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ink/ink1.xml" ContentType="application/inkml+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9" r:id="rId1"/>
  </p:sldMasterIdLst>
  <p:notesMasterIdLst>
    <p:notesMasterId r:id="rId22"/>
  </p:notesMasterIdLst>
  <p:sldIdLst>
    <p:sldId id="256" r:id="rId2"/>
    <p:sldId id="257" r:id="rId3"/>
    <p:sldId id="258" r:id="rId4"/>
    <p:sldId id="259" r:id="rId5"/>
    <p:sldId id="260" r:id="rId6"/>
    <p:sldId id="261" r:id="rId7"/>
    <p:sldId id="262" r:id="rId8"/>
    <p:sldId id="289" r:id="rId9"/>
    <p:sldId id="290" r:id="rId10"/>
    <p:sldId id="291" r:id="rId11"/>
    <p:sldId id="292" r:id="rId12"/>
    <p:sldId id="293" r:id="rId13"/>
    <p:sldId id="294" r:id="rId14"/>
    <p:sldId id="295" r:id="rId15"/>
    <p:sldId id="296" r:id="rId16"/>
    <p:sldId id="297" r:id="rId17"/>
    <p:sldId id="298" r:id="rId18"/>
    <p:sldId id="299" r:id="rId19"/>
    <p:sldId id="300" r:id="rId20"/>
    <p:sldId id="301"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BEB942-3322-4650-A151-1A499075C1DB}" v="200" dt="2021-09-14T11:23:21.5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69" autoAdjust="0"/>
    <p:restoredTop sz="94660"/>
  </p:normalViewPr>
  <p:slideViewPr>
    <p:cSldViewPr snapToGrid="0">
      <p:cViewPr varScale="1">
        <p:scale>
          <a:sx n="80" d="100"/>
          <a:sy n="80" d="100"/>
        </p:scale>
        <p:origin x="52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cey Coleman" userId="39388c8c-684c-4133-bd3c-08329177af5b" providerId="ADAL" clId="{2EBEB942-3322-4650-A151-1A499075C1DB}"/>
    <pc:docChg chg="undo custSel addSld delSld modSld sldOrd">
      <pc:chgData name="Stacey Coleman" userId="39388c8c-684c-4133-bd3c-08329177af5b" providerId="ADAL" clId="{2EBEB942-3322-4650-A151-1A499075C1DB}" dt="2021-09-14T11:24:11.931" v="3954" actId="20577"/>
      <pc:docMkLst>
        <pc:docMk/>
      </pc:docMkLst>
      <pc:sldChg chg="modSp mod">
        <pc:chgData name="Stacey Coleman" userId="39388c8c-684c-4133-bd3c-08329177af5b" providerId="ADAL" clId="{2EBEB942-3322-4650-A151-1A499075C1DB}" dt="2021-09-14T11:24:11.931" v="3954" actId="20577"/>
        <pc:sldMkLst>
          <pc:docMk/>
          <pc:sldMk cId="2080530009" sldId="256"/>
        </pc:sldMkLst>
        <pc:spChg chg="mod">
          <ac:chgData name="Stacey Coleman" userId="39388c8c-684c-4133-bd3c-08329177af5b" providerId="ADAL" clId="{2EBEB942-3322-4650-A151-1A499075C1DB}" dt="2021-09-14T11:24:11.931" v="3954" actId="20577"/>
          <ac:spMkLst>
            <pc:docMk/>
            <pc:sldMk cId="2080530009" sldId="256"/>
            <ac:spMk id="2" creationId="{D7E1B022-593C-4679-8BC3-F4B03F0895C8}"/>
          </ac:spMkLst>
        </pc:spChg>
      </pc:sldChg>
      <pc:sldChg chg="addSp delSp modSp add mod ord setBg">
        <pc:chgData name="Stacey Coleman" userId="39388c8c-684c-4133-bd3c-08329177af5b" providerId="ADAL" clId="{2EBEB942-3322-4650-A151-1A499075C1DB}" dt="2021-09-14T10:33:06.825" v="697" actId="12100"/>
        <pc:sldMkLst>
          <pc:docMk/>
          <pc:sldMk cId="638399268" sldId="289"/>
        </pc:sldMkLst>
        <pc:spChg chg="mod">
          <ac:chgData name="Stacey Coleman" userId="39388c8c-684c-4133-bd3c-08329177af5b" providerId="ADAL" clId="{2EBEB942-3322-4650-A151-1A499075C1DB}" dt="2021-09-14T10:32:31.529" v="687" actId="26606"/>
          <ac:spMkLst>
            <pc:docMk/>
            <pc:sldMk cId="638399268" sldId="289"/>
            <ac:spMk id="2" creationId="{00000000-0000-0000-0000-000000000000}"/>
          </ac:spMkLst>
        </pc:spChg>
        <pc:spChg chg="del mod">
          <ac:chgData name="Stacey Coleman" userId="39388c8c-684c-4133-bd3c-08329177af5b" providerId="ADAL" clId="{2EBEB942-3322-4650-A151-1A499075C1DB}" dt="2021-09-14T10:32:31.529" v="687" actId="26606"/>
          <ac:spMkLst>
            <pc:docMk/>
            <pc:sldMk cId="638399268" sldId="289"/>
            <ac:spMk id="3" creationId="{00000000-0000-0000-0000-000000000000}"/>
          </ac:spMkLst>
        </pc:spChg>
        <pc:spChg chg="add">
          <ac:chgData name="Stacey Coleman" userId="39388c8c-684c-4133-bd3c-08329177af5b" providerId="ADAL" clId="{2EBEB942-3322-4650-A151-1A499075C1DB}" dt="2021-09-14T10:32:31.529" v="687" actId="26606"/>
          <ac:spMkLst>
            <pc:docMk/>
            <pc:sldMk cId="638399268" sldId="289"/>
            <ac:spMk id="9" creationId="{247B6BBF-09F2-4A29-AE4E-3771E2924817}"/>
          </ac:spMkLst>
        </pc:spChg>
        <pc:spChg chg="add">
          <ac:chgData name="Stacey Coleman" userId="39388c8c-684c-4133-bd3c-08329177af5b" providerId="ADAL" clId="{2EBEB942-3322-4650-A151-1A499075C1DB}" dt="2021-09-14T10:32:31.529" v="687" actId="26606"/>
          <ac:spMkLst>
            <pc:docMk/>
            <pc:sldMk cId="638399268" sldId="289"/>
            <ac:spMk id="11" creationId="{535742DD-1B16-4E9D-B715-0D74B4574A68}"/>
          </ac:spMkLst>
        </pc:spChg>
        <pc:graphicFrameChg chg="add mod modGraphic">
          <ac:chgData name="Stacey Coleman" userId="39388c8c-684c-4133-bd3c-08329177af5b" providerId="ADAL" clId="{2EBEB942-3322-4650-A151-1A499075C1DB}" dt="2021-09-14T10:33:06.825" v="697" actId="12100"/>
          <ac:graphicFrameMkLst>
            <pc:docMk/>
            <pc:sldMk cId="638399268" sldId="289"/>
            <ac:graphicFrameMk id="5" creationId="{93A8B6FC-4D7B-4A04-857D-AB7CEA22C481}"/>
          </ac:graphicFrameMkLst>
        </pc:graphicFrameChg>
      </pc:sldChg>
      <pc:sldChg chg="addSp modSp new mod setBg">
        <pc:chgData name="Stacey Coleman" userId="39388c8c-684c-4133-bd3c-08329177af5b" providerId="ADAL" clId="{2EBEB942-3322-4650-A151-1A499075C1DB}" dt="2021-09-14T10:33:33.087" v="704" actId="207"/>
        <pc:sldMkLst>
          <pc:docMk/>
          <pc:sldMk cId="1614613969" sldId="290"/>
        </pc:sldMkLst>
        <pc:spChg chg="mod">
          <ac:chgData name="Stacey Coleman" userId="39388c8c-684c-4133-bd3c-08329177af5b" providerId="ADAL" clId="{2EBEB942-3322-4650-A151-1A499075C1DB}" dt="2021-09-14T10:30:57.828" v="656" actId="26606"/>
          <ac:spMkLst>
            <pc:docMk/>
            <pc:sldMk cId="1614613969" sldId="290"/>
            <ac:spMk id="2" creationId="{F31D4AE8-33BB-40D7-ABD4-DAEA209C0B5D}"/>
          </ac:spMkLst>
        </pc:spChg>
        <pc:spChg chg="mod">
          <ac:chgData name="Stacey Coleman" userId="39388c8c-684c-4133-bd3c-08329177af5b" providerId="ADAL" clId="{2EBEB942-3322-4650-A151-1A499075C1DB}" dt="2021-09-14T10:31:51.409" v="674" actId="403"/>
          <ac:spMkLst>
            <pc:docMk/>
            <pc:sldMk cId="1614613969" sldId="290"/>
            <ac:spMk id="3" creationId="{82734CF8-4017-4F13-B3E0-3505248CF0CB}"/>
          </ac:spMkLst>
        </pc:spChg>
        <pc:spChg chg="add mod">
          <ac:chgData name="Stacey Coleman" userId="39388c8c-684c-4133-bd3c-08329177af5b" providerId="ADAL" clId="{2EBEB942-3322-4650-A151-1A499075C1DB}" dt="2021-09-14T10:33:20.079" v="700" actId="207"/>
          <ac:spMkLst>
            <pc:docMk/>
            <pc:sldMk cId="1614613969" sldId="290"/>
            <ac:spMk id="4" creationId="{F5E66FE3-1F92-4949-985E-C5F3EFEBFE25}"/>
          </ac:spMkLst>
        </pc:spChg>
        <pc:spChg chg="add mod">
          <ac:chgData name="Stacey Coleman" userId="39388c8c-684c-4133-bd3c-08329177af5b" providerId="ADAL" clId="{2EBEB942-3322-4650-A151-1A499075C1DB}" dt="2021-09-14T10:33:33.087" v="704" actId="207"/>
          <ac:spMkLst>
            <pc:docMk/>
            <pc:sldMk cId="1614613969" sldId="290"/>
            <ac:spMk id="5" creationId="{35FB5BF5-50F1-43ED-975D-F7CEB5A17240}"/>
          </ac:spMkLst>
        </pc:spChg>
        <pc:spChg chg="add">
          <ac:chgData name="Stacey Coleman" userId="39388c8c-684c-4133-bd3c-08329177af5b" providerId="ADAL" clId="{2EBEB942-3322-4650-A151-1A499075C1DB}" dt="2021-09-14T10:30:57.828" v="656" actId="26606"/>
          <ac:spMkLst>
            <pc:docMk/>
            <pc:sldMk cId="1614613969" sldId="290"/>
            <ac:spMk id="8" creationId="{100EDD19-6802-4EC3-95CE-CFFAB042CFD6}"/>
          </ac:spMkLst>
        </pc:spChg>
        <pc:spChg chg="add">
          <ac:chgData name="Stacey Coleman" userId="39388c8c-684c-4133-bd3c-08329177af5b" providerId="ADAL" clId="{2EBEB942-3322-4650-A151-1A499075C1DB}" dt="2021-09-14T10:30:57.828" v="656" actId="26606"/>
          <ac:spMkLst>
            <pc:docMk/>
            <pc:sldMk cId="1614613969" sldId="290"/>
            <ac:spMk id="10" creationId="{DB17E863-922E-4C26-BD64-E8FD41D28661}"/>
          </ac:spMkLst>
        </pc:spChg>
      </pc:sldChg>
      <pc:sldChg chg="modSp new mod">
        <pc:chgData name="Stacey Coleman" userId="39388c8c-684c-4133-bd3c-08329177af5b" providerId="ADAL" clId="{2EBEB942-3322-4650-A151-1A499075C1DB}" dt="2021-09-14T10:36:51.444" v="1184" actId="403"/>
        <pc:sldMkLst>
          <pc:docMk/>
          <pc:sldMk cId="763250682" sldId="291"/>
        </pc:sldMkLst>
        <pc:spChg chg="mod">
          <ac:chgData name="Stacey Coleman" userId="39388c8c-684c-4133-bd3c-08329177af5b" providerId="ADAL" clId="{2EBEB942-3322-4650-A151-1A499075C1DB}" dt="2021-09-14T10:33:50.833" v="725" actId="20577"/>
          <ac:spMkLst>
            <pc:docMk/>
            <pc:sldMk cId="763250682" sldId="291"/>
            <ac:spMk id="2" creationId="{3A87AB22-B91C-48A5-85CF-F95B869961BC}"/>
          </ac:spMkLst>
        </pc:spChg>
        <pc:spChg chg="mod">
          <ac:chgData name="Stacey Coleman" userId="39388c8c-684c-4133-bd3c-08329177af5b" providerId="ADAL" clId="{2EBEB942-3322-4650-A151-1A499075C1DB}" dt="2021-09-14T10:36:51.444" v="1184" actId="403"/>
          <ac:spMkLst>
            <pc:docMk/>
            <pc:sldMk cId="763250682" sldId="291"/>
            <ac:spMk id="3" creationId="{F0910A9B-E59D-4108-90BE-56F412337BB5}"/>
          </ac:spMkLst>
        </pc:spChg>
      </pc:sldChg>
      <pc:sldChg chg="modSp add mod">
        <pc:chgData name="Stacey Coleman" userId="39388c8c-684c-4133-bd3c-08329177af5b" providerId="ADAL" clId="{2EBEB942-3322-4650-A151-1A499075C1DB}" dt="2021-09-14T10:38:40.530" v="1555" actId="1076"/>
        <pc:sldMkLst>
          <pc:docMk/>
          <pc:sldMk cId="223503884" sldId="292"/>
        </pc:sldMkLst>
        <pc:spChg chg="mod">
          <ac:chgData name="Stacey Coleman" userId="39388c8c-684c-4133-bd3c-08329177af5b" providerId="ADAL" clId="{2EBEB942-3322-4650-A151-1A499075C1DB}" dt="2021-09-14T10:38:40.530" v="1555" actId="1076"/>
          <ac:spMkLst>
            <pc:docMk/>
            <pc:sldMk cId="223503884" sldId="292"/>
            <ac:spMk id="3" creationId="{F0910A9B-E59D-4108-90BE-56F412337BB5}"/>
          </ac:spMkLst>
        </pc:spChg>
      </pc:sldChg>
      <pc:sldChg chg="addSp delSp modSp new mod setBg">
        <pc:chgData name="Stacey Coleman" userId="39388c8c-684c-4133-bd3c-08329177af5b" providerId="ADAL" clId="{2EBEB942-3322-4650-A151-1A499075C1DB}" dt="2021-09-14T11:07:02.602" v="2907" actId="122"/>
        <pc:sldMkLst>
          <pc:docMk/>
          <pc:sldMk cId="806976391" sldId="293"/>
        </pc:sldMkLst>
        <pc:spChg chg="mod">
          <ac:chgData name="Stacey Coleman" userId="39388c8c-684c-4133-bd3c-08329177af5b" providerId="ADAL" clId="{2EBEB942-3322-4650-A151-1A499075C1DB}" dt="2021-09-14T11:07:02.602" v="2907" actId="122"/>
          <ac:spMkLst>
            <pc:docMk/>
            <pc:sldMk cId="806976391" sldId="293"/>
            <ac:spMk id="2" creationId="{D91E42F7-F1FA-438A-B8D0-CA454AE93E00}"/>
          </ac:spMkLst>
        </pc:spChg>
        <pc:spChg chg="del mod">
          <ac:chgData name="Stacey Coleman" userId="39388c8c-684c-4133-bd3c-08329177af5b" providerId="ADAL" clId="{2EBEB942-3322-4650-A151-1A499075C1DB}" dt="2021-09-14T10:53:20.850" v="2194" actId="26606"/>
          <ac:spMkLst>
            <pc:docMk/>
            <pc:sldMk cId="806976391" sldId="293"/>
            <ac:spMk id="3" creationId="{B22C0C0B-A1B2-4EEC-BFFA-C7C14D177F56}"/>
          </ac:spMkLst>
        </pc:spChg>
        <pc:spChg chg="add del">
          <ac:chgData name="Stacey Coleman" userId="39388c8c-684c-4133-bd3c-08329177af5b" providerId="ADAL" clId="{2EBEB942-3322-4650-A151-1A499075C1DB}" dt="2021-09-14T10:58:56.261" v="2320" actId="26606"/>
          <ac:spMkLst>
            <pc:docMk/>
            <pc:sldMk cId="806976391" sldId="293"/>
            <ac:spMk id="9" creationId="{35DB3719-6FDC-4E5D-891D-FF40B7300F64}"/>
          </ac:spMkLst>
        </pc:spChg>
        <pc:spChg chg="add">
          <ac:chgData name="Stacey Coleman" userId="39388c8c-684c-4133-bd3c-08329177af5b" providerId="ADAL" clId="{2EBEB942-3322-4650-A151-1A499075C1DB}" dt="2021-09-14T10:58:56.261" v="2320" actId="26606"/>
          <ac:spMkLst>
            <pc:docMk/>
            <pc:sldMk cId="806976391" sldId="293"/>
            <ac:spMk id="14" creationId="{2E442304-DDBD-4F7B-8017-36BCC863FB40}"/>
          </ac:spMkLst>
        </pc:spChg>
        <pc:spChg chg="add">
          <ac:chgData name="Stacey Coleman" userId="39388c8c-684c-4133-bd3c-08329177af5b" providerId="ADAL" clId="{2EBEB942-3322-4650-A151-1A499075C1DB}" dt="2021-09-14T10:58:56.261" v="2320" actId="26606"/>
          <ac:spMkLst>
            <pc:docMk/>
            <pc:sldMk cId="806976391" sldId="293"/>
            <ac:spMk id="16" creationId="{535742DD-1B16-4E9D-B715-0D74B4574A68}"/>
          </ac:spMkLst>
        </pc:spChg>
        <pc:graphicFrameChg chg="add mod modGraphic">
          <ac:chgData name="Stacey Coleman" userId="39388c8c-684c-4133-bd3c-08329177af5b" providerId="ADAL" clId="{2EBEB942-3322-4650-A151-1A499075C1DB}" dt="2021-09-14T11:00:13.888" v="2339" actId="403"/>
          <ac:graphicFrameMkLst>
            <pc:docMk/>
            <pc:sldMk cId="806976391" sldId="293"/>
            <ac:graphicFrameMk id="5" creationId="{06A767B4-6D01-471C-AC4C-9BD87F5C2BBF}"/>
          </ac:graphicFrameMkLst>
        </pc:graphicFrameChg>
      </pc:sldChg>
      <pc:sldChg chg="modSp new mod">
        <pc:chgData name="Stacey Coleman" userId="39388c8c-684c-4133-bd3c-08329177af5b" providerId="ADAL" clId="{2EBEB942-3322-4650-A151-1A499075C1DB}" dt="2021-09-14T11:01:08.208" v="2376" actId="403"/>
        <pc:sldMkLst>
          <pc:docMk/>
          <pc:sldMk cId="2976304215" sldId="294"/>
        </pc:sldMkLst>
        <pc:spChg chg="mod">
          <ac:chgData name="Stacey Coleman" userId="39388c8c-684c-4133-bd3c-08329177af5b" providerId="ADAL" clId="{2EBEB942-3322-4650-A151-1A499075C1DB}" dt="2021-09-14T11:00:31.640" v="2359" actId="20577"/>
          <ac:spMkLst>
            <pc:docMk/>
            <pc:sldMk cId="2976304215" sldId="294"/>
            <ac:spMk id="2" creationId="{FF084F07-C60F-4A3A-8BFF-76798096DE1A}"/>
          </ac:spMkLst>
        </pc:spChg>
        <pc:spChg chg="mod">
          <ac:chgData name="Stacey Coleman" userId="39388c8c-684c-4133-bd3c-08329177af5b" providerId="ADAL" clId="{2EBEB942-3322-4650-A151-1A499075C1DB}" dt="2021-09-14T11:01:08.208" v="2376" actId="403"/>
          <ac:spMkLst>
            <pc:docMk/>
            <pc:sldMk cId="2976304215" sldId="294"/>
            <ac:spMk id="3" creationId="{4256E664-032E-4C33-9606-F08744ADDD78}"/>
          </ac:spMkLst>
        </pc:spChg>
      </pc:sldChg>
      <pc:sldChg chg="modSp new mod">
        <pc:chgData name="Stacey Coleman" userId="39388c8c-684c-4133-bd3c-08329177af5b" providerId="ADAL" clId="{2EBEB942-3322-4650-A151-1A499075C1DB}" dt="2021-09-14T11:03:57.897" v="2457" actId="27636"/>
        <pc:sldMkLst>
          <pc:docMk/>
          <pc:sldMk cId="2937178190" sldId="295"/>
        </pc:sldMkLst>
        <pc:spChg chg="mod">
          <ac:chgData name="Stacey Coleman" userId="39388c8c-684c-4133-bd3c-08329177af5b" providerId="ADAL" clId="{2EBEB942-3322-4650-A151-1A499075C1DB}" dt="2021-09-14T11:02:20.872" v="2423" actId="20577"/>
          <ac:spMkLst>
            <pc:docMk/>
            <pc:sldMk cId="2937178190" sldId="295"/>
            <ac:spMk id="2" creationId="{E036D6E7-342B-4FE4-BF8C-CD0BA170B9AD}"/>
          </ac:spMkLst>
        </pc:spChg>
        <pc:spChg chg="mod">
          <ac:chgData name="Stacey Coleman" userId="39388c8c-684c-4133-bd3c-08329177af5b" providerId="ADAL" clId="{2EBEB942-3322-4650-A151-1A499075C1DB}" dt="2021-09-14T11:03:57.897" v="2457" actId="27636"/>
          <ac:spMkLst>
            <pc:docMk/>
            <pc:sldMk cId="2937178190" sldId="295"/>
            <ac:spMk id="3" creationId="{E317FC52-B9BC-499C-B07E-BE3E679282A5}"/>
          </ac:spMkLst>
        </pc:spChg>
      </pc:sldChg>
      <pc:sldChg chg="addSp delSp modSp new mod setBg">
        <pc:chgData name="Stacey Coleman" userId="39388c8c-684c-4133-bd3c-08329177af5b" providerId="ADAL" clId="{2EBEB942-3322-4650-A151-1A499075C1DB}" dt="2021-09-14T11:06:58.947" v="2906" actId="122"/>
        <pc:sldMkLst>
          <pc:docMk/>
          <pc:sldMk cId="942344275" sldId="296"/>
        </pc:sldMkLst>
        <pc:spChg chg="mod">
          <ac:chgData name="Stacey Coleman" userId="39388c8c-684c-4133-bd3c-08329177af5b" providerId="ADAL" clId="{2EBEB942-3322-4650-A151-1A499075C1DB}" dt="2021-09-14T11:06:58.947" v="2906" actId="122"/>
          <ac:spMkLst>
            <pc:docMk/>
            <pc:sldMk cId="942344275" sldId="296"/>
            <ac:spMk id="2" creationId="{01F0316A-2F94-477D-A489-77383391597D}"/>
          </ac:spMkLst>
        </pc:spChg>
        <pc:spChg chg="del mod">
          <ac:chgData name="Stacey Coleman" userId="39388c8c-684c-4133-bd3c-08329177af5b" providerId="ADAL" clId="{2EBEB942-3322-4650-A151-1A499075C1DB}" dt="2021-09-14T11:06:16.223" v="2887" actId="26606"/>
          <ac:spMkLst>
            <pc:docMk/>
            <pc:sldMk cId="942344275" sldId="296"/>
            <ac:spMk id="3" creationId="{AD246201-16DF-42D8-A49A-5F5B5A288209}"/>
          </ac:spMkLst>
        </pc:spChg>
        <pc:spChg chg="add">
          <ac:chgData name="Stacey Coleman" userId="39388c8c-684c-4133-bd3c-08329177af5b" providerId="ADAL" clId="{2EBEB942-3322-4650-A151-1A499075C1DB}" dt="2021-09-14T11:06:16.223" v="2887" actId="26606"/>
          <ac:spMkLst>
            <pc:docMk/>
            <pc:sldMk cId="942344275" sldId="296"/>
            <ac:spMk id="9" creationId="{2E442304-DDBD-4F7B-8017-36BCC863FB40}"/>
          </ac:spMkLst>
        </pc:spChg>
        <pc:spChg chg="add">
          <ac:chgData name="Stacey Coleman" userId="39388c8c-684c-4133-bd3c-08329177af5b" providerId="ADAL" clId="{2EBEB942-3322-4650-A151-1A499075C1DB}" dt="2021-09-14T11:06:16.223" v="2887" actId="26606"/>
          <ac:spMkLst>
            <pc:docMk/>
            <pc:sldMk cId="942344275" sldId="296"/>
            <ac:spMk id="11" creationId="{535742DD-1B16-4E9D-B715-0D74B4574A68}"/>
          </ac:spMkLst>
        </pc:spChg>
        <pc:graphicFrameChg chg="add mod modGraphic">
          <ac:chgData name="Stacey Coleman" userId="39388c8c-684c-4133-bd3c-08329177af5b" providerId="ADAL" clId="{2EBEB942-3322-4650-A151-1A499075C1DB}" dt="2021-09-14T11:06:52.591" v="2905" actId="207"/>
          <ac:graphicFrameMkLst>
            <pc:docMk/>
            <pc:sldMk cId="942344275" sldId="296"/>
            <ac:graphicFrameMk id="5" creationId="{672BC0FE-DCC1-4F75-896F-B2EFC226861E}"/>
          </ac:graphicFrameMkLst>
        </pc:graphicFrameChg>
      </pc:sldChg>
      <pc:sldChg chg="modSp new mod">
        <pc:chgData name="Stacey Coleman" userId="39388c8c-684c-4133-bd3c-08329177af5b" providerId="ADAL" clId="{2EBEB942-3322-4650-A151-1A499075C1DB}" dt="2021-09-14T11:07:43.880" v="2934" actId="403"/>
        <pc:sldMkLst>
          <pc:docMk/>
          <pc:sldMk cId="4194087628" sldId="297"/>
        </pc:sldMkLst>
        <pc:spChg chg="mod">
          <ac:chgData name="Stacey Coleman" userId="39388c8c-684c-4133-bd3c-08329177af5b" providerId="ADAL" clId="{2EBEB942-3322-4650-A151-1A499075C1DB}" dt="2021-09-14T11:07:20.444" v="2919" actId="20577"/>
          <ac:spMkLst>
            <pc:docMk/>
            <pc:sldMk cId="4194087628" sldId="297"/>
            <ac:spMk id="2" creationId="{1D58A8C9-60CC-4B8E-BA3B-9E03E5592B6E}"/>
          </ac:spMkLst>
        </pc:spChg>
        <pc:spChg chg="mod">
          <ac:chgData name="Stacey Coleman" userId="39388c8c-684c-4133-bd3c-08329177af5b" providerId="ADAL" clId="{2EBEB942-3322-4650-A151-1A499075C1DB}" dt="2021-09-14T11:07:43.880" v="2934" actId="403"/>
          <ac:spMkLst>
            <pc:docMk/>
            <pc:sldMk cId="4194087628" sldId="297"/>
            <ac:spMk id="3" creationId="{E8BA6174-3538-4FCD-9E12-223368703FB3}"/>
          </ac:spMkLst>
        </pc:spChg>
      </pc:sldChg>
      <pc:sldChg chg="modSp new mod modNotesTx">
        <pc:chgData name="Stacey Coleman" userId="39388c8c-684c-4133-bd3c-08329177af5b" providerId="ADAL" clId="{2EBEB942-3322-4650-A151-1A499075C1DB}" dt="2021-09-14T11:11:08.553" v="3263" actId="20577"/>
        <pc:sldMkLst>
          <pc:docMk/>
          <pc:sldMk cId="67055832" sldId="298"/>
        </pc:sldMkLst>
        <pc:spChg chg="mod">
          <ac:chgData name="Stacey Coleman" userId="39388c8c-684c-4133-bd3c-08329177af5b" providerId="ADAL" clId="{2EBEB942-3322-4650-A151-1A499075C1DB}" dt="2021-09-14T11:08:16.385" v="3005" actId="20577"/>
          <ac:spMkLst>
            <pc:docMk/>
            <pc:sldMk cId="67055832" sldId="298"/>
            <ac:spMk id="2" creationId="{08025909-3944-4A06-A4B0-E8A78F507CFF}"/>
          </ac:spMkLst>
        </pc:spChg>
        <pc:spChg chg="mod">
          <ac:chgData name="Stacey Coleman" userId="39388c8c-684c-4133-bd3c-08329177af5b" providerId="ADAL" clId="{2EBEB942-3322-4650-A151-1A499075C1DB}" dt="2021-09-14T11:08:44.425" v="3021" actId="403"/>
          <ac:spMkLst>
            <pc:docMk/>
            <pc:sldMk cId="67055832" sldId="298"/>
            <ac:spMk id="3" creationId="{EB4284D2-4CF9-47B6-9D44-55AC5E270EBA}"/>
          </ac:spMkLst>
        </pc:spChg>
      </pc:sldChg>
      <pc:sldChg chg="addSp delSp modSp new mod setBg">
        <pc:chgData name="Stacey Coleman" userId="39388c8c-684c-4133-bd3c-08329177af5b" providerId="ADAL" clId="{2EBEB942-3322-4650-A151-1A499075C1DB}" dt="2021-09-14T11:20:47.964" v="3853" actId="1076"/>
        <pc:sldMkLst>
          <pc:docMk/>
          <pc:sldMk cId="3497022629" sldId="299"/>
        </pc:sldMkLst>
        <pc:spChg chg="mod">
          <ac:chgData name="Stacey Coleman" userId="39388c8c-684c-4133-bd3c-08329177af5b" providerId="ADAL" clId="{2EBEB942-3322-4650-A151-1A499075C1DB}" dt="2021-09-14T11:20:47.964" v="3853" actId="1076"/>
          <ac:spMkLst>
            <pc:docMk/>
            <pc:sldMk cId="3497022629" sldId="299"/>
            <ac:spMk id="2" creationId="{C70DF7E9-86A0-43C1-8FF9-660473FACCE9}"/>
          </ac:spMkLst>
        </pc:spChg>
        <pc:spChg chg="del mod">
          <ac:chgData name="Stacey Coleman" userId="39388c8c-684c-4133-bd3c-08329177af5b" providerId="ADAL" clId="{2EBEB942-3322-4650-A151-1A499075C1DB}" dt="2021-09-14T11:14:09.087" v="3683" actId="26606"/>
          <ac:spMkLst>
            <pc:docMk/>
            <pc:sldMk cId="3497022629" sldId="299"/>
            <ac:spMk id="3" creationId="{BABBF6AE-8A21-4FE6-8E1B-5D5F50E9555B}"/>
          </ac:spMkLst>
        </pc:spChg>
        <pc:spChg chg="add del mod">
          <ac:chgData name="Stacey Coleman" userId="39388c8c-684c-4133-bd3c-08329177af5b" providerId="ADAL" clId="{2EBEB942-3322-4650-A151-1A499075C1DB}" dt="2021-09-14T11:16:29.713" v="3729"/>
          <ac:spMkLst>
            <pc:docMk/>
            <pc:sldMk cId="3497022629" sldId="299"/>
            <ac:spMk id="4" creationId="{ED4CD4CE-BAF1-41CD-9F22-AE4E4BCBDA2D}"/>
          </ac:spMkLst>
        </pc:spChg>
        <pc:spChg chg="add mod">
          <ac:chgData name="Stacey Coleman" userId="39388c8c-684c-4133-bd3c-08329177af5b" providerId="ADAL" clId="{2EBEB942-3322-4650-A151-1A499075C1DB}" dt="2021-09-14T11:19:34.942" v="3797" actId="20577"/>
          <ac:spMkLst>
            <pc:docMk/>
            <pc:sldMk cId="3497022629" sldId="299"/>
            <ac:spMk id="6" creationId="{A5E02091-9F94-44FF-9974-273EEB285E2E}"/>
          </ac:spMkLst>
        </pc:spChg>
        <pc:spChg chg="add del mod">
          <ac:chgData name="Stacey Coleman" userId="39388c8c-684c-4133-bd3c-08329177af5b" providerId="ADAL" clId="{2EBEB942-3322-4650-A151-1A499075C1DB}" dt="2021-09-14T11:19:30.952" v="3793" actId="478"/>
          <ac:spMkLst>
            <pc:docMk/>
            <pc:sldMk cId="3497022629" sldId="299"/>
            <ac:spMk id="8" creationId="{B8CFF582-EDE8-4884-96EB-22E9C76E05BB}"/>
          </ac:spMkLst>
        </pc:spChg>
        <pc:spChg chg="add">
          <ac:chgData name="Stacey Coleman" userId="39388c8c-684c-4133-bd3c-08329177af5b" providerId="ADAL" clId="{2EBEB942-3322-4650-A151-1A499075C1DB}" dt="2021-09-14T11:14:09.087" v="3683" actId="26606"/>
          <ac:spMkLst>
            <pc:docMk/>
            <pc:sldMk cId="3497022629" sldId="299"/>
            <ac:spMk id="9" creationId="{35DB3719-6FDC-4E5D-891D-FF40B7300F64}"/>
          </ac:spMkLst>
        </pc:spChg>
        <pc:spChg chg="add del mod">
          <ac:chgData name="Stacey Coleman" userId="39388c8c-684c-4133-bd3c-08329177af5b" providerId="ADAL" clId="{2EBEB942-3322-4650-A151-1A499075C1DB}" dt="2021-09-14T11:19:05.736" v="3787" actId="478"/>
          <ac:spMkLst>
            <pc:docMk/>
            <pc:sldMk cId="3497022629" sldId="299"/>
            <ac:spMk id="10" creationId="{612F17A6-3D35-44CF-9357-E71002FD3521}"/>
          </ac:spMkLst>
        </pc:spChg>
        <pc:spChg chg="add mod">
          <ac:chgData name="Stacey Coleman" userId="39388c8c-684c-4133-bd3c-08329177af5b" providerId="ADAL" clId="{2EBEB942-3322-4650-A151-1A499075C1DB}" dt="2021-09-14T11:18:59.309" v="3786" actId="20577"/>
          <ac:spMkLst>
            <pc:docMk/>
            <pc:sldMk cId="3497022629" sldId="299"/>
            <ac:spMk id="11" creationId="{7FA75D62-BDF1-4BF9-A68B-8764620A1DB5}"/>
          </ac:spMkLst>
        </pc:spChg>
        <pc:spChg chg="add mod">
          <ac:chgData name="Stacey Coleman" userId="39388c8c-684c-4133-bd3c-08329177af5b" providerId="ADAL" clId="{2EBEB942-3322-4650-A151-1A499075C1DB}" dt="2021-09-14T11:19:26.886" v="3792" actId="14100"/>
          <ac:spMkLst>
            <pc:docMk/>
            <pc:sldMk cId="3497022629" sldId="299"/>
            <ac:spMk id="12" creationId="{35D22C68-9FE1-4E78-BBD5-7F13B4258BE4}"/>
          </ac:spMkLst>
        </pc:spChg>
        <pc:spChg chg="add mod">
          <ac:chgData name="Stacey Coleman" userId="39388c8c-684c-4133-bd3c-08329177af5b" providerId="ADAL" clId="{2EBEB942-3322-4650-A151-1A499075C1DB}" dt="2021-09-14T11:19:53.588" v="3804" actId="20577"/>
          <ac:spMkLst>
            <pc:docMk/>
            <pc:sldMk cId="3497022629" sldId="299"/>
            <ac:spMk id="13" creationId="{FA15B328-799B-4093-B634-03E93D89F1AF}"/>
          </ac:spMkLst>
        </pc:spChg>
        <pc:graphicFrameChg chg="add mod">
          <ac:chgData name="Stacey Coleman" userId="39388c8c-684c-4133-bd3c-08329177af5b" providerId="ADAL" clId="{2EBEB942-3322-4650-A151-1A499075C1DB}" dt="2021-09-14T11:17:12.133" v="3744"/>
          <ac:graphicFrameMkLst>
            <pc:docMk/>
            <pc:sldMk cId="3497022629" sldId="299"/>
            <ac:graphicFrameMk id="5" creationId="{6CD32FFB-F662-428A-941F-83CED24A59B1}"/>
          </ac:graphicFrameMkLst>
        </pc:graphicFrameChg>
      </pc:sldChg>
      <pc:sldChg chg="modSp new del mod">
        <pc:chgData name="Stacey Coleman" userId="39388c8c-684c-4133-bd3c-08329177af5b" providerId="ADAL" clId="{2EBEB942-3322-4650-A151-1A499075C1DB}" dt="2021-09-14T11:20:11.779" v="3805" actId="47"/>
        <pc:sldMkLst>
          <pc:docMk/>
          <pc:sldMk cId="230930191" sldId="300"/>
        </pc:sldMkLst>
        <pc:spChg chg="mod">
          <ac:chgData name="Stacey Coleman" userId="39388c8c-684c-4133-bd3c-08329177af5b" providerId="ADAL" clId="{2EBEB942-3322-4650-A151-1A499075C1DB}" dt="2021-09-14T11:15:37.429" v="3713" actId="27636"/>
          <ac:spMkLst>
            <pc:docMk/>
            <pc:sldMk cId="230930191" sldId="300"/>
            <ac:spMk id="3" creationId="{970128FD-0524-4C24-B1E9-219188B77526}"/>
          </ac:spMkLst>
        </pc:spChg>
      </pc:sldChg>
      <pc:sldChg chg="addSp delSp modSp new mod modAnim">
        <pc:chgData name="Stacey Coleman" userId="39388c8c-684c-4133-bd3c-08329177af5b" providerId="ADAL" clId="{2EBEB942-3322-4650-A151-1A499075C1DB}" dt="2021-09-14T11:22:16.410" v="3933" actId="20577"/>
        <pc:sldMkLst>
          <pc:docMk/>
          <pc:sldMk cId="1991793658" sldId="300"/>
        </pc:sldMkLst>
        <pc:spChg chg="mod">
          <ac:chgData name="Stacey Coleman" userId="39388c8c-684c-4133-bd3c-08329177af5b" providerId="ADAL" clId="{2EBEB942-3322-4650-A151-1A499075C1DB}" dt="2021-09-14T11:22:16.410" v="3933" actId="20577"/>
          <ac:spMkLst>
            <pc:docMk/>
            <pc:sldMk cId="1991793658" sldId="300"/>
            <ac:spMk id="2" creationId="{6B23F13C-844F-49F5-9709-F694732C2E3B}"/>
          </ac:spMkLst>
        </pc:spChg>
        <pc:spChg chg="del">
          <ac:chgData name="Stacey Coleman" userId="39388c8c-684c-4133-bd3c-08329177af5b" providerId="ADAL" clId="{2EBEB942-3322-4650-A151-1A499075C1DB}" dt="2021-09-14T11:21:22.659" v="3857" actId="478"/>
          <ac:spMkLst>
            <pc:docMk/>
            <pc:sldMk cId="1991793658" sldId="300"/>
            <ac:spMk id="3" creationId="{3C8007B1-6E8C-4FD0-BB83-F368A0F6DDC9}"/>
          </ac:spMkLst>
        </pc:spChg>
        <pc:spChg chg="add mod">
          <ac:chgData name="Stacey Coleman" userId="39388c8c-684c-4133-bd3c-08329177af5b" providerId="ADAL" clId="{2EBEB942-3322-4650-A151-1A499075C1DB}" dt="2021-09-14T11:21:47.431" v="3867" actId="1076"/>
          <ac:spMkLst>
            <pc:docMk/>
            <pc:sldMk cId="1991793658" sldId="300"/>
            <ac:spMk id="4" creationId="{1AAEB6E8-4225-44F8-83FC-425FB578F9BD}"/>
          </ac:spMkLst>
        </pc:spChg>
        <pc:spChg chg="add mod">
          <ac:chgData name="Stacey Coleman" userId="39388c8c-684c-4133-bd3c-08329177af5b" providerId="ADAL" clId="{2EBEB942-3322-4650-A151-1A499075C1DB}" dt="2021-09-14T11:22:06.862" v="3877" actId="14100"/>
          <ac:spMkLst>
            <pc:docMk/>
            <pc:sldMk cId="1991793658" sldId="300"/>
            <ac:spMk id="5" creationId="{384BE247-9AAA-4D4D-9574-F0732BC60D92}"/>
          </ac:spMkLst>
        </pc:spChg>
        <pc:spChg chg="add mod">
          <ac:chgData name="Stacey Coleman" userId="39388c8c-684c-4133-bd3c-08329177af5b" providerId="ADAL" clId="{2EBEB942-3322-4650-A151-1A499075C1DB}" dt="2021-09-14T11:22:03.060" v="3874" actId="1076"/>
          <ac:spMkLst>
            <pc:docMk/>
            <pc:sldMk cId="1991793658" sldId="300"/>
            <ac:spMk id="6" creationId="{EDF8AA04-E77E-4482-B064-777DFF492FF7}"/>
          </ac:spMkLst>
        </pc:spChg>
        <pc:spChg chg="add mod">
          <ac:chgData name="Stacey Coleman" userId="39388c8c-684c-4133-bd3c-08329177af5b" providerId="ADAL" clId="{2EBEB942-3322-4650-A151-1A499075C1DB}" dt="2021-09-14T11:21:59.612" v="3872" actId="1076"/>
          <ac:spMkLst>
            <pc:docMk/>
            <pc:sldMk cId="1991793658" sldId="300"/>
            <ac:spMk id="7" creationId="{ECAF5959-1BF2-41E1-8553-B72D68E06302}"/>
          </ac:spMkLst>
        </pc:spChg>
        <pc:spChg chg="add mod">
          <ac:chgData name="Stacey Coleman" userId="39388c8c-684c-4133-bd3c-08329177af5b" providerId="ADAL" clId="{2EBEB942-3322-4650-A151-1A499075C1DB}" dt="2021-09-14T11:22:05.352" v="3876" actId="1076"/>
          <ac:spMkLst>
            <pc:docMk/>
            <pc:sldMk cId="1991793658" sldId="300"/>
            <ac:spMk id="8" creationId="{1FD92037-A8E0-4EE5-99A9-998DB0992B13}"/>
          </ac:spMkLst>
        </pc:spChg>
      </pc:sldChg>
      <pc:sldChg chg="addSp delSp modSp new mod setBg">
        <pc:chgData name="Stacey Coleman" userId="39388c8c-684c-4133-bd3c-08329177af5b" providerId="ADAL" clId="{2EBEB942-3322-4650-A151-1A499075C1DB}" dt="2021-09-14T11:23:39.791" v="3952" actId="207"/>
        <pc:sldMkLst>
          <pc:docMk/>
          <pc:sldMk cId="2569224308" sldId="301"/>
        </pc:sldMkLst>
        <pc:spChg chg="mod">
          <ac:chgData name="Stacey Coleman" userId="39388c8c-684c-4133-bd3c-08329177af5b" providerId="ADAL" clId="{2EBEB942-3322-4650-A151-1A499075C1DB}" dt="2021-09-14T11:23:31.081" v="3950" actId="26606"/>
          <ac:spMkLst>
            <pc:docMk/>
            <pc:sldMk cId="2569224308" sldId="301"/>
            <ac:spMk id="2" creationId="{010874C6-5752-42A1-BAFC-85CADB427154}"/>
          </ac:spMkLst>
        </pc:spChg>
        <pc:spChg chg="del">
          <ac:chgData name="Stacey Coleman" userId="39388c8c-684c-4133-bd3c-08329177af5b" providerId="ADAL" clId="{2EBEB942-3322-4650-A151-1A499075C1DB}" dt="2021-09-14T11:23:21.551" v="3948" actId="931"/>
          <ac:spMkLst>
            <pc:docMk/>
            <pc:sldMk cId="2569224308" sldId="301"/>
            <ac:spMk id="3" creationId="{B11C5D82-8FB9-4DD8-8B5B-F5A75D63122F}"/>
          </ac:spMkLst>
        </pc:spChg>
        <pc:spChg chg="add">
          <ac:chgData name="Stacey Coleman" userId="39388c8c-684c-4133-bd3c-08329177af5b" providerId="ADAL" clId="{2EBEB942-3322-4650-A151-1A499075C1DB}" dt="2021-09-14T11:23:31.081" v="3950" actId="26606"/>
          <ac:spMkLst>
            <pc:docMk/>
            <pc:sldMk cId="2569224308" sldId="301"/>
            <ac:spMk id="12" creationId="{DA381740-063A-41A4-836D-85D14980EEF0}"/>
          </ac:spMkLst>
        </pc:spChg>
        <pc:spChg chg="add">
          <ac:chgData name="Stacey Coleman" userId="39388c8c-684c-4133-bd3c-08329177af5b" providerId="ADAL" clId="{2EBEB942-3322-4650-A151-1A499075C1DB}" dt="2021-09-14T11:23:31.081" v="3950" actId="26606"/>
          <ac:spMkLst>
            <pc:docMk/>
            <pc:sldMk cId="2569224308" sldId="301"/>
            <ac:spMk id="14" creationId="{C4879EFC-8E62-4E00-973C-C45EE9EC676D}"/>
          </ac:spMkLst>
        </pc:spChg>
        <pc:spChg chg="add">
          <ac:chgData name="Stacey Coleman" userId="39388c8c-684c-4133-bd3c-08329177af5b" providerId="ADAL" clId="{2EBEB942-3322-4650-A151-1A499075C1DB}" dt="2021-09-14T11:23:31.081" v="3950" actId="26606"/>
          <ac:spMkLst>
            <pc:docMk/>
            <pc:sldMk cId="2569224308" sldId="301"/>
            <ac:spMk id="16" creationId="{D6A9C53F-5F90-40A5-8C85-5412D39C8C68}"/>
          </ac:spMkLst>
        </pc:spChg>
        <pc:picChg chg="add mod">
          <ac:chgData name="Stacey Coleman" userId="39388c8c-684c-4133-bd3c-08329177af5b" providerId="ADAL" clId="{2EBEB942-3322-4650-A151-1A499075C1DB}" dt="2021-09-14T11:23:37.899" v="3951" actId="207"/>
          <ac:picMkLst>
            <pc:docMk/>
            <pc:sldMk cId="2569224308" sldId="301"/>
            <ac:picMk id="5" creationId="{0CDDA22A-EC17-4BBF-B59E-49D16EFAFB5B}"/>
          </ac:picMkLst>
        </pc:picChg>
        <pc:picChg chg="add mod">
          <ac:chgData name="Stacey Coleman" userId="39388c8c-684c-4133-bd3c-08329177af5b" providerId="ADAL" clId="{2EBEB942-3322-4650-A151-1A499075C1DB}" dt="2021-09-14T11:23:39.791" v="3952" actId="207"/>
          <ac:picMkLst>
            <pc:docMk/>
            <pc:sldMk cId="2569224308" sldId="301"/>
            <ac:picMk id="7" creationId="{40E161D8-242A-4352-9EEB-F9FB9F65F841}"/>
          </ac:picMkLst>
        </pc:picChg>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5.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5.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E0420BC-48CE-4132-BB2C-DC34796DB4D1}" type="doc">
      <dgm:prSet loTypeId="urn:microsoft.com/office/officeart/2016/7/layout/BasicLinearProcessNumbered" loCatId="process" qsTypeId="urn:microsoft.com/office/officeart/2005/8/quickstyle/simple1" qsCatId="simple" csTypeId="urn:microsoft.com/office/officeart/2005/8/colors/colorful1" csCatId="colorful"/>
      <dgm:spPr/>
      <dgm:t>
        <a:bodyPr/>
        <a:lstStyle/>
        <a:p>
          <a:endParaRPr lang="en-US"/>
        </a:p>
      </dgm:t>
    </dgm:pt>
    <dgm:pt modelId="{180DBD89-E117-4838-9D06-D440C587F555}">
      <dgm:prSet custT="1"/>
      <dgm:spPr/>
      <dgm:t>
        <a:bodyPr/>
        <a:lstStyle/>
        <a:p>
          <a:r>
            <a:rPr lang="en-GB" sz="2800" dirty="0"/>
            <a:t>Coolican: Research Methods and Statistics in Psychology</a:t>
          </a:r>
          <a:endParaRPr lang="en-US" sz="2800" dirty="0"/>
        </a:p>
      </dgm:t>
    </dgm:pt>
    <dgm:pt modelId="{916478CA-7DF0-46C2-B515-BAEF8456C544}" type="parTrans" cxnId="{B5D7B5BD-BDD8-4B27-9F52-6AB31B967196}">
      <dgm:prSet/>
      <dgm:spPr/>
      <dgm:t>
        <a:bodyPr/>
        <a:lstStyle/>
        <a:p>
          <a:endParaRPr lang="en-US"/>
        </a:p>
      </dgm:t>
    </dgm:pt>
    <dgm:pt modelId="{CE4F4DCA-B751-4F11-B4A5-CC70759CF9CE}" type="sibTrans" cxnId="{B5D7B5BD-BDD8-4B27-9F52-6AB31B967196}">
      <dgm:prSet phldrT="1" phldr="0"/>
      <dgm:spPr/>
      <dgm:t>
        <a:bodyPr/>
        <a:lstStyle/>
        <a:p>
          <a:r>
            <a:rPr lang="en-US"/>
            <a:t>1</a:t>
          </a:r>
        </a:p>
      </dgm:t>
    </dgm:pt>
    <dgm:pt modelId="{DC486D45-47FC-4A94-BF36-B7F8E892B4DC}">
      <dgm:prSet custT="1"/>
      <dgm:spPr/>
      <dgm:t>
        <a:bodyPr/>
        <a:lstStyle/>
        <a:p>
          <a:r>
            <a:rPr lang="en-GB" sz="2000" dirty="0"/>
            <a:t>6</a:t>
          </a:r>
          <a:r>
            <a:rPr lang="en-GB" sz="2000" baseline="30000" dirty="0"/>
            <a:t>th</a:t>
          </a:r>
          <a:r>
            <a:rPr lang="en-GB" sz="2000" dirty="0"/>
            <a:t> edition available online via Library system</a:t>
          </a:r>
          <a:endParaRPr lang="en-US" sz="2000" dirty="0"/>
        </a:p>
      </dgm:t>
    </dgm:pt>
    <dgm:pt modelId="{78040119-BD11-4269-8AA3-8FDE80733FE7}" type="parTrans" cxnId="{39F89636-E496-44F7-8E86-8D5B7D35C8B6}">
      <dgm:prSet/>
      <dgm:spPr/>
      <dgm:t>
        <a:bodyPr/>
        <a:lstStyle/>
        <a:p>
          <a:endParaRPr lang="en-US"/>
        </a:p>
      </dgm:t>
    </dgm:pt>
    <dgm:pt modelId="{BFFB062F-32FA-4F0F-9B10-E199F3AF9BFF}" type="sibTrans" cxnId="{39F89636-E496-44F7-8E86-8D5B7D35C8B6}">
      <dgm:prSet/>
      <dgm:spPr/>
      <dgm:t>
        <a:bodyPr/>
        <a:lstStyle/>
        <a:p>
          <a:endParaRPr lang="en-US"/>
        </a:p>
      </dgm:t>
    </dgm:pt>
    <dgm:pt modelId="{E075ACB8-40D9-4A77-A469-F0B057FD2E75}">
      <dgm:prSet custT="1"/>
      <dgm:spPr/>
      <dgm:t>
        <a:bodyPr/>
        <a:lstStyle/>
        <a:p>
          <a:r>
            <a:rPr lang="en-GB" sz="2800" dirty="0"/>
            <a:t>Howitt: Introduction to Research Methods in Psychology</a:t>
          </a:r>
          <a:endParaRPr lang="en-US" sz="2800" dirty="0"/>
        </a:p>
      </dgm:t>
    </dgm:pt>
    <dgm:pt modelId="{3239F6B6-EFF1-4FEF-BCE1-EC56E5B0B55E}" type="parTrans" cxnId="{6C6C63F3-B138-4DA4-972E-BA8E1435330B}">
      <dgm:prSet/>
      <dgm:spPr/>
      <dgm:t>
        <a:bodyPr/>
        <a:lstStyle/>
        <a:p>
          <a:endParaRPr lang="en-US"/>
        </a:p>
      </dgm:t>
    </dgm:pt>
    <dgm:pt modelId="{192715D9-E9A5-441B-B113-193DC1932BDD}" type="sibTrans" cxnId="{6C6C63F3-B138-4DA4-972E-BA8E1435330B}">
      <dgm:prSet phldrT="2" phldr="0"/>
      <dgm:spPr/>
      <dgm:t>
        <a:bodyPr/>
        <a:lstStyle/>
        <a:p>
          <a:r>
            <a:rPr lang="en-US"/>
            <a:t>2</a:t>
          </a:r>
        </a:p>
      </dgm:t>
    </dgm:pt>
    <dgm:pt modelId="{7C7EF15A-7741-431F-8520-D29B749DEED9}">
      <dgm:prSet custT="1"/>
      <dgm:spPr/>
      <dgm:t>
        <a:bodyPr/>
        <a:lstStyle/>
        <a:p>
          <a:r>
            <a:rPr lang="en-GB" sz="2000" dirty="0"/>
            <a:t>4</a:t>
          </a:r>
          <a:r>
            <a:rPr lang="en-GB" sz="2000" baseline="30000" dirty="0"/>
            <a:t>th</a:t>
          </a:r>
          <a:r>
            <a:rPr lang="en-GB" sz="2000" dirty="0"/>
            <a:t> edition available online via Library system</a:t>
          </a:r>
          <a:endParaRPr lang="en-US" sz="2000" dirty="0"/>
        </a:p>
      </dgm:t>
    </dgm:pt>
    <dgm:pt modelId="{0A2EA1EF-6382-430D-BFBD-28FFD33F0D1A}" type="parTrans" cxnId="{87C609F4-C1D2-4BF4-9023-A67064387828}">
      <dgm:prSet/>
      <dgm:spPr/>
      <dgm:t>
        <a:bodyPr/>
        <a:lstStyle/>
        <a:p>
          <a:endParaRPr lang="en-US"/>
        </a:p>
      </dgm:t>
    </dgm:pt>
    <dgm:pt modelId="{46233702-7808-493C-BFCC-A32B4A812BE0}" type="sibTrans" cxnId="{87C609F4-C1D2-4BF4-9023-A67064387828}">
      <dgm:prSet/>
      <dgm:spPr/>
      <dgm:t>
        <a:bodyPr/>
        <a:lstStyle/>
        <a:p>
          <a:endParaRPr lang="en-US"/>
        </a:p>
      </dgm:t>
    </dgm:pt>
    <dgm:pt modelId="{D35BF2D9-3691-41B6-9FFB-73D6368AD0C6}">
      <dgm:prSet custT="1"/>
      <dgm:spPr/>
      <dgm:t>
        <a:bodyPr/>
        <a:lstStyle/>
        <a:p>
          <a:r>
            <a:rPr lang="en-GB" sz="2800" dirty="0" err="1"/>
            <a:t>Pallant</a:t>
          </a:r>
          <a:r>
            <a:rPr lang="en-GB" sz="2800" dirty="0"/>
            <a:t>: SPSS Survival Manual (7</a:t>
          </a:r>
          <a:r>
            <a:rPr lang="en-GB" sz="2800" baseline="30000" dirty="0"/>
            <a:t>th</a:t>
          </a:r>
          <a:r>
            <a:rPr lang="en-GB" sz="2800" dirty="0"/>
            <a:t> ed.)</a:t>
          </a:r>
          <a:endParaRPr lang="en-US" sz="2800" dirty="0"/>
        </a:p>
      </dgm:t>
    </dgm:pt>
    <dgm:pt modelId="{270C8E43-5A6A-4380-B2A9-3F17739F0345}" type="parTrans" cxnId="{4E6503DE-2215-46C0-8770-D8F8BAFEF015}">
      <dgm:prSet/>
      <dgm:spPr/>
      <dgm:t>
        <a:bodyPr/>
        <a:lstStyle/>
        <a:p>
          <a:endParaRPr lang="en-US"/>
        </a:p>
      </dgm:t>
    </dgm:pt>
    <dgm:pt modelId="{60845678-52EC-4463-92E5-EBFAECC02DC0}" type="sibTrans" cxnId="{4E6503DE-2215-46C0-8770-D8F8BAFEF015}">
      <dgm:prSet phldrT="3" phldr="0"/>
      <dgm:spPr/>
      <dgm:t>
        <a:bodyPr/>
        <a:lstStyle/>
        <a:p>
          <a:r>
            <a:rPr lang="en-US"/>
            <a:t>3</a:t>
          </a:r>
        </a:p>
      </dgm:t>
    </dgm:pt>
    <dgm:pt modelId="{7529D38C-BBAC-4A92-BCE1-B87C1C9A69CC}">
      <dgm:prSet custT="1"/>
      <dgm:spPr/>
      <dgm:t>
        <a:bodyPr/>
        <a:lstStyle/>
        <a:p>
          <a:r>
            <a:rPr lang="en-GB" sz="2800" dirty="0"/>
            <a:t>Brace et al: SPSS for Psychologists</a:t>
          </a:r>
          <a:endParaRPr lang="en-US" sz="2800" dirty="0"/>
        </a:p>
      </dgm:t>
    </dgm:pt>
    <dgm:pt modelId="{788E99C9-21DB-4ADE-9E61-D933921EB33B}" type="parTrans" cxnId="{85414949-E46F-4BC3-827B-27DC3F4140AB}">
      <dgm:prSet/>
      <dgm:spPr/>
      <dgm:t>
        <a:bodyPr/>
        <a:lstStyle/>
        <a:p>
          <a:endParaRPr lang="en-US"/>
        </a:p>
      </dgm:t>
    </dgm:pt>
    <dgm:pt modelId="{A392E45C-6501-47DA-8CC7-B450ADBABF2B}" type="sibTrans" cxnId="{85414949-E46F-4BC3-827B-27DC3F4140AB}">
      <dgm:prSet phldrT="4" phldr="0"/>
      <dgm:spPr/>
      <dgm:t>
        <a:bodyPr/>
        <a:lstStyle/>
        <a:p>
          <a:r>
            <a:rPr lang="en-US"/>
            <a:t>4</a:t>
          </a:r>
        </a:p>
      </dgm:t>
    </dgm:pt>
    <dgm:pt modelId="{894EFAE8-40D3-443D-863F-05ADB67191EF}">
      <dgm:prSet custT="1"/>
      <dgm:spPr/>
      <dgm:t>
        <a:bodyPr/>
        <a:lstStyle/>
        <a:p>
          <a:r>
            <a:rPr lang="en-GB" sz="2400" dirty="0"/>
            <a:t>6</a:t>
          </a:r>
          <a:r>
            <a:rPr lang="en-GB" sz="2400" baseline="30000" dirty="0"/>
            <a:t>th</a:t>
          </a:r>
          <a:r>
            <a:rPr lang="en-GB" sz="2400" dirty="0"/>
            <a:t> edition available online via Library system</a:t>
          </a:r>
          <a:endParaRPr lang="en-US" sz="2400" dirty="0"/>
        </a:p>
      </dgm:t>
    </dgm:pt>
    <dgm:pt modelId="{635A8793-8A45-45FD-BDEC-4B848F3008F4}" type="parTrans" cxnId="{98E3E258-DC7F-4038-ACC8-09F0EC73D56C}">
      <dgm:prSet/>
      <dgm:spPr/>
      <dgm:t>
        <a:bodyPr/>
        <a:lstStyle/>
        <a:p>
          <a:endParaRPr lang="en-US"/>
        </a:p>
      </dgm:t>
    </dgm:pt>
    <dgm:pt modelId="{225E7208-97F1-4F81-B936-92EA18D0D43D}" type="sibTrans" cxnId="{98E3E258-DC7F-4038-ACC8-09F0EC73D56C}">
      <dgm:prSet/>
      <dgm:spPr/>
      <dgm:t>
        <a:bodyPr/>
        <a:lstStyle/>
        <a:p>
          <a:endParaRPr lang="en-US"/>
        </a:p>
      </dgm:t>
    </dgm:pt>
    <dgm:pt modelId="{4D4779D8-5F12-43D3-B795-397A2B05E662}" type="pres">
      <dgm:prSet presAssocID="{DE0420BC-48CE-4132-BB2C-DC34796DB4D1}" presName="Name0" presStyleCnt="0">
        <dgm:presLayoutVars>
          <dgm:animLvl val="lvl"/>
          <dgm:resizeHandles val="exact"/>
        </dgm:presLayoutVars>
      </dgm:prSet>
      <dgm:spPr/>
    </dgm:pt>
    <dgm:pt modelId="{454AF51E-FCAE-4549-B961-ACFBDD6222E2}" type="pres">
      <dgm:prSet presAssocID="{180DBD89-E117-4838-9D06-D440C587F555}" presName="compositeNode" presStyleCnt="0">
        <dgm:presLayoutVars>
          <dgm:bulletEnabled val="1"/>
        </dgm:presLayoutVars>
      </dgm:prSet>
      <dgm:spPr/>
    </dgm:pt>
    <dgm:pt modelId="{8C4CBD32-D995-40FB-8809-BFC6D8A6568A}" type="pres">
      <dgm:prSet presAssocID="{180DBD89-E117-4838-9D06-D440C587F555}" presName="bgRect" presStyleLbl="bgAccFollowNode1" presStyleIdx="0" presStyleCnt="4"/>
      <dgm:spPr/>
    </dgm:pt>
    <dgm:pt modelId="{2AD23CB8-E1F7-4AC5-A544-11CB50F1D30D}" type="pres">
      <dgm:prSet presAssocID="{CE4F4DCA-B751-4F11-B4A5-CC70759CF9CE}" presName="sibTransNodeCircle" presStyleLbl="alignNode1" presStyleIdx="0" presStyleCnt="8">
        <dgm:presLayoutVars>
          <dgm:chMax val="0"/>
          <dgm:bulletEnabled/>
        </dgm:presLayoutVars>
      </dgm:prSet>
      <dgm:spPr/>
    </dgm:pt>
    <dgm:pt modelId="{A198F7A1-2B0D-46E2-B421-67B1CC5BBD83}" type="pres">
      <dgm:prSet presAssocID="{180DBD89-E117-4838-9D06-D440C587F555}" presName="bottomLine" presStyleLbl="alignNode1" presStyleIdx="1" presStyleCnt="8">
        <dgm:presLayoutVars/>
      </dgm:prSet>
      <dgm:spPr/>
    </dgm:pt>
    <dgm:pt modelId="{00E9773E-A5E8-4777-94B9-82F2018DE0DE}" type="pres">
      <dgm:prSet presAssocID="{180DBD89-E117-4838-9D06-D440C587F555}" presName="nodeText" presStyleLbl="bgAccFollowNode1" presStyleIdx="0" presStyleCnt="4">
        <dgm:presLayoutVars>
          <dgm:bulletEnabled val="1"/>
        </dgm:presLayoutVars>
      </dgm:prSet>
      <dgm:spPr/>
    </dgm:pt>
    <dgm:pt modelId="{52D26DCE-781D-4EC1-B184-FDE9153F655A}" type="pres">
      <dgm:prSet presAssocID="{CE4F4DCA-B751-4F11-B4A5-CC70759CF9CE}" presName="sibTrans" presStyleCnt="0"/>
      <dgm:spPr/>
    </dgm:pt>
    <dgm:pt modelId="{7C9F2DB1-9AD9-48AD-A1C4-0AC3B99DE73C}" type="pres">
      <dgm:prSet presAssocID="{E075ACB8-40D9-4A77-A469-F0B057FD2E75}" presName="compositeNode" presStyleCnt="0">
        <dgm:presLayoutVars>
          <dgm:bulletEnabled val="1"/>
        </dgm:presLayoutVars>
      </dgm:prSet>
      <dgm:spPr/>
    </dgm:pt>
    <dgm:pt modelId="{194BA0BD-572B-4958-AC36-129FC1483161}" type="pres">
      <dgm:prSet presAssocID="{E075ACB8-40D9-4A77-A469-F0B057FD2E75}" presName="bgRect" presStyleLbl="bgAccFollowNode1" presStyleIdx="1" presStyleCnt="4"/>
      <dgm:spPr/>
    </dgm:pt>
    <dgm:pt modelId="{EFBE3A19-D2B8-4010-BA7A-47F2B1E62929}" type="pres">
      <dgm:prSet presAssocID="{192715D9-E9A5-441B-B113-193DC1932BDD}" presName="sibTransNodeCircle" presStyleLbl="alignNode1" presStyleIdx="2" presStyleCnt="8">
        <dgm:presLayoutVars>
          <dgm:chMax val="0"/>
          <dgm:bulletEnabled/>
        </dgm:presLayoutVars>
      </dgm:prSet>
      <dgm:spPr/>
    </dgm:pt>
    <dgm:pt modelId="{133914E2-F95A-4EBE-8E5E-37AA17DAA3AD}" type="pres">
      <dgm:prSet presAssocID="{E075ACB8-40D9-4A77-A469-F0B057FD2E75}" presName="bottomLine" presStyleLbl="alignNode1" presStyleIdx="3" presStyleCnt="8">
        <dgm:presLayoutVars/>
      </dgm:prSet>
      <dgm:spPr/>
    </dgm:pt>
    <dgm:pt modelId="{0A9C4EEE-BDBF-4399-9F60-E6FA375FEB85}" type="pres">
      <dgm:prSet presAssocID="{E075ACB8-40D9-4A77-A469-F0B057FD2E75}" presName="nodeText" presStyleLbl="bgAccFollowNode1" presStyleIdx="1" presStyleCnt="4">
        <dgm:presLayoutVars>
          <dgm:bulletEnabled val="1"/>
        </dgm:presLayoutVars>
      </dgm:prSet>
      <dgm:spPr/>
    </dgm:pt>
    <dgm:pt modelId="{AE5F6799-3948-46FF-AF7E-69E619DE37B3}" type="pres">
      <dgm:prSet presAssocID="{192715D9-E9A5-441B-B113-193DC1932BDD}" presName="sibTrans" presStyleCnt="0"/>
      <dgm:spPr/>
    </dgm:pt>
    <dgm:pt modelId="{DB7FF4DF-AFF2-4A79-9B5D-BBB1F2C96C4F}" type="pres">
      <dgm:prSet presAssocID="{D35BF2D9-3691-41B6-9FFB-73D6368AD0C6}" presName="compositeNode" presStyleCnt="0">
        <dgm:presLayoutVars>
          <dgm:bulletEnabled val="1"/>
        </dgm:presLayoutVars>
      </dgm:prSet>
      <dgm:spPr/>
    </dgm:pt>
    <dgm:pt modelId="{52F58F40-7F1B-46FE-9D8E-1C260887883C}" type="pres">
      <dgm:prSet presAssocID="{D35BF2D9-3691-41B6-9FFB-73D6368AD0C6}" presName="bgRect" presStyleLbl="bgAccFollowNode1" presStyleIdx="2" presStyleCnt="4"/>
      <dgm:spPr/>
    </dgm:pt>
    <dgm:pt modelId="{E9F8141F-53CC-4C32-AF52-A3283C8BF7B0}" type="pres">
      <dgm:prSet presAssocID="{60845678-52EC-4463-92E5-EBFAECC02DC0}" presName="sibTransNodeCircle" presStyleLbl="alignNode1" presStyleIdx="4" presStyleCnt="8">
        <dgm:presLayoutVars>
          <dgm:chMax val="0"/>
          <dgm:bulletEnabled/>
        </dgm:presLayoutVars>
      </dgm:prSet>
      <dgm:spPr/>
    </dgm:pt>
    <dgm:pt modelId="{C9124A5A-A909-464D-B4C0-A605FFDE49F7}" type="pres">
      <dgm:prSet presAssocID="{D35BF2D9-3691-41B6-9FFB-73D6368AD0C6}" presName="bottomLine" presStyleLbl="alignNode1" presStyleIdx="5" presStyleCnt="8">
        <dgm:presLayoutVars/>
      </dgm:prSet>
      <dgm:spPr/>
    </dgm:pt>
    <dgm:pt modelId="{B97BE9C1-878B-4155-8DD0-6A1D84EBA817}" type="pres">
      <dgm:prSet presAssocID="{D35BF2D9-3691-41B6-9FFB-73D6368AD0C6}" presName="nodeText" presStyleLbl="bgAccFollowNode1" presStyleIdx="2" presStyleCnt="4">
        <dgm:presLayoutVars>
          <dgm:bulletEnabled val="1"/>
        </dgm:presLayoutVars>
      </dgm:prSet>
      <dgm:spPr/>
    </dgm:pt>
    <dgm:pt modelId="{147A43AE-AFA1-4FF3-BC2F-3C6F2D0CF9F5}" type="pres">
      <dgm:prSet presAssocID="{60845678-52EC-4463-92E5-EBFAECC02DC0}" presName="sibTrans" presStyleCnt="0"/>
      <dgm:spPr/>
    </dgm:pt>
    <dgm:pt modelId="{9599BFB9-9262-4EEA-A570-CA5E9B6046EF}" type="pres">
      <dgm:prSet presAssocID="{7529D38C-BBAC-4A92-BCE1-B87C1C9A69CC}" presName="compositeNode" presStyleCnt="0">
        <dgm:presLayoutVars>
          <dgm:bulletEnabled val="1"/>
        </dgm:presLayoutVars>
      </dgm:prSet>
      <dgm:spPr/>
    </dgm:pt>
    <dgm:pt modelId="{18B478B8-BEA8-4303-9549-D53E3461DF65}" type="pres">
      <dgm:prSet presAssocID="{7529D38C-BBAC-4A92-BCE1-B87C1C9A69CC}" presName="bgRect" presStyleLbl="bgAccFollowNode1" presStyleIdx="3" presStyleCnt="4"/>
      <dgm:spPr/>
    </dgm:pt>
    <dgm:pt modelId="{C99E5148-21DF-45E3-BDF6-75D14F852C38}" type="pres">
      <dgm:prSet presAssocID="{A392E45C-6501-47DA-8CC7-B450ADBABF2B}" presName="sibTransNodeCircle" presStyleLbl="alignNode1" presStyleIdx="6" presStyleCnt="8">
        <dgm:presLayoutVars>
          <dgm:chMax val="0"/>
          <dgm:bulletEnabled/>
        </dgm:presLayoutVars>
      </dgm:prSet>
      <dgm:spPr/>
    </dgm:pt>
    <dgm:pt modelId="{F72A11FF-DD62-41B6-A2B2-DB4FB53367C0}" type="pres">
      <dgm:prSet presAssocID="{7529D38C-BBAC-4A92-BCE1-B87C1C9A69CC}" presName="bottomLine" presStyleLbl="alignNode1" presStyleIdx="7" presStyleCnt="8">
        <dgm:presLayoutVars/>
      </dgm:prSet>
      <dgm:spPr/>
    </dgm:pt>
    <dgm:pt modelId="{3D3D1D3A-6931-42DC-9C82-8B7EBF3A98AB}" type="pres">
      <dgm:prSet presAssocID="{7529D38C-BBAC-4A92-BCE1-B87C1C9A69CC}" presName="nodeText" presStyleLbl="bgAccFollowNode1" presStyleIdx="3" presStyleCnt="4">
        <dgm:presLayoutVars>
          <dgm:bulletEnabled val="1"/>
        </dgm:presLayoutVars>
      </dgm:prSet>
      <dgm:spPr/>
    </dgm:pt>
  </dgm:ptLst>
  <dgm:cxnLst>
    <dgm:cxn modelId="{4A696502-AB04-446E-9C3D-653489A7F6B9}" type="presOf" srcId="{D35BF2D9-3691-41B6-9FFB-73D6368AD0C6}" destId="{52F58F40-7F1B-46FE-9D8E-1C260887883C}" srcOrd="0" destOrd="0" presId="urn:microsoft.com/office/officeart/2016/7/layout/BasicLinearProcessNumbered"/>
    <dgm:cxn modelId="{CAA01621-C607-45B1-BC8D-23CDCD3EDD60}" type="presOf" srcId="{180DBD89-E117-4838-9D06-D440C587F555}" destId="{00E9773E-A5E8-4777-94B9-82F2018DE0DE}" srcOrd="1" destOrd="0" presId="urn:microsoft.com/office/officeart/2016/7/layout/BasicLinearProcessNumbered"/>
    <dgm:cxn modelId="{BEFFB129-672C-4430-BDED-E67E6C1EBF43}" type="presOf" srcId="{DC486D45-47FC-4A94-BF36-B7F8E892B4DC}" destId="{00E9773E-A5E8-4777-94B9-82F2018DE0DE}" srcOrd="0" destOrd="1" presId="urn:microsoft.com/office/officeart/2016/7/layout/BasicLinearProcessNumbered"/>
    <dgm:cxn modelId="{39F89636-E496-44F7-8E86-8D5B7D35C8B6}" srcId="{180DBD89-E117-4838-9D06-D440C587F555}" destId="{DC486D45-47FC-4A94-BF36-B7F8E892B4DC}" srcOrd="0" destOrd="0" parTransId="{78040119-BD11-4269-8AA3-8FDE80733FE7}" sibTransId="{BFFB062F-32FA-4F0F-9B10-E199F3AF9BFF}"/>
    <dgm:cxn modelId="{4B046845-0AD6-4E58-BAA3-F05146176359}" type="presOf" srcId="{DE0420BC-48CE-4132-BB2C-DC34796DB4D1}" destId="{4D4779D8-5F12-43D3-B795-397A2B05E662}" srcOrd="0" destOrd="0" presId="urn:microsoft.com/office/officeart/2016/7/layout/BasicLinearProcessNumbered"/>
    <dgm:cxn modelId="{70DDC847-C30E-4F40-B6B6-542F05D30088}" type="presOf" srcId="{180DBD89-E117-4838-9D06-D440C587F555}" destId="{8C4CBD32-D995-40FB-8809-BFC6D8A6568A}" srcOrd="0" destOrd="0" presId="urn:microsoft.com/office/officeart/2016/7/layout/BasicLinearProcessNumbered"/>
    <dgm:cxn modelId="{85414949-E46F-4BC3-827B-27DC3F4140AB}" srcId="{DE0420BC-48CE-4132-BB2C-DC34796DB4D1}" destId="{7529D38C-BBAC-4A92-BCE1-B87C1C9A69CC}" srcOrd="3" destOrd="0" parTransId="{788E99C9-21DB-4ADE-9E61-D933921EB33B}" sibTransId="{A392E45C-6501-47DA-8CC7-B450ADBABF2B}"/>
    <dgm:cxn modelId="{DB059F74-1FA0-4A5F-B11D-ED581954C383}" type="presOf" srcId="{60845678-52EC-4463-92E5-EBFAECC02DC0}" destId="{E9F8141F-53CC-4C32-AF52-A3283C8BF7B0}" srcOrd="0" destOrd="0" presId="urn:microsoft.com/office/officeart/2016/7/layout/BasicLinearProcessNumbered"/>
    <dgm:cxn modelId="{6E13A074-90DD-41DE-A4AD-130DB59E13FA}" type="presOf" srcId="{E075ACB8-40D9-4A77-A469-F0B057FD2E75}" destId="{194BA0BD-572B-4958-AC36-129FC1483161}" srcOrd="0" destOrd="0" presId="urn:microsoft.com/office/officeart/2016/7/layout/BasicLinearProcessNumbered"/>
    <dgm:cxn modelId="{98E3E258-DC7F-4038-ACC8-09F0EC73D56C}" srcId="{7529D38C-BBAC-4A92-BCE1-B87C1C9A69CC}" destId="{894EFAE8-40D3-443D-863F-05ADB67191EF}" srcOrd="0" destOrd="0" parTransId="{635A8793-8A45-45FD-BDEC-4B848F3008F4}" sibTransId="{225E7208-97F1-4F81-B936-92EA18D0D43D}"/>
    <dgm:cxn modelId="{6295D789-5BFD-4972-B7F3-6D0E44BA441D}" type="presOf" srcId="{7529D38C-BBAC-4A92-BCE1-B87C1C9A69CC}" destId="{18B478B8-BEA8-4303-9549-D53E3461DF65}" srcOrd="0" destOrd="0" presId="urn:microsoft.com/office/officeart/2016/7/layout/BasicLinearProcessNumbered"/>
    <dgm:cxn modelId="{E09C8891-3E49-4A59-BA36-AB348FE670FE}" type="presOf" srcId="{E075ACB8-40D9-4A77-A469-F0B057FD2E75}" destId="{0A9C4EEE-BDBF-4399-9F60-E6FA375FEB85}" srcOrd="1" destOrd="0" presId="urn:microsoft.com/office/officeart/2016/7/layout/BasicLinearProcessNumbered"/>
    <dgm:cxn modelId="{1FE96CA5-B695-4D78-9CE7-B1CC3BC9A21C}" type="presOf" srcId="{A392E45C-6501-47DA-8CC7-B450ADBABF2B}" destId="{C99E5148-21DF-45E3-BDF6-75D14F852C38}" srcOrd="0" destOrd="0" presId="urn:microsoft.com/office/officeart/2016/7/layout/BasicLinearProcessNumbered"/>
    <dgm:cxn modelId="{F38EB3A6-BF69-422B-8B2B-49A18DBB9DFB}" type="presOf" srcId="{7529D38C-BBAC-4A92-BCE1-B87C1C9A69CC}" destId="{3D3D1D3A-6931-42DC-9C82-8B7EBF3A98AB}" srcOrd="1" destOrd="0" presId="urn:microsoft.com/office/officeart/2016/7/layout/BasicLinearProcessNumbered"/>
    <dgm:cxn modelId="{B5D7B5BD-BDD8-4B27-9F52-6AB31B967196}" srcId="{DE0420BC-48CE-4132-BB2C-DC34796DB4D1}" destId="{180DBD89-E117-4838-9D06-D440C587F555}" srcOrd="0" destOrd="0" parTransId="{916478CA-7DF0-46C2-B515-BAEF8456C544}" sibTransId="{CE4F4DCA-B751-4F11-B4A5-CC70759CF9CE}"/>
    <dgm:cxn modelId="{49C8F0C2-9FE7-45EF-ACEB-CFE3C0A828DD}" type="presOf" srcId="{D35BF2D9-3691-41B6-9FFB-73D6368AD0C6}" destId="{B97BE9C1-878B-4155-8DD0-6A1D84EBA817}" srcOrd="1" destOrd="0" presId="urn:microsoft.com/office/officeart/2016/7/layout/BasicLinearProcessNumbered"/>
    <dgm:cxn modelId="{2B5940D1-CEA8-43AC-98AD-4405486A7487}" type="presOf" srcId="{192715D9-E9A5-441B-B113-193DC1932BDD}" destId="{EFBE3A19-D2B8-4010-BA7A-47F2B1E62929}" srcOrd="0" destOrd="0" presId="urn:microsoft.com/office/officeart/2016/7/layout/BasicLinearProcessNumbered"/>
    <dgm:cxn modelId="{B16B7ED6-BBA4-42FB-ACB5-0DDFEB7FC9E0}" type="presOf" srcId="{7C7EF15A-7741-431F-8520-D29B749DEED9}" destId="{0A9C4EEE-BDBF-4399-9F60-E6FA375FEB85}" srcOrd="0" destOrd="1" presId="urn:microsoft.com/office/officeart/2016/7/layout/BasicLinearProcessNumbered"/>
    <dgm:cxn modelId="{1B3776D7-2C60-4202-B8D3-35F356FE1CBF}" type="presOf" srcId="{894EFAE8-40D3-443D-863F-05ADB67191EF}" destId="{3D3D1D3A-6931-42DC-9C82-8B7EBF3A98AB}" srcOrd="0" destOrd="1" presId="urn:microsoft.com/office/officeart/2016/7/layout/BasicLinearProcessNumbered"/>
    <dgm:cxn modelId="{4E6503DE-2215-46C0-8770-D8F8BAFEF015}" srcId="{DE0420BC-48CE-4132-BB2C-DC34796DB4D1}" destId="{D35BF2D9-3691-41B6-9FFB-73D6368AD0C6}" srcOrd="2" destOrd="0" parTransId="{270C8E43-5A6A-4380-B2A9-3F17739F0345}" sibTransId="{60845678-52EC-4463-92E5-EBFAECC02DC0}"/>
    <dgm:cxn modelId="{6C6C63F3-B138-4DA4-972E-BA8E1435330B}" srcId="{DE0420BC-48CE-4132-BB2C-DC34796DB4D1}" destId="{E075ACB8-40D9-4A77-A469-F0B057FD2E75}" srcOrd="1" destOrd="0" parTransId="{3239F6B6-EFF1-4FEF-BCE1-EC56E5B0B55E}" sibTransId="{192715D9-E9A5-441B-B113-193DC1932BDD}"/>
    <dgm:cxn modelId="{87C609F4-C1D2-4BF4-9023-A67064387828}" srcId="{E075ACB8-40D9-4A77-A469-F0B057FD2E75}" destId="{7C7EF15A-7741-431F-8520-D29B749DEED9}" srcOrd="0" destOrd="0" parTransId="{0A2EA1EF-6382-430D-BFBD-28FFD33F0D1A}" sibTransId="{46233702-7808-493C-BFCC-A32B4A812BE0}"/>
    <dgm:cxn modelId="{C625A0FB-E075-4970-A5CB-733A074586CC}" type="presOf" srcId="{CE4F4DCA-B751-4F11-B4A5-CC70759CF9CE}" destId="{2AD23CB8-E1F7-4AC5-A544-11CB50F1D30D}" srcOrd="0" destOrd="0" presId="urn:microsoft.com/office/officeart/2016/7/layout/BasicLinearProcessNumbered"/>
    <dgm:cxn modelId="{C5CF9EE4-2B7B-4880-9B7A-8B2B11AE474A}" type="presParOf" srcId="{4D4779D8-5F12-43D3-B795-397A2B05E662}" destId="{454AF51E-FCAE-4549-B961-ACFBDD6222E2}" srcOrd="0" destOrd="0" presId="urn:microsoft.com/office/officeart/2016/7/layout/BasicLinearProcessNumbered"/>
    <dgm:cxn modelId="{629F905D-6CDC-4CD6-97B9-9E580BB49D00}" type="presParOf" srcId="{454AF51E-FCAE-4549-B961-ACFBDD6222E2}" destId="{8C4CBD32-D995-40FB-8809-BFC6D8A6568A}" srcOrd="0" destOrd="0" presId="urn:microsoft.com/office/officeart/2016/7/layout/BasicLinearProcessNumbered"/>
    <dgm:cxn modelId="{7858B924-BAA4-4DE8-AC47-CB09B85D27D5}" type="presParOf" srcId="{454AF51E-FCAE-4549-B961-ACFBDD6222E2}" destId="{2AD23CB8-E1F7-4AC5-A544-11CB50F1D30D}" srcOrd="1" destOrd="0" presId="urn:microsoft.com/office/officeart/2016/7/layout/BasicLinearProcessNumbered"/>
    <dgm:cxn modelId="{159B5591-D665-4BC5-B91B-2BC53DD95126}" type="presParOf" srcId="{454AF51E-FCAE-4549-B961-ACFBDD6222E2}" destId="{A198F7A1-2B0D-46E2-B421-67B1CC5BBD83}" srcOrd="2" destOrd="0" presId="urn:microsoft.com/office/officeart/2016/7/layout/BasicLinearProcessNumbered"/>
    <dgm:cxn modelId="{27F00F5D-D8A6-404D-8A4D-CC47F34B9B46}" type="presParOf" srcId="{454AF51E-FCAE-4549-B961-ACFBDD6222E2}" destId="{00E9773E-A5E8-4777-94B9-82F2018DE0DE}" srcOrd="3" destOrd="0" presId="urn:microsoft.com/office/officeart/2016/7/layout/BasicLinearProcessNumbered"/>
    <dgm:cxn modelId="{EC07C61A-CFC2-4529-B271-B95E6129A2B9}" type="presParOf" srcId="{4D4779D8-5F12-43D3-B795-397A2B05E662}" destId="{52D26DCE-781D-4EC1-B184-FDE9153F655A}" srcOrd="1" destOrd="0" presId="urn:microsoft.com/office/officeart/2016/7/layout/BasicLinearProcessNumbered"/>
    <dgm:cxn modelId="{83A0079B-2A4E-481B-AB4D-CC83A57B92F0}" type="presParOf" srcId="{4D4779D8-5F12-43D3-B795-397A2B05E662}" destId="{7C9F2DB1-9AD9-48AD-A1C4-0AC3B99DE73C}" srcOrd="2" destOrd="0" presId="urn:microsoft.com/office/officeart/2016/7/layout/BasicLinearProcessNumbered"/>
    <dgm:cxn modelId="{333BDB8B-F648-4994-B620-F42463B9BDE9}" type="presParOf" srcId="{7C9F2DB1-9AD9-48AD-A1C4-0AC3B99DE73C}" destId="{194BA0BD-572B-4958-AC36-129FC1483161}" srcOrd="0" destOrd="0" presId="urn:microsoft.com/office/officeart/2016/7/layout/BasicLinearProcessNumbered"/>
    <dgm:cxn modelId="{875D22D1-D373-4FCE-AD7C-74DEB4EC9417}" type="presParOf" srcId="{7C9F2DB1-9AD9-48AD-A1C4-0AC3B99DE73C}" destId="{EFBE3A19-D2B8-4010-BA7A-47F2B1E62929}" srcOrd="1" destOrd="0" presId="urn:microsoft.com/office/officeart/2016/7/layout/BasicLinearProcessNumbered"/>
    <dgm:cxn modelId="{C0BE2B14-8BAD-4122-8148-94C37B6BD429}" type="presParOf" srcId="{7C9F2DB1-9AD9-48AD-A1C4-0AC3B99DE73C}" destId="{133914E2-F95A-4EBE-8E5E-37AA17DAA3AD}" srcOrd="2" destOrd="0" presId="urn:microsoft.com/office/officeart/2016/7/layout/BasicLinearProcessNumbered"/>
    <dgm:cxn modelId="{3BB04640-F18B-4A27-BDBE-132F367ACBB8}" type="presParOf" srcId="{7C9F2DB1-9AD9-48AD-A1C4-0AC3B99DE73C}" destId="{0A9C4EEE-BDBF-4399-9F60-E6FA375FEB85}" srcOrd="3" destOrd="0" presId="urn:microsoft.com/office/officeart/2016/7/layout/BasicLinearProcessNumbered"/>
    <dgm:cxn modelId="{65AAD926-5DF3-446A-9C1D-A6C1AD176781}" type="presParOf" srcId="{4D4779D8-5F12-43D3-B795-397A2B05E662}" destId="{AE5F6799-3948-46FF-AF7E-69E619DE37B3}" srcOrd="3" destOrd="0" presId="urn:microsoft.com/office/officeart/2016/7/layout/BasicLinearProcessNumbered"/>
    <dgm:cxn modelId="{F989C8A2-E247-4852-B829-6F8F9BB70218}" type="presParOf" srcId="{4D4779D8-5F12-43D3-B795-397A2B05E662}" destId="{DB7FF4DF-AFF2-4A79-9B5D-BBB1F2C96C4F}" srcOrd="4" destOrd="0" presId="urn:microsoft.com/office/officeart/2016/7/layout/BasicLinearProcessNumbered"/>
    <dgm:cxn modelId="{B68AA6F0-0C0C-4130-9E69-45BDF895D697}" type="presParOf" srcId="{DB7FF4DF-AFF2-4A79-9B5D-BBB1F2C96C4F}" destId="{52F58F40-7F1B-46FE-9D8E-1C260887883C}" srcOrd="0" destOrd="0" presId="urn:microsoft.com/office/officeart/2016/7/layout/BasicLinearProcessNumbered"/>
    <dgm:cxn modelId="{87997606-4337-47DA-BCB7-A4BDD8310978}" type="presParOf" srcId="{DB7FF4DF-AFF2-4A79-9B5D-BBB1F2C96C4F}" destId="{E9F8141F-53CC-4C32-AF52-A3283C8BF7B0}" srcOrd="1" destOrd="0" presId="urn:microsoft.com/office/officeart/2016/7/layout/BasicLinearProcessNumbered"/>
    <dgm:cxn modelId="{5EED534C-AF37-4F2A-86E4-90D57A5C7C6B}" type="presParOf" srcId="{DB7FF4DF-AFF2-4A79-9B5D-BBB1F2C96C4F}" destId="{C9124A5A-A909-464D-B4C0-A605FFDE49F7}" srcOrd="2" destOrd="0" presId="urn:microsoft.com/office/officeart/2016/7/layout/BasicLinearProcessNumbered"/>
    <dgm:cxn modelId="{874BC98C-119A-4A46-801B-C6962A3E1BDE}" type="presParOf" srcId="{DB7FF4DF-AFF2-4A79-9B5D-BBB1F2C96C4F}" destId="{B97BE9C1-878B-4155-8DD0-6A1D84EBA817}" srcOrd="3" destOrd="0" presId="urn:microsoft.com/office/officeart/2016/7/layout/BasicLinearProcessNumbered"/>
    <dgm:cxn modelId="{C78B4C75-CFE1-4784-B676-D7FE130C6505}" type="presParOf" srcId="{4D4779D8-5F12-43D3-B795-397A2B05E662}" destId="{147A43AE-AFA1-4FF3-BC2F-3C6F2D0CF9F5}" srcOrd="5" destOrd="0" presId="urn:microsoft.com/office/officeart/2016/7/layout/BasicLinearProcessNumbered"/>
    <dgm:cxn modelId="{EEC78D63-7875-4033-ABC3-479CE199C812}" type="presParOf" srcId="{4D4779D8-5F12-43D3-B795-397A2B05E662}" destId="{9599BFB9-9262-4EEA-A570-CA5E9B6046EF}" srcOrd="6" destOrd="0" presId="urn:microsoft.com/office/officeart/2016/7/layout/BasicLinearProcessNumbered"/>
    <dgm:cxn modelId="{D22181FE-DF9D-491A-8FE5-613D5FE2E46A}" type="presParOf" srcId="{9599BFB9-9262-4EEA-A570-CA5E9B6046EF}" destId="{18B478B8-BEA8-4303-9549-D53E3461DF65}" srcOrd="0" destOrd="0" presId="urn:microsoft.com/office/officeart/2016/7/layout/BasicLinearProcessNumbered"/>
    <dgm:cxn modelId="{BFF45B4E-D5E0-452C-9966-96E126CEEB88}" type="presParOf" srcId="{9599BFB9-9262-4EEA-A570-CA5E9B6046EF}" destId="{C99E5148-21DF-45E3-BDF6-75D14F852C38}" srcOrd="1" destOrd="0" presId="urn:microsoft.com/office/officeart/2016/7/layout/BasicLinearProcessNumbered"/>
    <dgm:cxn modelId="{20BA947E-C876-40AA-9CDA-A2DC6698EAAA}" type="presParOf" srcId="{9599BFB9-9262-4EEA-A570-CA5E9B6046EF}" destId="{F72A11FF-DD62-41B6-A2B2-DB4FB53367C0}" srcOrd="2" destOrd="0" presId="urn:microsoft.com/office/officeart/2016/7/layout/BasicLinearProcessNumbered"/>
    <dgm:cxn modelId="{5070E393-61B7-49BF-9232-29CD1B2B0931}" type="presParOf" srcId="{9599BFB9-9262-4EEA-A570-CA5E9B6046EF}" destId="{3D3D1D3A-6931-42DC-9C82-8B7EBF3A98AB}"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4DCC077-C1F5-41B0-8B3B-43714A2F80CD}" type="doc">
      <dgm:prSet loTypeId="urn:microsoft.com/office/officeart/2005/8/layout/hierarchy3" loCatId="hierarchy" qsTypeId="urn:microsoft.com/office/officeart/2005/8/quickstyle/simple1" qsCatId="simple" csTypeId="urn:microsoft.com/office/officeart/2005/8/colors/colorful4" csCatId="colorful" phldr="1"/>
      <dgm:spPr/>
      <dgm:t>
        <a:bodyPr/>
        <a:lstStyle/>
        <a:p>
          <a:endParaRPr lang="en-US"/>
        </a:p>
      </dgm:t>
    </dgm:pt>
    <dgm:pt modelId="{2BF09DC6-9004-423B-A763-DCFD7036CAC1}">
      <dgm:prSet custT="1"/>
      <dgm:spPr/>
      <dgm:t>
        <a:bodyPr/>
        <a:lstStyle/>
        <a:p>
          <a:r>
            <a:rPr lang="en-GB" sz="3200" dirty="0"/>
            <a:t>Psychology is regarded as a science</a:t>
          </a:r>
          <a:endParaRPr lang="en-US" sz="3200" dirty="0"/>
        </a:p>
      </dgm:t>
    </dgm:pt>
    <dgm:pt modelId="{44C02BAE-9608-487A-BAB7-318BCC6EE058}" type="parTrans" cxnId="{A9F31D62-9BFB-4F8F-8675-9A3A13C25B57}">
      <dgm:prSet/>
      <dgm:spPr/>
      <dgm:t>
        <a:bodyPr/>
        <a:lstStyle/>
        <a:p>
          <a:endParaRPr lang="en-US" sz="2000"/>
        </a:p>
      </dgm:t>
    </dgm:pt>
    <dgm:pt modelId="{1902B222-82BF-4A76-BA28-D432D40EE7EC}" type="sibTrans" cxnId="{A9F31D62-9BFB-4F8F-8675-9A3A13C25B57}">
      <dgm:prSet/>
      <dgm:spPr/>
      <dgm:t>
        <a:bodyPr/>
        <a:lstStyle/>
        <a:p>
          <a:endParaRPr lang="en-US" sz="2000"/>
        </a:p>
      </dgm:t>
    </dgm:pt>
    <dgm:pt modelId="{104F115F-89FC-41AA-8EC6-F9A40F8C3AC9}">
      <dgm:prSet custT="1"/>
      <dgm:spPr/>
      <dgm:t>
        <a:bodyPr/>
        <a:lstStyle/>
        <a:p>
          <a:r>
            <a:rPr lang="en-GB" sz="2800"/>
            <a:t>Science (at a basic level) attempts to answer questions through careful observation and collection of data</a:t>
          </a:r>
          <a:endParaRPr lang="en-US" sz="2800"/>
        </a:p>
      </dgm:t>
    </dgm:pt>
    <dgm:pt modelId="{94960BCB-06DB-4F54-BE6E-1761D054EBD3}" type="parTrans" cxnId="{BC7C0C18-E5E9-41AA-8F30-427D046C8003}">
      <dgm:prSet/>
      <dgm:spPr/>
      <dgm:t>
        <a:bodyPr/>
        <a:lstStyle/>
        <a:p>
          <a:endParaRPr lang="en-US" sz="2000"/>
        </a:p>
      </dgm:t>
    </dgm:pt>
    <dgm:pt modelId="{25108E47-9E77-4BF2-B5E5-5CFE6FDD67E8}" type="sibTrans" cxnId="{BC7C0C18-E5E9-41AA-8F30-427D046C8003}">
      <dgm:prSet/>
      <dgm:spPr/>
      <dgm:t>
        <a:bodyPr/>
        <a:lstStyle/>
        <a:p>
          <a:endParaRPr lang="en-US" sz="2000"/>
        </a:p>
      </dgm:t>
    </dgm:pt>
    <dgm:pt modelId="{1A6C89A0-B5A9-4425-BA43-344B3059E822}">
      <dgm:prSet custT="1"/>
      <dgm:spPr/>
      <dgm:t>
        <a:bodyPr/>
        <a:lstStyle/>
        <a:p>
          <a:r>
            <a:rPr lang="en-GB" sz="3200"/>
            <a:t>These answers can then be used to further our knowledge of us (humans) and of our world</a:t>
          </a:r>
          <a:endParaRPr lang="en-US" sz="3200"/>
        </a:p>
      </dgm:t>
    </dgm:pt>
    <dgm:pt modelId="{05B5825D-E455-4BCB-BECA-038525D597C9}" type="parTrans" cxnId="{9AE6FAE2-16B3-45BD-9BEB-EEDC70E5A9B5}">
      <dgm:prSet/>
      <dgm:spPr/>
      <dgm:t>
        <a:bodyPr/>
        <a:lstStyle/>
        <a:p>
          <a:endParaRPr lang="en-US" sz="2000"/>
        </a:p>
      </dgm:t>
    </dgm:pt>
    <dgm:pt modelId="{3D412430-9733-4A10-8BF3-2FE0DC987C30}" type="sibTrans" cxnId="{9AE6FAE2-16B3-45BD-9BEB-EEDC70E5A9B5}">
      <dgm:prSet/>
      <dgm:spPr/>
      <dgm:t>
        <a:bodyPr/>
        <a:lstStyle/>
        <a:p>
          <a:endParaRPr lang="en-US" sz="2000"/>
        </a:p>
      </dgm:t>
    </dgm:pt>
    <dgm:pt modelId="{3F3EACE7-0D6E-4CD0-A813-D643AD4240BF}">
      <dgm:prSet custT="1"/>
      <dgm:spPr/>
      <dgm:t>
        <a:bodyPr/>
        <a:lstStyle/>
        <a:p>
          <a:r>
            <a:rPr lang="en-GB" sz="2800"/>
            <a:t>As well as then helping us to predict subsequent events and behaviour</a:t>
          </a:r>
          <a:endParaRPr lang="en-US" sz="2800"/>
        </a:p>
      </dgm:t>
    </dgm:pt>
    <dgm:pt modelId="{0E971018-412F-4B1A-8EBD-D7C71F6B52EF}" type="parTrans" cxnId="{E3BFA558-80E9-42F1-8705-EBBB4F103703}">
      <dgm:prSet/>
      <dgm:spPr/>
      <dgm:t>
        <a:bodyPr/>
        <a:lstStyle/>
        <a:p>
          <a:endParaRPr lang="en-US" sz="2000"/>
        </a:p>
      </dgm:t>
    </dgm:pt>
    <dgm:pt modelId="{41D3C3D5-A1DC-47E5-B1BD-CED78E6E1AFB}" type="sibTrans" cxnId="{E3BFA558-80E9-42F1-8705-EBBB4F103703}">
      <dgm:prSet/>
      <dgm:spPr/>
      <dgm:t>
        <a:bodyPr/>
        <a:lstStyle/>
        <a:p>
          <a:endParaRPr lang="en-US" sz="2000"/>
        </a:p>
      </dgm:t>
    </dgm:pt>
    <dgm:pt modelId="{674C5A68-6D84-4BFB-8FB3-043898A15C9F}">
      <dgm:prSet custT="1"/>
      <dgm:spPr/>
      <dgm:t>
        <a:bodyPr/>
        <a:lstStyle/>
        <a:p>
          <a:r>
            <a:rPr lang="en-GB" sz="3200" dirty="0"/>
            <a:t>BUT to do this, we require a systematic/universal way of collecting and understanding data</a:t>
          </a:r>
          <a:endParaRPr lang="en-US" sz="3200" dirty="0"/>
        </a:p>
      </dgm:t>
    </dgm:pt>
    <dgm:pt modelId="{766F7B0E-C5B4-468C-8E65-9330FC52EA26}" type="parTrans" cxnId="{0218F587-9DDE-4908-98E2-C2FA09C1799B}">
      <dgm:prSet/>
      <dgm:spPr/>
      <dgm:t>
        <a:bodyPr/>
        <a:lstStyle/>
        <a:p>
          <a:endParaRPr lang="en-US" sz="2000"/>
        </a:p>
      </dgm:t>
    </dgm:pt>
    <dgm:pt modelId="{A3540CE0-1E39-43E5-9C2C-B6F24F09C10E}" type="sibTrans" cxnId="{0218F587-9DDE-4908-98E2-C2FA09C1799B}">
      <dgm:prSet/>
      <dgm:spPr/>
      <dgm:t>
        <a:bodyPr/>
        <a:lstStyle/>
        <a:p>
          <a:endParaRPr lang="en-US" sz="2000"/>
        </a:p>
      </dgm:t>
    </dgm:pt>
    <dgm:pt modelId="{69CF41B6-F071-4090-B449-7615185F5FDD}" type="pres">
      <dgm:prSet presAssocID="{74DCC077-C1F5-41B0-8B3B-43714A2F80CD}" presName="diagram" presStyleCnt="0">
        <dgm:presLayoutVars>
          <dgm:chPref val="1"/>
          <dgm:dir/>
          <dgm:animOne val="branch"/>
          <dgm:animLvl val="lvl"/>
          <dgm:resizeHandles/>
        </dgm:presLayoutVars>
      </dgm:prSet>
      <dgm:spPr/>
    </dgm:pt>
    <dgm:pt modelId="{19D89D86-37DC-42FE-B6CD-90989A560858}" type="pres">
      <dgm:prSet presAssocID="{2BF09DC6-9004-423B-A763-DCFD7036CAC1}" presName="root" presStyleCnt="0"/>
      <dgm:spPr/>
    </dgm:pt>
    <dgm:pt modelId="{3223EB97-9782-4B7B-9ED1-8AE928AC9EE0}" type="pres">
      <dgm:prSet presAssocID="{2BF09DC6-9004-423B-A763-DCFD7036CAC1}" presName="rootComposite" presStyleCnt="0"/>
      <dgm:spPr/>
    </dgm:pt>
    <dgm:pt modelId="{F7FE3B72-3633-4DE5-A62D-0EFE9F8E72F1}" type="pres">
      <dgm:prSet presAssocID="{2BF09DC6-9004-423B-A763-DCFD7036CAC1}" presName="rootText" presStyleLbl="node1" presStyleIdx="0" presStyleCnt="3" custScaleX="104505" custScaleY="100996"/>
      <dgm:spPr/>
    </dgm:pt>
    <dgm:pt modelId="{9CE64CA5-54AD-40EE-A87E-D206A7698A37}" type="pres">
      <dgm:prSet presAssocID="{2BF09DC6-9004-423B-A763-DCFD7036CAC1}" presName="rootConnector" presStyleLbl="node1" presStyleIdx="0" presStyleCnt="3"/>
      <dgm:spPr/>
    </dgm:pt>
    <dgm:pt modelId="{B6D5E991-0256-41CC-80AA-B0F2BFC3DD67}" type="pres">
      <dgm:prSet presAssocID="{2BF09DC6-9004-423B-A763-DCFD7036CAC1}" presName="childShape" presStyleCnt="0"/>
      <dgm:spPr/>
    </dgm:pt>
    <dgm:pt modelId="{A0A4D09F-772C-427D-B46E-98FB20C4D72B}" type="pres">
      <dgm:prSet presAssocID="{94960BCB-06DB-4F54-BE6E-1761D054EBD3}" presName="Name13" presStyleLbl="parChTrans1D2" presStyleIdx="0" presStyleCnt="2"/>
      <dgm:spPr/>
    </dgm:pt>
    <dgm:pt modelId="{A9CA11B2-C351-4261-AE6C-1F11CC88D0AD}" type="pres">
      <dgm:prSet presAssocID="{104F115F-89FC-41AA-8EC6-F9A40F8C3AC9}" presName="childText" presStyleLbl="bgAcc1" presStyleIdx="0" presStyleCnt="2" custScaleX="118542" custScaleY="134804">
        <dgm:presLayoutVars>
          <dgm:bulletEnabled val="1"/>
        </dgm:presLayoutVars>
      </dgm:prSet>
      <dgm:spPr/>
    </dgm:pt>
    <dgm:pt modelId="{11E1928E-C72C-47CE-9C64-8467C9421110}" type="pres">
      <dgm:prSet presAssocID="{1A6C89A0-B5A9-4425-BA43-344B3059E822}" presName="root" presStyleCnt="0"/>
      <dgm:spPr/>
    </dgm:pt>
    <dgm:pt modelId="{9D0CDB68-47FF-44F3-97B5-7C30B1223F68}" type="pres">
      <dgm:prSet presAssocID="{1A6C89A0-B5A9-4425-BA43-344B3059E822}" presName="rootComposite" presStyleCnt="0"/>
      <dgm:spPr/>
    </dgm:pt>
    <dgm:pt modelId="{4833E790-A7A1-47A7-813F-00E25FD200BD}" type="pres">
      <dgm:prSet presAssocID="{1A6C89A0-B5A9-4425-BA43-344B3059E822}" presName="rootText" presStyleLbl="node1" presStyleIdx="1" presStyleCnt="3" custScaleX="104734" custScaleY="118906"/>
      <dgm:spPr/>
    </dgm:pt>
    <dgm:pt modelId="{BDB355D5-D27A-4F50-9B06-4593C424C7F9}" type="pres">
      <dgm:prSet presAssocID="{1A6C89A0-B5A9-4425-BA43-344B3059E822}" presName="rootConnector" presStyleLbl="node1" presStyleIdx="1" presStyleCnt="3"/>
      <dgm:spPr/>
    </dgm:pt>
    <dgm:pt modelId="{C926C6C5-F0D1-4B38-A26C-F1B03FA960FD}" type="pres">
      <dgm:prSet presAssocID="{1A6C89A0-B5A9-4425-BA43-344B3059E822}" presName="childShape" presStyleCnt="0"/>
      <dgm:spPr/>
    </dgm:pt>
    <dgm:pt modelId="{931F2AD7-4033-4210-A3F7-8D6D541F3ED9}" type="pres">
      <dgm:prSet presAssocID="{0E971018-412F-4B1A-8EBD-D7C71F6B52EF}" presName="Name13" presStyleLbl="parChTrans1D2" presStyleIdx="1" presStyleCnt="2"/>
      <dgm:spPr/>
    </dgm:pt>
    <dgm:pt modelId="{2E5BD7F6-355A-4D66-A6D6-D6EA9394B82C}" type="pres">
      <dgm:prSet presAssocID="{3F3EACE7-0D6E-4CD0-A813-D643AD4240BF}" presName="childText" presStyleLbl="bgAcc1" presStyleIdx="1" presStyleCnt="2" custScaleX="114751" custScaleY="125469">
        <dgm:presLayoutVars>
          <dgm:bulletEnabled val="1"/>
        </dgm:presLayoutVars>
      </dgm:prSet>
      <dgm:spPr/>
    </dgm:pt>
    <dgm:pt modelId="{37CECF38-A52A-4A2A-9664-B9F756BA051D}" type="pres">
      <dgm:prSet presAssocID="{674C5A68-6D84-4BFB-8FB3-043898A15C9F}" presName="root" presStyleCnt="0"/>
      <dgm:spPr/>
    </dgm:pt>
    <dgm:pt modelId="{164596F0-0FA9-4CA6-8DF0-2DDA5102CBE7}" type="pres">
      <dgm:prSet presAssocID="{674C5A68-6D84-4BFB-8FB3-043898A15C9F}" presName="rootComposite" presStyleCnt="0"/>
      <dgm:spPr/>
    </dgm:pt>
    <dgm:pt modelId="{3CF9EDFA-F20E-42C0-AB45-198442B4E889}" type="pres">
      <dgm:prSet presAssocID="{674C5A68-6D84-4BFB-8FB3-043898A15C9F}" presName="rootText" presStyleLbl="node1" presStyleIdx="2" presStyleCnt="3" custScaleX="106702" custScaleY="119579"/>
      <dgm:spPr/>
    </dgm:pt>
    <dgm:pt modelId="{1BF3FB96-E42C-4570-91EF-19F93B0498DE}" type="pres">
      <dgm:prSet presAssocID="{674C5A68-6D84-4BFB-8FB3-043898A15C9F}" presName="rootConnector" presStyleLbl="node1" presStyleIdx="2" presStyleCnt="3"/>
      <dgm:spPr/>
    </dgm:pt>
    <dgm:pt modelId="{16163D3A-99CA-4F45-AA58-DC118DBC1CF3}" type="pres">
      <dgm:prSet presAssocID="{674C5A68-6D84-4BFB-8FB3-043898A15C9F}" presName="childShape" presStyleCnt="0"/>
      <dgm:spPr/>
    </dgm:pt>
  </dgm:ptLst>
  <dgm:cxnLst>
    <dgm:cxn modelId="{BC7C0C18-E5E9-41AA-8F30-427D046C8003}" srcId="{2BF09DC6-9004-423B-A763-DCFD7036CAC1}" destId="{104F115F-89FC-41AA-8EC6-F9A40F8C3AC9}" srcOrd="0" destOrd="0" parTransId="{94960BCB-06DB-4F54-BE6E-1761D054EBD3}" sibTransId="{25108E47-9E77-4BF2-B5E5-5CFE6FDD67E8}"/>
    <dgm:cxn modelId="{CD9A841D-B813-4F8A-AA6F-19479D5EF442}" type="presOf" srcId="{1A6C89A0-B5A9-4425-BA43-344B3059E822}" destId="{BDB355D5-D27A-4F50-9B06-4593C424C7F9}" srcOrd="1" destOrd="0" presId="urn:microsoft.com/office/officeart/2005/8/layout/hierarchy3"/>
    <dgm:cxn modelId="{0F7D1625-00D4-4416-A4B6-13BD40FABA3D}" type="presOf" srcId="{1A6C89A0-B5A9-4425-BA43-344B3059E822}" destId="{4833E790-A7A1-47A7-813F-00E25FD200BD}" srcOrd="0" destOrd="0" presId="urn:microsoft.com/office/officeart/2005/8/layout/hierarchy3"/>
    <dgm:cxn modelId="{B938D226-ABA3-4967-ADB3-4497BD1B8C4B}" type="presOf" srcId="{674C5A68-6D84-4BFB-8FB3-043898A15C9F}" destId="{3CF9EDFA-F20E-42C0-AB45-198442B4E889}" srcOrd="0" destOrd="0" presId="urn:microsoft.com/office/officeart/2005/8/layout/hierarchy3"/>
    <dgm:cxn modelId="{A9F31D62-9BFB-4F8F-8675-9A3A13C25B57}" srcId="{74DCC077-C1F5-41B0-8B3B-43714A2F80CD}" destId="{2BF09DC6-9004-423B-A763-DCFD7036CAC1}" srcOrd="0" destOrd="0" parTransId="{44C02BAE-9608-487A-BAB7-318BCC6EE058}" sibTransId="{1902B222-82BF-4A76-BA28-D432D40EE7EC}"/>
    <dgm:cxn modelId="{042D9C63-3D50-42A3-9070-5066267A7A29}" type="presOf" srcId="{674C5A68-6D84-4BFB-8FB3-043898A15C9F}" destId="{1BF3FB96-E42C-4570-91EF-19F93B0498DE}" srcOrd="1" destOrd="0" presId="urn:microsoft.com/office/officeart/2005/8/layout/hierarchy3"/>
    <dgm:cxn modelId="{6EDD1C6C-F53B-4368-9A58-E61B2E60B534}" type="presOf" srcId="{0E971018-412F-4B1A-8EBD-D7C71F6B52EF}" destId="{931F2AD7-4033-4210-A3F7-8D6D541F3ED9}" srcOrd="0" destOrd="0" presId="urn:microsoft.com/office/officeart/2005/8/layout/hierarchy3"/>
    <dgm:cxn modelId="{32E77750-81EF-4354-A5CC-F4C0AF6E4159}" type="presOf" srcId="{94960BCB-06DB-4F54-BE6E-1761D054EBD3}" destId="{A0A4D09F-772C-427D-B46E-98FB20C4D72B}" srcOrd="0" destOrd="0" presId="urn:microsoft.com/office/officeart/2005/8/layout/hierarchy3"/>
    <dgm:cxn modelId="{F58C1E58-E7A1-41FE-9EA7-FD1D121D2D52}" type="presOf" srcId="{2BF09DC6-9004-423B-A763-DCFD7036CAC1}" destId="{F7FE3B72-3633-4DE5-A62D-0EFE9F8E72F1}" srcOrd="0" destOrd="0" presId="urn:microsoft.com/office/officeart/2005/8/layout/hierarchy3"/>
    <dgm:cxn modelId="{E3BFA558-80E9-42F1-8705-EBBB4F103703}" srcId="{1A6C89A0-B5A9-4425-BA43-344B3059E822}" destId="{3F3EACE7-0D6E-4CD0-A813-D643AD4240BF}" srcOrd="0" destOrd="0" parTransId="{0E971018-412F-4B1A-8EBD-D7C71F6B52EF}" sibTransId="{41D3C3D5-A1DC-47E5-B1BD-CED78E6E1AFB}"/>
    <dgm:cxn modelId="{31CAFE7A-4BB9-4CB0-A4B1-18B8C9228EAC}" type="presOf" srcId="{74DCC077-C1F5-41B0-8B3B-43714A2F80CD}" destId="{69CF41B6-F071-4090-B449-7615185F5FDD}" srcOrd="0" destOrd="0" presId="urn:microsoft.com/office/officeart/2005/8/layout/hierarchy3"/>
    <dgm:cxn modelId="{0218F587-9DDE-4908-98E2-C2FA09C1799B}" srcId="{74DCC077-C1F5-41B0-8B3B-43714A2F80CD}" destId="{674C5A68-6D84-4BFB-8FB3-043898A15C9F}" srcOrd="2" destOrd="0" parTransId="{766F7B0E-C5B4-468C-8E65-9330FC52EA26}" sibTransId="{A3540CE0-1E39-43E5-9C2C-B6F24F09C10E}"/>
    <dgm:cxn modelId="{DC654A8B-8309-4C55-85C7-EA3FE3072A2B}" type="presOf" srcId="{104F115F-89FC-41AA-8EC6-F9A40F8C3AC9}" destId="{A9CA11B2-C351-4261-AE6C-1F11CC88D0AD}" srcOrd="0" destOrd="0" presId="urn:microsoft.com/office/officeart/2005/8/layout/hierarchy3"/>
    <dgm:cxn modelId="{CBE199D3-6F01-491B-AA5F-A49EB902FA44}" type="presOf" srcId="{3F3EACE7-0D6E-4CD0-A813-D643AD4240BF}" destId="{2E5BD7F6-355A-4D66-A6D6-D6EA9394B82C}" srcOrd="0" destOrd="0" presId="urn:microsoft.com/office/officeart/2005/8/layout/hierarchy3"/>
    <dgm:cxn modelId="{9AE6FAE2-16B3-45BD-9BEB-EEDC70E5A9B5}" srcId="{74DCC077-C1F5-41B0-8B3B-43714A2F80CD}" destId="{1A6C89A0-B5A9-4425-BA43-344B3059E822}" srcOrd="1" destOrd="0" parTransId="{05B5825D-E455-4BCB-BECA-038525D597C9}" sibTransId="{3D412430-9733-4A10-8BF3-2FE0DC987C30}"/>
    <dgm:cxn modelId="{89CE25E9-7BBE-42AB-A122-92E27C6FC14F}" type="presOf" srcId="{2BF09DC6-9004-423B-A763-DCFD7036CAC1}" destId="{9CE64CA5-54AD-40EE-A87E-D206A7698A37}" srcOrd="1" destOrd="0" presId="urn:microsoft.com/office/officeart/2005/8/layout/hierarchy3"/>
    <dgm:cxn modelId="{BE9EA4F9-2C50-44CD-92BD-8A8E6E77BFAF}" type="presParOf" srcId="{69CF41B6-F071-4090-B449-7615185F5FDD}" destId="{19D89D86-37DC-42FE-B6CD-90989A560858}" srcOrd="0" destOrd="0" presId="urn:microsoft.com/office/officeart/2005/8/layout/hierarchy3"/>
    <dgm:cxn modelId="{B63D0C9F-5A7B-47CC-9958-19D89199A3D6}" type="presParOf" srcId="{19D89D86-37DC-42FE-B6CD-90989A560858}" destId="{3223EB97-9782-4B7B-9ED1-8AE928AC9EE0}" srcOrd="0" destOrd="0" presId="urn:microsoft.com/office/officeart/2005/8/layout/hierarchy3"/>
    <dgm:cxn modelId="{3333067F-6AC4-4C94-BF48-714C4CC0B9AD}" type="presParOf" srcId="{3223EB97-9782-4B7B-9ED1-8AE928AC9EE0}" destId="{F7FE3B72-3633-4DE5-A62D-0EFE9F8E72F1}" srcOrd="0" destOrd="0" presId="urn:microsoft.com/office/officeart/2005/8/layout/hierarchy3"/>
    <dgm:cxn modelId="{C19433F3-0789-48F5-BC29-D8ACF07EEF54}" type="presParOf" srcId="{3223EB97-9782-4B7B-9ED1-8AE928AC9EE0}" destId="{9CE64CA5-54AD-40EE-A87E-D206A7698A37}" srcOrd="1" destOrd="0" presId="urn:microsoft.com/office/officeart/2005/8/layout/hierarchy3"/>
    <dgm:cxn modelId="{6B4D86E4-FEFE-4D20-A2CB-DB87A9E0EFF0}" type="presParOf" srcId="{19D89D86-37DC-42FE-B6CD-90989A560858}" destId="{B6D5E991-0256-41CC-80AA-B0F2BFC3DD67}" srcOrd="1" destOrd="0" presId="urn:microsoft.com/office/officeart/2005/8/layout/hierarchy3"/>
    <dgm:cxn modelId="{E24CB25B-DBB3-4A4E-9402-78E1527E057C}" type="presParOf" srcId="{B6D5E991-0256-41CC-80AA-B0F2BFC3DD67}" destId="{A0A4D09F-772C-427D-B46E-98FB20C4D72B}" srcOrd="0" destOrd="0" presId="urn:microsoft.com/office/officeart/2005/8/layout/hierarchy3"/>
    <dgm:cxn modelId="{947A82E4-6894-49DF-8A37-6EA26B29E1CF}" type="presParOf" srcId="{B6D5E991-0256-41CC-80AA-B0F2BFC3DD67}" destId="{A9CA11B2-C351-4261-AE6C-1F11CC88D0AD}" srcOrd="1" destOrd="0" presId="urn:microsoft.com/office/officeart/2005/8/layout/hierarchy3"/>
    <dgm:cxn modelId="{6FA55306-7DD7-4AF1-B442-6D824503A434}" type="presParOf" srcId="{69CF41B6-F071-4090-B449-7615185F5FDD}" destId="{11E1928E-C72C-47CE-9C64-8467C9421110}" srcOrd="1" destOrd="0" presId="urn:microsoft.com/office/officeart/2005/8/layout/hierarchy3"/>
    <dgm:cxn modelId="{22ACE7E6-2205-4133-89C9-2B4218A9D12F}" type="presParOf" srcId="{11E1928E-C72C-47CE-9C64-8467C9421110}" destId="{9D0CDB68-47FF-44F3-97B5-7C30B1223F68}" srcOrd="0" destOrd="0" presId="urn:microsoft.com/office/officeart/2005/8/layout/hierarchy3"/>
    <dgm:cxn modelId="{8D5B3331-6AA0-4F4C-841A-F302C6F7C925}" type="presParOf" srcId="{9D0CDB68-47FF-44F3-97B5-7C30B1223F68}" destId="{4833E790-A7A1-47A7-813F-00E25FD200BD}" srcOrd="0" destOrd="0" presId="urn:microsoft.com/office/officeart/2005/8/layout/hierarchy3"/>
    <dgm:cxn modelId="{B32335D0-3FB0-4282-8A59-8113452D0964}" type="presParOf" srcId="{9D0CDB68-47FF-44F3-97B5-7C30B1223F68}" destId="{BDB355D5-D27A-4F50-9B06-4593C424C7F9}" srcOrd="1" destOrd="0" presId="urn:microsoft.com/office/officeart/2005/8/layout/hierarchy3"/>
    <dgm:cxn modelId="{C49AD5B6-06D1-4223-87F3-2CADE259B7DB}" type="presParOf" srcId="{11E1928E-C72C-47CE-9C64-8467C9421110}" destId="{C926C6C5-F0D1-4B38-A26C-F1B03FA960FD}" srcOrd="1" destOrd="0" presId="urn:microsoft.com/office/officeart/2005/8/layout/hierarchy3"/>
    <dgm:cxn modelId="{54470769-D221-48F0-A67D-89E46C5068C6}" type="presParOf" srcId="{C926C6C5-F0D1-4B38-A26C-F1B03FA960FD}" destId="{931F2AD7-4033-4210-A3F7-8D6D541F3ED9}" srcOrd="0" destOrd="0" presId="urn:microsoft.com/office/officeart/2005/8/layout/hierarchy3"/>
    <dgm:cxn modelId="{1D5972CC-4F17-42FF-AB80-F11DCBEDA2DB}" type="presParOf" srcId="{C926C6C5-F0D1-4B38-A26C-F1B03FA960FD}" destId="{2E5BD7F6-355A-4D66-A6D6-D6EA9394B82C}" srcOrd="1" destOrd="0" presId="urn:microsoft.com/office/officeart/2005/8/layout/hierarchy3"/>
    <dgm:cxn modelId="{36E46F39-EDC6-4A9E-BC88-0B402883C2D1}" type="presParOf" srcId="{69CF41B6-F071-4090-B449-7615185F5FDD}" destId="{37CECF38-A52A-4A2A-9664-B9F756BA051D}" srcOrd="2" destOrd="0" presId="urn:microsoft.com/office/officeart/2005/8/layout/hierarchy3"/>
    <dgm:cxn modelId="{DC6B36F9-DBBE-4DC5-9F6B-D00D3D91E0D5}" type="presParOf" srcId="{37CECF38-A52A-4A2A-9664-B9F756BA051D}" destId="{164596F0-0FA9-4CA6-8DF0-2DDA5102CBE7}" srcOrd="0" destOrd="0" presId="urn:microsoft.com/office/officeart/2005/8/layout/hierarchy3"/>
    <dgm:cxn modelId="{7F6C74AD-C77E-490E-929C-963124EA8017}" type="presParOf" srcId="{164596F0-0FA9-4CA6-8DF0-2DDA5102CBE7}" destId="{3CF9EDFA-F20E-42C0-AB45-198442B4E889}" srcOrd="0" destOrd="0" presId="urn:microsoft.com/office/officeart/2005/8/layout/hierarchy3"/>
    <dgm:cxn modelId="{B195F820-B2A0-44B6-AC77-B8D15E246F9C}" type="presParOf" srcId="{164596F0-0FA9-4CA6-8DF0-2DDA5102CBE7}" destId="{1BF3FB96-E42C-4570-91EF-19F93B0498DE}" srcOrd="1" destOrd="0" presId="urn:microsoft.com/office/officeart/2005/8/layout/hierarchy3"/>
    <dgm:cxn modelId="{1336FE95-A914-4023-9C12-0A13D497F1D6}" type="presParOf" srcId="{37CECF38-A52A-4A2A-9664-B9F756BA051D}" destId="{16163D3A-99CA-4F45-AA58-DC118DBC1CF3}" srcOrd="1"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5FC1B10-60C8-4095-9BCB-1531AA6AF16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0AA029A-504C-411A-BEF1-EE1BA6059A5E}">
      <dgm:prSet custT="1"/>
      <dgm:spPr/>
      <dgm:t>
        <a:bodyPr/>
        <a:lstStyle/>
        <a:p>
          <a:pPr>
            <a:lnSpc>
              <a:spcPct val="100000"/>
            </a:lnSpc>
          </a:pPr>
          <a:r>
            <a:rPr lang="en-GB" sz="2400" dirty="0"/>
            <a:t>Evidence for theories comes from the derivation of a hypothesis:</a:t>
          </a:r>
        </a:p>
        <a:p>
          <a:pPr>
            <a:lnSpc>
              <a:spcPct val="100000"/>
            </a:lnSpc>
          </a:pPr>
          <a:r>
            <a:rPr lang="en-GB" sz="2400" i="0" u="sng" dirty="0"/>
            <a:t>Hypothesis = A testable statement; an idea that is proposed as an explanation for a phenomenon</a:t>
          </a:r>
          <a:endParaRPr lang="en-US" sz="2400" i="0" dirty="0"/>
        </a:p>
        <a:p>
          <a:pPr>
            <a:lnSpc>
              <a:spcPct val="100000"/>
            </a:lnSpc>
          </a:pPr>
          <a:r>
            <a:rPr lang="en-GB" sz="2400" dirty="0"/>
            <a:t>Hypotheses (plural) are used to test theories</a:t>
          </a:r>
          <a:endParaRPr lang="en-US" sz="2400" dirty="0"/>
        </a:p>
      </dgm:t>
    </dgm:pt>
    <dgm:pt modelId="{F2A9E3FE-9138-45AD-B56D-BF3679E2A45C}" type="parTrans" cxnId="{DA2F6F00-34E2-44F7-A163-1E29B9027951}">
      <dgm:prSet/>
      <dgm:spPr/>
      <dgm:t>
        <a:bodyPr/>
        <a:lstStyle/>
        <a:p>
          <a:endParaRPr lang="en-US"/>
        </a:p>
      </dgm:t>
    </dgm:pt>
    <dgm:pt modelId="{74DCD251-AA2F-4600-B732-C083F79FA2BB}" type="sibTrans" cxnId="{DA2F6F00-34E2-44F7-A163-1E29B9027951}">
      <dgm:prSet/>
      <dgm:spPr/>
      <dgm:t>
        <a:bodyPr/>
        <a:lstStyle/>
        <a:p>
          <a:endParaRPr lang="en-US"/>
        </a:p>
      </dgm:t>
    </dgm:pt>
    <dgm:pt modelId="{429E46A2-930B-4F6C-84AC-ED9323EF955B}">
      <dgm:prSet/>
      <dgm:spPr/>
      <dgm:t>
        <a:bodyPr/>
        <a:lstStyle/>
        <a:p>
          <a:pPr>
            <a:lnSpc>
              <a:spcPct val="100000"/>
            </a:lnSpc>
          </a:pPr>
          <a:endParaRPr lang="en-US" i="0"/>
        </a:p>
      </dgm:t>
    </dgm:pt>
    <dgm:pt modelId="{B72F1DFE-A628-4BFD-A2D5-C6B788B889B2}" type="parTrans" cxnId="{FA7B3C49-F588-4AEE-9168-0F8D1221C7DD}">
      <dgm:prSet/>
      <dgm:spPr/>
      <dgm:t>
        <a:bodyPr/>
        <a:lstStyle/>
        <a:p>
          <a:endParaRPr lang="en-US"/>
        </a:p>
      </dgm:t>
    </dgm:pt>
    <dgm:pt modelId="{8D021889-2814-4C4D-97AA-15DA6BA6186C}" type="sibTrans" cxnId="{FA7B3C49-F588-4AEE-9168-0F8D1221C7DD}">
      <dgm:prSet/>
      <dgm:spPr/>
      <dgm:t>
        <a:bodyPr/>
        <a:lstStyle/>
        <a:p>
          <a:endParaRPr lang="en-US"/>
        </a:p>
      </dgm:t>
    </dgm:pt>
    <dgm:pt modelId="{36C640BC-9275-4E9C-AA5D-53455BE36EAE}">
      <dgm:prSet custT="1"/>
      <dgm:spPr/>
      <dgm:t>
        <a:bodyPr/>
        <a:lstStyle/>
        <a:p>
          <a:pPr>
            <a:lnSpc>
              <a:spcPct val="100000"/>
            </a:lnSpc>
          </a:pPr>
          <a:r>
            <a:rPr lang="en-GB" sz="2400" dirty="0"/>
            <a:t>Alternatively, we can pose a research question</a:t>
          </a:r>
        </a:p>
        <a:p>
          <a:pPr>
            <a:lnSpc>
              <a:spcPct val="100000"/>
            </a:lnSpc>
          </a:pPr>
          <a:r>
            <a:rPr lang="en-GB" sz="2400" dirty="0"/>
            <a:t>Particularly in the case of inductive methods</a:t>
          </a:r>
          <a:endParaRPr lang="en-US" sz="2400" dirty="0"/>
        </a:p>
      </dgm:t>
    </dgm:pt>
    <dgm:pt modelId="{23E0C780-B2CB-43C4-AD99-A1F9D458CF13}" type="parTrans" cxnId="{0EC8F18D-5D07-4E7B-AD3A-90B6C4FA3716}">
      <dgm:prSet/>
      <dgm:spPr/>
      <dgm:t>
        <a:bodyPr/>
        <a:lstStyle/>
        <a:p>
          <a:endParaRPr lang="en-US"/>
        </a:p>
      </dgm:t>
    </dgm:pt>
    <dgm:pt modelId="{5CF5FA74-C3F5-4C29-8EFB-B5253EE99076}" type="sibTrans" cxnId="{0EC8F18D-5D07-4E7B-AD3A-90B6C4FA3716}">
      <dgm:prSet/>
      <dgm:spPr/>
      <dgm:t>
        <a:bodyPr/>
        <a:lstStyle/>
        <a:p>
          <a:endParaRPr lang="en-US"/>
        </a:p>
      </dgm:t>
    </dgm:pt>
    <dgm:pt modelId="{BE707991-B9FB-45F3-9A86-3F2D965A284D}">
      <dgm:prSet/>
      <dgm:spPr/>
      <dgm:t>
        <a:bodyPr/>
        <a:lstStyle/>
        <a:p>
          <a:pPr>
            <a:lnSpc>
              <a:spcPct val="100000"/>
            </a:lnSpc>
          </a:pPr>
          <a:endParaRPr lang="en-US"/>
        </a:p>
      </dgm:t>
    </dgm:pt>
    <dgm:pt modelId="{D60D31D4-1783-46B8-A877-A8E98BF2F60B}" type="parTrans" cxnId="{3C838C6E-5161-4529-8A47-70351E55192A}">
      <dgm:prSet/>
      <dgm:spPr/>
      <dgm:t>
        <a:bodyPr/>
        <a:lstStyle/>
        <a:p>
          <a:endParaRPr lang="en-US"/>
        </a:p>
      </dgm:t>
    </dgm:pt>
    <dgm:pt modelId="{42716AD8-2A90-4AB1-9BD5-B83B8EBF2528}" type="sibTrans" cxnId="{3C838C6E-5161-4529-8A47-70351E55192A}">
      <dgm:prSet/>
      <dgm:spPr/>
      <dgm:t>
        <a:bodyPr/>
        <a:lstStyle/>
        <a:p>
          <a:endParaRPr lang="en-US"/>
        </a:p>
      </dgm:t>
    </dgm:pt>
    <dgm:pt modelId="{64180C5A-EAB8-42EE-A962-20B644A5DFDC}">
      <dgm:prSet/>
      <dgm:spPr/>
      <dgm:t>
        <a:bodyPr/>
        <a:lstStyle/>
        <a:p>
          <a:pPr>
            <a:lnSpc>
              <a:spcPct val="100000"/>
            </a:lnSpc>
          </a:pPr>
          <a:r>
            <a:rPr lang="en-GB" dirty="0"/>
            <a:t>From research questions and hypotheses, a precise </a:t>
          </a:r>
          <a:r>
            <a:rPr lang="en-GB" u="sng" dirty="0"/>
            <a:t>research prediction</a:t>
          </a:r>
          <a:r>
            <a:rPr lang="en-GB" dirty="0"/>
            <a:t> can be formulated.</a:t>
          </a:r>
          <a:endParaRPr lang="en-US" dirty="0"/>
        </a:p>
      </dgm:t>
    </dgm:pt>
    <dgm:pt modelId="{6D2C3337-81CB-4DA3-B179-988B16E1C041}" type="parTrans" cxnId="{493E8D4C-F25C-42D4-A356-145D57165227}">
      <dgm:prSet/>
      <dgm:spPr/>
      <dgm:t>
        <a:bodyPr/>
        <a:lstStyle/>
        <a:p>
          <a:endParaRPr lang="en-US"/>
        </a:p>
      </dgm:t>
    </dgm:pt>
    <dgm:pt modelId="{15419C0B-F5A5-403E-B6E5-6419A70A46A3}" type="sibTrans" cxnId="{493E8D4C-F25C-42D4-A356-145D57165227}">
      <dgm:prSet/>
      <dgm:spPr/>
      <dgm:t>
        <a:bodyPr/>
        <a:lstStyle/>
        <a:p>
          <a:endParaRPr lang="en-US"/>
        </a:p>
      </dgm:t>
    </dgm:pt>
    <dgm:pt modelId="{E65BD4F1-CD44-441F-BD8E-2F35A1C43331}" type="pres">
      <dgm:prSet presAssocID="{E5FC1B10-60C8-4095-9BCB-1531AA6AF16A}" presName="root" presStyleCnt="0">
        <dgm:presLayoutVars>
          <dgm:dir/>
          <dgm:resizeHandles val="exact"/>
        </dgm:presLayoutVars>
      </dgm:prSet>
      <dgm:spPr/>
    </dgm:pt>
    <dgm:pt modelId="{94D2AF1A-0CF1-44DC-A75A-735A2DE51795}" type="pres">
      <dgm:prSet presAssocID="{90AA029A-504C-411A-BEF1-EE1BA6059A5E}" presName="compNode" presStyleCnt="0"/>
      <dgm:spPr/>
    </dgm:pt>
    <dgm:pt modelId="{7F5D71D9-93F0-4473-A315-839AF44F22DA}" type="pres">
      <dgm:prSet presAssocID="{90AA029A-504C-411A-BEF1-EE1BA6059A5E}" presName="bgRect" presStyleLbl="bgShp" presStyleIdx="0" presStyleCnt="3"/>
      <dgm:spPr/>
    </dgm:pt>
    <dgm:pt modelId="{23D04543-10E8-4460-B5D0-7F817500C062}" type="pres">
      <dgm:prSet presAssocID="{90AA029A-504C-411A-BEF1-EE1BA6059A5E}" presName="iconRect" presStyleLbl="node1" presStyleIdx="0" presStyleCnt="3" custLinFactNeighborX="-50286" custLinFactNeighborY="-567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 Bulb and Gear"/>
        </a:ext>
      </dgm:extLst>
    </dgm:pt>
    <dgm:pt modelId="{22DA947A-25DD-4970-A1CE-D6089FD217AA}" type="pres">
      <dgm:prSet presAssocID="{90AA029A-504C-411A-BEF1-EE1BA6059A5E}" presName="spaceRect" presStyleCnt="0"/>
      <dgm:spPr/>
    </dgm:pt>
    <dgm:pt modelId="{F30688B0-471D-417B-82C8-F2B06832CB8B}" type="pres">
      <dgm:prSet presAssocID="{90AA029A-504C-411A-BEF1-EE1BA6059A5E}" presName="parTx" presStyleLbl="revTx" presStyleIdx="0" presStyleCnt="5" custScaleX="195529" custLinFactNeighborX="32343" custLinFactNeighborY="-43">
        <dgm:presLayoutVars>
          <dgm:chMax val="0"/>
          <dgm:chPref val="0"/>
        </dgm:presLayoutVars>
      </dgm:prSet>
      <dgm:spPr/>
    </dgm:pt>
    <dgm:pt modelId="{6F825FB1-CC2E-45EB-A4AC-EBF59B77B05B}" type="pres">
      <dgm:prSet presAssocID="{90AA029A-504C-411A-BEF1-EE1BA6059A5E}" presName="desTx" presStyleLbl="revTx" presStyleIdx="1" presStyleCnt="5">
        <dgm:presLayoutVars/>
      </dgm:prSet>
      <dgm:spPr/>
    </dgm:pt>
    <dgm:pt modelId="{14899C31-82EC-4E1C-83F6-6714F42D0548}" type="pres">
      <dgm:prSet presAssocID="{74DCD251-AA2F-4600-B732-C083F79FA2BB}" presName="sibTrans" presStyleCnt="0"/>
      <dgm:spPr/>
    </dgm:pt>
    <dgm:pt modelId="{91F38752-C564-402D-A621-0994A3D53537}" type="pres">
      <dgm:prSet presAssocID="{36C640BC-9275-4E9C-AA5D-53455BE36EAE}" presName="compNode" presStyleCnt="0"/>
      <dgm:spPr/>
    </dgm:pt>
    <dgm:pt modelId="{CCA08AA0-DF1A-4FB5-9A59-5104A665EECA}" type="pres">
      <dgm:prSet presAssocID="{36C640BC-9275-4E9C-AA5D-53455BE36EAE}" presName="bgRect" presStyleLbl="bgShp" presStyleIdx="1" presStyleCnt="3"/>
      <dgm:spPr/>
    </dgm:pt>
    <dgm:pt modelId="{3EDF737F-C3E0-4AB8-99D8-DFC5ED7DF618}" type="pres">
      <dgm:prSet presAssocID="{36C640BC-9275-4E9C-AA5D-53455BE36EAE}" presName="iconRect" presStyleLbl="node1" presStyleIdx="1" presStyleCnt="3" custLinFactNeighborX="-50286" custLinFactNeighborY="239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773A38CC-F0F2-4914-9099-0A08B33D5E05}" type="pres">
      <dgm:prSet presAssocID="{36C640BC-9275-4E9C-AA5D-53455BE36EAE}" presName="spaceRect" presStyleCnt="0"/>
      <dgm:spPr/>
    </dgm:pt>
    <dgm:pt modelId="{D494F9D4-5F73-4B40-958F-FD5E8AB754EF}" type="pres">
      <dgm:prSet presAssocID="{36C640BC-9275-4E9C-AA5D-53455BE36EAE}" presName="parTx" presStyleLbl="revTx" presStyleIdx="2" presStyleCnt="5" custScaleX="135754">
        <dgm:presLayoutVars>
          <dgm:chMax val="0"/>
          <dgm:chPref val="0"/>
        </dgm:presLayoutVars>
      </dgm:prSet>
      <dgm:spPr/>
    </dgm:pt>
    <dgm:pt modelId="{4FD82B63-779B-4558-AB71-67F90CF9D4E0}" type="pres">
      <dgm:prSet presAssocID="{36C640BC-9275-4E9C-AA5D-53455BE36EAE}" presName="desTx" presStyleLbl="revTx" presStyleIdx="3" presStyleCnt="5">
        <dgm:presLayoutVars/>
      </dgm:prSet>
      <dgm:spPr/>
    </dgm:pt>
    <dgm:pt modelId="{53393B2E-CAD8-4F17-BA9F-555197F6F6C4}" type="pres">
      <dgm:prSet presAssocID="{5CF5FA74-C3F5-4C29-8EFB-B5253EE99076}" presName="sibTrans" presStyleCnt="0"/>
      <dgm:spPr/>
    </dgm:pt>
    <dgm:pt modelId="{2A9AFB4B-9528-4116-9000-FA8C657027F0}" type="pres">
      <dgm:prSet presAssocID="{64180C5A-EAB8-42EE-A962-20B644A5DFDC}" presName="compNode" presStyleCnt="0"/>
      <dgm:spPr/>
    </dgm:pt>
    <dgm:pt modelId="{8D671A21-A932-44C3-9104-24F2EB908C7C}" type="pres">
      <dgm:prSet presAssocID="{64180C5A-EAB8-42EE-A962-20B644A5DFDC}" presName="bgRect" presStyleLbl="bgShp" presStyleIdx="2" presStyleCnt="3" custLinFactNeighborX="1780" custLinFactNeighborY="-4505"/>
      <dgm:spPr/>
    </dgm:pt>
    <dgm:pt modelId="{D0FF65E0-EA0B-497B-801F-46E102C12B83}" type="pres">
      <dgm:prSet presAssocID="{64180C5A-EAB8-42EE-A962-20B644A5DFDC}" presName="iconRect" presStyleLbl="node1" presStyleIdx="2" presStyleCnt="3" custLinFactNeighborX="-34003" custLinFactNeighborY="-8191"/>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 mark"/>
        </a:ext>
      </dgm:extLst>
    </dgm:pt>
    <dgm:pt modelId="{BCA1A387-736A-41A7-BA6E-E84D84D1ACCE}" type="pres">
      <dgm:prSet presAssocID="{64180C5A-EAB8-42EE-A962-20B644A5DFDC}" presName="spaceRect" presStyleCnt="0"/>
      <dgm:spPr/>
    </dgm:pt>
    <dgm:pt modelId="{ECC92EF8-A25E-4D30-AAAE-051BC7E322A4}" type="pres">
      <dgm:prSet presAssocID="{64180C5A-EAB8-42EE-A962-20B644A5DFDC}" presName="parTx" presStyleLbl="revTx" presStyleIdx="4" presStyleCnt="5" custScaleX="113618" custLinFactNeighborX="-6179" custLinFactNeighborY="-4316">
        <dgm:presLayoutVars>
          <dgm:chMax val="0"/>
          <dgm:chPref val="0"/>
        </dgm:presLayoutVars>
      </dgm:prSet>
      <dgm:spPr/>
    </dgm:pt>
  </dgm:ptLst>
  <dgm:cxnLst>
    <dgm:cxn modelId="{DA2F6F00-34E2-44F7-A163-1E29B9027951}" srcId="{E5FC1B10-60C8-4095-9BCB-1531AA6AF16A}" destId="{90AA029A-504C-411A-BEF1-EE1BA6059A5E}" srcOrd="0" destOrd="0" parTransId="{F2A9E3FE-9138-45AD-B56D-BF3679E2A45C}" sibTransId="{74DCD251-AA2F-4600-B732-C083F79FA2BB}"/>
    <dgm:cxn modelId="{0D900110-3CDC-447B-958B-FE1396441A5E}" type="presOf" srcId="{64180C5A-EAB8-42EE-A962-20B644A5DFDC}" destId="{ECC92EF8-A25E-4D30-AAAE-051BC7E322A4}" srcOrd="0" destOrd="0" presId="urn:microsoft.com/office/officeart/2018/2/layout/IconVerticalSolidList"/>
    <dgm:cxn modelId="{B91BAC19-D4B2-4379-954B-99B34D370DF6}" type="presOf" srcId="{36C640BC-9275-4E9C-AA5D-53455BE36EAE}" destId="{D494F9D4-5F73-4B40-958F-FD5E8AB754EF}" srcOrd="0" destOrd="0" presId="urn:microsoft.com/office/officeart/2018/2/layout/IconVerticalSolidList"/>
    <dgm:cxn modelId="{FA7B3C49-F588-4AEE-9168-0F8D1221C7DD}" srcId="{90AA029A-504C-411A-BEF1-EE1BA6059A5E}" destId="{429E46A2-930B-4F6C-84AC-ED9323EF955B}" srcOrd="0" destOrd="0" parTransId="{B72F1DFE-A628-4BFD-A2D5-C6B788B889B2}" sibTransId="{8D021889-2814-4C4D-97AA-15DA6BA6186C}"/>
    <dgm:cxn modelId="{493E8D4C-F25C-42D4-A356-145D57165227}" srcId="{E5FC1B10-60C8-4095-9BCB-1531AA6AF16A}" destId="{64180C5A-EAB8-42EE-A962-20B644A5DFDC}" srcOrd="2" destOrd="0" parTransId="{6D2C3337-81CB-4DA3-B179-988B16E1C041}" sibTransId="{15419C0B-F5A5-403E-B6E5-6419A70A46A3}"/>
    <dgm:cxn modelId="{3C838C6E-5161-4529-8A47-70351E55192A}" srcId="{36C640BC-9275-4E9C-AA5D-53455BE36EAE}" destId="{BE707991-B9FB-45F3-9A86-3F2D965A284D}" srcOrd="0" destOrd="0" parTransId="{D60D31D4-1783-46B8-A877-A8E98BF2F60B}" sibTransId="{42716AD8-2A90-4AB1-9BD5-B83B8EBF2528}"/>
    <dgm:cxn modelId="{FBE94150-05B1-4EF1-91CC-7B3A5B67DB9C}" type="presOf" srcId="{E5FC1B10-60C8-4095-9BCB-1531AA6AF16A}" destId="{E65BD4F1-CD44-441F-BD8E-2F35A1C43331}" srcOrd="0" destOrd="0" presId="urn:microsoft.com/office/officeart/2018/2/layout/IconVerticalSolidList"/>
    <dgm:cxn modelId="{0B18F68B-7FA3-47AC-8647-D7D268EE8135}" type="presOf" srcId="{BE707991-B9FB-45F3-9A86-3F2D965A284D}" destId="{4FD82B63-779B-4558-AB71-67F90CF9D4E0}" srcOrd="0" destOrd="0" presId="urn:microsoft.com/office/officeart/2018/2/layout/IconVerticalSolidList"/>
    <dgm:cxn modelId="{0EC8F18D-5D07-4E7B-AD3A-90B6C4FA3716}" srcId="{E5FC1B10-60C8-4095-9BCB-1531AA6AF16A}" destId="{36C640BC-9275-4E9C-AA5D-53455BE36EAE}" srcOrd="1" destOrd="0" parTransId="{23E0C780-B2CB-43C4-AD99-A1F9D458CF13}" sibTransId="{5CF5FA74-C3F5-4C29-8EFB-B5253EE99076}"/>
    <dgm:cxn modelId="{D20BFAA2-7D81-4C43-8250-916EC74A0FA3}" type="presOf" srcId="{429E46A2-930B-4F6C-84AC-ED9323EF955B}" destId="{6F825FB1-CC2E-45EB-A4AC-EBF59B77B05B}" srcOrd="0" destOrd="0" presId="urn:microsoft.com/office/officeart/2018/2/layout/IconVerticalSolidList"/>
    <dgm:cxn modelId="{1B0B24D8-1C04-4259-9282-28BAB7E149E0}" type="presOf" srcId="{90AA029A-504C-411A-BEF1-EE1BA6059A5E}" destId="{F30688B0-471D-417B-82C8-F2B06832CB8B}" srcOrd="0" destOrd="0" presId="urn:microsoft.com/office/officeart/2018/2/layout/IconVerticalSolidList"/>
    <dgm:cxn modelId="{E661324A-E4ED-42E8-9309-8832EA26FDCC}" type="presParOf" srcId="{E65BD4F1-CD44-441F-BD8E-2F35A1C43331}" destId="{94D2AF1A-0CF1-44DC-A75A-735A2DE51795}" srcOrd="0" destOrd="0" presId="urn:microsoft.com/office/officeart/2018/2/layout/IconVerticalSolidList"/>
    <dgm:cxn modelId="{6559AD0B-EC54-4688-9590-43DF63D8F553}" type="presParOf" srcId="{94D2AF1A-0CF1-44DC-A75A-735A2DE51795}" destId="{7F5D71D9-93F0-4473-A315-839AF44F22DA}" srcOrd="0" destOrd="0" presId="urn:microsoft.com/office/officeart/2018/2/layout/IconVerticalSolidList"/>
    <dgm:cxn modelId="{07634EAF-6EEF-43EF-B43D-586F5B483AFE}" type="presParOf" srcId="{94D2AF1A-0CF1-44DC-A75A-735A2DE51795}" destId="{23D04543-10E8-4460-B5D0-7F817500C062}" srcOrd="1" destOrd="0" presId="urn:microsoft.com/office/officeart/2018/2/layout/IconVerticalSolidList"/>
    <dgm:cxn modelId="{571C3433-CA0A-42E3-9AEC-D3B99F064B9D}" type="presParOf" srcId="{94D2AF1A-0CF1-44DC-A75A-735A2DE51795}" destId="{22DA947A-25DD-4970-A1CE-D6089FD217AA}" srcOrd="2" destOrd="0" presId="urn:microsoft.com/office/officeart/2018/2/layout/IconVerticalSolidList"/>
    <dgm:cxn modelId="{C8E4D812-9B4E-46AC-BBE6-F03AB2FBB94D}" type="presParOf" srcId="{94D2AF1A-0CF1-44DC-A75A-735A2DE51795}" destId="{F30688B0-471D-417B-82C8-F2B06832CB8B}" srcOrd="3" destOrd="0" presId="urn:microsoft.com/office/officeart/2018/2/layout/IconVerticalSolidList"/>
    <dgm:cxn modelId="{C9658810-13FD-41C3-930C-1C3192D2A16D}" type="presParOf" srcId="{94D2AF1A-0CF1-44DC-A75A-735A2DE51795}" destId="{6F825FB1-CC2E-45EB-A4AC-EBF59B77B05B}" srcOrd="4" destOrd="0" presId="urn:microsoft.com/office/officeart/2018/2/layout/IconVerticalSolidList"/>
    <dgm:cxn modelId="{1CEA5CBC-B652-415B-B2BF-1EB47D4A48A1}" type="presParOf" srcId="{E65BD4F1-CD44-441F-BD8E-2F35A1C43331}" destId="{14899C31-82EC-4E1C-83F6-6714F42D0548}" srcOrd="1" destOrd="0" presId="urn:microsoft.com/office/officeart/2018/2/layout/IconVerticalSolidList"/>
    <dgm:cxn modelId="{D6A46F16-8AF6-48F1-879E-2D903E32C8C6}" type="presParOf" srcId="{E65BD4F1-CD44-441F-BD8E-2F35A1C43331}" destId="{91F38752-C564-402D-A621-0994A3D53537}" srcOrd="2" destOrd="0" presId="urn:microsoft.com/office/officeart/2018/2/layout/IconVerticalSolidList"/>
    <dgm:cxn modelId="{0E706A46-4B6C-4FC2-9BEC-B5489919C259}" type="presParOf" srcId="{91F38752-C564-402D-A621-0994A3D53537}" destId="{CCA08AA0-DF1A-4FB5-9A59-5104A665EECA}" srcOrd="0" destOrd="0" presId="urn:microsoft.com/office/officeart/2018/2/layout/IconVerticalSolidList"/>
    <dgm:cxn modelId="{579BCDBB-8428-43E9-BB50-60C40CAC14C7}" type="presParOf" srcId="{91F38752-C564-402D-A621-0994A3D53537}" destId="{3EDF737F-C3E0-4AB8-99D8-DFC5ED7DF618}" srcOrd="1" destOrd="0" presId="urn:microsoft.com/office/officeart/2018/2/layout/IconVerticalSolidList"/>
    <dgm:cxn modelId="{72F97A30-C893-4284-9B23-BB353D7853A5}" type="presParOf" srcId="{91F38752-C564-402D-A621-0994A3D53537}" destId="{773A38CC-F0F2-4914-9099-0A08B33D5E05}" srcOrd="2" destOrd="0" presId="urn:microsoft.com/office/officeart/2018/2/layout/IconVerticalSolidList"/>
    <dgm:cxn modelId="{A24ED112-5971-4D1A-AAA1-768037F3FF9F}" type="presParOf" srcId="{91F38752-C564-402D-A621-0994A3D53537}" destId="{D494F9D4-5F73-4B40-958F-FD5E8AB754EF}" srcOrd="3" destOrd="0" presId="urn:microsoft.com/office/officeart/2018/2/layout/IconVerticalSolidList"/>
    <dgm:cxn modelId="{AE5FF04D-7515-464F-A67F-317AA5E78BB1}" type="presParOf" srcId="{91F38752-C564-402D-A621-0994A3D53537}" destId="{4FD82B63-779B-4558-AB71-67F90CF9D4E0}" srcOrd="4" destOrd="0" presId="urn:microsoft.com/office/officeart/2018/2/layout/IconVerticalSolidList"/>
    <dgm:cxn modelId="{DFF28FB4-5085-4287-9737-40E715337419}" type="presParOf" srcId="{E65BD4F1-CD44-441F-BD8E-2F35A1C43331}" destId="{53393B2E-CAD8-4F17-BA9F-555197F6F6C4}" srcOrd="3" destOrd="0" presId="urn:microsoft.com/office/officeart/2018/2/layout/IconVerticalSolidList"/>
    <dgm:cxn modelId="{7951EAED-6022-4082-99FE-374D87B11C19}" type="presParOf" srcId="{E65BD4F1-CD44-441F-BD8E-2F35A1C43331}" destId="{2A9AFB4B-9528-4116-9000-FA8C657027F0}" srcOrd="4" destOrd="0" presId="urn:microsoft.com/office/officeart/2018/2/layout/IconVerticalSolidList"/>
    <dgm:cxn modelId="{65FCA0C9-361F-4396-86B3-5C13FB8FE732}" type="presParOf" srcId="{2A9AFB4B-9528-4116-9000-FA8C657027F0}" destId="{8D671A21-A932-44C3-9104-24F2EB908C7C}" srcOrd="0" destOrd="0" presId="urn:microsoft.com/office/officeart/2018/2/layout/IconVerticalSolidList"/>
    <dgm:cxn modelId="{E72F63E8-14B4-4F20-A291-263457759244}" type="presParOf" srcId="{2A9AFB4B-9528-4116-9000-FA8C657027F0}" destId="{D0FF65E0-EA0B-497B-801F-46E102C12B83}" srcOrd="1" destOrd="0" presId="urn:microsoft.com/office/officeart/2018/2/layout/IconVerticalSolidList"/>
    <dgm:cxn modelId="{667202F7-5B55-4D11-ACF0-6045555B528A}" type="presParOf" srcId="{2A9AFB4B-9528-4116-9000-FA8C657027F0}" destId="{BCA1A387-736A-41A7-BA6E-E84D84D1ACCE}" srcOrd="2" destOrd="0" presId="urn:microsoft.com/office/officeart/2018/2/layout/IconVerticalSolidList"/>
    <dgm:cxn modelId="{46BB432E-BCD5-4EBC-B2E5-3E39AC20EB42}" type="presParOf" srcId="{2A9AFB4B-9528-4116-9000-FA8C657027F0}" destId="{ECC92EF8-A25E-4D30-AAAE-051BC7E322A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D7CA3A5-6896-4312-B4ED-11222561C4B4}" type="doc">
      <dgm:prSet loTypeId="urn:microsoft.com/office/officeart/2008/layout/LinedList" loCatId="list" qsTypeId="urn:microsoft.com/office/officeart/2005/8/quickstyle/simple1" qsCatId="simple" csTypeId="urn:microsoft.com/office/officeart/2005/8/colors/accent4_2" csCatId="accent4" phldr="1"/>
      <dgm:spPr/>
      <dgm:t>
        <a:bodyPr/>
        <a:lstStyle/>
        <a:p>
          <a:endParaRPr lang="en-US"/>
        </a:p>
      </dgm:t>
    </dgm:pt>
    <dgm:pt modelId="{228B01E8-000A-4C6C-BF1D-2FAEA04E19C6}">
      <dgm:prSet custT="1"/>
      <dgm:spPr/>
      <dgm:t>
        <a:bodyPr/>
        <a:lstStyle/>
        <a:p>
          <a:pPr algn="ctr"/>
          <a:r>
            <a:rPr lang="en-GB" sz="2800" dirty="0">
              <a:solidFill>
                <a:schemeClr val="accent6">
                  <a:lumMod val="75000"/>
                </a:schemeClr>
              </a:solidFill>
            </a:rPr>
            <a:t>The contemporary scientific method used by psychologists = </a:t>
          </a:r>
        </a:p>
        <a:p>
          <a:pPr algn="ctr"/>
          <a:r>
            <a:rPr lang="en-GB" sz="2800" dirty="0">
              <a:solidFill>
                <a:schemeClr val="accent6">
                  <a:lumMod val="75000"/>
                </a:schemeClr>
              </a:solidFill>
            </a:rPr>
            <a:t>the hypothetico-deductive method</a:t>
          </a:r>
          <a:endParaRPr lang="en-US" sz="2800" dirty="0">
            <a:solidFill>
              <a:schemeClr val="accent6">
                <a:lumMod val="75000"/>
              </a:schemeClr>
            </a:solidFill>
          </a:endParaRPr>
        </a:p>
      </dgm:t>
    </dgm:pt>
    <dgm:pt modelId="{2C68AFE1-1366-4B88-B733-BE3E84BBAF30}" type="parTrans" cxnId="{492AC412-80BD-4DAE-BB7E-277981A635CF}">
      <dgm:prSet/>
      <dgm:spPr/>
      <dgm:t>
        <a:bodyPr/>
        <a:lstStyle/>
        <a:p>
          <a:endParaRPr lang="en-US"/>
        </a:p>
      </dgm:t>
    </dgm:pt>
    <dgm:pt modelId="{294ACA1E-C71C-4BEA-B5B1-8CCDA35DB387}" type="sibTrans" cxnId="{492AC412-80BD-4DAE-BB7E-277981A635CF}">
      <dgm:prSet/>
      <dgm:spPr/>
      <dgm:t>
        <a:bodyPr/>
        <a:lstStyle/>
        <a:p>
          <a:endParaRPr lang="en-US"/>
        </a:p>
      </dgm:t>
    </dgm:pt>
    <dgm:pt modelId="{4EB160C6-D611-4F8C-85A1-019E088DBC1F}">
      <dgm:prSet custT="1"/>
      <dgm:spPr/>
      <dgm:t>
        <a:bodyPr/>
        <a:lstStyle/>
        <a:p>
          <a:r>
            <a:rPr lang="en-GB" sz="3200" dirty="0"/>
            <a:t>Observe, gather, and order data</a:t>
          </a:r>
          <a:endParaRPr lang="en-US" sz="3200" dirty="0"/>
        </a:p>
      </dgm:t>
    </dgm:pt>
    <dgm:pt modelId="{8DB0EAB9-5E69-4CE4-A258-0F19E54786FC}" type="parTrans" cxnId="{E1F0DC26-4070-46D9-BEE1-9DCDB1114A4D}">
      <dgm:prSet/>
      <dgm:spPr/>
      <dgm:t>
        <a:bodyPr/>
        <a:lstStyle/>
        <a:p>
          <a:endParaRPr lang="en-US"/>
        </a:p>
      </dgm:t>
    </dgm:pt>
    <dgm:pt modelId="{8A7F970E-6E50-41F9-810F-AF16BBE8A7FD}" type="sibTrans" cxnId="{E1F0DC26-4070-46D9-BEE1-9DCDB1114A4D}">
      <dgm:prSet/>
      <dgm:spPr/>
      <dgm:t>
        <a:bodyPr/>
        <a:lstStyle/>
        <a:p>
          <a:endParaRPr lang="en-US"/>
        </a:p>
      </dgm:t>
    </dgm:pt>
    <dgm:pt modelId="{DE3C0466-3ACA-4802-8635-E604FF723A53}">
      <dgm:prSet custT="1"/>
      <dgm:spPr/>
      <dgm:t>
        <a:bodyPr/>
        <a:lstStyle/>
        <a:p>
          <a:r>
            <a:rPr lang="en-GB" sz="3200" dirty="0"/>
            <a:t>Induction of generalisations/laws</a:t>
          </a:r>
          <a:endParaRPr lang="en-US" sz="3200" dirty="0"/>
        </a:p>
      </dgm:t>
    </dgm:pt>
    <dgm:pt modelId="{FEAF48C2-C8FF-40CD-96EC-10BC43399B25}" type="parTrans" cxnId="{CCB7B109-8340-4C82-9D61-CED25290318A}">
      <dgm:prSet/>
      <dgm:spPr/>
      <dgm:t>
        <a:bodyPr/>
        <a:lstStyle/>
        <a:p>
          <a:endParaRPr lang="en-US"/>
        </a:p>
      </dgm:t>
    </dgm:pt>
    <dgm:pt modelId="{7041DEF7-CE18-4A26-957A-FB6740418101}" type="sibTrans" cxnId="{CCB7B109-8340-4C82-9D61-CED25290318A}">
      <dgm:prSet/>
      <dgm:spPr/>
      <dgm:t>
        <a:bodyPr/>
        <a:lstStyle/>
        <a:p>
          <a:endParaRPr lang="en-US"/>
        </a:p>
      </dgm:t>
    </dgm:pt>
    <dgm:pt modelId="{1F8EBF75-42AB-4B7E-B35A-2F1D1B3E4E82}">
      <dgm:prSet custT="1"/>
      <dgm:spPr/>
      <dgm:t>
        <a:bodyPr/>
        <a:lstStyle/>
        <a:p>
          <a:r>
            <a:rPr lang="en-GB" sz="3200" dirty="0"/>
            <a:t>Develop explanatory theories</a:t>
          </a:r>
          <a:endParaRPr lang="en-US" sz="3200" dirty="0"/>
        </a:p>
      </dgm:t>
    </dgm:pt>
    <dgm:pt modelId="{6F55585D-E114-455F-9FF8-CD1DBD7E5F49}" type="parTrans" cxnId="{934D2F78-ECB1-414B-94CE-6F90EA4567F3}">
      <dgm:prSet/>
      <dgm:spPr/>
      <dgm:t>
        <a:bodyPr/>
        <a:lstStyle/>
        <a:p>
          <a:endParaRPr lang="en-US"/>
        </a:p>
      </dgm:t>
    </dgm:pt>
    <dgm:pt modelId="{5B7EDCCE-B697-4E9F-BAF0-731D3F248BC8}" type="sibTrans" cxnId="{934D2F78-ECB1-414B-94CE-6F90EA4567F3}">
      <dgm:prSet/>
      <dgm:spPr/>
      <dgm:t>
        <a:bodyPr/>
        <a:lstStyle/>
        <a:p>
          <a:endParaRPr lang="en-US"/>
        </a:p>
      </dgm:t>
    </dgm:pt>
    <dgm:pt modelId="{9C1BED14-2E9A-45F7-B530-C24700290173}">
      <dgm:prSet custT="1"/>
      <dgm:spPr/>
      <dgm:t>
        <a:bodyPr/>
        <a:lstStyle/>
        <a:p>
          <a:r>
            <a:rPr lang="en-GB" sz="3200" dirty="0"/>
            <a:t>Deduction of hypothesis to test theory</a:t>
          </a:r>
          <a:endParaRPr lang="en-US" sz="3200" dirty="0"/>
        </a:p>
      </dgm:t>
    </dgm:pt>
    <dgm:pt modelId="{E9F9AA77-2904-4DB2-B105-B1A5E63DE071}" type="parTrans" cxnId="{AF339DBB-9964-4678-9B64-05119BF46FA1}">
      <dgm:prSet/>
      <dgm:spPr/>
      <dgm:t>
        <a:bodyPr/>
        <a:lstStyle/>
        <a:p>
          <a:endParaRPr lang="en-US"/>
        </a:p>
      </dgm:t>
    </dgm:pt>
    <dgm:pt modelId="{D19819D0-D893-40A6-9977-592F02A4D4FE}" type="sibTrans" cxnId="{AF339DBB-9964-4678-9B64-05119BF46FA1}">
      <dgm:prSet/>
      <dgm:spPr/>
      <dgm:t>
        <a:bodyPr/>
        <a:lstStyle/>
        <a:p>
          <a:endParaRPr lang="en-US"/>
        </a:p>
      </dgm:t>
    </dgm:pt>
    <dgm:pt modelId="{012BB551-78CF-4D78-A5F4-006361FFE79C}">
      <dgm:prSet custT="1"/>
      <dgm:spPr/>
      <dgm:t>
        <a:bodyPr/>
        <a:lstStyle/>
        <a:p>
          <a:r>
            <a:rPr lang="en-GB" sz="3200" dirty="0"/>
            <a:t>Test hypotheses / develop research prediction</a:t>
          </a:r>
          <a:endParaRPr lang="en-US" sz="3200" dirty="0"/>
        </a:p>
      </dgm:t>
    </dgm:pt>
    <dgm:pt modelId="{9573792D-9785-4090-9068-A91D1456002A}" type="parTrans" cxnId="{418375B6-FDD6-45AC-B825-00F7B9E7230E}">
      <dgm:prSet/>
      <dgm:spPr/>
      <dgm:t>
        <a:bodyPr/>
        <a:lstStyle/>
        <a:p>
          <a:endParaRPr lang="en-US"/>
        </a:p>
      </dgm:t>
    </dgm:pt>
    <dgm:pt modelId="{58E185D9-711D-4CBC-A712-7DA16F2D367D}" type="sibTrans" cxnId="{418375B6-FDD6-45AC-B825-00F7B9E7230E}">
      <dgm:prSet/>
      <dgm:spPr/>
      <dgm:t>
        <a:bodyPr/>
        <a:lstStyle/>
        <a:p>
          <a:endParaRPr lang="en-US"/>
        </a:p>
      </dgm:t>
    </dgm:pt>
    <dgm:pt modelId="{A81F0503-1E0F-4C91-83FD-311ED99AFC94}">
      <dgm:prSet custT="1"/>
      <dgm:spPr/>
      <dgm:t>
        <a:bodyPr/>
        <a:lstStyle/>
        <a:p>
          <a:r>
            <a:rPr lang="en-GB" sz="3200" dirty="0"/>
            <a:t>Results of test support or challenge theory</a:t>
          </a:r>
          <a:endParaRPr lang="en-US" sz="3200" dirty="0"/>
        </a:p>
      </dgm:t>
    </dgm:pt>
    <dgm:pt modelId="{D5EA5124-8FC1-46E8-A070-205E8AF149B8}" type="parTrans" cxnId="{442610F0-67A7-413D-8AE7-1B327284FAE0}">
      <dgm:prSet/>
      <dgm:spPr/>
      <dgm:t>
        <a:bodyPr/>
        <a:lstStyle/>
        <a:p>
          <a:endParaRPr lang="en-US"/>
        </a:p>
      </dgm:t>
    </dgm:pt>
    <dgm:pt modelId="{87F3ED42-AED4-4DDF-853B-4F51ECBBF4E2}" type="sibTrans" cxnId="{442610F0-67A7-413D-8AE7-1B327284FAE0}">
      <dgm:prSet/>
      <dgm:spPr/>
      <dgm:t>
        <a:bodyPr/>
        <a:lstStyle/>
        <a:p>
          <a:endParaRPr lang="en-US"/>
        </a:p>
      </dgm:t>
    </dgm:pt>
    <dgm:pt modelId="{5F92ACE3-4EC7-44A0-99CE-5B913460022D}" type="pres">
      <dgm:prSet presAssocID="{5D7CA3A5-6896-4312-B4ED-11222561C4B4}" presName="vert0" presStyleCnt="0">
        <dgm:presLayoutVars>
          <dgm:dir/>
          <dgm:animOne val="branch"/>
          <dgm:animLvl val="lvl"/>
        </dgm:presLayoutVars>
      </dgm:prSet>
      <dgm:spPr/>
    </dgm:pt>
    <dgm:pt modelId="{9AE6F00C-43D7-4D62-B325-A5AC9CCCCEA0}" type="pres">
      <dgm:prSet presAssocID="{228B01E8-000A-4C6C-BF1D-2FAEA04E19C6}" presName="thickLine" presStyleLbl="alignNode1" presStyleIdx="0" presStyleCnt="7"/>
      <dgm:spPr/>
    </dgm:pt>
    <dgm:pt modelId="{F5B70E92-B77F-42C1-8615-049DE3A80A0C}" type="pres">
      <dgm:prSet presAssocID="{228B01E8-000A-4C6C-BF1D-2FAEA04E19C6}" presName="horz1" presStyleCnt="0"/>
      <dgm:spPr/>
    </dgm:pt>
    <dgm:pt modelId="{52B45307-8814-47A0-A0E2-A746EEDA5B6B}" type="pres">
      <dgm:prSet presAssocID="{228B01E8-000A-4C6C-BF1D-2FAEA04E19C6}" presName="tx1" presStyleLbl="revTx" presStyleIdx="0" presStyleCnt="7" custScaleY="143491"/>
      <dgm:spPr/>
    </dgm:pt>
    <dgm:pt modelId="{B7AA6079-7CEB-4F5B-B69A-8D4ABA91EDB5}" type="pres">
      <dgm:prSet presAssocID="{228B01E8-000A-4C6C-BF1D-2FAEA04E19C6}" presName="vert1" presStyleCnt="0"/>
      <dgm:spPr/>
    </dgm:pt>
    <dgm:pt modelId="{E04C8E66-4E3F-4343-A751-3125891C0092}" type="pres">
      <dgm:prSet presAssocID="{4EB160C6-D611-4F8C-85A1-019E088DBC1F}" presName="thickLine" presStyleLbl="alignNode1" presStyleIdx="1" presStyleCnt="7"/>
      <dgm:spPr/>
    </dgm:pt>
    <dgm:pt modelId="{CE3EF386-B89F-4D43-BB4D-4F28A9D9F48B}" type="pres">
      <dgm:prSet presAssocID="{4EB160C6-D611-4F8C-85A1-019E088DBC1F}" presName="horz1" presStyleCnt="0"/>
      <dgm:spPr/>
    </dgm:pt>
    <dgm:pt modelId="{11ADBE33-DD25-4647-B3A4-A981B84F60F3}" type="pres">
      <dgm:prSet presAssocID="{4EB160C6-D611-4F8C-85A1-019E088DBC1F}" presName="tx1" presStyleLbl="revTx" presStyleIdx="1" presStyleCnt="7"/>
      <dgm:spPr/>
    </dgm:pt>
    <dgm:pt modelId="{F2FFB480-4FEF-47F2-9974-2C8F993C7F97}" type="pres">
      <dgm:prSet presAssocID="{4EB160C6-D611-4F8C-85A1-019E088DBC1F}" presName="vert1" presStyleCnt="0"/>
      <dgm:spPr/>
    </dgm:pt>
    <dgm:pt modelId="{037C7ABD-322D-4F18-AD57-0CAED76B8803}" type="pres">
      <dgm:prSet presAssocID="{DE3C0466-3ACA-4802-8635-E604FF723A53}" presName="thickLine" presStyleLbl="alignNode1" presStyleIdx="2" presStyleCnt="7"/>
      <dgm:spPr/>
    </dgm:pt>
    <dgm:pt modelId="{0E81AE0A-C12A-43F6-A328-97902C949F7A}" type="pres">
      <dgm:prSet presAssocID="{DE3C0466-3ACA-4802-8635-E604FF723A53}" presName="horz1" presStyleCnt="0"/>
      <dgm:spPr/>
    </dgm:pt>
    <dgm:pt modelId="{16AA8413-879B-41F4-8A04-F8F4BE741E1B}" type="pres">
      <dgm:prSet presAssocID="{DE3C0466-3ACA-4802-8635-E604FF723A53}" presName="tx1" presStyleLbl="revTx" presStyleIdx="2" presStyleCnt="7"/>
      <dgm:spPr/>
    </dgm:pt>
    <dgm:pt modelId="{9F4FAFEC-3F37-470D-9093-5F905E6DC65E}" type="pres">
      <dgm:prSet presAssocID="{DE3C0466-3ACA-4802-8635-E604FF723A53}" presName="vert1" presStyleCnt="0"/>
      <dgm:spPr/>
    </dgm:pt>
    <dgm:pt modelId="{9361BE9C-694C-4D31-B846-4691160F6FF2}" type="pres">
      <dgm:prSet presAssocID="{1F8EBF75-42AB-4B7E-B35A-2F1D1B3E4E82}" presName="thickLine" presStyleLbl="alignNode1" presStyleIdx="3" presStyleCnt="7"/>
      <dgm:spPr/>
    </dgm:pt>
    <dgm:pt modelId="{272CC712-233D-4098-B7B5-6C6B31370B00}" type="pres">
      <dgm:prSet presAssocID="{1F8EBF75-42AB-4B7E-B35A-2F1D1B3E4E82}" presName="horz1" presStyleCnt="0"/>
      <dgm:spPr/>
    </dgm:pt>
    <dgm:pt modelId="{755E558A-81B6-4C0D-A35D-767D084A0708}" type="pres">
      <dgm:prSet presAssocID="{1F8EBF75-42AB-4B7E-B35A-2F1D1B3E4E82}" presName="tx1" presStyleLbl="revTx" presStyleIdx="3" presStyleCnt="7"/>
      <dgm:spPr/>
    </dgm:pt>
    <dgm:pt modelId="{C1DC4CA3-158D-4C74-B562-07025CEF8E1D}" type="pres">
      <dgm:prSet presAssocID="{1F8EBF75-42AB-4B7E-B35A-2F1D1B3E4E82}" presName="vert1" presStyleCnt="0"/>
      <dgm:spPr/>
    </dgm:pt>
    <dgm:pt modelId="{CC9AF094-24DF-48FB-BE81-C0B409B7A0B9}" type="pres">
      <dgm:prSet presAssocID="{9C1BED14-2E9A-45F7-B530-C24700290173}" presName="thickLine" presStyleLbl="alignNode1" presStyleIdx="4" presStyleCnt="7"/>
      <dgm:spPr/>
    </dgm:pt>
    <dgm:pt modelId="{3634AFB9-632B-427A-977F-F8314A216FA4}" type="pres">
      <dgm:prSet presAssocID="{9C1BED14-2E9A-45F7-B530-C24700290173}" presName="horz1" presStyleCnt="0"/>
      <dgm:spPr/>
    </dgm:pt>
    <dgm:pt modelId="{A2CA0AC6-EEED-4711-B5E3-256F1C0B806C}" type="pres">
      <dgm:prSet presAssocID="{9C1BED14-2E9A-45F7-B530-C24700290173}" presName="tx1" presStyleLbl="revTx" presStyleIdx="4" presStyleCnt="7"/>
      <dgm:spPr/>
    </dgm:pt>
    <dgm:pt modelId="{4922ED25-0BBE-4A2C-B0A0-7E5E83F16DC9}" type="pres">
      <dgm:prSet presAssocID="{9C1BED14-2E9A-45F7-B530-C24700290173}" presName="vert1" presStyleCnt="0"/>
      <dgm:spPr/>
    </dgm:pt>
    <dgm:pt modelId="{AC79919C-E361-4B38-A49A-29E5601B0527}" type="pres">
      <dgm:prSet presAssocID="{012BB551-78CF-4D78-A5F4-006361FFE79C}" presName="thickLine" presStyleLbl="alignNode1" presStyleIdx="5" presStyleCnt="7"/>
      <dgm:spPr/>
    </dgm:pt>
    <dgm:pt modelId="{849CF270-FB0D-4382-A858-07B9F25DAA84}" type="pres">
      <dgm:prSet presAssocID="{012BB551-78CF-4D78-A5F4-006361FFE79C}" presName="horz1" presStyleCnt="0"/>
      <dgm:spPr/>
    </dgm:pt>
    <dgm:pt modelId="{3E612F23-4D68-470F-8895-584D40E93D99}" type="pres">
      <dgm:prSet presAssocID="{012BB551-78CF-4D78-A5F4-006361FFE79C}" presName="tx1" presStyleLbl="revTx" presStyleIdx="5" presStyleCnt="7"/>
      <dgm:spPr/>
    </dgm:pt>
    <dgm:pt modelId="{FFB42230-A314-42F3-9693-4A736731CBF4}" type="pres">
      <dgm:prSet presAssocID="{012BB551-78CF-4D78-A5F4-006361FFE79C}" presName="vert1" presStyleCnt="0"/>
      <dgm:spPr/>
    </dgm:pt>
    <dgm:pt modelId="{076A1E67-9FA6-4FD4-A090-C93027B0BCF3}" type="pres">
      <dgm:prSet presAssocID="{A81F0503-1E0F-4C91-83FD-311ED99AFC94}" presName="thickLine" presStyleLbl="alignNode1" presStyleIdx="6" presStyleCnt="7"/>
      <dgm:spPr/>
    </dgm:pt>
    <dgm:pt modelId="{175A396B-7434-494D-A4CC-CB818FEABF3E}" type="pres">
      <dgm:prSet presAssocID="{A81F0503-1E0F-4C91-83FD-311ED99AFC94}" presName="horz1" presStyleCnt="0"/>
      <dgm:spPr/>
    </dgm:pt>
    <dgm:pt modelId="{11F8B38E-7F64-4EE3-A84C-B21949DC5491}" type="pres">
      <dgm:prSet presAssocID="{A81F0503-1E0F-4C91-83FD-311ED99AFC94}" presName="tx1" presStyleLbl="revTx" presStyleIdx="6" presStyleCnt="7"/>
      <dgm:spPr/>
    </dgm:pt>
    <dgm:pt modelId="{9F69DCA9-A107-4577-A14B-87AFDDB7D258}" type="pres">
      <dgm:prSet presAssocID="{A81F0503-1E0F-4C91-83FD-311ED99AFC94}" presName="vert1" presStyleCnt="0"/>
      <dgm:spPr/>
    </dgm:pt>
  </dgm:ptLst>
  <dgm:cxnLst>
    <dgm:cxn modelId="{CCB7B109-8340-4C82-9D61-CED25290318A}" srcId="{5D7CA3A5-6896-4312-B4ED-11222561C4B4}" destId="{DE3C0466-3ACA-4802-8635-E604FF723A53}" srcOrd="2" destOrd="0" parTransId="{FEAF48C2-C8FF-40CD-96EC-10BC43399B25}" sibTransId="{7041DEF7-CE18-4A26-957A-FB6740418101}"/>
    <dgm:cxn modelId="{492AC412-80BD-4DAE-BB7E-277981A635CF}" srcId="{5D7CA3A5-6896-4312-B4ED-11222561C4B4}" destId="{228B01E8-000A-4C6C-BF1D-2FAEA04E19C6}" srcOrd="0" destOrd="0" parTransId="{2C68AFE1-1366-4B88-B733-BE3E84BBAF30}" sibTransId="{294ACA1E-C71C-4BEA-B5B1-8CCDA35DB387}"/>
    <dgm:cxn modelId="{E1F0DC26-4070-46D9-BEE1-9DCDB1114A4D}" srcId="{5D7CA3A5-6896-4312-B4ED-11222561C4B4}" destId="{4EB160C6-D611-4F8C-85A1-019E088DBC1F}" srcOrd="1" destOrd="0" parTransId="{8DB0EAB9-5E69-4CE4-A258-0F19E54786FC}" sibTransId="{8A7F970E-6E50-41F9-810F-AF16BBE8A7FD}"/>
    <dgm:cxn modelId="{7F2B1061-2B89-4E71-98A4-447A06996EE3}" type="presOf" srcId="{012BB551-78CF-4D78-A5F4-006361FFE79C}" destId="{3E612F23-4D68-470F-8895-584D40E93D99}" srcOrd="0" destOrd="0" presId="urn:microsoft.com/office/officeart/2008/layout/LinedList"/>
    <dgm:cxn modelId="{38B69870-3EE2-414C-B172-22CF3E954E62}" type="presOf" srcId="{1F8EBF75-42AB-4B7E-B35A-2F1D1B3E4E82}" destId="{755E558A-81B6-4C0D-A35D-767D084A0708}" srcOrd="0" destOrd="0" presId="urn:microsoft.com/office/officeart/2008/layout/LinedList"/>
    <dgm:cxn modelId="{F7431672-CA99-4FD9-80CC-103518D4D4F6}" type="presOf" srcId="{A81F0503-1E0F-4C91-83FD-311ED99AFC94}" destId="{11F8B38E-7F64-4EE3-A84C-B21949DC5491}" srcOrd="0" destOrd="0" presId="urn:microsoft.com/office/officeart/2008/layout/LinedList"/>
    <dgm:cxn modelId="{D0B82D78-110E-40BF-895D-7A6D007B4014}" type="presOf" srcId="{9C1BED14-2E9A-45F7-B530-C24700290173}" destId="{A2CA0AC6-EEED-4711-B5E3-256F1C0B806C}" srcOrd="0" destOrd="0" presId="urn:microsoft.com/office/officeart/2008/layout/LinedList"/>
    <dgm:cxn modelId="{934D2F78-ECB1-414B-94CE-6F90EA4567F3}" srcId="{5D7CA3A5-6896-4312-B4ED-11222561C4B4}" destId="{1F8EBF75-42AB-4B7E-B35A-2F1D1B3E4E82}" srcOrd="3" destOrd="0" parTransId="{6F55585D-E114-455F-9FF8-CD1DBD7E5F49}" sibTransId="{5B7EDCCE-B697-4E9F-BAF0-731D3F248BC8}"/>
    <dgm:cxn modelId="{F8B01879-9110-4FBC-9B7F-5E7D47BA7507}" type="presOf" srcId="{4EB160C6-D611-4F8C-85A1-019E088DBC1F}" destId="{11ADBE33-DD25-4647-B3A4-A981B84F60F3}" srcOrd="0" destOrd="0" presId="urn:microsoft.com/office/officeart/2008/layout/LinedList"/>
    <dgm:cxn modelId="{888EEAAF-62CF-4260-9D4F-88ADFCBC5DEE}" type="presOf" srcId="{5D7CA3A5-6896-4312-B4ED-11222561C4B4}" destId="{5F92ACE3-4EC7-44A0-99CE-5B913460022D}" srcOrd="0" destOrd="0" presId="urn:microsoft.com/office/officeart/2008/layout/LinedList"/>
    <dgm:cxn modelId="{418375B6-FDD6-45AC-B825-00F7B9E7230E}" srcId="{5D7CA3A5-6896-4312-B4ED-11222561C4B4}" destId="{012BB551-78CF-4D78-A5F4-006361FFE79C}" srcOrd="5" destOrd="0" parTransId="{9573792D-9785-4090-9068-A91D1456002A}" sibTransId="{58E185D9-711D-4CBC-A712-7DA16F2D367D}"/>
    <dgm:cxn modelId="{AF339DBB-9964-4678-9B64-05119BF46FA1}" srcId="{5D7CA3A5-6896-4312-B4ED-11222561C4B4}" destId="{9C1BED14-2E9A-45F7-B530-C24700290173}" srcOrd="4" destOrd="0" parTransId="{E9F9AA77-2904-4DB2-B105-B1A5E63DE071}" sibTransId="{D19819D0-D893-40A6-9977-592F02A4D4FE}"/>
    <dgm:cxn modelId="{8F9FA1D8-6A82-472E-9694-56E5C511E180}" type="presOf" srcId="{228B01E8-000A-4C6C-BF1D-2FAEA04E19C6}" destId="{52B45307-8814-47A0-A0E2-A746EEDA5B6B}" srcOrd="0" destOrd="0" presId="urn:microsoft.com/office/officeart/2008/layout/LinedList"/>
    <dgm:cxn modelId="{BF3919EF-6AB5-4CD3-9637-E71749D4DB01}" type="presOf" srcId="{DE3C0466-3ACA-4802-8635-E604FF723A53}" destId="{16AA8413-879B-41F4-8A04-F8F4BE741E1B}" srcOrd="0" destOrd="0" presId="urn:microsoft.com/office/officeart/2008/layout/LinedList"/>
    <dgm:cxn modelId="{442610F0-67A7-413D-8AE7-1B327284FAE0}" srcId="{5D7CA3A5-6896-4312-B4ED-11222561C4B4}" destId="{A81F0503-1E0F-4C91-83FD-311ED99AFC94}" srcOrd="6" destOrd="0" parTransId="{D5EA5124-8FC1-46E8-A070-205E8AF149B8}" sibTransId="{87F3ED42-AED4-4DDF-853B-4F51ECBBF4E2}"/>
    <dgm:cxn modelId="{8661AD6F-25EE-4CB6-82F1-19EE0FBF4D13}" type="presParOf" srcId="{5F92ACE3-4EC7-44A0-99CE-5B913460022D}" destId="{9AE6F00C-43D7-4D62-B325-A5AC9CCCCEA0}" srcOrd="0" destOrd="0" presId="urn:microsoft.com/office/officeart/2008/layout/LinedList"/>
    <dgm:cxn modelId="{B5E6AAB0-C73A-4A6D-A714-B904469A9C05}" type="presParOf" srcId="{5F92ACE3-4EC7-44A0-99CE-5B913460022D}" destId="{F5B70E92-B77F-42C1-8615-049DE3A80A0C}" srcOrd="1" destOrd="0" presId="urn:microsoft.com/office/officeart/2008/layout/LinedList"/>
    <dgm:cxn modelId="{7511EA56-83C0-4BB1-8641-0C9447AD5264}" type="presParOf" srcId="{F5B70E92-B77F-42C1-8615-049DE3A80A0C}" destId="{52B45307-8814-47A0-A0E2-A746EEDA5B6B}" srcOrd="0" destOrd="0" presId="urn:microsoft.com/office/officeart/2008/layout/LinedList"/>
    <dgm:cxn modelId="{1065BE30-8AED-4987-BE4E-D79FB8050AD8}" type="presParOf" srcId="{F5B70E92-B77F-42C1-8615-049DE3A80A0C}" destId="{B7AA6079-7CEB-4F5B-B69A-8D4ABA91EDB5}" srcOrd="1" destOrd="0" presId="urn:microsoft.com/office/officeart/2008/layout/LinedList"/>
    <dgm:cxn modelId="{82A74E5C-D878-4E78-A7D4-4BD3324FE770}" type="presParOf" srcId="{5F92ACE3-4EC7-44A0-99CE-5B913460022D}" destId="{E04C8E66-4E3F-4343-A751-3125891C0092}" srcOrd="2" destOrd="0" presId="urn:microsoft.com/office/officeart/2008/layout/LinedList"/>
    <dgm:cxn modelId="{5C170514-BA32-4243-AB13-66AC673AC0FD}" type="presParOf" srcId="{5F92ACE3-4EC7-44A0-99CE-5B913460022D}" destId="{CE3EF386-B89F-4D43-BB4D-4F28A9D9F48B}" srcOrd="3" destOrd="0" presId="urn:microsoft.com/office/officeart/2008/layout/LinedList"/>
    <dgm:cxn modelId="{9A908C6E-39A6-4107-86C3-549E69D0142C}" type="presParOf" srcId="{CE3EF386-B89F-4D43-BB4D-4F28A9D9F48B}" destId="{11ADBE33-DD25-4647-B3A4-A981B84F60F3}" srcOrd="0" destOrd="0" presId="urn:microsoft.com/office/officeart/2008/layout/LinedList"/>
    <dgm:cxn modelId="{206562F2-41E6-43F7-ADE5-758AB6F27E58}" type="presParOf" srcId="{CE3EF386-B89F-4D43-BB4D-4F28A9D9F48B}" destId="{F2FFB480-4FEF-47F2-9974-2C8F993C7F97}" srcOrd="1" destOrd="0" presId="urn:microsoft.com/office/officeart/2008/layout/LinedList"/>
    <dgm:cxn modelId="{F1493F6D-51C6-4B95-B1C9-9193B8ECFDAE}" type="presParOf" srcId="{5F92ACE3-4EC7-44A0-99CE-5B913460022D}" destId="{037C7ABD-322D-4F18-AD57-0CAED76B8803}" srcOrd="4" destOrd="0" presId="urn:microsoft.com/office/officeart/2008/layout/LinedList"/>
    <dgm:cxn modelId="{637E04C5-1D86-44D0-9D0C-48DA6A479140}" type="presParOf" srcId="{5F92ACE3-4EC7-44A0-99CE-5B913460022D}" destId="{0E81AE0A-C12A-43F6-A328-97902C949F7A}" srcOrd="5" destOrd="0" presId="urn:microsoft.com/office/officeart/2008/layout/LinedList"/>
    <dgm:cxn modelId="{2B98A44E-BB7E-460F-9119-81139F17329B}" type="presParOf" srcId="{0E81AE0A-C12A-43F6-A328-97902C949F7A}" destId="{16AA8413-879B-41F4-8A04-F8F4BE741E1B}" srcOrd="0" destOrd="0" presId="urn:microsoft.com/office/officeart/2008/layout/LinedList"/>
    <dgm:cxn modelId="{C30A533C-8E2C-49AD-BE32-9C2C44C5E54B}" type="presParOf" srcId="{0E81AE0A-C12A-43F6-A328-97902C949F7A}" destId="{9F4FAFEC-3F37-470D-9093-5F905E6DC65E}" srcOrd="1" destOrd="0" presId="urn:microsoft.com/office/officeart/2008/layout/LinedList"/>
    <dgm:cxn modelId="{C9BC41A3-C0E9-4365-AC70-D9AC5066960D}" type="presParOf" srcId="{5F92ACE3-4EC7-44A0-99CE-5B913460022D}" destId="{9361BE9C-694C-4D31-B846-4691160F6FF2}" srcOrd="6" destOrd="0" presId="urn:microsoft.com/office/officeart/2008/layout/LinedList"/>
    <dgm:cxn modelId="{0BE53D19-0A88-492D-9EC8-25C2D9755818}" type="presParOf" srcId="{5F92ACE3-4EC7-44A0-99CE-5B913460022D}" destId="{272CC712-233D-4098-B7B5-6C6B31370B00}" srcOrd="7" destOrd="0" presId="urn:microsoft.com/office/officeart/2008/layout/LinedList"/>
    <dgm:cxn modelId="{DC60BE20-CF00-4562-A298-BB13FF93F5DF}" type="presParOf" srcId="{272CC712-233D-4098-B7B5-6C6B31370B00}" destId="{755E558A-81B6-4C0D-A35D-767D084A0708}" srcOrd="0" destOrd="0" presId="urn:microsoft.com/office/officeart/2008/layout/LinedList"/>
    <dgm:cxn modelId="{296120C7-4CA7-4E88-9EDF-FB9559904C54}" type="presParOf" srcId="{272CC712-233D-4098-B7B5-6C6B31370B00}" destId="{C1DC4CA3-158D-4C74-B562-07025CEF8E1D}" srcOrd="1" destOrd="0" presId="urn:microsoft.com/office/officeart/2008/layout/LinedList"/>
    <dgm:cxn modelId="{43DD087E-9E5D-4EF4-BE50-E6A903D1E037}" type="presParOf" srcId="{5F92ACE3-4EC7-44A0-99CE-5B913460022D}" destId="{CC9AF094-24DF-48FB-BE81-C0B409B7A0B9}" srcOrd="8" destOrd="0" presId="urn:microsoft.com/office/officeart/2008/layout/LinedList"/>
    <dgm:cxn modelId="{E11403C6-667E-4FC9-B6A5-FDCB81E4ED9D}" type="presParOf" srcId="{5F92ACE3-4EC7-44A0-99CE-5B913460022D}" destId="{3634AFB9-632B-427A-977F-F8314A216FA4}" srcOrd="9" destOrd="0" presId="urn:microsoft.com/office/officeart/2008/layout/LinedList"/>
    <dgm:cxn modelId="{835C1C9D-FF74-459A-B01B-EF85AB1F6AD5}" type="presParOf" srcId="{3634AFB9-632B-427A-977F-F8314A216FA4}" destId="{A2CA0AC6-EEED-4711-B5E3-256F1C0B806C}" srcOrd="0" destOrd="0" presId="urn:microsoft.com/office/officeart/2008/layout/LinedList"/>
    <dgm:cxn modelId="{146FF4EA-BCA2-4A5F-90E6-0D83E2930D07}" type="presParOf" srcId="{3634AFB9-632B-427A-977F-F8314A216FA4}" destId="{4922ED25-0BBE-4A2C-B0A0-7E5E83F16DC9}" srcOrd="1" destOrd="0" presId="urn:microsoft.com/office/officeart/2008/layout/LinedList"/>
    <dgm:cxn modelId="{B328002C-51CE-49B1-ACAD-17A72817352F}" type="presParOf" srcId="{5F92ACE3-4EC7-44A0-99CE-5B913460022D}" destId="{AC79919C-E361-4B38-A49A-29E5601B0527}" srcOrd="10" destOrd="0" presId="urn:microsoft.com/office/officeart/2008/layout/LinedList"/>
    <dgm:cxn modelId="{22EDE999-20DF-4BE2-BEB4-760BF4151F96}" type="presParOf" srcId="{5F92ACE3-4EC7-44A0-99CE-5B913460022D}" destId="{849CF270-FB0D-4382-A858-07B9F25DAA84}" srcOrd="11" destOrd="0" presId="urn:microsoft.com/office/officeart/2008/layout/LinedList"/>
    <dgm:cxn modelId="{5A96475B-12BD-4E77-986C-22B22F55A2CF}" type="presParOf" srcId="{849CF270-FB0D-4382-A858-07B9F25DAA84}" destId="{3E612F23-4D68-470F-8895-584D40E93D99}" srcOrd="0" destOrd="0" presId="urn:microsoft.com/office/officeart/2008/layout/LinedList"/>
    <dgm:cxn modelId="{5841F6DD-186D-4BB5-AED6-33B6DD47199C}" type="presParOf" srcId="{849CF270-FB0D-4382-A858-07B9F25DAA84}" destId="{FFB42230-A314-42F3-9693-4A736731CBF4}" srcOrd="1" destOrd="0" presId="urn:microsoft.com/office/officeart/2008/layout/LinedList"/>
    <dgm:cxn modelId="{1C82321B-A587-4775-9BE6-B36C9AE09775}" type="presParOf" srcId="{5F92ACE3-4EC7-44A0-99CE-5B913460022D}" destId="{076A1E67-9FA6-4FD4-A090-C93027B0BCF3}" srcOrd="12" destOrd="0" presId="urn:microsoft.com/office/officeart/2008/layout/LinedList"/>
    <dgm:cxn modelId="{9F2E1B94-8F95-4408-A7CA-4F11FCBAADE8}" type="presParOf" srcId="{5F92ACE3-4EC7-44A0-99CE-5B913460022D}" destId="{175A396B-7434-494D-A4CC-CB818FEABF3E}" srcOrd="13" destOrd="0" presId="urn:microsoft.com/office/officeart/2008/layout/LinedList"/>
    <dgm:cxn modelId="{8A3BB2CB-6650-41C2-BD11-F75ABE8FD8CF}" type="presParOf" srcId="{175A396B-7434-494D-A4CC-CB818FEABF3E}" destId="{11F8B38E-7F64-4EE3-A84C-B21949DC5491}" srcOrd="0" destOrd="0" presId="urn:microsoft.com/office/officeart/2008/layout/LinedList"/>
    <dgm:cxn modelId="{F8650ADF-DA53-49E2-9899-A1402E502A55}" type="presParOf" srcId="{175A396B-7434-494D-A4CC-CB818FEABF3E}" destId="{9F69DCA9-A107-4577-A14B-87AFDDB7D25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767BD85-F4D6-4885-A99B-1740E4F29A40}" type="doc">
      <dgm:prSet loTypeId="urn:microsoft.com/office/officeart/2018/2/layout/IconLabelList" loCatId="icon" qsTypeId="urn:microsoft.com/office/officeart/2005/8/quickstyle/simple4" qsCatId="simple" csTypeId="urn:microsoft.com/office/officeart/2018/5/colors/Iconchunking_neutralbg_colorful1" csCatId="colorful" phldr="1"/>
      <dgm:spPr/>
      <dgm:t>
        <a:bodyPr/>
        <a:lstStyle/>
        <a:p>
          <a:endParaRPr lang="en-US"/>
        </a:p>
      </dgm:t>
    </dgm:pt>
    <dgm:pt modelId="{73A3A5EC-36C0-48B5-BE06-7A9649822106}">
      <dgm:prSet/>
      <dgm:spPr/>
      <dgm:t>
        <a:bodyPr/>
        <a:lstStyle/>
        <a:p>
          <a:pPr algn="l">
            <a:lnSpc>
              <a:spcPct val="100000"/>
            </a:lnSpc>
          </a:pPr>
          <a:r>
            <a:rPr lang="en-GB" dirty="0"/>
            <a:t>Variables</a:t>
          </a:r>
          <a:endParaRPr lang="en-US" dirty="0"/>
        </a:p>
      </dgm:t>
    </dgm:pt>
    <dgm:pt modelId="{C428C2D9-EF10-4452-81E1-89BCE848FA97}" type="parTrans" cxnId="{157A3E1C-986B-45DE-9477-4EC17CFDCD12}">
      <dgm:prSet/>
      <dgm:spPr/>
      <dgm:t>
        <a:bodyPr/>
        <a:lstStyle/>
        <a:p>
          <a:endParaRPr lang="en-US"/>
        </a:p>
      </dgm:t>
    </dgm:pt>
    <dgm:pt modelId="{2FA85EDC-EEC1-42D1-9CC4-26BB3604AFB8}" type="sibTrans" cxnId="{157A3E1C-986B-45DE-9477-4EC17CFDCD12}">
      <dgm:prSet/>
      <dgm:spPr/>
      <dgm:t>
        <a:bodyPr/>
        <a:lstStyle/>
        <a:p>
          <a:endParaRPr lang="en-US"/>
        </a:p>
      </dgm:t>
    </dgm:pt>
    <dgm:pt modelId="{03C487CD-86A9-4C80-956F-2762983F5F62}">
      <dgm:prSet/>
      <dgm:spPr/>
      <dgm:t>
        <a:bodyPr/>
        <a:lstStyle/>
        <a:p>
          <a:pPr algn="l">
            <a:lnSpc>
              <a:spcPct val="100000"/>
            </a:lnSpc>
          </a:pPr>
          <a:r>
            <a:rPr lang="en-GB" dirty="0"/>
            <a:t>Samples</a:t>
          </a:r>
          <a:endParaRPr lang="en-US" dirty="0"/>
        </a:p>
      </dgm:t>
    </dgm:pt>
    <dgm:pt modelId="{C50E29B2-E807-4767-8021-56A0580FC0A3}" type="parTrans" cxnId="{ADB8E767-AD5D-40DC-B265-0612C9CD47BF}">
      <dgm:prSet/>
      <dgm:spPr/>
      <dgm:t>
        <a:bodyPr/>
        <a:lstStyle/>
        <a:p>
          <a:endParaRPr lang="en-US"/>
        </a:p>
      </dgm:t>
    </dgm:pt>
    <dgm:pt modelId="{717280BD-7989-4CAC-81B6-65502B089B2F}" type="sibTrans" cxnId="{ADB8E767-AD5D-40DC-B265-0612C9CD47BF}">
      <dgm:prSet/>
      <dgm:spPr/>
      <dgm:t>
        <a:bodyPr/>
        <a:lstStyle/>
        <a:p>
          <a:endParaRPr lang="en-US"/>
        </a:p>
      </dgm:t>
    </dgm:pt>
    <dgm:pt modelId="{E253ADD2-3115-4D65-AF23-14F1C3312774}">
      <dgm:prSet/>
      <dgm:spPr/>
      <dgm:t>
        <a:bodyPr/>
        <a:lstStyle/>
        <a:p>
          <a:pPr>
            <a:lnSpc>
              <a:spcPct val="100000"/>
            </a:lnSpc>
          </a:pPr>
          <a:r>
            <a:rPr lang="en-GB" dirty="0"/>
            <a:t>Design</a:t>
          </a:r>
          <a:endParaRPr lang="en-US" dirty="0"/>
        </a:p>
      </dgm:t>
    </dgm:pt>
    <dgm:pt modelId="{45FA7E2E-7AA5-4D09-9995-ED497FC76B5F}" type="parTrans" cxnId="{7B18A58D-9418-474A-8467-4C491000D925}">
      <dgm:prSet/>
      <dgm:spPr/>
      <dgm:t>
        <a:bodyPr/>
        <a:lstStyle/>
        <a:p>
          <a:endParaRPr lang="en-US"/>
        </a:p>
      </dgm:t>
    </dgm:pt>
    <dgm:pt modelId="{EF3AAF27-9038-4838-B673-FBAFAD176712}" type="sibTrans" cxnId="{7B18A58D-9418-474A-8467-4C491000D925}">
      <dgm:prSet/>
      <dgm:spPr/>
      <dgm:t>
        <a:bodyPr/>
        <a:lstStyle/>
        <a:p>
          <a:endParaRPr lang="en-US"/>
        </a:p>
      </dgm:t>
    </dgm:pt>
    <dgm:pt modelId="{08BC0BC8-55D4-4D62-8699-6D7D458A659D}">
      <dgm:prSet/>
      <dgm:spPr/>
      <dgm:t>
        <a:bodyPr/>
        <a:lstStyle/>
        <a:p>
          <a:pPr>
            <a:lnSpc>
              <a:spcPct val="100000"/>
            </a:lnSpc>
          </a:pPr>
          <a:r>
            <a:rPr lang="en-GB" dirty="0"/>
            <a:t>Analysis</a:t>
          </a:r>
          <a:endParaRPr lang="en-US" dirty="0"/>
        </a:p>
      </dgm:t>
    </dgm:pt>
    <dgm:pt modelId="{65BC54EE-4E82-439B-A490-44149EC61963}" type="parTrans" cxnId="{140D2C27-24D4-4EDF-B340-5A90B84C6B79}">
      <dgm:prSet/>
      <dgm:spPr/>
      <dgm:t>
        <a:bodyPr/>
        <a:lstStyle/>
        <a:p>
          <a:endParaRPr lang="en-US"/>
        </a:p>
      </dgm:t>
    </dgm:pt>
    <dgm:pt modelId="{24B0E7E9-4EAE-450B-9295-BF46523B1199}" type="sibTrans" cxnId="{140D2C27-24D4-4EDF-B340-5A90B84C6B79}">
      <dgm:prSet/>
      <dgm:spPr/>
      <dgm:t>
        <a:bodyPr/>
        <a:lstStyle/>
        <a:p>
          <a:endParaRPr lang="en-US"/>
        </a:p>
      </dgm:t>
    </dgm:pt>
    <dgm:pt modelId="{D47B5492-964F-449F-B3C4-541043E717E7}" type="pres">
      <dgm:prSet presAssocID="{8767BD85-F4D6-4885-A99B-1740E4F29A40}" presName="root" presStyleCnt="0">
        <dgm:presLayoutVars>
          <dgm:dir/>
          <dgm:resizeHandles val="exact"/>
        </dgm:presLayoutVars>
      </dgm:prSet>
      <dgm:spPr/>
    </dgm:pt>
    <dgm:pt modelId="{C76376BA-4C79-469A-9D11-BE035A13E203}" type="pres">
      <dgm:prSet presAssocID="{73A3A5EC-36C0-48B5-BE06-7A9649822106}" presName="compNode" presStyleCnt="0"/>
      <dgm:spPr/>
    </dgm:pt>
    <dgm:pt modelId="{8FBFAD72-4868-4350-ADCB-B9DB0CACA1E2}" type="pres">
      <dgm:prSet presAssocID="{73A3A5EC-36C0-48B5-BE06-7A9649822106}" presName="iconRect" presStyleLbl="node1" presStyleIdx="0" presStyleCnt="4" custLinFactY="-4033" custLinFactNeighborX="-49236" custLinFactNeighborY="-100000"/>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cument"/>
        </a:ext>
      </dgm:extLst>
    </dgm:pt>
    <dgm:pt modelId="{DBE3ED26-2C88-4DAB-B776-AA595C0AF241}" type="pres">
      <dgm:prSet presAssocID="{73A3A5EC-36C0-48B5-BE06-7A9649822106}" presName="spaceRect" presStyleCnt="0"/>
      <dgm:spPr/>
    </dgm:pt>
    <dgm:pt modelId="{8D851A8B-6EA8-414C-92C2-2773B4145D51}" type="pres">
      <dgm:prSet presAssocID="{73A3A5EC-36C0-48B5-BE06-7A9649822106}" presName="textRect" presStyleLbl="revTx" presStyleIdx="0" presStyleCnt="4" custScaleX="83617" custLinFactY="-92201" custLinFactNeighborX="5644" custLinFactNeighborY="-100000">
        <dgm:presLayoutVars>
          <dgm:chMax val="1"/>
          <dgm:chPref val="1"/>
        </dgm:presLayoutVars>
      </dgm:prSet>
      <dgm:spPr/>
    </dgm:pt>
    <dgm:pt modelId="{41FE7AAE-7D1A-446D-A64F-9EFDF1818BBD}" type="pres">
      <dgm:prSet presAssocID="{2FA85EDC-EEC1-42D1-9CC4-26BB3604AFB8}" presName="sibTrans" presStyleCnt="0"/>
      <dgm:spPr/>
    </dgm:pt>
    <dgm:pt modelId="{54CD46CA-89A3-40AB-AE52-F449AFA8FDE7}" type="pres">
      <dgm:prSet presAssocID="{03C487CD-86A9-4C80-956F-2762983F5F62}" presName="compNode" presStyleCnt="0"/>
      <dgm:spPr/>
    </dgm:pt>
    <dgm:pt modelId="{1A8223F6-7AA3-4F3F-ACEE-9F7D84B19EEC}" type="pres">
      <dgm:prSet presAssocID="{03C487CD-86A9-4C80-956F-2762983F5F62}" presName="iconRect" presStyleLbl="node1" presStyleIdx="1" presStyleCnt="4" custLinFactY="-8903" custLinFactNeighborX="-17467" custLinFactNeighborY="-100000"/>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eckmark"/>
        </a:ext>
      </dgm:extLst>
    </dgm:pt>
    <dgm:pt modelId="{900094D3-A5CD-4F57-8B42-4C08188E0BDC}" type="pres">
      <dgm:prSet presAssocID="{03C487CD-86A9-4C80-956F-2762983F5F62}" presName="spaceRect" presStyleCnt="0"/>
      <dgm:spPr/>
    </dgm:pt>
    <dgm:pt modelId="{DEDC5E1E-501A-4B66-94E6-409A4466FF09}" type="pres">
      <dgm:prSet presAssocID="{03C487CD-86A9-4C80-956F-2762983F5F62}" presName="textRect" presStyleLbl="revTx" presStyleIdx="1" presStyleCnt="4" custScaleX="67719" custScaleY="70184" custLinFactY="-100000" custLinFactNeighborX="2948" custLinFactNeighborY="-123748">
        <dgm:presLayoutVars>
          <dgm:chMax val="1"/>
          <dgm:chPref val="1"/>
        </dgm:presLayoutVars>
      </dgm:prSet>
      <dgm:spPr/>
    </dgm:pt>
    <dgm:pt modelId="{2D5BAA19-76BF-4F64-BDBA-C9FED20F7A6A}" type="pres">
      <dgm:prSet presAssocID="{717280BD-7989-4CAC-81B6-65502B089B2F}" presName="sibTrans" presStyleCnt="0"/>
      <dgm:spPr/>
    </dgm:pt>
    <dgm:pt modelId="{923A66C3-D1D2-4453-8799-6A280A58C044}" type="pres">
      <dgm:prSet presAssocID="{E253ADD2-3115-4D65-AF23-14F1C3312774}" presName="compNode" presStyleCnt="0"/>
      <dgm:spPr/>
    </dgm:pt>
    <dgm:pt modelId="{0E59E7CF-DC04-4314-B99F-B95C39792153}" type="pres">
      <dgm:prSet presAssocID="{E253ADD2-3115-4D65-AF23-14F1C3312774}" presName="iconRect" presStyleLbl="node1" presStyleIdx="2" presStyleCnt="4" custLinFactY="-12444" custLinFactNeighborX="-5458" custLinFactNeighborY="-100000"/>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Ruler"/>
        </a:ext>
      </dgm:extLst>
    </dgm:pt>
    <dgm:pt modelId="{AC7EA641-872F-42EC-B01E-13FFE6295710}" type="pres">
      <dgm:prSet presAssocID="{E253ADD2-3115-4D65-AF23-14F1C3312774}" presName="spaceRect" presStyleCnt="0"/>
      <dgm:spPr/>
    </dgm:pt>
    <dgm:pt modelId="{A9260E11-4885-425D-940A-4627E3035174}" type="pres">
      <dgm:prSet presAssocID="{E253ADD2-3115-4D65-AF23-14F1C3312774}" presName="textRect" presStyleLbl="revTx" presStyleIdx="2" presStyleCnt="4" custScaleY="62043" custLinFactY="-100000" custLinFactNeighborX="-8812" custLinFactNeighborY="-125784">
        <dgm:presLayoutVars>
          <dgm:chMax val="1"/>
          <dgm:chPref val="1"/>
        </dgm:presLayoutVars>
      </dgm:prSet>
      <dgm:spPr/>
    </dgm:pt>
    <dgm:pt modelId="{B71B5F47-DA8F-41C5-B6B9-951139A67A17}" type="pres">
      <dgm:prSet presAssocID="{EF3AAF27-9038-4838-B673-FBAFAD176712}" presName="sibTrans" presStyleCnt="0"/>
      <dgm:spPr/>
    </dgm:pt>
    <dgm:pt modelId="{2223F684-EF66-4AA2-8A87-EA1CAD0892F8}" type="pres">
      <dgm:prSet presAssocID="{08BC0BC8-55D4-4D62-8699-6D7D458A659D}" presName="compNode" presStyleCnt="0"/>
      <dgm:spPr/>
    </dgm:pt>
    <dgm:pt modelId="{D774EE66-20B2-4C37-A24A-070CBB755616}" type="pres">
      <dgm:prSet presAssocID="{08BC0BC8-55D4-4D62-8699-6D7D458A659D}" presName="iconRect" presStyleLbl="node1" presStyleIdx="3" presStyleCnt="4" custLinFactY="-4033" custLinFactNeighborY="-100000"/>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tatistics"/>
        </a:ext>
      </dgm:extLst>
    </dgm:pt>
    <dgm:pt modelId="{BD1BFEEC-9366-4C2F-BD25-3B0E43EA0756}" type="pres">
      <dgm:prSet presAssocID="{08BC0BC8-55D4-4D62-8699-6D7D458A659D}" presName="spaceRect" presStyleCnt="0"/>
      <dgm:spPr/>
    </dgm:pt>
    <dgm:pt modelId="{1DC0E76D-A198-4AAD-87EE-52A7AEB73434}" type="pres">
      <dgm:prSet presAssocID="{08BC0BC8-55D4-4D62-8699-6D7D458A659D}" presName="textRect" presStyleLbl="revTx" presStyleIdx="3" presStyleCnt="4" custLinFactY="-98885" custLinFactNeighborX="-491" custLinFactNeighborY="-100000">
        <dgm:presLayoutVars>
          <dgm:chMax val="1"/>
          <dgm:chPref val="1"/>
        </dgm:presLayoutVars>
      </dgm:prSet>
      <dgm:spPr/>
    </dgm:pt>
  </dgm:ptLst>
  <dgm:cxnLst>
    <dgm:cxn modelId="{157A3E1C-986B-45DE-9477-4EC17CFDCD12}" srcId="{8767BD85-F4D6-4885-A99B-1740E4F29A40}" destId="{73A3A5EC-36C0-48B5-BE06-7A9649822106}" srcOrd="0" destOrd="0" parTransId="{C428C2D9-EF10-4452-81E1-89BCE848FA97}" sibTransId="{2FA85EDC-EEC1-42D1-9CC4-26BB3604AFB8}"/>
    <dgm:cxn modelId="{140D2C27-24D4-4EDF-B340-5A90B84C6B79}" srcId="{8767BD85-F4D6-4885-A99B-1740E4F29A40}" destId="{08BC0BC8-55D4-4D62-8699-6D7D458A659D}" srcOrd="3" destOrd="0" parTransId="{65BC54EE-4E82-439B-A490-44149EC61963}" sibTransId="{24B0E7E9-4EAE-450B-9295-BF46523B1199}"/>
    <dgm:cxn modelId="{FA24412E-F36A-4B1A-AD35-0F8EA854461F}" type="presOf" srcId="{E253ADD2-3115-4D65-AF23-14F1C3312774}" destId="{A9260E11-4885-425D-940A-4627E3035174}" srcOrd="0" destOrd="0" presId="urn:microsoft.com/office/officeart/2018/2/layout/IconLabelList"/>
    <dgm:cxn modelId="{9E16905D-499A-4652-AFDC-69933F0DF4C8}" type="presOf" srcId="{08BC0BC8-55D4-4D62-8699-6D7D458A659D}" destId="{1DC0E76D-A198-4AAD-87EE-52A7AEB73434}" srcOrd="0" destOrd="0" presId="urn:microsoft.com/office/officeart/2018/2/layout/IconLabelList"/>
    <dgm:cxn modelId="{ADB8E767-AD5D-40DC-B265-0612C9CD47BF}" srcId="{8767BD85-F4D6-4885-A99B-1740E4F29A40}" destId="{03C487CD-86A9-4C80-956F-2762983F5F62}" srcOrd="1" destOrd="0" parTransId="{C50E29B2-E807-4767-8021-56A0580FC0A3}" sibTransId="{717280BD-7989-4CAC-81B6-65502B089B2F}"/>
    <dgm:cxn modelId="{2BD0B96B-FD99-48C6-8A7B-CFD1C23EB15D}" type="presOf" srcId="{03C487CD-86A9-4C80-956F-2762983F5F62}" destId="{DEDC5E1E-501A-4B66-94E6-409A4466FF09}" srcOrd="0" destOrd="0" presId="urn:microsoft.com/office/officeart/2018/2/layout/IconLabelList"/>
    <dgm:cxn modelId="{9379698A-8983-40AD-9B34-4AF1A74CF207}" type="presOf" srcId="{8767BD85-F4D6-4885-A99B-1740E4F29A40}" destId="{D47B5492-964F-449F-B3C4-541043E717E7}" srcOrd="0" destOrd="0" presId="urn:microsoft.com/office/officeart/2018/2/layout/IconLabelList"/>
    <dgm:cxn modelId="{7B18A58D-9418-474A-8467-4C491000D925}" srcId="{8767BD85-F4D6-4885-A99B-1740E4F29A40}" destId="{E253ADD2-3115-4D65-AF23-14F1C3312774}" srcOrd="2" destOrd="0" parTransId="{45FA7E2E-7AA5-4D09-9995-ED497FC76B5F}" sibTransId="{EF3AAF27-9038-4838-B673-FBAFAD176712}"/>
    <dgm:cxn modelId="{B064AEB7-B8A1-44FB-BF55-3E02F99009EC}" type="presOf" srcId="{73A3A5EC-36C0-48B5-BE06-7A9649822106}" destId="{8D851A8B-6EA8-414C-92C2-2773B4145D51}" srcOrd="0" destOrd="0" presId="urn:microsoft.com/office/officeart/2018/2/layout/IconLabelList"/>
    <dgm:cxn modelId="{C1FEC836-3CC8-4774-892A-CD4DB6A2DD28}" type="presParOf" srcId="{D47B5492-964F-449F-B3C4-541043E717E7}" destId="{C76376BA-4C79-469A-9D11-BE035A13E203}" srcOrd="0" destOrd="0" presId="urn:microsoft.com/office/officeart/2018/2/layout/IconLabelList"/>
    <dgm:cxn modelId="{06C96487-0DFB-46C2-87B3-E13D4A596643}" type="presParOf" srcId="{C76376BA-4C79-469A-9D11-BE035A13E203}" destId="{8FBFAD72-4868-4350-ADCB-B9DB0CACA1E2}" srcOrd="0" destOrd="0" presId="urn:microsoft.com/office/officeart/2018/2/layout/IconLabelList"/>
    <dgm:cxn modelId="{516620ED-248C-46BB-AB8B-44DD05A45BE7}" type="presParOf" srcId="{C76376BA-4C79-469A-9D11-BE035A13E203}" destId="{DBE3ED26-2C88-4DAB-B776-AA595C0AF241}" srcOrd="1" destOrd="0" presId="urn:microsoft.com/office/officeart/2018/2/layout/IconLabelList"/>
    <dgm:cxn modelId="{0341AD2D-7421-475D-9119-63B218D19B0D}" type="presParOf" srcId="{C76376BA-4C79-469A-9D11-BE035A13E203}" destId="{8D851A8B-6EA8-414C-92C2-2773B4145D51}" srcOrd="2" destOrd="0" presId="urn:microsoft.com/office/officeart/2018/2/layout/IconLabelList"/>
    <dgm:cxn modelId="{383C6D9E-90FD-4E26-824F-13DF6D06BFA6}" type="presParOf" srcId="{D47B5492-964F-449F-B3C4-541043E717E7}" destId="{41FE7AAE-7D1A-446D-A64F-9EFDF1818BBD}" srcOrd="1" destOrd="0" presId="urn:microsoft.com/office/officeart/2018/2/layout/IconLabelList"/>
    <dgm:cxn modelId="{3D9C5604-E85F-441C-A197-ACAEAD2EBCB5}" type="presParOf" srcId="{D47B5492-964F-449F-B3C4-541043E717E7}" destId="{54CD46CA-89A3-40AB-AE52-F449AFA8FDE7}" srcOrd="2" destOrd="0" presId="urn:microsoft.com/office/officeart/2018/2/layout/IconLabelList"/>
    <dgm:cxn modelId="{1AFB42BE-66D5-4F9E-BA39-CFE1EE62E3D0}" type="presParOf" srcId="{54CD46CA-89A3-40AB-AE52-F449AFA8FDE7}" destId="{1A8223F6-7AA3-4F3F-ACEE-9F7D84B19EEC}" srcOrd="0" destOrd="0" presId="urn:microsoft.com/office/officeart/2018/2/layout/IconLabelList"/>
    <dgm:cxn modelId="{32721DAB-FD34-445B-823A-FA3762A2B290}" type="presParOf" srcId="{54CD46CA-89A3-40AB-AE52-F449AFA8FDE7}" destId="{900094D3-A5CD-4F57-8B42-4C08188E0BDC}" srcOrd="1" destOrd="0" presId="urn:microsoft.com/office/officeart/2018/2/layout/IconLabelList"/>
    <dgm:cxn modelId="{FE3BAB84-C203-49E8-B495-45CFE6A891E6}" type="presParOf" srcId="{54CD46CA-89A3-40AB-AE52-F449AFA8FDE7}" destId="{DEDC5E1E-501A-4B66-94E6-409A4466FF09}" srcOrd="2" destOrd="0" presId="urn:microsoft.com/office/officeart/2018/2/layout/IconLabelList"/>
    <dgm:cxn modelId="{D4411A5C-A34C-41EB-8C17-5EA88C54DADF}" type="presParOf" srcId="{D47B5492-964F-449F-B3C4-541043E717E7}" destId="{2D5BAA19-76BF-4F64-BDBA-C9FED20F7A6A}" srcOrd="3" destOrd="0" presId="urn:microsoft.com/office/officeart/2018/2/layout/IconLabelList"/>
    <dgm:cxn modelId="{E0DE8DCB-9F47-4DB4-B06D-E38FC75985A4}" type="presParOf" srcId="{D47B5492-964F-449F-B3C4-541043E717E7}" destId="{923A66C3-D1D2-4453-8799-6A280A58C044}" srcOrd="4" destOrd="0" presId="urn:microsoft.com/office/officeart/2018/2/layout/IconLabelList"/>
    <dgm:cxn modelId="{2779707E-12DF-4255-9598-2427FF4B5EDC}" type="presParOf" srcId="{923A66C3-D1D2-4453-8799-6A280A58C044}" destId="{0E59E7CF-DC04-4314-B99F-B95C39792153}" srcOrd="0" destOrd="0" presId="urn:microsoft.com/office/officeart/2018/2/layout/IconLabelList"/>
    <dgm:cxn modelId="{014BA60E-0318-441F-9BA6-3894BBFC6100}" type="presParOf" srcId="{923A66C3-D1D2-4453-8799-6A280A58C044}" destId="{AC7EA641-872F-42EC-B01E-13FFE6295710}" srcOrd="1" destOrd="0" presId="urn:microsoft.com/office/officeart/2018/2/layout/IconLabelList"/>
    <dgm:cxn modelId="{9E4CC8A6-267D-4BD4-A9C6-40C32F70C622}" type="presParOf" srcId="{923A66C3-D1D2-4453-8799-6A280A58C044}" destId="{A9260E11-4885-425D-940A-4627E3035174}" srcOrd="2" destOrd="0" presId="urn:microsoft.com/office/officeart/2018/2/layout/IconLabelList"/>
    <dgm:cxn modelId="{58B56184-C92C-4074-8359-CF1116E1E532}" type="presParOf" srcId="{D47B5492-964F-449F-B3C4-541043E717E7}" destId="{B71B5F47-DA8F-41C5-B6B9-951139A67A17}" srcOrd="5" destOrd="0" presId="urn:microsoft.com/office/officeart/2018/2/layout/IconLabelList"/>
    <dgm:cxn modelId="{EE78AB07-E1EC-4843-97B9-716D09FE16DD}" type="presParOf" srcId="{D47B5492-964F-449F-B3C4-541043E717E7}" destId="{2223F684-EF66-4AA2-8A87-EA1CAD0892F8}" srcOrd="6" destOrd="0" presId="urn:microsoft.com/office/officeart/2018/2/layout/IconLabelList"/>
    <dgm:cxn modelId="{6594E309-0742-41CD-B50D-D372E803995B}" type="presParOf" srcId="{2223F684-EF66-4AA2-8A87-EA1CAD0892F8}" destId="{D774EE66-20B2-4C37-A24A-070CBB755616}" srcOrd="0" destOrd="0" presId="urn:microsoft.com/office/officeart/2018/2/layout/IconLabelList"/>
    <dgm:cxn modelId="{436F6C16-BB61-4888-9A4E-3ECB6B9AEB71}" type="presParOf" srcId="{2223F684-EF66-4AA2-8A87-EA1CAD0892F8}" destId="{BD1BFEEC-9366-4C2F-BD25-3B0E43EA0756}" srcOrd="1" destOrd="0" presId="urn:microsoft.com/office/officeart/2018/2/layout/IconLabelList"/>
    <dgm:cxn modelId="{6211C503-3AD6-46D7-B3B9-B3F95D4AD98D}" type="presParOf" srcId="{2223F684-EF66-4AA2-8A87-EA1CAD0892F8}" destId="{1DC0E76D-A198-4AAD-87EE-52A7AEB73434}"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4CBD32-D995-40FB-8809-BFC6D8A6568A}">
      <dsp:nvSpPr>
        <dsp:cNvPr id="0" name=""/>
        <dsp:cNvSpPr/>
      </dsp:nvSpPr>
      <dsp:spPr>
        <a:xfrm>
          <a:off x="3198" y="0"/>
          <a:ext cx="2537086" cy="3478940"/>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7801" tIns="330200" rIns="197801" bIns="330200" numCol="1" spcCol="1270" anchor="t" anchorCtr="0">
          <a:noAutofit/>
        </a:bodyPr>
        <a:lstStyle/>
        <a:p>
          <a:pPr marL="0" lvl="0" indent="0" algn="l" defTabSz="1244600">
            <a:lnSpc>
              <a:spcPct val="90000"/>
            </a:lnSpc>
            <a:spcBef>
              <a:spcPct val="0"/>
            </a:spcBef>
            <a:spcAft>
              <a:spcPct val="35000"/>
            </a:spcAft>
            <a:buNone/>
          </a:pPr>
          <a:r>
            <a:rPr lang="en-GB" sz="2800" kern="1200" dirty="0"/>
            <a:t>Coolican: Research Methods and Statistics in Psychology</a:t>
          </a:r>
          <a:endParaRPr lang="en-US" sz="2800" kern="1200" dirty="0"/>
        </a:p>
        <a:p>
          <a:pPr marL="228600" lvl="1" indent="-228600" algn="l" defTabSz="889000">
            <a:lnSpc>
              <a:spcPct val="90000"/>
            </a:lnSpc>
            <a:spcBef>
              <a:spcPct val="0"/>
            </a:spcBef>
            <a:spcAft>
              <a:spcPct val="15000"/>
            </a:spcAft>
            <a:buChar char="•"/>
          </a:pPr>
          <a:r>
            <a:rPr lang="en-GB" sz="2000" kern="1200" dirty="0"/>
            <a:t>6</a:t>
          </a:r>
          <a:r>
            <a:rPr lang="en-GB" sz="2000" kern="1200" baseline="30000" dirty="0"/>
            <a:t>th</a:t>
          </a:r>
          <a:r>
            <a:rPr lang="en-GB" sz="2000" kern="1200" dirty="0"/>
            <a:t> edition available online via Library system</a:t>
          </a:r>
          <a:endParaRPr lang="en-US" sz="2000" kern="1200" dirty="0"/>
        </a:p>
      </dsp:txBody>
      <dsp:txXfrm>
        <a:off x="3198" y="1321997"/>
        <a:ext cx="2537086" cy="2087364"/>
      </dsp:txXfrm>
    </dsp:sp>
    <dsp:sp modelId="{2AD23CB8-E1F7-4AC5-A544-11CB50F1D30D}">
      <dsp:nvSpPr>
        <dsp:cNvPr id="0" name=""/>
        <dsp:cNvSpPr/>
      </dsp:nvSpPr>
      <dsp:spPr>
        <a:xfrm>
          <a:off x="749900" y="347893"/>
          <a:ext cx="1043682" cy="1043682"/>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1370" tIns="12700" rIns="81370"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902744" y="500737"/>
        <a:ext cx="737994" cy="737994"/>
      </dsp:txXfrm>
    </dsp:sp>
    <dsp:sp modelId="{A198F7A1-2B0D-46E2-B421-67B1CC5BBD83}">
      <dsp:nvSpPr>
        <dsp:cNvPr id="0" name=""/>
        <dsp:cNvSpPr/>
      </dsp:nvSpPr>
      <dsp:spPr>
        <a:xfrm>
          <a:off x="3198" y="3478868"/>
          <a:ext cx="2537086" cy="7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4BA0BD-572B-4958-AC36-129FC1483161}">
      <dsp:nvSpPr>
        <dsp:cNvPr id="0" name=""/>
        <dsp:cNvSpPr/>
      </dsp:nvSpPr>
      <dsp:spPr>
        <a:xfrm>
          <a:off x="2793993" y="0"/>
          <a:ext cx="2537086" cy="3478940"/>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7801" tIns="330200" rIns="197801" bIns="330200" numCol="1" spcCol="1270" anchor="t" anchorCtr="0">
          <a:noAutofit/>
        </a:bodyPr>
        <a:lstStyle/>
        <a:p>
          <a:pPr marL="0" lvl="0" indent="0" algn="l" defTabSz="1244600">
            <a:lnSpc>
              <a:spcPct val="90000"/>
            </a:lnSpc>
            <a:spcBef>
              <a:spcPct val="0"/>
            </a:spcBef>
            <a:spcAft>
              <a:spcPct val="35000"/>
            </a:spcAft>
            <a:buNone/>
          </a:pPr>
          <a:r>
            <a:rPr lang="en-GB" sz="2800" kern="1200" dirty="0"/>
            <a:t>Howitt: Introduction to Research Methods in Psychology</a:t>
          </a:r>
          <a:endParaRPr lang="en-US" sz="2800" kern="1200" dirty="0"/>
        </a:p>
        <a:p>
          <a:pPr marL="228600" lvl="1" indent="-228600" algn="l" defTabSz="889000">
            <a:lnSpc>
              <a:spcPct val="90000"/>
            </a:lnSpc>
            <a:spcBef>
              <a:spcPct val="0"/>
            </a:spcBef>
            <a:spcAft>
              <a:spcPct val="15000"/>
            </a:spcAft>
            <a:buChar char="•"/>
          </a:pPr>
          <a:r>
            <a:rPr lang="en-GB" sz="2000" kern="1200" dirty="0"/>
            <a:t>4</a:t>
          </a:r>
          <a:r>
            <a:rPr lang="en-GB" sz="2000" kern="1200" baseline="30000" dirty="0"/>
            <a:t>th</a:t>
          </a:r>
          <a:r>
            <a:rPr lang="en-GB" sz="2000" kern="1200" dirty="0"/>
            <a:t> edition available online via Library system</a:t>
          </a:r>
          <a:endParaRPr lang="en-US" sz="2000" kern="1200" dirty="0"/>
        </a:p>
      </dsp:txBody>
      <dsp:txXfrm>
        <a:off x="2793993" y="1321997"/>
        <a:ext cx="2537086" cy="2087364"/>
      </dsp:txXfrm>
    </dsp:sp>
    <dsp:sp modelId="{EFBE3A19-D2B8-4010-BA7A-47F2B1E62929}">
      <dsp:nvSpPr>
        <dsp:cNvPr id="0" name=""/>
        <dsp:cNvSpPr/>
      </dsp:nvSpPr>
      <dsp:spPr>
        <a:xfrm>
          <a:off x="3540695" y="347893"/>
          <a:ext cx="1043682" cy="1043682"/>
        </a:xfrm>
        <a:prstGeom prst="ellips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1370" tIns="12700" rIns="81370"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693539" y="500737"/>
        <a:ext cx="737994" cy="737994"/>
      </dsp:txXfrm>
    </dsp:sp>
    <dsp:sp modelId="{133914E2-F95A-4EBE-8E5E-37AA17DAA3AD}">
      <dsp:nvSpPr>
        <dsp:cNvPr id="0" name=""/>
        <dsp:cNvSpPr/>
      </dsp:nvSpPr>
      <dsp:spPr>
        <a:xfrm>
          <a:off x="2793993" y="3478868"/>
          <a:ext cx="2537086" cy="72"/>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F58F40-7F1B-46FE-9D8E-1C260887883C}">
      <dsp:nvSpPr>
        <dsp:cNvPr id="0" name=""/>
        <dsp:cNvSpPr/>
      </dsp:nvSpPr>
      <dsp:spPr>
        <a:xfrm>
          <a:off x="5584788" y="0"/>
          <a:ext cx="2537086" cy="3478940"/>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7801" tIns="330200" rIns="197801" bIns="330200" numCol="1" spcCol="1270" anchor="t" anchorCtr="0">
          <a:noAutofit/>
        </a:bodyPr>
        <a:lstStyle/>
        <a:p>
          <a:pPr marL="0" lvl="0" indent="0" algn="l" defTabSz="1244600">
            <a:lnSpc>
              <a:spcPct val="90000"/>
            </a:lnSpc>
            <a:spcBef>
              <a:spcPct val="0"/>
            </a:spcBef>
            <a:spcAft>
              <a:spcPct val="35000"/>
            </a:spcAft>
            <a:buNone/>
          </a:pPr>
          <a:r>
            <a:rPr lang="en-GB" sz="2800" kern="1200" dirty="0" err="1"/>
            <a:t>Pallant</a:t>
          </a:r>
          <a:r>
            <a:rPr lang="en-GB" sz="2800" kern="1200" dirty="0"/>
            <a:t>: SPSS Survival Manual (7</a:t>
          </a:r>
          <a:r>
            <a:rPr lang="en-GB" sz="2800" kern="1200" baseline="30000" dirty="0"/>
            <a:t>th</a:t>
          </a:r>
          <a:r>
            <a:rPr lang="en-GB" sz="2800" kern="1200" dirty="0"/>
            <a:t> ed.)</a:t>
          </a:r>
          <a:endParaRPr lang="en-US" sz="2800" kern="1200" dirty="0"/>
        </a:p>
      </dsp:txBody>
      <dsp:txXfrm>
        <a:off x="5584788" y="1321997"/>
        <a:ext cx="2537086" cy="2087364"/>
      </dsp:txXfrm>
    </dsp:sp>
    <dsp:sp modelId="{E9F8141F-53CC-4C32-AF52-A3283C8BF7B0}">
      <dsp:nvSpPr>
        <dsp:cNvPr id="0" name=""/>
        <dsp:cNvSpPr/>
      </dsp:nvSpPr>
      <dsp:spPr>
        <a:xfrm>
          <a:off x="6331491" y="347893"/>
          <a:ext cx="1043682" cy="1043682"/>
        </a:xfrm>
        <a:prstGeom prst="ellips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1370" tIns="12700" rIns="81370"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484335" y="500737"/>
        <a:ext cx="737994" cy="737994"/>
      </dsp:txXfrm>
    </dsp:sp>
    <dsp:sp modelId="{C9124A5A-A909-464D-B4C0-A605FFDE49F7}">
      <dsp:nvSpPr>
        <dsp:cNvPr id="0" name=""/>
        <dsp:cNvSpPr/>
      </dsp:nvSpPr>
      <dsp:spPr>
        <a:xfrm>
          <a:off x="5584788" y="3478868"/>
          <a:ext cx="2537086" cy="7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B478B8-BEA8-4303-9549-D53E3461DF65}">
      <dsp:nvSpPr>
        <dsp:cNvPr id="0" name=""/>
        <dsp:cNvSpPr/>
      </dsp:nvSpPr>
      <dsp:spPr>
        <a:xfrm>
          <a:off x="8375584" y="0"/>
          <a:ext cx="2537086" cy="3478940"/>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7801" tIns="330200" rIns="197801" bIns="330200" numCol="1" spcCol="1270" anchor="t" anchorCtr="0">
          <a:noAutofit/>
        </a:bodyPr>
        <a:lstStyle/>
        <a:p>
          <a:pPr marL="0" lvl="0" indent="0" algn="l" defTabSz="1244600">
            <a:lnSpc>
              <a:spcPct val="90000"/>
            </a:lnSpc>
            <a:spcBef>
              <a:spcPct val="0"/>
            </a:spcBef>
            <a:spcAft>
              <a:spcPct val="35000"/>
            </a:spcAft>
            <a:buNone/>
          </a:pPr>
          <a:r>
            <a:rPr lang="en-GB" sz="2800" kern="1200" dirty="0"/>
            <a:t>Brace et al: SPSS for Psychologists</a:t>
          </a:r>
          <a:endParaRPr lang="en-US" sz="2800" kern="1200" dirty="0"/>
        </a:p>
        <a:p>
          <a:pPr marL="228600" lvl="1" indent="-228600" algn="l" defTabSz="1066800">
            <a:lnSpc>
              <a:spcPct val="90000"/>
            </a:lnSpc>
            <a:spcBef>
              <a:spcPct val="0"/>
            </a:spcBef>
            <a:spcAft>
              <a:spcPct val="15000"/>
            </a:spcAft>
            <a:buChar char="•"/>
          </a:pPr>
          <a:r>
            <a:rPr lang="en-GB" sz="2400" kern="1200" dirty="0"/>
            <a:t>6</a:t>
          </a:r>
          <a:r>
            <a:rPr lang="en-GB" sz="2400" kern="1200" baseline="30000" dirty="0"/>
            <a:t>th</a:t>
          </a:r>
          <a:r>
            <a:rPr lang="en-GB" sz="2400" kern="1200" dirty="0"/>
            <a:t> edition available online via Library system</a:t>
          </a:r>
          <a:endParaRPr lang="en-US" sz="2400" kern="1200" dirty="0"/>
        </a:p>
      </dsp:txBody>
      <dsp:txXfrm>
        <a:off x="8375584" y="1321997"/>
        <a:ext cx="2537086" cy="2087364"/>
      </dsp:txXfrm>
    </dsp:sp>
    <dsp:sp modelId="{C99E5148-21DF-45E3-BDF6-75D14F852C38}">
      <dsp:nvSpPr>
        <dsp:cNvPr id="0" name=""/>
        <dsp:cNvSpPr/>
      </dsp:nvSpPr>
      <dsp:spPr>
        <a:xfrm>
          <a:off x="9122286" y="347893"/>
          <a:ext cx="1043682" cy="1043682"/>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1370" tIns="12700" rIns="81370"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9275130" y="500737"/>
        <a:ext cx="737994" cy="737994"/>
      </dsp:txXfrm>
    </dsp:sp>
    <dsp:sp modelId="{F72A11FF-DD62-41B6-A2B2-DB4FB53367C0}">
      <dsp:nvSpPr>
        <dsp:cNvPr id="0" name=""/>
        <dsp:cNvSpPr/>
      </dsp:nvSpPr>
      <dsp:spPr>
        <a:xfrm>
          <a:off x="8375584" y="3478868"/>
          <a:ext cx="2537086" cy="72"/>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FE3B72-3633-4DE5-A62D-0EFE9F8E72F1}">
      <dsp:nvSpPr>
        <dsp:cNvPr id="0" name=""/>
        <dsp:cNvSpPr/>
      </dsp:nvSpPr>
      <dsp:spPr>
        <a:xfrm>
          <a:off x="6368" y="206029"/>
          <a:ext cx="3113703" cy="1504576"/>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40640" rIns="60960" bIns="40640" numCol="1" spcCol="1270" anchor="ctr" anchorCtr="0">
          <a:noAutofit/>
        </a:bodyPr>
        <a:lstStyle/>
        <a:p>
          <a:pPr marL="0" lvl="0" indent="0" algn="ctr" defTabSz="1422400">
            <a:lnSpc>
              <a:spcPct val="90000"/>
            </a:lnSpc>
            <a:spcBef>
              <a:spcPct val="0"/>
            </a:spcBef>
            <a:spcAft>
              <a:spcPct val="35000"/>
            </a:spcAft>
            <a:buNone/>
          </a:pPr>
          <a:r>
            <a:rPr lang="en-GB" sz="3200" kern="1200" dirty="0"/>
            <a:t>Psychology is regarded as a science</a:t>
          </a:r>
          <a:endParaRPr lang="en-US" sz="3200" kern="1200" dirty="0"/>
        </a:p>
      </dsp:txBody>
      <dsp:txXfrm>
        <a:off x="50436" y="250097"/>
        <a:ext cx="3025567" cy="1416440"/>
      </dsp:txXfrm>
    </dsp:sp>
    <dsp:sp modelId="{A0A4D09F-772C-427D-B46E-98FB20C4D72B}">
      <dsp:nvSpPr>
        <dsp:cNvPr id="0" name=""/>
        <dsp:cNvSpPr/>
      </dsp:nvSpPr>
      <dsp:spPr>
        <a:xfrm>
          <a:off x="317739" y="1710606"/>
          <a:ext cx="311370" cy="1376548"/>
        </a:xfrm>
        <a:custGeom>
          <a:avLst/>
          <a:gdLst/>
          <a:ahLst/>
          <a:cxnLst/>
          <a:rect l="0" t="0" r="0" b="0"/>
          <a:pathLst>
            <a:path>
              <a:moveTo>
                <a:pt x="0" y="0"/>
              </a:moveTo>
              <a:lnTo>
                <a:pt x="0" y="1376548"/>
              </a:lnTo>
              <a:lnTo>
                <a:pt x="311370" y="1376548"/>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9CA11B2-C351-4261-AE6C-1F11CC88D0AD}">
      <dsp:nvSpPr>
        <dsp:cNvPr id="0" name=""/>
        <dsp:cNvSpPr/>
      </dsp:nvSpPr>
      <dsp:spPr>
        <a:xfrm>
          <a:off x="629109" y="2083040"/>
          <a:ext cx="2825546" cy="2008227"/>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35560" rIns="53340" bIns="35560" numCol="1" spcCol="1270" anchor="ctr" anchorCtr="0">
          <a:noAutofit/>
        </a:bodyPr>
        <a:lstStyle/>
        <a:p>
          <a:pPr marL="0" lvl="0" indent="0" algn="ctr" defTabSz="1244600">
            <a:lnSpc>
              <a:spcPct val="90000"/>
            </a:lnSpc>
            <a:spcBef>
              <a:spcPct val="0"/>
            </a:spcBef>
            <a:spcAft>
              <a:spcPct val="35000"/>
            </a:spcAft>
            <a:buNone/>
          </a:pPr>
          <a:r>
            <a:rPr lang="en-GB" sz="2800" kern="1200"/>
            <a:t>Science (at a basic level) attempts to answer questions through careful observation and collection of data</a:t>
          </a:r>
          <a:endParaRPr lang="en-US" sz="2800" kern="1200"/>
        </a:p>
      </dsp:txBody>
      <dsp:txXfrm>
        <a:off x="687928" y="2141859"/>
        <a:ext cx="2707908" cy="1890589"/>
      </dsp:txXfrm>
    </dsp:sp>
    <dsp:sp modelId="{4833E790-A7A1-47A7-813F-00E25FD200BD}">
      <dsp:nvSpPr>
        <dsp:cNvPr id="0" name=""/>
        <dsp:cNvSpPr/>
      </dsp:nvSpPr>
      <dsp:spPr>
        <a:xfrm>
          <a:off x="3864941" y="206029"/>
          <a:ext cx="3120526" cy="1771389"/>
        </a:xfrm>
        <a:prstGeom prst="roundRect">
          <a:avLst>
            <a:gd name="adj" fmla="val 10000"/>
          </a:avLst>
        </a:prstGeom>
        <a:solidFill>
          <a:schemeClr val="accent4">
            <a:hueOff val="758656"/>
            <a:satOff val="-5038"/>
            <a:lumOff val="31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40640" rIns="60960" bIns="40640" numCol="1" spcCol="1270" anchor="ctr" anchorCtr="0">
          <a:noAutofit/>
        </a:bodyPr>
        <a:lstStyle/>
        <a:p>
          <a:pPr marL="0" lvl="0" indent="0" algn="ctr" defTabSz="1422400">
            <a:lnSpc>
              <a:spcPct val="90000"/>
            </a:lnSpc>
            <a:spcBef>
              <a:spcPct val="0"/>
            </a:spcBef>
            <a:spcAft>
              <a:spcPct val="35000"/>
            </a:spcAft>
            <a:buNone/>
          </a:pPr>
          <a:r>
            <a:rPr lang="en-GB" sz="3200" kern="1200"/>
            <a:t>These answers can then be used to further our knowledge of us (humans) and of our world</a:t>
          </a:r>
          <a:endParaRPr lang="en-US" sz="3200" kern="1200"/>
        </a:p>
      </dsp:txBody>
      <dsp:txXfrm>
        <a:off x="3916823" y="257911"/>
        <a:ext cx="3016762" cy="1667625"/>
      </dsp:txXfrm>
    </dsp:sp>
    <dsp:sp modelId="{931F2AD7-4033-4210-A3F7-8D6D541F3ED9}">
      <dsp:nvSpPr>
        <dsp:cNvPr id="0" name=""/>
        <dsp:cNvSpPr/>
      </dsp:nvSpPr>
      <dsp:spPr>
        <a:xfrm>
          <a:off x="4176994" y="1977418"/>
          <a:ext cx="312052" cy="1307015"/>
        </a:xfrm>
        <a:custGeom>
          <a:avLst/>
          <a:gdLst/>
          <a:ahLst/>
          <a:cxnLst/>
          <a:rect l="0" t="0" r="0" b="0"/>
          <a:pathLst>
            <a:path>
              <a:moveTo>
                <a:pt x="0" y="0"/>
              </a:moveTo>
              <a:lnTo>
                <a:pt x="0" y="1307015"/>
              </a:lnTo>
              <a:lnTo>
                <a:pt x="312052" y="1307015"/>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E5BD7F6-355A-4D66-A6D6-D6EA9394B82C}">
      <dsp:nvSpPr>
        <dsp:cNvPr id="0" name=""/>
        <dsp:cNvSpPr/>
      </dsp:nvSpPr>
      <dsp:spPr>
        <a:xfrm>
          <a:off x="4489047" y="2349853"/>
          <a:ext cx="2735184" cy="1869160"/>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1517312"/>
              <a:satOff val="-10077"/>
              <a:lumOff val="627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35560" rIns="53340" bIns="35560" numCol="1" spcCol="1270" anchor="ctr" anchorCtr="0">
          <a:noAutofit/>
        </a:bodyPr>
        <a:lstStyle/>
        <a:p>
          <a:pPr marL="0" lvl="0" indent="0" algn="ctr" defTabSz="1244600">
            <a:lnSpc>
              <a:spcPct val="90000"/>
            </a:lnSpc>
            <a:spcBef>
              <a:spcPct val="0"/>
            </a:spcBef>
            <a:spcAft>
              <a:spcPct val="35000"/>
            </a:spcAft>
            <a:buNone/>
          </a:pPr>
          <a:r>
            <a:rPr lang="en-GB" sz="2800" kern="1200"/>
            <a:t>As well as then helping us to predict subsequent events and behaviour</a:t>
          </a:r>
          <a:endParaRPr lang="en-US" sz="2800" kern="1200"/>
        </a:p>
      </dsp:txBody>
      <dsp:txXfrm>
        <a:off x="4543793" y="2404599"/>
        <a:ext cx="2625692" cy="1759668"/>
      </dsp:txXfrm>
    </dsp:sp>
    <dsp:sp modelId="{3CF9EDFA-F20E-42C0-AB45-198442B4E889}">
      <dsp:nvSpPr>
        <dsp:cNvPr id="0" name=""/>
        <dsp:cNvSpPr/>
      </dsp:nvSpPr>
      <dsp:spPr>
        <a:xfrm>
          <a:off x="7730337" y="206029"/>
          <a:ext cx="3179162" cy="1781414"/>
        </a:xfrm>
        <a:prstGeom prst="roundRect">
          <a:avLst>
            <a:gd name="adj" fmla="val 10000"/>
          </a:avLst>
        </a:prstGeom>
        <a:solidFill>
          <a:schemeClr val="accent4">
            <a:hueOff val="1517312"/>
            <a:satOff val="-10077"/>
            <a:lumOff val="627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40640" rIns="60960" bIns="40640" numCol="1" spcCol="1270" anchor="ctr" anchorCtr="0">
          <a:noAutofit/>
        </a:bodyPr>
        <a:lstStyle/>
        <a:p>
          <a:pPr marL="0" lvl="0" indent="0" algn="ctr" defTabSz="1422400">
            <a:lnSpc>
              <a:spcPct val="90000"/>
            </a:lnSpc>
            <a:spcBef>
              <a:spcPct val="0"/>
            </a:spcBef>
            <a:spcAft>
              <a:spcPct val="35000"/>
            </a:spcAft>
            <a:buNone/>
          </a:pPr>
          <a:r>
            <a:rPr lang="en-GB" sz="3200" kern="1200" dirty="0"/>
            <a:t>BUT to do this, we require a systematic/universal way of collecting and understanding data</a:t>
          </a:r>
          <a:endParaRPr lang="en-US" sz="3200" kern="1200" dirty="0"/>
        </a:p>
      </dsp:txBody>
      <dsp:txXfrm>
        <a:off x="7782513" y="258205"/>
        <a:ext cx="3074810" cy="167706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5D71D9-93F0-4473-A315-839AF44F22DA}">
      <dsp:nvSpPr>
        <dsp:cNvPr id="0" name=""/>
        <dsp:cNvSpPr/>
      </dsp:nvSpPr>
      <dsp:spPr>
        <a:xfrm>
          <a:off x="-30622" y="8826"/>
          <a:ext cx="7540934" cy="16306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D04543-10E8-4460-B5D0-7F817500C062}">
      <dsp:nvSpPr>
        <dsp:cNvPr id="0" name=""/>
        <dsp:cNvSpPr/>
      </dsp:nvSpPr>
      <dsp:spPr>
        <a:xfrm>
          <a:off x="10773" y="324840"/>
          <a:ext cx="898603" cy="8968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0688B0-471D-417B-82C8-F2B06832CB8B}">
      <dsp:nvSpPr>
        <dsp:cNvPr id="0" name=""/>
        <dsp:cNvSpPr/>
      </dsp:nvSpPr>
      <dsp:spPr>
        <a:xfrm>
          <a:off x="905813" y="8124"/>
          <a:ext cx="6635120" cy="16322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2744" tIns="172744" rIns="172744" bIns="172744" numCol="1" spcCol="1270" anchor="ctr" anchorCtr="0">
          <a:noAutofit/>
        </a:bodyPr>
        <a:lstStyle/>
        <a:p>
          <a:pPr marL="0" lvl="0" indent="0" algn="l" defTabSz="1066800">
            <a:lnSpc>
              <a:spcPct val="100000"/>
            </a:lnSpc>
            <a:spcBef>
              <a:spcPct val="0"/>
            </a:spcBef>
            <a:spcAft>
              <a:spcPct val="35000"/>
            </a:spcAft>
            <a:buNone/>
          </a:pPr>
          <a:r>
            <a:rPr lang="en-GB" sz="2400" kern="1200" dirty="0"/>
            <a:t>Evidence for theories comes from the derivation of a hypothesis:</a:t>
          </a:r>
        </a:p>
        <a:p>
          <a:pPr marL="0" lvl="0" indent="0" algn="l" defTabSz="1066800">
            <a:lnSpc>
              <a:spcPct val="100000"/>
            </a:lnSpc>
            <a:spcBef>
              <a:spcPct val="0"/>
            </a:spcBef>
            <a:spcAft>
              <a:spcPct val="35000"/>
            </a:spcAft>
            <a:buNone/>
          </a:pPr>
          <a:r>
            <a:rPr lang="en-GB" sz="2400" i="0" u="sng" kern="1200" dirty="0"/>
            <a:t>Hypothesis = A testable statement; an idea that is proposed as an explanation for a phenomenon</a:t>
          </a:r>
          <a:endParaRPr lang="en-US" sz="2400" i="0" kern="1200" dirty="0"/>
        </a:p>
        <a:p>
          <a:pPr marL="0" lvl="0" indent="0" algn="l" defTabSz="1066800">
            <a:lnSpc>
              <a:spcPct val="100000"/>
            </a:lnSpc>
            <a:spcBef>
              <a:spcPct val="0"/>
            </a:spcBef>
            <a:spcAft>
              <a:spcPct val="35000"/>
            </a:spcAft>
            <a:buNone/>
          </a:pPr>
          <a:r>
            <a:rPr lang="en-GB" sz="2400" kern="1200" dirty="0"/>
            <a:t>Hypotheses (plural) are used to test theories</a:t>
          </a:r>
          <a:endParaRPr lang="en-US" sz="2400" kern="1200" dirty="0"/>
        </a:p>
      </dsp:txBody>
      <dsp:txXfrm>
        <a:off x="905813" y="8124"/>
        <a:ext cx="6635120" cy="1632229"/>
      </dsp:txXfrm>
    </dsp:sp>
    <dsp:sp modelId="{6F825FB1-CC2E-45EB-A4AC-EBF59B77B05B}">
      <dsp:nvSpPr>
        <dsp:cNvPr id="0" name=""/>
        <dsp:cNvSpPr/>
      </dsp:nvSpPr>
      <dsp:spPr>
        <a:xfrm>
          <a:off x="5247935" y="8826"/>
          <a:ext cx="1959163" cy="16306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2576" tIns="172576" rIns="172576" bIns="172576" numCol="1" spcCol="1270" anchor="ctr" anchorCtr="0">
          <a:noAutofit/>
        </a:bodyPr>
        <a:lstStyle/>
        <a:p>
          <a:pPr marL="0" lvl="0" indent="0" algn="l" defTabSz="800100">
            <a:lnSpc>
              <a:spcPct val="100000"/>
            </a:lnSpc>
            <a:spcBef>
              <a:spcPct val="0"/>
            </a:spcBef>
            <a:spcAft>
              <a:spcPct val="35000"/>
            </a:spcAft>
            <a:buNone/>
          </a:pPr>
          <a:endParaRPr lang="en-US" sz="1800" i="0" kern="1200"/>
        </a:p>
      </dsp:txBody>
      <dsp:txXfrm>
        <a:off x="5247935" y="8826"/>
        <a:ext cx="1959163" cy="1630635"/>
      </dsp:txXfrm>
    </dsp:sp>
    <dsp:sp modelId="{CCA08AA0-DF1A-4FB5-9A59-5104A665EECA}">
      <dsp:nvSpPr>
        <dsp:cNvPr id="0" name=""/>
        <dsp:cNvSpPr/>
      </dsp:nvSpPr>
      <dsp:spPr>
        <a:xfrm>
          <a:off x="-30622" y="1951955"/>
          <a:ext cx="7540934" cy="16306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DF737F-C3E0-4AB8-99D8-DFC5ED7DF618}">
      <dsp:nvSpPr>
        <dsp:cNvPr id="0" name=""/>
        <dsp:cNvSpPr/>
      </dsp:nvSpPr>
      <dsp:spPr>
        <a:xfrm>
          <a:off x="10773" y="2340346"/>
          <a:ext cx="898603" cy="8968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94F9D4-5F73-4B40-958F-FD5E8AB754EF}">
      <dsp:nvSpPr>
        <dsp:cNvPr id="0" name=""/>
        <dsp:cNvSpPr/>
      </dsp:nvSpPr>
      <dsp:spPr>
        <a:xfrm>
          <a:off x="1247873" y="1951955"/>
          <a:ext cx="4606703" cy="16322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2744" tIns="172744" rIns="172744" bIns="172744" numCol="1" spcCol="1270" anchor="ctr" anchorCtr="0">
          <a:noAutofit/>
        </a:bodyPr>
        <a:lstStyle/>
        <a:p>
          <a:pPr marL="0" lvl="0" indent="0" algn="l" defTabSz="1066800">
            <a:lnSpc>
              <a:spcPct val="100000"/>
            </a:lnSpc>
            <a:spcBef>
              <a:spcPct val="0"/>
            </a:spcBef>
            <a:spcAft>
              <a:spcPct val="35000"/>
            </a:spcAft>
            <a:buNone/>
          </a:pPr>
          <a:r>
            <a:rPr lang="en-GB" sz="2400" kern="1200" dirty="0"/>
            <a:t>Alternatively, we can pose a research question</a:t>
          </a:r>
        </a:p>
        <a:p>
          <a:pPr marL="0" lvl="0" indent="0" algn="l" defTabSz="1066800">
            <a:lnSpc>
              <a:spcPct val="100000"/>
            </a:lnSpc>
            <a:spcBef>
              <a:spcPct val="0"/>
            </a:spcBef>
            <a:spcAft>
              <a:spcPct val="35000"/>
            </a:spcAft>
            <a:buNone/>
          </a:pPr>
          <a:r>
            <a:rPr lang="en-GB" sz="2400" kern="1200" dirty="0"/>
            <a:t>Particularly in the case of inductive methods</a:t>
          </a:r>
          <a:endParaRPr lang="en-US" sz="2400" kern="1200" dirty="0"/>
        </a:p>
      </dsp:txBody>
      <dsp:txXfrm>
        <a:off x="1247873" y="1951955"/>
        <a:ext cx="4606703" cy="1632229"/>
      </dsp:txXfrm>
    </dsp:sp>
    <dsp:sp modelId="{4FD82B63-779B-4558-AB71-67F90CF9D4E0}">
      <dsp:nvSpPr>
        <dsp:cNvPr id="0" name=""/>
        <dsp:cNvSpPr/>
      </dsp:nvSpPr>
      <dsp:spPr>
        <a:xfrm>
          <a:off x="5247935" y="1951955"/>
          <a:ext cx="1959163" cy="16306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2576" tIns="172576" rIns="172576" bIns="172576" numCol="1" spcCol="1270" anchor="ctr" anchorCtr="0">
          <a:noAutofit/>
        </a:bodyPr>
        <a:lstStyle/>
        <a:p>
          <a:pPr marL="0" lvl="0" indent="0" algn="l" defTabSz="800100">
            <a:lnSpc>
              <a:spcPct val="100000"/>
            </a:lnSpc>
            <a:spcBef>
              <a:spcPct val="0"/>
            </a:spcBef>
            <a:spcAft>
              <a:spcPct val="35000"/>
            </a:spcAft>
            <a:buNone/>
          </a:pPr>
          <a:endParaRPr lang="en-US" sz="1800" kern="1200"/>
        </a:p>
      </dsp:txBody>
      <dsp:txXfrm>
        <a:off x="5247935" y="1951955"/>
        <a:ext cx="1959163" cy="1630635"/>
      </dsp:txXfrm>
    </dsp:sp>
    <dsp:sp modelId="{8D671A21-A932-44C3-9104-24F2EB908C7C}">
      <dsp:nvSpPr>
        <dsp:cNvPr id="0" name=""/>
        <dsp:cNvSpPr/>
      </dsp:nvSpPr>
      <dsp:spPr>
        <a:xfrm>
          <a:off x="0" y="3821625"/>
          <a:ext cx="7540934" cy="16306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FF65E0-EA0B-497B-801F-46E102C12B83}">
      <dsp:nvSpPr>
        <dsp:cNvPr id="0" name=""/>
        <dsp:cNvSpPr/>
      </dsp:nvSpPr>
      <dsp:spPr>
        <a:xfrm>
          <a:off x="157092" y="4188517"/>
          <a:ext cx="898603" cy="8968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C92EF8-A25E-4D30-AAAE-051BC7E322A4}">
      <dsp:nvSpPr>
        <dsp:cNvPr id="0" name=""/>
        <dsp:cNvSpPr/>
      </dsp:nvSpPr>
      <dsp:spPr>
        <a:xfrm>
          <a:off x="1159322" y="3824638"/>
          <a:ext cx="6081498" cy="16322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2744" tIns="172744" rIns="172744" bIns="172744" numCol="1" spcCol="1270" anchor="ctr" anchorCtr="0">
          <a:noAutofit/>
        </a:bodyPr>
        <a:lstStyle/>
        <a:p>
          <a:pPr marL="0" lvl="0" indent="0" algn="l" defTabSz="1111250">
            <a:lnSpc>
              <a:spcPct val="100000"/>
            </a:lnSpc>
            <a:spcBef>
              <a:spcPct val="0"/>
            </a:spcBef>
            <a:spcAft>
              <a:spcPct val="35000"/>
            </a:spcAft>
            <a:buNone/>
          </a:pPr>
          <a:r>
            <a:rPr lang="en-GB" sz="2500" kern="1200" dirty="0"/>
            <a:t>From research questions and hypotheses, a precise </a:t>
          </a:r>
          <a:r>
            <a:rPr lang="en-GB" sz="2500" u="sng" kern="1200" dirty="0"/>
            <a:t>research prediction</a:t>
          </a:r>
          <a:r>
            <a:rPr lang="en-GB" sz="2500" kern="1200" dirty="0"/>
            <a:t> can be formulated.</a:t>
          </a:r>
          <a:endParaRPr lang="en-US" sz="2500" kern="1200" dirty="0"/>
        </a:p>
      </dsp:txBody>
      <dsp:txXfrm>
        <a:off x="1159322" y="3824638"/>
        <a:ext cx="6081498" cy="163222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E6F00C-43D7-4D62-B325-A5AC9CCCCEA0}">
      <dsp:nvSpPr>
        <dsp:cNvPr id="0" name=""/>
        <dsp:cNvSpPr/>
      </dsp:nvSpPr>
      <dsp:spPr>
        <a:xfrm>
          <a:off x="0" y="459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B45307-8814-47A0-A0E2-A746EEDA5B6B}">
      <dsp:nvSpPr>
        <dsp:cNvPr id="0" name=""/>
        <dsp:cNvSpPr/>
      </dsp:nvSpPr>
      <dsp:spPr>
        <a:xfrm>
          <a:off x="0" y="4595"/>
          <a:ext cx="6893773" cy="1066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ctr" defTabSz="1244600">
            <a:lnSpc>
              <a:spcPct val="90000"/>
            </a:lnSpc>
            <a:spcBef>
              <a:spcPct val="0"/>
            </a:spcBef>
            <a:spcAft>
              <a:spcPct val="35000"/>
            </a:spcAft>
            <a:buNone/>
          </a:pPr>
          <a:r>
            <a:rPr lang="en-GB" sz="2800" kern="1200" dirty="0">
              <a:solidFill>
                <a:schemeClr val="accent6">
                  <a:lumMod val="75000"/>
                </a:schemeClr>
              </a:solidFill>
            </a:rPr>
            <a:t>The contemporary scientific method used by psychologists = </a:t>
          </a:r>
        </a:p>
        <a:p>
          <a:pPr marL="0" lvl="0" indent="0" algn="ctr" defTabSz="1244600">
            <a:lnSpc>
              <a:spcPct val="90000"/>
            </a:lnSpc>
            <a:spcBef>
              <a:spcPct val="0"/>
            </a:spcBef>
            <a:spcAft>
              <a:spcPct val="35000"/>
            </a:spcAft>
            <a:buNone/>
          </a:pPr>
          <a:r>
            <a:rPr lang="en-GB" sz="2800" kern="1200" dirty="0">
              <a:solidFill>
                <a:schemeClr val="accent6">
                  <a:lumMod val="75000"/>
                </a:schemeClr>
              </a:solidFill>
            </a:rPr>
            <a:t>the hypothetico-deductive method</a:t>
          </a:r>
          <a:endParaRPr lang="en-US" sz="2800" kern="1200" dirty="0">
            <a:solidFill>
              <a:schemeClr val="accent6">
                <a:lumMod val="75000"/>
              </a:schemeClr>
            </a:solidFill>
          </a:endParaRPr>
        </a:p>
      </dsp:txBody>
      <dsp:txXfrm>
        <a:off x="0" y="4595"/>
        <a:ext cx="6893773" cy="1066680"/>
      </dsp:txXfrm>
    </dsp:sp>
    <dsp:sp modelId="{E04C8E66-4E3F-4343-A751-3125891C0092}">
      <dsp:nvSpPr>
        <dsp:cNvPr id="0" name=""/>
        <dsp:cNvSpPr/>
      </dsp:nvSpPr>
      <dsp:spPr>
        <a:xfrm>
          <a:off x="0" y="1071276"/>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ADBE33-DD25-4647-B3A4-A981B84F60F3}">
      <dsp:nvSpPr>
        <dsp:cNvPr id="0" name=""/>
        <dsp:cNvSpPr/>
      </dsp:nvSpPr>
      <dsp:spPr>
        <a:xfrm>
          <a:off x="0" y="1071276"/>
          <a:ext cx="6900512" cy="743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t>Observe, gather, and order data</a:t>
          </a:r>
          <a:endParaRPr lang="en-US" sz="3200" kern="1200" dirty="0"/>
        </a:p>
      </dsp:txBody>
      <dsp:txXfrm>
        <a:off x="0" y="1071276"/>
        <a:ext cx="6900512" cy="743378"/>
      </dsp:txXfrm>
    </dsp:sp>
    <dsp:sp modelId="{037C7ABD-322D-4F18-AD57-0CAED76B8803}">
      <dsp:nvSpPr>
        <dsp:cNvPr id="0" name=""/>
        <dsp:cNvSpPr/>
      </dsp:nvSpPr>
      <dsp:spPr>
        <a:xfrm>
          <a:off x="0" y="1814654"/>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AA8413-879B-41F4-8A04-F8F4BE741E1B}">
      <dsp:nvSpPr>
        <dsp:cNvPr id="0" name=""/>
        <dsp:cNvSpPr/>
      </dsp:nvSpPr>
      <dsp:spPr>
        <a:xfrm>
          <a:off x="0" y="1814654"/>
          <a:ext cx="6900512" cy="743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t>Induction of generalisations/laws</a:t>
          </a:r>
          <a:endParaRPr lang="en-US" sz="3200" kern="1200" dirty="0"/>
        </a:p>
      </dsp:txBody>
      <dsp:txXfrm>
        <a:off x="0" y="1814654"/>
        <a:ext cx="6900512" cy="743378"/>
      </dsp:txXfrm>
    </dsp:sp>
    <dsp:sp modelId="{9361BE9C-694C-4D31-B846-4691160F6FF2}">
      <dsp:nvSpPr>
        <dsp:cNvPr id="0" name=""/>
        <dsp:cNvSpPr/>
      </dsp:nvSpPr>
      <dsp:spPr>
        <a:xfrm>
          <a:off x="0" y="2558032"/>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5E558A-81B6-4C0D-A35D-767D084A0708}">
      <dsp:nvSpPr>
        <dsp:cNvPr id="0" name=""/>
        <dsp:cNvSpPr/>
      </dsp:nvSpPr>
      <dsp:spPr>
        <a:xfrm>
          <a:off x="0" y="2558032"/>
          <a:ext cx="6900512" cy="743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t>Develop explanatory theories</a:t>
          </a:r>
          <a:endParaRPr lang="en-US" sz="3200" kern="1200" dirty="0"/>
        </a:p>
      </dsp:txBody>
      <dsp:txXfrm>
        <a:off x="0" y="2558032"/>
        <a:ext cx="6900512" cy="743378"/>
      </dsp:txXfrm>
    </dsp:sp>
    <dsp:sp modelId="{CC9AF094-24DF-48FB-BE81-C0B409B7A0B9}">
      <dsp:nvSpPr>
        <dsp:cNvPr id="0" name=""/>
        <dsp:cNvSpPr/>
      </dsp:nvSpPr>
      <dsp:spPr>
        <a:xfrm>
          <a:off x="0" y="330141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CA0AC6-EEED-4711-B5E3-256F1C0B806C}">
      <dsp:nvSpPr>
        <dsp:cNvPr id="0" name=""/>
        <dsp:cNvSpPr/>
      </dsp:nvSpPr>
      <dsp:spPr>
        <a:xfrm>
          <a:off x="0" y="3301410"/>
          <a:ext cx="6900512" cy="743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t>Deduction of hypothesis to test theory</a:t>
          </a:r>
          <a:endParaRPr lang="en-US" sz="3200" kern="1200" dirty="0"/>
        </a:p>
      </dsp:txBody>
      <dsp:txXfrm>
        <a:off x="0" y="3301410"/>
        <a:ext cx="6900512" cy="743378"/>
      </dsp:txXfrm>
    </dsp:sp>
    <dsp:sp modelId="{AC79919C-E361-4B38-A49A-29E5601B0527}">
      <dsp:nvSpPr>
        <dsp:cNvPr id="0" name=""/>
        <dsp:cNvSpPr/>
      </dsp:nvSpPr>
      <dsp:spPr>
        <a:xfrm>
          <a:off x="0" y="404478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612F23-4D68-470F-8895-584D40E93D99}">
      <dsp:nvSpPr>
        <dsp:cNvPr id="0" name=""/>
        <dsp:cNvSpPr/>
      </dsp:nvSpPr>
      <dsp:spPr>
        <a:xfrm>
          <a:off x="0" y="4044789"/>
          <a:ext cx="6900512" cy="743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t>Test hypotheses / develop research prediction</a:t>
          </a:r>
          <a:endParaRPr lang="en-US" sz="3200" kern="1200" dirty="0"/>
        </a:p>
      </dsp:txBody>
      <dsp:txXfrm>
        <a:off x="0" y="4044789"/>
        <a:ext cx="6900512" cy="743378"/>
      </dsp:txXfrm>
    </dsp:sp>
    <dsp:sp modelId="{076A1E67-9FA6-4FD4-A090-C93027B0BCF3}">
      <dsp:nvSpPr>
        <dsp:cNvPr id="0" name=""/>
        <dsp:cNvSpPr/>
      </dsp:nvSpPr>
      <dsp:spPr>
        <a:xfrm>
          <a:off x="0" y="4788167"/>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F8B38E-7F64-4EE3-A84C-B21949DC5491}">
      <dsp:nvSpPr>
        <dsp:cNvPr id="0" name=""/>
        <dsp:cNvSpPr/>
      </dsp:nvSpPr>
      <dsp:spPr>
        <a:xfrm>
          <a:off x="0" y="4788167"/>
          <a:ext cx="6900512" cy="743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t>Results of test support or challenge theory</a:t>
          </a:r>
          <a:endParaRPr lang="en-US" sz="3200" kern="1200" dirty="0"/>
        </a:p>
      </dsp:txBody>
      <dsp:txXfrm>
        <a:off x="0" y="4788167"/>
        <a:ext cx="6900512" cy="74337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BFAD72-4868-4350-ADCB-B9DB0CACA1E2}">
      <dsp:nvSpPr>
        <dsp:cNvPr id="0" name=""/>
        <dsp:cNvSpPr/>
      </dsp:nvSpPr>
      <dsp:spPr>
        <a:xfrm>
          <a:off x="682696" y="365129"/>
          <a:ext cx="1102103" cy="11021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8D851A8B-6EA8-414C-92C2-2773B4145D51}">
      <dsp:nvSpPr>
        <dsp:cNvPr id="0" name=""/>
        <dsp:cNvSpPr/>
      </dsp:nvSpPr>
      <dsp:spPr>
        <a:xfrm>
          <a:off x="835154" y="1551783"/>
          <a:ext cx="171237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289050">
            <a:lnSpc>
              <a:spcPct val="100000"/>
            </a:lnSpc>
            <a:spcBef>
              <a:spcPct val="0"/>
            </a:spcBef>
            <a:spcAft>
              <a:spcPct val="35000"/>
            </a:spcAft>
            <a:buNone/>
          </a:pPr>
          <a:r>
            <a:rPr lang="en-GB" sz="2900" kern="1200" dirty="0"/>
            <a:t>Variables</a:t>
          </a:r>
          <a:endParaRPr lang="en-US" sz="2900" kern="1200" dirty="0"/>
        </a:p>
      </dsp:txBody>
      <dsp:txXfrm>
        <a:off x="835154" y="1551783"/>
        <a:ext cx="1712375" cy="720000"/>
      </dsp:txXfrm>
    </dsp:sp>
    <dsp:sp modelId="{1A8223F6-7AA3-4F3F-ACEE-9F7D84B19EEC}">
      <dsp:nvSpPr>
        <dsp:cNvPr id="0" name=""/>
        <dsp:cNvSpPr/>
      </dsp:nvSpPr>
      <dsp:spPr>
        <a:xfrm>
          <a:off x="3910538" y="365125"/>
          <a:ext cx="1102103" cy="11021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DEDC5E1E-501A-4B66-94E6-409A4466FF09}">
      <dsp:nvSpPr>
        <dsp:cNvPr id="0" name=""/>
        <dsp:cNvSpPr/>
      </dsp:nvSpPr>
      <dsp:spPr>
        <a:xfrm>
          <a:off x="3897035" y="1485651"/>
          <a:ext cx="1658518" cy="5053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289050">
            <a:lnSpc>
              <a:spcPct val="100000"/>
            </a:lnSpc>
            <a:spcBef>
              <a:spcPct val="0"/>
            </a:spcBef>
            <a:spcAft>
              <a:spcPct val="35000"/>
            </a:spcAft>
            <a:buNone/>
          </a:pPr>
          <a:r>
            <a:rPr lang="en-GB" sz="2900" kern="1200" dirty="0"/>
            <a:t>Samples</a:t>
          </a:r>
          <a:endParaRPr lang="en-US" sz="2900" kern="1200" dirty="0"/>
        </a:p>
      </dsp:txBody>
      <dsp:txXfrm>
        <a:off x="3897035" y="1485651"/>
        <a:ext cx="1658518" cy="505324"/>
      </dsp:txXfrm>
    </dsp:sp>
    <dsp:sp modelId="{0E59E7CF-DC04-4314-B99F-B95C39792153}">
      <dsp:nvSpPr>
        <dsp:cNvPr id="0" name=""/>
        <dsp:cNvSpPr/>
      </dsp:nvSpPr>
      <dsp:spPr>
        <a:xfrm>
          <a:off x="6920604" y="340754"/>
          <a:ext cx="1102103" cy="110210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A9260E11-4885-425D-940A-4627E3035174}">
      <dsp:nvSpPr>
        <dsp:cNvPr id="0" name=""/>
        <dsp:cNvSpPr/>
      </dsp:nvSpPr>
      <dsp:spPr>
        <a:xfrm>
          <a:off x="6091433" y="1514954"/>
          <a:ext cx="2449118" cy="4467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89050">
            <a:lnSpc>
              <a:spcPct val="100000"/>
            </a:lnSpc>
            <a:spcBef>
              <a:spcPct val="0"/>
            </a:spcBef>
            <a:spcAft>
              <a:spcPct val="35000"/>
            </a:spcAft>
            <a:buNone/>
          </a:pPr>
          <a:r>
            <a:rPr lang="en-GB" sz="2900" kern="1200" dirty="0"/>
            <a:t>Design</a:t>
          </a:r>
          <a:endParaRPr lang="en-US" sz="2900" kern="1200" dirty="0"/>
        </a:p>
      </dsp:txBody>
      <dsp:txXfrm>
        <a:off x="6091433" y="1514954"/>
        <a:ext cx="2449118" cy="446709"/>
      </dsp:txXfrm>
    </dsp:sp>
    <dsp:sp modelId="{D774EE66-20B2-4C37-A24A-070CBB755616}">
      <dsp:nvSpPr>
        <dsp:cNvPr id="0" name=""/>
        <dsp:cNvSpPr/>
      </dsp:nvSpPr>
      <dsp:spPr>
        <a:xfrm>
          <a:off x="9858472" y="365129"/>
          <a:ext cx="1102103" cy="110210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1DC0E76D-A198-4AAD-87EE-52A7AEB73434}">
      <dsp:nvSpPr>
        <dsp:cNvPr id="0" name=""/>
        <dsp:cNvSpPr/>
      </dsp:nvSpPr>
      <dsp:spPr>
        <a:xfrm>
          <a:off x="9172939" y="1503659"/>
          <a:ext cx="244911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89050">
            <a:lnSpc>
              <a:spcPct val="100000"/>
            </a:lnSpc>
            <a:spcBef>
              <a:spcPct val="0"/>
            </a:spcBef>
            <a:spcAft>
              <a:spcPct val="35000"/>
            </a:spcAft>
            <a:buNone/>
          </a:pPr>
          <a:r>
            <a:rPr lang="en-GB" sz="2900" kern="1200" dirty="0"/>
            <a:t>Analysis</a:t>
          </a:r>
          <a:endParaRPr lang="en-US" sz="2900" kern="1200" dirty="0"/>
        </a:p>
      </dsp:txBody>
      <dsp:txXfrm>
        <a:off x="9172939" y="1503659"/>
        <a:ext cx="2449118" cy="720000"/>
      </dsp:txXfrm>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9-14T10:21:32.489"/>
    </inkml:context>
    <inkml:brush xml:id="br0">
      <inkml:brushProperty name="width" value="0.1" units="cm"/>
      <inkml:brushProperty name="height" value="0.1" units="cm"/>
      <inkml:brushProperty name="color" value="#FFFFFF"/>
    </inkml:brush>
  </inkml:definitions>
  <inkml:trace contextRef="#ctx0" brushRef="#br0">1 0 128,'0'6'0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4AF740-DA8B-40BE-BCE7-76908F235021}" type="datetimeFigureOut">
              <a:rPr lang="en-GB" smtClean="0"/>
              <a:t>14/09/2021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D7315D-18F9-4417-B4E4-A8530E6FB55E}" type="slidenum">
              <a:rPr lang="en-GB" smtClean="0"/>
              <a:t>‹#›</a:t>
            </a:fld>
            <a:endParaRPr lang="en-GB"/>
          </a:p>
        </p:txBody>
      </p:sp>
    </p:spTree>
    <p:extLst>
      <p:ext uri="{BB962C8B-B14F-4D97-AF65-F5344CB8AC3E}">
        <p14:creationId xmlns:p14="http://schemas.microsoft.com/office/powerpoint/2010/main" val="16916485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Why do we insist you learn about research methods and statistics? You’re not doing a </a:t>
            </a:r>
            <a:r>
              <a:rPr lang="en-US" dirty="0" err="1"/>
              <a:t>maths</a:t>
            </a:r>
            <a:r>
              <a:rPr lang="en-US" dirty="0"/>
              <a:t> degree so really what is the point? The main reason, I suppose, is basically that unless you do learn them you’re not going to get your degree! Statistics are more or less rooted in everything that we do in psychology – they’re not difficult concepts to understand nor are statistics anything to be afraid of. The reason we introduced you to statistics so early on is to (hopefully!!) alleviate the fear that a lot of people have about the word ‘statistics’!</a:t>
            </a:r>
          </a:p>
          <a:p>
            <a:r>
              <a:rPr lang="en-US" dirty="0"/>
              <a:t>Research methods and statistics are also important for your BPS accreditation and the QAA benchmarks. This degree course is accredited on the basis that our students are introduced to a certain level of research methods and statistical concepts. The stuff that we teach you at level four and at level five all build you up to become competent researchers by the time you are thinking about developing your own studies for your empirical dissertation.</a:t>
            </a:r>
            <a:endParaRPr lang="en-GB" dirty="0"/>
          </a:p>
          <a:p>
            <a:br>
              <a:rPr lang="en-US" dirty="0"/>
            </a:br>
            <a:endParaRPr lang="en-US" dirty="0"/>
          </a:p>
          <a:p>
            <a:r>
              <a:rPr lang="en-US" dirty="0"/>
              <a:t>Beyond your degree, research methods and statistics are also important for your future careers. Having a solid understanding of research methods, ethical standards, moral and professional responsibilities as researchers and as human, knowing about statistics – these are all great transferable skills. Even if you don’t want to carry on with psychology once you graduate, these skills look really good on your CV for any job you would be applying for! And lastly, if you are going to conduct psychological research, having a good grounding in research methods and statistics satisfies funding bodies, charities and the government – the people who may be providing you with significant amounts of money to run your research!</a:t>
            </a:r>
            <a:endParaRPr lang="en-GB" dirty="0"/>
          </a:p>
          <a:p>
            <a:endParaRPr lang="en-GB" dirty="0"/>
          </a:p>
        </p:txBody>
      </p:sp>
      <p:sp>
        <p:nvSpPr>
          <p:cNvPr id="4" name="Slide Number Placeholder 3"/>
          <p:cNvSpPr>
            <a:spLocks noGrp="1"/>
          </p:cNvSpPr>
          <p:nvPr>
            <p:ph type="sldNum" sz="quarter" idx="5"/>
          </p:nvPr>
        </p:nvSpPr>
        <p:spPr/>
        <p:txBody>
          <a:bodyPr/>
          <a:lstStyle/>
          <a:p>
            <a:fld id="{3DD7315D-18F9-4417-B4E4-A8530E6FB55E}" type="slidenum">
              <a:rPr lang="en-GB" smtClean="0"/>
              <a:t>5</a:t>
            </a:fld>
            <a:endParaRPr lang="en-GB"/>
          </a:p>
        </p:txBody>
      </p:sp>
    </p:spTree>
    <p:extLst>
      <p:ext uri="{BB962C8B-B14F-4D97-AF65-F5344CB8AC3E}">
        <p14:creationId xmlns:p14="http://schemas.microsoft.com/office/powerpoint/2010/main" val="17522205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Black swan – our blindness with respect to randomness, particularly large deviations from what we think is true. Human tendency to find simplistic explanations for black swan events in retrospect. </a:t>
            </a:r>
          </a:p>
        </p:txBody>
      </p:sp>
      <p:sp>
        <p:nvSpPr>
          <p:cNvPr id="4" name="Slide Number Placeholder 3"/>
          <p:cNvSpPr>
            <a:spLocks noGrp="1"/>
          </p:cNvSpPr>
          <p:nvPr>
            <p:ph type="sldNum" sz="quarter" idx="5"/>
          </p:nvPr>
        </p:nvSpPr>
        <p:spPr/>
        <p:txBody>
          <a:bodyPr/>
          <a:lstStyle/>
          <a:p>
            <a:fld id="{3DD7315D-18F9-4417-B4E4-A8530E6FB55E}" type="slidenum">
              <a:rPr lang="en-GB" smtClean="0"/>
              <a:t>17</a:t>
            </a:fld>
            <a:endParaRPr lang="en-GB"/>
          </a:p>
        </p:txBody>
      </p:sp>
    </p:spTree>
    <p:extLst>
      <p:ext uri="{BB962C8B-B14F-4D97-AF65-F5344CB8AC3E}">
        <p14:creationId xmlns:p14="http://schemas.microsoft.com/office/powerpoint/2010/main" val="37815190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9/14/2021</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7891780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9/14/2021</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1870374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9/14/2021</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5839285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9/14/2021</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0590938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9/14/2021</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3609504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9/14/2021</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5821153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9/14/2021</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40988893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9/14/2021</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875813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9/14/2021</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517120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9/14/2021</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1672762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9/14/2021</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2636916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9/14/2021</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1818189996"/>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2" r:id="rId6"/>
    <p:sldLayoutId id="2147483738" r:id="rId7"/>
    <p:sldLayoutId id="2147483739" r:id="rId8"/>
    <p:sldLayoutId id="2147483740" r:id="rId9"/>
    <p:sldLayoutId id="2147483741" r:id="rId10"/>
    <p:sldLayoutId id="2147483743" r:id="rId11"/>
  </p:sldLayoutIdLst>
  <p:txStyles>
    <p:title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customXml" Target="../ink/ink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2.xml"/><Relationship Id="rId5" Type="http://schemas.openxmlformats.org/officeDocument/2006/relationships/image" Target="../media/image21.svg"/><Relationship Id="rId4" Type="http://schemas.openxmlformats.org/officeDocument/2006/relationships/image" Target="../media/image20.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E1B022-593C-4679-8BC3-F4B03F0895C8}"/>
              </a:ext>
            </a:extLst>
          </p:cNvPr>
          <p:cNvSpPr>
            <a:spLocks noGrp="1"/>
          </p:cNvSpPr>
          <p:nvPr>
            <p:ph type="ctrTitle"/>
          </p:nvPr>
        </p:nvSpPr>
        <p:spPr>
          <a:xfrm>
            <a:off x="890338" y="640080"/>
            <a:ext cx="3734014" cy="3566160"/>
          </a:xfrm>
        </p:spPr>
        <p:txBody>
          <a:bodyPr anchor="b">
            <a:normAutofit/>
          </a:bodyPr>
          <a:lstStyle/>
          <a:p>
            <a:pPr algn="ctr">
              <a:lnSpc>
                <a:spcPct val="90000"/>
              </a:lnSpc>
            </a:pPr>
            <a:r>
              <a:rPr lang="en-GB" sz="6200" dirty="0"/>
              <a:t>Research Methods I</a:t>
            </a:r>
            <a:br>
              <a:rPr lang="en-GB" sz="6200"/>
            </a:br>
            <a:endParaRPr lang="en-GB" sz="6200" dirty="0"/>
          </a:p>
        </p:txBody>
      </p:sp>
      <p:sp>
        <p:nvSpPr>
          <p:cNvPr id="3" name="Subtitle 2">
            <a:extLst>
              <a:ext uri="{FF2B5EF4-FFF2-40B4-BE49-F238E27FC236}">
                <a16:creationId xmlns:a16="http://schemas.microsoft.com/office/drawing/2014/main" id="{FE7B32CA-F7C5-42BB-A51B-74D3C762F37C}"/>
              </a:ext>
            </a:extLst>
          </p:cNvPr>
          <p:cNvSpPr>
            <a:spLocks noGrp="1"/>
          </p:cNvSpPr>
          <p:nvPr>
            <p:ph type="subTitle" idx="1"/>
          </p:nvPr>
        </p:nvSpPr>
        <p:spPr>
          <a:xfrm>
            <a:off x="890339" y="4636008"/>
            <a:ext cx="3734014" cy="2069592"/>
          </a:xfrm>
        </p:spPr>
        <p:txBody>
          <a:bodyPr>
            <a:normAutofit fontScale="92500" lnSpcReduction="20000"/>
          </a:bodyPr>
          <a:lstStyle/>
          <a:p>
            <a:pPr algn="ctr"/>
            <a:r>
              <a:rPr lang="en-GB" sz="3900" dirty="0"/>
              <a:t>Introduction to Research Methods</a:t>
            </a:r>
          </a:p>
          <a:p>
            <a:pPr algn="ctr"/>
            <a:endParaRPr lang="en-GB" dirty="0"/>
          </a:p>
          <a:p>
            <a:pPr algn="ctr"/>
            <a:r>
              <a:rPr lang="en-GB" dirty="0"/>
              <a:t>Stacey Coleman</a:t>
            </a:r>
          </a:p>
        </p:txBody>
      </p:sp>
      <p:sp>
        <p:nvSpPr>
          <p:cNvPr id="11" name="Rectangle 6">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27432"/>
          </a:xfrm>
          <a:custGeom>
            <a:avLst/>
            <a:gdLst>
              <a:gd name="connsiteX0" fmla="*/ 0 w 3474720"/>
              <a:gd name="connsiteY0" fmla="*/ 0 h 27432"/>
              <a:gd name="connsiteX1" fmla="*/ 660197 w 3474720"/>
              <a:gd name="connsiteY1" fmla="*/ 0 h 27432"/>
              <a:gd name="connsiteX2" fmla="*/ 1355141 w 3474720"/>
              <a:gd name="connsiteY2" fmla="*/ 0 h 27432"/>
              <a:gd name="connsiteX3" fmla="*/ 2084832 w 3474720"/>
              <a:gd name="connsiteY3" fmla="*/ 0 h 27432"/>
              <a:gd name="connsiteX4" fmla="*/ 2814523 w 3474720"/>
              <a:gd name="connsiteY4" fmla="*/ 0 h 27432"/>
              <a:gd name="connsiteX5" fmla="*/ 3474720 w 3474720"/>
              <a:gd name="connsiteY5" fmla="*/ 0 h 27432"/>
              <a:gd name="connsiteX6" fmla="*/ 3474720 w 3474720"/>
              <a:gd name="connsiteY6" fmla="*/ 27432 h 27432"/>
              <a:gd name="connsiteX7" fmla="*/ 2710282 w 3474720"/>
              <a:gd name="connsiteY7" fmla="*/ 27432 h 27432"/>
              <a:gd name="connsiteX8" fmla="*/ 1945843 w 3474720"/>
              <a:gd name="connsiteY8" fmla="*/ 27432 h 27432"/>
              <a:gd name="connsiteX9" fmla="*/ 1250899 w 3474720"/>
              <a:gd name="connsiteY9" fmla="*/ 27432 h 27432"/>
              <a:gd name="connsiteX10" fmla="*/ 0 w 3474720"/>
              <a:gd name="connsiteY10" fmla="*/ 27432 h 27432"/>
              <a:gd name="connsiteX11" fmla="*/ 0 w 3474720"/>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74720" h="27432" fill="none" extrusionOk="0">
                <a:moveTo>
                  <a:pt x="0" y="0"/>
                </a:moveTo>
                <a:cubicBezTo>
                  <a:pt x="307185" y="-8713"/>
                  <a:pt x="392307" y="-13121"/>
                  <a:pt x="660197" y="0"/>
                </a:cubicBezTo>
                <a:cubicBezTo>
                  <a:pt x="928087" y="13121"/>
                  <a:pt x="1167029" y="-2668"/>
                  <a:pt x="1355141" y="0"/>
                </a:cubicBezTo>
                <a:cubicBezTo>
                  <a:pt x="1543253" y="2668"/>
                  <a:pt x="1739408" y="-6709"/>
                  <a:pt x="2084832" y="0"/>
                </a:cubicBezTo>
                <a:cubicBezTo>
                  <a:pt x="2430256" y="6709"/>
                  <a:pt x="2538889" y="29706"/>
                  <a:pt x="2814523" y="0"/>
                </a:cubicBezTo>
                <a:cubicBezTo>
                  <a:pt x="3090157" y="-29706"/>
                  <a:pt x="3152920" y="-15446"/>
                  <a:pt x="3474720" y="0"/>
                </a:cubicBezTo>
                <a:cubicBezTo>
                  <a:pt x="3473554" y="7395"/>
                  <a:pt x="3474765" y="21864"/>
                  <a:pt x="3474720" y="27432"/>
                </a:cubicBezTo>
                <a:cubicBezTo>
                  <a:pt x="3275380" y="12730"/>
                  <a:pt x="2958934" y="10130"/>
                  <a:pt x="2710282" y="27432"/>
                </a:cubicBezTo>
                <a:cubicBezTo>
                  <a:pt x="2461630" y="44734"/>
                  <a:pt x="2131168" y="43757"/>
                  <a:pt x="1945843" y="27432"/>
                </a:cubicBezTo>
                <a:cubicBezTo>
                  <a:pt x="1760518" y="11107"/>
                  <a:pt x="1444829" y="-3738"/>
                  <a:pt x="1250899" y="27432"/>
                </a:cubicBezTo>
                <a:cubicBezTo>
                  <a:pt x="1056969" y="58602"/>
                  <a:pt x="444992" y="52761"/>
                  <a:pt x="0" y="27432"/>
                </a:cubicBezTo>
                <a:cubicBezTo>
                  <a:pt x="-503" y="20663"/>
                  <a:pt x="1168" y="5855"/>
                  <a:pt x="0" y="0"/>
                </a:cubicBezTo>
                <a:close/>
              </a:path>
              <a:path w="3474720" h="27432" stroke="0" extrusionOk="0">
                <a:moveTo>
                  <a:pt x="0" y="0"/>
                </a:moveTo>
                <a:cubicBezTo>
                  <a:pt x="300114" y="-5103"/>
                  <a:pt x="525093" y="-25284"/>
                  <a:pt x="660197" y="0"/>
                </a:cubicBezTo>
                <a:cubicBezTo>
                  <a:pt x="795301" y="25284"/>
                  <a:pt x="1023172" y="17955"/>
                  <a:pt x="1250899" y="0"/>
                </a:cubicBezTo>
                <a:cubicBezTo>
                  <a:pt x="1478626" y="-17955"/>
                  <a:pt x="1782079" y="-27844"/>
                  <a:pt x="2015338" y="0"/>
                </a:cubicBezTo>
                <a:cubicBezTo>
                  <a:pt x="2248597" y="27844"/>
                  <a:pt x="2491007" y="27648"/>
                  <a:pt x="2675534" y="0"/>
                </a:cubicBezTo>
                <a:cubicBezTo>
                  <a:pt x="2860061" y="-27648"/>
                  <a:pt x="3088679" y="-3661"/>
                  <a:pt x="3474720" y="0"/>
                </a:cubicBezTo>
                <a:cubicBezTo>
                  <a:pt x="3474913" y="12649"/>
                  <a:pt x="3473732" y="17989"/>
                  <a:pt x="3474720" y="27432"/>
                </a:cubicBezTo>
                <a:cubicBezTo>
                  <a:pt x="3317198" y="15714"/>
                  <a:pt x="2959205" y="52182"/>
                  <a:pt x="2779776" y="27432"/>
                </a:cubicBezTo>
                <a:cubicBezTo>
                  <a:pt x="2600347" y="2682"/>
                  <a:pt x="2382660" y="-684"/>
                  <a:pt x="2015338" y="27432"/>
                </a:cubicBezTo>
                <a:cubicBezTo>
                  <a:pt x="1648016" y="55548"/>
                  <a:pt x="1641073" y="39646"/>
                  <a:pt x="1424635" y="27432"/>
                </a:cubicBezTo>
                <a:cubicBezTo>
                  <a:pt x="1208197" y="15218"/>
                  <a:pt x="1021559" y="15893"/>
                  <a:pt x="729691" y="27432"/>
                </a:cubicBezTo>
                <a:cubicBezTo>
                  <a:pt x="437823" y="38971"/>
                  <a:pt x="153856" y="-2647"/>
                  <a:pt x="0" y="27432"/>
                </a:cubicBezTo>
                <a:cubicBezTo>
                  <a:pt x="1300" y="19678"/>
                  <a:pt x="-86" y="12044"/>
                  <a:pt x="0" y="0"/>
                </a:cubicBezTo>
                <a:close/>
              </a:path>
            </a:pathLst>
          </a:custGeom>
          <a:solidFill>
            <a:srgbClr val="6CB220"/>
          </a:solidFill>
          <a:ln w="38100" cap="rnd">
            <a:solidFill>
              <a:srgbClr val="6CB220"/>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05DF964-8963-4FEE-AA57-6A8A00196EEB}"/>
              </a:ext>
            </a:extLst>
          </p:cNvPr>
          <p:cNvPicPr>
            <a:picLocks noChangeAspect="1"/>
          </p:cNvPicPr>
          <p:nvPr/>
        </p:nvPicPr>
        <p:blipFill rotWithShape="1">
          <a:blip r:embed="rId2"/>
          <a:srcRect l="9038" r="1999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0805300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984BB-2A85-4A85-A01F-16D03156D740}"/>
              </a:ext>
            </a:extLst>
          </p:cNvPr>
          <p:cNvSpPr>
            <a:spLocks noGrp="1"/>
          </p:cNvSpPr>
          <p:nvPr>
            <p:ph type="title"/>
          </p:nvPr>
        </p:nvSpPr>
        <p:spPr>
          <a:xfrm>
            <a:off x="635000" y="634029"/>
            <a:ext cx="10921640" cy="1314698"/>
          </a:xfrm>
        </p:spPr>
        <p:txBody>
          <a:bodyPr anchor="ctr">
            <a:normAutofit/>
          </a:bodyPr>
          <a:lstStyle/>
          <a:p>
            <a:pPr algn="ctr"/>
            <a:r>
              <a:rPr lang="en-GB" sz="7200"/>
              <a:t>Core Readings </a:t>
            </a:r>
          </a:p>
        </p:txBody>
      </p:sp>
      <p:sp>
        <p:nvSpPr>
          <p:cNvPr id="11" name="Rectangle 22">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onnsiteX0" fmla="*/ 0 w 10900219"/>
              <a:gd name="connsiteY0" fmla="*/ 0 h 18288"/>
              <a:gd name="connsiteX1" fmla="*/ 463259 w 10900219"/>
              <a:gd name="connsiteY1" fmla="*/ 0 h 18288"/>
              <a:gd name="connsiteX2" fmla="*/ 1144523 w 10900219"/>
              <a:gd name="connsiteY2" fmla="*/ 0 h 18288"/>
              <a:gd name="connsiteX3" fmla="*/ 1934789 w 10900219"/>
              <a:gd name="connsiteY3" fmla="*/ 0 h 18288"/>
              <a:gd name="connsiteX4" fmla="*/ 2289046 w 10900219"/>
              <a:gd name="connsiteY4" fmla="*/ 0 h 18288"/>
              <a:gd name="connsiteX5" fmla="*/ 2643303 w 10900219"/>
              <a:gd name="connsiteY5" fmla="*/ 0 h 18288"/>
              <a:gd name="connsiteX6" fmla="*/ 3542571 w 10900219"/>
              <a:gd name="connsiteY6" fmla="*/ 0 h 18288"/>
              <a:gd name="connsiteX7" fmla="*/ 4223835 w 10900219"/>
              <a:gd name="connsiteY7" fmla="*/ 0 h 18288"/>
              <a:gd name="connsiteX8" fmla="*/ 4578092 w 10900219"/>
              <a:gd name="connsiteY8" fmla="*/ 0 h 18288"/>
              <a:gd name="connsiteX9" fmla="*/ 5259356 w 10900219"/>
              <a:gd name="connsiteY9" fmla="*/ 0 h 18288"/>
              <a:gd name="connsiteX10" fmla="*/ 6158624 w 10900219"/>
              <a:gd name="connsiteY10" fmla="*/ 0 h 18288"/>
              <a:gd name="connsiteX11" fmla="*/ 6730885 w 10900219"/>
              <a:gd name="connsiteY11" fmla="*/ 0 h 18288"/>
              <a:gd name="connsiteX12" fmla="*/ 7303147 w 10900219"/>
              <a:gd name="connsiteY12" fmla="*/ 0 h 18288"/>
              <a:gd name="connsiteX13" fmla="*/ 7984410 w 10900219"/>
              <a:gd name="connsiteY13" fmla="*/ 0 h 18288"/>
              <a:gd name="connsiteX14" fmla="*/ 8774676 w 10900219"/>
              <a:gd name="connsiteY14" fmla="*/ 0 h 18288"/>
              <a:gd name="connsiteX15" fmla="*/ 9564942 w 10900219"/>
              <a:gd name="connsiteY15" fmla="*/ 0 h 18288"/>
              <a:gd name="connsiteX16" fmla="*/ 10900219 w 10900219"/>
              <a:gd name="connsiteY16" fmla="*/ 0 h 18288"/>
              <a:gd name="connsiteX17" fmla="*/ 10900219 w 10900219"/>
              <a:gd name="connsiteY17" fmla="*/ 18288 h 18288"/>
              <a:gd name="connsiteX18" fmla="*/ 10436960 w 10900219"/>
              <a:gd name="connsiteY18" fmla="*/ 18288 h 18288"/>
              <a:gd name="connsiteX19" fmla="*/ 9537692 w 10900219"/>
              <a:gd name="connsiteY19" fmla="*/ 18288 h 18288"/>
              <a:gd name="connsiteX20" fmla="*/ 8856428 w 10900219"/>
              <a:gd name="connsiteY20" fmla="*/ 18288 h 18288"/>
              <a:gd name="connsiteX21" fmla="*/ 8502171 w 10900219"/>
              <a:gd name="connsiteY21" fmla="*/ 18288 h 18288"/>
              <a:gd name="connsiteX22" fmla="*/ 7820907 w 10900219"/>
              <a:gd name="connsiteY22" fmla="*/ 18288 h 18288"/>
              <a:gd name="connsiteX23" fmla="*/ 7248646 w 10900219"/>
              <a:gd name="connsiteY23" fmla="*/ 18288 h 18288"/>
              <a:gd name="connsiteX24" fmla="*/ 6676384 w 10900219"/>
              <a:gd name="connsiteY24" fmla="*/ 18288 h 18288"/>
              <a:gd name="connsiteX25" fmla="*/ 6104123 w 10900219"/>
              <a:gd name="connsiteY25" fmla="*/ 18288 h 18288"/>
              <a:gd name="connsiteX26" fmla="*/ 5531861 w 10900219"/>
              <a:gd name="connsiteY26" fmla="*/ 18288 h 18288"/>
              <a:gd name="connsiteX27" fmla="*/ 4741595 w 10900219"/>
              <a:gd name="connsiteY27" fmla="*/ 18288 h 18288"/>
              <a:gd name="connsiteX28" fmla="*/ 4060332 w 10900219"/>
              <a:gd name="connsiteY28" fmla="*/ 18288 h 18288"/>
              <a:gd name="connsiteX29" fmla="*/ 3706074 w 10900219"/>
              <a:gd name="connsiteY29" fmla="*/ 18288 h 18288"/>
              <a:gd name="connsiteX30" fmla="*/ 3133813 w 10900219"/>
              <a:gd name="connsiteY30" fmla="*/ 18288 h 18288"/>
              <a:gd name="connsiteX31" fmla="*/ 2343547 w 10900219"/>
              <a:gd name="connsiteY31" fmla="*/ 18288 h 18288"/>
              <a:gd name="connsiteX32" fmla="*/ 1880288 w 10900219"/>
              <a:gd name="connsiteY32" fmla="*/ 18288 h 18288"/>
              <a:gd name="connsiteX33" fmla="*/ 981020 w 10900219"/>
              <a:gd name="connsiteY33" fmla="*/ 18288 h 18288"/>
              <a:gd name="connsiteX34" fmla="*/ 0 w 10900219"/>
              <a:gd name="connsiteY34" fmla="*/ 18288 h 18288"/>
              <a:gd name="connsiteX35" fmla="*/ 0 w 10900219"/>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rgbClr val="6CB220"/>
          </a:solidFill>
          <a:ln w="34925">
            <a:solidFill>
              <a:srgbClr val="6CB220"/>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97F25B1-2563-4A43-AC1B-40A16C7CEA5B}"/>
              </a:ext>
            </a:extLst>
          </p:cNvPr>
          <p:cNvGraphicFramePr>
            <a:graphicFrameLocks noGrp="1"/>
          </p:cNvGraphicFramePr>
          <p:nvPr>
            <p:ph idx="1"/>
            <p:extLst>
              <p:ext uri="{D42A27DB-BD31-4B8C-83A1-F6EECF244321}">
                <p14:modId xmlns:p14="http://schemas.microsoft.com/office/powerpoint/2010/main" val="3497687061"/>
              </p:ext>
            </p:extLst>
          </p:nvPr>
        </p:nvGraphicFramePr>
        <p:xfrm>
          <a:off x="632647" y="2805098"/>
          <a:ext cx="10915869" cy="34789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150913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0F577-9FDC-4A13-BB7E-C122F3311ACD}"/>
              </a:ext>
            </a:extLst>
          </p:cNvPr>
          <p:cNvSpPr>
            <a:spLocks noGrp="1"/>
          </p:cNvSpPr>
          <p:nvPr>
            <p:ph type="title"/>
          </p:nvPr>
        </p:nvSpPr>
        <p:spPr>
          <a:xfrm>
            <a:off x="838200" y="365125"/>
            <a:ext cx="4070684" cy="1325563"/>
          </a:xfrm>
        </p:spPr>
        <p:txBody>
          <a:bodyPr/>
          <a:lstStyle/>
          <a:p>
            <a:r>
              <a:rPr lang="en-GB" sz="5400" dirty="0"/>
              <a:t>Module aims</a:t>
            </a:r>
            <a:endParaRPr lang="en-GB" dirty="0"/>
          </a:p>
        </p:txBody>
      </p:sp>
      <p:sp>
        <p:nvSpPr>
          <p:cNvPr id="3" name="Content Placeholder 2">
            <a:extLst>
              <a:ext uri="{FF2B5EF4-FFF2-40B4-BE49-F238E27FC236}">
                <a16:creationId xmlns:a16="http://schemas.microsoft.com/office/drawing/2014/main" id="{DC027B0A-D056-46F7-AA39-2649840C7670}"/>
              </a:ext>
            </a:extLst>
          </p:cNvPr>
          <p:cNvSpPr>
            <a:spLocks noGrp="1"/>
          </p:cNvSpPr>
          <p:nvPr>
            <p:ph idx="1"/>
          </p:nvPr>
        </p:nvSpPr>
        <p:spPr>
          <a:xfrm>
            <a:off x="838200" y="1929384"/>
            <a:ext cx="3649579" cy="4251960"/>
          </a:xfrm>
        </p:spPr>
        <p:txBody>
          <a:bodyPr/>
          <a:lstStyle/>
          <a:p>
            <a:r>
              <a:rPr lang="en-GB" sz="2800" dirty="0"/>
              <a:t>To introduce students to the basic principles of empirical research, including quantitative and qualitative research methods, the principles of sound data collection, and appropriate analysis and reporting of research findings.</a:t>
            </a:r>
          </a:p>
          <a:p>
            <a:endParaRPr lang="en-GB" dirty="0"/>
          </a:p>
        </p:txBody>
      </p:sp>
      <p:sp>
        <p:nvSpPr>
          <p:cNvPr id="4" name="Title 1">
            <a:extLst>
              <a:ext uri="{FF2B5EF4-FFF2-40B4-BE49-F238E27FC236}">
                <a16:creationId xmlns:a16="http://schemas.microsoft.com/office/drawing/2014/main" id="{81825188-C8E6-44C5-92BF-0BFDEFB84CDC}"/>
              </a:ext>
            </a:extLst>
          </p:cNvPr>
          <p:cNvSpPr txBox="1">
            <a:spLocks/>
          </p:cNvSpPr>
          <p:nvPr/>
        </p:nvSpPr>
        <p:spPr>
          <a:xfrm>
            <a:off x="5247776" y="365125"/>
            <a:ext cx="4070684" cy="1325563"/>
          </a:xfrm>
          <a:prstGeom prst="rect">
            <a:avLst/>
          </a:prstGeom>
        </p:spPr>
        <p:txBody>
          <a:bodyPr vert="horz" lIns="91440" tIns="45720" rIns="91440" bIns="45720" rtlCol="0" anchor="ctr">
            <a:normAutofit/>
          </a:bodyPr>
          <a:lst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a:lstStyle>
          <a:p>
            <a:r>
              <a:rPr lang="en-GB" dirty="0"/>
              <a:t>Learning outcomes</a:t>
            </a:r>
          </a:p>
        </p:txBody>
      </p:sp>
      <p:sp>
        <p:nvSpPr>
          <p:cNvPr id="5" name="Content Placeholder 2">
            <a:extLst>
              <a:ext uri="{FF2B5EF4-FFF2-40B4-BE49-F238E27FC236}">
                <a16:creationId xmlns:a16="http://schemas.microsoft.com/office/drawing/2014/main" id="{7C9499F1-B057-44B1-946F-F3539BF6658B}"/>
              </a:ext>
            </a:extLst>
          </p:cNvPr>
          <p:cNvSpPr txBox="1">
            <a:spLocks/>
          </p:cNvSpPr>
          <p:nvPr/>
        </p:nvSpPr>
        <p:spPr>
          <a:xfrm>
            <a:off x="5185611" y="1807514"/>
            <a:ext cx="6717631" cy="4906107"/>
          </a:xfrm>
          <a:prstGeom prst="rect">
            <a:avLst/>
          </a:prstGeom>
        </p:spPr>
        <p:txBody>
          <a:bodyPr vert="horz" lIns="91440" tIns="45720" rIns="91440" bIns="45720" rtlCol="0">
            <a:normAutofit/>
          </a:bodyPr>
          <a:lst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a:lnSpc>
                <a:spcPct val="120000"/>
              </a:lnSpc>
              <a:spcBef>
                <a:spcPts val="750"/>
              </a:spcBef>
            </a:pPr>
            <a:r>
              <a:rPr lang="en-GB" sz="2400" dirty="0"/>
              <a:t>Upon successful completion of this module, students should be able to: </a:t>
            </a:r>
          </a:p>
          <a:p>
            <a:pPr lvl="1">
              <a:lnSpc>
                <a:spcPct val="120000"/>
              </a:lnSpc>
              <a:spcBef>
                <a:spcPts val="750"/>
              </a:spcBef>
            </a:pPr>
            <a:r>
              <a:rPr lang="en-GB" sz="2000" dirty="0"/>
              <a:t>demonstrate an awareness of the basic principles of empirical research in psychology for both qualitative and quantitative research methods, including the requirements of empirical report-writing </a:t>
            </a:r>
          </a:p>
          <a:p>
            <a:pPr lvl="1">
              <a:lnSpc>
                <a:spcPct val="120000"/>
              </a:lnSpc>
              <a:spcBef>
                <a:spcPts val="750"/>
              </a:spcBef>
            </a:pPr>
            <a:r>
              <a:rPr lang="en-GB" sz="2000" dirty="0"/>
              <a:t>identify and apply the principles of the BPS code of Human Research Ethics and other ethical guidelines to qualitative and quantitative research studies</a:t>
            </a:r>
          </a:p>
          <a:p>
            <a:pPr lvl="1">
              <a:lnSpc>
                <a:spcPct val="120000"/>
              </a:lnSpc>
              <a:spcBef>
                <a:spcPts val="750"/>
              </a:spcBef>
            </a:pPr>
            <a:r>
              <a:rPr lang="en-GB" sz="2000" dirty="0"/>
              <a:t>demonstrate competence in basic qualitative and quantitative data collection methods and analysis </a:t>
            </a:r>
          </a:p>
          <a:p>
            <a:pPr lvl="1">
              <a:lnSpc>
                <a:spcPct val="120000"/>
              </a:lnSpc>
              <a:spcBef>
                <a:spcPts val="750"/>
              </a:spcBef>
            </a:pPr>
            <a:r>
              <a:rPr lang="en-GB" sz="2000" dirty="0"/>
              <a:t>take responsibility for their own learning and skill development; including effective personal planning, self-reflection and project management skills. </a:t>
            </a:r>
          </a:p>
        </p:txBody>
      </p:sp>
    </p:spTree>
    <p:extLst>
      <p:ext uri="{BB962C8B-B14F-4D97-AF65-F5344CB8AC3E}">
        <p14:creationId xmlns:p14="http://schemas.microsoft.com/office/powerpoint/2010/main" val="11545932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6">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rgbClr val="6CB220"/>
          </a:solidFill>
          <a:ln w="38100" cap="rnd">
            <a:solidFill>
              <a:srgbClr val="6CB220"/>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31258A-916D-4C60-817B-196913278D60}"/>
              </a:ext>
            </a:extLst>
          </p:cNvPr>
          <p:cNvSpPr>
            <a:spLocks noGrp="1"/>
          </p:cNvSpPr>
          <p:nvPr>
            <p:ph type="title"/>
          </p:nvPr>
        </p:nvSpPr>
        <p:spPr>
          <a:xfrm>
            <a:off x="838200" y="365125"/>
            <a:ext cx="10515600" cy="1325563"/>
          </a:xfrm>
        </p:spPr>
        <p:txBody>
          <a:bodyPr>
            <a:normAutofit/>
          </a:bodyPr>
          <a:lstStyle/>
          <a:p>
            <a:r>
              <a:rPr lang="en-GB" sz="6600" dirty="0"/>
              <a:t>Module Structure</a:t>
            </a:r>
          </a:p>
        </p:txBody>
      </p:sp>
      <p:sp>
        <p:nvSpPr>
          <p:cNvPr id="3" name="Content Placeholder 2">
            <a:extLst>
              <a:ext uri="{FF2B5EF4-FFF2-40B4-BE49-F238E27FC236}">
                <a16:creationId xmlns:a16="http://schemas.microsoft.com/office/drawing/2014/main" id="{60395344-A8E1-46DE-9A0D-FD4F2D0C545B}"/>
              </a:ext>
            </a:extLst>
          </p:cNvPr>
          <p:cNvSpPr>
            <a:spLocks noGrp="1"/>
          </p:cNvSpPr>
          <p:nvPr>
            <p:ph idx="1"/>
          </p:nvPr>
        </p:nvSpPr>
        <p:spPr>
          <a:xfrm>
            <a:off x="838200" y="1929383"/>
            <a:ext cx="5093368" cy="4724079"/>
          </a:xfrm>
        </p:spPr>
        <p:txBody>
          <a:bodyPr>
            <a:normAutofit lnSpcReduction="10000"/>
          </a:bodyPr>
          <a:lstStyle/>
          <a:p>
            <a:r>
              <a:rPr lang="en-GB" sz="2800" dirty="0"/>
              <a:t>Recorded lectures released online every Monday at 9am on Moodle</a:t>
            </a:r>
          </a:p>
          <a:p>
            <a:endParaRPr lang="en-GB" sz="2800" dirty="0"/>
          </a:p>
          <a:p>
            <a:endParaRPr lang="en-GB" dirty="0"/>
          </a:p>
          <a:p>
            <a:endParaRPr lang="en-GB" sz="2800" dirty="0"/>
          </a:p>
          <a:p>
            <a:r>
              <a:rPr lang="en-GB" sz="2800" dirty="0"/>
              <a:t>On-campus sessions will take place four times across the semester; your module handbook and weekly planner will inform you which weeks you are expected to be on-campus for this module</a:t>
            </a:r>
          </a:p>
          <a:p>
            <a:endParaRPr lang="en-GB" dirty="0"/>
          </a:p>
        </p:txBody>
      </p:sp>
      <p:sp>
        <p:nvSpPr>
          <p:cNvPr id="6" name="Rectangle: Rounded Corners 5">
            <a:extLst>
              <a:ext uri="{FF2B5EF4-FFF2-40B4-BE49-F238E27FC236}">
                <a16:creationId xmlns:a16="http://schemas.microsoft.com/office/drawing/2014/main" id="{EC731E35-DDA7-4189-B23D-661A5DB5B72D}"/>
              </a:ext>
            </a:extLst>
          </p:cNvPr>
          <p:cNvSpPr/>
          <p:nvPr/>
        </p:nvSpPr>
        <p:spPr>
          <a:xfrm>
            <a:off x="7291266" y="2057060"/>
            <a:ext cx="3191146" cy="1019036"/>
          </a:xfrm>
          <a:prstGeom prst="roundRect">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Introduction of theory, elements of skill that you will learn, etc.</a:t>
            </a:r>
          </a:p>
        </p:txBody>
      </p:sp>
      <p:sp>
        <p:nvSpPr>
          <p:cNvPr id="7" name="Rectangle: Rounded Corners 6">
            <a:extLst>
              <a:ext uri="{FF2B5EF4-FFF2-40B4-BE49-F238E27FC236}">
                <a16:creationId xmlns:a16="http://schemas.microsoft.com/office/drawing/2014/main" id="{7CE72F66-B735-45D8-97E2-740C0F18547F}"/>
              </a:ext>
            </a:extLst>
          </p:cNvPr>
          <p:cNvSpPr/>
          <p:nvPr/>
        </p:nvSpPr>
        <p:spPr>
          <a:xfrm>
            <a:off x="6951068" y="4205633"/>
            <a:ext cx="4218384" cy="1949987"/>
          </a:xfrm>
          <a:prstGeom prst="roundRect">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Practical! You will be 'doing' things every session in these workshops – collecting data, practising new skills and discussing issues with your peers</a:t>
            </a:r>
          </a:p>
        </p:txBody>
      </p:sp>
    </p:spTree>
    <p:extLst>
      <p:ext uri="{BB962C8B-B14F-4D97-AF65-F5344CB8AC3E}">
        <p14:creationId xmlns:p14="http://schemas.microsoft.com/office/powerpoint/2010/main" val="33586150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8595DA-303C-42E0-AEF7-26D7DEF7341E}"/>
              </a:ext>
            </a:extLst>
          </p:cNvPr>
          <p:cNvSpPr>
            <a:spLocks noGrp="1"/>
          </p:cNvSpPr>
          <p:nvPr>
            <p:ph type="title"/>
          </p:nvPr>
        </p:nvSpPr>
        <p:spPr>
          <a:xfrm>
            <a:off x="841248" y="548640"/>
            <a:ext cx="3419540" cy="5431536"/>
          </a:xfrm>
        </p:spPr>
        <p:txBody>
          <a:bodyPr>
            <a:normAutofit/>
          </a:bodyPr>
          <a:lstStyle/>
          <a:p>
            <a:r>
              <a:rPr lang="en-GB" sz="6000" dirty="0"/>
              <a:t>Why do research methods and statistics matter?</a:t>
            </a:r>
          </a:p>
        </p:txBody>
      </p:sp>
      <p:sp>
        <p:nvSpPr>
          <p:cNvPr id="10" name="Rectangle 6">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39411"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rgbClr val="6CB220"/>
          </a:solidFill>
          <a:ln w="41275" cap="rnd">
            <a:solidFill>
              <a:srgbClr val="6CB220"/>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E8297E5-BFA0-42C5-BC5B-6A25B9726D81}"/>
              </a:ext>
            </a:extLst>
          </p:cNvPr>
          <p:cNvSpPr>
            <a:spLocks noGrp="1"/>
          </p:cNvSpPr>
          <p:nvPr>
            <p:ph idx="1"/>
          </p:nvPr>
        </p:nvSpPr>
        <p:spPr>
          <a:xfrm>
            <a:off x="5298595" y="552091"/>
            <a:ext cx="6052158" cy="5431536"/>
          </a:xfrm>
        </p:spPr>
        <p:txBody>
          <a:bodyPr anchor="ctr">
            <a:normAutofit lnSpcReduction="10000"/>
          </a:bodyPr>
          <a:lstStyle/>
          <a:p>
            <a:r>
              <a:rPr lang="en-GB" sz="3200" dirty="0"/>
              <a:t>Important for your degree</a:t>
            </a:r>
          </a:p>
          <a:p>
            <a:pPr marL="742950" indent="-457200"/>
            <a:r>
              <a:rPr lang="en-GB" dirty="0"/>
              <a:t>You won't get one unless you develop these skills!</a:t>
            </a:r>
          </a:p>
          <a:p>
            <a:pPr marL="742950" indent="-457200"/>
            <a:r>
              <a:rPr lang="en-GB" dirty="0"/>
              <a:t>Psychology is a science – a way of thinking</a:t>
            </a:r>
          </a:p>
          <a:p>
            <a:pPr marL="742950" indent="-457200"/>
            <a:r>
              <a:rPr lang="en-GB" dirty="0"/>
              <a:t>BPS accreditation / QAA benchmarks</a:t>
            </a:r>
            <a:endParaRPr lang="en-US" dirty="0">
              <a:latin typeface="+mn-ea"/>
              <a:cs typeface="+mn-ea"/>
            </a:endParaRPr>
          </a:p>
          <a:p>
            <a:pPr indent="0">
              <a:buNone/>
            </a:pPr>
            <a:endParaRPr lang="en-US" dirty="0">
              <a:latin typeface="+mn-ea"/>
              <a:cs typeface="+mn-ea"/>
            </a:endParaRPr>
          </a:p>
          <a:p>
            <a:r>
              <a:rPr lang="en-GB" sz="3200" dirty="0"/>
              <a:t>Important for good research</a:t>
            </a:r>
          </a:p>
          <a:p>
            <a:pPr marL="685800" indent="-457200"/>
            <a:r>
              <a:rPr lang="en-GB" dirty="0"/>
              <a:t>Your career beyond your degree</a:t>
            </a:r>
          </a:p>
          <a:p>
            <a:pPr marL="742950" indent="-457200"/>
            <a:r>
              <a:rPr lang="en-GB" dirty="0"/>
              <a:t>Moral and professional responsibility</a:t>
            </a:r>
          </a:p>
          <a:p>
            <a:pPr marL="742950" indent="-457200"/>
            <a:r>
              <a:rPr lang="en-GB" dirty="0"/>
              <a:t>Satisfy funding bodies, e.g., charities, government, etc.</a:t>
            </a:r>
          </a:p>
          <a:p>
            <a:endParaRPr lang="en-GB" dirty="0"/>
          </a:p>
        </p:txBody>
      </p:sp>
    </p:spTree>
    <p:extLst>
      <p:ext uri="{BB962C8B-B14F-4D97-AF65-F5344CB8AC3E}">
        <p14:creationId xmlns:p14="http://schemas.microsoft.com/office/powerpoint/2010/main" val="22335236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010E05E-9237-4321-84BB-69C0F2256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936" y="999492"/>
            <a:ext cx="4889565" cy="4424065"/>
          </a:xfrm>
          <a:custGeom>
            <a:avLst/>
            <a:gdLst>
              <a:gd name="connsiteX0" fmla="*/ 2612540 w 5531319"/>
              <a:gd name="connsiteY0" fmla="*/ 836 h 4424065"/>
              <a:gd name="connsiteX1" fmla="*/ 2946310 w 5531319"/>
              <a:gd name="connsiteY1" fmla="*/ 35548 h 4424065"/>
              <a:gd name="connsiteX2" fmla="*/ 3961099 w 5531319"/>
              <a:gd name="connsiteY2" fmla="*/ 303581 h 4424065"/>
              <a:gd name="connsiteX3" fmla="*/ 4854587 w 5531319"/>
              <a:gd name="connsiteY3" fmla="*/ 764502 h 4424065"/>
              <a:gd name="connsiteX4" fmla="*/ 5377812 w 5531319"/>
              <a:gd name="connsiteY4" fmla="*/ 1339732 h 4424065"/>
              <a:gd name="connsiteX5" fmla="*/ 5526197 w 5531319"/>
              <a:gd name="connsiteY5" fmla="*/ 1825829 h 4424065"/>
              <a:gd name="connsiteX6" fmla="*/ 5510557 w 5531319"/>
              <a:gd name="connsiteY6" fmla="*/ 2199398 h 4424065"/>
              <a:gd name="connsiteX7" fmla="*/ 5509795 w 5531319"/>
              <a:gd name="connsiteY7" fmla="*/ 2402839 h 4424065"/>
              <a:gd name="connsiteX8" fmla="*/ 5323519 w 5531319"/>
              <a:gd name="connsiteY8" fmla="*/ 3144890 h 4424065"/>
              <a:gd name="connsiteX9" fmla="*/ 4853061 w 5531319"/>
              <a:gd name="connsiteY9" fmla="*/ 3612932 h 4424065"/>
              <a:gd name="connsiteX10" fmla="*/ 4316358 w 5531319"/>
              <a:gd name="connsiteY10" fmla="*/ 3982940 h 4424065"/>
              <a:gd name="connsiteX11" fmla="*/ 3352556 w 5531319"/>
              <a:gd name="connsiteY11" fmla="*/ 4386771 h 4424065"/>
              <a:gd name="connsiteX12" fmla="*/ 2770206 w 5531319"/>
              <a:gd name="connsiteY12" fmla="*/ 4412201 h 4424065"/>
              <a:gd name="connsiteX13" fmla="*/ 2514888 w 5531319"/>
              <a:gd name="connsiteY13" fmla="*/ 4393637 h 4424065"/>
              <a:gd name="connsiteX14" fmla="*/ 1903166 w 5531319"/>
              <a:gd name="connsiteY14" fmla="*/ 4263562 h 4424065"/>
              <a:gd name="connsiteX15" fmla="*/ 948392 w 5531319"/>
              <a:gd name="connsiteY15" fmla="*/ 3794249 h 4424065"/>
              <a:gd name="connsiteX16" fmla="*/ 223633 w 5531319"/>
              <a:gd name="connsiteY16" fmla="*/ 2975526 h 4424065"/>
              <a:gd name="connsiteX17" fmla="*/ 39519 w 5531319"/>
              <a:gd name="connsiteY17" fmla="*/ 2401695 h 4424065"/>
              <a:gd name="connsiteX18" fmla="*/ 16251 w 5531319"/>
              <a:gd name="connsiteY18" fmla="*/ 2300991 h 4424065"/>
              <a:gd name="connsiteX19" fmla="*/ 11800 w 5531319"/>
              <a:gd name="connsiteY19" fmla="*/ 2053556 h 4424065"/>
              <a:gd name="connsiteX20" fmla="*/ 812849 w 5531319"/>
              <a:gd name="connsiteY20" fmla="*/ 651084 h 4424065"/>
              <a:gd name="connsiteX21" fmla="*/ 2066809 w 5531319"/>
              <a:gd name="connsiteY21" fmla="*/ 52586 h 4424065"/>
              <a:gd name="connsiteX22" fmla="*/ 2332045 w 5531319"/>
              <a:gd name="connsiteY22" fmla="*/ 14441 h 4424065"/>
              <a:gd name="connsiteX23" fmla="*/ 2612540 w 5531319"/>
              <a:gd name="connsiteY23" fmla="*/ 836 h 4424065"/>
              <a:gd name="connsiteX24" fmla="*/ 5468597 w 5531319"/>
              <a:gd name="connsiteY24" fmla="*/ 2088522 h 4424065"/>
              <a:gd name="connsiteX25" fmla="*/ 5471140 w 5531319"/>
              <a:gd name="connsiteY25" fmla="*/ 1826083 h 4424065"/>
              <a:gd name="connsiteX26" fmla="*/ 5327079 w 5531319"/>
              <a:gd name="connsiteY26" fmla="*/ 1361348 h 4424065"/>
              <a:gd name="connsiteX27" fmla="*/ 4833353 w 5531319"/>
              <a:gd name="connsiteY27" fmla="*/ 816507 h 4424065"/>
              <a:gd name="connsiteX28" fmla="*/ 4063456 w 5531319"/>
              <a:gd name="connsiteY28" fmla="*/ 400724 h 4424065"/>
              <a:gd name="connsiteX29" fmla="*/ 3972543 w 5531319"/>
              <a:gd name="connsiteY29" fmla="*/ 365631 h 4424065"/>
              <a:gd name="connsiteX30" fmla="*/ 3885571 w 5531319"/>
              <a:gd name="connsiteY30" fmla="*/ 334733 h 4424065"/>
              <a:gd name="connsiteX31" fmla="*/ 4355012 w 5531319"/>
              <a:gd name="connsiteY31" fmla="*/ 579880 h 4424065"/>
              <a:gd name="connsiteX32" fmla="*/ 5144618 w 5531319"/>
              <a:gd name="connsiteY32" fmla="*/ 1290779 h 4424065"/>
              <a:gd name="connsiteX33" fmla="*/ 5468597 w 5531319"/>
              <a:gd name="connsiteY33" fmla="*/ 2088522 h 4424065"/>
              <a:gd name="connsiteX34" fmla="*/ 2219771 w 5531319"/>
              <a:gd name="connsiteY34" fmla="*/ 85645 h 4424065"/>
              <a:gd name="connsiteX35" fmla="*/ 2181626 w 5531319"/>
              <a:gd name="connsiteY35" fmla="*/ 89333 h 4424065"/>
              <a:gd name="connsiteX36" fmla="*/ 1462971 w 5531319"/>
              <a:gd name="connsiteY36" fmla="*/ 303073 h 4424065"/>
              <a:gd name="connsiteX37" fmla="*/ 308697 w 5531319"/>
              <a:gd name="connsiteY37" fmla="*/ 1338461 h 4424065"/>
              <a:gd name="connsiteX38" fmla="*/ 65839 w 5531319"/>
              <a:gd name="connsiteY38" fmla="*/ 2064364 h 4424065"/>
              <a:gd name="connsiteX39" fmla="*/ 82114 w 5531319"/>
              <a:gd name="connsiteY39" fmla="*/ 2022150 h 4424065"/>
              <a:gd name="connsiteX40" fmla="*/ 423260 w 5531319"/>
              <a:gd name="connsiteY40" fmla="*/ 1282260 h 4424065"/>
              <a:gd name="connsiteX41" fmla="*/ 1231811 w 5531319"/>
              <a:gd name="connsiteY41" fmla="*/ 454001 h 4424065"/>
              <a:gd name="connsiteX42" fmla="*/ 2219771 w 5531319"/>
              <a:gd name="connsiteY42" fmla="*/ 85645 h 4424065"/>
              <a:gd name="connsiteX43" fmla="*/ 2855524 w 5531319"/>
              <a:gd name="connsiteY43" fmla="*/ 4364392 h 4424065"/>
              <a:gd name="connsiteX44" fmla="*/ 4292327 w 5531319"/>
              <a:gd name="connsiteY44" fmla="*/ 3931444 h 4424065"/>
              <a:gd name="connsiteX45" fmla="*/ 2855652 w 5531319"/>
              <a:gd name="connsiteY45" fmla="*/ 4364392 h 4424065"/>
              <a:gd name="connsiteX46" fmla="*/ 3869805 w 5531319"/>
              <a:gd name="connsiteY46" fmla="*/ 330156 h 4424065"/>
              <a:gd name="connsiteX47" fmla="*/ 3865736 w 5531319"/>
              <a:gd name="connsiteY47" fmla="*/ 329520 h 4424065"/>
              <a:gd name="connsiteX48" fmla="*/ 3866499 w 5531319"/>
              <a:gd name="connsiteY48" fmla="*/ 330537 h 4424065"/>
              <a:gd name="connsiteX49" fmla="*/ 4302117 w 5531319"/>
              <a:gd name="connsiteY49" fmla="*/ 3923561 h 4424065"/>
              <a:gd name="connsiteX50" fmla="*/ 4301101 w 5531319"/>
              <a:gd name="connsiteY50" fmla="*/ 3924959 h 4424065"/>
              <a:gd name="connsiteX51" fmla="*/ 4302880 w 5531319"/>
              <a:gd name="connsiteY51" fmla="*/ 3924959 h 4424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5531319" h="4424065">
                <a:moveTo>
                  <a:pt x="2612540" y="836"/>
                </a:moveTo>
                <a:cubicBezTo>
                  <a:pt x="2715913" y="-4250"/>
                  <a:pt x="2831239" y="14695"/>
                  <a:pt x="2946310" y="35548"/>
                </a:cubicBezTo>
                <a:cubicBezTo>
                  <a:pt x="3291651" y="98106"/>
                  <a:pt x="3631143" y="182915"/>
                  <a:pt x="3961099" y="303581"/>
                </a:cubicBezTo>
                <a:cubicBezTo>
                  <a:pt x="4278340" y="419543"/>
                  <a:pt x="4581340" y="563350"/>
                  <a:pt x="4854587" y="764502"/>
                </a:cubicBezTo>
                <a:cubicBezTo>
                  <a:pt x="5067437" y="921152"/>
                  <a:pt x="5250407" y="1105521"/>
                  <a:pt x="5377812" y="1339732"/>
                </a:cubicBezTo>
                <a:cubicBezTo>
                  <a:pt x="5459811" y="1489986"/>
                  <a:pt x="5510303" y="1655396"/>
                  <a:pt x="5526197" y="1825829"/>
                </a:cubicBezTo>
                <a:cubicBezTo>
                  <a:pt x="5538276" y="1951327"/>
                  <a:pt x="5527341" y="2074917"/>
                  <a:pt x="5510557" y="2199398"/>
                </a:cubicBezTo>
                <a:cubicBezTo>
                  <a:pt x="5502966" y="2266991"/>
                  <a:pt x="5502712" y="2335195"/>
                  <a:pt x="5509795" y="2402839"/>
                </a:cubicBezTo>
                <a:cubicBezTo>
                  <a:pt x="5534207" y="2664197"/>
                  <a:pt x="5468471" y="2926051"/>
                  <a:pt x="5323519" y="3144890"/>
                </a:cubicBezTo>
                <a:cubicBezTo>
                  <a:pt x="5201339" y="3332234"/>
                  <a:pt x="5041041" y="3491719"/>
                  <a:pt x="4853061" y="3612932"/>
                </a:cubicBezTo>
                <a:cubicBezTo>
                  <a:pt x="4671109" y="3732072"/>
                  <a:pt x="4498565" y="3864563"/>
                  <a:pt x="4316358" y="3982940"/>
                </a:cubicBezTo>
                <a:cubicBezTo>
                  <a:pt x="4019716" y="4175573"/>
                  <a:pt x="3701076" y="4317347"/>
                  <a:pt x="3352556" y="4386771"/>
                </a:cubicBezTo>
                <a:cubicBezTo>
                  <a:pt x="3160953" y="4425590"/>
                  <a:pt x="2964455" y="4434173"/>
                  <a:pt x="2770206" y="4412201"/>
                </a:cubicBezTo>
                <a:cubicBezTo>
                  <a:pt x="2685524" y="4402537"/>
                  <a:pt x="2599952" y="4402410"/>
                  <a:pt x="2514888" y="4393637"/>
                </a:cubicBezTo>
                <a:cubicBezTo>
                  <a:pt x="2307136" y="4370851"/>
                  <a:pt x="2102208" y="4327277"/>
                  <a:pt x="1903166" y="4263562"/>
                </a:cubicBezTo>
                <a:cubicBezTo>
                  <a:pt x="1560622" y="4156119"/>
                  <a:pt x="1238931" y="4006972"/>
                  <a:pt x="948392" y="3794249"/>
                </a:cubicBezTo>
                <a:cubicBezTo>
                  <a:pt x="647553" y="3573897"/>
                  <a:pt x="396812" y="3308660"/>
                  <a:pt x="223633" y="2975526"/>
                </a:cubicBezTo>
                <a:cubicBezTo>
                  <a:pt x="129453" y="2796370"/>
                  <a:pt x="67149" y="2602198"/>
                  <a:pt x="39519" y="2401695"/>
                </a:cubicBezTo>
                <a:cubicBezTo>
                  <a:pt x="34509" y="2367555"/>
                  <a:pt x="26728" y="2333872"/>
                  <a:pt x="16251" y="2300991"/>
                </a:cubicBezTo>
                <a:cubicBezTo>
                  <a:pt x="-9180" y="2218598"/>
                  <a:pt x="-25" y="2135695"/>
                  <a:pt x="11800" y="2053556"/>
                </a:cubicBezTo>
                <a:cubicBezTo>
                  <a:pt x="93685" y="1480615"/>
                  <a:pt x="377867" y="1021983"/>
                  <a:pt x="812849" y="651084"/>
                </a:cubicBezTo>
                <a:cubicBezTo>
                  <a:pt x="1176754" y="340201"/>
                  <a:pt x="1598259" y="146042"/>
                  <a:pt x="2066809" y="52586"/>
                </a:cubicBezTo>
                <a:cubicBezTo>
                  <a:pt x="2154543" y="35039"/>
                  <a:pt x="2243040" y="23087"/>
                  <a:pt x="2332045" y="14441"/>
                </a:cubicBezTo>
                <a:cubicBezTo>
                  <a:pt x="2421051" y="5794"/>
                  <a:pt x="2508912" y="2107"/>
                  <a:pt x="2612540" y="836"/>
                </a:cubicBezTo>
                <a:close/>
                <a:moveTo>
                  <a:pt x="5468597" y="2088522"/>
                </a:moveTo>
                <a:cubicBezTo>
                  <a:pt x="5479329" y="2001424"/>
                  <a:pt x="5480181" y="1913385"/>
                  <a:pt x="5471140" y="1826083"/>
                </a:cubicBezTo>
                <a:cubicBezTo>
                  <a:pt x="5455336" y="1662962"/>
                  <a:pt x="5406306" y="1504799"/>
                  <a:pt x="5327079" y="1361348"/>
                </a:cubicBezTo>
                <a:cubicBezTo>
                  <a:pt x="5206159" y="1140233"/>
                  <a:pt x="5033361" y="965782"/>
                  <a:pt x="4833353" y="816507"/>
                </a:cubicBezTo>
                <a:cubicBezTo>
                  <a:pt x="4597234" y="640276"/>
                  <a:pt x="4336321" y="509438"/>
                  <a:pt x="4063456" y="400724"/>
                </a:cubicBezTo>
                <a:cubicBezTo>
                  <a:pt x="4033359" y="388607"/>
                  <a:pt x="4003059" y="376909"/>
                  <a:pt x="3972543" y="365631"/>
                </a:cubicBezTo>
                <a:cubicBezTo>
                  <a:pt x="3943679" y="354950"/>
                  <a:pt x="3914562" y="345033"/>
                  <a:pt x="3885571" y="334733"/>
                </a:cubicBezTo>
                <a:cubicBezTo>
                  <a:pt x="4046888" y="406840"/>
                  <a:pt x="4203652" y="488713"/>
                  <a:pt x="4355012" y="579880"/>
                </a:cubicBezTo>
                <a:cubicBezTo>
                  <a:pt x="4662081" y="768063"/>
                  <a:pt x="4933802" y="995790"/>
                  <a:pt x="5144618" y="1290779"/>
                </a:cubicBezTo>
                <a:cubicBezTo>
                  <a:pt x="5314364" y="1528042"/>
                  <a:pt x="5426257" y="1789591"/>
                  <a:pt x="5468597" y="2088522"/>
                </a:cubicBezTo>
                <a:close/>
                <a:moveTo>
                  <a:pt x="2219771" y="85645"/>
                </a:moveTo>
                <a:cubicBezTo>
                  <a:pt x="2206942" y="84005"/>
                  <a:pt x="2193909" y="85264"/>
                  <a:pt x="2181626" y="89333"/>
                </a:cubicBezTo>
                <a:cubicBezTo>
                  <a:pt x="1932919" y="125113"/>
                  <a:pt x="1690799" y="197118"/>
                  <a:pt x="1462971" y="303073"/>
                </a:cubicBezTo>
                <a:cubicBezTo>
                  <a:pt x="971788" y="529528"/>
                  <a:pt x="578129" y="865460"/>
                  <a:pt x="308697" y="1338461"/>
                </a:cubicBezTo>
                <a:cubicBezTo>
                  <a:pt x="180224" y="1561852"/>
                  <a:pt x="97652" y="1808638"/>
                  <a:pt x="65839" y="2064364"/>
                </a:cubicBezTo>
                <a:cubicBezTo>
                  <a:pt x="71942" y="2050505"/>
                  <a:pt x="77283" y="2036391"/>
                  <a:pt x="82114" y="2022150"/>
                </a:cubicBezTo>
                <a:cubicBezTo>
                  <a:pt x="170103" y="1763653"/>
                  <a:pt x="279579" y="1515073"/>
                  <a:pt x="423260" y="1282260"/>
                </a:cubicBezTo>
                <a:cubicBezTo>
                  <a:pt x="630769" y="945565"/>
                  <a:pt x="895370" y="664944"/>
                  <a:pt x="1231811" y="454001"/>
                </a:cubicBezTo>
                <a:cubicBezTo>
                  <a:pt x="1535192" y="263783"/>
                  <a:pt x="1866801" y="149729"/>
                  <a:pt x="2219771" y="85645"/>
                </a:cubicBezTo>
                <a:close/>
                <a:moveTo>
                  <a:pt x="2855524" y="4364392"/>
                </a:moveTo>
                <a:cubicBezTo>
                  <a:pt x="3386633" y="4394018"/>
                  <a:pt x="3853530" y="4210158"/>
                  <a:pt x="4292327" y="3931444"/>
                </a:cubicBezTo>
                <a:cubicBezTo>
                  <a:pt x="3830134" y="4131325"/>
                  <a:pt x="3346707" y="4259111"/>
                  <a:pt x="2855652" y="4364392"/>
                </a:cubicBezTo>
                <a:close/>
                <a:moveTo>
                  <a:pt x="3869805" y="330156"/>
                </a:moveTo>
                <a:lnTo>
                  <a:pt x="3865736" y="329520"/>
                </a:lnTo>
                <a:cubicBezTo>
                  <a:pt x="3865736" y="329520"/>
                  <a:pt x="3865736" y="330410"/>
                  <a:pt x="3866499" y="330537"/>
                </a:cubicBezTo>
                <a:close/>
                <a:moveTo>
                  <a:pt x="4302117" y="3923561"/>
                </a:moveTo>
                <a:lnTo>
                  <a:pt x="4301101" y="3924959"/>
                </a:lnTo>
                <a:lnTo>
                  <a:pt x="4302880" y="3924959"/>
                </a:lnTo>
                <a:close/>
              </a:path>
            </a:pathLst>
          </a:custGeom>
          <a:solidFill>
            <a:srgbClr val="6CB220"/>
          </a:solidFill>
          <a:ln w="1270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3B0BBF66-E645-4E66-AEF3-F5CFB40E0FE1}"/>
              </a:ext>
            </a:extLst>
          </p:cNvPr>
          <p:cNvSpPr>
            <a:spLocks noGrp="1"/>
          </p:cNvSpPr>
          <p:nvPr>
            <p:ph type="title"/>
          </p:nvPr>
        </p:nvSpPr>
        <p:spPr>
          <a:xfrm>
            <a:off x="1039163" y="1762169"/>
            <a:ext cx="4073110" cy="3122092"/>
          </a:xfrm>
        </p:spPr>
        <p:txBody>
          <a:bodyPr anchor="ctr">
            <a:normAutofit/>
          </a:bodyPr>
          <a:lstStyle/>
          <a:p>
            <a:pPr algn="ctr"/>
            <a:r>
              <a:rPr lang="en-GB" sz="6000">
                <a:solidFill>
                  <a:srgbClr val="FFFFFF"/>
                </a:solidFill>
              </a:rPr>
              <a:t>The British Psychological Society (BPS)</a:t>
            </a:r>
          </a:p>
        </p:txBody>
      </p:sp>
      <mc:AlternateContent xmlns:mc="http://schemas.openxmlformats.org/markup-compatibility/2006">
        <mc:Choice xmlns:p14="http://schemas.microsoft.com/office/powerpoint/2010/main" Requires="p14">
          <p:contentPart p14:bwMode="auto" r:id="rId2">
            <p14:nvContentPartPr>
              <p14:cNvPr id="13" name="Ink 12">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5755403" y="4884261"/>
              <a:ext cx="360" cy="2160"/>
            </p14:xfrm>
          </p:contentPart>
        </mc:Choice>
        <mc:Fallback>
          <p:pic>
            <p:nvPicPr>
              <p:cNvPr id="13" name="Ink 12">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3"/>
              <a:stretch>
                <a:fillRect/>
              </a:stretch>
            </p:blipFill>
            <p:spPr>
              <a:xfrm>
                <a:off x="5737403" y="4868832"/>
                <a:ext cx="36000" cy="32709"/>
              </a:xfrm>
              <a:prstGeom prst="rect">
                <a:avLst/>
              </a:prstGeom>
            </p:spPr>
          </p:pic>
        </mc:Fallback>
      </mc:AlternateContent>
      <p:sp>
        <p:nvSpPr>
          <p:cNvPr id="3" name="Content Placeholder 2">
            <a:extLst>
              <a:ext uri="{FF2B5EF4-FFF2-40B4-BE49-F238E27FC236}">
                <a16:creationId xmlns:a16="http://schemas.microsoft.com/office/drawing/2014/main" id="{1C887B98-89EB-4C5B-B4CA-5132D16EF120}"/>
              </a:ext>
            </a:extLst>
          </p:cNvPr>
          <p:cNvSpPr>
            <a:spLocks noGrp="1"/>
          </p:cNvSpPr>
          <p:nvPr>
            <p:ph idx="1"/>
          </p:nvPr>
        </p:nvSpPr>
        <p:spPr>
          <a:xfrm>
            <a:off x="5755403" y="2490952"/>
            <a:ext cx="6115310" cy="4162096"/>
          </a:xfrm>
        </p:spPr>
        <p:txBody>
          <a:bodyPr anchor="t">
            <a:normAutofit/>
          </a:bodyPr>
          <a:lstStyle/>
          <a:p>
            <a:pPr>
              <a:lnSpc>
                <a:spcPct val="100000"/>
              </a:lnSpc>
            </a:pPr>
            <a:r>
              <a:rPr lang="en-GB" b="1" u="sng" dirty="0"/>
              <a:t>The BPS </a:t>
            </a:r>
            <a:r>
              <a:rPr lang="en-GB" dirty="0"/>
              <a:t>- professional body (incorporated by Royal Charter) for Psychologists in the UK</a:t>
            </a:r>
            <a:endParaRPr lang="en-US" dirty="0"/>
          </a:p>
          <a:p>
            <a:pPr>
              <a:lnSpc>
                <a:spcPct val="100000"/>
              </a:lnSpc>
            </a:pPr>
            <a:r>
              <a:rPr lang="en-GB" b="1" u="sng" dirty="0"/>
              <a:t>Accreditation</a:t>
            </a:r>
            <a:r>
              <a:rPr lang="en-GB" dirty="0"/>
              <a:t> of education and training in Psychology for over 40 years</a:t>
            </a:r>
          </a:p>
          <a:p>
            <a:pPr>
              <a:lnSpc>
                <a:spcPct val="100000"/>
              </a:lnSpc>
            </a:pPr>
            <a:r>
              <a:rPr lang="en-GB" dirty="0"/>
              <a:t>Eligibility for </a:t>
            </a:r>
            <a:r>
              <a:rPr lang="en-GB" b="1" u="sng" dirty="0"/>
              <a:t>Graduate Basis for Chartered Membership (GBC)</a:t>
            </a:r>
            <a:endParaRPr lang="en-GB" u="sng" dirty="0"/>
          </a:p>
          <a:p>
            <a:pPr lvl="1">
              <a:lnSpc>
                <a:spcPct val="100000"/>
              </a:lnSpc>
            </a:pPr>
            <a:r>
              <a:rPr lang="en-GB" sz="2800" dirty="0"/>
              <a:t>Accredited degree course</a:t>
            </a:r>
            <a:endParaRPr lang="en-GB" sz="2800" b="1" dirty="0"/>
          </a:p>
          <a:p>
            <a:pPr lvl="1">
              <a:lnSpc>
                <a:spcPct val="100000"/>
              </a:lnSpc>
            </a:pPr>
            <a:r>
              <a:rPr lang="en-GB" sz="2800" dirty="0"/>
              <a:t>Degree classification of lower second degree with honours (2:2) or above</a:t>
            </a:r>
          </a:p>
        </p:txBody>
      </p:sp>
      <p:pic>
        <p:nvPicPr>
          <p:cNvPr id="4" name="Picture 4">
            <a:extLst>
              <a:ext uri="{FF2B5EF4-FFF2-40B4-BE49-F238E27FC236}">
                <a16:creationId xmlns:a16="http://schemas.microsoft.com/office/drawing/2014/main" id="{E10C9A0A-60EE-407A-85D6-BA61F494CD6E}"/>
              </a:ext>
            </a:extLst>
          </p:cNvPr>
          <p:cNvPicPr>
            <a:picLocks noChangeAspect="1"/>
          </p:cNvPicPr>
          <p:nvPr/>
        </p:nvPicPr>
        <p:blipFill>
          <a:blip r:embed="rId4"/>
          <a:stretch>
            <a:fillRect/>
          </a:stretch>
        </p:blipFill>
        <p:spPr>
          <a:xfrm>
            <a:off x="7261305" y="347155"/>
            <a:ext cx="3189891" cy="1646065"/>
          </a:xfrm>
          <a:prstGeom prst="rect">
            <a:avLst/>
          </a:prstGeom>
        </p:spPr>
      </p:pic>
    </p:spTree>
    <p:extLst>
      <p:ext uri="{BB962C8B-B14F-4D97-AF65-F5344CB8AC3E}">
        <p14:creationId xmlns:p14="http://schemas.microsoft.com/office/powerpoint/2010/main" val="220225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E8949-0A31-4BFD-86A5-8E37A152464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226A5D3-AD01-4053-B217-C62AC9280AE9}"/>
              </a:ext>
            </a:extLst>
          </p:cNvPr>
          <p:cNvSpPr>
            <a:spLocks noGrp="1"/>
          </p:cNvSpPr>
          <p:nvPr>
            <p:ph idx="1"/>
          </p:nvPr>
        </p:nvSpPr>
        <p:spPr/>
        <p:txBody>
          <a:bodyPr/>
          <a:lstStyle/>
          <a:p>
            <a:endParaRPr lang="en-GB"/>
          </a:p>
        </p:txBody>
      </p:sp>
      <p:graphicFrame>
        <p:nvGraphicFramePr>
          <p:cNvPr id="4" name="Table 3">
            <a:extLst>
              <a:ext uri="{FF2B5EF4-FFF2-40B4-BE49-F238E27FC236}">
                <a16:creationId xmlns:a16="http://schemas.microsoft.com/office/drawing/2014/main" id="{D163A868-3193-4634-8A6E-BFE61A9CD996}"/>
              </a:ext>
            </a:extLst>
          </p:cNvPr>
          <p:cNvGraphicFramePr>
            <a:graphicFrameLocks noGrp="1"/>
          </p:cNvGraphicFramePr>
          <p:nvPr>
            <p:extLst>
              <p:ext uri="{D42A27DB-BD31-4B8C-83A1-F6EECF244321}">
                <p14:modId xmlns:p14="http://schemas.microsoft.com/office/powerpoint/2010/main" val="549374532"/>
              </p:ext>
            </p:extLst>
          </p:nvPr>
        </p:nvGraphicFramePr>
        <p:xfrm>
          <a:off x="0" y="0"/>
          <a:ext cx="12192000" cy="6882646"/>
        </p:xfrm>
        <a:graphic>
          <a:graphicData uri="http://schemas.openxmlformats.org/drawingml/2006/table">
            <a:tbl>
              <a:tblPr firstRow="1" bandRow="1">
                <a:tableStyleId>{5C22544A-7EE6-4342-B048-85BDC9FD1C3A}</a:tableStyleId>
              </a:tblPr>
              <a:tblGrid>
                <a:gridCol w="6096000">
                  <a:extLst>
                    <a:ext uri="{9D8B030D-6E8A-4147-A177-3AD203B41FA5}">
                      <a16:colId xmlns:a16="http://schemas.microsoft.com/office/drawing/2014/main" val="1773622536"/>
                    </a:ext>
                  </a:extLst>
                </a:gridCol>
                <a:gridCol w="6096000">
                  <a:extLst>
                    <a:ext uri="{9D8B030D-6E8A-4147-A177-3AD203B41FA5}">
                      <a16:colId xmlns:a16="http://schemas.microsoft.com/office/drawing/2014/main" val="2887475969"/>
                    </a:ext>
                  </a:extLst>
                </a:gridCol>
              </a:tblGrid>
              <a:tr h="1102366">
                <a:tc>
                  <a:txBody>
                    <a:bodyPr/>
                    <a:lstStyle/>
                    <a:p>
                      <a:pPr rtl="0" fontAlgn="t">
                        <a:spcBef>
                          <a:spcPts val="0"/>
                        </a:spcBef>
                        <a:spcAft>
                          <a:spcPts val="0"/>
                        </a:spcAft>
                      </a:pPr>
                      <a:r>
                        <a:rPr lang="en-GB" sz="1400" dirty="0">
                          <a:effectLst/>
                        </a:rPr>
                        <a:t>Biological psychology</a:t>
                      </a:r>
                      <a:endParaRPr lang="en-GB" sz="1800" dirty="0">
                        <a:effectLst/>
                      </a:endParaRPr>
                    </a:p>
                  </a:txBody>
                  <a:tcPr marL="50006" marR="50006" marT="35719" marB="35719"/>
                </a:tc>
                <a:tc>
                  <a:txBody>
                    <a:bodyPr/>
                    <a:lstStyle/>
                    <a:p>
                      <a:pPr rtl="0" fontAlgn="t">
                        <a:spcBef>
                          <a:spcPts val="0"/>
                        </a:spcBef>
                        <a:spcAft>
                          <a:spcPts val="0"/>
                        </a:spcAft>
                      </a:pPr>
                      <a:r>
                        <a:rPr lang="en-GB" sz="1400" dirty="0">
                          <a:effectLst/>
                        </a:rPr>
                        <a:t>E.g., biological bases of behaviour, hormones and behaviour, behavioural genetics, neuroimaging, neuropsychology, socio-biology and evolutionary psychology</a:t>
                      </a:r>
                      <a:endParaRPr lang="en-GB" sz="1800" dirty="0">
                        <a:effectLst/>
                      </a:endParaRPr>
                    </a:p>
                  </a:txBody>
                  <a:tcPr marL="50006" marR="50006" marT="35719" marB="35719"/>
                </a:tc>
                <a:extLst>
                  <a:ext uri="{0D108BD9-81ED-4DB2-BD59-A6C34878D82A}">
                    <a16:rowId xmlns:a16="http://schemas.microsoft.com/office/drawing/2014/main" val="431461692"/>
                  </a:ext>
                </a:extLst>
              </a:tr>
              <a:tr h="670358">
                <a:tc>
                  <a:txBody>
                    <a:bodyPr/>
                    <a:lstStyle/>
                    <a:p>
                      <a:pPr rtl="0" fontAlgn="t">
                        <a:spcBef>
                          <a:spcPts val="0"/>
                        </a:spcBef>
                        <a:spcAft>
                          <a:spcPts val="0"/>
                        </a:spcAft>
                      </a:pPr>
                      <a:r>
                        <a:rPr lang="en-GB" sz="1400" dirty="0">
                          <a:effectLst/>
                        </a:rPr>
                        <a:t>Cognitive psychology</a:t>
                      </a:r>
                      <a:endParaRPr lang="en-GB" sz="1800" dirty="0">
                        <a:effectLst/>
                      </a:endParaRPr>
                    </a:p>
                  </a:txBody>
                  <a:tcPr marL="50006" marR="50006" marT="35719" marB="35719"/>
                </a:tc>
                <a:tc>
                  <a:txBody>
                    <a:bodyPr/>
                    <a:lstStyle/>
                    <a:p>
                      <a:pPr rtl="0" fontAlgn="t">
                        <a:spcBef>
                          <a:spcPts val="0"/>
                        </a:spcBef>
                        <a:spcAft>
                          <a:spcPts val="0"/>
                        </a:spcAft>
                      </a:pPr>
                      <a:r>
                        <a:rPr lang="en-GB" sz="1400" dirty="0">
                          <a:effectLst/>
                        </a:rPr>
                        <a:t>E.g., attention, perception, learning, memory, thinking, language, conscientiousness and cognitive neuropsychology</a:t>
                      </a:r>
                      <a:endParaRPr lang="en-GB" sz="1800" dirty="0">
                        <a:effectLst/>
                      </a:endParaRPr>
                    </a:p>
                  </a:txBody>
                  <a:tcPr marL="50006" marR="50006" marT="35719" marB="35719"/>
                </a:tc>
                <a:extLst>
                  <a:ext uri="{0D108BD9-81ED-4DB2-BD59-A6C34878D82A}">
                    <a16:rowId xmlns:a16="http://schemas.microsoft.com/office/drawing/2014/main" val="4100045921"/>
                  </a:ext>
                </a:extLst>
              </a:tr>
              <a:tr h="670358">
                <a:tc>
                  <a:txBody>
                    <a:bodyPr/>
                    <a:lstStyle/>
                    <a:p>
                      <a:pPr rtl="0" fontAlgn="t">
                        <a:spcBef>
                          <a:spcPts val="0"/>
                        </a:spcBef>
                        <a:spcAft>
                          <a:spcPts val="0"/>
                        </a:spcAft>
                      </a:pPr>
                      <a:r>
                        <a:rPr lang="en-GB" sz="1400" dirty="0">
                          <a:effectLst/>
                        </a:rPr>
                        <a:t>Developmental psychology</a:t>
                      </a:r>
                      <a:endParaRPr lang="en-GB" sz="1800" dirty="0">
                        <a:effectLst/>
                      </a:endParaRPr>
                    </a:p>
                  </a:txBody>
                  <a:tcPr marL="50006" marR="50006" marT="35719" marB="35719"/>
                </a:tc>
                <a:tc>
                  <a:txBody>
                    <a:bodyPr/>
                    <a:lstStyle/>
                    <a:p>
                      <a:pPr rtl="0" fontAlgn="t">
                        <a:spcBef>
                          <a:spcPts val="0"/>
                        </a:spcBef>
                        <a:spcAft>
                          <a:spcPts val="0"/>
                        </a:spcAft>
                      </a:pPr>
                      <a:r>
                        <a:rPr lang="en-GB" sz="1400" dirty="0">
                          <a:effectLst/>
                        </a:rPr>
                        <a:t>E.g., childhood, adolescence and life-span development, attachment, cognitive and language development</a:t>
                      </a:r>
                      <a:endParaRPr lang="en-GB" sz="1800" dirty="0">
                        <a:effectLst/>
                      </a:endParaRPr>
                    </a:p>
                  </a:txBody>
                  <a:tcPr marL="50006" marR="50006" marT="35719" marB="35719"/>
                </a:tc>
                <a:extLst>
                  <a:ext uri="{0D108BD9-81ED-4DB2-BD59-A6C34878D82A}">
                    <a16:rowId xmlns:a16="http://schemas.microsoft.com/office/drawing/2014/main" val="177048036"/>
                  </a:ext>
                </a:extLst>
              </a:tr>
              <a:tr h="670358">
                <a:tc>
                  <a:txBody>
                    <a:bodyPr/>
                    <a:lstStyle/>
                    <a:p>
                      <a:pPr rtl="0" fontAlgn="t">
                        <a:spcBef>
                          <a:spcPts val="0"/>
                        </a:spcBef>
                        <a:spcAft>
                          <a:spcPts val="0"/>
                        </a:spcAft>
                      </a:pPr>
                      <a:r>
                        <a:rPr lang="en-GB" sz="1400" dirty="0">
                          <a:effectLst/>
                        </a:rPr>
                        <a:t>Individual differences </a:t>
                      </a:r>
                      <a:endParaRPr lang="en-GB" sz="1800">
                        <a:effectLst/>
                      </a:endParaRPr>
                    </a:p>
                  </a:txBody>
                  <a:tcPr marL="50006" marR="50006" marT="35719" marB="35719"/>
                </a:tc>
                <a:tc>
                  <a:txBody>
                    <a:bodyPr/>
                    <a:lstStyle/>
                    <a:p>
                      <a:pPr rtl="0" fontAlgn="t">
                        <a:spcBef>
                          <a:spcPts val="0"/>
                        </a:spcBef>
                        <a:spcAft>
                          <a:spcPts val="0"/>
                        </a:spcAft>
                      </a:pPr>
                      <a:r>
                        <a:rPr lang="en-GB" sz="1400" dirty="0">
                          <a:effectLst/>
                        </a:rPr>
                        <a:t>E.g., personality, psychological testing, intelligence, cognitive style, emotion, motivation, mood, mental health, gender a</a:t>
                      </a:r>
                      <a:r>
                        <a:rPr lang="en-GB" sz="1400" b="0" i="0" u="none" strike="noStrike" noProof="0" dirty="0">
                          <a:solidFill>
                            <a:srgbClr val="000000"/>
                          </a:solidFill>
                          <a:effectLst/>
                          <a:latin typeface="Century Gothic"/>
                        </a:rPr>
                        <a:t> </a:t>
                      </a:r>
                      <a:r>
                        <a:rPr lang="en-GB" sz="1400" dirty="0" err="1">
                          <a:effectLst/>
                        </a:rPr>
                        <a:t>nd</a:t>
                      </a:r>
                      <a:r>
                        <a:rPr lang="en-GB" sz="1400" dirty="0">
                          <a:effectLst/>
                        </a:rPr>
                        <a:t> ethnicity </a:t>
                      </a:r>
                      <a:endParaRPr lang="en-GB" sz="1800" dirty="0">
                        <a:effectLst/>
                      </a:endParaRPr>
                    </a:p>
                  </a:txBody>
                  <a:tcPr marL="50006" marR="50006" marT="35719" marB="35719"/>
                </a:tc>
                <a:extLst>
                  <a:ext uri="{0D108BD9-81ED-4DB2-BD59-A6C34878D82A}">
                    <a16:rowId xmlns:a16="http://schemas.microsoft.com/office/drawing/2014/main" val="3377008646"/>
                  </a:ext>
                </a:extLst>
              </a:tr>
              <a:tr h="670358">
                <a:tc>
                  <a:txBody>
                    <a:bodyPr/>
                    <a:lstStyle/>
                    <a:p>
                      <a:pPr rtl="0" fontAlgn="t">
                        <a:spcBef>
                          <a:spcPts val="0"/>
                        </a:spcBef>
                        <a:spcAft>
                          <a:spcPts val="0"/>
                        </a:spcAft>
                      </a:pPr>
                      <a:r>
                        <a:rPr lang="en-GB" sz="1400" dirty="0">
                          <a:effectLst/>
                        </a:rPr>
                        <a:t>Social psychology </a:t>
                      </a:r>
                      <a:endParaRPr lang="en-GB" sz="1800">
                        <a:effectLst/>
                      </a:endParaRPr>
                    </a:p>
                  </a:txBody>
                  <a:tcPr marL="50006" marR="50006" marT="35719" marB="35719"/>
                </a:tc>
                <a:tc>
                  <a:txBody>
                    <a:bodyPr/>
                    <a:lstStyle/>
                    <a:p>
                      <a:pPr rtl="0" fontAlgn="t">
                        <a:spcBef>
                          <a:spcPts val="0"/>
                        </a:spcBef>
                        <a:spcAft>
                          <a:spcPts val="0"/>
                        </a:spcAft>
                      </a:pPr>
                      <a:r>
                        <a:rPr lang="en-GB" sz="1400" dirty="0">
                          <a:effectLst/>
                        </a:rPr>
                        <a:t>E.g., social cognition, attribution, attitudes, group processes, close relationships and social constructionism </a:t>
                      </a:r>
                      <a:endParaRPr lang="en-GB" sz="1800">
                        <a:effectLst/>
                      </a:endParaRPr>
                    </a:p>
                  </a:txBody>
                  <a:tcPr marL="50006" marR="50006" marT="35719" marB="35719"/>
                </a:tc>
                <a:extLst>
                  <a:ext uri="{0D108BD9-81ED-4DB2-BD59-A6C34878D82A}">
                    <a16:rowId xmlns:a16="http://schemas.microsoft.com/office/drawing/2014/main" val="2808430539"/>
                  </a:ext>
                </a:extLst>
              </a:tr>
              <a:tr h="893810">
                <a:tc>
                  <a:txBody>
                    <a:bodyPr/>
                    <a:lstStyle/>
                    <a:p>
                      <a:pPr rtl="0" fontAlgn="t">
                        <a:spcBef>
                          <a:spcPts val="0"/>
                        </a:spcBef>
                        <a:spcAft>
                          <a:spcPts val="0"/>
                        </a:spcAft>
                      </a:pPr>
                      <a:r>
                        <a:rPr lang="en-GB" sz="1400" dirty="0">
                          <a:effectLst/>
                        </a:rPr>
                        <a:t>Conceptual and Historical Issues in Psychology</a:t>
                      </a:r>
                      <a:endParaRPr lang="en-GB" sz="1800" dirty="0">
                        <a:effectLst/>
                      </a:endParaRPr>
                    </a:p>
                  </a:txBody>
                  <a:tcPr marL="50006" marR="50006" marT="35719" marB="35719"/>
                </a:tc>
                <a:tc>
                  <a:txBody>
                    <a:bodyPr/>
                    <a:lstStyle/>
                    <a:p>
                      <a:pPr rtl="0" fontAlgn="t">
                        <a:spcBef>
                          <a:spcPts val="0"/>
                        </a:spcBef>
                        <a:spcAft>
                          <a:spcPts val="0"/>
                        </a:spcAft>
                      </a:pPr>
                      <a:r>
                        <a:rPr lang="en-GB" sz="1400" dirty="0">
                          <a:effectLst/>
                        </a:rPr>
                        <a:t>E.g., psychology as a science, conceptual and historical paradigms and models, political and ethical issues in psychology, integration across multiple perspectives</a:t>
                      </a:r>
                      <a:endParaRPr lang="en-GB" sz="1800" dirty="0">
                        <a:effectLst/>
                      </a:endParaRPr>
                    </a:p>
                  </a:txBody>
                  <a:tcPr marL="50006" marR="50006" marT="35719" marB="35719"/>
                </a:tc>
                <a:extLst>
                  <a:ext uri="{0D108BD9-81ED-4DB2-BD59-A6C34878D82A}">
                    <a16:rowId xmlns:a16="http://schemas.microsoft.com/office/drawing/2014/main" val="1520122858"/>
                  </a:ext>
                </a:extLst>
              </a:tr>
              <a:tr h="2025969">
                <a:tc>
                  <a:txBody>
                    <a:bodyPr/>
                    <a:lstStyle/>
                    <a:p>
                      <a:pPr rtl="0" fontAlgn="t">
                        <a:spcBef>
                          <a:spcPts val="0"/>
                        </a:spcBef>
                        <a:spcAft>
                          <a:spcPts val="0"/>
                        </a:spcAft>
                      </a:pPr>
                      <a:r>
                        <a:rPr lang="en-GB" sz="2800" dirty="0">
                          <a:effectLst/>
                        </a:rPr>
                        <a:t>Research methods</a:t>
                      </a:r>
                      <a:r>
                        <a:rPr lang="en-GB" sz="2800" b="0" i="0" u="none" strike="noStrike" noProof="0" dirty="0">
                          <a:solidFill>
                            <a:srgbClr val="000000"/>
                          </a:solidFill>
                          <a:effectLst/>
                          <a:latin typeface="Century Gothic"/>
                        </a:rPr>
                        <a:t> </a:t>
                      </a:r>
                      <a:endParaRPr lang="en-GB" sz="1800" dirty="0">
                        <a:effectLst/>
                      </a:endParaRPr>
                    </a:p>
                  </a:txBody>
                  <a:tcPr marL="50006" marR="50006" marT="35719" marB="35719"/>
                </a:tc>
                <a:tc>
                  <a:txBody>
                    <a:bodyPr/>
                    <a:lstStyle/>
                    <a:p>
                      <a:pPr rtl="0" fontAlgn="t">
                        <a:spcBef>
                          <a:spcPts val="0"/>
                        </a:spcBef>
                        <a:spcAft>
                          <a:spcPts val="0"/>
                        </a:spcAft>
                      </a:pPr>
                      <a:r>
                        <a:rPr lang="en-GB" sz="2800" dirty="0">
                          <a:effectLst/>
                        </a:rPr>
                        <a:t>Research methods in psychology:</a:t>
                      </a:r>
                      <a:endParaRPr lang="en-GB" sz="1800" dirty="0">
                        <a:effectLst/>
                      </a:endParaRPr>
                    </a:p>
                    <a:p>
                      <a:pPr rtl="0" fontAlgn="base">
                        <a:spcBef>
                          <a:spcPts val="0"/>
                        </a:spcBef>
                        <a:spcAft>
                          <a:spcPts val="0"/>
                        </a:spcAft>
                        <a:buFont typeface="Arial" panose="020B0604020202020204" pitchFamily="34" charset="0"/>
                        <a:buChar char="•"/>
                      </a:pPr>
                      <a:r>
                        <a:rPr lang="en-GB" sz="2800" dirty="0">
                          <a:effectLst/>
                        </a:rPr>
                        <a:t>Research design</a:t>
                      </a:r>
                    </a:p>
                    <a:p>
                      <a:pPr rtl="0" fontAlgn="base">
                        <a:spcBef>
                          <a:spcPts val="0"/>
                        </a:spcBef>
                        <a:spcAft>
                          <a:spcPts val="0"/>
                        </a:spcAft>
                        <a:buFont typeface="Arial" panose="020B0604020202020204" pitchFamily="34" charset="0"/>
                        <a:buChar char="•"/>
                      </a:pPr>
                      <a:r>
                        <a:rPr lang="en-GB" sz="2800" dirty="0">
                          <a:effectLst/>
                        </a:rPr>
                        <a:t>The nature and appropriate statistical analysis of data</a:t>
                      </a:r>
                    </a:p>
                    <a:p>
                      <a:pPr rtl="0" fontAlgn="base">
                        <a:spcBef>
                          <a:spcPts val="0"/>
                        </a:spcBef>
                        <a:spcAft>
                          <a:spcPts val="0"/>
                        </a:spcAft>
                        <a:buFont typeface="Arial" panose="020B0604020202020204" pitchFamily="34" charset="0"/>
                        <a:buChar char="•"/>
                      </a:pPr>
                      <a:r>
                        <a:rPr lang="en-GB" sz="2800" dirty="0">
                          <a:effectLst/>
                        </a:rPr>
                        <a:t>Psychometric and measurement techniques</a:t>
                      </a:r>
                    </a:p>
                    <a:p>
                      <a:pPr rtl="0" fontAlgn="base">
                        <a:spcBef>
                          <a:spcPts val="0"/>
                        </a:spcBef>
                        <a:spcAft>
                          <a:spcPts val="0"/>
                        </a:spcAft>
                        <a:buFont typeface="Arial" panose="020B0604020202020204" pitchFamily="34" charset="0"/>
                        <a:buChar char="•"/>
                      </a:pPr>
                      <a:r>
                        <a:rPr lang="en-GB" sz="2800" dirty="0">
                          <a:effectLst/>
                        </a:rPr>
                        <a:t>Quantitative and qualitative methods</a:t>
                      </a:r>
                      <a:endParaRPr lang="en-GB" sz="2800" dirty="0">
                        <a:effectLst/>
                        <a:latin typeface="Courier New" panose="02070309020205020404" pitchFamily="49" charset="0"/>
                      </a:endParaRPr>
                    </a:p>
                  </a:txBody>
                  <a:tcPr marL="50006" marR="50006" marT="35719" marB="35719"/>
                </a:tc>
                <a:extLst>
                  <a:ext uri="{0D108BD9-81ED-4DB2-BD59-A6C34878D82A}">
                    <a16:rowId xmlns:a16="http://schemas.microsoft.com/office/drawing/2014/main" val="2348781640"/>
                  </a:ext>
                </a:extLst>
              </a:tr>
            </a:tbl>
          </a:graphicData>
        </a:graphic>
      </p:graphicFrame>
      <p:sp>
        <p:nvSpPr>
          <p:cNvPr id="5" name="Oval 4">
            <a:extLst>
              <a:ext uri="{FF2B5EF4-FFF2-40B4-BE49-F238E27FC236}">
                <a16:creationId xmlns:a16="http://schemas.microsoft.com/office/drawing/2014/main" id="{FB613705-3B67-4195-8853-BA1D35B27071}"/>
              </a:ext>
            </a:extLst>
          </p:cNvPr>
          <p:cNvSpPr/>
          <p:nvPr/>
        </p:nvSpPr>
        <p:spPr>
          <a:xfrm>
            <a:off x="-454943" y="4148036"/>
            <a:ext cx="12787311" cy="2973306"/>
          </a:xfrm>
          <a:prstGeom prst="ellipse">
            <a:avLst/>
          </a:prstGeom>
          <a:noFill/>
          <a:ln w="5715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Tree>
    <p:extLst>
      <p:ext uri="{BB962C8B-B14F-4D97-AF65-F5344CB8AC3E}">
        <p14:creationId xmlns:p14="http://schemas.microsoft.com/office/powerpoint/2010/main" val="20911065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5000" y="634029"/>
            <a:ext cx="10921640" cy="1314698"/>
          </a:xfrm>
        </p:spPr>
        <p:txBody>
          <a:bodyPr anchor="ctr">
            <a:normAutofit/>
          </a:bodyPr>
          <a:lstStyle/>
          <a:p>
            <a:pPr algn="ctr"/>
            <a:r>
              <a:rPr lang="en-GB" sz="7200"/>
              <a:t>Importance of research methods</a:t>
            </a:r>
          </a:p>
        </p:txBody>
      </p:sp>
      <p:sp>
        <p:nvSpPr>
          <p:cNvPr id="11" name="Rectangle 22">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onnsiteX0" fmla="*/ 0 w 10900219"/>
              <a:gd name="connsiteY0" fmla="*/ 0 h 18288"/>
              <a:gd name="connsiteX1" fmla="*/ 463259 w 10900219"/>
              <a:gd name="connsiteY1" fmla="*/ 0 h 18288"/>
              <a:gd name="connsiteX2" fmla="*/ 1144523 w 10900219"/>
              <a:gd name="connsiteY2" fmla="*/ 0 h 18288"/>
              <a:gd name="connsiteX3" fmla="*/ 1934789 w 10900219"/>
              <a:gd name="connsiteY3" fmla="*/ 0 h 18288"/>
              <a:gd name="connsiteX4" fmla="*/ 2289046 w 10900219"/>
              <a:gd name="connsiteY4" fmla="*/ 0 h 18288"/>
              <a:gd name="connsiteX5" fmla="*/ 2643303 w 10900219"/>
              <a:gd name="connsiteY5" fmla="*/ 0 h 18288"/>
              <a:gd name="connsiteX6" fmla="*/ 3542571 w 10900219"/>
              <a:gd name="connsiteY6" fmla="*/ 0 h 18288"/>
              <a:gd name="connsiteX7" fmla="*/ 4223835 w 10900219"/>
              <a:gd name="connsiteY7" fmla="*/ 0 h 18288"/>
              <a:gd name="connsiteX8" fmla="*/ 4578092 w 10900219"/>
              <a:gd name="connsiteY8" fmla="*/ 0 h 18288"/>
              <a:gd name="connsiteX9" fmla="*/ 5259356 w 10900219"/>
              <a:gd name="connsiteY9" fmla="*/ 0 h 18288"/>
              <a:gd name="connsiteX10" fmla="*/ 6158624 w 10900219"/>
              <a:gd name="connsiteY10" fmla="*/ 0 h 18288"/>
              <a:gd name="connsiteX11" fmla="*/ 6730885 w 10900219"/>
              <a:gd name="connsiteY11" fmla="*/ 0 h 18288"/>
              <a:gd name="connsiteX12" fmla="*/ 7303147 w 10900219"/>
              <a:gd name="connsiteY12" fmla="*/ 0 h 18288"/>
              <a:gd name="connsiteX13" fmla="*/ 7984410 w 10900219"/>
              <a:gd name="connsiteY13" fmla="*/ 0 h 18288"/>
              <a:gd name="connsiteX14" fmla="*/ 8774676 w 10900219"/>
              <a:gd name="connsiteY14" fmla="*/ 0 h 18288"/>
              <a:gd name="connsiteX15" fmla="*/ 9564942 w 10900219"/>
              <a:gd name="connsiteY15" fmla="*/ 0 h 18288"/>
              <a:gd name="connsiteX16" fmla="*/ 10900219 w 10900219"/>
              <a:gd name="connsiteY16" fmla="*/ 0 h 18288"/>
              <a:gd name="connsiteX17" fmla="*/ 10900219 w 10900219"/>
              <a:gd name="connsiteY17" fmla="*/ 18288 h 18288"/>
              <a:gd name="connsiteX18" fmla="*/ 10436960 w 10900219"/>
              <a:gd name="connsiteY18" fmla="*/ 18288 h 18288"/>
              <a:gd name="connsiteX19" fmla="*/ 9537692 w 10900219"/>
              <a:gd name="connsiteY19" fmla="*/ 18288 h 18288"/>
              <a:gd name="connsiteX20" fmla="*/ 8856428 w 10900219"/>
              <a:gd name="connsiteY20" fmla="*/ 18288 h 18288"/>
              <a:gd name="connsiteX21" fmla="*/ 8502171 w 10900219"/>
              <a:gd name="connsiteY21" fmla="*/ 18288 h 18288"/>
              <a:gd name="connsiteX22" fmla="*/ 7820907 w 10900219"/>
              <a:gd name="connsiteY22" fmla="*/ 18288 h 18288"/>
              <a:gd name="connsiteX23" fmla="*/ 7248646 w 10900219"/>
              <a:gd name="connsiteY23" fmla="*/ 18288 h 18288"/>
              <a:gd name="connsiteX24" fmla="*/ 6676384 w 10900219"/>
              <a:gd name="connsiteY24" fmla="*/ 18288 h 18288"/>
              <a:gd name="connsiteX25" fmla="*/ 6104123 w 10900219"/>
              <a:gd name="connsiteY25" fmla="*/ 18288 h 18288"/>
              <a:gd name="connsiteX26" fmla="*/ 5531861 w 10900219"/>
              <a:gd name="connsiteY26" fmla="*/ 18288 h 18288"/>
              <a:gd name="connsiteX27" fmla="*/ 4741595 w 10900219"/>
              <a:gd name="connsiteY27" fmla="*/ 18288 h 18288"/>
              <a:gd name="connsiteX28" fmla="*/ 4060332 w 10900219"/>
              <a:gd name="connsiteY28" fmla="*/ 18288 h 18288"/>
              <a:gd name="connsiteX29" fmla="*/ 3706074 w 10900219"/>
              <a:gd name="connsiteY29" fmla="*/ 18288 h 18288"/>
              <a:gd name="connsiteX30" fmla="*/ 3133813 w 10900219"/>
              <a:gd name="connsiteY30" fmla="*/ 18288 h 18288"/>
              <a:gd name="connsiteX31" fmla="*/ 2343547 w 10900219"/>
              <a:gd name="connsiteY31" fmla="*/ 18288 h 18288"/>
              <a:gd name="connsiteX32" fmla="*/ 1880288 w 10900219"/>
              <a:gd name="connsiteY32" fmla="*/ 18288 h 18288"/>
              <a:gd name="connsiteX33" fmla="*/ 981020 w 10900219"/>
              <a:gd name="connsiteY33" fmla="*/ 18288 h 18288"/>
              <a:gd name="connsiteX34" fmla="*/ 0 w 10900219"/>
              <a:gd name="connsiteY34" fmla="*/ 18288 h 18288"/>
              <a:gd name="connsiteX35" fmla="*/ 0 w 10900219"/>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rgbClr val="6CB220"/>
          </a:solidFill>
          <a:ln w="34925">
            <a:solidFill>
              <a:srgbClr val="6CB220"/>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3A8B6FC-4D7B-4A04-857D-AB7CEA22C481}"/>
              </a:ext>
            </a:extLst>
          </p:cNvPr>
          <p:cNvGraphicFramePr>
            <a:graphicFrameLocks noGrp="1"/>
          </p:cNvGraphicFramePr>
          <p:nvPr>
            <p:ph idx="1"/>
            <p:extLst>
              <p:ext uri="{D42A27DB-BD31-4B8C-83A1-F6EECF244321}">
                <p14:modId xmlns:p14="http://schemas.microsoft.com/office/powerpoint/2010/main" val="1267235293"/>
              </p:ext>
            </p:extLst>
          </p:nvPr>
        </p:nvGraphicFramePr>
        <p:xfrm>
          <a:off x="652529" y="2346491"/>
          <a:ext cx="10915869" cy="44250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383992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6">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rgbClr val="6CB220"/>
          </a:solidFill>
          <a:ln w="38100" cap="rnd">
            <a:solidFill>
              <a:srgbClr val="6CB220"/>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1D4AE8-33BB-40D7-ABD4-DAEA209C0B5D}"/>
              </a:ext>
            </a:extLst>
          </p:cNvPr>
          <p:cNvSpPr>
            <a:spLocks noGrp="1"/>
          </p:cNvSpPr>
          <p:nvPr>
            <p:ph type="title"/>
          </p:nvPr>
        </p:nvSpPr>
        <p:spPr>
          <a:xfrm>
            <a:off x="838200" y="365125"/>
            <a:ext cx="10515600" cy="1325563"/>
          </a:xfrm>
        </p:spPr>
        <p:txBody>
          <a:bodyPr>
            <a:normAutofit/>
          </a:bodyPr>
          <a:lstStyle/>
          <a:p>
            <a:r>
              <a:rPr lang="en-GB" sz="6600"/>
              <a:t>Scientific method</a:t>
            </a:r>
          </a:p>
        </p:txBody>
      </p:sp>
      <p:sp>
        <p:nvSpPr>
          <p:cNvPr id="3" name="Content Placeholder 2">
            <a:extLst>
              <a:ext uri="{FF2B5EF4-FFF2-40B4-BE49-F238E27FC236}">
                <a16:creationId xmlns:a16="http://schemas.microsoft.com/office/drawing/2014/main" id="{82734CF8-4017-4F13-B3E0-3505248CF0CB}"/>
              </a:ext>
            </a:extLst>
          </p:cNvPr>
          <p:cNvSpPr>
            <a:spLocks noGrp="1"/>
          </p:cNvSpPr>
          <p:nvPr>
            <p:ph idx="1"/>
          </p:nvPr>
        </p:nvSpPr>
        <p:spPr>
          <a:xfrm>
            <a:off x="838200" y="1929384"/>
            <a:ext cx="10515600" cy="1000400"/>
          </a:xfrm>
        </p:spPr>
        <p:txBody>
          <a:bodyPr>
            <a:normAutofit/>
          </a:bodyPr>
          <a:lstStyle/>
          <a:p>
            <a:pPr marL="0" indent="0" algn="ctr">
              <a:lnSpc>
                <a:spcPct val="100000"/>
              </a:lnSpc>
              <a:buNone/>
            </a:pPr>
            <a:r>
              <a:rPr lang="en-GB" sz="3200" dirty="0"/>
              <a:t>Scientific method: General method of investigation using inductive and deductive methods of research</a:t>
            </a:r>
          </a:p>
          <a:p>
            <a:pPr lvl="1" algn="ctr">
              <a:lnSpc>
                <a:spcPct val="100000"/>
              </a:lnSpc>
            </a:pPr>
            <a:endParaRPr lang="en-GB" sz="2800" dirty="0"/>
          </a:p>
        </p:txBody>
      </p:sp>
      <p:sp>
        <p:nvSpPr>
          <p:cNvPr id="4" name="TextBox 3">
            <a:extLst>
              <a:ext uri="{FF2B5EF4-FFF2-40B4-BE49-F238E27FC236}">
                <a16:creationId xmlns:a16="http://schemas.microsoft.com/office/drawing/2014/main" id="{F5E66FE3-1F92-4949-985E-C5F3EFEBFE25}"/>
              </a:ext>
            </a:extLst>
          </p:cNvPr>
          <p:cNvSpPr txBox="1"/>
          <p:nvPr/>
        </p:nvSpPr>
        <p:spPr>
          <a:xfrm>
            <a:off x="228601" y="3009286"/>
            <a:ext cx="5867400" cy="3046988"/>
          </a:xfrm>
          <a:prstGeom prst="rect">
            <a:avLst/>
          </a:prstGeom>
          <a:noFill/>
        </p:spPr>
        <p:txBody>
          <a:bodyPr wrap="square" rtlCol="0">
            <a:spAutoFit/>
          </a:bodyPr>
          <a:lstStyle/>
          <a:p>
            <a:pPr marL="742950" lvl="1" indent="-285750">
              <a:lnSpc>
                <a:spcPct val="100000"/>
              </a:lnSpc>
              <a:buFont typeface="Arial" panose="020B0604020202020204" pitchFamily="34" charset="0"/>
              <a:buChar char="•"/>
            </a:pPr>
            <a:r>
              <a:rPr lang="en-GB" sz="3200" b="1" u="sng" dirty="0">
                <a:solidFill>
                  <a:schemeClr val="accent6">
                    <a:lumMod val="75000"/>
                  </a:schemeClr>
                </a:solidFill>
              </a:rPr>
              <a:t>Inductive methods: </a:t>
            </a:r>
          </a:p>
          <a:p>
            <a:pPr marL="1200150" lvl="2" indent="-285750">
              <a:lnSpc>
                <a:spcPct val="100000"/>
              </a:lnSpc>
              <a:buFont typeface="Arial" panose="020B0604020202020204" pitchFamily="34" charset="0"/>
              <a:buChar char="•"/>
            </a:pPr>
            <a:r>
              <a:rPr lang="en-GB" sz="3200" dirty="0"/>
              <a:t>Used to analyse an observed event</a:t>
            </a:r>
          </a:p>
          <a:p>
            <a:pPr marL="1200150" lvl="2" indent="-285750">
              <a:lnSpc>
                <a:spcPct val="100000"/>
              </a:lnSpc>
              <a:buFont typeface="Arial" panose="020B0604020202020204" pitchFamily="34" charset="0"/>
              <a:buChar char="•"/>
            </a:pPr>
            <a:r>
              <a:rPr lang="en-GB" sz="3200" dirty="0"/>
              <a:t>The process of moving from specific observations to broader generalisations</a:t>
            </a:r>
          </a:p>
          <a:p>
            <a:pPr marL="1200150" lvl="2" indent="-285750">
              <a:lnSpc>
                <a:spcPct val="100000"/>
              </a:lnSpc>
              <a:buFont typeface="Arial" panose="020B0604020202020204" pitchFamily="34" charset="0"/>
              <a:buChar char="•"/>
            </a:pPr>
            <a:r>
              <a:rPr lang="en-GB" sz="3200" dirty="0"/>
              <a:t>Often associated with qualitative research</a:t>
            </a:r>
          </a:p>
          <a:p>
            <a:pPr marL="285750" indent="-285750">
              <a:buFont typeface="Arial" panose="020B0604020202020204" pitchFamily="34" charset="0"/>
              <a:buChar char="•"/>
            </a:pPr>
            <a:endParaRPr lang="en-GB" sz="3200" dirty="0"/>
          </a:p>
        </p:txBody>
      </p:sp>
      <p:sp>
        <p:nvSpPr>
          <p:cNvPr id="5" name="TextBox 4">
            <a:extLst>
              <a:ext uri="{FF2B5EF4-FFF2-40B4-BE49-F238E27FC236}">
                <a16:creationId xmlns:a16="http://schemas.microsoft.com/office/drawing/2014/main" id="{35FB5BF5-50F1-43ED-975D-F7CEB5A17240}"/>
              </a:ext>
            </a:extLst>
          </p:cNvPr>
          <p:cNvSpPr txBox="1"/>
          <p:nvPr/>
        </p:nvSpPr>
        <p:spPr>
          <a:xfrm>
            <a:off x="6324602" y="2929784"/>
            <a:ext cx="5198362" cy="3539430"/>
          </a:xfrm>
          <a:prstGeom prst="rect">
            <a:avLst/>
          </a:prstGeom>
          <a:noFill/>
        </p:spPr>
        <p:txBody>
          <a:bodyPr wrap="square" rtlCol="0">
            <a:spAutoFit/>
          </a:bodyPr>
          <a:lstStyle/>
          <a:p>
            <a:pPr marL="742950" lvl="1" indent="-285750">
              <a:lnSpc>
                <a:spcPct val="100000"/>
              </a:lnSpc>
              <a:buFont typeface="Arial" panose="020B0604020202020204" pitchFamily="34" charset="0"/>
              <a:buChar char="•"/>
            </a:pPr>
            <a:r>
              <a:rPr lang="en-GB" sz="3200" b="1" u="sng" dirty="0">
                <a:solidFill>
                  <a:schemeClr val="accent6">
                    <a:lumMod val="75000"/>
                  </a:schemeClr>
                </a:solidFill>
              </a:rPr>
              <a:t>Deductive methods: </a:t>
            </a:r>
          </a:p>
          <a:p>
            <a:pPr marL="1200150" lvl="2" indent="-285750">
              <a:lnSpc>
                <a:spcPct val="100000"/>
              </a:lnSpc>
              <a:buFont typeface="Arial" panose="020B0604020202020204" pitchFamily="34" charset="0"/>
              <a:buChar char="•"/>
            </a:pPr>
            <a:r>
              <a:rPr lang="en-GB" sz="3200" dirty="0"/>
              <a:t>Used to verify an observed event</a:t>
            </a:r>
          </a:p>
          <a:p>
            <a:pPr marL="1200150" lvl="2" indent="-285750">
              <a:lnSpc>
                <a:spcPct val="100000"/>
              </a:lnSpc>
              <a:buFont typeface="Arial" panose="020B0604020202020204" pitchFamily="34" charset="0"/>
              <a:buChar char="•"/>
            </a:pPr>
            <a:r>
              <a:rPr lang="en-GB" sz="3200" dirty="0"/>
              <a:t>Logical argument using rules to derive a conclusion from ideas </a:t>
            </a:r>
          </a:p>
          <a:p>
            <a:pPr marL="1200150" lvl="2" indent="-285750">
              <a:lnSpc>
                <a:spcPct val="100000"/>
              </a:lnSpc>
              <a:buFont typeface="Arial" panose="020B0604020202020204" pitchFamily="34" charset="0"/>
              <a:buChar char="•"/>
            </a:pPr>
            <a:r>
              <a:rPr lang="en-GB" sz="3200" dirty="0"/>
              <a:t>Often associated with quantitative research</a:t>
            </a:r>
          </a:p>
          <a:p>
            <a:pPr marL="285750" indent="-285750">
              <a:buFont typeface="Arial" panose="020B0604020202020204" pitchFamily="34" charset="0"/>
              <a:buChar char="•"/>
            </a:pPr>
            <a:endParaRPr lang="en-GB" sz="3200" dirty="0"/>
          </a:p>
        </p:txBody>
      </p:sp>
    </p:spTree>
    <p:extLst>
      <p:ext uri="{BB962C8B-B14F-4D97-AF65-F5344CB8AC3E}">
        <p14:creationId xmlns:p14="http://schemas.microsoft.com/office/powerpoint/2010/main" val="16146139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7AB22-B91C-48A5-85CF-F95B869961BC}"/>
              </a:ext>
            </a:extLst>
          </p:cNvPr>
          <p:cNvSpPr>
            <a:spLocks noGrp="1"/>
          </p:cNvSpPr>
          <p:nvPr>
            <p:ph type="title"/>
          </p:nvPr>
        </p:nvSpPr>
        <p:spPr/>
        <p:txBody>
          <a:bodyPr/>
          <a:lstStyle/>
          <a:p>
            <a:r>
              <a:rPr lang="en-GB" dirty="0"/>
              <a:t>The empirical method</a:t>
            </a:r>
          </a:p>
        </p:txBody>
      </p:sp>
      <p:sp>
        <p:nvSpPr>
          <p:cNvPr id="3" name="Content Placeholder 2">
            <a:extLst>
              <a:ext uri="{FF2B5EF4-FFF2-40B4-BE49-F238E27FC236}">
                <a16:creationId xmlns:a16="http://schemas.microsoft.com/office/drawing/2014/main" id="{F0910A9B-E59D-4108-90BE-56F412337BB5}"/>
              </a:ext>
            </a:extLst>
          </p:cNvPr>
          <p:cNvSpPr>
            <a:spLocks noGrp="1"/>
          </p:cNvSpPr>
          <p:nvPr>
            <p:ph idx="1"/>
          </p:nvPr>
        </p:nvSpPr>
        <p:spPr>
          <a:xfrm>
            <a:off x="838200" y="1929384"/>
            <a:ext cx="10515600" cy="4928616"/>
          </a:xfrm>
        </p:spPr>
        <p:txBody>
          <a:bodyPr>
            <a:normAutofit/>
          </a:bodyPr>
          <a:lstStyle/>
          <a:p>
            <a:r>
              <a:rPr lang="en-GB" sz="3200" dirty="0"/>
              <a:t>Empirical = “</a:t>
            </a:r>
            <a:r>
              <a:rPr lang="en-GB" sz="3200" i="1" dirty="0"/>
              <a:t>through experience”</a:t>
            </a:r>
          </a:p>
          <a:p>
            <a:endParaRPr lang="en-GB" sz="3200" i="1" dirty="0"/>
          </a:p>
          <a:p>
            <a:r>
              <a:rPr lang="en-GB" sz="3200" dirty="0"/>
              <a:t>We </a:t>
            </a:r>
            <a:r>
              <a:rPr lang="en-GB" sz="3200" b="1" u="sng" dirty="0"/>
              <a:t>never</a:t>
            </a:r>
            <a:r>
              <a:rPr lang="en-GB" sz="3200" dirty="0"/>
              <a:t> use the term </a:t>
            </a:r>
            <a:r>
              <a:rPr lang="en-GB" sz="3200" b="1" u="sng" dirty="0"/>
              <a:t>prove.</a:t>
            </a:r>
          </a:p>
          <a:p>
            <a:pPr lvl="1"/>
            <a:r>
              <a:rPr lang="en-GB" sz="2800" dirty="0"/>
              <a:t>We can only assume or infer what is happening</a:t>
            </a:r>
          </a:p>
          <a:p>
            <a:pPr lvl="1"/>
            <a:endParaRPr lang="en-GB" sz="2800" dirty="0"/>
          </a:p>
          <a:p>
            <a:r>
              <a:rPr lang="en-GB" sz="3200" dirty="0"/>
              <a:t>Bacon’s empirical method model (17</a:t>
            </a:r>
            <a:r>
              <a:rPr lang="en-GB" sz="3200" baseline="30000" dirty="0"/>
              <a:t>th</a:t>
            </a:r>
            <a:r>
              <a:rPr lang="en-GB" sz="3200" dirty="0"/>
              <a:t> C) advocates observing events and recording descriptions</a:t>
            </a:r>
          </a:p>
          <a:p>
            <a:pPr lvl="1"/>
            <a:r>
              <a:rPr lang="en-GB" sz="2800" dirty="0"/>
              <a:t>This information is then known as ‘data’</a:t>
            </a:r>
          </a:p>
          <a:p>
            <a:pPr lvl="1"/>
            <a:r>
              <a:rPr lang="en-GB" sz="2800" dirty="0"/>
              <a:t>When we organise and compare enough data, we see regularities that become laws through </a:t>
            </a:r>
            <a:r>
              <a:rPr lang="en-GB" sz="2800" b="1" u="sng" dirty="0"/>
              <a:t>induction.</a:t>
            </a:r>
            <a:endParaRPr lang="en-GB" sz="2800" dirty="0"/>
          </a:p>
        </p:txBody>
      </p:sp>
    </p:spTree>
    <p:extLst>
      <p:ext uri="{BB962C8B-B14F-4D97-AF65-F5344CB8AC3E}">
        <p14:creationId xmlns:p14="http://schemas.microsoft.com/office/powerpoint/2010/main" val="7632506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7AB22-B91C-48A5-85CF-F95B869961BC}"/>
              </a:ext>
            </a:extLst>
          </p:cNvPr>
          <p:cNvSpPr>
            <a:spLocks noGrp="1"/>
          </p:cNvSpPr>
          <p:nvPr>
            <p:ph type="title"/>
          </p:nvPr>
        </p:nvSpPr>
        <p:spPr/>
        <p:txBody>
          <a:bodyPr/>
          <a:lstStyle/>
          <a:p>
            <a:r>
              <a:rPr lang="en-GB" dirty="0"/>
              <a:t>The empirical method</a:t>
            </a:r>
          </a:p>
        </p:txBody>
      </p:sp>
      <p:sp>
        <p:nvSpPr>
          <p:cNvPr id="3" name="Content Placeholder 2">
            <a:extLst>
              <a:ext uri="{FF2B5EF4-FFF2-40B4-BE49-F238E27FC236}">
                <a16:creationId xmlns:a16="http://schemas.microsoft.com/office/drawing/2014/main" id="{F0910A9B-E59D-4108-90BE-56F412337BB5}"/>
              </a:ext>
            </a:extLst>
          </p:cNvPr>
          <p:cNvSpPr>
            <a:spLocks noGrp="1"/>
          </p:cNvSpPr>
          <p:nvPr>
            <p:ph idx="1"/>
          </p:nvPr>
        </p:nvSpPr>
        <p:spPr>
          <a:xfrm>
            <a:off x="838200" y="1690688"/>
            <a:ext cx="10515600" cy="4928616"/>
          </a:xfrm>
        </p:spPr>
        <p:txBody>
          <a:bodyPr>
            <a:normAutofit lnSpcReduction="10000"/>
          </a:bodyPr>
          <a:lstStyle/>
          <a:p>
            <a:r>
              <a:rPr lang="en-GB" sz="4000" dirty="0"/>
              <a:t>Issues?</a:t>
            </a:r>
          </a:p>
          <a:p>
            <a:pPr lvl="1"/>
            <a:r>
              <a:rPr lang="en-GB" sz="3200" dirty="0"/>
              <a:t>It is difficult to simply record observations without asking </a:t>
            </a:r>
            <a:r>
              <a:rPr lang="en-GB" sz="3200" i="1" dirty="0"/>
              <a:t>‘why?’</a:t>
            </a:r>
            <a:endParaRPr lang="en-GB" sz="3200" dirty="0"/>
          </a:p>
          <a:p>
            <a:pPr lvl="1"/>
            <a:endParaRPr lang="en-GB" sz="3200" dirty="0"/>
          </a:p>
          <a:p>
            <a:r>
              <a:rPr lang="en-GB" sz="3600" dirty="0"/>
              <a:t>Thus, psychologists set out to test ideas about </a:t>
            </a:r>
            <a:r>
              <a:rPr lang="en-GB" sz="3600" u="sng" dirty="0"/>
              <a:t>why</a:t>
            </a:r>
            <a:r>
              <a:rPr lang="en-GB" sz="3600" dirty="0"/>
              <a:t> something happens/is observed</a:t>
            </a:r>
          </a:p>
          <a:p>
            <a:pPr lvl="1"/>
            <a:r>
              <a:rPr lang="en-GB" sz="3200" dirty="0"/>
              <a:t>This becomes known as a </a:t>
            </a:r>
            <a:r>
              <a:rPr lang="en-GB" sz="3200" u="sng" dirty="0"/>
              <a:t>theory;</a:t>
            </a:r>
            <a:r>
              <a:rPr lang="en-GB" sz="3200" dirty="0"/>
              <a:t> a belief about how something works, or how/why a particular phenomenon occurs.</a:t>
            </a:r>
          </a:p>
          <a:p>
            <a:pPr lvl="1"/>
            <a:endParaRPr lang="en-GB" sz="3200" dirty="0"/>
          </a:p>
          <a:p>
            <a:r>
              <a:rPr lang="en-GB" sz="3600" dirty="0"/>
              <a:t>A theory required evidence to support it</a:t>
            </a:r>
          </a:p>
        </p:txBody>
      </p:sp>
    </p:spTree>
    <p:extLst>
      <p:ext uri="{BB962C8B-B14F-4D97-AF65-F5344CB8AC3E}">
        <p14:creationId xmlns:p14="http://schemas.microsoft.com/office/powerpoint/2010/main" val="2235038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1E42F7-F1FA-438A-B8D0-CA454AE93E00}"/>
              </a:ext>
            </a:extLst>
          </p:cNvPr>
          <p:cNvSpPr>
            <a:spLocks noGrp="1"/>
          </p:cNvSpPr>
          <p:nvPr>
            <p:ph type="title"/>
          </p:nvPr>
        </p:nvSpPr>
        <p:spPr>
          <a:xfrm>
            <a:off x="635000" y="640823"/>
            <a:ext cx="3418659" cy="5583148"/>
          </a:xfrm>
        </p:spPr>
        <p:txBody>
          <a:bodyPr anchor="ctr">
            <a:normAutofit/>
          </a:bodyPr>
          <a:lstStyle/>
          <a:p>
            <a:pPr algn="ctr"/>
            <a:r>
              <a:rPr lang="en-GB" sz="6000" dirty="0"/>
              <a:t>Theories and hypotheses</a:t>
            </a:r>
          </a:p>
        </p:txBody>
      </p:sp>
      <p:sp>
        <p:nvSpPr>
          <p:cNvPr id="16" name="Rectangle 22">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14992" y="1557877"/>
            <a:ext cx="18288" cy="3749040"/>
          </a:xfrm>
          <a:custGeom>
            <a:avLst/>
            <a:gdLst>
              <a:gd name="connsiteX0" fmla="*/ 0 w 18288"/>
              <a:gd name="connsiteY0" fmla="*/ 0 h 3749040"/>
              <a:gd name="connsiteX1" fmla="*/ 18288 w 18288"/>
              <a:gd name="connsiteY1" fmla="*/ 0 h 3749040"/>
              <a:gd name="connsiteX2" fmla="*/ 18288 w 18288"/>
              <a:gd name="connsiteY2" fmla="*/ 662330 h 3749040"/>
              <a:gd name="connsiteX3" fmla="*/ 18288 w 18288"/>
              <a:gd name="connsiteY3" fmla="*/ 1174699 h 3749040"/>
              <a:gd name="connsiteX4" fmla="*/ 18288 w 18288"/>
              <a:gd name="connsiteY4" fmla="*/ 1724558 h 3749040"/>
              <a:gd name="connsiteX5" fmla="*/ 18288 w 18288"/>
              <a:gd name="connsiteY5" fmla="*/ 2424379 h 3749040"/>
              <a:gd name="connsiteX6" fmla="*/ 18288 w 18288"/>
              <a:gd name="connsiteY6" fmla="*/ 3049219 h 3749040"/>
              <a:gd name="connsiteX7" fmla="*/ 18288 w 18288"/>
              <a:gd name="connsiteY7" fmla="*/ 3749040 h 3749040"/>
              <a:gd name="connsiteX8" fmla="*/ 0 w 18288"/>
              <a:gd name="connsiteY8" fmla="*/ 3749040 h 3749040"/>
              <a:gd name="connsiteX9" fmla="*/ 0 w 18288"/>
              <a:gd name="connsiteY9" fmla="*/ 3236671 h 3749040"/>
              <a:gd name="connsiteX10" fmla="*/ 0 w 18288"/>
              <a:gd name="connsiteY10" fmla="*/ 2536850 h 3749040"/>
              <a:gd name="connsiteX11" fmla="*/ 0 w 18288"/>
              <a:gd name="connsiteY11" fmla="*/ 1874520 h 3749040"/>
              <a:gd name="connsiteX12" fmla="*/ 0 w 18288"/>
              <a:gd name="connsiteY12" fmla="*/ 1362151 h 3749040"/>
              <a:gd name="connsiteX13" fmla="*/ 0 w 18288"/>
              <a:gd name="connsiteY13" fmla="*/ 774802 h 3749040"/>
              <a:gd name="connsiteX14" fmla="*/ 0 w 18288"/>
              <a:gd name="connsiteY14" fmla="*/ 0 h 3749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288" h="3749040" fill="none" extrusionOk="0">
                <a:moveTo>
                  <a:pt x="0" y="0"/>
                </a:moveTo>
                <a:cubicBezTo>
                  <a:pt x="8690" y="407"/>
                  <a:pt x="14141" y="154"/>
                  <a:pt x="18288" y="0"/>
                </a:cubicBezTo>
                <a:cubicBezTo>
                  <a:pt x="34838" y="143586"/>
                  <a:pt x="-11860" y="333097"/>
                  <a:pt x="18288" y="662330"/>
                </a:cubicBezTo>
                <a:cubicBezTo>
                  <a:pt x="48436" y="991563"/>
                  <a:pt x="32813" y="1046681"/>
                  <a:pt x="18288" y="1174699"/>
                </a:cubicBezTo>
                <a:cubicBezTo>
                  <a:pt x="3763" y="1302717"/>
                  <a:pt x="40974" y="1467838"/>
                  <a:pt x="18288" y="1724558"/>
                </a:cubicBezTo>
                <a:cubicBezTo>
                  <a:pt x="-4398" y="1981278"/>
                  <a:pt x="36650" y="2215729"/>
                  <a:pt x="18288" y="2424379"/>
                </a:cubicBezTo>
                <a:cubicBezTo>
                  <a:pt x="-74" y="2633029"/>
                  <a:pt x="-9881" y="2874703"/>
                  <a:pt x="18288" y="3049219"/>
                </a:cubicBezTo>
                <a:cubicBezTo>
                  <a:pt x="46457" y="3223735"/>
                  <a:pt x="4078" y="3453850"/>
                  <a:pt x="18288" y="3749040"/>
                </a:cubicBezTo>
                <a:cubicBezTo>
                  <a:pt x="14465" y="3749751"/>
                  <a:pt x="7675" y="3748271"/>
                  <a:pt x="0" y="3749040"/>
                </a:cubicBezTo>
                <a:cubicBezTo>
                  <a:pt x="19669" y="3507959"/>
                  <a:pt x="-9883" y="3339386"/>
                  <a:pt x="0" y="3236671"/>
                </a:cubicBezTo>
                <a:cubicBezTo>
                  <a:pt x="9883" y="3133956"/>
                  <a:pt x="26871" y="2857214"/>
                  <a:pt x="0" y="2536850"/>
                </a:cubicBezTo>
                <a:cubicBezTo>
                  <a:pt x="-26871" y="2216486"/>
                  <a:pt x="4790" y="2156616"/>
                  <a:pt x="0" y="1874520"/>
                </a:cubicBezTo>
                <a:cubicBezTo>
                  <a:pt x="-4790" y="1592424"/>
                  <a:pt x="-3117" y="1558688"/>
                  <a:pt x="0" y="1362151"/>
                </a:cubicBezTo>
                <a:cubicBezTo>
                  <a:pt x="3117" y="1165614"/>
                  <a:pt x="16802" y="1045125"/>
                  <a:pt x="0" y="774802"/>
                </a:cubicBezTo>
                <a:cubicBezTo>
                  <a:pt x="-16802" y="504479"/>
                  <a:pt x="-29640" y="377701"/>
                  <a:pt x="0" y="0"/>
                </a:cubicBezTo>
                <a:close/>
              </a:path>
              <a:path w="18288" h="3749040" stroke="0" extrusionOk="0">
                <a:moveTo>
                  <a:pt x="0" y="0"/>
                </a:moveTo>
                <a:cubicBezTo>
                  <a:pt x="5341" y="9"/>
                  <a:pt x="11148" y="-611"/>
                  <a:pt x="18288" y="0"/>
                </a:cubicBezTo>
                <a:cubicBezTo>
                  <a:pt x="33352" y="227288"/>
                  <a:pt x="30894" y="278824"/>
                  <a:pt x="18288" y="512369"/>
                </a:cubicBezTo>
                <a:cubicBezTo>
                  <a:pt x="5682" y="745914"/>
                  <a:pt x="53060" y="998220"/>
                  <a:pt x="18288" y="1212190"/>
                </a:cubicBezTo>
                <a:cubicBezTo>
                  <a:pt x="-16484" y="1426160"/>
                  <a:pt x="35474" y="1585099"/>
                  <a:pt x="18288" y="1837030"/>
                </a:cubicBezTo>
                <a:cubicBezTo>
                  <a:pt x="1102" y="2088961"/>
                  <a:pt x="16704" y="2251948"/>
                  <a:pt x="18288" y="2386889"/>
                </a:cubicBezTo>
                <a:cubicBezTo>
                  <a:pt x="19872" y="2521830"/>
                  <a:pt x="5902" y="2679005"/>
                  <a:pt x="18288" y="2936748"/>
                </a:cubicBezTo>
                <a:cubicBezTo>
                  <a:pt x="30674" y="3194491"/>
                  <a:pt x="13809" y="3416052"/>
                  <a:pt x="18288" y="3749040"/>
                </a:cubicBezTo>
                <a:cubicBezTo>
                  <a:pt x="9729" y="3749861"/>
                  <a:pt x="3965" y="3749683"/>
                  <a:pt x="0" y="3749040"/>
                </a:cubicBezTo>
                <a:cubicBezTo>
                  <a:pt x="-10152" y="3632102"/>
                  <a:pt x="-5013" y="3340136"/>
                  <a:pt x="0" y="3236671"/>
                </a:cubicBezTo>
                <a:cubicBezTo>
                  <a:pt x="5013" y="3133206"/>
                  <a:pt x="-27249" y="2814766"/>
                  <a:pt x="0" y="2649322"/>
                </a:cubicBezTo>
                <a:cubicBezTo>
                  <a:pt x="27249" y="2483878"/>
                  <a:pt x="8506" y="2308131"/>
                  <a:pt x="0" y="2061972"/>
                </a:cubicBezTo>
                <a:cubicBezTo>
                  <a:pt x="-8506" y="1815813"/>
                  <a:pt x="-14267" y="1574470"/>
                  <a:pt x="0" y="1399642"/>
                </a:cubicBezTo>
                <a:cubicBezTo>
                  <a:pt x="14267" y="1224814"/>
                  <a:pt x="-24839" y="1011862"/>
                  <a:pt x="0" y="812292"/>
                </a:cubicBezTo>
                <a:cubicBezTo>
                  <a:pt x="24839" y="612722"/>
                  <a:pt x="20220" y="372179"/>
                  <a:pt x="0" y="0"/>
                </a:cubicBezTo>
                <a:close/>
              </a:path>
            </a:pathLst>
          </a:custGeom>
          <a:solidFill>
            <a:srgbClr val="6CB220"/>
          </a:solidFill>
          <a:ln w="34925">
            <a:solidFill>
              <a:srgbClr val="6CB220"/>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6A767B4-6D01-471C-AC4C-9BD87F5C2BBF}"/>
              </a:ext>
            </a:extLst>
          </p:cNvPr>
          <p:cNvGraphicFramePr>
            <a:graphicFrameLocks noGrp="1"/>
          </p:cNvGraphicFramePr>
          <p:nvPr>
            <p:ph idx="1"/>
            <p:extLst>
              <p:ext uri="{D42A27DB-BD31-4B8C-83A1-F6EECF244321}">
                <p14:modId xmlns:p14="http://schemas.microsoft.com/office/powerpoint/2010/main" val="1234157074"/>
              </p:ext>
            </p:extLst>
          </p:nvPr>
        </p:nvGraphicFramePr>
        <p:xfrm>
          <a:off x="4648018" y="640822"/>
          <a:ext cx="7540934"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069763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84F07-C60F-4A3A-8BFF-76798096DE1A}"/>
              </a:ext>
            </a:extLst>
          </p:cNvPr>
          <p:cNvSpPr>
            <a:spLocks noGrp="1"/>
          </p:cNvSpPr>
          <p:nvPr>
            <p:ph type="title"/>
          </p:nvPr>
        </p:nvSpPr>
        <p:spPr/>
        <p:txBody>
          <a:bodyPr/>
          <a:lstStyle/>
          <a:p>
            <a:r>
              <a:rPr lang="en-GB" dirty="0"/>
              <a:t>Research prediction</a:t>
            </a:r>
          </a:p>
        </p:txBody>
      </p:sp>
      <p:sp>
        <p:nvSpPr>
          <p:cNvPr id="3" name="Content Placeholder 2">
            <a:extLst>
              <a:ext uri="{FF2B5EF4-FFF2-40B4-BE49-F238E27FC236}">
                <a16:creationId xmlns:a16="http://schemas.microsoft.com/office/drawing/2014/main" id="{4256E664-032E-4C33-9606-F08744ADDD78}"/>
              </a:ext>
            </a:extLst>
          </p:cNvPr>
          <p:cNvSpPr>
            <a:spLocks noGrp="1"/>
          </p:cNvSpPr>
          <p:nvPr>
            <p:ph idx="1"/>
          </p:nvPr>
        </p:nvSpPr>
        <p:spPr/>
        <p:txBody>
          <a:bodyPr>
            <a:normAutofit/>
          </a:bodyPr>
          <a:lstStyle/>
          <a:p>
            <a:r>
              <a:rPr lang="en-GB" sz="3200" dirty="0"/>
              <a:t>A precise prediction about how variables should be related in an analysis of data if a hypothesis is to be supported. </a:t>
            </a:r>
          </a:p>
          <a:p>
            <a:endParaRPr lang="en-GB" sz="3200" dirty="0"/>
          </a:p>
          <a:p>
            <a:r>
              <a:rPr lang="en-GB" sz="3200" dirty="0"/>
              <a:t>These elements mean we can develop predictions in measurable terms and develop </a:t>
            </a:r>
            <a:r>
              <a:rPr lang="en-GB" sz="3200" b="1" u="sng" dirty="0">
                <a:solidFill>
                  <a:schemeClr val="accent6">
                    <a:lumMod val="75000"/>
                  </a:schemeClr>
                </a:solidFill>
              </a:rPr>
              <a:t>operational definitions </a:t>
            </a:r>
          </a:p>
          <a:p>
            <a:pPr lvl="1"/>
            <a:r>
              <a:rPr lang="en-GB" sz="2800" dirty="0"/>
              <a:t>Definition of phenomenon in terms of the precise procedures taken to measure it</a:t>
            </a:r>
          </a:p>
        </p:txBody>
      </p:sp>
    </p:spTree>
    <p:extLst>
      <p:ext uri="{BB962C8B-B14F-4D97-AF65-F5344CB8AC3E}">
        <p14:creationId xmlns:p14="http://schemas.microsoft.com/office/powerpoint/2010/main" val="29763042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6D6E7-342B-4FE4-BF8C-CD0BA170B9AD}"/>
              </a:ext>
            </a:extLst>
          </p:cNvPr>
          <p:cNvSpPr>
            <a:spLocks noGrp="1"/>
          </p:cNvSpPr>
          <p:nvPr>
            <p:ph type="title"/>
          </p:nvPr>
        </p:nvSpPr>
        <p:spPr/>
        <p:txBody>
          <a:bodyPr/>
          <a:lstStyle/>
          <a:p>
            <a:r>
              <a:rPr lang="en-GB" dirty="0"/>
              <a:t>Theories, hypotheses, and research predictions</a:t>
            </a:r>
          </a:p>
        </p:txBody>
      </p:sp>
      <p:sp>
        <p:nvSpPr>
          <p:cNvPr id="3" name="Content Placeholder 2">
            <a:extLst>
              <a:ext uri="{FF2B5EF4-FFF2-40B4-BE49-F238E27FC236}">
                <a16:creationId xmlns:a16="http://schemas.microsoft.com/office/drawing/2014/main" id="{E317FC52-B9BC-499C-B07E-BE3E679282A5}"/>
              </a:ext>
            </a:extLst>
          </p:cNvPr>
          <p:cNvSpPr>
            <a:spLocks noGrp="1"/>
          </p:cNvSpPr>
          <p:nvPr>
            <p:ph idx="1"/>
          </p:nvPr>
        </p:nvSpPr>
        <p:spPr>
          <a:xfrm>
            <a:off x="838200" y="1929384"/>
            <a:ext cx="10515600" cy="4706194"/>
          </a:xfrm>
        </p:spPr>
        <p:txBody>
          <a:bodyPr>
            <a:normAutofit fontScale="92500"/>
          </a:bodyPr>
          <a:lstStyle/>
          <a:p>
            <a:r>
              <a:rPr lang="en-GB" sz="3200" dirty="0"/>
              <a:t>The operationalised prediction follows from the hypothesis. </a:t>
            </a:r>
          </a:p>
          <a:p>
            <a:pPr lvl="1"/>
            <a:r>
              <a:rPr lang="en-GB" sz="2800" dirty="0"/>
              <a:t>It is essential that the difference between a hypothesis and the test of it (i.e., the research prediction) are distinguished </a:t>
            </a:r>
          </a:p>
          <a:p>
            <a:pPr lvl="1"/>
            <a:endParaRPr lang="en-GB" sz="2800" dirty="0"/>
          </a:p>
          <a:p>
            <a:r>
              <a:rPr lang="en-GB" sz="3200" dirty="0"/>
              <a:t> A hypothesis is a generalised claim about the world </a:t>
            </a:r>
          </a:p>
          <a:p>
            <a:pPr lvl="1"/>
            <a:r>
              <a:rPr lang="en-GB" sz="2800" dirty="0"/>
              <a:t>E.g., caffeine shortens reaction times </a:t>
            </a:r>
            <a:br>
              <a:rPr lang="en-GB" sz="2800" dirty="0"/>
            </a:br>
            <a:endParaRPr lang="en-GB" sz="2800" dirty="0"/>
          </a:p>
          <a:p>
            <a:r>
              <a:rPr lang="en-GB" sz="3200" dirty="0"/>
              <a:t>A hypothesis is usually a proposed fact about the world that follows logically from a broader background theory. </a:t>
            </a:r>
          </a:p>
          <a:p>
            <a:pPr lvl="1"/>
            <a:r>
              <a:rPr lang="en-GB" sz="2800" dirty="0"/>
              <a:t>However, some theories in Psychology are also called hypotheses.</a:t>
            </a:r>
          </a:p>
        </p:txBody>
      </p:sp>
    </p:spTree>
    <p:extLst>
      <p:ext uri="{BB962C8B-B14F-4D97-AF65-F5344CB8AC3E}">
        <p14:creationId xmlns:p14="http://schemas.microsoft.com/office/powerpoint/2010/main" val="29371781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F0316A-2F94-477D-A489-77383391597D}"/>
              </a:ext>
            </a:extLst>
          </p:cNvPr>
          <p:cNvSpPr>
            <a:spLocks noGrp="1"/>
          </p:cNvSpPr>
          <p:nvPr>
            <p:ph type="title"/>
          </p:nvPr>
        </p:nvSpPr>
        <p:spPr>
          <a:xfrm>
            <a:off x="635000" y="640823"/>
            <a:ext cx="3418659" cy="5583148"/>
          </a:xfrm>
        </p:spPr>
        <p:txBody>
          <a:bodyPr anchor="ctr">
            <a:normAutofit/>
          </a:bodyPr>
          <a:lstStyle/>
          <a:p>
            <a:pPr algn="ctr"/>
            <a:r>
              <a:rPr lang="en-GB" sz="6000" dirty="0"/>
              <a:t>Testing scientific theories</a:t>
            </a:r>
          </a:p>
        </p:txBody>
      </p:sp>
      <p:sp>
        <p:nvSpPr>
          <p:cNvPr id="11" name="Rectangle 22">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14992" y="1557877"/>
            <a:ext cx="18288" cy="3749040"/>
          </a:xfrm>
          <a:custGeom>
            <a:avLst/>
            <a:gdLst>
              <a:gd name="connsiteX0" fmla="*/ 0 w 18288"/>
              <a:gd name="connsiteY0" fmla="*/ 0 h 3749040"/>
              <a:gd name="connsiteX1" fmla="*/ 18288 w 18288"/>
              <a:gd name="connsiteY1" fmla="*/ 0 h 3749040"/>
              <a:gd name="connsiteX2" fmla="*/ 18288 w 18288"/>
              <a:gd name="connsiteY2" fmla="*/ 662330 h 3749040"/>
              <a:gd name="connsiteX3" fmla="*/ 18288 w 18288"/>
              <a:gd name="connsiteY3" fmla="*/ 1174699 h 3749040"/>
              <a:gd name="connsiteX4" fmla="*/ 18288 w 18288"/>
              <a:gd name="connsiteY4" fmla="*/ 1724558 h 3749040"/>
              <a:gd name="connsiteX5" fmla="*/ 18288 w 18288"/>
              <a:gd name="connsiteY5" fmla="*/ 2424379 h 3749040"/>
              <a:gd name="connsiteX6" fmla="*/ 18288 w 18288"/>
              <a:gd name="connsiteY6" fmla="*/ 3049219 h 3749040"/>
              <a:gd name="connsiteX7" fmla="*/ 18288 w 18288"/>
              <a:gd name="connsiteY7" fmla="*/ 3749040 h 3749040"/>
              <a:gd name="connsiteX8" fmla="*/ 0 w 18288"/>
              <a:gd name="connsiteY8" fmla="*/ 3749040 h 3749040"/>
              <a:gd name="connsiteX9" fmla="*/ 0 w 18288"/>
              <a:gd name="connsiteY9" fmla="*/ 3236671 h 3749040"/>
              <a:gd name="connsiteX10" fmla="*/ 0 w 18288"/>
              <a:gd name="connsiteY10" fmla="*/ 2536850 h 3749040"/>
              <a:gd name="connsiteX11" fmla="*/ 0 w 18288"/>
              <a:gd name="connsiteY11" fmla="*/ 1874520 h 3749040"/>
              <a:gd name="connsiteX12" fmla="*/ 0 w 18288"/>
              <a:gd name="connsiteY12" fmla="*/ 1362151 h 3749040"/>
              <a:gd name="connsiteX13" fmla="*/ 0 w 18288"/>
              <a:gd name="connsiteY13" fmla="*/ 774802 h 3749040"/>
              <a:gd name="connsiteX14" fmla="*/ 0 w 18288"/>
              <a:gd name="connsiteY14" fmla="*/ 0 h 3749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288" h="3749040" fill="none" extrusionOk="0">
                <a:moveTo>
                  <a:pt x="0" y="0"/>
                </a:moveTo>
                <a:cubicBezTo>
                  <a:pt x="8690" y="407"/>
                  <a:pt x="14141" y="154"/>
                  <a:pt x="18288" y="0"/>
                </a:cubicBezTo>
                <a:cubicBezTo>
                  <a:pt x="34838" y="143586"/>
                  <a:pt x="-11860" y="333097"/>
                  <a:pt x="18288" y="662330"/>
                </a:cubicBezTo>
                <a:cubicBezTo>
                  <a:pt x="48436" y="991563"/>
                  <a:pt x="32813" y="1046681"/>
                  <a:pt x="18288" y="1174699"/>
                </a:cubicBezTo>
                <a:cubicBezTo>
                  <a:pt x="3763" y="1302717"/>
                  <a:pt x="40974" y="1467838"/>
                  <a:pt x="18288" y="1724558"/>
                </a:cubicBezTo>
                <a:cubicBezTo>
                  <a:pt x="-4398" y="1981278"/>
                  <a:pt x="36650" y="2215729"/>
                  <a:pt x="18288" y="2424379"/>
                </a:cubicBezTo>
                <a:cubicBezTo>
                  <a:pt x="-74" y="2633029"/>
                  <a:pt x="-9881" y="2874703"/>
                  <a:pt x="18288" y="3049219"/>
                </a:cubicBezTo>
                <a:cubicBezTo>
                  <a:pt x="46457" y="3223735"/>
                  <a:pt x="4078" y="3453850"/>
                  <a:pt x="18288" y="3749040"/>
                </a:cubicBezTo>
                <a:cubicBezTo>
                  <a:pt x="14465" y="3749751"/>
                  <a:pt x="7675" y="3748271"/>
                  <a:pt x="0" y="3749040"/>
                </a:cubicBezTo>
                <a:cubicBezTo>
                  <a:pt x="19669" y="3507959"/>
                  <a:pt x="-9883" y="3339386"/>
                  <a:pt x="0" y="3236671"/>
                </a:cubicBezTo>
                <a:cubicBezTo>
                  <a:pt x="9883" y="3133956"/>
                  <a:pt x="26871" y="2857214"/>
                  <a:pt x="0" y="2536850"/>
                </a:cubicBezTo>
                <a:cubicBezTo>
                  <a:pt x="-26871" y="2216486"/>
                  <a:pt x="4790" y="2156616"/>
                  <a:pt x="0" y="1874520"/>
                </a:cubicBezTo>
                <a:cubicBezTo>
                  <a:pt x="-4790" y="1592424"/>
                  <a:pt x="-3117" y="1558688"/>
                  <a:pt x="0" y="1362151"/>
                </a:cubicBezTo>
                <a:cubicBezTo>
                  <a:pt x="3117" y="1165614"/>
                  <a:pt x="16802" y="1045125"/>
                  <a:pt x="0" y="774802"/>
                </a:cubicBezTo>
                <a:cubicBezTo>
                  <a:pt x="-16802" y="504479"/>
                  <a:pt x="-29640" y="377701"/>
                  <a:pt x="0" y="0"/>
                </a:cubicBezTo>
                <a:close/>
              </a:path>
              <a:path w="18288" h="3749040" stroke="0" extrusionOk="0">
                <a:moveTo>
                  <a:pt x="0" y="0"/>
                </a:moveTo>
                <a:cubicBezTo>
                  <a:pt x="5341" y="9"/>
                  <a:pt x="11148" y="-611"/>
                  <a:pt x="18288" y="0"/>
                </a:cubicBezTo>
                <a:cubicBezTo>
                  <a:pt x="33352" y="227288"/>
                  <a:pt x="30894" y="278824"/>
                  <a:pt x="18288" y="512369"/>
                </a:cubicBezTo>
                <a:cubicBezTo>
                  <a:pt x="5682" y="745914"/>
                  <a:pt x="53060" y="998220"/>
                  <a:pt x="18288" y="1212190"/>
                </a:cubicBezTo>
                <a:cubicBezTo>
                  <a:pt x="-16484" y="1426160"/>
                  <a:pt x="35474" y="1585099"/>
                  <a:pt x="18288" y="1837030"/>
                </a:cubicBezTo>
                <a:cubicBezTo>
                  <a:pt x="1102" y="2088961"/>
                  <a:pt x="16704" y="2251948"/>
                  <a:pt x="18288" y="2386889"/>
                </a:cubicBezTo>
                <a:cubicBezTo>
                  <a:pt x="19872" y="2521830"/>
                  <a:pt x="5902" y="2679005"/>
                  <a:pt x="18288" y="2936748"/>
                </a:cubicBezTo>
                <a:cubicBezTo>
                  <a:pt x="30674" y="3194491"/>
                  <a:pt x="13809" y="3416052"/>
                  <a:pt x="18288" y="3749040"/>
                </a:cubicBezTo>
                <a:cubicBezTo>
                  <a:pt x="9729" y="3749861"/>
                  <a:pt x="3965" y="3749683"/>
                  <a:pt x="0" y="3749040"/>
                </a:cubicBezTo>
                <a:cubicBezTo>
                  <a:pt x="-10152" y="3632102"/>
                  <a:pt x="-5013" y="3340136"/>
                  <a:pt x="0" y="3236671"/>
                </a:cubicBezTo>
                <a:cubicBezTo>
                  <a:pt x="5013" y="3133206"/>
                  <a:pt x="-27249" y="2814766"/>
                  <a:pt x="0" y="2649322"/>
                </a:cubicBezTo>
                <a:cubicBezTo>
                  <a:pt x="27249" y="2483878"/>
                  <a:pt x="8506" y="2308131"/>
                  <a:pt x="0" y="2061972"/>
                </a:cubicBezTo>
                <a:cubicBezTo>
                  <a:pt x="-8506" y="1815813"/>
                  <a:pt x="-14267" y="1574470"/>
                  <a:pt x="0" y="1399642"/>
                </a:cubicBezTo>
                <a:cubicBezTo>
                  <a:pt x="14267" y="1224814"/>
                  <a:pt x="-24839" y="1011862"/>
                  <a:pt x="0" y="812292"/>
                </a:cubicBezTo>
                <a:cubicBezTo>
                  <a:pt x="24839" y="612722"/>
                  <a:pt x="20220" y="372179"/>
                  <a:pt x="0" y="0"/>
                </a:cubicBezTo>
                <a:close/>
              </a:path>
            </a:pathLst>
          </a:custGeom>
          <a:solidFill>
            <a:srgbClr val="6CB220"/>
          </a:solidFill>
          <a:ln w="34925">
            <a:solidFill>
              <a:srgbClr val="6CB220"/>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72BC0FE-DCC1-4F75-896F-B2EFC226861E}"/>
              </a:ext>
            </a:extLst>
          </p:cNvPr>
          <p:cNvGraphicFramePr>
            <a:graphicFrameLocks noGrp="1"/>
          </p:cNvGraphicFramePr>
          <p:nvPr>
            <p:ph idx="1"/>
            <p:extLst>
              <p:ext uri="{D42A27DB-BD31-4B8C-83A1-F6EECF244321}">
                <p14:modId xmlns:p14="http://schemas.microsoft.com/office/powerpoint/2010/main" val="1717503935"/>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423442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58A8C9-60CC-4B8E-BA3B-9E03E5592B6E}"/>
              </a:ext>
            </a:extLst>
          </p:cNvPr>
          <p:cNvSpPr>
            <a:spLocks noGrp="1"/>
          </p:cNvSpPr>
          <p:nvPr>
            <p:ph type="title"/>
          </p:nvPr>
        </p:nvSpPr>
        <p:spPr/>
        <p:txBody>
          <a:bodyPr/>
          <a:lstStyle/>
          <a:p>
            <a:r>
              <a:rPr lang="en-GB" dirty="0"/>
              <a:t>Replication</a:t>
            </a:r>
          </a:p>
        </p:txBody>
      </p:sp>
      <p:sp>
        <p:nvSpPr>
          <p:cNvPr id="3" name="Content Placeholder 2">
            <a:extLst>
              <a:ext uri="{FF2B5EF4-FFF2-40B4-BE49-F238E27FC236}">
                <a16:creationId xmlns:a16="http://schemas.microsoft.com/office/drawing/2014/main" id="{E8BA6174-3538-4FCD-9E12-223368703FB3}"/>
              </a:ext>
            </a:extLst>
          </p:cNvPr>
          <p:cNvSpPr>
            <a:spLocks noGrp="1"/>
          </p:cNvSpPr>
          <p:nvPr>
            <p:ph idx="1"/>
          </p:nvPr>
        </p:nvSpPr>
        <p:spPr/>
        <p:txBody>
          <a:bodyPr>
            <a:normAutofit/>
          </a:bodyPr>
          <a:lstStyle/>
          <a:p>
            <a:r>
              <a:rPr lang="en-GB" sz="3600" dirty="0"/>
              <a:t>Results from a single study may be the consequence of a fluke </a:t>
            </a:r>
          </a:p>
          <a:p>
            <a:endParaRPr lang="en-GB" sz="3600" dirty="0"/>
          </a:p>
          <a:p>
            <a:r>
              <a:rPr lang="en-GB" sz="3600" dirty="0"/>
              <a:t>Need to replicate outcomes from research in order to draw more robust conclusions </a:t>
            </a:r>
          </a:p>
          <a:p>
            <a:pPr lvl="1"/>
            <a:r>
              <a:rPr lang="en-GB" sz="3200" dirty="0"/>
              <a:t>And ensure support for the reasons being put forward as to why something occurs </a:t>
            </a:r>
          </a:p>
          <a:p>
            <a:pPr lvl="1"/>
            <a:endParaRPr lang="en-GB" sz="3200" dirty="0"/>
          </a:p>
          <a:p>
            <a:r>
              <a:rPr lang="en-GB" sz="3600" dirty="0"/>
              <a:t>To do this, full details of a study should be communicated to the scientific community</a:t>
            </a:r>
          </a:p>
        </p:txBody>
      </p:sp>
    </p:spTree>
    <p:extLst>
      <p:ext uri="{BB962C8B-B14F-4D97-AF65-F5344CB8AC3E}">
        <p14:creationId xmlns:p14="http://schemas.microsoft.com/office/powerpoint/2010/main" val="41940876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25909-3944-4A06-A4B0-E8A78F507CFF}"/>
              </a:ext>
            </a:extLst>
          </p:cNvPr>
          <p:cNvSpPr>
            <a:spLocks noGrp="1"/>
          </p:cNvSpPr>
          <p:nvPr>
            <p:ph type="title"/>
          </p:nvPr>
        </p:nvSpPr>
        <p:spPr/>
        <p:txBody>
          <a:bodyPr/>
          <a:lstStyle/>
          <a:p>
            <a:r>
              <a:rPr lang="en-GB" dirty="0"/>
              <a:t>Disconfirming theories and falsifiability</a:t>
            </a:r>
          </a:p>
        </p:txBody>
      </p:sp>
      <p:sp>
        <p:nvSpPr>
          <p:cNvPr id="3" name="Content Placeholder 2">
            <a:extLst>
              <a:ext uri="{FF2B5EF4-FFF2-40B4-BE49-F238E27FC236}">
                <a16:creationId xmlns:a16="http://schemas.microsoft.com/office/drawing/2014/main" id="{EB4284D2-4CF9-47B6-9D44-55AC5E270EBA}"/>
              </a:ext>
            </a:extLst>
          </p:cNvPr>
          <p:cNvSpPr>
            <a:spLocks noGrp="1"/>
          </p:cNvSpPr>
          <p:nvPr>
            <p:ph idx="1"/>
          </p:nvPr>
        </p:nvSpPr>
        <p:spPr/>
        <p:txBody>
          <a:bodyPr>
            <a:normAutofit/>
          </a:bodyPr>
          <a:lstStyle/>
          <a:p>
            <a:r>
              <a:rPr lang="en-GB" sz="3600" dirty="0"/>
              <a:t>Need to continue challenging findings and theories to demonstrate limitations of an effect. </a:t>
            </a:r>
          </a:p>
          <a:p>
            <a:r>
              <a:rPr lang="en-GB" sz="3600" dirty="0"/>
              <a:t>To learn more about causes behind effects, we need to find where it does not work. </a:t>
            </a:r>
          </a:p>
          <a:p>
            <a:pPr lvl="1"/>
            <a:r>
              <a:rPr lang="en-GB" sz="3200" dirty="0"/>
              <a:t>Links to black swan argument </a:t>
            </a:r>
          </a:p>
          <a:p>
            <a:r>
              <a:rPr lang="en-GB" sz="3600" dirty="0"/>
              <a:t>Popper (1959): scientific investigation should be about falsifying theories </a:t>
            </a:r>
          </a:p>
          <a:p>
            <a:pPr lvl="1"/>
            <a:r>
              <a:rPr lang="en-GB" sz="3200" dirty="0"/>
              <a:t>If it is not possible to find a way in which a theory could be falsified, then it is not a theory fit for science.</a:t>
            </a:r>
          </a:p>
        </p:txBody>
      </p:sp>
    </p:spTree>
    <p:extLst>
      <p:ext uri="{BB962C8B-B14F-4D97-AF65-F5344CB8AC3E}">
        <p14:creationId xmlns:p14="http://schemas.microsoft.com/office/powerpoint/2010/main" val="670558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0DF7E9-86A0-43C1-8FF9-660473FACCE9}"/>
              </a:ext>
            </a:extLst>
          </p:cNvPr>
          <p:cNvSpPr>
            <a:spLocks noGrp="1"/>
          </p:cNvSpPr>
          <p:nvPr>
            <p:ph type="title"/>
          </p:nvPr>
        </p:nvSpPr>
        <p:spPr>
          <a:xfrm>
            <a:off x="836676" y="328335"/>
            <a:ext cx="10515600" cy="1325563"/>
          </a:xfrm>
        </p:spPr>
        <p:txBody>
          <a:bodyPr>
            <a:noAutofit/>
          </a:bodyPr>
          <a:lstStyle/>
          <a:p>
            <a:pPr>
              <a:lnSpc>
                <a:spcPct val="90000"/>
              </a:lnSpc>
            </a:pPr>
            <a:r>
              <a:rPr lang="en-GB" sz="4000" dirty="0">
                <a:solidFill>
                  <a:srgbClr val="6CB220"/>
                </a:solidFill>
              </a:rPr>
              <a:t>The main features of psychological investigation:</a:t>
            </a:r>
            <a:br>
              <a:rPr lang="en-GB" sz="4000" dirty="0">
                <a:solidFill>
                  <a:srgbClr val="6CB220"/>
                </a:solidFill>
              </a:rPr>
            </a:br>
            <a:r>
              <a:rPr lang="en-GB" sz="4000" dirty="0"/>
              <a:t>Plan for answering a research question</a:t>
            </a:r>
          </a:p>
        </p:txBody>
      </p:sp>
      <p:graphicFrame>
        <p:nvGraphicFramePr>
          <p:cNvPr id="5" name="Content Placeholder 2">
            <a:extLst>
              <a:ext uri="{FF2B5EF4-FFF2-40B4-BE49-F238E27FC236}">
                <a16:creationId xmlns:a16="http://schemas.microsoft.com/office/drawing/2014/main" id="{6CD32FFB-F662-428A-941F-83CED24A59B1}"/>
              </a:ext>
            </a:extLst>
          </p:cNvPr>
          <p:cNvGraphicFramePr>
            <a:graphicFrameLocks noGrp="1"/>
          </p:cNvGraphicFramePr>
          <p:nvPr>
            <p:ph idx="1"/>
            <p:extLst>
              <p:ext uri="{D42A27DB-BD31-4B8C-83A1-F6EECF244321}">
                <p14:modId xmlns:p14="http://schemas.microsoft.com/office/powerpoint/2010/main" val="1829069633"/>
              </p:ext>
            </p:extLst>
          </p:nvPr>
        </p:nvGraphicFramePr>
        <p:xfrm>
          <a:off x="3048" y="1690688"/>
          <a:ext cx="12185904" cy="51673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A5E02091-9F94-44FF-9974-273EEB285E2E}"/>
              </a:ext>
            </a:extLst>
          </p:cNvPr>
          <p:cNvSpPr txBox="1"/>
          <p:nvPr/>
        </p:nvSpPr>
        <p:spPr>
          <a:xfrm>
            <a:off x="421105" y="3850105"/>
            <a:ext cx="2646948" cy="1938992"/>
          </a:xfrm>
          <a:prstGeom prst="rect">
            <a:avLst/>
          </a:prstGeom>
          <a:noFill/>
        </p:spPr>
        <p:txBody>
          <a:bodyPr wrap="square" rtlCol="0">
            <a:spAutoFit/>
          </a:bodyPr>
          <a:lstStyle/>
          <a:p>
            <a:pPr marL="285750" indent="-285750">
              <a:buFont typeface="Arial" panose="020B0604020202020204" pitchFamily="34" charset="0"/>
              <a:buChar char="•"/>
            </a:pPr>
            <a:r>
              <a:rPr lang="en-GB" sz="2400" dirty="0"/>
              <a:t>WHAT is being measured?</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WHAT human characteristics and conditions are involved?</a:t>
            </a:r>
          </a:p>
          <a:p>
            <a:pPr marL="285750" indent="-285750">
              <a:buFont typeface="Arial" panose="020B0604020202020204" pitchFamily="34" charset="0"/>
              <a:buChar char="•"/>
            </a:pPr>
            <a:endParaRPr lang="en-GB" sz="2400" dirty="0"/>
          </a:p>
        </p:txBody>
      </p:sp>
      <p:sp>
        <p:nvSpPr>
          <p:cNvPr id="11" name="TextBox 10">
            <a:extLst>
              <a:ext uri="{FF2B5EF4-FFF2-40B4-BE49-F238E27FC236}">
                <a16:creationId xmlns:a16="http://schemas.microsoft.com/office/drawing/2014/main" id="{7FA75D62-BDF1-4BF9-A68B-8764620A1DB5}"/>
              </a:ext>
            </a:extLst>
          </p:cNvPr>
          <p:cNvSpPr txBox="1"/>
          <p:nvPr/>
        </p:nvSpPr>
        <p:spPr>
          <a:xfrm>
            <a:off x="9380621" y="3850105"/>
            <a:ext cx="2646948" cy="1938992"/>
          </a:xfrm>
          <a:prstGeom prst="rect">
            <a:avLst/>
          </a:prstGeom>
          <a:noFill/>
        </p:spPr>
        <p:txBody>
          <a:bodyPr wrap="square" rtlCol="0">
            <a:spAutoFit/>
          </a:bodyPr>
          <a:lstStyle/>
          <a:p>
            <a:pPr marL="285750" indent="-285750">
              <a:buFont typeface="Arial" panose="020B0604020202020204" pitchFamily="34" charset="0"/>
              <a:buChar char="•"/>
            </a:pPr>
            <a:r>
              <a:rPr lang="en-GB" sz="2400" dirty="0"/>
              <a:t>WHAT evidence will be collected?</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In what form will it be?</a:t>
            </a:r>
          </a:p>
          <a:p>
            <a:pPr marL="285750" indent="-285750">
              <a:buFont typeface="Arial" panose="020B0604020202020204" pitchFamily="34" charset="0"/>
              <a:buChar char="•"/>
            </a:pPr>
            <a:endParaRPr lang="en-GB" sz="2400" dirty="0"/>
          </a:p>
        </p:txBody>
      </p:sp>
      <p:sp>
        <p:nvSpPr>
          <p:cNvPr id="12" name="TextBox 11">
            <a:extLst>
              <a:ext uri="{FF2B5EF4-FFF2-40B4-BE49-F238E27FC236}">
                <a16:creationId xmlns:a16="http://schemas.microsoft.com/office/drawing/2014/main" id="{35D22C68-9FE1-4E78-BBD5-7F13B4258BE4}"/>
              </a:ext>
            </a:extLst>
          </p:cNvPr>
          <p:cNvSpPr txBox="1"/>
          <p:nvPr/>
        </p:nvSpPr>
        <p:spPr>
          <a:xfrm>
            <a:off x="6210298" y="3850105"/>
            <a:ext cx="2863515" cy="2308324"/>
          </a:xfrm>
          <a:prstGeom prst="rect">
            <a:avLst/>
          </a:prstGeom>
          <a:noFill/>
        </p:spPr>
        <p:txBody>
          <a:bodyPr wrap="square" rtlCol="0">
            <a:spAutoFit/>
          </a:bodyPr>
          <a:lstStyle/>
          <a:p>
            <a:pPr marL="285750" indent="-285750">
              <a:buFont typeface="Arial" panose="020B0604020202020204" pitchFamily="34" charset="0"/>
              <a:buChar char="•"/>
            </a:pPr>
            <a:r>
              <a:rPr lang="en-GB" sz="2400" dirty="0"/>
              <a:t>HOW shall the question be answered?</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HOW can the research predictions be tested?</a:t>
            </a:r>
          </a:p>
          <a:p>
            <a:pPr marL="285750" indent="-285750">
              <a:buFont typeface="Arial" panose="020B0604020202020204" pitchFamily="34" charset="0"/>
              <a:buChar char="•"/>
            </a:pPr>
            <a:endParaRPr lang="en-GB" sz="2400" dirty="0"/>
          </a:p>
        </p:txBody>
      </p:sp>
      <p:sp>
        <p:nvSpPr>
          <p:cNvPr id="13" name="TextBox 12">
            <a:extLst>
              <a:ext uri="{FF2B5EF4-FFF2-40B4-BE49-F238E27FC236}">
                <a16:creationId xmlns:a16="http://schemas.microsoft.com/office/drawing/2014/main" id="{FA15B328-799B-4093-B634-03E93D89F1AF}"/>
              </a:ext>
            </a:extLst>
          </p:cNvPr>
          <p:cNvSpPr txBox="1"/>
          <p:nvPr/>
        </p:nvSpPr>
        <p:spPr>
          <a:xfrm>
            <a:off x="3256542" y="3850105"/>
            <a:ext cx="2646948" cy="1938992"/>
          </a:xfrm>
          <a:prstGeom prst="rect">
            <a:avLst/>
          </a:prstGeom>
          <a:noFill/>
        </p:spPr>
        <p:txBody>
          <a:bodyPr wrap="square" rtlCol="0">
            <a:spAutoFit/>
          </a:bodyPr>
          <a:lstStyle/>
          <a:p>
            <a:pPr marL="285750" indent="-285750">
              <a:buFont typeface="Arial" panose="020B0604020202020204" pitchFamily="34" charset="0"/>
              <a:buChar char="•"/>
            </a:pPr>
            <a:r>
              <a:rPr lang="en-GB" sz="2400" dirty="0"/>
              <a:t>WHOM shall we study?</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How will we find them?</a:t>
            </a:r>
          </a:p>
          <a:p>
            <a:endParaRPr lang="en-GB" sz="2400" dirty="0"/>
          </a:p>
          <a:p>
            <a:pPr marL="285750" indent="-285750">
              <a:buFont typeface="Arial" panose="020B0604020202020204" pitchFamily="34" charset="0"/>
              <a:buChar char="•"/>
            </a:pPr>
            <a:endParaRPr lang="en-GB" sz="2400" dirty="0"/>
          </a:p>
        </p:txBody>
      </p:sp>
    </p:spTree>
    <p:extLst>
      <p:ext uri="{BB962C8B-B14F-4D97-AF65-F5344CB8AC3E}">
        <p14:creationId xmlns:p14="http://schemas.microsoft.com/office/powerpoint/2010/main" val="34970226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3F13C-844F-49F5-9709-F694732C2E3B}"/>
              </a:ext>
            </a:extLst>
          </p:cNvPr>
          <p:cNvSpPr>
            <a:spLocks noGrp="1"/>
          </p:cNvSpPr>
          <p:nvPr>
            <p:ph type="title"/>
          </p:nvPr>
        </p:nvSpPr>
        <p:spPr/>
        <p:txBody>
          <a:bodyPr>
            <a:normAutofit fontScale="90000"/>
          </a:bodyPr>
          <a:lstStyle/>
          <a:p>
            <a:r>
              <a:rPr lang="en-GB" dirty="0"/>
              <a:t>Importance of research methods in psychological science</a:t>
            </a:r>
          </a:p>
        </p:txBody>
      </p:sp>
      <p:sp>
        <p:nvSpPr>
          <p:cNvPr id="4" name="Content Placeholder 2">
            <a:extLst>
              <a:ext uri="{FF2B5EF4-FFF2-40B4-BE49-F238E27FC236}">
                <a16:creationId xmlns:a16="http://schemas.microsoft.com/office/drawing/2014/main" id="{1AAEB6E8-4225-44F8-83FC-425FB578F9BD}"/>
              </a:ext>
            </a:extLst>
          </p:cNvPr>
          <p:cNvSpPr txBox="1">
            <a:spLocks/>
          </p:cNvSpPr>
          <p:nvPr/>
        </p:nvSpPr>
        <p:spPr>
          <a:xfrm>
            <a:off x="689789" y="1967376"/>
            <a:ext cx="10692192" cy="4414085"/>
          </a:xfrm>
          <a:prstGeom prst="rect">
            <a:avLst/>
          </a:prstGeom>
        </p:spPr>
        <p:txBody>
          <a:bodyPr vert="horz" lIns="91440" tIns="45720" rIns="91440" bIns="45720" rtlCol="0">
            <a:normAutofit/>
          </a:bodyPr>
          <a:lst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3200" dirty="0"/>
              <a:t>Methodology helps us understand and evaluate the merit of all the information that we are confronted with </a:t>
            </a:r>
            <a:r>
              <a:rPr lang="en-GB" sz="3200" b="1" u="sng" dirty="0">
                <a:solidFill>
                  <a:schemeClr val="accent2">
                    <a:lumMod val="60000"/>
                    <a:lumOff val="40000"/>
                  </a:schemeClr>
                </a:solidFill>
              </a:rPr>
              <a:t>every day</a:t>
            </a:r>
          </a:p>
          <a:p>
            <a:endParaRPr lang="en-GB" sz="3200" b="1" u="sng" dirty="0">
              <a:solidFill>
                <a:schemeClr val="accent2">
                  <a:lumMod val="60000"/>
                  <a:lumOff val="40000"/>
                </a:schemeClr>
              </a:solidFill>
            </a:endParaRPr>
          </a:p>
          <a:p>
            <a:pPr lvl="1"/>
            <a:r>
              <a:rPr lang="en-GB" sz="2800" dirty="0"/>
              <a:t>E.g., do you believe the following?</a:t>
            </a:r>
          </a:p>
          <a:p>
            <a:pPr lvl="1"/>
            <a:endParaRPr lang="en-GB" sz="2800" dirty="0"/>
          </a:p>
          <a:p>
            <a:pPr lvl="2"/>
            <a:r>
              <a:rPr lang="en-GB" sz="2400" dirty="0"/>
              <a:t>Chocolate makes children hyperactive</a:t>
            </a:r>
          </a:p>
          <a:p>
            <a:pPr lvl="2"/>
            <a:r>
              <a:rPr lang="en-GB" sz="2400" dirty="0"/>
              <a:t>Smoking is linked to poor grades in teenagers</a:t>
            </a:r>
          </a:p>
          <a:p>
            <a:pPr lvl="2"/>
            <a:r>
              <a:rPr lang="en-GB" sz="2400" dirty="0"/>
              <a:t>Right handed people live longer than left handed people</a:t>
            </a:r>
          </a:p>
        </p:txBody>
      </p:sp>
      <p:sp>
        <p:nvSpPr>
          <p:cNvPr id="5" name="Cloud Callout 3">
            <a:extLst>
              <a:ext uri="{FF2B5EF4-FFF2-40B4-BE49-F238E27FC236}">
                <a16:creationId xmlns:a16="http://schemas.microsoft.com/office/drawing/2014/main" id="{384BE247-9AAA-4D4D-9574-F0732BC60D92}"/>
              </a:ext>
            </a:extLst>
          </p:cNvPr>
          <p:cNvSpPr/>
          <p:nvPr/>
        </p:nvSpPr>
        <p:spPr>
          <a:xfrm>
            <a:off x="8095266" y="4946867"/>
            <a:ext cx="1806726" cy="749947"/>
          </a:xfrm>
          <a:prstGeom prst="cloudCallout">
            <a:avLst>
              <a:gd name="adj1" fmla="val -90565"/>
              <a:gd name="adj2" fmla="val -339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Why?</a:t>
            </a:r>
          </a:p>
        </p:txBody>
      </p:sp>
      <p:sp>
        <p:nvSpPr>
          <p:cNvPr id="6" name="Cloud Callout 4">
            <a:extLst>
              <a:ext uri="{FF2B5EF4-FFF2-40B4-BE49-F238E27FC236}">
                <a16:creationId xmlns:a16="http://schemas.microsoft.com/office/drawing/2014/main" id="{EDF8AA04-E77E-4482-B064-777DFF492FF7}"/>
              </a:ext>
            </a:extLst>
          </p:cNvPr>
          <p:cNvSpPr/>
          <p:nvPr/>
        </p:nvSpPr>
        <p:spPr>
          <a:xfrm>
            <a:off x="7074514" y="4117860"/>
            <a:ext cx="2041505" cy="617838"/>
          </a:xfrm>
          <a:prstGeom prst="cloudCallout">
            <a:avLst>
              <a:gd name="adj1" fmla="val -84691"/>
              <a:gd name="adj2" fmla="val 7121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Where?</a:t>
            </a:r>
          </a:p>
        </p:txBody>
      </p:sp>
      <p:sp>
        <p:nvSpPr>
          <p:cNvPr id="7" name="Cloud Callout 5">
            <a:extLst>
              <a:ext uri="{FF2B5EF4-FFF2-40B4-BE49-F238E27FC236}">
                <a16:creationId xmlns:a16="http://schemas.microsoft.com/office/drawing/2014/main" id="{ECAF5959-1BF2-41E1-8553-B72D68E06302}"/>
              </a:ext>
            </a:extLst>
          </p:cNvPr>
          <p:cNvSpPr/>
          <p:nvPr/>
        </p:nvSpPr>
        <p:spPr>
          <a:xfrm>
            <a:off x="5117485" y="3485838"/>
            <a:ext cx="1957029" cy="617838"/>
          </a:xfrm>
          <a:prstGeom prst="cloudCallout">
            <a:avLst>
              <a:gd name="adj1" fmla="val -28523"/>
              <a:gd name="adj2" fmla="val 10821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How?</a:t>
            </a:r>
          </a:p>
        </p:txBody>
      </p:sp>
      <p:sp>
        <p:nvSpPr>
          <p:cNvPr id="8" name="Cloud Callout 6">
            <a:extLst>
              <a:ext uri="{FF2B5EF4-FFF2-40B4-BE49-F238E27FC236}">
                <a16:creationId xmlns:a16="http://schemas.microsoft.com/office/drawing/2014/main" id="{1FD92037-A8E0-4EE5-99A9-998DB0992B13}"/>
              </a:ext>
            </a:extLst>
          </p:cNvPr>
          <p:cNvSpPr/>
          <p:nvPr/>
        </p:nvSpPr>
        <p:spPr>
          <a:xfrm>
            <a:off x="6538315" y="5945241"/>
            <a:ext cx="1556951" cy="617838"/>
          </a:xfrm>
          <a:prstGeom prst="cloudCallout">
            <a:avLst>
              <a:gd name="adj1" fmla="val -74272"/>
              <a:gd name="adj2" fmla="val -1095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What?</a:t>
            </a:r>
          </a:p>
        </p:txBody>
      </p:sp>
    </p:spTree>
    <p:extLst>
      <p:ext uri="{BB962C8B-B14F-4D97-AF65-F5344CB8AC3E}">
        <p14:creationId xmlns:p14="http://schemas.microsoft.com/office/powerpoint/2010/main" val="19917936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00"/>
                                        <p:tgtEl>
                                          <p:spTgt spid="7"/>
                                        </p:tgtEl>
                                      </p:cBhvr>
                                    </p:animEffect>
                                  </p:childTnLst>
                                </p:cTn>
                              </p:par>
                            </p:childTnLst>
                          </p:cTn>
                        </p:par>
                        <p:par>
                          <p:cTn id="8" fill="hold">
                            <p:stCondLst>
                              <p:cond delay="500"/>
                            </p:stCondLst>
                            <p:childTnLst>
                              <p:par>
                                <p:cTn id="9" presetID="22" presetClass="entr" presetSubtype="4"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wipe(down)">
                                      <p:cBhvr>
                                        <p:cTn id="11" dur="500"/>
                                        <p:tgtEl>
                                          <p:spTgt spid="6"/>
                                        </p:tgtEl>
                                      </p:cBhvr>
                                    </p:animEffect>
                                  </p:childTnLst>
                                </p:cTn>
                              </p:par>
                            </p:childTnLst>
                          </p:cTn>
                        </p:par>
                        <p:par>
                          <p:cTn id="12" fill="hold">
                            <p:stCondLst>
                              <p:cond delay="1000"/>
                            </p:stCondLst>
                            <p:childTnLst>
                              <p:par>
                                <p:cTn id="13" presetID="22" presetClass="entr" presetSubtype="4" fill="hold" grpId="0" nodeType="after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wipe(down)">
                                      <p:cBhvr>
                                        <p:cTn id="15" dur="500"/>
                                        <p:tgtEl>
                                          <p:spTgt spid="5"/>
                                        </p:tgtEl>
                                      </p:cBhvr>
                                    </p:animEffect>
                                  </p:childTnLst>
                                </p:cTn>
                              </p:par>
                            </p:childTnLst>
                          </p:cTn>
                        </p:par>
                        <p:par>
                          <p:cTn id="16" fill="hold">
                            <p:stCondLst>
                              <p:cond delay="1500"/>
                            </p:stCondLst>
                            <p:childTnLst>
                              <p:par>
                                <p:cTn id="17" presetID="22" presetClass="entr" presetSubtype="4" fill="hold" grpId="0" nodeType="after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wipe(down)">
                                      <p:cBhvr>
                                        <p:cTn id="19"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4" name="Rectangle 13">
            <a:extLst>
              <a:ext uri="{FF2B5EF4-FFF2-40B4-BE49-F238E27FC236}">
                <a16:creationId xmlns:a16="http://schemas.microsoft.com/office/drawing/2014/main" id="{C4879EFC-8E62-4E00-973C-C45EE9EC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0874C6-5752-42A1-BAFC-85CADB427154}"/>
              </a:ext>
            </a:extLst>
          </p:cNvPr>
          <p:cNvSpPr>
            <a:spLocks noGrp="1"/>
          </p:cNvSpPr>
          <p:nvPr>
            <p:ph type="title"/>
          </p:nvPr>
        </p:nvSpPr>
        <p:spPr>
          <a:xfrm>
            <a:off x="638881" y="759978"/>
            <a:ext cx="10909640" cy="1065836"/>
          </a:xfrm>
        </p:spPr>
        <p:txBody>
          <a:bodyPr vert="horz" lIns="91440" tIns="45720" rIns="91440" bIns="45720" rtlCol="0" anchor="ctr">
            <a:normAutofit/>
          </a:bodyPr>
          <a:lstStyle/>
          <a:p>
            <a:pPr algn="ctr"/>
            <a:r>
              <a:rPr lang="en-US" sz="6000"/>
              <a:t>Any questions</a:t>
            </a:r>
          </a:p>
        </p:txBody>
      </p:sp>
      <p:sp>
        <p:nvSpPr>
          <p:cNvPr id="16" name="Rectangle 6">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1850683"/>
            <a:ext cx="3291840" cy="27432"/>
          </a:xfrm>
          <a:custGeom>
            <a:avLst/>
            <a:gdLst>
              <a:gd name="connsiteX0" fmla="*/ 0 w 3291840"/>
              <a:gd name="connsiteY0" fmla="*/ 0 h 27432"/>
              <a:gd name="connsiteX1" fmla="*/ 625450 w 3291840"/>
              <a:gd name="connsiteY1" fmla="*/ 0 h 27432"/>
              <a:gd name="connsiteX2" fmla="*/ 1283818 w 3291840"/>
              <a:gd name="connsiteY2" fmla="*/ 0 h 27432"/>
              <a:gd name="connsiteX3" fmla="*/ 1975104 w 3291840"/>
              <a:gd name="connsiteY3" fmla="*/ 0 h 27432"/>
              <a:gd name="connsiteX4" fmla="*/ 2666390 w 3291840"/>
              <a:gd name="connsiteY4" fmla="*/ 0 h 27432"/>
              <a:gd name="connsiteX5" fmla="*/ 3291840 w 3291840"/>
              <a:gd name="connsiteY5" fmla="*/ 0 h 27432"/>
              <a:gd name="connsiteX6" fmla="*/ 3291840 w 3291840"/>
              <a:gd name="connsiteY6" fmla="*/ 27432 h 27432"/>
              <a:gd name="connsiteX7" fmla="*/ 2567635 w 3291840"/>
              <a:gd name="connsiteY7" fmla="*/ 27432 h 27432"/>
              <a:gd name="connsiteX8" fmla="*/ 1843430 w 3291840"/>
              <a:gd name="connsiteY8" fmla="*/ 27432 h 27432"/>
              <a:gd name="connsiteX9" fmla="*/ 1185062 w 3291840"/>
              <a:gd name="connsiteY9" fmla="*/ 27432 h 27432"/>
              <a:gd name="connsiteX10" fmla="*/ 0 w 3291840"/>
              <a:gd name="connsiteY10" fmla="*/ 27432 h 27432"/>
              <a:gd name="connsiteX11" fmla="*/ 0 w 3291840"/>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91840" h="27432" fill="none" extrusionOk="0">
                <a:moveTo>
                  <a:pt x="0" y="0"/>
                </a:moveTo>
                <a:cubicBezTo>
                  <a:pt x="173613" y="5552"/>
                  <a:pt x="489242" y="1770"/>
                  <a:pt x="625450" y="0"/>
                </a:cubicBezTo>
                <a:cubicBezTo>
                  <a:pt x="761658" y="-1770"/>
                  <a:pt x="1015131" y="32079"/>
                  <a:pt x="1283818" y="0"/>
                </a:cubicBezTo>
                <a:cubicBezTo>
                  <a:pt x="1552505" y="-32079"/>
                  <a:pt x="1752773" y="10771"/>
                  <a:pt x="1975104" y="0"/>
                </a:cubicBezTo>
                <a:cubicBezTo>
                  <a:pt x="2197435" y="-10771"/>
                  <a:pt x="2433070" y="21341"/>
                  <a:pt x="2666390" y="0"/>
                </a:cubicBezTo>
                <a:cubicBezTo>
                  <a:pt x="2899710" y="-21341"/>
                  <a:pt x="3028437" y="16612"/>
                  <a:pt x="3291840" y="0"/>
                </a:cubicBezTo>
                <a:cubicBezTo>
                  <a:pt x="3290674" y="7395"/>
                  <a:pt x="3291885" y="21864"/>
                  <a:pt x="3291840" y="27432"/>
                </a:cubicBezTo>
                <a:cubicBezTo>
                  <a:pt x="3043276" y="47012"/>
                  <a:pt x="2921041" y="-3764"/>
                  <a:pt x="2567635" y="27432"/>
                </a:cubicBezTo>
                <a:cubicBezTo>
                  <a:pt x="2214230" y="58628"/>
                  <a:pt x="2189623" y="-3875"/>
                  <a:pt x="1843430" y="27432"/>
                </a:cubicBezTo>
                <a:cubicBezTo>
                  <a:pt x="1497237" y="58739"/>
                  <a:pt x="1492584" y="38324"/>
                  <a:pt x="1185062" y="27432"/>
                </a:cubicBezTo>
                <a:cubicBezTo>
                  <a:pt x="877540" y="16540"/>
                  <a:pt x="313238" y="55587"/>
                  <a:pt x="0" y="27432"/>
                </a:cubicBezTo>
                <a:cubicBezTo>
                  <a:pt x="-503" y="20663"/>
                  <a:pt x="1168" y="5855"/>
                  <a:pt x="0" y="0"/>
                </a:cubicBezTo>
                <a:close/>
              </a:path>
              <a:path w="3291840" h="27432" stroke="0" extrusionOk="0">
                <a:moveTo>
                  <a:pt x="0" y="0"/>
                </a:moveTo>
                <a:cubicBezTo>
                  <a:pt x="281971" y="23935"/>
                  <a:pt x="485873" y="-14021"/>
                  <a:pt x="625450" y="0"/>
                </a:cubicBezTo>
                <a:cubicBezTo>
                  <a:pt x="765027" y="14021"/>
                  <a:pt x="1048900" y="27914"/>
                  <a:pt x="1185062" y="0"/>
                </a:cubicBezTo>
                <a:cubicBezTo>
                  <a:pt x="1321224" y="-27914"/>
                  <a:pt x="1648252" y="-3988"/>
                  <a:pt x="1909267" y="0"/>
                </a:cubicBezTo>
                <a:cubicBezTo>
                  <a:pt x="2170282" y="3988"/>
                  <a:pt x="2301957" y="25891"/>
                  <a:pt x="2534717" y="0"/>
                </a:cubicBezTo>
                <a:cubicBezTo>
                  <a:pt x="2767477" y="-25891"/>
                  <a:pt x="3078800" y="21500"/>
                  <a:pt x="3291840" y="0"/>
                </a:cubicBezTo>
                <a:cubicBezTo>
                  <a:pt x="3292033" y="12649"/>
                  <a:pt x="3290852" y="17989"/>
                  <a:pt x="3291840" y="27432"/>
                </a:cubicBezTo>
                <a:cubicBezTo>
                  <a:pt x="3120474" y="24858"/>
                  <a:pt x="2816568" y="13777"/>
                  <a:pt x="2633472" y="27432"/>
                </a:cubicBezTo>
                <a:cubicBezTo>
                  <a:pt x="2450376" y="41087"/>
                  <a:pt x="2160769" y="46494"/>
                  <a:pt x="1909267" y="27432"/>
                </a:cubicBezTo>
                <a:cubicBezTo>
                  <a:pt x="1657765" y="8370"/>
                  <a:pt x="1623992" y="18792"/>
                  <a:pt x="1349654" y="27432"/>
                </a:cubicBezTo>
                <a:cubicBezTo>
                  <a:pt x="1075316" y="36072"/>
                  <a:pt x="833426" y="43325"/>
                  <a:pt x="691286" y="27432"/>
                </a:cubicBezTo>
                <a:cubicBezTo>
                  <a:pt x="549146" y="11539"/>
                  <a:pt x="342011" y="33345"/>
                  <a:pt x="0" y="27432"/>
                </a:cubicBezTo>
                <a:cubicBezTo>
                  <a:pt x="1300" y="19678"/>
                  <a:pt x="-86" y="12044"/>
                  <a:pt x="0" y="0"/>
                </a:cubicBezTo>
                <a:close/>
              </a:path>
            </a:pathLst>
          </a:custGeom>
          <a:solidFill>
            <a:srgbClr val="6CB220"/>
          </a:solidFill>
          <a:ln w="38100" cap="rnd">
            <a:solidFill>
              <a:srgbClr val="6CB220"/>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Question Mark with solid fill">
            <a:extLst>
              <a:ext uri="{FF2B5EF4-FFF2-40B4-BE49-F238E27FC236}">
                <a16:creationId xmlns:a16="http://schemas.microsoft.com/office/drawing/2014/main" id="{0CDDA22A-EC17-4BBF-B59E-49D16EFAFB5B}"/>
              </a:ext>
            </a:extLst>
          </p:cNvPr>
          <p:cNvPicPr>
            <a:picLocks noGrp="1" noChangeAspect="1"/>
          </p:cNvPicPr>
          <p:nvPr>
            <p:ph idx="1"/>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79576" y="2642616"/>
            <a:ext cx="3895344" cy="3895344"/>
          </a:xfrm>
          <a:prstGeom prst="rect">
            <a:avLst/>
          </a:prstGeom>
        </p:spPr>
      </p:pic>
      <p:pic>
        <p:nvPicPr>
          <p:cNvPr id="7" name="Graphic 6" descr="Questions outline">
            <a:extLst>
              <a:ext uri="{FF2B5EF4-FFF2-40B4-BE49-F238E27FC236}">
                <a16:creationId xmlns:a16="http://schemas.microsoft.com/office/drawing/2014/main" id="{40E161D8-242A-4352-9EEB-F9FB9F65F841}"/>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114032" y="2642616"/>
            <a:ext cx="3895344" cy="3895344"/>
          </a:xfrm>
          <a:prstGeom prst="rect">
            <a:avLst/>
          </a:prstGeom>
        </p:spPr>
      </p:pic>
    </p:spTree>
    <p:extLst>
      <p:ext uri="{BB962C8B-B14F-4D97-AF65-F5344CB8AC3E}">
        <p14:creationId xmlns:p14="http://schemas.microsoft.com/office/powerpoint/2010/main" val="2569224308"/>
      </p:ext>
    </p:extLst>
  </p:cSld>
  <p:clrMapOvr>
    <a:masterClrMapping/>
  </p:clrMapOvr>
</p:sld>
</file>

<file path=ppt/theme/theme1.xml><?xml version="1.0" encoding="utf-8"?>
<a:theme xmlns:a="http://schemas.openxmlformats.org/drawingml/2006/main" name="SketchyVTI">
  <a:themeElements>
    <a:clrScheme name="AnalogousFromRegularSeedRightStep">
      <a:dk1>
        <a:srgbClr val="000000"/>
      </a:dk1>
      <a:lt1>
        <a:srgbClr val="FFFFFF"/>
      </a:lt1>
      <a:dk2>
        <a:srgbClr val="1B252F"/>
      </a:dk2>
      <a:lt2>
        <a:srgbClr val="F2F0F3"/>
      </a:lt2>
      <a:accent1>
        <a:srgbClr val="6CB220"/>
      </a:accent1>
      <a:accent2>
        <a:srgbClr val="25BA14"/>
      </a:accent2>
      <a:accent3>
        <a:srgbClr val="21B951"/>
      </a:accent3>
      <a:accent4>
        <a:srgbClr val="14B78B"/>
      </a:accent4>
      <a:accent5>
        <a:srgbClr val="23AFC8"/>
      </a:accent5>
      <a:accent6>
        <a:srgbClr val="176AD5"/>
      </a:accent6>
      <a:hlink>
        <a:srgbClr val="8951C5"/>
      </a:hlink>
      <a:folHlink>
        <a:srgbClr val="7F7F7F"/>
      </a:folHlink>
    </a:clrScheme>
    <a:fontScheme name="Custom 2">
      <a:majorFont>
        <a:latin typeface="The Serif Hand Black"/>
        <a:ea typeface=""/>
        <a:cs typeface=""/>
      </a:majorFont>
      <a:minorFont>
        <a:latin typeface="The Hand Bol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70</TotalTime>
  <Words>1721</Words>
  <Application>Microsoft Office PowerPoint</Application>
  <PresentationFormat>Widescreen</PresentationFormat>
  <Paragraphs>174</Paragraphs>
  <Slides>20</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Arial</vt:lpstr>
      <vt:lpstr>Calibri</vt:lpstr>
      <vt:lpstr>Century Gothic</vt:lpstr>
      <vt:lpstr>Courier New</vt:lpstr>
      <vt:lpstr>The Hand Bold</vt:lpstr>
      <vt:lpstr>The Serif Hand Black</vt:lpstr>
      <vt:lpstr>SketchyVTI</vt:lpstr>
      <vt:lpstr>Research Methods I </vt:lpstr>
      <vt:lpstr>Core Readings </vt:lpstr>
      <vt:lpstr>Module aims</vt:lpstr>
      <vt:lpstr>Module Structure</vt:lpstr>
      <vt:lpstr>Why do research methods and statistics matter?</vt:lpstr>
      <vt:lpstr>The British Psychological Society (BPS)</vt:lpstr>
      <vt:lpstr>PowerPoint Presentation</vt:lpstr>
      <vt:lpstr>Importance of research methods</vt:lpstr>
      <vt:lpstr>Scientific method</vt:lpstr>
      <vt:lpstr>The empirical method</vt:lpstr>
      <vt:lpstr>The empirical method</vt:lpstr>
      <vt:lpstr>Theories and hypotheses</vt:lpstr>
      <vt:lpstr>Research prediction</vt:lpstr>
      <vt:lpstr>Theories, hypotheses, and research predictions</vt:lpstr>
      <vt:lpstr>Testing scientific theories</vt:lpstr>
      <vt:lpstr>Replication</vt:lpstr>
      <vt:lpstr>Disconfirming theories and falsifiability</vt:lpstr>
      <vt:lpstr>The main features of psychological investigation: Plan for answering a research question</vt:lpstr>
      <vt:lpstr>Importance of research methods in psychological science</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Methods I  ECPS4003</dc:title>
  <dc:creator>Stacey Coleman</dc:creator>
  <cp:lastModifiedBy>Stacey Coleman</cp:lastModifiedBy>
  <cp:revision>1</cp:revision>
  <dcterms:created xsi:type="dcterms:W3CDTF">2021-09-14T10:13:34Z</dcterms:created>
  <dcterms:modified xsi:type="dcterms:W3CDTF">2021-09-14T11:24:20Z</dcterms:modified>
</cp:coreProperties>
</file>