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4" r:id="rId4"/>
  </p:sldMasterIdLst>
  <p:notesMasterIdLst>
    <p:notesMasterId r:id="rId17"/>
  </p:notesMasterIdLst>
  <p:handoutMasterIdLst>
    <p:handoutMasterId r:id="rId18"/>
  </p:handoutMasterIdLst>
  <p:sldIdLst>
    <p:sldId id="257" r:id="rId5"/>
    <p:sldId id="389" r:id="rId6"/>
    <p:sldId id="384" r:id="rId7"/>
    <p:sldId id="317" r:id="rId8"/>
    <p:sldId id="278" r:id="rId9"/>
    <p:sldId id="279" r:id="rId10"/>
    <p:sldId id="268" r:id="rId11"/>
    <p:sldId id="272" r:id="rId12"/>
    <p:sldId id="270" r:id="rId13"/>
    <p:sldId id="281" r:id="rId14"/>
    <p:sldId id="321" r:id="rId15"/>
    <p:sldId id="391"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2" pos="3840">
          <p15:clr>
            <a:srgbClr val="F26B43"/>
          </p15:clr>
        </p15:guide>
        <p15:guide id="3" orient="horz" pos="2160">
          <p15:clr>
            <a:srgbClr val="A4A3A4"/>
          </p15:clr>
        </p15:guide>
      </p15:sldGuideLst>
    </p:ext>
    <p:ext uri="{2D200454-40CA-4A62-9FC3-DE9A4176ACB9}">
      <p15:notes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45" autoAdjust="0"/>
    <p:restoredTop sz="93711" autoAdjust="0"/>
  </p:normalViewPr>
  <p:slideViewPr>
    <p:cSldViewPr snapToGrid="0">
      <p:cViewPr>
        <p:scale>
          <a:sx n="61" d="100"/>
          <a:sy n="61" d="100"/>
        </p:scale>
        <p:origin x="-624" y="-252"/>
      </p:cViewPr>
      <p:guideLst>
        <p:guide orient="horz" pos="2160"/>
        <p:guide pos="384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ACF3A5-EE0D-D243-8294-1A50D6C7AA75}" type="doc">
      <dgm:prSet loTypeId="urn:microsoft.com/office/officeart/2005/8/layout/vProcess5" loCatId="" qsTypeId="urn:microsoft.com/office/officeart/2005/8/quickstyle/simple1" qsCatId="simple" csTypeId="urn:microsoft.com/office/officeart/2005/8/colors/accent1_2" csCatId="accent1" phldr="1"/>
      <dgm:spPr/>
      <dgm:t>
        <a:bodyPr/>
        <a:lstStyle/>
        <a:p>
          <a:endParaRPr lang="en-GB"/>
        </a:p>
      </dgm:t>
    </dgm:pt>
    <dgm:pt modelId="{FDCF724E-C358-0047-BCFB-19F65FCC0AAF}">
      <dgm:prSet phldrT="[Text]" custT="1"/>
      <dgm:spPr/>
      <dgm:t>
        <a:bodyPr/>
        <a:lstStyle/>
        <a:p>
          <a:pPr algn="just">
            <a:buNone/>
          </a:pPr>
          <a:r>
            <a:rPr lang="en" sz="2000" b="1" dirty="0">
              <a:solidFill>
                <a:schemeClr val="bg2"/>
              </a:solidFill>
              <a:latin typeface="Arial"/>
              <a:ea typeface="Arial"/>
              <a:cs typeface="Arial"/>
              <a:sym typeface="Arial"/>
            </a:rPr>
            <a:t>1. Sensorimotor Stage: The infant explores the world with direct sensor or motor contact. Object permanence and separation anxiety develops at in stage. </a:t>
          </a:r>
          <a:endParaRPr lang="en-GB" sz="2000" b="1" dirty="0">
            <a:solidFill>
              <a:schemeClr val="bg2"/>
            </a:solidFill>
          </a:endParaRPr>
        </a:p>
      </dgm:t>
    </dgm:pt>
    <dgm:pt modelId="{158B8DBA-B64A-7C43-87B2-A6077D8FE931}" type="parTrans" cxnId="{0D1B61B2-4372-964A-AFC7-08F12E8E05B9}">
      <dgm:prSet/>
      <dgm:spPr/>
      <dgm:t>
        <a:bodyPr/>
        <a:lstStyle/>
        <a:p>
          <a:endParaRPr lang="en-GB"/>
        </a:p>
      </dgm:t>
    </dgm:pt>
    <dgm:pt modelId="{3AF1C490-ED55-4B48-9396-65A73F600702}" type="sibTrans" cxnId="{0D1B61B2-4372-964A-AFC7-08F12E8E05B9}">
      <dgm:prSet/>
      <dgm:spPr/>
      <dgm:t>
        <a:bodyPr/>
        <a:lstStyle/>
        <a:p>
          <a:endParaRPr lang="en-GB"/>
        </a:p>
      </dgm:t>
    </dgm:pt>
    <dgm:pt modelId="{6F3B8EDE-6F96-4145-B0A9-AF958517CA76}">
      <dgm:prSet phldrT="[Text]" custT="1"/>
      <dgm:spPr/>
      <dgm:t>
        <a:bodyPr/>
        <a:lstStyle/>
        <a:p>
          <a:pPr algn="just"/>
          <a:r>
            <a:rPr lang="en" sz="2000" b="1" dirty="0">
              <a:solidFill>
                <a:schemeClr val="bg2"/>
              </a:solidFill>
              <a:latin typeface="Arial"/>
              <a:ea typeface="Arial"/>
              <a:cs typeface="Arial"/>
              <a:sym typeface="Arial"/>
            </a:rPr>
            <a:t>2. Preoperational stage: The toddler uses symbol, words, images to represent an object without thinking of logic. At this stage, the child is egocentric and has the ability to pretend play. </a:t>
          </a:r>
          <a:endParaRPr lang="en-GB" sz="2000" b="1" dirty="0">
            <a:solidFill>
              <a:schemeClr val="bg2"/>
            </a:solidFill>
          </a:endParaRPr>
        </a:p>
      </dgm:t>
    </dgm:pt>
    <dgm:pt modelId="{477EE5D8-8C0E-DF44-B609-BE95649067CA}" type="parTrans" cxnId="{64F51A5C-1735-134B-A2F0-7EE06F02EE55}">
      <dgm:prSet/>
      <dgm:spPr/>
      <dgm:t>
        <a:bodyPr/>
        <a:lstStyle/>
        <a:p>
          <a:endParaRPr lang="en-GB"/>
        </a:p>
      </dgm:t>
    </dgm:pt>
    <dgm:pt modelId="{BE7B6DC1-CEDD-4B4F-8207-5AEEBE370A16}" type="sibTrans" cxnId="{64F51A5C-1735-134B-A2F0-7EE06F02EE55}">
      <dgm:prSet/>
      <dgm:spPr/>
      <dgm:t>
        <a:bodyPr/>
        <a:lstStyle/>
        <a:p>
          <a:endParaRPr lang="en-GB"/>
        </a:p>
      </dgm:t>
    </dgm:pt>
    <dgm:pt modelId="{E6196ABE-8A51-4F46-80B6-6FF103FA94CD}">
      <dgm:prSet phldrT="[Text]" custT="1"/>
      <dgm:spPr/>
      <dgm:t>
        <a:bodyPr/>
        <a:lstStyle/>
        <a:p>
          <a:pPr algn="just">
            <a:buNone/>
          </a:pPr>
          <a:r>
            <a:rPr lang="en" sz="2000" b="1" dirty="0">
              <a:solidFill>
                <a:schemeClr val="bg2"/>
              </a:solidFill>
              <a:latin typeface="Arial"/>
              <a:ea typeface="Arial"/>
              <a:cs typeface="Arial"/>
              <a:sym typeface="Arial"/>
            </a:rPr>
            <a:t>4. Formal Operational Stage: Logically reasons to abstract ideas as well as concrete objects and situations. </a:t>
          </a:r>
          <a:endParaRPr lang="en-GB" sz="2000" b="1" dirty="0">
            <a:solidFill>
              <a:schemeClr val="bg2"/>
            </a:solidFill>
          </a:endParaRPr>
        </a:p>
      </dgm:t>
    </dgm:pt>
    <dgm:pt modelId="{3C33FB93-9306-5B4E-A9E4-7772AAA97774}" type="parTrans" cxnId="{64E4DFED-9BA2-FA4F-9C69-92DE407D2AE8}">
      <dgm:prSet/>
      <dgm:spPr/>
      <dgm:t>
        <a:bodyPr/>
        <a:lstStyle/>
        <a:p>
          <a:endParaRPr lang="en-GB"/>
        </a:p>
      </dgm:t>
    </dgm:pt>
    <dgm:pt modelId="{7C997370-63BF-6342-9C31-8354B405CF72}" type="sibTrans" cxnId="{64E4DFED-9BA2-FA4F-9C69-92DE407D2AE8}">
      <dgm:prSet/>
      <dgm:spPr/>
      <dgm:t>
        <a:bodyPr/>
        <a:lstStyle/>
        <a:p>
          <a:endParaRPr lang="en-GB"/>
        </a:p>
      </dgm:t>
    </dgm:pt>
    <dgm:pt modelId="{98B3F6C9-A77E-D743-BB73-523F685B9869}">
      <dgm:prSet custT="1"/>
      <dgm:spPr/>
      <dgm:t>
        <a:bodyPr/>
        <a:lstStyle/>
        <a:p>
          <a:pPr algn="just">
            <a:buNone/>
          </a:pPr>
          <a:r>
            <a:rPr lang="en" sz="2000" b="1" dirty="0">
              <a:solidFill>
                <a:schemeClr val="bg2"/>
              </a:solidFill>
              <a:latin typeface="Arial"/>
              <a:ea typeface="Arial"/>
              <a:cs typeface="Arial"/>
              <a:sym typeface="Arial"/>
            </a:rPr>
            <a:t>3. Concrete Operational Stage: The child can think logically and understand conversation.</a:t>
          </a:r>
          <a:endParaRPr lang="en-US" sz="2000" b="1" dirty="0">
            <a:solidFill>
              <a:schemeClr val="bg2"/>
            </a:solidFill>
          </a:endParaRPr>
        </a:p>
      </dgm:t>
    </dgm:pt>
    <dgm:pt modelId="{CF528CE1-FC05-984F-A973-2EEB103F1BA3}" type="parTrans" cxnId="{B2837F0B-5FD7-DC48-82B0-86776B92B622}">
      <dgm:prSet/>
      <dgm:spPr/>
      <dgm:t>
        <a:bodyPr/>
        <a:lstStyle/>
        <a:p>
          <a:endParaRPr lang="en-GB"/>
        </a:p>
      </dgm:t>
    </dgm:pt>
    <dgm:pt modelId="{B43C7303-526B-E948-879D-995AB467FC87}" type="sibTrans" cxnId="{B2837F0B-5FD7-DC48-82B0-86776B92B622}">
      <dgm:prSet/>
      <dgm:spPr/>
      <dgm:t>
        <a:bodyPr/>
        <a:lstStyle/>
        <a:p>
          <a:endParaRPr lang="en-GB"/>
        </a:p>
      </dgm:t>
    </dgm:pt>
    <dgm:pt modelId="{DF3B2387-CF6E-3A44-A719-25ACBD2E71FE}" type="pres">
      <dgm:prSet presAssocID="{C0ACF3A5-EE0D-D243-8294-1A50D6C7AA75}" presName="outerComposite" presStyleCnt="0">
        <dgm:presLayoutVars>
          <dgm:chMax val="5"/>
          <dgm:dir/>
          <dgm:resizeHandles val="exact"/>
        </dgm:presLayoutVars>
      </dgm:prSet>
      <dgm:spPr/>
      <dgm:t>
        <a:bodyPr/>
        <a:lstStyle/>
        <a:p>
          <a:endParaRPr lang="en-GB"/>
        </a:p>
      </dgm:t>
    </dgm:pt>
    <dgm:pt modelId="{27D48006-E955-C945-95DC-3AC838ABF21C}" type="pres">
      <dgm:prSet presAssocID="{C0ACF3A5-EE0D-D243-8294-1A50D6C7AA75}" presName="dummyMaxCanvas" presStyleCnt="0">
        <dgm:presLayoutVars/>
      </dgm:prSet>
      <dgm:spPr/>
    </dgm:pt>
    <dgm:pt modelId="{36E2CE80-6E15-1149-90F1-860F64955345}" type="pres">
      <dgm:prSet presAssocID="{C0ACF3A5-EE0D-D243-8294-1A50D6C7AA75}" presName="FourNodes_1" presStyleLbl="node1" presStyleIdx="0" presStyleCnt="4">
        <dgm:presLayoutVars>
          <dgm:bulletEnabled val="1"/>
        </dgm:presLayoutVars>
      </dgm:prSet>
      <dgm:spPr/>
      <dgm:t>
        <a:bodyPr/>
        <a:lstStyle/>
        <a:p>
          <a:endParaRPr lang="en-GB"/>
        </a:p>
      </dgm:t>
    </dgm:pt>
    <dgm:pt modelId="{0B7136A3-AC6D-484E-A1B7-EA648318F606}" type="pres">
      <dgm:prSet presAssocID="{C0ACF3A5-EE0D-D243-8294-1A50D6C7AA75}" presName="FourNodes_2" presStyleLbl="node1" presStyleIdx="1" presStyleCnt="4" custScaleX="102712" custScaleY="118634">
        <dgm:presLayoutVars>
          <dgm:bulletEnabled val="1"/>
        </dgm:presLayoutVars>
      </dgm:prSet>
      <dgm:spPr/>
      <dgm:t>
        <a:bodyPr/>
        <a:lstStyle/>
        <a:p>
          <a:endParaRPr lang="en-GB"/>
        </a:p>
      </dgm:t>
    </dgm:pt>
    <dgm:pt modelId="{4D470955-D1D4-0841-96D4-FA13EC26EB1F}" type="pres">
      <dgm:prSet presAssocID="{C0ACF3A5-EE0D-D243-8294-1A50D6C7AA75}" presName="FourNodes_3" presStyleLbl="node1" presStyleIdx="2" presStyleCnt="4">
        <dgm:presLayoutVars>
          <dgm:bulletEnabled val="1"/>
        </dgm:presLayoutVars>
      </dgm:prSet>
      <dgm:spPr/>
      <dgm:t>
        <a:bodyPr/>
        <a:lstStyle/>
        <a:p>
          <a:endParaRPr lang="en-GB"/>
        </a:p>
      </dgm:t>
    </dgm:pt>
    <dgm:pt modelId="{3DFE056C-BDE4-C744-9A31-3E15E36E250D}" type="pres">
      <dgm:prSet presAssocID="{C0ACF3A5-EE0D-D243-8294-1A50D6C7AA75}" presName="FourNodes_4" presStyleLbl="node1" presStyleIdx="3" presStyleCnt="4">
        <dgm:presLayoutVars>
          <dgm:bulletEnabled val="1"/>
        </dgm:presLayoutVars>
      </dgm:prSet>
      <dgm:spPr/>
      <dgm:t>
        <a:bodyPr/>
        <a:lstStyle/>
        <a:p>
          <a:endParaRPr lang="en-GB"/>
        </a:p>
      </dgm:t>
    </dgm:pt>
    <dgm:pt modelId="{D53D14F4-F33E-F841-A8BC-8926F02DF469}" type="pres">
      <dgm:prSet presAssocID="{C0ACF3A5-EE0D-D243-8294-1A50D6C7AA75}" presName="FourConn_1-2" presStyleLbl="fgAccFollowNode1" presStyleIdx="0" presStyleCnt="3">
        <dgm:presLayoutVars>
          <dgm:bulletEnabled val="1"/>
        </dgm:presLayoutVars>
      </dgm:prSet>
      <dgm:spPr/>
      <dgm:t>
        <a:bodyPr/>
        <a:lstStyle/>
        <a:p>
          <a:endParaRPr lang="en-GB"/>
        </a:p>
      </dgm:t>
    </dgm:pt>
    <dgm:pt modelId="{2EAE0526-F574-4147-87C1-85EB00BA7561}" type="pres">
      <dgm:prSet presAssocID="{C0ACF3A5-EE0D-D243-8294-1A50D6C7AA75}" presName="FourConn_2-3" presStyleLbl="fgAccFollowNode1" presStyleIdx="1" presStyleCnt="3">
        <dgm:presLayoutVars>
          <dgm:bulletEnabled val="1"/>
        </dgm:presLayoutVars>
      </dgm:prSet>
      <dgm:spPr/>
      <dgm:t>
        <a:bodyPr/>
        <a:lstStyle/>
        <a:p>
          <a:endParaRPr lang="en-GB"/>
        </a:p>
      </dgm:t>
    </dgm:pt>
    <dgm:pt modelId="{D1924F59-FECA-1446-A948-CB86047A08E0}" type="pres">
      <dgm:prSet presAssocID="{C0ACF3A5-EE0D-D243-8294-1A50D6C7AA75}" presName="FourConn_3-4" presStyleLbl="fgAccFollowNode1" presStyleIdx="2" presStyleCnt="3">
        <dgm:presLayoutVars>
          <dgm:bulletEnabled val="1"/>
        </dgm:presLayoutVars>
      </dgm:prSet>
      <dgm:spPr/>
      <dgm:t>
        <a:bodyPr/>
        <a:lstStyle/>
        <a:p>
          <a:endParaRPr lang="en-GB"/>
        </a:p>
      </dgm:t>
    </dgm:pt>
    <dgm:pt modelId="{71B6A66E-2C2B-1C49-A334-67CCE4D5CA50}" type="pres">
      <dgm:prSet presAssocID="{C0ACF3A5-EE0D-D243-8294-1A50D6C7AA75}" presName="FourNodes_1_text" presStyleLbl="node1" presStyleIdx="3" presStyleCnt="4">
        <dgm:presLayoutVars>
          <dgm:bulletEnabled val="1"/>
        </dgm:presLayoutVars>
      </dgm:prSet>
      <dgm:spPr/>
      <dgm:t>
        <a:bodyPr/>
        <a:lstStyle/>
        <a:p>
          <a:endParaRPr lang="en-GB"/>
        </a:p>
      </dgm:t>
    </dgm:pt>
    <dgm:pt modelId="{CEDE7194-DA22-A445-B3EB-4BF477A4417B}" type="pres">
      <dgm:prSet presAssocID="{C0ACF3A5-EE0D-D243-8294-1A50D6C7AA75}" presName="FourNodes_2_text" presStyleLbl="node1" presStyleIdx="3" presStyleCnt="4">
        <dgm:presLayoutVars>
          <dgm:bulletEnabled val="1"/>
        </dgm:presLayoutVars>
      </dgm:prSet>
      <dgm:spPr/>
      <dgm:t>
        <a:bodyPr/>
        <a:lstStyle/>
        <a:p>
          <a:endParaRPr lang="en-GB"/>
        </a:p>
      </dgm:t>
    </dgm:pt>
    <dgm:pt modelId="{2B6FDFE8-B06B-A24E-8A06-4432C5EB9086}" type="pres">
      <dgm:prSet presAssocID="{C0ACF3A5-EE0D-D243-8294-1A50D6C7AA75}" presName="FourNodes_3_text" presStyleLbl="node1" presStyleIdx="3" presStyleCnt="4">
        <dgm:presLayoutVars>
          <dgm:bulletEnabled val="1"/>
        </dgm:presLayoutVars>
      </dgm:prSet>
      <dgm:spPr/>
      <dgm:t>
        <a:bodyPr/>
        <a:lstStyle/>
        <a:p>
          <a:endParaRPr lang="en-GB"/>
        </a:p>
      </dgm:t>
    </dgm:pt>
    <dgm:pt modelId="{A231406C-5572-2548-B0DA-08F1B7E04DCD}" type="pres">
      <dgm:prSet presAssocID="{C0ACF3A5-EE0D-D243-8294-1A50D6C7AA75}" presName="FourNodes_4_text" presStyleLbl="node1" presStyleIdx="3" presStyleCnt="4">
        <dgm:presLayoutVars>
          <dgm:bulletEnabled val="1"/>
        </dgm:presLayoutVars>
      </dgm:prSet>
      <dgm:spPr/>
      <dgm:t>
        <a:bodyPr/>
        <a:lstStyle/>
        <a:p>
          <a:endParaRPr lang="en-GB"/>
        </a:p>
      </dgm:t>
    </dgm:pt>
  </dgm:ptLst>
  <dgm:cxnLst>
    <dgm:cxn modelId="{A6545D3F-22CB-C54F-87C1-2C03FF18DB43}" type="presOf" srcId="{B43C7303-526B-E948-879D-995AB467FC87}" destId="{D1924F59-FECA-1446-A948-CB86047A08E0}" srcOrd="0" destOrd="0" presId="urn:microsoft.com/office/officeart/2005/8/layout/vProcess5"/>
    <dgm:cxn modelId="{01A1023D-B90D-FB40-BBF6-083B2517DCAC}" type="presOf" srcId="{6F3B8EDE-6F96-4145-B0A9-AF958517CA76}" destId="{CEDE7194-DA22-A445-B3EB-4BF477A4417B}" srcOrd="1" destOrd="0" presId="urn:microsoft.com/office/officeart/2005/8/layout/vProcess5"/>
    <dgm:cxn modelId="{64F51A5C-1735-134B-A2F0-7EE06F02EE55}" srcId="{C0ACF3A5-EE0D-D243-8294-1A50D6C7AA75}" destId="{6F3B8EDE-6F96-4145-B0A9-AF958517CA76}" srcOrd="1" destOrd="0" parTransId="{477EE5D8-8C0E-DF44-B609-BE95649067CA}" sibTransId="{BE7B6DC1-CEDD-4B4F-8207-5AEEBE370A16}"/>
    <dgm:cxn modelId="{C2F03E7A-1E03-0B48-A9B6-908A693BB94F}" type="presOf" srcId="{E6196ABE-8A51-4F46-80B6-6FF103FA94CD}" destId="{3DFE056C-BDE4-C744-9A31-3E15E36E250D}" srcOrd="0" destOrd="0" presId="urn:microsoft.com/office/officeart/2005/8/layout/vProcess5"/>
    <dgm:cxn modelId="{7EE46FC8-5384-B147-93DA-4E4D6DD33FAD}" type="presOf" srcId="{3AF1C490-ED55-4B48-9396-65A73F600702}" destId="{D53D14F4-F33E-F841-A8BC-8926F02DF469}" srcOrd="0" destOrd="0" presId="urn:microsoft.com/office/officeart/2005/8/layout/vProcess5"/>
    <dgm:cxn modelId="{E36002F5-ADC3-5049-A442-8AB7751E8D36}" type="presOf" srcId="{FDCF724E-C358-0047-BCFB-19F65FCC0AAF}" destId="{36E2CE80-6E15-1149-90F1-860F64955345}" srcOrd="0" destOrd="0" presId="urn:microsoft.com/office/officeart/2005/8/layout/vProcess5"/>
    <dgm:cxn modelId="{247EE3FC-1785-504D-BF70-B18BB7EBA960}" type="presOf" srcId="{6F3B8EDE-6F96-4145-B0A9-AF958517CA76}" destId="{0B7136A3-AC6D-484E-A1B7-EA648318F606}" srcOrd="0" destOrd="0" presId="urn:microsoft.com/office/officeart/2005/8/layout/vProcess5"/>
    <dgm:cxn modelId="{179C769D-E2F1-484A-8548-0A40F158F17B}" type="presOf" srcId="{98B3F6C9-A77E-D743-BB73-523F685B9869}" destId="{2B6FDFE8-B06B-A24E-8A06-4432C5EB9086}" srcOrd="1" destOrd="0" presId="urn:microsoft.com/office/officeart/2005/8/layout/vProcess5"/>
    <dgm:cxn modelId="{B2837F0B-5FD7-DC48-82B0-86776B92B622}" srcId="{C0ACF3A5-EE0D-D243-8294-1A50D6C7AA75}" destId="{98B3F6C9-A77E-D743-BB73-523F685B9869}" srcOrd="2" destOrd="0" parTransId="{CF528CE1-FC05-984F-A973-2EEB103F1BA3}" sibTransId="{B43C7303-526B-E948-879D-995AB467FC87}"/>
    <dgm:cxn modelId="{5A2D2F32-E9F2-754F-834F-EE89172DE93D}" type="presOf" srcId="{FDCF724E-C358-0047-BCFB-19F65FCC0AAF}" destId="{71B6A66E-2C2B-1C49-A334-67CCE4D5CA50}" srcOrd="1" destOrd="0" presId="urn:microsoft.com/office/officeart/2005/8/layout/vProcess5"/>
    <dgm:cxn modelId="{25567017-94AB-5B45-A7D2-29B242D841F7}" type="presOf" srcId="{BE7B6DC1-CEDD-4B4F-8207-5AEEBE370A16}" destId="{2EAE0526-F574-4147-87C1-85EB00BA7561}" srcOrd="0" destOrd="0" presId="urn:microsoft.com/office/officeart/2005/8/layout/vProcess5"/>
    <dgm:cxn modelId="{E4789726-EC6D-2D46-8C28-D4558D5368D7}" type="presOf" srcId="{C0ACF3A5-EE0D-D243-8294-1A50D6C7AA75}" destId="{DF3B2387-CF6E-3A44-A719-25ACBD2E71FE}" srcOrd="0" destOrd="0" presId="urn:microsoft.com/office/officeart/2005/8/layout/vProcess5"/>
    <dgm:cxn modelId="{0D1B61B2-4372-964A-AFC7-08F12E8E05B9}" srcId="{C0ACF3A5-EE0D-D243-8294-1A50D6C7AA75}" destId="{FDCF724E-C358-0047-BCFB-19F65FCC0AAF}" srcOrd="0" destOrd="0" parTransId="{158B8DBA-B64A-7C43-87B2-A6077D8FE931}" sibTransId="{3AF1C490-ED55-4B48-9396-65A73F600702}"/>
    <dgm:cxn modelId="{64E4DFED-9BA2-FA4F-9C69-92DE407D2AE8}" srcId="{C0ACF3A5-EE0D-D243-8294-1A50D6C7AA75}" destId="{E6196ABE-8A51-4F46-80B6-6FF103FA94CD}" srcOrd="3" destOrd="0" parTransId="{3C33FB93-9306-5B4E-A9E4-7772AAA97774}" sibTransId="{7C997370-63BF-6342-9C31-8354B405CF72}"/>
    <dgm:cxn modelId="{FC6CE45E-9DD4-0B43-BD05-0C95680D34EB}" type="presOf" srcId="{E6196ABE-8A51-4F46-80B6-6FF103FA94CD}" destId="{A231406C-5572-2548-B0DA-08F1B7E04DCD}" srcOrd="1" destOrd="0" presId="urn:microsoft.com/office/officeart/2005/8/layout/vProcess5"/>
    <dgm:cxn modelId="{88A9B750-4C62-E843-BDE6-48EB55FDFF75}" type="presOf" srcId="{98B3F6C9-A77E-D743-BB73-523F685B9869}" destId="{4D470955-D1D4-0841-96D4-FA13EC26EB1F}" srcOrd="0" destOrd="0" presId="urn:microsoft.com/office/officeart/2005/8/layout/vProcess5"/>
    <dgm:cxn modelId="{F22929B2-2637-4343-8FC1-CE72AE875BC3}" type="presParOf" srcId="{DF3B2387-CF6E-3A44-A719-25ACBD2E71FE}" destId="{27D48006-E955-C945-95DC-3AC838ABF21C}" srcOrd="0" destOrd="0" presId="urn:microsoft.com/office/officeart/2005/8/layout/vProcess5"/>
    <dgm:cxn modelId="{04A19F9A-4161-C943-B5B4-CB111F891CAB}" type="presParOf" srcId="{DF3B2387-CF6E-3A44-A719-25ACBD2E71FE}" destId="{36E2CE80-6E15-1149-90F1-860F64955345}" srcOrd="1" destOrd="0" presId="urn:microsoft.com/office/officeart/2005/8/layout/vProcess5"/>
    <dgm:cxn modelId="{762AA834-7398-FF49-AFC1-FBA89BC655AA}" type="presParOf" srcId="{DF3B2387-CF6E-3A44-A719-25ACBD2E71FE}" destId="{0B7136A3-AC6D-484E-A1B7-EA648318F606}" srcOrd="2" destOrd="0" presId="urn:microsoft.com/office/officeart/2005/8/layout/vProcess5"/>
    <dgm:cxn modelId="{2DE0DF14-F2EE-8F40-82D8-4F1A96E3B5FD}" type="presParOf" srcId="{DF3B2387-CF6E-3A44-A719-25ACBD2E71FE}" destId="{4D470955-D1D4-0841-96D4-FA13EC26EB1F}" srcOrd="3" destOrd="0" presId="urn:microsoft.com/office/officeart/2005/8/layout/vProcess5"/>
    <dgm:cxn modelId="{38119FF9-3612-7449-9AEB-B4BBB6169A4F}" type="presParOf" srcId="{DF3B2387-CF6E-3A44-A719-25ACBD2E71FE}" destId="{3DFE056C-BDE4-C744-9A31-3E15E36E250D}" srcOrd="4" destOrd="0" presId="urn:microsoft.com/office/officeart/2005/8/layout/vProcess5"/>
    <dgm:cxn modelId="{89B4FB60-0840-994E-BEC5-96B70DB6AEB6}" type="presParOf" srcId="{DF3B2387-CF6E-3A44-A719-25ACBD2E71FE}" destId="{D53D14F4-F33E-F841-A8BC-8926F02DF469}" srcOrd="5" destOrd="0" presId="urn:microsoft.com/office/officeart/2005/8/layout/vProcess5"/>
    <dgm:cxn modelId="{4651228C-B0D4-E142-8E1F-9DB3234C3C7C}" type="presParOf" srcId="{DF3B2387-CF6E-3A44-A719-25ACBD2E71FE}" destId="{2EAE0526-F574-4147-87C1-85EB00BA7561}" srcOrd="6" destOrd="0" presId="urn:microsoft.com/office/officeart/2005/8/layout/vProcess5"/>
    <dgm:cxn modelId="{4C632151-663E-E74D-BC8D-B58553925464}" type="presParOf" srcId="{DF3B2387-CF6E-3A44-A719-25ACBD2E71FE}" destId="{D1924F59-FECA-1446-A948-CB86047A08E0}" srcOrd="7" destOrd="0" presId="urn:microsoft.com/office/officeart/2005/8/layout/vProcess5"/>
    <dgm:cxn modelId="{EFA0D201-0325-6144-AF63-7FDD427E0C3E}" type="presParOf" srcId="{DF3B2387-CF6E-3A44-A719-25ACBD2E71FE}" destId="{71B6A66E-2C2B-1C49-A334-67CCE4D5CA50}" srcOrd="8" destOrd="0" presId="urn:microsoft.com/office/officeart/2005/8/layout/vProcess5"/>
    <dgm:cxn modelId="{C9ABD54D-E7D4-6E4B-86A3-E6DB5F94BC68}" type="presParOf" srcId="{DF3B2387-CF6E-3A44-A719-25ACBD2E71FE}" destId="{CEDE7194-DA22-A445-B3EB-4BF477A4417B}" srcOrd="9" destOrd="0" presId="urn:microsoft.com/office/officeart/2005/8/layout/vProcess5"/>
    <dgm:cxn modelId="{F0AFE667-7854-0A4E-BDBC-2F0592CAC12C}" type="presParOf" srcId="{DF3B2387-CF6E-3A44-A719-25ACBD2E71FE}" destId="{2B6FDFE8-B06B-A24E-8A06-4432C5EB9086}" srcOrd="10" destOrd="0" presId="urn:microsoft.com/office/officeart/2005/8/layout/vProcess5"/>
    <dgm:cxn modelId="{85C3F752-3CD9-3946-88C3-45988DEBA49C}" type="presParOf" srcId="{DF3B2387-CF6E-3A44-A719-25ACBD2E71FE}" destId="{A231406C-5572-2548-B0DA-08F1B7E04DC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2CE80-6E15-1149-90F1-860F64955345}">
      <dsp:nvSpPr>
        <dsp:cNvPr id="0" name=""/>
        <dsp:cNvSpPr/>
      </dsp:nvSpPr>
      <dsp:spPr>
        <a:xfrm>
          <a:off x="0" y="0"/>
          <a:ext cx="5999395" cy="13979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just" defTabSz="889000">
            <a:lnSpc>
              <a:spcPct val="90000"/>
            </a:lnSpc>
            <a:spcBef>
              <a:spcPct val="0"/>
            </a:spcBef>
            <a:spcAft>
              <a:spcPct val="35000"/>
            </a:spcAft>
            <a:buNone/>
          </a:pPr>
          <a:r>
            <a:rPr lang="en" sz="2000" b="1" kern="1200" dirty="0">
              <a:solidFill>
                <a:schemeClr val="bg2"/>
              </a:solidFill>
              <a:latin typeface="Arial"/>
              <a:ea typeface="Arial"/>
              <a:cs typeface="Arial"/>
              <a:sym typeface="Arial"/>
            </a:rPr>
            <a:t>1. Sensorimotor Stage: The infant explores the world with direct sensor or motor contact. Object permanence and separation anxiety develops at in stage. </a:t>
          </a:r>
          <a:endParaRPr lang="en-GB" sz="2000" b="1" kern="1200" dirty="0">
            <a:solidFill>
              <a:schemeClr val="bg2"/>
            </a:solidFill>
          </a:endParaRPr>
        </a:p>
      </dsp:txBody>
      <dsp:txXfrm>
        <a:off x="40943" y="40943"/>
        <a:ext cx="4372819" cy="1316023"/>
      </dsp:txXfrm>
    </dsp:sp>
    <dsp:sp modelId="{0B7136A3-AC6D-484E-A1B7-EA648318F606}">
      <dsp:nvSpPr>
        <dsp:cNvPr id="0" name=""/>
        <dsp:cNvSpPr/>
      </dsp:nvSpPr>
      <dsp:spPr>
        <a:xfrm>
          <a:off x="421097" y="1521831"/>
          <a:ext cx="6162098" cy="16583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just" defTabSz="889000">
            <a:lnSpc>
              <a:spcPct val="90000"/>
            </a:lnSpc>
            <a:spcBef>
              <a:spcPct val="0"/>
            </a:spcBef>
            <a:spcAft>
              <a:spcPct val="35000"/>
            </a:spcAft>
          </a:pPr>
          <a:r>
            <a:rPr lang="en" sz="2000" b="1" kern="1200" dirty="0">
              <a:solidFill>
                <a:schemeClr val="bg2"/>
              </a:solidFill>
              <a:latin typeface="Arial"/>
              <a:ea typeface="Arial"/>
              <a:cs typeface="Arial"/>
              <a:sym typeface="Arial"/>
            </a:rPr>
            <a:t>2. Preoperational stage: The toddler uses symbol, words, images to represent an object without thinking of logic. At this stage, the child is egocentric and has the ability to pretend play. </a:t>
          </a:r>
          <a:endParaRPr lang="en-GB" sz="2000" b="1" kern="1200" dirty="0">
            <a:solidFill>
              <a:schemeClr val="bg2"/>
            </a:solidFill>
          </a:endParaRPr>
        </a:p>
      </dsp:txBody>
      <dsp:txXfrm>
        <a:off x="469670" y="1570404"/>
        <a:ext cx="4615593" cy="1561249"/>
      </dsp:txXfrm>
    </dsp:sp>
    <dsp:sp modelId="{4D470955-D1D4-0841-96D4-FA13EC26EB1F}">
      <dsp:nvSpPr>
        <dsp:cNvPr id="0" name=""/>
        <dsp:cNvSpPr/>
      </dsp:nvSpPr>
      <dsp:spPr>
        <a:xfrm>
          <a:off x="997399" y="3304149"/>
          <a:ext cx="5999395" cy="13979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just" defTabSz="889000">
            <a:lnSpc>
              <a:spcPct val="90000"/>
            </a:lnSpc>
            <a:spcBef>
              <a:spcPct val="0"/>
            </a:spcBef>
            <a:spcAft>
              <a:spcPct val="35000"/>
            </a:spcAft>
            <a:buNone/>
          </a:pPr>
          <a:r>
            <a:rPr lang="en" sz="2000" b="1" kern="1200" dirty="0">
              <a:solidFill>
                <a:schemeClr val="bg2"/>
              </a:solidFill>
              <a:latin typeface="Arial"/>
              <a:ea typeface="Arial"/>
              <a:cs typeface="Arial"/>
              <a:sym typeface="Arial"/>
            </a:rPr>
            <a:t>3. Concrete Operational Stage: The child can think logically and understand conversation.</a:t>
          </a:r>
          <a:endParaRPr lang="en-US" sz="2000" b="1" kern="1200" dirty="0">
            <a:solidFill>
              <a:schemeClr val="bg2"/>
            </a:solidFill>
          </a:endParaRPr>
        </a:p>
      </dsp:txBody>
      <dsp:txXfrm>
        <a:off x="1038342" y="3345092"/>
        <a:ext cx="4513918" cy="1316023"/>
      </dsp:txXfrm>
    </dsp:sp>
    <dsp:sp modelId="{3DFE056C-BDE4-C744-9A31-3E15E36E250D}">
      <dsp:nvSpPr>
        <dsp:cNvPr id="0" name=""/>
        <dsp:cNvSpPr/>
      </dsp:nvSpPr>
      <dsp:spPr>
        <a:xfrm>
          <a:off x="1499848" y="4956223"/>
          <a:ext cx="5999395" cy="13979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just" defTabSz="889000">
            <a:lnSpc>
              <a:spcPct val="90000"/>
            </a:lnSpc>
            <a:spcBef>
              <a:spcPct val="0"/>
            </a:spcBef>
            <a:spcAft>
              <a:spcPct val="35000"/>
            </a:spcAft>
            <a:buNone/>
          </a:pPr>
          <a:r>
            <a:rPr lang="en" sz="2000" b="1" kern="1200" dirty="0">
              <a:solidFill>
                <a:schemeClr val="bg2"/>
              </a:solidFill>
              <a:latin typeface="Arial"/>
              <a:ea typeface="Arial"/>
              <a:cs typeface="Arial"/>
              <a:sym typeface="Arial"/>
            </a:rPr>
            <a:t>4. Formal Operational Stage: Logically reasons to abstract ideas as well as concrete objects and situations. </a:t>
          </a:r>
          <a:endParaRPr lang="en-GB" sz="2000" b="1" kern="1200" dirty="0">
            <a:solidFill>
              <a:schemeClr val="bg2"/>
            </a:solidFill>
          </a:endParaRPr>
        </a:p>
      </dsp:txBody>
      <dsp:txXfrm>
        <a:off x="1540791" y="4997166"/>
        <a:ext cx="4506418" cy="1316023"/>
      </dsp:txXfrm>
    </dsp:sp>
    <dsp:sp modelId="{D53D14F4-F33E-F841-A8BC-8926F02DF469}">
      <dsp:nvSpPr>
        <dsp:cNvPr id="0" name=""/>
        <dsp:cNvSpPr/>
      </dsp:nvSpPr>
      <dsp:spPr>
        <a:xfrm>
          <a:off x="5090754" y="1070671"/>
          <a:ext cx="908641" cy="9086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5295198" y="1070671"/>
        <a:ext cx="499753" cy="683752"/>
      </dsp:txXfrm>
    </dsp:sp>
    <dsp:sp modelId="{2EAE0526-F574-4147-87C1-85EB00BA7561}">
      <dsp:nvSpPr>
        <dsp:cNvPr id="0" name=""/>
        <dsp:cNvSpPr/>
      </dsp:nvSpPr>
      <dsp:spPr>
        <a:xfrm>
          <a:off x="5593203" y="2722745"/>
          <a:ext cx="908641" cy="9086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5797647" y="2722745"/>
        <a:ext cx="499753" cy="683752"/>
      </dsp:txXfrm>
    </dsp:sp>
    <dsp:sp modelId="{D1924F59-FECA-1446-A948-CB86047A08E0}">
      <dsp:nvSpPr>
        <dsp:cNvPr id="0" name=""/>
        <dsp:cNvSpPr/>
      </dsp:nvSpPr>
      <dsp:spPr>
        <a:xfrm>
          <a:off x="6088153" y="4374820"/>
          <a:ext cx="908641" cy="9086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6292597" y="4374820"/>
        <a:ext cx="499753" cy="68375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a:extLst>
              <a:ext uri="{FF2B5EF4-FFF2-40B4-BE49-F238E27FC236}">
                <a16:creationId xmlns=""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17F2C1D-F243-42AB-ADF2-E7CB4E04900E}" type="datetimeFigureOut">
              <a:rPr lang="en-US" smtClean="0"/>
              <a:t>2/18/2023</a:t>
            </a:fld>
            <a:endParaRPr lang="en-US"/>
          </a:p>
        </p:txBody>
      </p:sp>
      <p:sp>
        <p:nvSpPr>
          <p:cNvPr id="4" name="Footer Placeholder 3">
            <a:extLst>
              <a:ext uri="{FF2B5EF4-FFF2-40B4-BE49-F238E27FC236}">
                <a16:creationId xmlns=""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a:extLst>
              <a:ext uri="{FF2B5EF4-FFF2-40B4-BE49-F238E27FC236}">
                <a16:creationId xmlns=""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20CE34E-5667-4A32-A6BA-10C7A552BC63}" type="datetimeFigureOut">
              <a:rPr lang="en-US" smtClean="0"/>
              <a:t>2/18/2023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7</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10"/>
          </p:nvPr>
        </p:nvSpPr>
        <p:spPr/>
        <p:txBody>
          <a:bodyPr rtlCol="0"/>
          <a:lstStyle/>
          <a:p>
            <a:pPr rtl="0"/>
            <a:fld id="{32DC0559-D619-4E56-BF6F-3712370C2150}" type="slidenum">
              <a:rPr lang="en-US" smtClean="0"/>
              <a:t>8</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9</a:t>
            </a:fld>
            <a:endParaRPr lang="en-US"/>
          </a:p>
        </p:txBody>
      </p:sp>
    </p:spTree>
    <p:extLst>
      <p:ext uri="{BB962C8B-B14F-4D97-AF65-F5344CB8AC3E}">
        <p14:creationId xmlns:p14="http://schemas.microsoft.com/office/powerpoint/2010/main" val="404304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dirty="0"/>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11</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endParaRPr lang="en-US"/>
          </a:p>
        </p:txBody>
      </p:sp>
      <p:sp>
        <p:nvSpPr>
          <p:cNvPr id="8" name="Oval 7">
            <a:extLst>
              <a:ext uri="{FF2B5EF4-FFF2-40B4-BE49-F238E27FC236}">
                <a16:creationId xmlns="" xmlns:a16="http://schemas.microsoft.com/office/drawing/2014/main" id="{938AD48E-7D67-4BE9-97B6-DB64DE5253B9}"/>
              </a:ext>
              <a:ext uri="{C183D7F6-B498-43B3-948B-1728B52AA6E4}">
                <adec:decorative xmlns=""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9" name="Group 8">
            <a:extLst>
              <a:ext uri="{FF2B5EF4-FFF2-40B4-BE49-F238E27FC236}">
                <a16:creationId xmlns="" xmlns:a16="http://schemas.microsoft.com/office/drawing/2014/main" id="{EB6FF8E2-165B-49EB-8120-14190F9491BC}"/>
              </a:ext>
              <a:ext uri="{C183D7F6-B498-43B3-948B-1728B52AA6E4}">
                <adec:decorative xmlns=""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Oval 10">
              <a:extLst>
                <a:ext uri="{FF2B5EF4-FFF2-40B4-BE49-F238E27FC236}">
                  <a16:creationId xmlns=""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3" name="Text Placeholder 2">
            <a:extLst>
              <a:ext uri="{FF2B5EF4-FFF2-40B4-BE49-F238E27FC236}">
                <a16:creationId xmlns=""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GB"/>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endParaRPr lang="en-US"/>
          </a:p>
        </p:txBody>
      </p:sp>
      <p:sp>
        <p:nvSpPr>
          <p:cNvPr id="22" name="Picture Placeholder 21">
            <a:extLst>
              <a:ext uri="{FF2B5EF4-FFF2-40B4-BE49-F238E27FC236}">
                <a16:creationId xmlns=""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endParaRPr lang="en-US"/>
          </a:p>
        </p:txBody>
      </p:sp>
      <p:sp>
        <p:nvSpPr>
          <p:cNvPr id="25" name="Picture Placeholder 24">
            <a:extLst>
              <a:ext uri="{FF2B5EF4-FFF2-40B4-BE49-F238E27FC236}">
                <a16:creationId xmlns=""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endParaRPr lang="en-US"/>
          </a:p>
        </p:txBody>
      </p:sp>
      <p:sp>
        <p:nvSpPr>
          <p:cNvPr id="2" name="Date Placeholder 1">
            <a:extLst>
              <a:ext uri="{FF2B5EF4-FFF2-40B4-BE49-F238E27FC236}">
                <a16:creationId xmlns=""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6" name="Oval 5">
            <a:extLst>
              <a:ext uri="{FF2B5EF4-FFF2-40B4-BE49-F238E27FC236}">
                <a16:creationId xmlns="" xmlns:a16="http://schemas.microsoft.com/office/drawing/2014/main" id="{92FF63B4-C261-4597-9EE0-811D250B9D21}"/>
              </a:ext>
              <a:ext uri="{C183D7F6-B498-43B3-948B-1728B52AA6E4}">
                <adec:decorative xmlns=""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10" name="Group 9">
            <a:extLst>
              <a:ext uri="{FF2B5EF4-FFF2-40B4-BE49-F238E27FC236}">
                <a16:creationId xmlns="" xmlns:a16="http://schemas.microsoft.com/office/drawing/2014/main" id="{F92CF088-7F97-4A11-8A81-0EF641F6986F}"/>
              </a:ext>
              <a:ext uri="{C183D7F6-B498-43B3-948B-1728B52AA6E4}">
                <adec:decorative xmlns=""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2" name="Oval 11">
              <a:extLst>
                <a:ext uri="{FF2B5EF4-FFF2-40B4-BE49-F238E27FC236}">
                  <a16:creationId xmlns=""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endParaRPr lang="en-US" dirty="0"/>
          </a:p>
        </p:txBody>
      </p:sp>
      <p:sp>
        <p:nvSpPr>
          <p:cNvPr id="12" name="Picture Placeholder 11">
            <a:extLst>
              <a:ext uri="{FF2B5EF4-FFF2-40B4-BE49-F238E27FC236}">
                <a16:creationId xmlns=""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endParaRPr lang="en-US"/>
          </a:p>
        </p:txBody>
      </p:sp>
      <p:sp>
        <p:nvSpPr>
          <p:cNvPr id="18" name="Picture Placeholder 11">
            <a:extLst>
              <a:ext uri="{FF2B5EF4-FFF2-40B4-BE49-F238E27FC236}">
                <a16:creationId xmlns=""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endParaRPr lang="en-US"/>
          </a:p>
        </p:txBody>
      </p:sp>
      <p:sp>
        <p:nvSpPr>
          <p:cNvPr id="19" name="Picture Placeholder 11">
            <a:extLst>
              <a:ext uri="{FF2B5EF4-FFF2-40B4-BE49-F238E27FC236}">
                <a16:creationId xmlns=""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endParaRPr lang="en-US"/>
          </a:p>
        </p:txBody>
      </p:sp>
      <p:sp>
        <p:nvSpPr>
          <p:cNvPr id="20" name="Picture Placeholder 11">
            <a:extLst>
              <a:ext uri="{FF2B5EF4-FFF2-40B4-BE49-F238E27FC236}">
                <a16:creationId xmlns=""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endParaRPr lang="en-US"/>
          </a:p>
        </p:txBody>
      </p:sp>
      <p:sp>
        <p:nvSpPr>
          <p:cNvPr id="2" name="Date Placeholder 1">
            <a:extLst>
              <a:ext uri="{FF2B5EF4-FFF2-40B4-BE49-F238E27FC236}">
                <a16:creationId xmlns=""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1" name="Content Placeholder 6">
            <a:extLst>
              <a:ext uri="{FF2B5EF4-FFF2-40B4-BE49-F238E27FC236}">
                <a16:creationId xmlns=""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endParaRPr lang="en-US"/>
          </a:p>
        </p:txBody>
      </p:sp>
      <p:sp>
        <p:nvSpPr>
          <p:cNvPr id="13" name="Rectangle 12">
            <a:extLst>
              <a:ext uri="{FF2B5EF4-FFF2-40B4-BE49-F238E27FC236}">
                <a16:creationId xmlns="" xmlns:a16="http://schemas.microsoft.com/office/drawing/2014/main" id="{80517979-166D-4AAA-ABBC-0C3E5C2ECF37}"/>
              </a:ext>
              <a:ext uri="{C183D7F6-B498-43B3-948B-1728B52AA6E4}">
                <adec:decorative xmlns=""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4" name="Rectangle 13">
            <a:extLst>
              <a:ext uri="{FF2B5EF4-FFF2-40B4-BE49-F238E27FC236}">
                <a16:creationId xmlns=""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5" name="Title 1">
            <a:extLst>
              <a:ext uri="{FF2B5EF4-FFF2-40B4-BE49-F238E27FC236}">
                <a16:creationId xmlns=""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endParaRPr lang="en-US" dirty="0"/>
          </a:p>
        </p:txBody>
      </p:sp>
      <p:sp>
        <p:nvSpPr>
          <p:cNvPr id="16" name="Subtitle 2">
            <a:extLst>
              <a:ext uri="{FF2B5EF4-FFF2-40B4-BE49-F238E27FC236}">
                <a16:creationId xmlns=""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endParaRPr lang="en-US"/>
          </a:p>
        </p:txBody>
      </p:sp>
      <p:sp>
        <p:nvSpPr>
          <p:cNvPr id="16" name="Subtitle 2">
            <a:extLst>
              <a:ext uri="{FF2B5EF4-FFF2-40B4-BE49-F238E27FC236}">
                <a16:creationId xmlns=""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endParaRPr lang="en-US" dirty="0">
              <a:solidFill>
                <a:schemeClr val="tx1">
                  <a:alpha val="60000"/>
                </a:schemeClr>
              </a:solidFill>
            </a:endParaRPr>
          </a:p>
        </p:txBody>
      </p:sp>
      <p:sp>
        <p:nvSpPr>
          <p:cNvPr id="15" name="Title 1">
            <a:extLst>
              <a:ext uri="{FF2B5EF4-FFF2-40B4-BE49-F238E27FC236}">
                <a16:creationId xmlns=""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solidFill>
                  <a:schemeClr val="tx1"/>
                </a:solidFill>
              </a:endParaRPr>
            </a:p>
          </p:txBody>
        </p:sp>
        <p:sp>
          <p:nvSpPr>
            <p:cNvPr id="14" name="Oval 13">
              <a:extLst>
                <a:ext uri="{FF2B5EF4-FFF2-40B4-BE49-F238E27FC236}">
                  <a16:creationId xmlns=""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5" name="Oval 14">
              <a:extLst>
                <a:ext uri="{FF2B5EF4-FFF2-40B4-BE49-F238E27FC236}">
                  <a16:creationId xmlns=""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6" name="Freeform: Shape 15">
              <a:extLst>
                <a:ext uri="{FF2B5EF4-FFF2-40B4-BE49-F238E27FC236}">
                  <a16:creationId xmlns=""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solidFill>
                  <a:schemeClr val="tx1"/>
                </a:solidFill>
              </a:endParaRPr>
            </a:p>
          </p:txBody>
        </p:sp>
      </p:grpSp>
      <p:sp>
        <p:nvSpPr>
          <p:cNvPr id="2" name="Title 1">
            <a:extLst>
              <a:ext uri="{FF2B5EF4-FFF2-40B4-BE49-F238E27FC236}">
                <a16:creationId xmlns=""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rtl="0">
              <a:lnSpc>
                <a:spcPct val="100000"/>
              </a:lnSpc>
            </a:pPr>
            <a:r>
              <a:rPr lang="en-GB"/>
              <a:t>Click to edit Master title style</a:t>
            </a:r>
          </a:p>
        </p:txBody>
      </p:sp>
      <p:sp>
        <p:nvSpPr>
          <p:cNvPr id="3" name="Content Placeholder 2">
            <a:extLst>
              <a:ext uri="{FF2B5EF4-FFF2-40B4-BE49-F238E27FC236}">
                <a16:creationId xmlns=""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Date Placeholder 3">
            <a:extLst>
              <a:ext uri="{FF2B5EF4-FFF2-40B4-BE49-F238E27FC236}">
                <a16:creationId xmlns=""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endParaRPr lang="en-US" dirty="0"/>
          </a:p>
        </p:txBody>
      </p:sp>
      <p:grpSp>
        <p:nvGrpSpPr>
          <p:cNvPr id="8" name="Group 7">
            <a:extLst>
              <a:ext uri="{FF2B5EF4-FFF2-40B4-BE49-F238E27FC236}">
                <a16:creationId xmlns="" xmlns:a16="http://schemas.microsoft.com/office/drawing/2014/main" id="{B17C5C60-EC4D-410B-9997-0B73289605FD}"/>
              </a:ext>
              <a:ext uri="{C183D7F6-B498-43B3-948B-1728B52AA6E4}">
                <adec:decorative xmlns=""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0" name="Freeform 6">
              <a:extLst>
                <a:ext uri="{FF2B5EF4-FFF2-40B4-BE49-F238E27FC236}">
                  <a16:creationId xmlns=""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Freeform 8">
              <a:extLst>
                <a:ext uri="{FF2B5EF4-FFF2-40B4-BE49-F238E27FC236}">
                  <a16:creationId xmlns=""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12" name="Oval 11">
            <a:extLst>
              <a:ext uri="{FF2B5EF4-FFF2-40B4-BE49-F238E27FC236}">
                <a16:creationId xmlns="" xmlns:a16="http://schemas.microsoft.com/office/drawing/2014/main" id="{80A2FA6F-99B7-4984-A80C-570644889F02}"/>
              </a:ext>
              <a:ext uri="{C183D7F6-B498-43B3-948B-1728B52AA6E4}">
                <adec:decorative xmlns=""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7" name="Content Placeholder 16">
            <a:extLst>
              <a:ext uri="{FF2B5EF4-FFF2-40B4-BE49-F238E27FC236}">
                <a16:creationId xmlns=""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GB"/>
              <a:t>Click to edit Master text styles</a:t>
            </a:r>
          </a:p>
        </p:txBody>
      </p:sp>
      <p:sp>
        <p:nvSpPr>
          <p:cNvPr id="15" name="Picture Placeholder 14">
            <a:extLst>
              <a:ext uri="{FF2B5EF4-FFF2-40B4-BE49-F238E27FC236}">
                <a16:creationId xmlns=""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endParaRPr lang="en-US"/>
          </a:p>
        </p:txBody>
      </p:sp>
      <p:sp>
        <p:nvSpPr>
          <p:cNvPr id="2" name="Date Placeholder 1">
            <a:extLst>
              <a:ext uri="{FF2B5EF4-FFF2-40B4-BE49-F238E27FC236}">
                <a16:creationId xmlns=""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 xmlns:a16="http://schemas.microsoft.com/office/drawing/2014/main" id="{E38C6F9E-A74F-4F54-9409-B6B93DF8CE78}"/>
              </a:ext>
              <a:ext uri="{C183D7F6-B498-43B3-948B-1728B52AA6E4}">
                <adec:decorative xmlns=""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34" name="Oval 33">
            <a:extLst>
              <a:ext uri="{FF2B5EF4-FFF2-40B4-BE49-F238E27FC236}">
                <a16:creationId xmlns="" xmlns:a16="http://schemas.microsoft.com/office/drawing/2014/main" id="{6F0F71C5-78A4-4793-9BD4-3DF0EE3E3EB7}"/>
              </a:ext>
              <a:ext uri="{C183D7F6-B498-43B3-948B-1728B52AA6E4}">
                <adec:decorative xmlns=""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0" name="Title 5">
            <a:extLst>
              <a:ext uri="{FF2B5EF4-FFF2-40B4-BE49-F238E27FC236}">
                <a16:creationId xmlns=""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 xmlns:a16="http://schemas.microsoft.com/office/drawing/2014/main" id="{E6093F87-C1F6-4FAB-B891-6F7D7FC20751}"/>
              </a:ext>
              <a:ext uri="{C183D7F6-B498-43B3-948B-1728B52AA6E4}">
                <adec:decorative xmlns=""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53" name="Freeform: Shape 52">
              <a:extLst>
                <a:ext uri="{FF2B5EF4-FFF2-40B4-BE49-F238E27FC236}">
                  <a16:creationId xmlns=""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54" name="Oval 53">
              <a:extLst>
                <a:ext uri="{FF2B5EF4-FFF2-40B4-BE49-F238E27FC236}">
                  <a16:creationId xmlns=""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55" name="Oval 54">
              <a:extLst>
                <a:ext uri="{FF2B5EF4-FFF2-40B4-BE49-F238E27FC236}">
                  <a16:creationId xmlns=""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56" name="Picture Placeholder 55">
            <a:extLst>
              <a:ext uri="{FF2B5EF4-FFF2-40B4-BE49-F238E27FC236}">
                <a16:creationId xmlns=""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endParaRPr lang="en-US"/>
          </a:p>
        </p:txBody>
      </p:sp>
      <p:sp>
        <p:nvSpPr>
          <p:cNvPr id="57" name="Picture Placeholder 55">
            <a:extLst>
              <a:ext uri="{FF2B5EF4-FFF2-40B4-BE49-F238E27FC236}">
                <a16:creationId xmlns=""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endParaRPr lang="en-US"/>
          </a:p>
        </p:txBody>
      </p:sp>
      <p:sp>
        <p:nvSpPr>
          <p:cNvPr id="58" name="Picture Placeholder 55">
            <a:extLst>
              <a:ext uri="{FF2B5EF4-FFF2-40B4-BE49-F238E27FC236}">
                <a16:creationId xmlns=""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endParaRPr lang="en-US" dirty="0"/>
          </a:p>
        </p:txBody>
      </p:sp>
      <p:sp>
        <p:nvSpPr>
          <p:cNvPr id="59" name="Picture Placeholder 55">
            <a:extLst>
              <a:ext uri="{FF2B5EF4-FFF2-40B4-BE49-F238E27FC236}">
                <a16:creationId xmlns=""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endParaRPr lang="en-US"/>
          </a:p>
        </p:txBody>
      </p:sp>
      <p:sp>
        <p:nvSpPr>
          <p:cNvPr id="63" name="Text Placeholder 62">
            <a:extLst>
              <a:ext uri="{FF2B5EF4-FFF2-40B4-BE49-F238E27FC236}">
                <a16:creationId xmlns=""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US" dirty="0"/>
          </a:p>
        </p:txBody>
      </p:sp>
      <p:sp>
        <p:nvSpPr>
          <p:cNvPr id="5" name="Footer Placeholder 4">
            <a:extLst>
              <a:ext uri="{FF2B5EF4-FFF2-40B4-BE49-F238E27FC236}">
                <a16:creationId xmlns=""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Rectangle 10">
            <a:extLst>
              <a:ext uri="{FF2B5EF4-FFF2-40B4-BE49-F238E27FC236}">
                <a16:creationId xmlns=""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2" name="Title 1">
            <a:extLst>
              <a:ext uri="{FF2B5EF4-FFF2-40B4-BE49-F238E27FC236}">
                <a16:creationId xmlns=""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rtl="0">
              <a:lnSpc>
                <a:spcPct val="100000"/>
              </a:lnSpc>
            </a:pPr>
            <a:r>
              <a:rPr lang="en-GB"/>
              <a:t>Click to edit Master title style</a:t>
            </a:r>
          </a:p>
        </p:txBody>
      </p:sp>
      <p:sp>
        <p:nvSpPr>
          <p:cNvPr id="3" name="Text Placeholder 2">
            <a:extLst>
              <a:ext uri="{FF2B5EF4-FFF2-40B4-BE49-F238E27FC236}">
                <a16:creationId xmlns=""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rtl="0"/>
            <a:r>
              <a:rPr lang="en-GB"/>
              <a:t>Click to edit Master text styles</a:t>
            </a:r>
          </a:p>
        </p:txBody>
      </p:sp>
      <p:sp>
        <p:nvSpPr>
          <p:cNvPr id="6" name="Content Placeholder 5">
            <a:extLst>
              <a:ext uri="{FF2B5EF4-FFF2-40B4-BE49-F238E27FC236}">
                <a16:creationId xmlns=""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 xmlns:a16="http://schemas.microsoft.com/office/drawing/2014/main" id="{79DE9FAB-6BBA-4CFE-B67D-77B47F01ECA4}"/>
              </a:ext>
              <a:ext uri="{C183D7F6-B498-43B3-948B-1728B52AA6E4}">
                <adec:decorative xmlns=""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p>
          </p:txBody>
        </p:sp>
        <p:sp>
          <p:nvSpPr>
            <p:cNvPr id="36" name="Freeform: Shape 35">
              <a:extLst>
                <a:ext uri="{FF2B5EF4-FFF2-40B4-BE49-F238E27FC236}">
                  <a16:creationId xmlns=""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solidFill>
                  <a:schemeClr val="tx1"/>
                </a:solidFill>
              </a:endParaRPr>
            </a:p>
          </p:txBody>
        </p:sp>
        <p:sp>
          <p:nvSpPr>
            <p:cNvPr id="37" name="Oval 36">
              <a:extLst>
                <a:ext uri="{FF2B5EF4-FFF2-40B4-BE49-F238E27FC236}">
                  <a16:creationId xmlns=""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19" name="Freeform: Shape 18">
            <a:extLst>
              <a:ext uri="{FF2B5EF4-FFF2-40B4-BE49-F238E27FC236}">
                <a16:creationId xmlns="" xmlns:a16="http://schemas.microsoft.com/office/drawing/2014/main" id="{82184FF4-7029-4ED7-813A-192E60608764}"/>
              </a:ext>
              <a:ext uri="{C183D7F6-B498-43B3-948B-1728B52AA6E4}">
                <adec:decorative xmlns=""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0" name="Oval 19">
            <a:extLst>
              <a:ext uri="{FF2B5EF4-FFF2-40B4-BE49-F238E27FC236}">
                <a16:creationId xmlns="" xmlns:a16="http://schemas.microsoft.com/office/drawing/2014/main" id="{AAA7AB09-557C-41AD-9113-FF9F68FA1035}"/>
              </a:ext>
              <a:ext uri="{C183D7F6-B498-43B3-948B-1728B52AA6E4}">
                <adec:decorative xmlns=""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5" name="Oval 24">
            <a:extLst>
              <a:ext uri="{FF2B5EF4-FFF2-40B4-BE49-F238E27FC236}">
                <a16:creationId xmlns="" xmlns:a16="http://schemas.microsoft.com/office/drawing/2014/main" id="{EF99ECAA-1F11-4937-BBA6-51935AB44C9D}"/>
              </a:ext>
              <a:ext uri="{C183D7F6-B498-43B3-948B-1728B52AA6E4}">
                <adec:decorative xmlns=""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5" name="Title 1">
            <a:extLst>
              <a:ext uri="{FF2B5EF4-FFF2-40B4-BE49-F238E27FC236}">
                <a16:creationId xmlns=""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rtl="0">
              <a:lnSpc>
                <a:spcPct val="100000"/>
              </a:lnSpc>
            </a:pPr>
            <a:r>
              <a:rPr lang="en-GB"/>
              <a:t>Click to edit Master title style</a:t>
            </a:r>
          </a:p>
        </p:txBody>
      </p:sp>
      <p:sp>
        <p:nvSpPr>
          <p:cNvPr id="16" name="Text Placeholder 2">
            <a:extLst>
              <a:ext uri="{FF2B5EF4-FFF2-40B4-BE49-F238E27FC236}">
                <a16:creationId xmlns=""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a:t>
            </a:r>
          </a:p>
        </p:txBody>
      </p:sp>
      <p:sp>
        <p:nvSpPr>
          <p:cNvPr id="17" name="Content Placeholder 3">
            <a:extLst>
              <a:ext uri="{FF2B5EF4-FFF2-40B4-BE49-F238E27FC236}">
                <a16:creationId xmlns=""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2" name="Text Placeholder 4">
            <a:extLst>
              <a:ext uri="{FF2B5EF4-FFF2-40B4-BE49-F238E27FC236}">
                <a16:creationId xmlns=""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rtl="0"/>
            <a:r>
              <a:rPr lang="en-GB"/>
              <a:t>Click to edit</a:t>
            </a:r>
          </a:p>
        </p:txBody>
      </p:sp>
      <p:sp>
        <p:nvSpPr>
          <p:cNvPr id="23" name="Content Placeholder 5">
            <a:extLst>
              <a:ext uri="{FF2B5EF4-FFF2-40B4-BE49-F238E27FC236}">
                <a16:creationId xmlns=""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8" name="Text Placeholder 4">
            <a:extLst>
              <a:ext uri="{FF2B5EF4-FFF2-40B4-BE49-F238E27FC236}">
                <a16:creationId xmlns=""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US" dirty="0"/>
          </a:p>
        </p:txBody>
      </p:sp>
      <p:sp>
        <p:nvSpPr>
          <p:cNvPr id="5" name="Footer Placeholder 4">
            <a:extLst>
              <a:ext uri="{FF2B5EF4-FFF2-40B4-BE49-F238E27FC236}">
                <a16:creationId xmlns=""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endParaRPr lang="en-US"/>
          </a:p>
        </p:txBody>
      </p:sp>
      <p:sp>
        <p:nvSpPr>
          <p:cNvPr id="10" name="Picture Placeholder 9">
            <a:extLst>
              <a:ext uri="{FF2B5EF4-FFF2-40B4-BE49-F238E27FC236}">
                <a16:creationId xmlns=""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endParaRPr lang="en-US"/>
          </a:p>
        </p:txBody>
      </p:sp>
      <p:sp>
        <p:nvSpPr>
          <p:cNvPr id="7" name="Content Placeholder 6">
            <a:extLst>
              <a:ext uri="{FF2B5EF4-FFF2-40B4-BE49-F238E27FC236}">
                <a16:creationId xmlns=""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
        <p:nvSpPr>
          <p:cNvPr id="2" name="Date Placeholder 1">
            <a:extLst>
              <a:ext uri="{FF2B5EF4-FFF2-40B4-BE49-F238E27FC236}">
                <a16:creationId xmlns=""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8" name="Oval 7">
            <a:extLst>
              <a:ext uri="{FF2B5EF4-FFF2-40B4-BE49-F238E27FC236}">
                <a16:creationId xmlns="" xmlns:a16="http://schemas.microsoft.com/office/drawing/2014/main" id="{446AF837-10C6-44A5-B8D6-960A57487B43}"/>
              </a:ext>
              <a:ext uri="{C183D7F6-B498-43B3-948B-1728B52AA6E4}">
                <adec:decorative xmlns=""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endParaRPr lang="en-US" dirty="0"/>
          </a:p>
        </p:txBody>
      </p:sp>
      <p:sp>
        <p:nvSpPr>
          <p:cNvPr id="31" name="Subtitle 2">
            <a:extLst>
              <a:ext uri="{FF2B5EF4-FFF2-40B4-BE49-F238E27FC236}">
                <a16:creationId xmlns=""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endParaRPr lang="en-US" dirty="0">
              <a:solidFill>
                <a:schemeClr val="tx1">
                  <a:alpha val="60000"/>
                </a:schemeClr>
              </a:solidFill>
            </a:endParaRPr>
          </a:p>
        </p:txBody>
      </p:sp>
      <p:sp>
        <p:nvSpPr>
          <p:cNvPr id="40" name="Picture Placeholder 39">
            <a:extLst>
              <a:ext uri="{FF2B5EF4-FFF2-40B4-BE49-F238E27FC236}">
                <a16:creationId xmlns=""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endParaRPr lang="en-US" dirty="0"/>
          </a:p>
        </p:txBody>
      </p:sp>
      <p:sp>
        <p:nvSpPr>
          <p:cNvPr id="42" name="Picture Placeholder 41">
            <a:extLst>
              <a:ext uri="{FF2B5EF4-FFF2-40B4-BE49-F238E27FC236}">
                <a16:creationId xmlns=""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endParaRPr lang="en-US"/>
          </a:p>
        </p:txBody>
      </p:sp>
      <p:grpSp>
        <p:nvGrpSpPr>
          <p:cNvPr id="43" name="Group 42">
            <a:extLst>
              <a:ext uri="{FF2B5EF4-FFF2-40B4-BE49-F238E27FC236}">
                <a16:creationId xmlns="" xmlns:a16="http://schemas.microsoft.com/office/drawing/2014/main" id="{06966E3E-9B30-4375-AC9A-23256CC87D25}"/>
              </a:ext>
              <a:ext uri="{C183D7F6-B498-43B3-948B-1728B52AA6E4}">
                <adec:decorative xmlns=""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a:solidFill>
                  <a:schemeClr val="tx1"/>
                </a:solidFill>
              </a:endParaRPr>
            </a:p>
          </p:txBody>
        </p:sp>
        <p:sp>
          <p:nvSpPr>
            <p:cNvPr id="45" name="Oval 44">
              <a:extLst>
                <a:ext uri="{FF2B5EF4-FFF2-40B4-BE49-F238E27FC236}">
                  <a16:creationId xmlns=""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6" name="Freeform: Shape 45">
              <a:extLst>
                <a:ext uri="{FF2B5EF4-FFF2-40B4-BE49-F238E27FC236}">
                  <a16:creationId xmlns=""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a:solidFill>
                  <a:schemeClr val="tx1"/>
                </a:solidFill>
              </a:endParaRPr>
            </a:p>
          </p:txBody>
        </p:sp>
      </p:grpSp>
      <p:grpSp>
        <p:nvGrpSpPr>
          <p:cNvPr id="15" name="Group 14">
            <a:extLst>
              <a:ext uri="{FF2B5EF4-FFF2-40B4-BE49-F238E27FC236}">
                <a16:creationId xmlns="" xmlns:a16="http://schemas.microsoft.com/office/drawing/2014/main" id="{394664AE-6DC5-428F-9AC4-5A8F67571F72}"/>
              </a:ext>
              <a:ext uri="{C183D7F6-B498-43B3-948B-1728B52AA6E4}">
                <adec:decorative xmlns=""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1" name="Oval 20">
              <a:extLst>
                <a:ext uri="{FF2B5EF4-FFF2-40B4-BE49-F238E27FC236}">
                  <a16:creationId xmlns=""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5" name="Date Placeholder 4">
            <a:extLst>
              <a:ext uri="{FF2B5EF4-FFF2-40B4-BE49-F238E27FC236}">
                <a16:creationId xmlns=""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7" name="Oval 16">
            <a:extLst>
              <a:ext uri="{FF2B5EF4-FFF2-40B4-BE49-F238E27FC236}">
                <a16:creationId xmlns="" xmlns:a16="http://schemas.microsoft.com/office/drawing/2014/main" id="{83C43C1C-00B3-40E0-B073-B8C56206D07D}"/>
              </a:ext>
              <a:ext uri="{C183D7F6-B498-43B3-948B-1728B52AA6E4}">
                <adec:decorative xmlns=""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GB"/>
              <a:t>Click to edit Master title style</a:t>
            </a:r>
            <a:endParaRPr lang="en-US" dirty="0"/>
          </a:p>
        </p:txBody>
      </p:sp>
      <p:sp>
        <p:nvSpPr>
          <p:cNvPr id="3" name="Subtitle 2">
            <a:extLst>
              <a:ext uri="{FF2B5EF4-FFF2-40B4-BE49-F238E27FC236}">
                <a16:creationId xmlns=""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US" dirty="0"/>
          </a:p>
        </p:txBody>
      </p:sp>
      <p:sp>
        <p:nvSpPr>
          <p:cNvPr id="4" name="Date Placeholder 3">
            <a:extLst>
              <a:ext uri="{FF2B5EF4-FFF2-40B4-BE49-F238E27FC236}">
                <a16:creationId xmlns=""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US" dirty="0"/>
          </a:p>
        </p:txBody>
      </p:sp>
      <p:sp>
        <p:nvSpPr>
          <p:cNvPr id="5" name="Footer Placeholder 4">
            <a:extLst>
              <a:ext uri="{FF2B5EF4-FFF2-40B4-BE49-F238E27FC236}">
                <a16:creationId xmlns=""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9" name="Freeform: Shape 18">
            <a:extLst>
              <a:ext uri="{FF2B5EF4-FFF2-40B4-BE49-F238E27FC236}">
                <a16:creationId xmlns=""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0" name="Oval 19">
            <a:extLst>
              <a:ext uri="{FF2B5EF4-FFF2-40B4-BE49-F238E27FC236}">
                <a16:creationId xmlns=""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5" name="Oval 24">
            <a:extLst>
              <a:ext uri="{FF2B5EF4-FFF2-40B4-BE49-F238E27FC236}">
                <a16:creationId xmlns=""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34" name="Group 33">
            <a:extLst>
              <a:ext uri="{FF2B5EF4-FFF2-40B4-BE49-F238E27FC236}">
                <a16:creationId xmlns=""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p>
          </p:txBody>
        </p:sp>
        <p:sp>
          <p:nvSpPr>
            <p:cNvPr id="36" name="Freeform: Shape 35">
              <a:extLst>
                <a:ext uri="{FF2B5EF4-FFF2-40B4-BE49-F238E27FC236}">
                  <a16:creationId xmlns=""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dirty="0">
                <a:solidFill>
                  <a:schemeClr val="tx1"/>
                </a:solidFill>
              </a:endParaRPr>
            </a:p>
          </p:txBody>
        </p:sp>
        <p:sp>
          <p:nvSpPr>
            <p:cNvPr id="37" name="Oval 36">
              <a:extLst>
                <a:ext uri="{FF2B5EF4-FFF2-40B4-BE49-F238E27FC236}">
                  <a16:creationId xmlns=""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13" name="Group 12">
            <a:extLst>
              <a:ext uri="{FF2B5EF4-FFF2-40B4-BE49-F238E27FC236}">
                <a16:creationId xmlns=""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1" name="Oval 20">
              <a:extLst>
                <a:ext uri="{FF2B5EF4-FFF2-40B4-BE49-F238E27FC236}">
                  <a16:creationId xmlns=""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2" name="Title 1">
            <a:extLst>
              <a:ext uri="{FF2B5EF4-FFF2-40B4-BE49-F238E27FC236}">
                <a16:creationId xmlns=""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GB"/>
              <a:t>Click to edit Master title style</a:t>
            </a:r>
            <a:endParaRPr lang="en-US" dirty="0"/>
          </a:p>
        </p:txBody>
      </p:sp>
      <p:sp>
        <p:nvSpPr>
          <p:cNvPr id="3" name="Content Placeholder 2">
            <a:extLst>
              <a:ext uri="{FF2B5EF4-FFF2-40B4-BE49-F238E27FC236}">
                <a16:creationId xmlns=""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Content Placeholder 3">
            <a:extLst>
              <a:ext uri="{FF2B5EF4-FFF2-40B4-BE49-F238E27FC236}">
                <a16:creationId xmlns=""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5" name="Date Placeholder 4">
            <a:extLst>
              <a:ext uri="{FF2B5EF4-FFF2-40B4-BE49-F238E27FC236}">
                <a16:creationId xmlns=""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2" name="Oval 11">
              <a:extLst>
                <a:ext uri="{FF2B5EF4-FFF2-40B4-BE49-F238E27FC236}">
                  <a16:creationId xmlns=""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2" name="Title 1">
            <a:extLst>
              <a:ext uri="{FF2B5EF4-FFF2-40B4-BE49-F238E27FC236}">
                <a16:creationId xmlns=""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GB"/>
              <a:t>Click to edit Master title style</a:t>
            </a:r>
            <a:endParaRPr lang="en-US" dirty="0"/>
          </a:p>
        </p:txBody>
      </p:sp>
      <p:sp>
        <p:nvSpPr>
          <p:cNvPr id="3" name="Content Placeholder 2">
            <a:extLst>
              <a:ext uri="{FF2B5EF4-FFF2-40B4-BE49-F238E27FC236}">
                <a16:creationId xmlns=""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dirty="0"/>
          </a:p>
        </p:txBody>
      </p:sp>
      <p:sp>
        <p:nvSpPr>
          <p:cNvPr id="4" name="Text Placeholder 3">
            <a:extLst>
              <a:ext uri="{FF2B5EF4-FFF2-40B4-BE49-F238E27FC236}">
                <a16:creationId xmlns=""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GB"/>
              <a:t>Click to edit Master title style</a:t>
            </a:r>
            <a:endParaRPr lang="en-US" dirty="0"/>
          </a:p>
        </p:txBody>
      </p:sp>
      <p:sp>
        <p:nvSpPr>
          <p:cNvPr id="3" name="Text Placeholder 2">
            <a:extLst>
              <a:ext uri="{FF2B5EF4-FFF2-40B4-BE49-F238E27FC236}">
                <a16:creationId xmlns=""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US" dirty="0"/>
          </a:p>
        </p:txBody>
      </p:sp>
      <p:sp>
        <p:nvSpPr>
          <p:cNvPr id="5" name="Footer Placeholder 4">
            <a:extLst>
              <a:ext uri="{FF2B5EF4-FFF2-40B4-BE49-F238E27FC236}">
                <a16:creationId xmlns=""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US" dirty="0"/>
          </a:p>
        </p:txBody>
      </p:sp>
      <p:sp>
        <p:nvSpPr>
          <p:cNvPr id="6" name="Slide Number Placeholder 5">
            <a:extLst>
              <a:ext uri="{FF2B5EF4-FFF2-40B4-BE49-F238E27FC236}">
                <a16:creationId xmlns=""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0.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 xmlns:a16="http://schemas.microsoft.com/office/drawing/2014/main" id="{D9A11267-FC52-4990-8D98-010AFABA5544}"/>
              </a:ext>
            </a:extLst>
          </p:cNvPr>
          <p:cNvSpPr>
            <a:spLocks noGrp="1"/>
          </p:cNvSpPr>
          <p:nvPr>
            <p:ph type="body" sz="quarter" idx="14"/>
          </p:nvPr>
        </p:nvSpPr>
        <p:spPr>
          <a:xfrm>
            <a:off x="7892321" y="4572949"/>
            <a:ext cx="3565524" cy="1731963"/>
          </a:xfrm>
        </p:spPr>
        <p:txBody>
          <a:bodyPr rtlCol="0">
            <a:noAutofit/>
          </a:bodyPr>
          <a:lstStyle/>
          <a:p>
            <a:pPr rtl="0">
              <a:lnSpc>
                <a:spcPct val="100000"/>
              </a:lnSpc>
            </a:pPr>
            <a:r>
              <a:rPr lang="en-GB" sz="1400" b="1" dirty="0" smtClean="0">
                <a:solidFill>
                  <a:schemeClr val="tx1">
                    <a:lumMod val="95000"/>
                    <a:alpha val="60000"/>
                  </a:schemeClr>
                </a:solidFill>
                <a:latin typeface="Arial" panose="020B0604020202020204" pitchFamily="34" charset="0"/>
                <a:cs typeface="Arial" panose="020B0604020202020204" pitchFamily="34" charset="0"/>
              </a:rPr>
              <a:t>Prepared by: </a:t>
            </a:r>
            <a:endParaRPr lang="en-GB" sz="1400" b="1" dirty="0">
              <a:solidFill>
                <a:schemeClr val="tx1">
                  <a:lumMod val="95000"/>
                  <a:alpha val="60000"/>
                </a:schemeClr>
              </a:solidFill>
              <a:latin typeface="Arial" panose="020B0604020202020204" pitchFamily="34" charset="0"/>
              <a:cs typeface="Arial" panose="020B0604020202020204" pitchFamily="34" charset="0"/>
            </a:endParaRPr>
          </a:p>
          <a:p>
            <a:pPr rtl="0">
              <a:lnSpc>
                <a:spcPct val="100000"/>
              </a:lnSpc>
            </a:pPr>
            <a:r>
              <a:rPr lang="en-GB" sz="1400" b="1" dirty="0">
                <a:solidFill>
                  <a:schemeClr val="tx1">
                    <a:lumMod val="95000"/>
                    <a:alpha val="60000"/>
                  </a:schemeClr>
                </a:solidFill>
                <a:latin typeface="Arial" panose="020B0604020202020204" pitchFamily="34" charset="0"/>
                <a:cs typeface="Arial" panose="020B0604020202020204" pitchFamily="34" charset="0"/>
              </a:rPr>
              <a:t>Sumi T </a:t>
            </a:r>
            <a:r>
              <a:rPr lang="en-GB" sz="1400" b="1" dirty="0" smtClean="0">
                <a:solidFill>
                  <a:schemeClr val="tx1">
                    <a:lumMod val="95000"/>
                    <a:alpha val="60000"/>
                  </a:schemeClr>
                </a:solidFill>
                <a:latin typeface="Arial" panose="020B0604020202020204" pitchFamily="34" charset="0"/>
                <a:cs typeface="Arial" panose="020B0604020202020204" pitchFamily="34" charset="0"/>
              </a:rPr>
              <a:t>Ascension</a:t>
            </a:r>
          </a:p>
          <a:p>
            <a:pPr rtl="0">
              <a:lnSpc>
                <a:spcPct val="100000"/>
              </a:lnSpc>
            </a:pPr>
            <a:r>
              <a:rPr lang="en-GB" sz="1400" b="1" dirty="0" smtClean="0">
                <a:solidFill>
                  <a:schemeClr val="tx1">
                    <a:lumMod val="95000"/>
                    <a:alpha val="60000"/>
                  </a:schemeClr>
                </a:solidFill>
                <a:latin typeface="Arial" panose="020B0604020202020204" pitchFamily="34" charset="0"/>
                <a:cs typeface="Arial" panose="020B0604020202020204" pitchFamily="34" charset="0"/>
              </a:rPr>
              <a:t>ID:  2130237</a:t>
            </a:r>
          </a:p>
          <a:p>
            <a:pPr rtl="0">
              <a:lnSpc>
                <a:spcPct val="100000"/>
              </a:lnSpc>
            </a:pPr>
            <a:endParaRPr lang="en-GB" sz="1400" b="1" dirty="0" smtClean="0">
              <a:solidFill>
                <a:schemeClr val="tx1">
                  <a:lumMod val="95000"/>
                  <a:alpha val="60000"/>
                </a:schemeClr>
              </a:solidFill>
              <a:latin typeface="Arial" panose="020B0604020202020204" pitchFamily="34" charset="0"/>
              <a:cs typeface="Arial" panose="020B0604020202020204" pitchFamily="34" charset="0"/>
            </a:endParaRPr>
          </a:p>
          <a:p>
            <a:pPr rtl="0">
              <a:lnSpc>
                <a:spcPct val="100000"/>
              </a:lnSpc>
            </a:pPr>
            <a:r>
              <a:rPr lang="en-GB" sz="1400" b="1" dirty="0" smtClean="0">
                <a:solidFill>
                  <a:schemeClr val="tx1">
                    <a:lumMod val="95000"/>
                    <a:alpha val="60000"/>
                  </a:schemeClr>
                </a:solidFill>
                <a:latin typeface="Arial" panose="020B0604020202020204" pitchFamily="34" charset="0"/>
                <a:cs typeface="Arial" panose="020B0604020202020204" pitchFamily="34" charset="0"/>
              </a:rPr>
              <a:t>Prepared for,</a:t>
            </a:r>
          </a:p>
          <a:p>
            <a:pPr rtl="0">
              <a:lnSpc>
                <a:spcPct val="100000"/>
              </a:lnSpc>
            </a:pPr>
            <a:r>
              <a:rPr lang="en-GB" sz="1400" b="1" dirty="0" smtClean="0">
                <a:solidFill>
                  <a:schemeClr val="tx1">
                    <a:lumMod val="95000"/>
                    <a:alpha val="60000"/>
                  </a:schemeClr>
                </a:solidFill>
                <a:latin typeface="Arial" panose="020B0604020202020204" pitchFamily="34" charset="0"/>
                <a:cs typeface="Arial" panose="020B0604020202020204" pitchFamily="34" charset="0"/>
              </a:rPr>
              <a:t>Alice Clayton </a:t>
            </a:r>
            <a:endParaRPr lang="en-GB" sz="1400" b="1" dirty="0">
              <a:solidFill>
                <a:schemeClr val="tx1">
                  <a:lumMod val="95000"/>
                  <a:alpha val="60000"/>
                </a:schemeClr>
              </a:solidFill>
              <a:latin typeface="Arial" panose="020B0604020202020204" pitchFamily="34" charset="0"/>
              <a:cs typeface="Arial" panose="020B0604020202020204" pitchFamily="34" charset="0"/>
            </a:endParaRPr>
          </a:p>
        </p:txBody>
      </p:sp>
      <p:pic>
        <p:nvPicPr>
          <p:cNvPr id="1028" name="Picture 4" descr="Thinking child boy on black background with light bulb and question marks. Brainstorming and idea concept stock image">
            <a:extLst>
              <a:ext uri="{FF2B5EF4-FFF2-40B4-BE49-F238E27FC236}">
                <a16:creationId xmlns="" xmlns:a16="http://schemas.microsoft.com/office/drawing/2014/main" id="{DEA76F9C-C42E-95C3-4A39-F91D07706BAB}"/>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13803" r="13803"/>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8" name="Subtitle 2">
            <a:extLst>
              <a:ext uri="{FF2B5EF4-FFF2-40B4-BE49-F238E27FC236}">
                <a16:creationId xmlns="" xmlns:a16="http://schemas.microsoft.com/office/drawing/2014/main" id="{BE5E4820-12C2-FE3D-0190-EE336BE7777E}"/>
              </a:ext>
            </a:extLst>
          </p:cNvPr>
          <p:cNvSpPr txBox="1">
            <a:spLocks/>
          </p:cNvSpPr>
          <p:nvPr/>
        </p:nvSpPr>
        <p:spPr>
          <a:xfrm>
            <a:off x="7892321" y="990257"/>
            <a:ext cx="3565524" cy="1731963"/>
          </a:xfrm>
          <a:prstGeom prst="rect">
            <a:avLst/>
          </a:prstGeom>
        </p:spPr>
        <p:txBody>
          <a:bodyPr vert="horz" wrap="square" lIns="0" tIns="0" rIns="0" bIns="0" rtlCol="0">
            <a:norm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b="1" dirty="0"/>
          </a:p>
        </p:txBody>
      </p:sp>
      <p:sp>
        <p:nvSpPr>
          <p:cNvPr id="10" name="Subtitle 2">
            <a:extLst>
              <a:ext uri="{FF2B5EF4-FFF2-40B4-BE49-F238E27FC236}">
                <a16:creationId xmlns="" xmlns:a16="http://schemas.microsoft.com/office/drawing/2014/main" id="{C3B73974-528D-AAEA-2149-A43F640C2C5E}"/>
              </a:ext>
            </a:extLst>
          </p:cNvPr>
          <p:cNvSpPr txBox="1">
            <a:spLocks/>
          </p:cNvSpPr>
          <p:nvPr/>
        </p:nvSpPr>
        <p:spPr>
          <a:xfrm>
            <a:off x="7784757" y="416820"/>
            <a:ext cx="4312508" cy="1880243"/>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None/>
              <a:defRPr sz="20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b="1" dirty="0" smtClean="0">
                <a:solidFill>
                  <a:srgbClr val="FFC000">
                    <a:alpha val="60000"/>
                  </a:srgbClr>
                </a:solidFill>
                <a:latin typeface="Arial" panose="020B0604020202020204" pitchFamily="34" charset="0"/>
                <a:cs typeface="Arial" panose="020B0604020202020204" pitchFamily="34" charset="0"/>
              </a:rPr>
              <a:t>An Assignment </a:t>
            </a:r>
          </a:p>
          <a:p>
            <a:pPr algn="ctr"/>
            <a:r>
              <a:rPr lang="en-GB" b="1" dirty="0" smtClean="0">
                <a:solidFill>
                  <a:srgbClr val="FFC000">
                    <a:alpha val="60000"/>
                  </a:srgbClr>
                </a:solidFill>
                <a:latin typeface="Arial" panose="020B0604020202020204" pitchFamily="34" charset="0"/>
                <a:cs typeface="Arial" panose="020B0604020202020204" pitchFamily="34" charset="0"/>
              </a:rPr>
              <a:t>on </a:t>
            </a:r>
          </a:p>
          <a:p>
            <a:pPr algn="ctr"/>
            <a:r>
              <a:rPr lang="en-GB" b="1" dirty="0" smtClean="0">
                <a:solidFill>
                  <a:srgbClr val="FFC000">
                    <a:alpha val="60000"/>
                  </a:srgbClr>
                </a:solidFill>
                <a:latin typeface="Arial" panose="020B0604020202020204" pitchFamily="34" charset="0"/>
                <a:cs typeface="Arial" panose="020B0604020202020204" pitchFamily="34" charset="0"/>
              </a:rPr>
              <a:t>Working </a:t>
            </a:r>
            <a:r>
              <a:rPr lang="en-GB" b="1" dirty="0">
                <a:solidFill>
                  <a:srgbClr val="FFC000">
                    <a:alpha val="60000"/>
                  </a:srgbClr>
                </a:solidFill>
                <a:latin typeface="Arial" panose="020B0604020202020204" pitchFamily="34" charset="0"/>
                <a:cs typeface="Arial" panose="020B0604020202020204" pitchFamily="34" charset="0"/>
              </a:rPr>
              <a:t>with children in a social care setting</a:t>
            </a:r>
            <a:r>
              <a:rPr lang="en-GB" b="1" dirty="0" smtClean="0">
                <a:solidFill>
                  <a:srgbClr val="FFC000">
                    <a:alpha val="60000"/>
                  </a:srgbClr>
                </a:solidFill>
                <a:latin typeface="Arial" panose="020B0604020202020204" pitchFamily="34" charset="0"/>
                <a:cs typeface="Arial" panose="020B0604020202020204" pitchFamily="34" charset="0"/>
              </a:rPr>
              <a:t>.</a:t>
            </a:r>
          </a:p>
          <a:p>
            <a:pPr algn="ctr"/>
            <a:r>
              <a:rPr lang="en-GB" b="1" dirty="0" smtClean="0">
                <a:solidFill>
                  <a:srgbClr val="FFC000">
                    <a:alpha val="60000"/>
                  </a:srgbClr>
                </a:solidFill>
                <a:latin typeface="Arial" panose="020B0604020202020204" pitchFamily="34" charset="0"/>
                <a:cs typeface="Arial" panose="020B0604020202020204" pitchFamily="34" charset="0"/>
              </a:rPr>
              <a:t>Module Code: LCHS4006</a:t>
            </a:r>
          </a:p>
          <a:p>
            <a:pPr algn="ctr"/>
            <a:r>
              <a:rPr lang="en-GB" b="1" dirty="0" smtClean="0">
                <a:solidFill>
                  <a:srgbClr val="FFC000">
                    <a:alpha val="60000"/>
                  </a:srgbClr>
                </a:solidFill>
                <a:latin typeface="Arial" panose="020B0604020202020204" pitchFamily="34" charset="0"/>
                <a:cs typeface="Arial" panose="020B0604020202020204" pitchFamily="34" charset="0"/>
              </a:rPr>
              <a:t>Module Name: Psychology in Health and Social Care</a:t>
            </a:r>
            <a:endParaRPr lang="en-GB" b="1" dirty="0">
              <a:solidFill>
                <a:srgbClr val="FFC000">
                  <a:alpha val="60000"/>
                </a:srgb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046426E-F6F6-4A7C-9181-8C3090996261}"/>
              </a:ext>
            </a:extLst>
          </p:cNvPr>
          <p:cNvSpPr>
            <a:spLocks noGrp="1"/>
          </p:cNvSpPr>
          <p:nvPr>
            <p:ph type="title"/>
          </p:nvPr>
        </p:nvSpPr>
        <p:spPr>
          <a:xfrm>
            <a:off x="550864" y="77408"/>
            <a:ext cx="3565524" cy="1997855"/>
          </a:xfrm>
        </p:spPr>
        <p:txBody>
          <a:bodyPr rtlCol="0"/>
          <a:lstStyle/>
          <a:p>
            <a:pPr algn="ctr" rtl="0"/>
            <a:r>
              <a:rPr lang="en" b="1" dirty="0">
                <a:latin typeface="Arial" panose="020B0604020202020204" pitchFamily="34" charset="0"/>
                <a:cs typeface="Arial" panose="020B0604020202020204" pitchFamily="34" charset="0"/>
              </a:rPr>
              <a:t>Overview</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 xmlns:a16="http://schemas.microsoft.com/office/drawing/2014/main" id="{D3B60D6F-4D0F-4D33-B2A7-159C8583FF00}"/>
              </a:ext>
            </a:extLst>
          </p:cNvPr>
          <p:cNvSpPr>
            <a:spLocks noGrp="1"/>
          </p:cNvSpPr>
          <p:nvPr>
            <p:ph idx="1"/>
          </p:nvPr>
        </p:nvSpPr>
        <p:spPr>
          <a:xfrm>
            <a:off x="550863" y="2677306"/>
            <a:ext cx="3565525" cy="3415519"/>
          </a:xfrm>
        </p:spPr>
        <p:txBody>
          <a:bodyPr rtlCol="0"/>
          <a:lstStyle/>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Introduction</a:t>
            </a:r>
          </a:p>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Activity 1</a:t>
            </a:r>
          </a:p>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Activity 2</a:t>
            </a:r>
          </a:p>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Evaluation</a:t>
            </a:r>
          </a:p>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Conclusion</a:t>
            </a:r>
          </a:p>
          <a:p>
            <a:pPr marL="0" lvl="0" indent="0" algn="ctr" rtl="0">
              <a:spcBef>
                <a:spcPts val="1000"/>
              </a:spcBef>
              <a:spcAft>
                <a:spcPts val="0"/>
              </a:spcAft>
              <a:buNone/>
            </a:pPr>
            <a:r>
              <a:rPr lang="en-GB" sz="2400" b="1" dirty="0">
                <a:latin typeface="Arial" panose="020B0604020202020204" pitchFamily="34" charset="0"/>
                <a:cs typeface="Arial" panose="020B0604020202020204" pitchFamily="34" charset="0"/>
              </a:rPr>
              <a:t>References</a:t>
            </a:r>
          </a:p>
          <a:p>
            <a:pPr algn="ctr" rtl="0"/>
            <a:endParaRPr lang="en-US" sz="2400" b="1" dirty="0"/>
          </a:p>
        </p:txBody>
      </p:sp>
      <p:pic>
        <p:nvPicPr>
          <p:cNvPr id="8" name="Picture Placeholder 7" descr="Digital Data">
            <a:extLst>
              <a:ext uri="{FF2B5EF4-FFF2-40B4-BE49-F238E27FC236}">
                <a16:creationId xmlns=""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208928" y="1596771"/>
            <a:ext cx="3448558" cy="3448558"/>
          </a:xfrm>
        </p:spPr>
      </p:pic>
      <p:pic>
        <p:nvPicPr>
          <p:cNvPr id="10" name="Picture Placeholder 9" descr="Data Points ">
            <a:extLst>
              <a:ext uri="{FF2B5EF4-FFF2-40B4-BE49-F238E27FC236}">
                <a16:creationId xmlns=""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5" name="Slide Number Placeholder 14">
            <a:extLst>
              <a:ext uri="{FF2B5EF4-FFF2-40B4-BE49-F238E27FC236}">
                <a16:creationId xmlns=""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2</a:t>
            </a:fld>
            <a:endParaRPr lang="en-US"/>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 xmlns:a16="http://schemas.microsoft.com/office/drawing/2014/main" id="{23418ADF-358F-4647-A511-FCFFEDA83429}"/>
              </a:ext>
            </a:extLst>
          </p:cNvPr>
          <p:cNvSpPr>
            <a:spLocks noGrp="1"/>
          </p:cNvSpPr>
          <p:nvPr>
            <p:ph type="title"/>
          </p:nvPr>
        </p:nvSpPr>
        <p:spPr>
          <a:xfrm>
            <a:off x="93663" y="4198153"/>
            <a:ext cx="3489797" cy="806334"/>
          </a:xfrm>
        </p:spPr>
        <p:txBody>
          <a:bodyPr rtlCol="0"/>
          <a:lstStyle/>
          <a:p>
            <a:pPr rtl="0"/>
            <a:r>
              <a:rPr lang="en-GB" dirty="0">
                <a:latin typeface="Arial" panose="020B0604020202020204" pitchFamily="34" charset="0"/>
                <a:cs typeface="Arial" panose="020B0604020202020204" pitchFamily="34" charset="0"/>
              </a:rPr>
              <a:t>Introduction</a:t>
            </a:r>
          </a:p>
        </p:txBody>
      </p:sp>
      <p:sp>
        <p:nvSpPr>
          <p:cNvPr id="12" name="Content Placeholder 11">
            <a:extLst>
              <a:ext uri="{FF2B5EF4-FFF2-40B4-BE49-F238E27FC236}">
                <a16:creationId xmlns="" xmlns:a16="http://schemas.microsoft.com/office/drawing/2014/main" id="{E5127060-CDBF-435F-9009-A5451CCE305D}"/>
              </a:ext>
            </a:extLst>
          </p:cNvPr>
          <p:cNvSpPr>
            <a:spLocks noGrp="1"/>
          </p:cNvSpPr>
          <p:nvPr>
            <p:ph sz="quarter" idx="15"/>
          </p:nvPr>
        </p:nvSpPr>
        <p:spPr>
          <a:xfrm>
            <a:off x="3583460" y="4585444"/>
            <a:ext cx="7339913" cy="1998712"/>
          </a:xfrm>
          <a:noFill/>
        </p:spPr>
        <p:txBody>
          <a:bodyPr rtlCol="0">
            <a:normAutofit lnSpcReduction="10000"/>
          </a:bodyPr>
          <a:lstStyle/>
          <a:p>
            <a:pPr marL="0" lvl="0" indent="0" algn="just" rtl="0">
              <a:spcBef>
                <a:spcPts val="0"/>
              </a:spcBef>
              <a:spcAft>
                <a:spcPts val="0"/>
              </a:spcAft>
              <a:buNone/>
            </a:pPr>
            <a:r>
              <a:rPr lang="en-GB" b="1" dirty="0">
                <a:solidFill>
                  <a:srgbClr val="FFC000">
                    <a:alpha val="60000"/>
                  </a:srgbClr>
                </a:solidFill>
              </a:rPr>
              <a:t>J</a:t>
            </a:r>
            <a:r>
              <a:rPr lang="en-GB" b="1" dirty="0">
                <a:solidFill>
                  <a:srgbClr val="FFC000">
                    <a:alpha val="60000"/>
                  </a:srgbClr>
                </a:solidFill>
                <a:latin typeface="Arial" panose="020B0604020202020204" pitchFamily="34" charset="0"/>
                <a:cs typeface="Arial" panose="020B0604020202020204" pitchFamily="34" charset="0"/>
              </a:rPr>
              <a:t>ean </a:t>
            </a:r>
            <a:r>
              <a:rPr lang="en-GB" b="1" dirty="0" smtClean="0">
                <a:solidFill>
                  <a:srgbClr val="FFC000">
                    <a:alpha val="60000"/>
                  </a:srgbClr>
                </a:solidFill>
                <a:latin typeface="Arial" panose="020B0604020202020204" pitchFamily="34" charset="0"/>
                <a:cs typeface="Arial" panose="020B0604020202020204" pitchFamily="34" charset="0"/>
              </a:rPr>
              <a:t>Piaget's (Piaget, 1929) </a:t>
            </a:r>
            <a:r>
              <a:rPr lang="en-GB" b="1" dirty="0">
                <a:solidFill>
                  <a:srgbClr val="FFC000">
                    <a:alpha val="60000"/>
                  </a:srgbClr>
                </a:solidFill>
                <a:latin typeface="Arial" panose="020B0604020202020204" pitchFamily="34" charset="0"/>
                <a:cs typeface="Arial" panose="020B0604020202020204" pitchFamily="34" charset="0"/>
              </a:rPr>
              <a:t>theory of cognitive development is a comprehensive theory about how human beings learn and develop from infancy through adolescence. Piaget's theory emphasizes that children actively construct their understanding of the world through their own experiences and interactions with their environment.</a:t>
            </a:r>
          </a:p>
          <a:p>
            <a:pPr marL="0" lvl="0" indent="0" algn="just" rtl="0">
              <a:spcBef>
                <a:spcPts val="1200"/>
              </a:spcBef>
              <a:spcAft>
                <a:spcPts val="1200"/>
              </a:spcAft>
              <a:buNone/>
            </a:pPr>
            <a:endParaRPr lang="en-GB" b="1" dirty="0">
              <a:solidFill>
                <a:srgbClr val="FFC000">
                  <a:alpha val="60000"/>
                </a:srgbClr>
              </a:solidFill>
            </a:endParaRPr>
          </a:p>
        </p:txBody>
      </p:sp>
      <p:sp>
        <p:nvSpPr>
          <p:cNvPr id="6" name="Slide Number Placeholder 5">
            <a:extLst>
              <a:ext uri="{FF2B5EF4-FFF2-40B4-BE49-F238E27FC236}">
                <a16:creationId xmlns=""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3</a:t>
            </a:fld>
            <a:endParaRPr lang="en-US"/>
          </a:p>
        </p:txBody>
      </p:sp>
      <p:pic>
        <p:nvPicPr>
          <p:cNvPr id="2052" name="Picture 4" descr="two detectives looking at a brain">
            <a:extLst>
              <a:ext uri="{FF2B5EF4-FFF2-40B4-BE49-F238E27FC236}">
                <a16:creationId xmlns="" xmlns:a16="http://schemas.microsoft.com/office/drawing/2014/main" id="{4886372A-6D29-8B9D-8150-A92F2F2DD689}"/>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7744" r="7744"/>
          <a:stretch>
            <a:fillRect/>
          </a:stretch>
        </p:blipFill>
        <p:spPr bwMode="auto">
          <a:xfrm>
            <a:off x="0" y="0"/>
            <a:ext cx="6083300" cy="377666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w To Become A Child Psychologist: Salary, Education Requirements And Job Growth">
            <a:extLst>
              <a:ext uri="{FF2B5EF4-FFF2-40B4-BE49-F238E27FC236}">
                <a16:creationId xmlns="" xmlns:a16="http://schemas.microsoft.com/office/drawing/2014/main" id="{4A91AB18-5A5A-6758-2F8A-2D2BD9C2CDA7}"/>
              </a:ext>
            </a:extLst>
          </p:cNvPr>
          <p:cNvPicPr>
            <a:picLocks noGrp="1" noChangeAspect="1" noChangeArrowheads="1"/>
          </p:cNvPicPr>
          <p:nvPr>
            <p:ph type="pic" sz="quarter" idx="15"/>
          </p:nvPr>
        </p:nvPicPr>
        <p:blipFill>
          <a:blip r:embed="rId4">
            <a:extLst>
              <a:ext uri="{28A0092B-C50C-407E-A947-70E740481C1C}">
                <a14:useLocalDpi xmlns:a14="http://schemas.microsoft.com/office/drawing/2010/main" val="0"/>
              </a:ext>
            </a:extLst>
          </a:blip>
          <a:srcRect l="8631" r="8631"/>
          <a:stretch>
            <a:fillRect/>
          </a:stretch>
        </p:blipFill>
        <p:spPr bwMode="auto">
          <a:xfrm>
            <a:off x="6083300" y="0"/>
            <a:ext cx="5557838" cy="3776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 xmlns:a16="http://schemas.microsoft.com/office/drawing/2014/main" id="{82184FF4-7029-4ED7-813A-192E6060876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6" name="Oval 35">
            <a:extLst>
              <a:ext uri="{FF2B5EF4-FFF2-40B4-BE49-F238E27FC236}">
                <a16:creationId xmlns="" xmlns:a16="http://schemas.microsoft.com/office/drawing/2014/main" id="{AAA7AB09-557C-41AD-9113-FF9F68FA10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 xmlns:a16="http://schemas.microsoft.com/office/drawing/2014/main" id="{EF99ECAA-1F11-4937-BBA6-51935AB44C9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40" name="Group 39">
            <a:extLst>
              <a:ext uri="{FF2B5EF4-FFF2-40B4-BE49-F238E27FC236}">
                <a16:creationId xmlns="" xmlns:a16="http://schemas.microsoft.com/office/drawing/2014/main" id="{79DE9FAB-6BBA-4CFE-B67D-77B47F01ECA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 xmlns:a16="http://schemas.microsoft.com/office/drawing/2014/main" id="{79FAC916-D9BB-4794-81B4-7C47C67E850D}"/>
                </a:ext>
                <a:ext uri="{C183D7F6-B498-43B3-948B-1728B52AA6E4}">
                  <adec:decorative xmlns="" xmlns:adec="http://schemas.microsoft.com/office/drawing/2017/decorative" val="1"/>
                </a:ext>
              </a:extLst>
            </p:cNvPr>
            <p:cNvSpPr>
              <a:spLocks noChangeAspect="1"/>
            </p:cNvSpPr>
            <p:nvPr>
              <p:extLst>
                <p:ext uri="{386F3935-93C4-4BCD-93E2-E3B085C9AB24}">
                  <p16:designElem xmlns=""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42" name="Freeform: Shape 41">
              <a:extLst>
                <a:ext uri="{FF2B5EF4-FFF2-40B4-BE49-F238E27FC236}">
                  <a16:creationId xmlns="" xmlns:a16="http://schemas.microsoft.com/office/drawing/2014/main" id="{B5CA2231-7A65-4D16-8400-A210CC41DB73}"/>
                </a:ext>
                <a:ext uri="{C183D7F6-B498-43B3-948B-1728B52AA6E4}">
                  <adec:decorative xmlns="" xmlns:adec="http://schemas.microsoft.com/office/drawing/2017/decorative" val="1"/>
                </a:ext>
              </a:extLst>
            </p:cNvPr>
            <p:cNvSpPr>
              <a:spLocks noChangeAspect="1"/>
            </p:cNvSpPr>
            <p:nvPr>
              <p:extLst>
                <p:ext uri="{386F3935-93C4-4BCD-93E2-E3B085C9AB24}">
                  <p16:designElem xmlns=""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schemeClr val="tx1"/>
                </a:solidFill>
              </a:endParaRPr>
            </a:p>
          </p:txBody>
        </p:sp>
        <p:sp>
          <p:nvSpPr>
            <p:cNvPr id="43" name="Oval 42">
              <a:extLst>
                <a:ext uri="{FF2B5EF4-FFF2-40B4-BE49-F238E27FC236}">
                  <a16:creationId xmlns="" xmlns:a16="http://schemas.microsoft.com/office/drawing/2014/main" id="{4B089C8C-B82B-4704-88E2-E857A5E2152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4" name="Oval 43">
              <a:extLst>
                <a:ext uri="{FF2B5EF4-FFF2-40B4-BE49-F238E27FC236}">
                  <a16:creationId xmlns="" xmlns:a16="http://schemas.microsoft.com/office/drawing/2014/main" id="{434B90C8-5B4D-456E-AD99-80EF748FDD7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useBgFill="1">
        <p:nvSpPr>
          <p:cNvPr id="46" name="Rectangle 45">
            <a:extLst>
              <a:ext uri="{FF2B5EF4-FFF2-40B4-BE49-F238E27FC236}">
                <a16:creationId xmlns="" xmlns:a16="http://schemas.microsoft.com/office/drawing/2014/main" id="{1DB043B4-68C6-45B9-82AC-A5800EADB8D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pic>
        <p:nvPicPr>
          <p:cNvPr id="8" name="Picture Placeholder 7" descr="Data Points Digital background">
            <a:extLst>
              <a:ext uri="{FF2B5EF4-FFF2-40B4-BE49-F238E27FC236}">
                <a16:creationId xmlns=""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 xmlns:a16="http://schemas.microsoft.com/office/drawing/2014/main" id="{3C64A91D-E535-4C24-A0E3-96A3810E3FD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50" name="Rectangle 49">
            <a:extLst>
              <a:ext uri="{FF2B5EF4-FFF2-40B4-BE49-F238E27FC236}">
                <a16:creationId xmlns="" xmlns:a16="http://schemas.microsoft.com/office/drawing/2014/main" id="{26FC4867-BA3E-4F8E-AB23-684F34DF3D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5" name="Title 14">
            <a:extLst>
              <a:ext uri="{FF2B5EF4-FFF2-40B4-BE49-F238E27FC236}">
                <a16:creationId xmlns="" xmlns:a16="http://schemas.microsoft.com/office/drawing/2014/main" id="{40F1DF5B-353A-4270-8C10-6A1509441174}"/>
              </a:ext>
            </a:extLst>
          </p:cNvPr>
          <p:cNvSpPr>
            <a:spLocks noGrp="1"/>
          </p:cNvSpPr>
          <p:nvPr>
            <p:ph type="ctrTitle"/>
          </p:nvPr>
        </p:nvSpPr>
        <p:spPr>
          <a:xfrm>
            <a:off x="347009" y="444534"/>
            <a:ext cx="5437187" cy="1941487"/>
          </a:xfrm>
        </p:spPr>
        <p:txBody>
          <a:bodyPr vert="horz" wrap="square" lIns="0" tIns="0" rIns="0" bIns="0" rtlCol="0" anchor="b" anchorCtr="0">
            <a:noAutofit/>
          </a:bodyPr>
          <a:lstStyle/>
          <a:p>
            <a:pPr lvl="0" rtl="0">
              <a:spcBef>
                <a:spcPts val="0"/>
              </a:spcBef>
              <a:spcAft>
                <a:spcPts val="0"/>
              </a:spcAft>
            </a:pPr>
            <a:r>
              <a:rPr lang="en-GB" sz="2800" dirty="0">
                <a:latin typeface="Arial"/>
                <a:ea typeface="Arial"/>
                <a:cs typeface="Arial"/>
                <a:sym typeface="Arial"/>
              </a:rPr>
              <a:t>There are three basic components to Piaget’s </a:t>
            </a:r>
            <a:r>
              <a:rPr lang="en-GB" sz="2800" dirty="0" smtClean="0">
                <a:latin typeface="Arial"/>
                <a:ea typeface="Arial"/>
                <a:cs typeface="Arial"/>
                <a:sym typeface="Arial"/>
              </a:rPr>
              <a:t>theory. </a:t>
            </a:r>
            <a:r>
              <a:rPr lang="en-GB" sz="2800" dirty="0">
                <a:latin typeface="Arial"/>
                <a:ea typeface="Arial"/>
                <a:cs typeface="Arial"/>
                <a:sym typeface="Arial"/>
              </a:rPr>
              <a:t>These are:</a:t>
            </a:r>
            <a:br>
              <a:rPr lang="en-GB" sz="2800" dirty="0">
                <a:latin typeface="Arial"/>
                <a:ea typeface="Arial"/>
                <a:cs typeface="Arial"/>
                <a:sym typeface="Arial"/>
              </a:rPr>
            </a:br>
            <a:r>
              <a:rPr lang="en-GB" sz="2800" dirty="0">
                <a:latin typeface="Arial"/>
                <a:ea typeface="Arial"/>
                <a:cs typeface="Arial"/>
                <a:sym typeface="Arial"/>
              </a:rPr>
              <a:t>* SCHEMAs</a:t>
            </a:r>
            <a:br>
              <a:rPr lang="en-GB" sz="2800" dirty="0">
                <a:latin typeface="Arial"/>
                <a:ea typeface="Arial"/>
                <a:cs typeface="Arial"/>
                <a:sym typeface="Arial"/>
              </a:rPr>
            </a:br>
            <a:r>
              <a:rPr lang="en-GB" sz="2800" dirty="0">
                <a:latin typeface="Arial"/>
                <a:ea typeface="Arial"/>
                <a:cs typeface="Arial"/>
                <a:sym typeface="Arial"/>
              </a:rPr>
              <a:t>* Assimilation</a:t>
            </a:r>
            <a:br>
              <a:rPr lang="en-GB" sz="2800" dirty="0">
                <a:latin typeface="Arial"/>
                <a:ea typeface="Arial"/>
                <a:cs typeface="Arial"/>
                <a:sym typeface="Arial"/>
              </a:rPr>
            </a:br>
            <a:r>
              <a:rPr lang="en-GB" sz="2800" dirty="0">
                <a:latin typeface="Arial"/>
                <a:ea typeface="Arial"/>
                <a:cs typeface="Arial"/>
                <a:sym typeface="Arial"/>
              </a:rPr>
              <a:t>* Stages of development </a:t>
            </a:r>
            <a:endParaRPr lang="en-GB" sz="2800" kern="1200" dirty="0">
              <a:solidFill>
                <a:schemeClr val="tx1"/>
              </a:solidFill>
              <a:latin typeface="+mj-lt"/>
              <a:ea typeface="+mj-ea"/>
              <a:cs typeface="+mj-cs"/>
            </a:endParaRPr>
          </a:p>
        </p:txBody>
      </p:sp>
      <p:sp>
        <p:nvSpPr>
          <p:cNvPr id="16" name="Subtitle 15">
            <a:extLst>
              <a:ext uri="{FF2B5EF4-FFF2-40B4-BE49-F238E27FC236}">
                <a16:creationId xmlns="" xmlns:a16="http://schemas.microsoft.com/office/drawing/2014/main" id="{4BDCF583-1D5D-4235-97C2-39272B80A0B1}"/>
              </a:ext>
            </a:extLst>
          </p:cNvPr>
          <p:cNvSpPr>
            <a:spLocks noGrp="1"/>
          </p:cNvSpPr>
          <p:nvPr>
            <p:ph type="subTitle" idx="1"/>
          </p:nvPr>
        </p:nvSpPr>
        <p:spPr>
          <a:xfrm>
            <a:off x="347008" y="2771551"/>
            <a:ext cx="6560419" cy="3893314"/>
          </a:xfrm>
        </p:spPr>
        <p:txBody>
          <a:bodyPr vert="horz" wrap="square" lIns="0" tIns="0" rIns="0" bIns="0" rtlCol="0">
            <a:noAutofit/>
          </a:bodyPr>
          <a:lstStyle/>
          <a:p>
            <a:pPr marL="0" lvl="0" indent="0" algn="just" rtl="0">
              <a:spcBef>
                <a:spcPts val="0"/>
              </a:spcBef>
              <a:spcAft>
                <a:spcPts val="0"/>
              </a:spcAft>
              <a:buNone/>
            </a:pPr>
            <a:r>
              <a:rPr lang="en-GB" sz="1800" dirty="0">
                <a:latin typeface="Arial"/>
                <a:ea typeface="Arial"/>
                <a:cs typeface="Arial"/>
                <a:sym typeface="Arial"/>
              </a:rPr>
              <a:t>SCHEMAs: In </a:t>
            </a:r>
            <a:r>
              <a:rPr lang="en-GB" sz="1800" dirty="0" smtClean="0">
                <a:latin typeface="Arial"/>
                <a:ea typeface="Arial"/>
                <a:cs typeface="Arial"/>
                <a:sym typeface="Arial"/>
              </a:rPr>
              <a:t>Piaget's (1929) </a:t>
            </a:r>
            <a:r>
              <a:rPr lang="en-GB" sz="1800" dirty="0">
                <a:latin typeface="Arial"/>
                <a:ea typeface="Arial"/>
                <a:cs typeface="Arial"/>
                <a:sym typeface="Arial"/>
              </a:rPr>
              <a:t>theory of cognitive development, a schema refers to a mental framework or concept that helps people organize and interpret information about the world. Schemas are created through experiences and are used to make sense of new information that people encounter. They act as a cognitive structure that helps individuals categorize and organize information about objects, events, and experiences.</a:t>
            </a:r>
          </a:p>
          <a:p>
            <a:pPr marL="0" lvl="0" indent="0" algn="just" rtl="0">
              <a:spcBef>
                <a:spcPts val="0"/>
              </a:spcBef>
              <a:spcAft>
                <a:spcPts val="0"/>
              </a:spcAft>
              <a:buNone/>
            </a:pPr>
            <a:endParaRPr lang="en-GB" sz="1800" dirty="0">
              <a:latin typeface="Arial"/>
              <a:ea typeface="Arial"/>
              <a:cs typeface="Arial"/>
              <a:sym typeface="Arial"/>
            </a:endParaRPr>
          </a:p>
          <a:p>
            <a:pPr marL="0" lvl="0" indent="0" algn="just" rtl="0">
              <a:spcBef>
                <a:spcPts val="0"/>
              </a:spcBef>
              <a:spcAft>
                <a:spcPts val="0"/>
              </a:spcAft>
              <a:buNone/>
            </a:pPr>
            <a:r>
              <a:rPr lang="en-GB" sz="1800" dirty="0">
                <a:latin typeface="Arial"/>
                <a:ea typeface="Arial"/>
                <a:cs typeface="Arial"/>
                <a:sym typeface="Arial"/>
              </a:rPr>
              <a:t>Assimilation: According to </a:t>
            </a:r>
            <a:r>
              <a:rPr lang="en-GB" sz="1800" dirty="0" smtClean="0">
                <a:latin typeface="Arial"/>
                <a:ea typeface="Arial"/>
                <a:cs typeface="Arial"/>
                <a:sym typeface="Arial"/>
              </a:rPr>
              <a:t>Piaget (1929) </a:t>
            </a:r>
            <a:r>
              <a:rPr lang="en-GB" sz="1800" dirty="0">
                <a:latin typeface="Arial"/>
                <a:ea typeface="Arial"/>
                <a:cs typeface="Arial"/>
                <a:sym typeface="Arial"/>
              </a:rPr>
              <a:t>assimilation is a key process </a:t>
            </a:r>
            <a:r>
              <a:rPr lang="en-GB" sz="1800" dirty="0" smtClean="0">
                <a:latin typeface="Arial"/>
                <a:ea typeface="Arial"/>
                <a:cs typeface="Arial"/>
                <a:sym typeface="Arial"/>
              </a:rPr>
              <a:t>of </a:t>
            </a:r>
            <a:r>
              <a:rPr lang="en-GB" sz="1800" dirty="0" smtClean="0">
                <a:latin typeface="Arial"/>
                <a:ea typeface="Arial"/>
                <a:cs typeface="Arial"/>
                <a:sym typeface="Arial"/>
              </a:rPr>
              <a:t>how </a:t>
            </a:r>
            <a:r>
              <a:rPr lang="en-GB" sz="1800" dirty="0">
                <a:latin typeface="Arial"/>
                <a:ea typeface="Arial"/>
                <a:cs typeface="Arial"/>
                <a:sym typeface="Arial"/>
              </a:rPr>
              <a:t>individuals learn and make sense of the world. It enables the transition from one stage to another (assimilation- accommodation- equilibrium). </a:t>
            </a:r>
            <a:endParaRPr lang="en-GB" sz="1800" kern="1200" dirty="0">
              <a:latin typeface="+mn-lt"/>
              <a:ea typeface="+mn-ea"/>
              <a:cs typeface="+mn-cs"/>
            </a:endParaRPr>
          </a:p>
        </p:txBody>
      </p:sp>
      <p:sp>
        <p:nvSpPr>
          <p:cNvPr id="4" name="Title 14">
            <a:extLst>
              <a:ext uri="{FF2B5EF4-FFF2-40B4-BE49-F238E27FC236}">
                <a16:creationId xmlns="" xmlns:a16="http://schemas.microsoft.com/office/drawing/2014/main" id="{483FA45F-B7BA-8E02-C94E-E6FC20DFA4A3}"/>
              </a:ext>
            </a:extLst>
          </p:cNvPr>
          <p:cNvSpPr txBox="1">
            <a:spLocks/>
          </p:cNvSpPr>
          <p:nvPr/>
        </p:nvSpPr>
        <p:spPr>
          <a:xfrm>
            <a:off x="6975353" y="444534"/>
            <a:ext cx="4906266" cy="5566608"/>
          </a:xfrm>
          <a:prstGeom prst="rect">
            <a:avLst/>
          </a:prstGeom>
        </p:spPr>
        <p:txBody>
          <a:bodyPr vert="horz" wrap="square" lIns="0" tIns="0" rIns="0" bIns="0" rtlCol="0" anchor="b" anchorCtr="0">
            <a:noAutofit/>
          </a:bodyPr>
          <a:lstStyle>
            <a:lvl1pPr algn="l" defTabSz="914400" rtl="0" eaLnBrk="1" latinLnBrk="0" hangingPunct="1">
              <a:lnSpc>
                <a:spcPct val="90000"/>
              </a:lnSpc>
              <a:spcBef>
                <a:spcPct val="0"/>
              </a:spcBef>
              <a:buNone/>
              <a:defRPr lang="en-US" sz="6400" kern="1200">
                <a:solidFill>
                  <a:schemeClr val="tx1"/>
                </a:solidFill>
                <a:latin typeface="+mj-lt"/>
                <a:ea typeface="+mj-ea"/>
                <a:cs typeface="+mj-cs"/>
              </a:defRPr>
            </a:lvl1pPr>
          </a:lstStyle>
          <a:p>
            <a:pPr>
              <a:spcBef>
                <a:spcPts val="0"/>
              </a:spcBef>
            </a:pPr>
            <a:endParaRPr lang="en-GB" sz="2800" dirty="0"/>
          </a:p>
        </p:txBody>
      </p:sp>
      <p:pic>
        <p:nvPicPr>
          <p:cNvPr id="6" name="Picture 5">
            <a:extLst>
              <a:ext uri="{FF2B5EF4-FFF2-40B4-BE49-F238E27FC236}">
                <a16:creationId xmlns="" xmlns:a16="http://schemas.microsoft.com/office/drawing/2014/main" id="{D6707E5F-77B1-0D46-D446-61D27513823C}"/>
              </a:ext>
            </a:extLst>
          </p:cNvPr>
          <p:cNvPicPr>
            <a:picLocks noChangeAspect="1"/>
          </p:cNvPicPr>
          <p:nvPr/>
        </p:nvPicPr>
        <p:blipFill rotWithShape="1">
          <a:blip r:embed="rId4"/>
          <a:srcRect t="-3601"/>
          <a:stretch/>
        </p:blipFill>
        <p:spPr>
          <a:xfrm>
            <a:off x="6975352" y="-110562"/>
            <a:ext cx="5214229" cy="3243229"/>
          </a:xfrm>
          <a:prstGeom prst="rect">
            <a:avLst/>
          </a:prstGeom>
        </p:spPr>
      </p:pic>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5</a:t>
            </a:fld>
            <a:endParaRPr lang="en-US"/>
          </a:p>
        </p:txBody>
      </p:sp>
      <p:pic>
        <p:nvPicPr>
          <p:cNvPr id="7" name="Google Shape;85;p16">
            <a:extLst>
              <a:ext uri="{FF2B5EF4-FFF2-40B4-BE49-F238E27FC236}">
                <a16:creationId xmlns="" xmlns:a16="http://schemas.microsoft.com/office/drawing/2014/main" id="{62E1270B-6250-2EC4-16DE-50D767685FB5}"/>
              </a:ext>
            </a:extLst>
          </p:cNvPr>
          <p:cNvPicPr preferRelativeResize="0">
            <a:picLocks noGrp="1"/>
          </p:cNvPicPr>
          <p:nvPr>
            <p:ph idx="1"/>
          </p:nvPr>
        </p:nvPicPr>
        <p:blipFill>
          <a:blip r:embed="rId2">
            <a:alphaModFix/>
          </a:blip>
          <a:stretch>
            <a:fillRect/>
          </a:stretch>
        </p:blipFill>
        <p:spPr>
          <a:xfrm>
            <a:off x="0" y="0"/>
            <a:ext cx="12192000" cy="6857999"/>
          </a:xfrm>
          <a:prstGeom prst="rect">
            <a:avLst/>
          </a:prstGeom>
          <a:noFill/>
          <a:ln>
            <a:noFill/>
          </a:ln>
        </p:spPr>
      </p:pic>
    </p:spTree>
    <p:extLst>
      <p:ext uri="{BB962C8B-B14F-4D97-AF65-F5344CB8AC3E}">
        <p14:creationId xmlns:p14="http://schemas.microsoft.com/office/powerpoint/2010/main" val="2496947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20">
            <a:extLst>
              <a:ext uri="{FF2B5EF4-FFF2-40B4-BE49-F238E27FC236}">
                <a16:creationId xmlns=""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6</a:t>
            </a:fld>
            <a:endParaRPr lang="en-US"/>
          </a:p>
        </p:txBody>
      </p:sp>
      <p:graphicFrame>
        <p:nvGraphicFramePr>
          <p:cNvPr id="8" name="Diagram 7">
            <a:extLst>
              <a:ext uri="{FF2B5EF4-FFF2-40B4-BE49-F238E27FC236}">
                <a16:creationId xmlns="" xmlns:a16="http://schemas.microsoft.com/office/drawing/2014/main" id="{A26D163F-3013-F15D-2AEE-F3194B135906}"/>
              </a:ext>
            </a:extLst>
          </p:cNvPr>
          <p:cNvGraphicFramePr/>
          <p:nvPr>
            <p:extLst>
              <p:ext uri="{D42A27DB-BD31-4B8C-83A1-F6EECF244321}">
                <p14:modId xmlns:p14="http://schemas.microsoft.com/office/powerpoint/2010/main" val="4174783362"/>
              </p:ext>
            </p:extLst>
          </p:nvPr>
        </p:nvGraphicFramePr>
        <p:xfrm>
          <a:off x="86889" y="306967"/>
          <a:ext cx="7499244" cy="6354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Premium Photo | Brain nervous system concept science is something that  children should study and learn thinking process and psychology of kids">
            <a:extLst>
              <a:ext uri="{FF2B5EF4-FFF2-40B4-BE49-F238E27FC236}">
                <a16:creationId xmlns="" xmlns:a16="http://schemas.microsoft.com/office/drawing/2014/main" id="{AAD2B092-1161-59BD-D4FC-13537738B033}"/>
              </a:ext>
            </a:extLst>
          </p:cNvPr>
          <p:cNvPicPr>
            <a:picLocks noGrp="1" noChangeAspect="1" noChangeArrowheads="1"/>
          </p:cNvPicPr>
          <p:nvPr>
            <p:ph type="pic" sz="quarter" idx="13"/>
          </p:nvPr>
        </p:nvPicPr>
        <p:blipFill>
          <a:blip r:embed="rId7">
            <a:extLst>
              <a:ext uri="{28A0092B-C50C-407E-A947-70E740481C1C}">
                <a14:useLocalDpi xmlns:a14="http://schemas.microsoft.com/office/drawing/2010/main" val="0"/>
              </a:ext>
            </a:extLst>
          </a:blip>
          <a:srcRect l="21900" r="21900"/>
          <a:stretch>
            <a:fillRect/>
          </a:stretch>
        </p:blipFill>
        <p:spPr bwMode="auto">
          <a:xfrm>
            <a:off x="7496705" y="503238"/>
            <a:ext cx="4695295" cy="4695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518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 xmlns:a16="http://schemas.microsoft.com/office/drawing/2014/main" id="{ED2A30C0-1BC4-4764-9C0F-5D811CAB8312}"/>
              </a:ext>
            </a:extLst>
          </p:cNvPr>
          <p:cNvSpPr>
            <a:spLocks noGrp="1"/>
          </p:cNvSpPr>
          <p:nvPr>
            <p:ph type="ctrTitle"/>
          </p:nvPr>
        </p:nvSpPr>
        <p:spPr>
          <a:xfrm>
            <a:off x="548639" y="392132"/>
            <a:ext cx="9933093" cy="872758"/>
          </a:xfrm>
        </p:spPr>
        <p:txBody>
          <a:bodyPr rtlCol="0"/>
          <a:lstStyle/>
          <a:p>
            <a:pPr rtl="0"/>
            <a:r>
              <a:rPr lang="en" dirty="0">
                <a:latin typeface="Arial" panose="020B0604020202020204" pitchFamily="34" charset="0"/>
                <a:cs typeface="Arial" panose="020B0604020202020204" pitchFamily="34" charset="0"/>
              </a:rPr>
              <a:t>Activity 1: Chocolate Peek-a-boo</a:t>
            </a:r>
            <a:endParaRPr lang="en-GB" dirty="0">
              <a:latin typeface="Arial" panose="020B0604020202020204" pitchFamily="34" charset="0"/>
              <a:cs typeface="Arial" panose="020B0604020202020204" pitchFamily="34" charset="0"/>
            </a:endParaRPr>
          </a:p>
        </p:txBody>
      </p:sp>
      <p:sp>
        <p:nvSpPr>
          <p:cNvPr id="47" name="Text Placeholder 46">
            <a:extLst>
              <a:ext uri="{FF2B5EF4-FFF2-40B4-BE49-F238E27FC236}">
                <a16:creationId xmlns="" xmlns:a16="http://schemas.microsoft.com/office/drawing/2014/main" id="{F4640D91-CB97-4FCC-8FEF-F4B22B844DC4}"/>
              </a:ext>
            </a:extLst>
          </p:cNvPr>
          <p:cNvSpPr>
            <a:spLocks noGrp="1"/>
          </p:cNvSpPr>
          <p:nvPr>
            <p:ph type="body" sz="quarter" idx="24"/>
          </p:nvPr>
        </p:nvSpPr>
        <p:spPr>
          <a:xfrm>
            <a:off x="337503" y="1111002"/>
            <a:ext cx="8163031" cy="5396210"/>
          </a:xfrm>
        </p:spPr>
        <p:txBody>
          <a:bodyPr rtlCol="0"/>
          <a:lstStyle/>
          <a:p>
            <a:pPr marL="342900" lvl="0" indent="-342900" algn="just" rtl="0">
              <a:spcBef>
                <a:spcPts val="0"/>
              </a:spcBef>
              <a:spcAft>
                <a:spcPts val="0"/>
              </a:spcAft>
              <a:buFont typeface="Wingdings" pitchFamily="2" charset="2"/>
              <a:buChar char="Ø"/>
            </a:pPr>
            <a:r>
              <a:rPr lang="en-GB" sz="1600" b="0" dirty="0">
                <a:latin typeface="Arial" panose="020B0604020202020204" pitchFamily="34" charset="0"/>
                <a:cs typeface="Arial" panose="020B0604020202020204" pitchFamily="34" charset="0"/>
              </a:rPr>
              <a:t>Place several cups upside down on the </a:t>
            </a:r>
            <a:r>
              <a:rPr lang="en-GB" sz="1600" b="0" dirty="0" smtClean="0">
                <a:latin typeface="Arial" panose="020B0604020202020204" pitchFamily="34" charset="0"/>
                <a:cs typeface="Arial" panose="020B0604020202020204" pitchFamily="34" charset="0"/>
              </a:rPr>
              <a:t>table, </a:t>
            </a:r>
            <a:r>
              <a:rPr lang="en-GB" sz="1600" b="0" dirty="0">
                <a:latin typeface="Arial" panose="020B0604020202020204" pitchFamily="34" charset="0"/>
                <a:cs typeface="Arial" panose="020B0604020202020204" pitchFamily="34" charset="0"/>
              </a:rPr>
              <a:t>and place a </a:t>
            </a:r>
            <a:r>
              <a:rPr lang="en-GB" sz="1600" b="0" dirty="0" smtClean="0">
                <a:latin typeface="Arial" panose="020B0604020202020204" pitchFamily="34" charset="0"/>
                <a:cs typeface="Arial" panose="020B0604020202020204" pitchFamily="34" charset="0"/>
              </a:rPr>
              <a:t>chocolate </a:t>
            </a:r>
            <a:r>
              <a:rPr lang="en-GB" sz="1600" b="0" dirty="0">
                <a:latin typeface="Arial" panose="020B0604020202020204" pitchFamily="34" charset="0"/>
                <a:cs typeface="Arial" panose="020B0604020202020204" pitchFamily="34" charset="0"/>
              </a:rPr>
              <a:t>under each cup.</a:t>
            </a:r>
          </a:p>
          <a:p>
            <a:pPr marL="342900" lvl="0" indent="-342900" algn="just" rtl="0">
              <a:spcBef>
                <a:spcPts val="1200"/>
              </a:spcBef>
              <a:spcAft>
                <a:spcPts val="0"/>
              </a:spcAft>
              <a:buFont typeface="Wingdings" pitchFamily="2" charset="2"/>
              <a:buChar char="Ø"/>
            </a:pPr>
            <a:r>
              <a:rPr lang="en-GB" sz="1600" b="0" dirty="0">
                <a:latin typeface="Arial" panose="020B0604020202020204" pitchFamily="34" charset="0"/>
                <a:cs typeface="Arial" panose="020B0604020202020204" pitchFamily="34" charset="0"/>
              </a:rPr>
              <a:t>Lift up one of the cups to reveal the </a:t>
            </a:r>
            <a:r>
              <a:rPr lang="en-GB" sz="1600" b="0" dirty="0" smtClean="0">
                <a:latin typeface="Arial" panose="020B0604020202020204" pitchFamily="34" charset="0"/>
                <a:cs typeface="Arial" panose="020B0604020202020204" pitchFamily="34" charset="0"/>
              </a:rPr>
              <a:t>chocolate </a:t>
            </a:r>
            <a:r>
              <a:rPr lang="en-GB" sz="1600" b="0" dirty="0">
                <a:latin typeface="Arial" panose="020B0604020202020204" pitchFamily="34" charset="0"/>
                <a:cs typeface="Arial" panose="020B0604020202020204" pitchFamily="34" charset="0"/>
              </a:rPr>
              <a:t>underneath, and encourage the infants to touch and explore the toy.</a:t>
            </a:r>
          </a:p>
          <a:p>
            <a:pPr marL="342900" lvl="0" indent="-342900" algn="just" rtl="0">
              <a:spcBef>
                <a:spcPts val="1200"/>
              </a:spcBef>
              <a:spcAft>
                <a:spcPts val="0"/>
              </a:spcAft>
              <a:buFont typeface="Wingdings" pitchFamily="2" charset="2"/>
              <a:buChar char="Ø"/>
            </a:pPr>
            <a:r>
              <a:rPr lang="en-GB" sz="1600" b="0" dirty="0">
                <a:latin typeface="Arial" panose="020B0604020202020204" pitchFamily="34" charset="0"/>
                <a:cs typeface="Arial" panose="020B0604020202020204" pitchFamily="34" charset="0"/>
              </a:rPr>
              <a:t>Cover the </a:t>
            </a:r>
            <a:r>
              <a:rPr lang="en-GB" sz="1600" b="0" dirty="0" smtClean="0">
                <a:latin typeface="Arial" panose="020B0604020202020204" pitchFamily="34" charset="0"/>
                <a:cs typeface="Arial" panose="020B0604020202020204" pitchFamily="34" charset="0"/>
              </a:rPr>
              <a:t>chocolate </a:t>
            </a:r>
            <a:r>
              <a:rPr lang="en-GB" sz="1600" b="0" dirty="0">
                <a:latin typeface="Arial" panose="020B0604020202020204" pitchFamily="34" charset="0"/>
                <a:cs typeface="Arial" panose="020B0604020202020204" pitchFamily="34" charset="0"/>
              </a:rPr>
              <a:t>with the cups and say "Bye-bye!" or "Where did the </a:t>
            </a:r>
            <a:r>
              <a:rPr lang="en-GB" sz="1600" b="0" dirty="0" smtClean="0">
                <a:latin typeface="Arial" panose="020B0604020202020204" pitchFamily="34" charset="0"/>
                <a:cs typeface="Arial" panose="020B0604020202020204" pitchFamily="34" charset="0"/>
              </a:rPr>
              <a:t>chocolate </a:t>
            </a:r>
            <a:r>
              <a:rPr lang="en-GB" sz="1600" b="0" dirty="0">
                <a:latin typeface="Arial" panose="020B0604020202020204" pitchFamily="34" charset="0"/>
                <a:cs typeface="Arial" panose="020B0604020202020204" pitchFamily="34" charset="0"/>
              </a:rPr>
              <a:t>go?" Wait a few seconds, and then lift up one of the cups to reveal </a:t>
            </a:r>
            <a:r>
              <a:rPr lang="en-GB" sz="1600" b="0" dirty="0" smtClean="0">
                <a:latin typeface="Arial" panose="020B0604020202020204" pitchFamily="34" charset="0"/>
                <a:cs typeface="Arial" panose="020B0604020202020204" pitchFamily="34" charset="0"/>
              </a:rPr>
              <a:t>chocolate </a:t>
            </a:r>
            <a:r>
              <a:rPr lang="en-GB" sz="1600" b="0" dirty="0">
                <a:latin typeface="Arial" panose="020B0604020202020204" pitchFamily="34" charset="0"/>
                <a:cs typeface="Arial" panose="020B0604020202020204" pitchFamily="34" charset="0"/>
              </a:rPr>
              <a:t>underneath. Repeat this several times, gradually increasing the amount of time the cups are covered.</a:t>
            </a:r>
          </a:p>
          <a:p>
            <a:pPr marL="342900" lvl="0" indent="-342900" algn="just" rtl="0">
              <a:spcBef>
                <a:spcPts val="1200"/>
              </a:spcBef>
              <a:spcAft>
                <a:spcPts val="0"/>
              </a:spcAft>
              <a:buFont typeface="Wingdings" pitchFamily="2" charset="2"/>
              <a:buChar char="Ø"/>
            </a:pPr>
            <a:r>
              <a:rPr lang="en-GB" sz="1600" b="0" dirty="0">
                <a:latin typeface="Arial" panose="020B0604020202020204" pitchFamily="34" charset="0"/>
                <a:cs typeface="Arial" panose="020B0604020202020204" pitchFamily="34" charset="0"/>
              </a:rPr>
              <a:t>Once the infants have mastered the basic activity, </a:t>
            </a:r>
            <a:r>
              <a:rPr lang="en-GB" sz="1600" b="0" dirty="0" smtClean="0">
                <a:latin typeface="Arial" panose="020B0604020202020204" pitchFamily="34" charset="0"/>
                <a:cs typeface="Arial" panose="020B0604020202020204" pitchFamily="34" charset="0"/>
              </a:rPr>
              <a:t>I increased </a:t>
            </a:r>
            <a:r>
              <a:rPr lang="en-GB" sz="1600" b="0" dirty="0">
                <a:latin typeface="Arial" panose="020B0604020202020204" pitchFamily="34" charset="0"/>
                <a:cs typeface="Arial" panose="020B0604020202020204" pitchFamily="34" charset="0"/>
              </a:rPr>
              <a:t>the difficulty by </a:t>
            </a:r>
            <a:r>
              <a:rPr lang="en-GB" sz="1600" b="0" dirty="0" smtClean="0">
                <a:latin typeface="Arial" panose="020B0604020202020204" pitchFamily="34" charset="0"/>
                <a:cs typeface="Arial" panose="020B0604020202020204" pitchFamily="34" charset="0"/>
              </a:rPr>
              <a:t>shuffling the </a:t>
            </a:r>
            <a:r>
              <a:rPr lang="en-GB" sz="1600" b="0" dirty="0" smtClean="0">
                <a:latin typeface="Arial" panose="020B0604020202020204" pitchFamily="34" charset="0"/>
                <a:cs typeface="Arial" panose="020B0604020202020204" pitchFamily="34" charset="0"/>
              </a:rPr>
              <a:t>cups  and created a </a:t>
            </a:r>
            <a:r>
              <a:rPr lang="en-GB" sz="1600" b="0" dirty="0" smtClean="0">
                <a:latin typeface="Arial" panose="020B0604020202020204" pitchFamily="34" charset="0"/>
                <a:cs typeface="Arial" panose="020B0604020202020204" pitchFamily="34" charset="0"/>
              </a:rPr>
              <a:t>challenging condition to find the chocolate.</a:t>
            </a:r>
            <a:endParaRPr lang="en-GB" sz="1600" b="0" dirty="0">
              <a:latin typeface="Arial" panose="020B0604020202020204" pitchFamily="34" charset="0"/>
              <a:cs typeface="Arial" panose="020B0604020202020204" pitchFamily="34" charset="0"/>
            </a:endParaRPr>
          </a:p>
          <a:p>
            <a:pPr marL="342900" lvl="0" indent="-342900" algn="just" rtl="0">
              <a:spcBef>
                <a:spcPts val="1200"/>
              </a:spcBef>
              <a:spcAft>
                <a:spcPts val="1200"/>
              </a:spcAft>
              <a:buFont typeface="Wingdings" pitchFamily="2" charset="2"/>
              <a:buChar char="Ø"/>
            </a:pPr>
            <a:r>
              <a:rPr lang="en-GB" sz="1600" b="0" dirty="0">
                <a:latin typeface="Arial" panose="020B0604020202020204" pitchFamily="34" charset="0"/>
                <a:cs typeface="Arial" panose="020B0604020202020204" pitchFamily="34" charset="0"/>
              </a:rPr>
              <a:t>Result: This activity provides an opportunity for infants to develop their understanding of object permanence and their fine motor skills.</a:t>
            </a:r>
          </a:p>
          <a:p>
            <a:pPr marL="342900" indent="-342900" algn="just" rtl="0">
              <a:buFont typeface="Wingdings" pitchFamily="2" charset="2"/>
              <a:buChar char="Ø"/>
            </a:pPr>
            <a:endParaRPr lang="en-GB" sz="1600" b="0" dirty="0"/>
          </a:p>
        </p:txBody>
      </p:sp>
      <p:sp>
        <p:nvSpPr>
          <p:cNvPr id="9" name="Slide Number Placeholder 8">
            <a:extLst>
              <a:ext uri="{FF2B5EF4-FFF2-40B4-BE49-F238E27FC236}">
                <a16:creationId xmlns=""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7</a:t>
            </a:fld>
            <a:endParaRPr lang="en-US"/>
          </a:p>
        </p:txBody>
      </p:sp>
      <p:pic>
        <p:nvPicPr>
          <p:cNvPr id="30" name="Google Shape;97;p18">
            <a:extLst>
              <a:ext uri="{FF2B5EF4-FFF2-40B4-BE49-F238E27FC236}">
                <a16:creationId xmlns="" xmlns:a16="http://schemas.microsoft.com/office/drawing/2014/main" id="{A6F95617-D05D-A393-7285-CBDA98AB6D49}"/>
              </a:ext>
            </a:extLst>
          </p:cNvPr>
          <p:cNvPicPr preferRelativeResize="0">
            <a:picLocks noGrp="1"/>
          </p:cNvPicPr>
          <p:nvPr>
            <p:ph type="pic" sz="quarter" idx="16"/>
          </p:nvPr>
        </p:nvPicPr>
        <p:blipFill>
          <a:blip r:embed="rId3">
            <a:alphaModFix/>
          </a:blip>
          <a:srcRect t="14562" b="14562"/>
          <a:stretch>
            <a:fillRect/>
          </a:stretch>
        </p:blipFill>
        <p:spPr>
          <a:xfrm>
            <a:off x="8771466" y="1497599"/>
            <a:ext cx="3420533" cy="3226801"/>
          </a:xfrm>
          <a:prstGeom prst="rect">
            <a:avLst/>
          </a:prstGeom>
          <a:noFill/>
          <a:ln>
            <a:noFill/>
          </a:ln>
        </p:spPr>
      </p:pic>
    </p:spTree>
    <p:extLst>
      <p:ext uri="{BB962C8B-B14F-4D97-AF65-F5344CB8AC3E}">
        <p14:creationId xmlns:p14="http://schemas.microsoft.com/office/powerpoint/2010/main" val="2979876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8</a:t>
            </a:fld>
            <a:endParaRPr lang="en-US"/>
          </a:p>
        </p:txBody>
      </p:sp>
      <p:sp>
        <p:nvSpPr>
          <p:cNvPr id="10" name="Title 5">
            <a:extLst>
              <a:ext uri="{FF2B5EF4-FFF2-40B4-BE49-F238E27FC236}">
                <a16:creationId xmlns="" xmlns:a16="http://schemas.microsoft.com/office/drawing/2014/main" id="{8164A8B4-1FEF-BEB3-59F1-437E136A4F6C}"/>
              </a:ext>
            </a:extLst>
          </p:cNvPr>
          <p:cNvSpPr txBox="1">
            <a:spLocks/>
          </p:cNvSpPr>
          <p:nvPr/>
        </p:nvSpPr>
        <p:spPr>
          <a:xfrm>
            <a:off x="548639" y="392132"/>
            <a:ext cx="9933093" cy="872758"/>
          </a:xfrm>
          <a:prstGeom prst="rect">
            <a:avLst/>
          </a:prstGeom>
        </p:spPr>
        <p:txBody>
          <a:bodyPr vert="horz" wrap="square" lIns="0" tIns="0" rIns="0" bIns="0" rtlCol="0" anchor="t" anchorCtr="0">
            <a:no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r>
              <a:rPr lang="en" dirty="0">
                <a:latin typeface="Arial" panose="020B0604020202020204" pitchFamily="34" charset="0"/>
                <a:cs typeface="Arial" panose="020B0604020202020204" pitchFamily="34" charset="0"/>
              </a:rPr>
              <a:t>Activity </a:t>
            </a:r>
            <a:r>
              <a:rPr lang="en" dirty="0" smtClean="0">
                <a:latin typeface="Arial" panose="020B0604020202020204" pitchFamily="34" charset="0"/>
                <a:cs typeface="Arial" panose="020B0604020202020204" pitchFamily="34" charset="0"/>
              </a:rPr>
              <a:t>2: Moving toy activity</a:t>
            </a:r>
            <a:endParaRPr lang="en-GB" dirty="0">
              <a:latin typeface="Arial" panose="020B0604020202020204" pitchFamily="34" charset="0"/>
              <a:cs typeface="Arial" panose="020B0604020202020204" pitchFamily="34" charset="0"/>
            </a:endParaRPr>
          </a:p>
        </p:txBody>
      </p:sp>
      <p:sp>
        <p:nvSpPr>
          <p:cNvPr id="11" name="Text Placeholder 46">
            <a:extLst>
              <a:ext uri="{FF2B5EF4-FFF2-40B4-BE49-F238E27FC236}">
                <a16:creationId xmlns="" xmlns:a16="http://schemas.microsoft.com/office/drawing/2014/main" id="{C6927DA0-3D19-2B78-F1F1-07D62A9CDF27}"/>
              </a:ext>
            </a:extLst>
          </p:cNvPr>
          <p:cNvSpPr txBox="1">
            <a:spLocks/>
          </p:cNvSpPr>
          <p:nvPr/>
        </p:nvSpPr>
        <p:spPr>
          <a:xfrm>
            <a:off x="337504" y="1111002"/>
            <a:ext cx="8061430" cy="5746998"/>
          </a:xfrm>
          <a:prstGeom prst="rect">
            <a:avLst/>
          </a:prstGeom>
        </p:spPr>
        <p:txBody>
          <a:bodyPr rtlCol="0"/>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en-GB" sz="1600" dirty="0">
                <a:latin typeface="Arial" panose="020B0604020202020204" pitchFamily="34" charset="0"/>
                <a:cs typeface="Arial" panose="020B0604020202020204" pitchFamily="34" charset="0"/>
              </a:rPr>
              <a:t>Set up the play area and the infant was given a musical moving toy.</a:t>
            </a:r>
          </a:p>
          <a:p>
            <a:pPr lvl="0"/>
            <a:r>
              <a:rPr lang="en-GB" sz="1600" dirty="0">
                <a:latin typeface="Arial" panose="020B0604020202020204" pitchFamily="34" charset="0"/>
                <a:cs typeface="Arial" panose="020B0604020202020204" pitchFamily="34" charset="0"/>
              </a:rPr>
              <a:t>Pull the string or turn in on to start.</a:t>
            </a:r>
          </a:p>
          <a:p>
            <a:pPr lvl="0"/>
            <a:r>
              <a:rPr lang="en-GB" sz="1600" dirty="0">
                <a:latin typeface="Arial" panose="020B0604020202020204" pitchFamily="34" charset="0"/>
                <a:cs typeface="Arial" panose="020B0604020202020204" pitchFamily="34" charset="0"/>
              </a:rPr>
              <a:t>Make sure to keep it within the infants' visual range.</a:t>
            </a:r>
          </a:p>
          <a:p>
            <a:pPr lvl="0"/>
            <a:r>
              <a:rPr lang="en-GB" sz="1600" dirty="0">
                <a:latin typeface="Arial" panose="020B0604020202020204" pitchFamily="34" charset="0"/>
                <a:cs typeface="Arial" panose="020B0604020202020204" pitchFamily="34" charset="0"/>
              </a:rPr>
              <a:t>Encourage the infants to follow: Encourage the infants to follow the toy as it moves around the mat, either by crawling, scooting, or rolling</a:t>
            </a:r>
          </a:p>
          <a:p>
            <a:pPr lvl="0"/>
            <a:r>
              <a:rPr lang="en-GB" sz="1600" dirty="0">
                <a:latin typeface="Arial" panose="020B0604020202020204" pitchFamily="34" charset="0"/>
                <a:cs typeface="Arial" panose="020B0604020202020204" pitchFamily="34" charset="0"/>
              </a:rPr>
              <a:t>The infant starts following the toy crawling and/or walking after hearing the music and tries to catch it. </a:t>
            </a:r>
          </a:p>
          <a:p>
            <a:r>
              <a:rPr lang="en-GB" sz="1600" dirty="0">
                <a:latin typeface="Arial" panose="020B0604020202020204" pitchFamily="34" charset="0"/>
                <a:cs typeface="Arial" panose="020B0604020202020204" pitchFamily="34" charset="0"/>
              </a:rPr>
              <a:t>Result: It develops gross motor skills attracting the infant with the music (Noise). It develops hearing sense, visual tracking abilities and tactile senses. Playing on their Stomach and lifting their heads also develops their movement.</a:t>
            </a:r>
          </a:p>
          <a:p>
            <a:pPr marL="0" indent="0">
              <a:buNone/>
            </a:pPr>
            <a:endParaRPr lang="en-GB" sz="1600" dirty="0">
              <a:latin typeface="Arial" panose="020B0604020202020204" pitchFamily="34" charset="0"/>
              <a:cs typeface="Arial" panose="020B0604020202020204" pitchFamily="34" charset="0"/>
            </a:endParaRPr>
          </a:p>
          <a:p>
            <a:pPr lvl="0" algn="just" rtl="0">
              <a:lnSpc>
                <a:spcPct val="95000"/>
              </a:lnSpc>
              <a:spcBef>
                <a:spcPts val="0"/>
              </a:spcBef>
              <a:spcAft>
                <a:spcPts val="0"/>
              </a:spcAft>
              <a:buSzPts val="358"/>
              <a:buFont typeface="Wingdings" panose="05000000000000000000" pitchFamily="2" charset="2"/>
              <a:buChar char="Ø"/>
            </a:pPr>
            <a:endParaRPr lang="en-GB" sz="1600" dirty="0" smtClean="0">
              <a:latin typeface="Arial" panose="020B0604020202020204" pitchFamily="34" charset="0"/>
              <a:ea typeface="Arial"/>
              <a:cs typeface="Arial" panose="020B0604020202020204" pitchFamily="34" charset="0"/>
              <a:sym typeface="Arial"/>
            </a:endParaRPr>
          </a:p>
        </p:txBody>
      </p:sp>
      <p:sp>
        <p:nvSpPr>
          <p:cNvPr id="12" name="Slide Number Placeholder 8">
            <a:extLst>
              <a:ext uri="{FF2B5EF4-FFF2-40B4-BE49-F238E27FC236}">
                <a16:creationId xmlns="" xmlns:a16="http://schemas.microsoft.com/office/drawing/2014/main" id="{17400ABD-D55E-39F0-19CE-F5CE4E6ED3F7}"/>
              </a:ext>
            </a:extLst>
          </p:cNvPr>
          <p:cNvSpPr txBox="1">
            <a:spLocks/>
          </p:cNvSpPr>
          <p:nvPr/>
        </p:nvSpPr>
        <p:spPr>
          <a:xfrm>
            <a:off x="9948863" y="6507212"/>
            <a:ext cx="1692274" cy="153888"/>
          </a:xfrm>
          <a:prstGeom prst="rect">
            <a:avLst/>
          </a:prstGeom>
        </p:spPr>
        <p:txBody>
          <a:bodyPr vert="horz" wrap="square" lIns="0" tIns="0" rIns="0" bIns="0" rtlCol="0" anchor="ctr">
            <a:noAutofit/>
          </a:bodyPr>
          <a:lstStyle>
            <a:defPPr rtl="0">
              <a:defRPr lang="en-GB"/>
            </a:defPPr>
            <a:lvl1pPr marL="0" algn="r" defTabSz="914400" rtl="0" eaLnBrk="1" latinLnBrk="0" hangingPunct="1">
              <a:defRPr sz="1000" kern="1200">
                <a:solidFill>
                  <a:schemeClr val="tx1">
                    <a:lumMod val="65000"/>
                    <a:alpha val="8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BA1B0FB-D917-4C8C-928F-313BD683BF39}" type="slidenum">
              <a:rPr lang="en-US" smtClean="0"/>
              <a:pPr/>
              <a:t>8</a:t>
            </a:fld>
            <a:endParaRPr lang="en-US"/>
          </a:p>
        </p:txBody>
      </p:sp>
      <p:pic>
        <p:nvPicPr>
          <p:cNvPr id="14" name="Google Shape;104;p19">
            <a:extLst>
              <a:ext uri="{FF2B5EF4-FFF2-40B4-BE49-F238E27FC236}">
                <a16:creationId xmlns="" xmlns:a16="http://schemas.microsoft.com/office/drawing/2014/main" id="{38E917FB-32A0-687E-7B87-117858BB4835}"/>
              </a:ext>
            </a:extLst>
          </p:cNvPr>
          <p:cNvPicPr preferRelativeResize="0"/>
          <p:nvPr/>
        </p:nvPicPr>
        <p:blipFill>
          <a:blip r:embed="rId3">
            <a:alphaModFix/>
          </a:blip>
          <a:stretch>
            <a:fillRect/>
          </a:stretch>
        </p:blipFill>
        <p:spPr>
          <a:xfrm>
            <a:off x="8452907" y="1739641"/>
            <a:ext cx="3739093" cy="3916092"/>
          </a:xfrm>
          <a:prstGeom prst="rect">
            <a:avLst/>
          </a:prstGeom>
          <a:noFill/>
          <a:ln>
            <a:noFill/>
          </a:ln>
        </p:spPr>
      </p:pic>
    </p:spTree>
    <p:extLst>
      <p:ext uri="{BB962C8B-B14F-4D97-AF65-F5344CB8AC3E}">
        <p14:creationId xmlns:p14="http://schemas.microsoft.com/office/powerpoint/2010/main" val="2624630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 xmlns:a16="http://schemas.microsoft.com/office/drawing/2014/main" id="{D10F3D66-0109-4903-90B9-66D0E288F721}"/>
              </a:ext>
              <a:ext uri="{C183D7F6-B498-43B3-948B-1728B52AA6E4}">
                <adec:decorative xmlns=""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7" name="Oval 26">
              <a:extLst>
                <a:ext uri="{FF2B5EF4-FFF2-40B4-BE49-F238E27FC236}">
                  <a16:creationId xmlns=""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7" name="Title 6">
            <a:extLst>
              <a:ext uri="{FF2B5EF4-FFF2-40B4-BE49-F238E27FC236}">
                <a16:creationId xmlns="" xmlns:a16="http://schemas.microsoft.com/office/drawing/2014/main" id="{4B18D636-CC10-4B1E-AA38-419DCCF2D9C9}"/>
              </a:ext>
            </a:extLst>
          </p:cNvPr>
          <p:cNvSpPr>
            <a:spLocks noGrp="1"/>
          </p:cNvSpPr>
          <p:nvPr>
            <p:ph type="title"/>
          </p:nvPr>
        </p:nvSpPr>
        <p:spPr>
          <a:xfrm>
            <a:off x="543586" y="178959"/>
            <a:ext cx="11097551" cy="1332000"/>
          </a:xfrm>
        </p:spPr>
        <p:txBody>
          <a:bodyPr rtlCol="0">
            <a:normAutofit/>
          </a:bodyPr>
          <a:lstStyle/>
          <a:p>
            <a:pPr algn="ctr" rtl="0"/>
            <a:r>
              <a:rPr lang="en" dirty="0">
                <a:latin typeface="Arial" panose="020B0604020202020204" pitchFamily="34" charset="0"/>
                <a:cs typeface="Arial" panose="020B0604020202020204" pitchFamily="34" charset="0"/>
              </a:rPr>
              <a:t>Evaluation</a:t>
            </a:r>
            <a:endParaRPr lang="en-GB" dirty="0">
              <a:latin typeface="Arial" panose="020B0604020202020204" pitchFamily="34" charset="0"/>
              <a:cs typeface="Arial" panose="020B0604020202020204" pitchFamily="34" charset="0"/>
            </a:endParaRPr>
          </a:p>
        </p:txBody>
      </p:sp>
      <p:sp>
        <p:nvSpPr>
          <p:cNvPr id="10" name="Content Placeholder 9">
            <a:extLst>
              <a:ext uri="{FF2B5EF4-FFF2-40B4-BE49-F238E27FC236}">
                <a16:creationId xmlns="" xmlns:a16="http://schemas.microsoft.com/office/drawing/2014/main" id="{1DB251F7-EBE7-46AC-A920-FFE2C5AF68EA}"/>
              </a:ext>
            </a:extLst>
          </p:cNvPr>
          <p:cNvSpPr>
            <a:spLocks noGrp="1"/>
          </p:cNvSpPr>
          <p:nvPr>
            <p:ph sz="half" idx="2"/>
          </p:nvPr>
        </p:nvSpPr>
        <p:spPr>
          <a:xfrm>
            <a:off x="543586" y="863600"/>
            <a:ext cx="11309747" cy="5643611"/>
          </a:xfrm>
        </p:spPr>
        <p:txBody>
          <a:bodyPr rtlCol="0"/>
          <a:lstStyle/>
          <a:p>
            <a:pPr marL="0" lvl="0" indent="0" algn="just" rtl="0">
              <a:spcBef>
                <a:spcPts val="0"/>
              </a:spcBef>
              <a:spcAft>
                <a:spcPts val="0"/>
              </a:spcAft>
              <a:buNone/>
            </a:pPr>
            <a:r>
              <a:rPr lang="en-GB" sz="1600" dirty="0">
                <a:latin typeface="Arial" panose="020B0604020202020204" pitchFamily="34" charset="0"/>
                <a:cs typeface="Arial" panose="020B0604020202020204" pitchFamily="34" charset="0"/>
              </a:rPr>
              <a:t>Piaget's </a:t>
            </a:r>
            <a:r>
              <a:rPr lang="en-GB" sz="1600" dirty="0" smtClean="0">
                <a:latin typeface="Arial" panose="020B0604020202020204" pitchFamily="34" charset="0"/>
                <a:cs typeface="Arial" panose="020B0604020202020204" pitchFamily="34" charset="0"/>
              </a:rPr>
              <a:t>theory (1950) </a:t>
            </a:r>
            <a:r>
              <a:rPr lang="en-GB" sz="1600" dirty="0">
                <a:latin typeface="Arial" panose="020B0604020202020204" pitchFamily="34" charset="0"/>
                <a:cs typeface="Arial" panose="020B0604020202020204" pitchFamily="34" charset="0"/>
              </a:rPr>
              <a:t>emphasizes that children actively construct their understanding of the world through their own experiences and interactions with their environment. </a:t>
            </a:r>
            <a:r>
              <a:rPr lang="en-GB" sz="1600" dirty="0" smtClean="0">
                <a:latin typeface="Arial" panose="020B0604020202020204" pitchFamily="34" charset="0"/>
                <a:cs typeface="Arial" panose="020B0604020202020204" pitchFamily="34" charset="0"/>
              </a:rPr>
              <a:t>Piaget (1929) </a:t>
            </a:r>
            <a:r>
              <a:rPr lang="en-GB" sz="1600" dirty="0">
                <a:latin typeface="Arial" panose="020B0604020202020204" pitchFamily="34" charset="0"/>
                <a:cs typeface="Arial" panose="020B0604020202020204" pitchFamily="34" charset="0"/>
              </a:rPr>
              <a:t>proposed that children go through four stages of development, each characterized by distinct ways of thinking and reasoning. </a:t>
            </a:r>
            <a:r>
              <a:rPr lang="en-GB" sz="1600" dirty="0" smtClean="0">
                <a:latin typeface="Arial" panose="020B0604020202020204" pitchFamily="34" charset="0"/>
                <a:cs typeface="Arial" panose="020B0604020202020204" pitchFamily="34" charset="0"/>
              </a:rPr>
              <a:t>Piaget's (1950) </a:t>
            </a:r>
            <a:r>
              <a:rPr lang="en-GB" sz="1600" dirty="0">
                <a:latin typeface="Arial" panose="020B0604020202020204" pitchFamily="34" charset="0"/>
                <a:cs typeface="Arial" panose="020B0604020202020204" pitchFamily="34" charset="0"/>
              </a:rPr>
              <a:t>theory also emphasizes the importance of individual exploration and discovery in learning.</a:t>
            </a:r>
          </a:p>
          <a:p>
            <a:pPr marL="0" lvl="0" indent="0" algn="just" rtl="0">
              <a:spcBef>
                <a:spcPts val="1200"/>
              </a:spcBef>
              <a:spcAft>
                <a:spcPts val="0"/>
              </a:spcAft>
              <a:buNone/>
            </a:pPr>
            <a:r>
              <a:rPr lang="en-GB" sz="1600" dirty="0">
                <a:latin typeface="Arial" panose="020B0604020202020204" pitchFamily="34" charset="0"/>
                <a:cs typeface="Arial" panose="020B0604020202020204" pitchFamily="34" charset="0"/>
              </a:rPr>
              <a:t>In contrast, Vygotsky's </a:t>
            </a:r>
            <a:r>
              <a:rPr lang="en-GB" sz="1600" dirty="0" smtClean="0">
                <a:latin typeface="Arial" panose="020B0604020202020204" pitchFamily="34" charset="0"/>
                <a:cs typeface="Arial" panose="020B0604020202020204" pitchFamily="34" charset="0"/>
              </a:rPr>
              <a:t>(1930) sociocultural </a:t>
            </a:r>
            <a:r>
              <a:rPr lang="en-GB" sz="1600" dirty="0">
                <a:latin typeface="Arial" panose="020B0604020202020204" pitchFamily="34" charset="0"/>
                <a:cs typeface="Arial" panose="020B0604020202020204" pitchFamily="34" charset="0"/>
              </a:rPr>
              <a:t>theory emphasizes the role of social interactions and cultural factors in children's learning and </a:t>
            </a:r>
            <a:r>
              <a:rPr lang="en-GB" sz="1600" dirty="0" smtClean="0">
                <a:latin typeface="Arial" panose="020B0604020202020204" pitchFamily="34" charset="0"/>
                <a:cs typeface="Arial" panose="020B0604020202020204" pitchFamily="34" charset="0"/>
              </a:rPr>
              <a:t>development and introduced Scaffolding and Zone of proximal Development (ZPD). Vygotsky (1930) </a:t>
            </a:r>
            <a:r>
              <a:rPr lang="en-GB" sz="1600" dirty="0">
                <a:latin typeface="Arial" panose="020B0604020202020204" pitchFamily="34" charset="0"/>
                <a:cs typeface="Arial" panose="020B0604020202020204" pitchFamily="34" charset="0"/>
              </a:rPr>
              <a:t>proposed that children learn through interactions with more knowledgeable others and by participating in cultural practices. Vygotsky </a:t>
            </a:r>
            <a:r>
              <a:rPr lang="en-GB" sz="1600" dirty="0" smtClean="0">
                <a:latin typeface="Arial" panose="020B0604020202020204" pitchFamily="34" charset="0"/>
                <a:cs typeface="Arial" panose="020B0604020202020204" pitchFamily="34" charset="0"/>
              </a:rPr>
              <a:t>(1930) also </a:t>
            </a:r>
            <a:r>
              <a:rPr lang="en-GB" sz="1600" dirty="0">
                <a:latin typeface="Arial" panose="020B0604020202020204" pitchFamily="34" charset="0"/>
                <a:cs typeface="Arial" panose="020B0604020202020204" pitchFamily="34" charset="0"/>
              </a:rPr>
              <a:t>emphasized the importance of language in children's cognitive development, proposing that language plays a central role in shaping thought and behaviour. Another key difference between the two theories is that Piaget viewed development as largely predetermined by biological factors, whereas Vygotsky emphasized the importance of cultural and social factors in shaping development. </a:t>
            </a:r>
            <a:r>
              <a:rPr lang="en-GB" sz="1600" dirty="0" smtClean="0">
                <a:latin typeface="Arial" panose="020B0604020202020204" pitchFamily="34" charset="0"/>
                <a:cs typeface="Arial" panose="020B0604020202020204" pitchFamily="34" charset="0"/>
              </a:rPr>
              <a:t>(Piaget, 1929, Vygotsky, 1930)</a:t>
            </a:r>
            <a:endParaRPr lang="en-GB" sz="1600" dirty="0">
              <a:latin typeface="Arial" panose="020B0604020202020204" pitchFamily="34" charset="0"/>
              <a:cs typeface="Arial" panose="020B0604020202020204" pitchFamily="34" charset="0"/>
            </a:endParaRPr>
          </a:p>
          <a:p>
            <a:pPr marL="0" lvl="0" indent="0" algn="just" rtl="0">
              <a:spcBef>
                <a:spcPts val="1200"/>
              </a:spcBef>
              <a:spcAft>
                <a:spcPts val="1200"/>
              </a:spcAft>
              <a:buNone/>
            </a:pPr>
            <a:endParaRPr lang="en-GB"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9</a:t>
            </a:fld>
            <a:endParaRPr lang="en-US"/>
          </a:p>
        </p:txBody>
      </p:sp>
      <p:sp>
        <p:nvSpPr>
          <p:cNvPr id="22" name="Freeform: Shape 21">
            <a:extLst>
              <a:ext uri="{FF2B5EF4-FFF2-40B4-BE49-F238E27FC236}">
                <a16:creationId xmlns="" xmlns:a16="http://schemas.microsoft.com/office/drawing/2014/main" id="{C6F3814E-455F-456B-B1AF-7B993965A2C0}"/>
              </a:ext>
              <a:ext uri="{C183D7F6-B498-43B3-948B-1728B52AA6E4}">
                <adec:decorative xmlns=""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3891345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47788B34-4190-4916-9048-47720EA5ABF1}"/>
              </a:ext>
            </a:extLst>
          </p:cNvPr>
          <p:cNvSpPr>
            <a:spLocks noGrp="1"/>
          </p:cNvSpPr>
          <p:nvPr>
            <p:ph type="title"/>
          </p:nvPr>
        </p:nvSpPr>
        <p:spPr>
          <a:xfrm>
            <a:off x="550862" y="549275"/>
            <a:ext cx="11097551" cy="1332000"/>
          </a:xfrm>
        </p:spPr>
        <p:txBody>
          <a:bodyPr rtlCol="0"/>
          <a:lstStyle/>
          <a:p>
            <a:pPr algn="ctr" rtl="0"/>
            <a:r>
              <a:rPr lang="en"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13" name="Content Placeholder 12">
            <a:extLst>
              <a:ext uri="{FF2B5EF4-FFF2-40B4-BE49-F238E27FC236}">
                <a16:creationId xmlns="" xmlns:a16="http://schemas.microsoft.com/office/drawing/2014/main" id="{258E9390-685C-4BAD-BFAD-EC56E81C4745}"/>
              </a:ext>
            </a:extLst>
          </p:cNvPr>
          <p:cNvSpPr>
            <a:spLocks noGrp="1"/>
          </p:cNvSpPr>
          <p:nvPr>
            <p:ph sz="quarter" idx="14"/>
          </p:nvPr>
        </p:nvSpPr>
        <p:spPr>
          <a:xfrm>
            <a:off x="1253067" y="1557868"/>
            <a:ext cx="9668933" cy="4795456"/>
          </a:xfrm>
        </p:spPr>
        <p:txBody>
          <a:bodyPr rtlCol="0">
            <a:normAutofit/>
          </a:bodyPr>
          <a:lstStyle/>
          <a:p>
            <a:pPr marL="0" indent="0" algn="just">
              <a:buNone/>
            </a:pPr>
            <a:r>
              <a:rPr lang="en-GB" sz="1600" b="1" dirty="0">
                <a:solidFill>
                  <a:schemeClr val="tx1">
                    <a:lumMod val="95000"/>
                    <a:alpha val="60000"/>
                  </a:schemeClr>
                </a:solidFill>
                <a:latin typeface="Arial" panose="020B0604020202020204" pitchFamily="34" charset="0"/>
                <a:cs typeface="Arial" panose="020B0604020202020204" pitchFamily="34" charset="0"/>
              </a:rPr>
              <a:t>In summary, while both </a:t>
            </a:r>
            <a:r>
              <a:rPr lang="en-GB" sz="1600" b="1" dirty="0" smtClean="0">
                <a:solidFill>
                  <a:schemeClr val="tx1">
                    <a:lumMod val="95000"/>
                    <a:alpha val="60000"/>
                  </a:schemeClr>
                </a:solidFill>
                <a:latin typeface="Arial" panose="020B0604020202020204" pitchFamily="34" charset="0"/>
                <a:cs typeface="Arial" panose="020B0604020202020204" pitchFamily="34" charset="0"/>
              </a:rPr>
              <a:t>Piaget's (1929) </a:t>
            </a:r>
            <a:r>
              <a:rPr lang="en-GB" sz="1600" b="1" dirty="0">
                <a:solidFill>
                  <a:schemeClr val="tx1">
                    <a:lumMod val="95000"/>
                    <a:alpha val="60000"/>
                  </a:schemeClr>
                </a:solidFill>
                <a:latin typeface="Arial" panose="020B0604020202020204" pitchFamily="34" charset="0"/>
                <a:cs typeface="Arial" panose="020B0604020202020204" pitchFamily="34" charset="0"/>
              </a:rPr>
              <a:t>theory and Vygotsky's </a:t>
            </a:r>
            <a:r>
              <a:rPr lang="en-GB" sz="1600" b="1" dirty="0" smtClean="0">
                <a:solidFill>
                  <a:schemeClr val="tx1">
                    <a:lumMod val="95000"/>
                    <a:alpha val="60000"/>
                  </a:schemeClr>
                </a:solidFill>
                <a:latin typeface="Arial" panose="020B0604020202020204" pitchFamily="34" charset="0"/>
                <a:cs typeface="Arial" panose="020B0604020202020204" pitchFamily="34" charset="0"/>
              </a:rPr>
              <a:t>(1930) sociocultural </a:t>
            </a:r>
            <a:r>
              <a:rPr lang="en-GB" sz="1600" b="1" dirty="0">
                <a:solidFill>
                  <a:schemeClr val="tx1">
                    <a:lumMod val="95000"/>
                    <a:alpha val="60000"/>
                  </a:schemeClr>
                </a:solidFill>
                <a:latin typeface="Arial" panose="020B0604020202020204" pitchFamily="34" charset="0"/>
                <a:cs typeface="Arial" panose="020B0604020202020204" pitchFamily="34" charset="0"/>
              </a:rPr>
              <a:t>theory provide important perspectives on child development, they differ in their emphasis on individual exploration and discovery versus social interaction and cultural factors, as well as their views on the relative importance of biological versus cultural factors in shaping development. </a:t>
            </a:r>
          </a:p>
          <a:p>
            <a:pPr marL="0" lvl="0" indent="0" algn="just" rtl="0">
              <a:buNone/>
            </a:pPr>
            <a:endParaRPr lang="en-GB" sz="3200" b="1" dirty="0">
              <a:solidFill>
                <a:schemeClr val="tx1">
                  <a:lumMod val="95000"/>
                  <a:alpha val="60000"/>
                </a:schemeClr>
              </a:solidFill>
              <a:latin typeface="Arial" panose="020B0604020202020204" pitchFamily="34" charset="0"/>
              <a:cs typeface="Arial" panose="020B0604020202020204" pitchFamily="34" charset="0"/>
            </a:endParaRPr>
          </a:p>
        </p:txBody>
      </p:sp>
      <p:sp>
        <p:nvSpPr>
          <p:cNvPr id="16" name="Slide Number Placeholder 15">
            <a:extLst>
              <a:ext uri="{FF2B5EF4-FFF2-40B4-BE49-F238E27FC236}">
                <a16:creationId xmlns=""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10</a:t>
            </a:fld>
            <a:endParaRPr lang="en-US"/>
          </a:p>
        </p:txBody>
      </p:sp>
    </p:spTree>
    <p:extLst>
      <p:ext uri="{BB962C8B-B14F-4D97-AF65-F5344CB8AC3E}">
        <p14:creationId xmlns:p14="http://schemas.microsoft.com/office/powerpoint/2010/main" val="1420547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a:extLst>
              <a:ext uri="{FF2B5EF4-FFF2-40B4-BE49-F238E27FC236}">
                <a16:creationId xmlns="" xmlns:a16="http://schemas.microsoft.com/office/drawing/2014/main" id="{361E9ADB-7377-4CF1-9AE4-AEFBDEBEEEEC}"/>
              </a:ext>
            </a:extLst>
          </p:cNvPr>
          <p:cNvPicPr>
            <a:picLocks noGrp="1" noChangeAspect="1"/>
          </p:cNvPicPr>
          <p:nvPr>
            <p:ph type="pic" sz="quarter" idx="13"/>
          </p:nvPr>
        </p:nvPicPr>
        <p:blipFill>
          <a:blip r:embed="rId3"/>
          <a:srcRect/>
          <a:stretch/>
        </p:blipFill>
        <p:spPr>
          <a:xfrm>
            <a:off x="0" y="0"/>
            <a:ext cx="12192000" cy="3776472"/>
          </a:xfrm>
          <a:noFill/>
        </p:spPr>
      </p:pic>
      <p:sp>
        <p:nvSpPr>
          <p:cNvPr id="11" name="Title 10">
            <a:extLst>
              <a:ext uri="{FF2B5EF4-FFF2-40B4-BE49-F238E27FC236}">
                <a16:creationId xmlns="" xmlns:a16="http://schemas.microsoft.com/office/drawing/2014/main" id="{581E8936-2270-47FE-94A4-398CB123EF90}"/>
              </a:ext>
            </a:extLst>
          </p:cNvPr>
          <p:cNvSpPr>
            <a:spLocks noGrp="1"/>
          </p:cNvSpPr>
          <p:nvPr>
            <p:ph type="title"/>
          </p:nvPr>
        </p:nvSpPr>
        <p:spPr>
          <a:xfrm>
            <a:off x="178330" y="196901"/>
            <a:ext cx="4500562" cy="819100"/>
          </a:xfrm>
        </p:spPr>
        <p:txBody>
          <a:bodyPr rtlCol="0"/>
          <a:lstStyle/>
          <a:p>
            <a:pPr rtl="0"/>
            <a:r>
              <a:rPr lang="en"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11</a:t>
            </a:fld>
            <a:endParaRPr lang="en-US"/>
          </a:p>
        </p:txBody>
      </p:sp>
      <p:sp>
        <p:nvSpPr>
          <p:cNvPr id="3" name="Content Placeholder 2">
            <a:extLst>
              <a:ext uri="{FF2B5EF4-FFF2-40B4-BE49-F238E27FC236}">
                <a16:creationId xmlns="" xmlns:a16="http://schemas.microsoft.com/office/drawing/2014/main" id="{63AA9FE8-69B0-01EB-A907-11224EF71ADA}"/>
              </a:ext>
            </a:extLst>
          </p:cNvPr>
          <p:cNvSpPr>
            <a:spLocks noGrp="1"/>
          </p:cNvSpPr>
          <p:nvPr>
            <p:ph sz="quarter" idx="15"/>
          </p:nvPr>
        </p:nvSpPr>
        <p:spPr>
          <a:xfrm>
            <a:off x="178330" y="829734"/>
            <a:ext cx="11708870" cy="5831366"/>
          </a:xfrm>
        </p:spPr>
        <p:txBody>
          <a:bodyPr/>
          <a:lstStyle/>
          <a:p>
            <a:pPr marL="285750" lvl="0" indent="-285750" algn="l" rtl="0">
              <a:lnSpc>
                <a:spcPct val="100000"/>
              </a:lnSpc>
              <a:spcBef>
                <a:spcPts val="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Gillibrand, R. (2016) </a:t>
            </a:r>
            <a:r>
              <a:rPr lang="en-GB" sz="1600" i="1" dirty="0">
                <a:solidFill>
                  <a:schemeClr val="tx1"/>
                </a:solidFill>
                <a:latin typeface="Arial"/>
                <a:ea typeface="Arial"/>
                <a:cs typeface="Arial"/>
                <a:sym typeface="Arial"/>
              </a:rPr>
              <a:t>Developmental psychology </a:t>
            </a:r>
            <a:r>
              <a:rPr lang="en-GB" sz="1600" dirty="0">
                <a:solidFill>
                  <a:schemeClr val="tx1"/>
                </a:solidFill>
                <a:latin typeface="Arial"/>
                <a:ea typeface="Arial"/>
                <a:cs typeface="Arial"/>
                <a:sym typeface="Arial"/>
              </a:rPr>
              <a:t>. Second edition. Harlow, England </a:t>
            </a:r>
            <a:r>
              <a:rPr lang="en-GB" sz="1600" dirty="0" smtClean="0">
                <a:solidFill>
                  <a:schemeClr val="tx1"/>
                </a:solidFill>
                <a:latin typeface="Arial"/>
                <a:ea typeface="Arial"/>
                <a:cs typeface="Arial"/>
                <a:sym typeface="Arial"/>
              </a:rPr>
              <a:t>: Pearson</a:t>
            </a:r>
            <a:r>
              <a:rPr lang="en-GB" sz="1600" dirty="0">
                <a:solidFill>
                  <a:schemeClr val="tx1"/>
                </a:solidFill>
                <a:latin typeface="Arial"/>
                <a:ea typeface="Arial"/>
                <a:cs typeface="Arial"/>
                <a:sym typeface="Arial"/>
              </a:rPr>
              <a:t>.</a:t>
            </a:r>
          </a:p>
          <a:p>
            <a:pPr marL="285750" lvl="0" indent="-285750" algn="l" rtl="0">
              <a:lnSpc>
                <a:spcPct val="100000"/>
              </a:lnSpc>
              <a:spcBef>
                <a:spcPts val="0"/>
              </a:spcBef>
              <a:spcAft>
                <a:spcPts val="0"/>
              </a:spcAft>
              <a:buSzPts val="440"/>
              <a:buFont typeface="Arial" panose="020B0604020202020204" pitchFamily="34" charset="0"/>
              <a:buChar char="•"/>
            </a:pPr>
            <a:endParaRPr lang="en-GB" sz="1600" dirty="0">
              <a:solidFill>
                <a:schemeClr val="tx1"/>
              </a:solidFill>
              <a:latin typeface="Arial"/>
              <a:ea typeface="Arial"/>
              <a:cs typeface="Arial"/>
              <a:sym typeface="Arial"/>
            </a:endParaRPr>
          </a:p>
          <a:p>
            <a:pPr marL="285750" lvl="0" indent="-285750" algn="l" rtl="0">
              <a:lnSpc>
                <a:spcPct val="100000"/>
              </a:lnSpc>
              <a:spcBef>
                <a:spcPts val="0"/>
              </a:spcBef>
              <a:spcAft>
                <a:spcPts val="0"/>
              </a:spcAft>
              <a:buSzPts val="440"/>
              <a:buFont typeface="Arial" panose="020B0604020202020204" pitchFamily="34" charset="0"/>
              <a:buChar char="•"/>
            </a:pPr>
            <a:r>
              <a:rPr lang="en-GB" sz="1600" dirty="0" err="1">
                <a:solidFill>
                  <a:schemeClr val="tx1"/>
                </a:solidFill>
                <a:latin typeface="Arial"/>
                <a:ea typeface="Arial"/>
                <a:cs typeface="Arial"/>
                <a:sym typeface="Arial"/>
              </a:rPr>
              <a:t>Halpenny</a:t>
            </a:r>
            <a:r>
              <a:rPr lang="en-GB" sz="1600" dirty="0">
                <a:solidFill>
                  <a:schemeClr val="tx1"/>
                </a:solidFill>
                <a:latin typeface="Arial"/>
                <a:ea typeface="Arial"/>
                <a:cs typeface="Arial"/>
                <a:sym typeface="Arial"/>
              </a:rPr>
              <a:t>, A.M. (2013) </a:t>
            </a:r>
            <a:r>
              <a:rPr lang="en-GB" sz="1600" i="1" dirty="0">
                <a:solidFill>
                  <a:schemeClr val="tx1"/>
                </a:solidFill>
                <a:latin typeface="Arial"/>
                <a:ea typeface="Arial"/>
                <a:cs typeface="Arial"/>
                <a:sym typeface="Arial"/>
              </a:rPr>
              <a:t>Introducing Piaget [electronic resource] : A guide for practitioners and students in early years education.</a:t>
            </a:r>
            <a:r>
              <a:rPr lang="en-GB" sz="1600" dirty="0">
                <a:solidFill>
                  <a:schemeClr val="tx1"/>
                </a:solidFill>
                <a:latin typeface="Arial"/>
                <a:ea typeface="Arial"/>
                <a:cs typeface="Arial"/>
                <a:sym typeface="Arial"/>
              </a:rPr>
              <a:t> Hoboken </a:t>
            </a:r>
            <a:r>
              <a:rPr lang="en-GB" sz="1600" dirty="0" smtClean="0">
                <a:solidFill>
                  <a:schemeClr val="tx1"/>
                </a:solidFill>
                <a:latin typeface="Arial"/>
                <a:ea typeface="Arial"/>
                <a:cs typeface="Arial"/>
                <a:sym typeface="Arial"/>
              </a:rPr>
              <a:t>: </a:t>
            </a:r>
            <a:r>
              <a:rPr lang="en-GB" sz="1600" dirty="0">
                <a:solidFill>
                  <a:schemeClr val="tx1"/>
                </a:solidFill>
                <a:latin typeface="Arial"/>
                <a:ea typeface="Arial"/>
                <a:cs typeface="Arial"/>
                <a:sym typeface="Arial"/>
              </a:rPr>
              <a:t>Taylor and Francis. </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McLeod, S</a:t>
            </a:r>
            <a:r>
              <a:rPr lang="en-GB" sz="1600" dirty="0" smtClean="0">
                <a:solidFill>
                  <a:schemeClr val="tx1"/>
                </a:solidFill>
                <a:latin typeface="Arial"/>
                <a:ea typeface="Arial"/>
                <a:cs typeface="Arial"/>
                <a:sym typeface="Arial"/>
              </a:rPr>
              <a:t>. (2007) </a:t>
            </a:r>
            <a:r>
              <a:rPr lang="en-GB" sz="1600" i="1" dirty="0">
                <a:solidFill>
                  <a:schemeClr val="tx1"/>
                </a:solidFill>
                <a:latin typeface="Arial"/>
                <a:ea typeface="Arial"/>
                <a:cs typeface="Arial"/>
                <a:sym typeface="Arial"/>
              </a:rPr>
              <a:t>Jean Piaget's theory of cognitive </a:t>
            </a:r>
            <a:r>
              <a:rPr lang="en-GB" sz="1600" i="1" dirty="0" smtClean="0">
                <a:solidFill>
                  <a:schemeClr val="tx1"/>
                </a:solidFill>
                <a:latin typeface="Arial"/>
                <a:ea typeface="Arial"/>
                <a:cs typeface="Arial"/>
                <a:sym typeface="Arial"/>
              </a:rPr>
              <a:t>development. </a:t>
            </a:r>
            <a:endParaRPr lang="en-GB" sz="1600" i="1" dirty="0">
              <a:solidFill>
                <a:schemeClr val="tx1"/>
              </a:solidFill>
              <a:latin typeface="Arial"/>
              <a:ea typeface="Arial"/>
              <a:cs typeface="Arial"/>
              <a:sym typeface="Arial"/>
            </a:endParaRP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McLeod, S</a:t>
            </a:r>
            <a:r>
              <a:rPr lang="en-GB" sz="1600" dirty="0" smtClean="0">
                <a:solidFill>
                  <a:schemeClr val="tx1"/>
                </a:solidFill>
                <a:latin typeface="Arial"/>
                <a:ea typeface="Arial"/>
                <a:cs typeface="Arial"/>
                <a:sym typeface="Arial"/>
              </a:rPr>
              <a:t>. (2020) </a:t>
            </a:r>
            <a:r>
              <a:rPr lang="en-GB" sz="1600" i="1" dirty="0">
                <a:solidFill>
                  <a:schemeClr val="tx1"/>
                </a:solidFill>
                <a:latin typeface="Arial"/>
                <a:ea typeface="Arial"/>
                <a:cs typeface="Arial"/>
                <a:sym typeface="Arial"/>
              </a:rPr>
              <a:t>Lev Vygotsky's sociocultural theory.</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Piaget, J. (1929</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The child’s conception of the world</a:t>
            </a:r>
            <a:r>
              <a:rPr lang="en-GB" sz="1600" dirty="0">
                <a:solidFill>
                  <a:schemeClr val="tx1"/>
                </a:solidFill>
                <a:latin typeface="Arial"/>
                <a:ea typeface="Arial"/>
                <a:cs typeface="Arial"/>
                <a:sym typeface="Arial"/>
              </a:rPr>
              <a:t>. London: Routledge. </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Piaget, J. (1950</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The psychology of intelligence</a:t>
            </a:r>
            <a:r>
              <a:rPr lang="en-GB" sz="1600" dirty="0">
                <a:solidFill>
                  <a:schemeClr val="tx1"/>
                </a:solidFill>
                <a:latin typeface="Arial"/>
                <a:ea typeface="Arial"/>
                <a:cs typeface="Arial"/>
                <a:sym typeface="Arial"/>
              </a:rPr>
              <a:t>. London, UK: </a:t>
            </a:r>
            <a:r>
              <a:rPr lang="en-GB" sz="1600" dirty="0" smtClean="0">
                <a:solidFill>
                  <a:schemeClr val="tx1"/>
                </a:solidFill>
                <a:latin typeface="Arial"/>
                <a:ea typeface="Arial"/>
                <a:cs typeface="Arial"/>
                <a:sym typeface="Arial"/>
              </a:rPr>
              <a:t>Routledge.</a:t>
            </a:r>
            <a:endParaRPr lang="en-GB" sz="1600" dirty="0">
              <a:solidFill>
                <a:schemeClr val="tx1"/>
              </a:solidFill>
              <a:latin typeface="Arial"/>
              <a:ea typeface="Arial"/>
              <a:cs typeface="Arial"/>
              <a:sym typeface="Arial"/>
            </a:endParaRP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err="1">
                <a:solidFill>
                  <a:schemeClr val="tx1"/>
                </a:solidFill>
                <a:latin typeface="Arial"/>
                <a:ea typeface="Arial"/>
                <a:cs typeface="Arial"/>
                <a:sym typeface="Arial"/>
              </a:rPr>
              <a:t>Tudge</a:t>
            </a:r>
            <a:r>
              <a:rPr lang="en-GB" sz="1600" dirty="0">
                <a:solidFill>
                  <a:schemeClr val="tx1"/>
                </a:solidFill>
                <a:latin typeface="Arial"/>
                <a:ea typeface="Arial"/>
                <a:cs typeface="Arial"/>
                <a:sym typeface="Arial"/>
              </a:rPr>
              <a:t>, J.R. and </a:t>
            </a:r>
            <a:r>
              <a:rPr lang="en-GB" sz="1600" dirty="0" err="1">
                <a:solidFill>
                  <a:schemeClr val="tx1"/>
                </a:solidFill>
                <a:latin typeface="Arial"/>
                <a:ea typeface="Arial"/>
                <a:cs typeface="Arial"/>
                <a:sym typeface="Arial"/>
              </a:rPr>
              <a:t>Winterhoff</a:t>
            </a:r>
            <a:r>
              <a:rPr lang="en-GB" sz="1600" dirty="0">
                <a:solidFill>
                  <a:schemeClr val="tx1"/>
                </a:solidFill>
                <a:latin typeface="Arial"/>
                <a:ea typeface="Arial"/>
                <a:cs typeface="Arial"/>
                <a:sym typeface="Arial"/>
              </a:rPr>
              <a:t>, P.A</a:t>
            </a:r>
            <a:r>
              <a:rPr lang="en-GB" sz="1600" dirty="0" smtClean="0">
                <a:solidFill>
                  <a:schemeClr val="tx1"/>
                </a:solidFill>
                <a:latin typeface="Arial"/>
                <a:ea typeface="Arial"/>
                <a:cs typeface="Arial"/>
                <a:sym typeface="Arial"/>
              </a:rPr>
              <a:t>. (1993</a:t>
            </a:r>
            <a:r>
              <a:rPr lang="en-GB" sz="1600" dirty="0">
                <a:solidFill>
                  <a:schemeClr val="tx1"/>
                </a:solidFill>
                <a:latin typeface="Arial"/>
                <a:ea typeface="Arial"/>
                <a:cs typeface="Arial"/>
                <a:sym typeface="Arial"/>
              </a:rPr>
              <a:t>)</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Vygotsky, Piaget, and Bandura: Perspectives on the relations between the </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i="1" dirty="0">
                <a:solidFill>
                  <a:schemeClr val="tx1"/>
                </a:solidFill>
                <a:latin typeface="Arial"/>
                <a:ea typeface="Arial"/>
                <a:cs typeface="Arial"/>
                <a:sym typeface="Arial"/>
              </a:rPr>
              <a:t>social world and cognitive development. Human development</a:t>
            </a:r>
            <a:r>
              <a:rPr lang="en-GB" sz="1600" dirty="0">
                <a:solidFill>
                  <a:schemeClr val="tx1"/>
                </a:solidFill>
                <a:latin typeface="Arial"/>
                <a:ea typeface="Arial"/>
                <a:cs typeface="Arial"/>
                <a:sym typeface="Arial"/>
              </a:rPr>
              <a:t>, 36(2), pp.61-81.</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Vygotsky, L. S. (1978</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Mind in society: The development of higher psychological processes. </a:t>
            </a:r>
            <a:r>
              <a:rPr lang="en-GB" sz="1600" dirty="0">
                <a:solidFill>
                  <a:schemeClr val="tx1"/>
                </a:solidFill>
                <a:latin typeface="Arial"/>
                <a:ea typeface="Arial"/>
                <a:cs typeface="Arial"/>
                <a:sym typeface="Arial"/>
              </a:rPr>
              <a:t>Harvard University Press.</a:t>
            </a:r>
          </a:p>
          <a:p>
            <a:pPr marL="285750" lvl="0" indent="-285750" algn="l" rtl="0">
              <a:lnSpc>
                <a:spcPct val="100000"/>
              </a:lnSpc>
              <a:spcBef>
                <a:spcPts val="1200"/>
              </a:spcBef>
              <a:spcAft>
                <a:spcPts val="0"/>
              </a:spcAft>
              <a:buSzPts val="440"/>
              <a:buFont typeface="Arial" panose="020B0604020202020204" pitchFamily="34" charset="0"/>
              <a:buChar char="•"/>
            </a:pPr>
            <a:r>
              <a:rPr lang="en-GB" sz="1600" dirty="0">
                <a:solidFill>
                  <a:schemeClr val="tx1"/>
                </a:solidFill>
                <a:latin typeface="Arial"/>
                <a:ea typeface="Arial"/>
                <a:cs typeface="Arial"/>
                <a:sym typeface="Arial"/>
              </a:rPr>
              <a:t>Vygotsky, L. S. (1930</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The problem of the cultural development of the child. Journal of Genetic Psychology</a:t>
            </a:r>
            <a:r>
              <a:rPr lang="en-GB" sz="1600" dirty="0">
                <a:solidFill>
                  <a:schemeClr val="tx1"/>
                </a:solidFill>
                <a:latin typeface="Arial"/>
                <a:ea typeface="Arial"/>
                <a:cs typeface="Arial"/>
                <a:sym typeface="Arial"/>
              </a:rPr>
              <a:t>, 36(3), 415-434.</a:t>
            </a:r>
          </a:p>
          <a:p>
            <a:pPr marL="285750" lvl="0" indent="-285750" algn="l" rtl="0">
              <a:lnSpc>
                <a:spcPct val="100000"/>
              </a:lnSpc>
              <a:spcBef>
                <a:spcPts val="1200"/>
              </a:spcBef>
              <a:spcAft>
                <a:spcPts val="1200"/>
              </a:spcAft>
              <a:buSzPts val="440"/>
              <a:buFont typeface="Arial" panose="020B0604020202020204" pitchFamily="34" charset="0"/>
              <a:buChar char="•"/>
            </a:pPr>
            <a:r>
              <a:rPr lang="en-GB" sz="1600" dirty="0">
                <a:solidFill>
                  <a:schemeClr val="tx1"/>
                </a:solidFill>
                <a:latin typeface="Arial"/>
                <a:ea typeface="Arial"/>
                <a:cs typeface="Arial"/>
                <a:sym typeface="Arial"/>
              </a:rPr>
              <a:t>Vygotsky, L. S. (1933</a:t>
            </a:r>
            <a:r>
              <a:rPr lang="en-GB" sz="1600" dirty="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Play and its role in the mental development of the child. Soviet Psychology</a:t>
            </a:r>
            <a:r>
              <a:rPr lang="en-GB" sz="1600" dirty="0">
                <a:solidFill>
                  <a:schemeClr val="tx1"/>
                </a:solidFill>
                <a:latin typeface="Arial"/>
                <a:ea typeface="Arial"/>
                <a:cs typeface="Arial"/>
                <a:sym typeface="Arial"/>
              </a:rPr>
              <a:t>, 1(3), 6-18.</a:t>
            </a:r>
          </a:p>
          <a:p>
            <a:pPr marL="285750" lvl="0" indent="-285750" algn="l" rtl="0">
              <a:lnSpc>
                <a:spcPct val="100000"/>
              </a:lnSpc>
              <a:spcBef>
                <a:spcPts val="1200"/>
              </a:spcBef>
              <a:spcAft>
                <a:spcPts val="1200"/>
              </a:spcAft>
              <a:buSzPts val="440"/>
              <a:buFont typeface="Arial" panose="020B0604020202020204" pitchFamily="34" charset="0"/>
              <a:buChar char="•"/>
            </a:pPr>
            <a:r>
              <a:rPr lang="en-GB" sz="1600" dirty="0">
                <a:solidFill>
                  <a:schemeClr val="tx1"/>
                </a:solidFill>
                <a:latin typeface="Arial"/>
                <a:ea typeface="Arial"/>
                <a:cs typeface="Arial"/>
                <a:sym typeface="Arial"/>
              </a:rPr>
              <a:t>Vygotsky, L.S. and Cole, M</a:t>
            </a:r>
            <a:r>
              <a:rPr lang="en-GB" sz="1600" dirty="0" smtClean="0">
                <a:solidFill>
                  <a:schemeClr val="tx1"/>
                </a:solidFill>
                <a:latin typeface="Arial"/>
                <a:ea typeface="Arial"/>
                <a:cs typeface="Arial"/>
                <a:sym typeface="Arial"/>
              </a:rPr>
              <a:t>. </a:t>
            </a:r>
            <a:r>
              <a:rPr lang="en-GB" sz="1600" smtClean="0">
                <a:solidFill>
                  <a:schemeClr val="tx1"/>
                </a:solidFill>
                <a:latin typeface="Arial"/>
                <a:ea typeface="Arial"/>
                <a:cs typeface="Arial"/>
                <a:sym typeface="Arial"/>
              </a:rPr>
              <a:t>(1978</a:t>
            </a:r>
            <a:r>
              <a:rPr lang="en-GB" sz="1600" dirty="0">
                <a:solidFill>
                  <a:schemeClr val="tx1"/>
                </a:solidFill>
                <a:latin typeface="Arial"/>
                <a:ea typeface="Arial"/>
                <a:cs typeface="Arial"/>
                <a:sym typeface="Arial"/>
              </a:rPr>
              <a:t>)</a:t>
            </a:r>
            <a:r>
              <a:rPr lang="en-GB" sz="1600" smtClean="0">
                <a:solidFill>
                  <a:schemeClr val="tx1"/>
                </a:solidFill>
                <a:latin typeface="Arial"/>
                <a:ea typeface="Arial"/>
                <a:cs typeface="Arial"/>
                <a:sym typeface="Arial"/>
              </a:rPr>
              <a:t> </a:t>
            </a:r>
            <a:r>
              <a:rPr lang="en-GB" sz="1600" i="1" dirty="0">
                <a:solidFill>
                  <a:schemeClr val="tx1"/>
                </a:solidFill>
                <a:latin typeface="Arial"/>
                <a:ea typeface="Arial"/>
                <a:cs typeface="Arial"/>
                <a:sym typeface="Arial"/>
              </a:rPr>
              <a:t>Mind in society: Development of higher psychological processes</a:t>
            </a:r>
            <a:r>
              <a:rPr lang="en-GB" sz="1600" dirty="0">
                <a:solidFill>
                  <a:schemeClr val="tx1"/>
                </a:solidFill>
                <a:latin typeface="Arial"/>
                <a:ea typeface="Arial"/>
                <a:cs typeface="Arial"/>
                <a:sym typeface="Arial"/>
              </a:rPr>
              <a:t>. Harvard university press.</a:t>
            </a:r>
          </a:p>
          <a:p>
            <a:pPr marL="285750" indent="-285750">
              <a:lnSpc>
                <a:spcPct val="100000"/>
              </a:lnSpc>
              <a:buFont typeface="Arial" panose="020B0604020202020204" pitchFamily="34" charset="0"/>
              <a:buChar char="•"/>
            </a:pPr>
            <a:endParaRPr lang="en-US" sz="1600" dirty="0">
              <a:solidFill>
                <a:schemeClr val="tx1"/>
              </a:solidFill>
            </a:endParaRPr>
          </a:p>
        </p:txBody>
      </p:sp>
    </p:spTree>
    <p:extLst>
      <p:ext uri="{BB962C8B-B14F-4D97-AF65-F5344CB8AC3E}">
        <p14:creationId xmlns:p14="http://schemas.microsoft.com/office/powerpoint/2010/main" val="3521561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 xmlns:a16="http://schemas.microsoft.com/office/drawing/2014/main" id="{F8FAEED9-1ECD-45F9-87A0-9394BAEABB79}"/>
              </a:ext>
            </a:extLst>
          </p:cNvPr>
          <p:cNvSpPr>
            <a:spLocks noGrp="1"/>
          </p:cNvSpPr>
          <p:nvPr>
            <p:ph type="ctrTitle"/>
          </p:nvPr>
        </p:nvSpPr>
        <p:spPr>
          <a:xfrm>
            <a:off x="959901" y="1023408"/>
            <a:ext cx="5437187" cy="2986234"/>
          </a:xfrm>
        </p:spPr>
        <p:txBody>
          <a:bodyPr rtlCol="0"/>
          <a:lstStyle/>
          <a:p>
            <a:pPr rtl="0"/>
            <a:r>
              <a:rPr lang="en-GB" dirty="0"/>
              <a:t>Thank You</a:t>
            </a:r>
          </a:p>
        </p:txBody>
      </p:sp>
      <p:sp>
        <p:nvSpPr>
          <p:cNvPr id="6" name="Slide Number Placeholder 5">
            <a:extLst>
              <a:ext uri="{FF2B5EF4-FFF2-40B4-BE49-F238E27FC236}">
                <a16:creationId xmlns=""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a:t>12</a:t>
            </a:fld>
            <a:endParaRPr lang="en-US"/>
          </a:p>
        </p:txBody>
      </p:sp>
      <p:pic>
        <p:nvPicPr>
          <p:cNvPr id="5124" name="Picture 4">
            <a:extLst>
              <a:ext uri="{FF2B5EF4-FFF2-40B4-BE49-F238E27FC236}">
                <a16:creationId xmlns="" xmlns:a16="http://schemas.microsoft.com/office/drawing/2014/main" id="{5C674F40-EB41-7C84-A6D3-E193F98734D0}"/>
              </a:ext>
            </a:extLst>
          </p:cNvPr>
          <p:cNvPicPr>
            <a:picLocks noGrp="1" noChangeAspect="1" noChangeArrowheads="1"/>
          </p:cNvPicPr>
          <p:nvPr>
            <p:ph type="pic" sz="quarter" idx="15"/>
          </p:nvPr>
        </p:nvPicPr>
        <p:blipFill>
          <a:blip r:embed="rId2">
            <a:extLst>
              <a:ext uri="{28A0092B-C50C-407E-A947-70E740481C1C}">
                <a14:useLocalDpi xmlns:a14="http://schemas.microsoft.com/office/drawing/2010/main" val="0"/>
              </a:ext>
            </a:extLst>
          </a:blip>
          <a:srcRect l="355" r="355"/>
          <a:stretch>
            <a:fillRect/>
          </a:stretch>
        </p:blipFill>
        <p:spPr bwMode="auto">
          <a:xfrm>
            <a:off x="5710935" y="1598507"/>
            <a:ext cx="5846225" cy="3312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DF76BC85-9361-4044-951E-1D698143E543}">
  <ds:schemaRefs>
    <ds:schemaRef ds:uri="http://schemas.microsoft.com/sharepoint/v3/contenttype/forms"/>
  </ds:schemaRefs>
</ds:datastoreItem>
</file>

<file path=customXml/itemProps2.xml><?xml version="1.0" encoding="utf-8"?>
<ds:datastoreItem xmlns:ds="http://schemas.openxmlformats.org/officeDocument/2006/customXml" ds:itemID="{5A163FB7-958F-4794-B3EE-EC8933868F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F128D9D-8887-4AE7-BD39-EBCD268E911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TM33713516</Template>
  <TotalTime>0</TotalTime>
  <Words>885</Words>
  <Application>Microsoft Office PowerPoint</Application>
  <PresentationFormat>Custom</PresentationFormat>
  <Paragraphs>79</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3DFloatVTI</vt:lpstr>
      <vt:lpstr>PowerPoint Presentation</vt:lpstr>
      <vt:lpstr>Overview</vt:lpstr>
      <vt:lpstr>Introduction</vt:lpstr>
      <vt:lpstr>There are three basic components to Piaget’s theory. These are: * SCHEMAs * Assimilation * Stages of development </vt:lpstr>
      <vt:lpstr>PowerPoint Presentation</vt:lpstr>
      <vt:lpstr>PowerPoint Presentation</vt:lpstr>
      <vt:lpstr>Activity 1: Chocolate Peek-a-boo</vt:lpstr>
      <vt:lpstr>PowerPoint Presentation</vt:lpstr>
      <vt:lpstr>Evaluation</vt:lpstr>
      <vt:lpstr>Conclusion</vt:lpstr>
      <vt:lpstr>References</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2021-01-28T12:59:42Z</dcterms:created>
  <dcterms:modified xsi:type="dcterms:W3CDTF">2023-02-18T19:47:41Z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