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703" r:id="rId4"/>
    <p:sldMasterId id="2147483648" r:id="rId5"/>
  </p:sldMasterIdLst>
  <p:notesMasterIdLst>
    <p:notesMasterId r:id="rId32"/>
  </p:notesMasterIdLst>
  <p:handoutMasterIdLst>
    <p:handoutMasterId r:id="rId33"/>
  </p:handoutMasterIdLst>
  <p:sldIdLst>
    <p:sldId id="257" r:id="rId6"/>
    <p:sldId id="316" r:id="rId7"/>
    <p:sldId id="269" r:id="rId8"/>
    <p:sldId id="314" r:id="rId9"/>
    <p:sldId id="260" r:id="rId10"/>
    <p:sldId id="267" r:id="rId11"/>
    <p:sldId id="268" r:id="rId12"/>
    <p:sldId id="321" r:id="rId13"/>
    <p:sldId id="318" r:id="rId14"/>
    <p:sldId id="256" r:id="rId15"/>
    <p:sldId id="258" r:id="rId16"/>
    <p:sldId id="320" r:id="rId17"/>
    <p:sldId id="319" r:id="rId18"/>
    <p:sldId id="317" r:id="rId19"/>
    <p:sldId id="261" r:id="rId20"/>
    <p:sldId id="265" r:id="rId21"/>
    <p:sldId id="263" r:id="rId22"/>
    <p:sldId id="259" r:id="rId23"/>
    <p:sldId id="292" r:id="rId24"/>
    <p:sldId id="293" r:id="rId25"/>
    <p:sldId id="298" r:id="rId26"/>
    <p:sldId id="299" r:id="rId27"/>
    <p:sldId id="300" r:id="rId28"/>
    <p:sldId id="302" r:id="rId29"/>
    <p:sldId id="301" r:id="rId30"/>
    <p:sldId id="295"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45170A-F97C-B151-BB5A-AD8F92611D21}" v="63" dt="2025-10-12T00:49:54.652"/>
    <p1510:client id="{7CEAD958-FE42-45C7-9187-6E969F901B2C}" v="599" dt="2025-10-11T23:54:32.908"/>
    <p1510:client id="{BA437FA2-51DB-6019-8295-9CFFCCB772E8}" v="29" dt="2025-10-11T15:16:40.401"/>
    <p1510:client id="{CF4B0892-F7F2-D176-FAD3-28DC684C28B7}" v="8" dt="2025-10-11T15:25:40.2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04" y="44"/>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handoutMaster" Target="handoutMasters/handoutMaster1.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s>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a:alpha val="0"/>
      </a:schemeClr>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98B642-0251-4719-B931-A25CEE784F66}" type="doc">
      <dgm:prSet loTypeId="urn:microsoft.com/office/officeart/2018/2/layout/IconCircleList" loCatId="icon" qsTypeId="urn:microsoft.com/office/officeart/2005/8/quickstyle/simple1" qsCatId="simple" csTypeId="urn:microsoft.com/office/officeart/2018/5/colors/Iconchunking_neutralbg_colorful2" csCatId="colorful" phldr="1"/>
      <dgm:spPr/>
      <dgm:t>
        <a:bodyPr/>
        <a:lstStyle/>
        <a:p>
          <a:endParaRPr lang="en-US"/>
        </a:p>
      </dgm:t>
    </dgm:pt>
    <dgm:pt modelId="{A95A0753-3437-4312-88B2-7944A25FE934}">
      <dgm:prSet/>
      <dgm:spPr/>
      <dgm:t>
        <a:bodyPr/>
        <a:lstStyle/>
        <a:p>
          <a:pPr>
            <a:lnSpc>
              <a:spcPct val="100000"/>
            </a:lnSpc>
          </a:pPr>
          <a:r>
            <a:rPr lang="en-US"/>
            <a:t>Transform complex information into clear, structured visuals.</a:t>
          </a:r>
        </a:p>
      </dgm:t>
    </dgm:pt>
    <dgm:pt modelId="{8564CA97-A665-4BCD-8621-E69987758A6F}" type="parTrans" cxnId="{83EAC53E-1D1D-4C13-9EB5-DE80A7E999C6}">
      <dgm:prSet/>
      <dgm:spPr/>
      <dgm:t>
        <a:bodyPr/>
        <a:lstStyle/>
        <a:p>
          <a:endParaRPr lang="en-US"/>
        </a:p>
      </dgm:t>
    </dgm:pt>
    <dgm:pt modelId="{DE73234D-529A-4D1A-B041-94F4F7E4B332}" type="sibTrans" cxnId="{83EAC53E-1D1D-4C13-9EB5-DE80A7E999C6}">
      <dgm:prSet/>
      <dgm:spPr/>
      <dgm:t>
        <a:bodyPr/>
        <a:lstStyle/>
        <a:p>
          <a:pPr>
            <a:lnSpc>
              <a:spcPct val="100000"/>
            </a:lnSpc>
          </a:pPr>
          <a:endParaRPr lang="en-US"/>
        </a:p>
      </dgm:t>
    </dgm:pt>
    <dgm:pt modelId="{A923A1AB-9F61-4C8A-983C-649B7741B57F}">
      <dgm:prSet/>
      <dgm:spPr/>
      <dgm:t>
        <a:bodyPr/>
        <a:lstStyle/>
        <a:p>
          <a:pPr>
            <a:lnSpc>
              <a:spcPct val="100000"/>
            </a:lnSpc>
          </a:pPr>
          <a:r>
            <a:rPr lang="en-US"/>
            <a:t>Improves engagement through multimedia (images, audio, video).</a:t>
          </a:r>
        </a:p>
      </dgm:t>
    </dgm:pt>
    <dgm:pt modelId="{26C0D8F4-6CD1-44A2-B147-196C76DC5E7C}" type="parTrans" cxnId="{B0A67BCC-5770-478A-858B-C74547C2E5EE}">
      <dgm:prSet/>
      <dgm:spPr/>
      <dgm:t>
        <a:bodyPr/>
        <a:lstStyle/>
        <a:p>
          <a:endParaRPr lang="en-US"/>
        </a:p>
      </dgm:t>
    </dgm:pt>
    <dgm:pt modelId="{628F1B4A-9068-491D-B19D-2999C58B640A}" type="sibTrans" cxnId="{B0A67BCC-5770-478A-858B-C74547C2E5EE}">
      <dgm:prSet/>
      <dgm:spPr/>
      <dgm:t>
        <a:bodyPr/>
        <a:lstStyle/>
        <a:p>
          <a:pPr>
            <a:lnSpc>
              <a:spcPct val="100000"/>
            </a:lnSpc>
          </a:pPr>
          <a:endParaRPr lang="en-US"/>
        </a:p>
      </dgm:t>
    </dgm:pt>
    <dgm:pt modelId="{C421786A-187F-433B-9CE9-2455BDFF3D85}">
      <dgm:prSet/>
      <dgm:spPr/>
      <dgm:t>
        <a:bodyPr/>
        <a:lstStyle/>
        <a:p>
          <a:pPr>
            <a:lnSpc>
              <a:spcPct val="100000"/>
            </a:lnSpc>
          </a:pPr>
          <a:r>
            <a:rPr lang="en-US"/>
            <a:t>Facilitates quick updates and easy editing.</a:t>
          </a:r>
        </a:p>
      </dgm:t>
    </dgm:pt>
    <dgm:pt modelId="{825752F0-4982-4A90-B432-88C87FFA796C}" type="parTrans" cxnId="{E21E151D-8AA1-4401-BC62-227B4F3A27ED}">
      <dgm:prSet/>
      <dgm:spPr/>
      <dgm:t>
        <a:bodyPr/>
        <a:lstStyle/>
        <a:p>
          <a:endParaRPr lang="en-US"/>
        </a:p>
      </dgm:t>
    </dgm:pt>
    <dgm:pt modelId="{E72BA798-D347-4F4B-852D-2C557FE74964}" type="sibTrans" cxnId="{E21E151D-8AA1-4401-BC62-227B4F3A27ED}">
      <dgm:prSet/>
      <dgm:spPr/>
      <dgm:t>
        <a:bodyPr/>
        <a:lstStyle/>
        <a:p>
          <a:pPr>
            <a:lnSpc>
              <a:spcPct val="100000"/>
            </a:lnSpc>
          </a:pPr>
          <a:endParaRPr lang="en-US"/>
        </a:p>
      </dgm:t>
    </dgm:pt>
    <dgm:pt modelId="{5F5EE796-D85B-4263-9CA9-DBF4D1767B7E}">
      <dgm:prSet/>
      <dgm:spPr/>
      <dgm:t>
        <a:bodyPr/>
        <a:lstStyle/>
        <a:p>
          <a:pPr>
            <a:lnSpc>
              <a:spcPct val="100000"/>
            </a:lnSpc>
          </a:pPr>
          <a:r>
            <a:rPr lang="en-US"/>
            <a:t>Encourages consistency in training across all staff.</a:t>
          </a:r>
        </a:p>
      </dgm:t>
    </dgm:pt>
    <dgm:pt modelId="{61A9A397-057D-4DB5-8287-E39C99FDFF05}" type="parTrans" cxnId="{7A790DB1-4220-4A5C-B9E0-7D85524766E0}">
      <dgm:prSet/>
      <dgm:spPr/>
      <dgm:t>
        <a:bodyPr/>
        <a:lstStyle/>
        <a:p>
          <a:endParaRPr lang="en-US"/>
        </a:p>
      </dgm:t>
    </dgm:pt>
    <dgm:pt modelId="{DAADB98B-1708-4B08-8DA0-FE29EF58B7BA}" type="sibTrans" cxnId="{7A790DB1-4220-4A5C-B9E0-7D85524766E0}">
      <dgm:prSet/>
      <dgm:spPr/>
      <dgm:t>
        <a:bodyPr/>
        <a:lstStyle/>
        <a:p>
          <a:pPr>
            <a:lnSpc>
              <a:spcPct val="100000"/>
            </a:lnSpc>
          </a:pPr>
          <a:endParaRPr lang="en-US"/>
        </a:p>
      </dgm:t>
    </dgm:pt>
    <dgm:pt modelId="{7AF78F2B-6D0C-4298-83C0-F0576992C063}">
      <dgm:prSet/>
      <dgm:spPr/>
      <dgm:t>
        <a:bodyPr/>
        <a:lstStyle/>
        <a:p>
          <a:pPr>
            <a:lnSpc>
              <a:spcPct val="100000"/>
            </a:lnSpc>
          </a:pPr>
          <a:r>
            <a:rPr lang="en-US"/>
            <a:t>Reference ; Reynolds, G ., 2020. In : 3.Edition, ed . Presentation</a:t>
          </a:r>
        </a:p>
      </dgm:t>
    </dgm:pt>
    <dgm:pt modelId="{51CB841E-4111-43E5-A8C6-6ED7D5631542}" type="parTrans" cxnId="{7AB2B489-B2EC-4FEE-AF6B-1F7D3D7C9591}">
      <dgm:prSet/>
      <dgm:spPr/>
      <dgm:t>
        <a:bodyPr/>
        <a:lstStyle/>
        <a:p>
          <a:endParaRPr lang="en-US"/>
        </a:p>
      </dgm:t>
    </dgm:pt>
    <dgm:pt modelId="{DB6C9BB7-6A72-4B0D-8823-9F3F781B62E8}" type="sibTrans" cxnId="{7AB2B489-B2EC-4FEE-AF6B-1F7D3D7C9591}">
      <dgm:prSet/>
      <dgm:spPr/>
      <dgm:t>
        <a:bodyPr/>
        <a:lstStyle/>
        <a:p>
          <a:endParaRPr lang="en-US"/>
        </a:p>
      </dgm:t>
    </dgm:pt>
    <dgm:pt modelId="{FC3A02F1-F1B1-4AFE-9950-A4E3CD3A1B6F}" type="pres">
      <dgm:prSet presAssocID="{CD98B642-0251-4719-B931-A25CEE784F66}" presName="root" presStyleCnt="0">
        <dgm:presLayoutVars>
          <dgm:dir/>
          <dgm:resizeHandles val="exact"/>
        </dgm:presLayoutVars>
      </dgm:prSet>
      <dgm:spPr/>
    </dgm:pt>
    <dgm:pt modelId="{5B6A2F66-A18E-40BE-93FD-C6A02EBB71A2}" type="pres">
      <dgm:prSet presAssocID="{CD98B642-0251-4719-B931-A25CEE784F66}" presName="container" presStyleCnt="0">
        <dgm:presLayoutVars>
          <dgm:dir/>
          <dgm:resizeHandles val="exact"/>
        </dgm:presLayoutVars>
      </dgm:prSet>
      <dgm:spPr/>
    </dgm:pt>
    <dgm:pt modelId="{0F696BE4-71E0-48CE-B30C-0AA6C3155CBC}" type="pres">
      <dgm:prSet presAssocID="{A95A0753-3437-4312-88B2-7944A25FE934}" presName="compNode" presStyleCnt="0"/>
      <dgm:spPr/>
    </dgm:pt>
    <dgm:pt modelId="{C5D6B50C-5CA4-4A15-AA28-4DFC366CD79A}" type="pres">
      <dgm:prSet presAssocID="{A95A0753-3437-4312-88B2-7944A25FE934}" presName="iconBgRect" presStyleLbl="bgShp" presStyleIdx="0" presStyleCnt="5"/>
      <dgm:spPr/>
    </dgm:pt>
    <dgm:pt modelId="{F9F27A19-81C5-4BB7-A011-4931A35C1D5C}" type="pres">
      <dgm:prSet presAssocID="{A95A0753-3437-4312-88B2-7944A25FE934}"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ierarchy"/>
        </a:ext>
      </dgm:extLst>
    </dgm:pt>
    <dgm:pt modelId="{810718EC-1F8A-48D3-9C2B-8C86D25D63D9}" type="pres">
      <dgm:prSet presAssocID="{A95A0753-3437-4312-88B2-7944A25FE934}" presName="spaceRect" presStyleCnt="0"/>
      <dgm:spPr/>
    </dgm:pt>
    <dgm:pt modelId="{CF6B7900-B651-4028-B5A0-6E485B2F14AF}" type="pres">
      <dgm:prSet presAssocID="{A95A0753-3437-4312-88B2-7944A25FE934}" presName="textRect" presStyleLbl="revTx" presStyleIdx="0" presStyleCnt="5">
        <dgm:presLayoutVars>
          <dgm:chMax val="1"/>
          <dgm:chPref val="1"/>
        </dgm:presLayoutVars>
      </dgm:prSet>
      <dgm:spPr/>
    </dgm:pt>
    <dgm:pt modelId="{E4019B97-5A38-4BA5-AB65-CDF585902885}" type="pres">
      <dgm:prSet presAssocID="{DE73234D-529A-4D1A-B041-94F4F7E4B332}" presName="sibTrans" presStyleLbl="sibTrans2D1" presStyleIdx="0" presStyleCnt="0"/>
      <dgm:spPr/>
    </dgm:pt>
    <dgm:pt modelId="{7935EA30-CC0E-4073-B774-3406C538ED97}" type="pres">
      <dgm:prSet presAssocID="{A923A1AB-9F61-4C8A-983C-649B7741B57F}" presName="compNode" presStyleCnt="0"/>
      <dgm:spPr/>
    </dgm:pt>
    <dgm:pt modelId="{4A3DC728-9F96-4BB8-9015-EB313D404C85}" type="pres">
      <dgm:prSet presAssocID="{A923A1AB-9F61-4C8A-983C-649B7741B57F}" presName="iconBgRect" presStyleLbl="bgShp" presStyleIdx="1" presStyleCnt="5"/>
      <dgm:spPr/>
    </dgm:pt>
    <dgm:pt modelId="{F5BA79E3-F6C7-420B-B215-628070452658}" type="pres">
      <dgm:prSet presAssocID="{A923A1AB-9F61-4C8A-983C-649B7741B57F}"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odcast"/>
        </a:ext>
      </dgm:extLst>
    </dgm:pt>
    <dgm:pt modelId="{BC3D3B21-877E-42C3-ABE2-DA1BB6015359}" type="pres">
      <dgm:prSet presAssocID="{A923A1AB-9F61-4C8A-983C-649B7741B57F}" presName="spaceRect" presStyleCnt="0"/>
      <dgm:spPr/>
    </dgm:pt>
    <dgm:pt modelId="{917AC9C9-0C1C-43F6-9B10-82BAE6011383}" type="pres">
      <dgm:prSet presAssocID="{A923A1AB-9F61-4C8A-983C-649B7741B57F}" presName="textRect" presStyleLbl="revTx" presStyleIdx="1" presStyleCnt="5">
        <dgm:presLayoutVars>
          <dgm:chMax val="1"/>
          <dgm:chPref val="1"/>
        </dgm:presLayoutVars>
      </dgm:prSet>
      <dgm:spPr/>
    </dgm:pt>
    <dgm:pt modelId="{21843D5F-3852-45C6-B78A-DB0A379BA53E}" type="pres">
      <dgm:prSet presAssocID="{628F1B4A-9068-491D-B19D-2999C58B640A}" presName="sibTrans" presStyleLbl="sibTrans2D1" presStyleIdx="0" presStyleCnt="0"/>
      <dgm:spPr/>
    </dgm:pt>
    <dgm:pt modelId="{B4C97743-322C-473B-803A-B203D1CC89C9}" type="pres">
      <dgm:prSet presAssocID="{C421786A-187F-433B-9CE9-2455BDFF3D85}" presName="compNode" presStyleCnt="0"/>
      <dgm:spPr/>
    </dgm:pt>
    <dgm:pt modelId="{1E072DC5-C400-4526-9E3F-7E9CEC4FED6F}" type="pres">
      <dgm:prSet presAssocID="{C421786A-187F-433B-9CE9-2455BDFF3D85}" presName="iconBgRect" presStyleLbl="bgShp" presStyleIdx="2" presStyleCnt="5"/>
      <dgm:spPr/>
    </dgm:pt>
    <dgm:pt modelId="{037F6963-66F2-4330-A091-C5C1BEEE2A43}" type="pres">
      <dgm:prSet presAssocID="{C421786A-187F-433B-9CE9-2455BDFF3D85}"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Video camera"/>
        </a:ext>
      </dgm:extLst>
    </dgm:pt>
    <dgm:pt modelId="{98F061DF-C0D0-42D1-B06E-30655454C4AE}" type="pres">
      <dgm:prSet presAssocID="{C421786A-187F-433B-9CE9-2455BDFF3D85}" presName="spaceRect" presStyleCnt="0"/>
      <dgm:spPr/>
    </dgm:pt>
    <dgm:pt modelId="{02746E03-8C7B-451C-A9DB-D6D8AD1E0ADD}" type="pres">
      <dgm:prSet presAssocID="{C421786A-187F-433B-9CE9-2455BDFF3D85}" presName="textRect" presStyleLbl="revTx" presStyleIdx="2" presStyleCnt="5">
        <dgm:presLayoutVars>
          <dgm:chMax val="1"/>
          <dgm:chPref val="1"/>
        </dgm:presLayoutVars>
      </dgm:prSet>
      <dgm:spPr/>
    </dgm:pt>
    <dgm:pt modelId="{0792A8BC-3BA5-4179-BE85-4EE6CF711A67}" type="pres">
      <dgm:prSet presAssocID="{E72BA798-D347-4F4B-852D-2C557FE74964}" presName="sibTrans" presStyleLbl="sibTrans2D1" presStyleIdx="0" presStyleCnt="0"/>
      <dgm:spPr/>
    </dgm:pt>
    <dgm:pt modelId="{DDD2275B-B585-4E82-BF56-D561589BAD3E}" type="pres">
      <dgm:prSet presAssocID="{5F5EE796-D85B-4263-9CA9-DBF4D1767B7E}" presName="compNode" presStyleCnt="0"/>
      <dgm:spPr/>
    </dgm:pt>
    <dgm:pt modelId="{2A626E68-DF07-4D50-88C9-5C58281036B4}" type="pres">
      <dgm:prSet presAssocID="{5F5EE796-D85B-4263-9CA9-DBF4D1767B7E}" presName="iconBgRect" presStyleLbl="bgShp" presStyleIdx="3" presStyleCnt="5"/>
      <dgm:spPr/>
    </dgm:pt>
    <dgm:pt modelId="{0F80B2F3-57CE-4663-9AC6-9DA0DE49509F}" type="pres">
      <dgm:prSet presAssocID="{5F5EE796-D85B-4263-9CA9-DBF4D1767B7E}"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roup Success"/>
        </a:ext>
      </dgm:extLst>
    </dgm:pt>
    <dgm:pt modelId="{D630E4DD-7F4B-452E-AE28-0CE11C595D34}" type="pres">
      <dgm:prSet presAssocID="{5F5EE796-D85B-4263-9CA9-DBF4D1767B7E}" presName="spaceRect" presStyleCnt="0"/>
      <dgm:spPr/>
    </dgm:pt>
    <dgm:pt modelId="{2EEF725D-C0FB-4F93-A918-317C943FE078}" type="pres">
      <dgm:prSet presAssocID="{5F5EE796-D85B-4263-9CA9-DBF4D1767B7E}" presName="textRect" presStyleLbl="revTx" presStyleIdx="3" presStyleCnt="5">
        <dgm:presLayoutVars>
          <dgm:chMax val="1"/>
          <dgm:chPref val="1"/>
        </dgm:presLayoutVars>
      </dgm:prSet>
      <dgm:spPr/>
    </dgm:pt>
    <dgm:pt modelId="{33A55BE0-92C3-480C-91F6-373B01D68F2C}" type="pres">
      <dgm:prSet presAssocID="{DAADB98B-1708-4B08-8DA0-FE29EF58B7BA}" presName="sibTrans" presStyleLbl="sibTrans2D1" presStyleIdx="0" presStyleCnt="0"/>
      <dgm:spPr/>
    </dgm:pt>
    <dgm:pt modelId="{4588A4A6-FDF9-439C-9620-8A22CF6B5804}" type="pres">
      <dgm:prSet presAssocID="{7AF78F2B-6D0C-4298-83C0-F0576992C063}" presName="compNode" presStyleCnt="0"/>
      <dgm:spPr/>
    </dgm:pt>
    <dgm:pt modelId="{2CF307CD-36E8-42BA-8C2F-433156645850}" type="pres">
      <dgm:prSet presAssocID="{7AF78F2B-6D0C-4298-83C0-F0576992C063}" presName="iconBgRect" presStyleLbl="bgShp" presStyleIdx="4" presStyleCnt="5"/>
      <dgm:spPr/>
    </dgm:pt>
    <dgm:pt modelId="{9D63E85B-4024-4ED3-8581-46B10E8C8852}" type="pres">
      <dgm:prSet presAssocID="{7AF78F2B-6D0C-4298-83C0-F0576992C063}"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omputer"/>
        </a:ext>
      </dgm:extLst>
    </dgm:pt>
    <dgm:pt modelId="{03FC2716-119D-4AA0-9BAF-9A5ED3C2516F}" type="pres">
      <dgm:prSet presAssocID="{7AF78F2B-6D0C-4298-83C0-F0576992C063}" presName="spaceRect" presStyleCnt="0"/>
      <dgm:spPr/>
    </dgm:pt>
    <dgm:pt modelId="{4E656855-F55A-48B2-A40C-96FE3FBDCE77}" type="pres">
      <dgm:prSet presAssocID="{7AF78F2B-6D0C-4298-83C0-F0576992C063}" presName="textRect" presStyleLbl="revTx" presStyleIdx="4" presStyleCnt="5">
        <dgm:presLayoutVars>
          <dgm:chMax val="1"/>
          <dgm:chPref val="1"/>
        </dgm:presLayoutVars>
      </dgm:prSet>
      <dgm:spPr/>
    </dgm:pt>
  </dgm:ptLst>
  <dgm:cxnLst>
    <dgm:cxn modelId="{E21E151D-8AA1-4401-BC62-227B4F3A27ED}" srcId="{CD98B642-0251-4719-B931-A25CEE784F66}" destId="{C421786A-187F-433B-9CE9-2455BDFF3D85}" srcOrd="2" destOrd="0" parTransId="{825752F0-4982-4A90-B432-88C87FFA796C}" sibTransId="{E72BA798-D347-4F4B-852D-2C557FE74964}"/>
    <dgm:cxn modelId="{4E73E924-21D7-4D10-802B-353EDB00C860}" type="presOf" srcId="{C421786A-187F-433B-9CE9-2455BDFF3D85}" destId="{02746E03-8C7B-451C-A9DB-D6D8AD1E0ADD}" srcOrd="0" destOrd="0" presId="urn:microsoft.com/office/officeart/2018/2/layout/IconCircleList"/>
    <dgm:cxn modelId="{95A4D038-265D-4158-BD51-C06BC16061CB}" type="presOf" srcId="{A95A0753-3437-4312-88B2-7944A25FE934}" destId="{CF6B7900-B651-4028-B5A0-6E485B2F14AF}" srcOrd="0" destOrd="0" presId="urn:microsoft.com/office/officeart/2018/2/layout/IconCircleList"/>
    <dgm:cxn modelId="{83EAC53E-1D1D-4C13-9EB5-DE80A7E999C6}" srcId="{CD98B642-0251-4719-B931-A25CEE784F66}" destId="{A95A0753-3437-4312-88B2-7944A25FE934}" srcOrd="0" destOrd="0" parTransId="{8564CA97-A665-4BCD-8621-E69987758A6F}" sibTransId="{DE73234D-529A-4D1A-B041-94F4F7E4B332}"/>
    <dgm:cxn modelId="{99E0F15B-6154-46F9-AEE3-DB624077ED56}" type="presOf" srcId="{7AF78F2B-6D0C-4298-83C0-F0576992C063}" destId="{4E656855-F55A-48B2-A40C-96FE3FBDCE77}" srcOrd="0" destOrd="0" presId="urn:microsoft.com/office/officeart/2018/2/layout/IconCircleList"/>
    <dgm:cxn modelId="{7AB2B489-B2EC-4FEE-AF6B-1F7D3D7C9591}" srcId="{CD98B642-0251-4719-B931-A25CEE784F66}" destId="{7AF78F2B-6D0C-4298-83C0-F0576992C063}" srcOrd="4" destOrd="0" parTransId="{51CB841E-4111-43E5-A8C6-6ED7D5631542}" sibTransId="{DB6C9BB7-6A72-4B0D-8823-9F3F781B62E8}"/>
    <dgm:cxn modelId="{731CBE94-C392-431E-9CC5-5DEAC65F31CA}" type="presOf" srcId="{628F1B4A-9068-491D-B19D-2999C58B640A}" destId="{21843D5F-3852-45C6-B78A-DB0A379BA53E}" srcOrd="0" destOrd="0" presId="urn:microsoft.com/office/officeart/2018/2/layout/IconCircleList"/>
    <dgm:cxn modelId="{7A790DB1-4220-4A5C-B9E0-7D85524766E0}" srcId="{CD98B642-0251-4719-B931-A25CEE784F66}" destId="{5F5EE796-D85B-4263-9CA9-DBF4D1767B7E}" srcOrd="3" destOrd="0" parTransId="{61A9A397-057D-4DB5-8287-E39C99FDFF05}" sibTransId="{DAADB98B-1708-4B08-8DA0-FE29EF58B7BA}"/>
    <dgm:cxn modelId="{8A7F8BC6-3A02-4005-8F75-387A43C0C703}" type="presOf" srcId="{DAADB98B-1708-4B08-8DA0-FE29EF58B7BA}" destId="{33A55BE0-92C3-480C-91F6-373B01D68F2C}" srcOrd="0" destOrd="0" presId="urn:microsoft.com/office/officeart/2018/2/layout/IconCircleList"/>
    <dgm:cxn modelId="{B0A67BCC-5770-478A-858B-C74547C2E5EE}" srcId="{CD98B642-0251-4719-B931-A25CEE784F66}" destId="{A923A1AB-9F61-4C8A-983C-649B7741B57F}" srcOrd="1" destOrd="0" parTransId="{26C0D8F4-6CD1-44A2-B147-196C76DC5E7C}" sibTransId="{628F1B4A-9068-491D-B19D-2999C58B640A}"/>
    <dgm:cxn modelId="{90DD0ECD-2B47-40FC-9725-205092DAF0DC}" type="presOf" srcId="{CD98B642-0251-4719-B931-A25CEE784F66}" destId="{FC3A02F1-F1B1-4AFE-9950-A4E3CD3A1B6F}" srcOrd="0" destOrd="0" presId="urn:microsoft.com/office/officeart/2018/2/layout/IconCircleList"/>
    <dgm:cxn modelId="{BA2A55CF-042C-4B41-A693-0AE386A6CD4D}" type="presOf" srcId="{DE73234D-529A-4D1A-B041-94F4F7E4B332}" destId="{E4019B97-5A38-4BA5-AB65-CDF585902885}" srcOrd="0" destOrd="0" presId="urn:microsoft.com/office/officeart/2018/2/layout/IconCircleList"/>
    <dgm:cxn modelId="{C747ABD8-1353-4382-801A-DEAD40230E9C}" type="presOf" srcId="{A923A1AB-9F61-4C8A-983C-649B7741B57F}" destId="{917AC9C9-0C1C-43F6-9B10-82BAE6011383}" srcOrd="0" destOrd="0" presId="urn:microsoft.com/office/officeart/2018/2/layout/IconCircleList"/>
    <dgm:cxn modelId="{494A21DF-8ABA-44B9-A77B-C9C2B131BED4}" type="presOf" srcId="{5F5EE796-D85B-4263-9CA9-DBF4D1767B7E}" destId="{2EEF725D-C0FB-4F93-A918-317C943FE078}" srcOrd="0" destOrd="0" presId="urn:microsoft.com/office/officeart/2018/2/layout/IconCircleList"/>
    <dgm:cxn modelId="{2A93B5FD-8AAE-4912-96C0-097C46A50E60}" type="presOf" srcId="{E72BA798-D347-4F4B-852D-2C557FE74964}" destId="{0792A8BC-3BA5-4179-BE85-4EE6CF711A67}" srcOrd="0" destOrd="0" presId="urn:microsoft.com/office/officeart/2018/2/layout/IconCircleList"/>
    <dgm:cxn modelId="{C5F5AA3A-0744-4F1B-82A1-0E513124D54E}" type="presParOf" srcId="{FC3A02F1-F1B1-4AFE-9950-A4E3CD3A1B6F}" destId="{5B6A2F66-A18E-40BE-93FD-C6A02EBB71A2}" srcOrd="0" destOrd="0" presId="urn:microsoft.com/office/officeart/2018/2/layout/IconCircleList"/>
    <dgm:cxn modelId="{F1C3BB68-1362-4227-BAA4-8C50936CE6BC}" type="presParOf" srcId="{5B6A2F66-A18E-40BE-93FD-C6A02EBB71A2}" destId="{0F696BE4-71E0-48CE-B30C-0AA6C3155CBC}" srcOrd="0" destOrd="0" presId="urn:microsoft.com/office/officeart/2018/2/layout/IconCircleList"/>
    <dgm:cxn modelId="{8B28AFD6-69E0-48F9-ADA3-177BFB655D0D}" type="presParOf" srcId="{0F696BE4-71E0-48CE-B30C-0AA6C3155CBC}" destId="{C5D6B50C-5CA4-4A15-AA28-4DFC366CD79A}" srcOrd="0" destOrd="0" presId="urn:microsoft.com/office/officeart/2018/2/layout/IconCircleList"/>
    <dgm:cxn modelId="{127B3337-3FB7-4FA6-AD15-AFAD08F997EC}" type="presParOf" srcId="{0F696BE4-71E0-48CE-B30C-0AA6C3155CBC}" destId="{F9F27A19-81C5-4BB7-A011-4931A35C1D5C}" srcOrd="1" destOrd="0" presId="urn:microsoft.com/office/officeart/2018/2/layout/IconCircleList"/>
    <dgm:cxn modelId="{A8E10C6F-6CFA-4803-BF0F-C2166BA0A03A}" type="presParOf" srcId="{0F696BE4-71E0-48CE-B30C-0AA6C3155CBC}" destId="{810718EC-1F8A-48D3-9C2B-8C86D25D63D9}" srcOrd="2" destOrd="0" presId="urn:microsoft.com/office/officeart/2018/2/layout/IconCircleList"/>
    <dgm:cxn modelId="{E522576C-AC4A-4C89-BFEC-52DB2A7AFD1A}" type="presParOf" srcId="{0F696BE4-71E0-48CE-B30C-0AA6C3155CBC}" destId="{CF6B7900-B651-4028-B5A0-6E485B2F14AF}" srcOrd="3" destOrd="0" presId="urn:microsoft.com/office/officeart/2018/2/layout/IconCircleList"/>
    <dgm:cxn modelId="{FC495609-0365-47EC-9AB5-BCE1951A07E5}" type="presParOf" srcId="{5B6A2F66-A18E-40BE-93FD-C6A02EBB71A2}" destId="{E4019B97-5A38-4BA5-AB65-CDF585902885}" srcOrd="1" destOrd="0" presId="urn:microsoft.com/office/officeart/2018/2/layout/IconCircleList"/>
    <dgm:cxn modelId="{A5371B8B-3C93-4AD2-9157-6CBCCCDAC842}" type="presParOf" srcId="{5B6A2F66-A18E-40BE-93FD-C6A02EBB71A2}" destId="{7935EA30-CC0E-4073-B774-3406C538ED97}" srcOrd="2" destOrd="0" presId="urn:microsoft.com/office/officeart/2018/2/layout/IconCircleList"/>
    <dgm:cxn modelId="{1D4B3CE3-7FD1-4098-B385-6AB07BB22017}" type="presParOf" srcId="{7935EA30-CC0E-4073-B774-3406C538ED97}" destId="{4A3DC728-9F96-4BB8-9015-EB313D404C85}" srcOrd="0" destOrd="0" presId="urn:microsoft.com/office/officeart/2018/2/layout/IconCircleList"/>
    <dgm:cxn modelId="{0DB79CE7-6144-4D5F-A2F3-A80529C32337}" type="presParOf" srcId="{7935EA30-CC0E-4073-B774-3406C538ED97}" destId="{F5BA79E3-F6C7-420B-B215-628070452658}" srcOrd="1" destOrd="0" presId="urn:microsoft.com/office/officeart/2018/2/layout/IconCircleList"/>
    <dgm:cxn modelId="{1040FA05-AB4E-4F90-8475-8B312615CF4D}" type="presParOf" srcId="{7935EA30-CC0E-4073-B774-3406C538ED97}" destId="{BC3D3B21-877E-42C3-ABE2-DA1BB6015359}" srcOrd="2" destOrd="0" presId="urn:microsoft.com/office/officeart/2018/2/layout/IconCircleList"/>
    <dgm:cxn modelId="{53271D6D-1432-4474-BC44-1A8BE06176B4}" type="presParOf" srcId="{7935EA30-CC0E-4073-B774-3406C538ED97}" destId="{917AC9C9-0C1C-43F6-9B10-82BAE6011383}" srcOrd="3" destOrd="0" presId="urn:microsoft.com/office/officeart/2018/2/layout/IconCircleList"/>
    <dgm:cxn modelId="{3185F430-97F2-4596-9EFE-C68EE19D5819}" type="presParOf" srcId="{5B6A2F66-A18E-40BE-93FD-C6A02EBB71A2}" destId="{21843D5F-3852-45C6-B78A-DB0A379BA53E}" srcOrd="3" destOrd="0" presId="urn:microsoft.com/office/officeart/2018/2/layout/IconCircleList"/>
    <dgm:cxn modelId="{0917D128-BBDE-4672-8556-B57B98EC87D7}" type="presParOf" srcId="{5B6A2F66-A18E-40BE-93FD-C6A02EBB71A2}" destId="{B4C97743-322C-473B-803A-B203D1CC89C9}" srcOrd="4" destOrd="0" presId="urn:microsoft.com/office/officeart/2018/2/layout/IconCircleList"/>
    <dgm:cxn modelId="{22F10FD2-15C7-4D96-8324-C1D745529019}" type="presParOf" srcId="{B4C97743-322C-473B-803A-B203D1CC89C9}" destId="{1E072DC5-C400-4526-9E3F-7E9CEC4FED6F}" srcOrd="0" destOrd="0" presId="urn:microsoft.com/office/officeart/2018/2/layout/IconCircleList"/>
    <dgm:cxn modelId="{BABEAEB5-3B08-4046-90CF-907D3F21D80C}" type="presParOf" srcId="{B4C97743-322C-473B-803A-B203D1CC89C9}" destId="{037F6963-66F2-4330-A091-C5C1BEEE2A43}" srcOrd="1" destOrd="0" presId="urn:microsoft.com/office/officeart/2018/2/layout/IconCircleList"/>
    <dgm:cxn modelId="{2027BFD0-5AA4-443A-ADBB-E8D28B9A12B2}" type="presParOf" srcId="{B4C97743-322C-473B-803A-B203D1CC89C9}" destId="{98F061DF-C0D0-42D1-B06E-30655454C4AE}" srcOrd="2" destOrd="0" presId="urn:microsoft.com/office/officeart/2018/2/layout/IconCircleList"/>
    <dgm:cxn modelId="{6394539A-AA3B-4EEF-AF22-A6E758941693}" type="presParOf" srcId="{B4C97743-322C-473B-803A-B203D1CC89C9}" destId="{02746E03-8C7B-451C-A9DB-D6D8AD1E0ADD}" srcOrd="3" destOrd="0" presId="urn:microsoft.com/office/officeart/2018/2/layout/IconCircleList"/>
    <dgm:cxn modelId="{51EFC5A6-F487-4DD7-9CA0-9BDA40873FAF}" type="presParOf" srcId="{5B6A2F66-A18E-40BE-93FD-C6A02EBB71A2}" destId="{0792A8BC-3BA5-4179-BE85-4EE6CF711A67}" srcOrd="5" destOrd="0" presId="urn:microsoft.com/office/officeart/2018/2/layout/IconCircleList"/>
    <dgm:cxn modelId="{8F876C5D-647B-4A95-9DC1-30556955CCAE}" type="presParOf" srcId="{5B6A2F66-A18E-40BE-93FD-C6A02EBB71A2}" destId="{DDD2275B-B585-4E82-BF56-D561589BAD3E}" srcOrd="6" destOrd="0" presId="urn:microsoft.com/office/officeart/2018/2/layout/IconCircleList"/>
    <dgm:cxn modelId="{EFA978EE-DC79-4FC3-8F62-2AFDD4046ADB}" type="presParOf" srcId="{DDD2275B-B585-4E82-BF56-D561589BAD3E}" destId="{2A626E68-DF07-4D50-88C9-5C58281036B4}" srcOrd="0" destOrd="0" presId="urn:microsoft.com/office/officeart/2018/2/layout/IconCircleList"/>
    <dgm:cxn modelId="{8D6FD18A-462F-4A46-B367-FF740429D78F}" type="presParOf" srcId="{DDD2275B-B585-4E82-BF56-D561589BAD3E}" destId="{0F80B2F3-57CE-4663-9AC6-9DA0DE49509F}" srcOrd="1" destOrd="0" presId="urn:microsoft.com/office/officeart/2018/2/layout/IconCircleList"/>
    <dgm:cxn modelId="{457EE36E-4980-4635-9515-1662E3ED1899}" type="presParOf" srcId="{DDD2275B-B585-4E82-BF56-D561589BAD3E}" destId="{D630E4DD-7F4B-452E-AE28-0CE11C595D34}" srcOrd="2" destOrd="0" presId="urn:microsoft.com/office/officeart/2018/2/layout/IconCircleList"/>
    <dgm:cxn modelId="{CC404395-5DAA-40FE-A246-88FC2B9CFB20}" type="presParOf" srcId="{DDD2275B-B585-4E82-BF56-D561589BAD3E}" destId="{2EEF725D-C0FB-4F93-A918-317C943FE078}" srcOrd="3" destOrd="0" presId="urn:microsoft.com/office/officeart/2018/2/layout/IconCircleList"/>
    <dgm:cxn modelId="{BAACBC49-7A55-4DFB-9B0A-1282A6E1B4E8}" type="presParOf" srcId="{5B6A2F66-A18E-40BE-93FD-C6A02EBB71A2}" destId="{33A55BE0-92C3-480C-91F6-373B01D68F2C}" srcOrd="7" destOrd="0" presId="urn:microsoft.com/office/officeart/2018/2/layout/IconCircleList"/>
    <dgm:cxn modelId="{46FE8161-F873-4A49-A127-AC8218A52924}" type="presParOf" srcId="{5B6A2F66-A18E-40BE-93FD-C6A02EBB71A2}" destId="{4588A4A6-FDF9-439C-9620-8A22CF6B5804}" srcOrd="8" destOrd="0" presId="urn:microsoft.com/office/officeart/2018/2/layout/IconCircleList"/>
    <dgm:cxn modelId="{1C9F849C-AAFE-4022-AFF4-0BD311EA14C5}" type="presParOf" srcId="{4588A4A6-FDF9-439C-9620-8A22CF6B5804}" destId="{2CF307CD-36E8-42BA-8C2F-433156645850}" srcOrd="0" destOrd="0" presId="urn:microsoft.com/office/officeart/2018/2/layout/IconCircleList"/>
    <dgm:cxn modelId="{47A165F5-34AC-45A9-8589-FAB8EC5D3144}" type="presParOf" srcId="{4588A4A6-FDF9-439C-9620-8A22CF6B5804}" destId="{9D63E85B-4024-4ED3-8581-46B10E8C8852}" srcOrd="1" destOrd="0" presId="urn:microsoft.com/office/officeart/2018/2/layout/IconCircleList"/>
    <dgm:cxn modelId="{EB48BFB9-C6C1-4ECB-BB87-909AF5D9457B}" type="presParOf" srcId="{4588A4A6-FDF9-439C-9620-8A22CF6B5804}" destId="{03FC2716-119D-4AA0-9BAF-9A5ED3C2516F}" srcOrd="2" destOrd="0" presId="urn:microsoft.com/office/officeart/2018/2/layout/IconCircleList"/>
    <dgm:cxn modelId="{EDBF14FA-EDD7-4D83-9F04-F8706FB9800A}" type="presParOf" srcId="{4588A4A6-FDF9-439C-9620-8A22CF6B5804}" destId="{4E656855-F55A-48B2-A40C-96FE3FBDCE77}"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4B65325-64C6-40D3-BF81-AAE5255246CD}" type="doc">
      <dgm:prSet loTypeId="urn:microsoft.com/office/officeart/2005/8/layout/hierarchy4" loCatId="list" qsTypeId="urn:microsoft.com/office/officeart/2005/8/quickstyle/simple1" qsCatId="simple" csTypeId="urn:microsoft.com/office/officeart/2005/8/colors/colorful4" csCatId="colorful" phldr="1"/>
      <dgm:spPr/>
      <dgm:t>
        <a:bodyPr/>
        <a:lstStyle/>
        <a:p>
          <a:endParaRPr lang="en-US"/>
        </a:p>
      </dgm:t>
    </dgm:pt>
    <dgm:pt modelId="{F0EFB660-9BBD-44FF-9169-76625006257A}">
      <dgm:prSet custT="1"/>
      <dgm:spPr/>
      <dgm:t>
        <a:bodyPr/>
        <a:lstStyle/>
        <a:p>
          <a:pPr rtl="0"/>
          <a:r>
            <a:rPr lang="en-US" sz="1800" b="1"/>
            <a:t>1. Digital literacy gaps </a:t>
          </a:r>
          <a:endParaRPr lang="en-US" sz="1800"/>
        </a:p>
      </dgm:t>
    </dgm:pt>
    <dgm:pt modelId="{0A836855-5C8E-4BF4-B8E9-39A31BCA6A9B}" type="parTrans" cxnId="{6E096B24-E9FC-425B-B633-B0F82348CDB7}">
      <dgm:prSet/>
      <dgm:spPr/>
      <dgm:t>
        <a:bodyPr/>
        <a:lstStyle/>
        <a:p>
          <a:endParaRPr lang="en-US" sz="4000"/>
        </a:p>
      </dgm:t>
    </dgm:pt>
    <dgm:pt modelId="{EAF1FBE8-3524-4E50-BE68-A926066E8D41}" type="sibTrans" cxnId="{6E096B24-E9FC-425B-B633-B0F82348CDB7}">
      <dgm:prSet/>
      <dgm:spPr/>
      <dgm:t>
        <a:bodyPr/>
        <a:lstStyle/>
        <a:p>
          <a:endParaRPr lang="en-US" sz="4000"/>
        </a:p>
      </dgm:t>
    </dgm:pt>
    <dgm:pt modelId="{EF1E88B2-12CE-4EED-B5B6-AC573C95E0A5}">
      <dgm:prSet custT="1"/>
      <dgm:spPr/>
      <dgm:t>
        <a:bodyPr/>
        <a:lstStyle/>
        <a:p>
          <a:pPr rtl="0"/>
          <a:r>
            <a:rPr lang="en-US" sz="1400"/>
            <a:t>Inconsistent use or unsafe workarounds; staff need targeted upskilling and on-shift coaching (</a:t>
          </a:r>
          <a:r>
            <a:rPr lang="en-US" sz="1400" err="1"/>
            <a:t>Alotaibi</a:t>
          </a:r>
          <a:r>
            <a:rPr lang="en-US" sz="1400"/>
            <a:t> et al., 2025).</a:t>
          </a:r>
        </a:p>
      </dgm:t>
    </dgm:pt>
    <dgm:pt modelId="{096EC0A7-45C3-49F3-A70E-B97F4F4D586F}" type="parTrans" cxnId="{384D7FB1-73D0-40DD-805E-497B1ED50F97}">
      <dgm:prSet/>
      <dgm:spPr/>
      <dgm:t>
        <a:bodyPr/>
        <a:lstStyle/>
        <a:p>
          <a:endParaRPr lang="en-US" sz="4000"/>
        </a:p>
      </dgm:t>
    </dgm:pt>
    <dgm:pt modelId="{88FB6A2D-5F8F-408F-B8AF-530ACCB8955A}" type="sibTrans" cxnId="{384D7FB1-73D0-40DD-805E-497B1ED50F97}">
      <dgm:prSet/>
      <dgm:spPr/>
      <dgm:t>
        <a:bodyPr/>
        <a:lstStyle/>
        <a:p>
          <a:endParaRPr lang="en-US" sz="4000"/>
        </a:p>
      </dgm:t>
    </dgm:pt>
    <dgm:pt modelId="{5D3B1D3C-5DF5-49BB-8792-899F34A3B3BD}">
      <dgm:prSet custT="1"/>
      <dgm:spPr/>
      <dgm:t>
        <a:bodyPr/>
        <a:lstStyle/>
        <a:p>
          <a:pPr rtl="0"/>
          <a:r>
            <a:rPr lang="en-US" sz="1800" b="1"/>
            <a:t>2. Devices/Wi-Fi &amp; notification overload</a:t>
          </a:r>
          <a:endParaRPr lang="en-US" sz="1800"/>
        </a:p>
      </dgm:t>
    </dgm:pt>
    <dgm:pt modelId="{30AC1A61-CA2F-436E-A275-D4F735618831}" type="parTrans" cxnId="{C6AA310D-34E3-464D-A455-9B7AAC4209C0}">
      <dgm:prSet/>
      <dgm:spPr/>
      <dgm:t>
        <a:bodyPr/>
        <a:lstStyle/>
        <a:p>
          <a:endParaRPr lang="en-US" sz="4000"/>
        </a:p>
      </dgm:t>
    </dgm:pt>
    <dgm:pt modelId="{3F52B096-1951-48C7-8500-11B4E95BB312}" type="sibTrans" cxnId="{C6AA310D-34E3-464D-A455-9B7AAC4209C0}">
      <dgm:prSet/>
      <dgm:spPr/>
      <dgm:t>
        <a:bodyPr/>
        <a:lstStyle/>
        <a:p>
          <a:endParaRPr lang="en-US" sz="4000"/>
        </a:p>
      </dgm:t>
    </dgm:pt>
    <dgm:pt modelId="{4464EB2B-5B8D-48E0-845D-7EAE0D1B4D14}">
      <dgm:prSet custT="1"/>
      <dgm:spPr/>
      <dgm:t>
        <a:bodyPr/>
        <a:lstStyle/>
        <a:p>
          <a:pPr rtl="0"/>
          <a:r>
            <a:rPr lang="en-US" sz="1400"/>
            <a:t>Shared tablets, dead zones, and too many alerts can hamper adoption (set quiet hours and channel norms). (Practice-based risk)</a:t>
          </a:r>
        </a:p>
      </dgm:t>
    </dgm:pt>
    <dgm:pt modelId="{7EC8161E-D768-4030-B3E3-A2604AAC9AA5}" type="parTrans" cxnId="{8382F05A-A8BD-45A8-B22E-2E7AF5945CB3}">
      <dgm:prSet/>
      <dgm:spPr/>
      <dgm:t>
        <a:bodyPr/>
        <a:lstStyle/>
        <a:p>
          <a:endParaRPr lang="en-US" sz="4000"/>
        </a:p>
      </dgm:t>
    </dgm:pt>
    <dgm:pt modelId="{05C8A241-1C54-4002-836F-D41EF61767ED}" type="sibTrans" cxnId="{8382F05A-A8BD-45A8-B22E-2E7AF5945CB3}">
      <dgm:prSet/>
      <dgm:spPr/>
      <dgm:t>
        <a:bodyPr/>
        <a:lstStyle/>
        <a:p>
          <a:endParaRPr lang="en-US" sz="4000"/>
        </a:p>
      </dgm:t>
    </dgm:pt>
    <dgm:pt modelId="{F4E6FDFE-EB6A-4A3C-A772-277A28D78FB0}">
      <dgm:prSet custT="1"/>
      <dgm:spPr/>
      <dgm:t>
        <a:bodyPr/>
        <a:lstStyle/>
        <a:p>
          <a:pPr rtl="0"/>
          <a:r>
            <a:rPr lang="en-US" sz="1800" b="1"/>
            <a:t>3. Information governance (IG)</a:t>
          </a:r>
          <a:endParaRPr lang="en-US" sz="1800"/>
        </a:p>
      </dgm:t>
    </dgm:pt>
    <dgm:pt modelId="{7606F1ED-2BA2-4A12-93A0-6C7ED917A9A2}" type="parTrans" cxnId="{4F8456A0-46E0-4E44-AF11-F677F04DAC1B}">
      <dgm:prSet/>
      <dgm:spPr/>
      <dgm:t>
        <a:bodyPr/>
        <a:lstStyle/>
        <a:p>
          <a:endParaRPr lang="en-US" sz="4000"/>
        </a:p>
      </dgm:t>
    </dgm:pt>
    <dgm:pt modelId="{AE599B5C-EF3F-4FDC-9985-61076929A515}" type="sibTrans" cxnId="{4F8456A0-46E0-4E44-AF11-F677F04DAC1B}">
      <dgm:prSet/>
      <dgm:spPr/>
      <dgm:t>
        <a:bodyPr/>
        <a:lstStyle/>
        <a:p>
          <a:endParaRPr lang="en-US" sz="4000"/>
        </a:p>
      </dgm:t>
    </dgm:pt>
    <dgm:pt modelId="{ACA07FBF-CEBE-443C-A432-AE1F32624691}">
      <dgm:prSet custT="1"/>
      <dgm:spPr/>
      <dgm:t>
        <a:bodyPr/>
        <a:lstStyle/>
        <a:p>
          <a:pPr rtl="0"/>
          <a:r>
            <a:rPr lang="en-US" sz="1400"/>
            <a:t>Misconfigured sharing, using open channels for identifiable data, or unclear retention rules. NHS IG guidance and DPIA expectations apply to O365/Teams (NHS, 2025).</a:t>
          </a:r>
        </a:p>
      </dgm:t>
    </dgm:pt>
    <dgm:pt modelId="{BB3469C5-2F3D-4DBE-8594-93A7B192C979}" type="parTrans" cxnId="{067B5093-A8B9-466D-8BA7-9EA7B635045C}">
      <dgm:prSet/>
      <dgm:spPr/>
      <dgm:t>
        <a:bodyPr/>
        <a:lstStyle/>
        <a:p>
          <a:endParaRPr lang="en-US" sz="4000"/>
        </a:p>
      </dgm:t>
    </dgm:pt>
    <dgm:pt modelId="{B4719AA9-B1AC-4E92-AFA7-08FE27B8E70F}" type="sibTrans" cxnId="{067B5093-A8B9-466D-8BA7-9EA7B635045C}">
      <dgm:prSet/>
      <dgm:spPr/>
      <dgm:t>
        <a:bodyPr/>
        <a:lstStyle/>
        <a:p>
          <a:endParaRPr lang="en-US" sz="4000"/>
        </a:p>
      </dgm:t>
    </dgm:pt>
    <dgm:pt modelId="{78BB56CB-C721-4FC2-9ECF-23C41E1DEA6A}">
      <dgm:prSet custT="1"/>
      <dgm:spPr/>
      <dgm:t>
        <a:bodyPr/>
        <a:lstStyle/>
        <a:p>
          <a:pPr rtl="0"/>
          <a:r>
            <a:rPr lang="en-US" sz="1800" b="1"/>
            <a:t>4. Clinical-risk management</a:t>
          </a:r>
          <a:endParaRPr lang="en-US" sz="1800"/>
        </a:p>
      </dgm:t>
    </dgm:pt>
    <dgm:pt modelId="{B2BCE788-E62A-405B-9856-64120FBBAF5C}" type="parTrans" cxnId="{79F9A526-B1BA-4112-8184-7CEEE95DAAE6}">
      <dgm:prSet/>
      <dgm:spPr/>
      <dgm:t>
        <a:bodyPr/>
        <a:lstStyle/>
        <a:p>
          <a:endParaRPr lang="en-US" sz="4000"/>
        </a:p>
      </dgm:t>
    </dgm:pt>
    <dgm:pt modelId="{D9455132-865B-4B58-925A-21C7C34C2C59}" type="sibTrans" cxnId="{79F9A526-B1BA-4112-8184-7CEEE95DAAE6}">
      <dgm:prSet/>
      <dgm:spPr/>
      <dgm:t>
        <a:bodyPr/>
        <a:lstStyle/>
        <a:p>
          <a:endParaRPr lang="en-US" sz="4000"/>
        </a:p>
      </dgm:t>
    </dgm:pt>
    <dgm:pt modelId="{11A8893E-5E2C-48F0-A42A-F220F8E8C0EC}">
      <dgm:prSet custT="1"/>
      <dgm:spPr/>
      <dgm:t>
        <a:bodyPr/>
        <a:lstStyle/>
        <a:p>
          <a:pPr rtl="0"/>
          <a:r>
            <a:rPr lang="en-US" sz="1400"/>
            <a:t>If Teams underpins clinical workflows (e.g., handover), you should manage hazards under DCB0160 (NHS England Digital, 2025).</a:t>
          </a:r>
        </a:p>
      </dgm:t>
    </dgm:pt>
    <dgm:pt modelId="{94070F67-FFC4-4C5A-AC7B-49BC86A90A56}" type="parTrans" cxnId="{7D3C417E-2603-47C9-BEC7-C7E3AA423D4F}">
      <dgm:prSet/>
      <dgm:spPr/>
      <dgm:t>
        <a:bodyPr/>
        <a:lstStyle/>
        <a:p>
          <a:endParaRPr lang="en-US" sz="4000"/>
        </a:p>
      </dgm:t>
    </dgm:pt>
    <dgm:pt modelId="{D815984A-470A-4610-BB4C-5776089AD4AC}" type="sibTrans" cxnId="{7D3C417E-2603-47C9-BEC7-C7E3AA423D4F}">
      <dgm:prSet/>
      <dgm:spPr/>
      <dgm:t>
        <a:bodyPr/>
        <a:lstStyle/>
        <a:p>
          <a:endParaRPr lang="en-US" sz="4000"/>
        </a:p>
      </dgm:t>
    </dgm:pt>
    <dgm:pt modelId="{B7C4A59B-36EA-46CA-8047-8AE32922A87A}">
      <dgm:prSet custT="1"/>
      <dgm:spPr/>
      <dgm:t>
        <a:bodyPr/>
        <a:lstStyle/>
        <a:p>
          <a:pPr rtl="0"/>
          <a:r>
            <a:rPr lang="en-US" sz="1800" b="1"/>
            <a:t>5. Ongoing admin/licensing overhead </a:t>
          </a:r>
          <a:endParaRPr lang="en-US" sz="1800"/>
        </a:p>
      </dgm:t>
    </dgm:pt>
    <dgm:pt modelId="{A28D2916-04B9-4F17-958C-EE534BCEC2EC}" type="parTrans" cxnId="{671FD9A1-3A92-44D0-A1A2-EEE2CD5B5DAC}">
      <dgm:prSet/>
      <dgm:spPr/>
      <dgm:t>
        <a:bodyPr/>
        <a:lstStyle/>
        <a:p>
          <a:endParaRPr lang="en-US" sz="4000"/>
        </a:p>
      </dgm:t>
    </dgm:pt>
    <dgm:pt modelId="{BDC675CC-29B3-4057-BAA6-D9099345661B}" type="sibTrans" cxnId="{671FD9A1-3A92-44D0-A1A2-EEE2CD5B5DAC}">
      <dgm:prSet/>
      <dgm:spPr/>
      <dgm:t>
        <a:bodyPr/>
        <a:lstStyle/>
        <a:p>
          <a:endParaRPr lang="en-US" sz="4000"/>
        </a:p>
      </dgm:t>
    </dgm:pt>
    <dgm:pt modelId="{4F11630B-E549-47AC-AE7C-163DF2890356}">
      <dgm:prSet custT="1"/>
      <dgm:spPr/>
      <dgm:t>
        <a:bodyPr/>
        <a:lstStyle/>
        <a:p>
          <a:pPr rtl="0"/>
          <a:r>
            <a:rPr lang="en-US" sz="1400"/>
            <a:t>Ongoing admin/licensing overhead (policies, guest access, retention). (Practice-based consideration)</a:t>
          </a:r>
        </a:p>
      </dgm:t>
    </dgm:pt>
    <dgm:pt modelId="{04BE4A05-D277-4F2D-ACD7-0A9B9390B37F}" type="parTrans" cxnId="{ADBE7799-E6EE-4037-8256-A032419F5693}">
      <dgm:prSet/>
      <dgm:spPr/>
      <dgm:t>
        <a:bodyPr/>
        <a:lstStyle/>
        <a:p>
          <a:endParaRPr lang="en-US" sz="4000"/>
        </a:p>
      </dgm:t>
    </dgm:pt>
    <dgm:pt modelId="{E5FB7C49-97B8-41BB-B6BC-F88C52797459}" type="sibTrans" cxnId="{ADBE7799-E6EE-4037-8256-A032419F5693}">
      <dgm:prSet/>
      <dgm:spPr/>
      <dgm:t>
        <a:bodyPr/>
        <a:lstStyle/>
        <a:p>
          <a:endParaRPr lang="en-US" sz="4000"/>
        </a:p>
      </dgm:t>
    </dgm:pt>
    <dgm:pt modelId="{8AB6AD83-0949-49F7-B969-38C2C2E6AD8B}" type="pres">
      <dgm:prSet presAssocID="{74B65325-64C6-40D3-BF81-AAE5255246CD}" presName="Name0" presStyleCnt="0">
        <dgm:presLayoutVars>
          <dgm:chPref val="1"/>
          <dgm:dir/>
          <dgm:animOne val="branch"/>
          <dgm:animLvl val="lvl"/>
          <dgm:resizeHandles/>
        </dgm:presLayoutVars>
      </dgm:prSet>
      <dgm:spPr/>
    </dgm:pt>
    <dgm:pt modelId="{9A9FB2DA-742F-40D7-A6CE-071DD7BEB601}" type="pres">
      <dgm:prSet presAssocID="{F0EFB660-9BBD-44FF-9169-76625006257A}" presName="vertOne" presStyleCnt="0"/>
      <dgm:spPr/>
    </dgm:pt>
    <dgm:pt modelId="{9B31DF10-310E-4627-90A9-89F889DE6596}" type="pres">
      <dgm:prSet presAssocID="{F0EFB660-9BBD-44FF-9169-76625006257A}" presName="txOne" presStyleLbl="node0" presStyleIdx="0" presStyleCnt="5">
        <dgm:presLayoutVars>
          <dgm:chPref val="3"/>
        </dgm:presLayoutVars>
      </dgm:prSet>
      <dgm:spPr/>
    </dgm:pt>
    <dgm:pt modelId="{FC6C69A4-47BE-4CE0-91D2-E95284A7C222}" type="pres">
      <dgm:prSet presAssocID="{F0EFB660-9BBD-44FF-9169-76625006257A}" presName="parTransOne" presStyleCnt="0"/>
      <dgm:spPr/>
    </dgm:pt>
    <dgm:pt modelId="{6665609F-D8EA-44B4-A897-673002E3615E}" type="pres">
      <dgm:prSet presAssocID="{F0EFB660-9BBD-44FF-9169-76625006257A}" presName="horzOne" presStyleCnt="0"/>
      <dgm:spPr/>
    </dgm:pt>
    <dgm:pt modelId="{2B973D28-2AF5-41DE-9C06-C7E5EA45616D}" type="pres">
      <dgm:prSet presAssocID="{EF1E88B2-12CE-4EED-B5B6-AC573C95E0A5}" presName="vertTwo" presStyleCnt="0"/>
      <dgm:spPr/>
    </dgm:pt>
    <dgm:pt modelId="{0EF36BDC-974F-4B46-98AC-A0930A5A90E9}" type="pres">
      <dgm:prSet presAssocID="{EF1E88B2-12CE-4EED-B5B6-AC573C95E0A5}" presName="txTwo" presStyleLbl="node2" presStyleIdx="0" presStyleCnt="5">
        <dgm:presLayoutVars>
          <dgm:chPref val="3"/>
        </dgm:presLayoutVars>
      </dgm:prSet>
      <dgm:spPr/>
    </dgm:pt>
    <dgm:pt modelId="{36DC8AD4-763F-4078-BA35-9AEDDBD13F6C}" type="pres">
      <dgm:prSet presAssocID="{EF1E88B2-12CE-4EED-B5B6-AC573C95E0A5}" presName="horzTwo" presStyleCnt="0"/>
      <dgm:spPr/>
    </dgm:pt>
    <dgm:pt modelId="{BC3A2586-1250-4D18-AE0E-1EDA711DDC79}" type="pres">
      <dgm:prSet presAssocID="{EAF1FBE8-3524-4E50-BE68-A926066E8D41}" presName="sibSpaceOne" presStyleCnt="0"/>
      <dgm:spPr/>
    </dgm:pt>
    <dgm:pt modelId="{C18E8BBC-8D17-4563-A022-C715057CA821}" type="pres">
      <dgm:prSet presAssocID="{5D3B1D3C-5DF5-49BB-8792-899F34A3B3BD}" presName="vertOne" presStyleCnt="0"/>
      <dgm:spPr/>
    </dgm:pt>
    <dgm:pt modelId="{59C7A6CC-9573-4712-A379-2EBCC6DFE034}" type="pres">
      <dgm:prSet presAssocID="{5D3B1D3C-5DF5-49BB-8792-899F34A3B3BD}" presName="txOne" presStyleLbl="node0" presStyleIdx="1" presStyleCnt="5">
        <dgm:presLayoutVars>
          <dgm:chPref val="3"/>
        </dgm:presLayoutVars>
      </dgm:prSet>
      <dgm:spPr/>
    </dgm:pt>
    <dgm:pt modelId="{4FCDCBC8-97EC-4D16-B0F7-3357EAED3BC6}" type="pres">
      <dgm:prSet presAssocID="{5D3B1D3C-5DF5-49BB-8792-899F34A3B3BD}" presName="parTransOne" presStyleCnt="0"/>
      <dgm:spPr/>
    </dgm:pt>
    <dgm:pt modelId="{7BEE0977-3B20-4956-B46F-08D1AA5B2D00}" type="pres">
      <dgm:prSet presAssocID="{5D3B1D3C-5DF5-49BB-8792-899F34A3B3BD}" presName="horzOne" presStyleCnt="0"/>
      <dgm:spPr/>
    </dgm:pt>
    <dgm:pt modelId="{61273A64-19A1-49AD-98C6-7D741F305785}" type="pres">
      <dgm:prSet presAssocID="{4464EB2B-5B8D-48E0-845D-7EAE0D1B4D14}" presName="vertTwo" presStyleCnt="0"/>
      <dgm:spPr/>
    </dgm:pt>
    <dgm:pt modelId="{B5B1377F-E91C-4459-9ABC-FB1D524E91FB}" type="pres">
      <dgm:prSet presAssocID="{4464EB2B-5B8D-48E0-845D-7EAE0D1B4D14}" presName="txTwo" presStyleLbl="node2" presStyleIdx="1" presStyleCnt="5">
        <dgm:presLayoutVars>
          <dgm:chPref val="3"/>
        </dgm:presLayoutVars>
      </dgm:prSet>
      <dgm:spPr/>
    </dgm:pt>
    <dgm:pt modelId="{EBFFEDF5-9E32-4E3F-9663-B6E9D2F71D63}" type="pres">
      <dgm:prSet presAssocID="{4464EB2B-5B8D-48E0-845D-7EAE0D1B4D14}" presName="horzTwo" presStyleCnt="0"/>
      <dgm:spPr/>
    </dgm:pt>
    <dgm:pt modelId="{7EB05E7C-84E0-4FD0-B6AC-6EE55B045E36}" type="pres">
      <dgm:prSet presAssocID="{3F52B096-1951-48C7-8500-11B4E95BB312}" presName="sibSpaceOne" presStyleCnt="0"/>
      <dgm:spPr/>
    </dgm:pt>
    <dgm:pt modelId="{7F48B415-39AF-4BBB-968B-A37E7C85A50C}" type="pres">
      <dgm:prSet presAssocID="{F4E6FDFE-EB6A-4A3C-A772-277A28D78FB0}" presName="vertOne" presStyleCnt="0"/>
      <dgm:spPr/>
    </dgm:pt>
    <dgm:pt modelId="{31DC2E87-2EF1-46CE-BAAD-348B433912DB}" type="pres">
      <dgm:prSet presAssocID="{F4E6FDFE-EB6A-4A3C-A772-277A28D78FB0}" presName="txOne" presStyleLbl="node0" presStyleIdx="2" presStyleCnt="5">
        <dgm:presLayoutVars>
          <dgm:chPref val="3"/>
        </dgm:presLayoutVars>
      </dgm:prSet>
      <dgm:spPr/>
    </dgm:pt>
    <dgm:pt modelId="{525DFA28-DB91-42E6-85E2-C84213C3F4DE}" type="pres">
      <dgm:prSet presAssocID="{F4E6FDFE-EB6A-4A3C-A772-277A28D78FB0}" presName="parTransOne" presStyleCnt="0"/>
      <dgm:spPr/>
    </dgm:pt>
    <dgm:pt modelId="{3B83076B-F7AE-4662-ABCE-7BF5A37C09A8}" type="pres">
      <dgm:prSet presAssocID="{F4E6FDFE-EB6A-4A3C-A772-277A28D78FB0}" presName="horzOne" presStyleCnt="0"/>
      <dgm:spPr/>
    </dgm:pt>
    <dgm:pt modelId="{A9D39732-A731-4BAC-A968-A65750C211FB}" type="pres">
      <dgm:prSet presAssocID="{ACA07FBF-CEBE-443C-A432-AE1F32624691}" presName="vertTwo" presStyleCnt="0"/>
      <dgm:spPr/>
    </dgm:pt>
    <dgm:pt modelId="{1ACE1B65-3A0F-4F24-8C5C-53D22788F3D0}" type="pres">
      <dgm:prSet presAssocID="{ACA07FBF-CEBE-443C-A432-AE1F32624691}" presName="txTwo" presStyleLbl="node2" presStyleIdx="2" presStyleCnt="5">
        <dgm:presLayoutVars>
          <dgm:chPref val="3"/>
        </dgm:presLayoutVars>
      </dgm:prSet>
      <dgm:spPr/>
    </dgm:pt>
    <dgm:pt modelId="{8117AF2C-4043-4A3C-857D-A1FDA99959AC}" type="pres">
      <dgm:prSet presAssocID="{ACA07FBF-CEBE-443C-A432-AE1F32624691}" presName="horzTwo" presStyleCnt="0"/>
      <dgm:spPr/>
    </dgm:pt>
    <dgm:pt modelId="{175EEEC2-445B-4B63-8FE1-AF4C5EF5C843}" type="pres">
      <dgm:prSet presAssocID="{AE599B5C-EF3F-4FDC-9985-61076929A515}" presName="sibSpaceOne" presStyleCnt="0"/>
      <dgm:spPr/>
    </dgm:pt>
    <dgm:pt modelId="{F02626A9-6FF5-48AB-9C2D-73AF0571926F}" type="pres">
      <dgm:prSet presAssocID="{78BB56CB-C721-4FC2-9ECF-23C41E1DEA6A}" presName="vertOne" presStyleCnt="0"/>
      <dgm:spPr/>
    </dgm:pt>
    <dgm:pt modelId="{DFEBF767-B2F2-4C6D-AD2D-3ACDB863F0A9}" type="pres">
      <dgm:prSet presAssocID="{78BB56CB-C721-4FC2-9ECF-23C41E1DEA6A}" presName="txOne" presStyleLbl="node0" presStyleIdx="3" presStyleCnt="5">
        <dgm:presLayoutVars>
          <dgm:chPref val="3"/>
        </dgm:presLayoutVars>
      </dgm:prSet>
      <dgm:spPr/>
    </dgm:pt>
    <dgm:pt modelId="{1BF4C4DF-629E-4099-AE98-F3946732AF06}" type="pres">
      <dgm:prSet presAssocID="{78BB56CB-C721-4FC2-9ECF-23C41E1DEA6A}" presName="parTransOne" presStyleCnt="0"/>
      <dgm:spPr/>
    </dgm:pt>
    <dgm:pt modelId="{2B6B16E7-E6BB-4249-8EAE-80DEBEDB7703}" type="pres">
      <dgm:prSet presAssocID="{78BB56CB-C721-4FC2-9ECF-23C41E1DEA6A}" presName="horzOne" presStyleCnt="0"/>
      <dgm:spPr/>
    </dgm:pt>
    <dgm:pt modelId="{85A1AF13-7FC6-430C-8003-0B46B2F9BD26}" type="pres">
      <dgm:prSet presAssocID="{11A8893E-5E2C-48F0-A42A-F220F8E8C0EC}" presName="vertTwo" presStyleCnt="0"/>
      <dgm:spPr/>
    </dgm:pt>
    <dgm:pt modelId="{6A835CF3-40C6-472E-BB0F-173A70D19B52}" type="pres">
      <dgm:prSet presAssocID="{11A8893E-5E2C-48F0-A42A-F220F8E8C0EC}" presName="txTwo" presStyleLbl="node2" presStyleIdx="3" presStyleCnt="5">
        <dgm:presLayoutVars>
          <dgm:chPref val="3"/>
        </dgm:presLayoutVars>
      </dgm:prSet>
      <dgm:spPr/>
    </dgm:pt>
    <dgm:pt modelId="{59BDBC4D-2739-490E-97B2-A1C35BC1F6A7}" type="pres">
      <dgm:prSet presAssocID="{11A8893E-5E2C-48F0-A42A-F220F8E8C0EC}" presName="horzTwo" presStyleCnt="0"/>
      <dgm:spPr/>
    </dgm:pt>
    <dgm:pt modelId="{AFA550FD-9600-421B-9C70-2DA052306E59}" type="pres">
      <dgm:prSet presAssocID="{D9455132-865B-4B58-925A-21C7C34C2C59}" presName="sibSpaceOne" presStyleCnt="0"/>
      <dgm:spPr/>
    </dgm:pt>
    <dgm:pt modelId="{211D9FE2-7323-4126-A253-DF6D9C2C79B4}" type="pres">
      <dgm:prSet presAssocID="{B7C4A59B-36EA-46CA-8047-8AE32922A87A}" presName="vertOne" presStyleCnt="0"/>
      <dgm:spPr/>
    </dgm:pt>
    <dgm:pt modelId="{8991079B-D594-4327-8267-29C7D7CEA4CB}" type="pres">
      <dgm:prSet presAssocID="{B7C4A59B-36EA-46CA-8047-8AE32922A87A}" presName="txOne" presStyleLbl="node0" presStyleIdx="4" presStyleCnt="5">
        <dgm:presLayoutVars>
          <dgm:chPref val="3"/>
        </dgm:presLayoutVars>
      </dgm:prSet>
      <dgm:spPr/>
    </dgm:pt>
    <dgm:pt modelId="{4771A2F6-564F-4B7F-91B2-40C9096BF03B}" type="pres">
      <dgm:prSet presAssocID="{B7C4A59B-36EA-46CA-8047-8AE32922A87A}" presName="parTransOne" presStyleCnt="0"/>
      <dgm:spPr/>
    </dgm:pt>
    <dgm:pt modelId="{08A5F6E5-3175-46FD-89F8-F6E8911FF279}" type="pres">
      <dgm:prSet presAssocID="{B7C4A59B-36EA-46CA-8047-8AE32922A87A}" presName="horzOne" presStyleCnt="0"/>
      <dgm:spPr/>
    </dgm:pt>
    <dgm:pt modelId="{84FA2B9C-8F0D-4414-BBD2-CF25AFD63AEC}" type="pres">
      <dgm:prSet presAssocID="{4F11630B-E549-47AC-AE7C-163DF2890356}" presName="vertTwo" presStyleCnt="0"/>
      <dgm:spPr/>
    </dgm:pt>
    <dgm:pt modelId="{44075965-93B7-4CD8-9900-79D483B3D546}" type="pres">
      <dgm:prSet presAssocID="{4F11630B-E549-47AC-AE7C-163DF2890356}" presName="txTwo" presStyleLbl="node2" presStyleIdx="4" presStyleCnt="5">
        <dgm:presLayoutVars>
          <dgm:chPref val="3"/>
        </dgm:presLayoutVars>
      </dgm:prSet>
      <dgm:spPr/>
    </dgm:pt>
    <dgm:pt modelId="{389B003A-B083-4769-9275-0EF1DDB1EBA3}" type="pres">
      <dgm:prSet presAssocID="{4F11630B-E549-47AC-AE7C-163DF2890356}" presName="horzTwo" presStyleCnt="0"/>
      <dgm:spPr/>
    </dgm:pt>
  </dgm:ptLst>
  <dgm:cxnLst>
    <dgm:cxn modelId="{C6AA310D-34E3-464D-A455-9B7AAC4209C0}" srcId="{74B65325-64C6-40D3-BF81-AAE5255246CD}" destId="{5D3B1D3C-5DF5-49BB-8792-899F34A3B3BD}" srcOrd="1" destOrd="0" parTransId="{30AC1A61-CA2F-436E-A275-D4F735618831}" sibTransId="{3F52B096-1951-48C7-8500-11B4E95BB312}"/>
    <dgm:cxn modelId="{98C55216-C50B-4D26-AF4B-AD5BC7796CDA}" type="presOf" srcId="{B7C4A59B-36EA-46CA-8047-8AE32922A87A}" destId="{8991079B-D594-4327-8267-29C7D7CEA4CB}" srcOrd="0" destOrd="0" presId="urn:microsoft.com/office/officeart/2005/8/layout/hierarchy4"/>
    <dgm:cxn modelId="{89C9D219-F0AF-4D21-812B-3759639849B4}" type="presOf" srcId="{F4E6FDFE-EB6A-4A3C-A772-277A28D78FB0}" destId="{31DC2E87-2EF1-46CE-BAAD-348B433912DB}" srcOrd="0" destOrd="0" presId="urn:microsoft.com/office/officeart/2005/8/layout/hierarchy4"/>
    <dgm:cxn modelId="{6E096B24-E9FC-425B-B633-B0F82348CDB7}" srcId="{74B65325-64C6-40D3-BF81-AAE5255246CD}" destId="{F0EFB660-9BBD-44FF-9169-76625006257A}" srcOrd="0" destOrd="0" parTransId="{0A836855-5C8E-4BF4-B8E9-39A31BCA6A9B}" sibTransId="{EAF1FBE8-3524-4E50-BE68-A926066E8D41}"/>
    <dgm:cxn modelId="{79F9A526-B1BA-4112-8184-7CEEE95DAAE6}" srcId="{74B65325-64C6-40D3-BF81-AAE5255246CD}" destId="{78BB56CB-C721-4FC2-9ECF-23C41E1DEA6A}" srcOrd="3" destOrd="0" parTransId="{B2BCE788-E62A-405B-9856-64120FBBAF5C}" sibTransId="{D9455132-865B-4B58-925A-21C7C34C2C59}"/>
    <dgm:cxn modelId="{80D6DF3A-826F-4E6D-BDE9-FE307DA003AF}" type="presOf" srcId="{5D3B1D3C-5DF5-49BB-8792-899F34A3B3BD}" destId="{59C7A6CC-9573-4712-A379-2EBCC6DFE034}" srcOrd="0" destOrd="0" presId="urn:microsoft.com/office/officeart/2005/8/layout/hierarchy4"/>
    <dgm:cxn modelId="{71393474-893D-4101-9842-1B0E767ACA01}" type="presOf" srcId="{F0EFB660-9BBD-44FF-9169-76625006257A}" destId="{9B31DF10-310E-4627-90A9-89F889DE6596}" srcOrd="0" destOrd="0" presId="urn:microsoft.com/office/officeart/2005/8/layout/hierarchy4"/>
    <dgm:cxn modelId="{0B073879-DE5C-455E-8D4C-C11750DFFF6A}" type="presOf" srcId="{11A8893E-5E2C-48F0-A42A-F220F8E8C0EC}" destId="{6A835CF3-40C6-472E-BB0F-173A70D19B52}" srcOrd="0" destOrd="0" presId="urn:microsoft.com/office/officeart/2005/8/layout/hierarchy4"/>
    <dgm:cxn modelId="{8382F05A-A8BD-45A8-B22E-2E7AF5945CB3}" srcId="{5D3B1D3C-5DF5-49BB-8792-899F34A3B3BD}" destId="{4464EB2B-5B8D-48E0-845D-7EAE0D1B4D14}" srcOrd="0" destOrd="0" parTransId="{7EC8161E-D768-4030-B3E3-A2604AAC9AA5}" sibTransId="{05C8A241-1C54-4002-836F-D41EF61767ED}"/>
    <dgm:cxn modelId="{7D3C417E-2603-47C9-BEC7-C7E3AA423D4F}" srcId="{78BB56CB-C721-4FC2-9ECF-23C41E1DEA6A}" destId="{11A8893E-5E2C-48F0-A42A-F220F8E8C0EC}" srcOrd="0" destOrd="0" parTransId="{94070F67-FFC4-4C5A-AC7B-49BC86A90A56}" sibTransId="{D815984A-470A-4610-BB4C-5776089AD4AC}"/>
    <dgm:cxn modelId="{CA617886-2503-493E-A3C7-25608FC0A522}" type="presOf" srcId="{ACA07FBF-CEBE-443C-A432-AE1F32624691}" destId="{1ACE1B65-3A0F-4F24-8C5C-53D22788F3D0}" srcOrd="0" destOrd="0" presId="urn:microsoft.com/office/officeart/2005/8/layout/hierarchy4"/>
    <dgm:cxn modelId="{DBA0BE8E-2101-4BBB-99D5-A37158602B31}" type="presOf" srcId="{4464EB2B-5B8D-48E0-845D-7EAE0D1B4D14}" destId="{B5B1377F-E91C-4459-9ABC-FB1D524E91FB}" srcOrd="0" destOrd="0" presId="urn:microsoft.com/office/officeart/2005/8/layout/hierarchy4"/>
    <dgm:cxn modelId="{E2B78B90-F3CC-4E94-89F8-89DC7F853531}" type="presOf" srcId="{78BB56CB-C721-4FC2-9ECF-23C41E1DEA6A}" destId="{DFEBF767-B2F2-4C6D-AD2D-3ACDB863F0A9}" srcOrd="0" destOrd="0" presId="urn:microsoft.com/office/officeart/2005/8/layout/hierarchy4"/>
    <dgm:cxn modelId="{067B5093-A8B9-466D-8BA7-9EA7B635045C}" srcId="{F4E6FDFE-EB6A-4A3C-A772-277A28D78FB0}" destId="{ACA07FBF-CEBE-443C-A432-AE1F32624691}" srcOrd="0" destOrd="0" parTransId="{BB3469C5-2F3D-4DBE-8594-93A7B192C979}" sibTransId="{B4719AA9-B1AC-4E92-AFA7-08FE27B8E70F}"/>
    <dgm:cxn modelId="{ADBE7799-E6EE-4037-8256-A032419F5693}" srcId="{B7C4A59B-36EA-46CA-8047-8AE32922A87A}" destId="{4F11630B-E549-47AC-AE7C-163DF2890356}" srcOrd="0" destOrd="0" parTransId="{04BE4A05-D277-4F2D-ACD7-0A9B9390B37F}" sibTransId="{E5FB7C49-97B8-41BB-B6BC-F88C52797459}"/>
    <dgm:cxn modelId="{4F8456A0-46E0-4E44-AF11-F677F04DAC1B}" srcId="{74B65325-64C6-40D3-BF81-AAE5255246CD}" destId="{F4E6FDFE-EB6A-4A3C-A772-277A28D78FB0}" srcOrd="2" destOrd="0" parTransId="{7606F1ED-2BA2-4A12-93A0-6C7ED917A9A2}" sibTransId="{AE599B5C-EF3F-4FDC-9985-61076929A515}"/>
    <dgm:cxn modelId="{671FD9A1-3A92-44D0-A1A2-EEE2CD5B5DAC}" srcId="{74B65325-64C6-40D3-BF81-AAE5255246CD}" destId="{B7C4A59B-36EA-46CA-8047-8AE32922A87A}" srcOrd="4" destOrd="0" parTransId="{A28D2916-04B9-4F17-958C-EE534BCEC2EC}" sibTransId="{BDC675CC-29B3-4057-BAA6-D9099345661B}"/>
    <dgm:cxn modelId="{384D7FB1-73D0-40DD-805E-497B1ED50F97}" srcId="{F0EFB660-9BBD-44FF-9169-76625006257A}" destId="{EF1E88B2-12CE-4EED-B5B6-AC573C95E0A5}" srcOrd="0" destOrd="0" parTransId="{096EC0A7-45C3-49F3-A70E-B97F4F4D586F}" sibTransId="{88FB6A2D-5F8F-408F-B8AF-530ACCB8955A}"/>
    <dgm:cxn modelId="{7079EED3-BADE-429B-B2B0-484278027B68}" type="presOf" srcId="{74B65325-64C6-40D3-BF81-AAE5255246CD}" destId="{8AB6AD83-0949-49F7-B969-38C2C2E6AD8B}" srcOrd="0" destOrd="0" presId="urn:microsoft.com/office/officeart/2005/8/layout/hierarchy4"/>
    <dgm:cxn modelId="{691458DA-1F09-4EAD-B091-DCD10DDAE2D8}" type="presOf" srcId="{EF1E88B2-12CE-4EED-B5B6-AC573C95E0A5}" destId="{0EF36BDC-974F-4B46-98AC-A0930A5A90E9}" srcOrd="0" destOrd="0" presId="urn:microsoft.com/office/officeart/2005/8/layout/hierarchy4"/>
    <dgm:cxn modelId="{28F6D2E5-F9F4-4F94-87A4-6FF79728C627}" type="presOf" srcId="{4F11630B-E549-47AC-AE7C-163DF2890356}" destId="{44075965-93B7-4CD8-9900-79D483B3D546}" srcOrd="0" destOrd="0" presId="urn:microsoft.com/office/officeart/2005/8/layout/hierarchy4"/>
    <dgm:cxn modelId="{2E4159A6-3F2F-47CE-9C03-287ACAE19B5C}" type="presParOf" srcId="{8AB6AD83-0949-49F7-B969-38C2C2E6AD8B}" destId="{9A9FB2DA-742F-40D7-A6CE-071DD7BEB601}" srcOrd="0" destOrd="0" presId="urn:microsoft.com/office/officeart/2005/8/layout/hierarchy4"/>
    <dgm:cxn modelId="{A6090F99-223B-4C30-82F1-16EFD35A09E0}" type="presParOf" srcId="{9A9FB2DA-742F-40D7-A6CE-071DD7BEB601}" destId="{9B31DF10-310E-4627-90A9-89F889DE6596}" srcOrd="0" destOrd="0" presId="urn:microsoft.com/office/officeart/2005/8/layout/hierarchy4"/>
    <dgm:cxn modelId="{C4DC7EDB-EBA3-4BEF-BC1A-D8613134F8EC}" type="presParOf" srcId="{9A9FB2DA-742F-40D7-A6CE-071DD7BEB601}" destId="{FC6C69A4-47BE-4CE0-91D2-E95284A7C222}" srcOrd="1" destOrd="0" presId="urn:microsoft.com/office/officeart/2005/8/layout/hierarchy4"/>
    <dgm:cxn modelId="{89CA338F-3BE3-402E-9CB1-3829A7A63570}" type="presParOf" srcId="{9A9FB2DA-742F-40D7-A6CE-071DD7BEB601}" destId="{6665609F-D8EA-44B4-A897-673002E3615E}" srcOrd="2" destOrd="0" presId="urn:microsoft.com/office/officeart/2005/8/layout/hierarchy4"/>
    <dgm:cxn modelId="{8CF65B72-CC35-4A44-94DB-19F224AE0E4A}" type="presParOf" srcId="{6665609F-D8EA-44B4-A897-673002E3615E}" destId="{2B973D28-2AF5-41DE-9C06-C7E5EA45616D}" srcOrd="0" destOrd="0" presId="urn:microsoft.com/office/officeart/2005/8/layout/hierarchy4"/>
    <dgm:cxn modelId="{7E0D3C2B-66E7-4B81-8731-754E92B4D107}" type="presParOf" srcId="{2B973D28-2AF5-41DE-9C06-C7E5EA45616D}" destId="{0EF36BDC-974F-4B46-98AC-A0930A5A90E9}" srcOrd="0" destOrd="0" presId="urn:microsoft.com/office/officeart/2005/8/layout/hierarchy4"/>
    <dgm:cxn modelId="{55A3366B-D7F6-46DC-895B-BEDC90DF2785}" type="presParOf" srcId="{2B973D28-2AF5-41DE-9C06-C7E5EA45616D}" destId="{36DC8AD4-763F-4078-BA35-9AEDDBD13F6C}" srcOrd="1" destOrd="0" presId="urn:microsoft.com/office/officeart/2005/8/layout/hierarchy4"/>
    <dgm:cxn modelId="{F9441794-0FC6-476A-B13A-30F7010ABE93}" type="presParOf" srcId="{8AB6AD83-0949-49F7-B969-38C2C2E6AD8B}" destId="{BC3A2586-1250-4D18-AE0E-1EDA711DDC79}" srcOrd="1" destOrd="0" presId="urn:microsoft.com/office/officeart/2005/8/layout/hierarchy4"/>
    <dgm:cxn modelId="{C33A0A1E-A8C7-4120-8757-0FC91DECCA36}" type="presParOf" srcId="{8AB6AD83-0949-49F7-B969-38C2C2E6AD8B}" destId="{C18E8BBC-8D17-4563-A022-C715057CA821}" srcOrd="2" destOrd="0" presId="urn:microsoft.com/office/officeart/2005/8/layout/hierarchy4"/>
    <dgm:cxn modelId="{02039BAC-F073-4E96-9B57-42EDDBFA6DA4}" type="presParOf" srcId="{C18E8BBC-8D17-4563-A022-C715057CA821}" destId="{59C7A6CC-9573-4712-A379-2EBCC6DFE034}" srcOrd="0" destOrd="0" presId="urn:microsoft.com/office/officeart/2005/8/layout/hierarchy4"/>
    <dgm:cxn modelId="{2FA7AE09-5EDC-4234-9007-6F2FFACA7D53}" type="presParOf" srcId="{C18E8BBC-8D17-4563-A022-C715057CA821}" destId="{4FCDCBC8-97EC-4D16-B0F7-3357EAED3BC6}" srcOrd="1" destOrd="0" presId="urn:microsoft.com/office/officeart/2005/8/layout/hierarchy4"/>
    <dgm:cxn modelId="{DC833D4B-9101-4EF5-B38F-0A6EC331DE9A}" type="presParOf" srcId="{C18E8BBC-8D17-4563-A022-C715057CA821}" destId="{7BEE0977-3B20-4956-B46F-08D1AA5B2D00}" srcOrd="2" destOrd="0" presId="urn:microsoft.com/office/officeart/2005/8/layout/hierarchy4"/>
    <dgm:cxn modelId="{0363496D-B890-48CD-9254-F63455FFFA91}" type="presParOf" srcId="{7BEE0977-3B20-4956-B46F-08D1AA5B2D00}" destId="{61273A64-19A1-49AD-98C6-7D741F305785}" srcOrd="0" destOrd="0" presId="urn:microsoft.com/office/officeart/2005/8/layout/hierarchy4"/>
    <dgm:cxn modelId="{00761ACF-1996-4F52-B441-2EA8DEFD353F}" type="presParOf" srcId="{61273A64-19A1-49AD-98C6-7D741F305785}" destId="{B5B1377F-E91C-4459-9ABC-FB1D524E91FB}" srcOrd="0" destOrd="0" presId="urn:microsoft.com/office/officeart/2005/8/layout/hierarchy4"/>
    <dgm:cxn modelId="{02152E11-D540-45E5-93FE-8BF86279E2E0}" type="presParOf" srcId="{61273A64-19A1-49AD-98C6-7D741F305785}" destId="{EBFFEDF5-9E32-4E3F-9663-B6E9D2F71D63}" srcOrd="1" destOrd="0" presId="urn:microsoft.com/office/officeart/2005/8/layout/hierarchy4"/>
    <dgm:cxn modelId="{9F3A7108-2471-46EB-BD14-8F9B71406E54}" type="presParOf" srcId="{8AB6AD83-0949-49F7-B969-38C2C2E6AD8B}" destId="{7EB05E7C-84E0-4FD0-B6AC-6EE55B045E36}" srcOrd="3" destOrd="0" presId="urn:microsoft.com/office/officeart/2005/8/layout/hierarchy4"/>
    <dgm:cxn modelId="{36240648-371A-4804-834F-95092F9C9F0B}" type="presParOf" srcId="{8AB6AD83-0949-49F7-B969-38C2C2E6AD8B}" destId="{7F48B415-39AF-4BBB-968B-A37E7C85A50C}" srcOrd="4" destOrd="0" presId="urn:microsoft.com/office/officeart/2005/8/layout/hierarchy4"/>
    <dgm:cxn modelId="{4BDEFA30-D986-45D9-B85D-71A7E7BB6A11}" type="presParOf" srcId="{7F48B415-39AF-4BBB-968B-A37E7C85A50C}" destId="{31DC2E87-2EF1-46CE-BAAD-348B433912DB}" srcOrd="0" destOrd="0" presId="urn:microsoft.com/office/officeart/2005/8/layout/hierarchy4"/>
    <dgm:cxn modelId="{6FA0891E-D945-4C37-AE13-0925CDBEFA9F}" type="presParOf" srcId="{7F48B415-39AF-4BBB-968B-A37E7C85A50C}" destId="{525DFA28-DB91-42E6-85E2-C84213C3F4DE}" srcOrd="1" destOrd="0" presId="urn:microsoft.com/office/officeart/2005/8/layout/hierarchy4"/>
    <dgm:cxn modelId="{49F1EC6A-3CC2-4E3A-815D-CBB1CBCF4BBA}" type="presParOf" srcId="{7F48B415-39AF-4BBB-968B-A37E7C85A50C}" destId="{3B83076B-F7AE-4662-ABCE-7BF5A37C09A8}" srcOrd="2" destOrd="0" presId="urn:microsoft.com/office/officeart/2005/8/layout/hierarchy4"/>
    <dgm:cxn modelId="{E8EE8A0B-F502-425F-BB0C-13F67373EA72}" type="presParOf" srcId="{3B83076B-F7AE-4662-ABCE-7BF5A37C09A8}" destId="{A9D39732-A731-4BAC-A968-A65750C211FB}" srcOrd="0" destOrd="0" presId="urn:microsoft.com/office/officeart/2005/8/layout/hierarchy4"/>
    <dgm:cxn modelId="{9F89292F-4F7D-4E49-A804-0E609CC3914F}" type="presParOf" srcId="{A9D39732-A731-4BAC-A968-A65750C211FB}" destId="{1ACE1B65-3A0F-4F24-8C5C-53D22788F3D0}" srcOrd="0" destOrd="0" presId="urn:microsoft.com/office/officeart/2005/8/layout/hierarchy4"/>
    <dgm:cxn modelId="{E79B0E99-B6CB-4503-A9F4-CDBE6E78E8D4}" type="presParOf" srcId="{A9D39732-A731-4BAC-A968-A65750C211FB}" destId="{8117AF2C-4043-4A3C-857D-A1FDA99959AC}" srcOrd="1" destOrd="0" presId="urn:microsoft.com/office/officeart/2005/8/layout/hierarchy4"/>
    <dgm:cxn modelId="{A9FCE79E-289D-4344-9C2A-987B1BE7208D}" type="presParOf" srcId="{8AB6AD83-0949-49F7-B969-38C2C2E6AD8B}" destId="{175EEEC2-445B-4B63-8FE1-AF4C5EF5C843}" srcOrd="5" destOrd="0" presId="urn:microsoft.com/office/officeart/2005/8/layout/hierarchy4"/>
    <dgm:cxn modelId="{84F30BC4-8687-441A-9517-0F7995976E1E}" type="presParOf" srcId="{8AB6AD83-0949-49F7-B969-38C2C2E6AD8B}" destId="{F02626A9-6FF5-48AB-9C2D-73AF0571926F}" srcOrd="6" destOrd="0" presId="urn:microsoft.com/office/officeart/2005/8/layout/hierarchy4"/>
    <dgm:cxn modelId="{54FE152F-8DF4-4008-A6A9-3D6E1129492E}" type="presParOf" srcId="{F02626A9-6FF5-48AB-9C2D-73AF0571926F}" destId="{DFEBF767-B2F2-4C6D-AD2D-3ACDB863F0A9}" srcOrd="0" destOrd="0" presId="urn:microsoft.com/office/officeart/2005/8/layout/hierarchy4"/>
    <dgm:cxn modelId="{7FE712D6-D006-4FB2-AAA0-1AD6D0FE56FE}" type="presParOf" srcId="{F02626A9-6FF5-48AB-9C2D-73AF0571926F}" destId="{1BF4C4DF-629E-4099-AE98-F3946732AF06}" srcOrd="1" destOrd="0" presId="urn:microsoft.com/office/officeart/2005/8/layout/hierarchy4"/>
    <dgm:cxn modelId="{347D9D2A-236E-4248-9FBE-4A771FF4DB1E}" type="presParOf" srcId="{F02626A9-6FF5-48AB-9C2D-73AF0571926F}" destId="{2B6B16E7-E6BB-4249-8EAE-80DEBEDB7703}" srcOrd="2" destOrd="0" presId="urn:microsoft.com/office/officeart/2005/8/layout/hierarchy4"/>
    <dgm:cxn modelId="{F1911135-C4AE-4E11-A3AA-EE5E434B0A67}" type="presParOf" srcId="{2B6B16E7-E6BB-4249-8EAE-80DEBEDB7703}" destId="{85A1AF13-7FC6-430C-8003-0B46B2F9BD26}" srcOrd="0" destOrd="0" presId="urn:microsoft.com/office/officeart/2005/8/layout/hierarchy4"/>
    <dgm:cxn modelId="{E37E0493-8029-4D2C-9395-E5ACAC8CDF3B}" type="presParOf" srcId="{85A1AF13-7FC6-430C-8003-0B46B2F9BD26}" destId="{6A835CF3-40C6-472E-BB0F-173A70D19B52}" srcOrd="0" destOrd="0" presId="urn:microsoft.com/office/officeart/2005/8/layout/hierarchy4"/>
    <dgm:cxn modelId="{E2A48FA7-8F42-4AEA-B9D9-59BA530F1963}" type="presParOf" srcId="{85A1AF13-7FC6-430C-8003-0B46B2F9BD26}" destId="{59BDBC4D-2739-490E-97B2-A1C35BC1F6A7}" srcOrd="1" destOrd="0" presId="urn:microsoft.com/office/officeart/2005/8/layout/hierarchy4"/>
    <dgm:cxn modelId="{50AC3809-837B-4EC4-B2AA-E3190CADBF7C}" type="presParOf" srcId="{8AB6AD83-0949-49F7-B969-38C2C2E6AD8B}" destId="{AFA550FD-9600-421B-9C70-2DA052306E59}" srcOrd="7" destOrd="0" presId="urn:microsoft.com/office/officeart/2005/8/layout/hierarchy4"/>
    <dgm:cxn modelId="{86B92C41-12AC-478D-AB2C-FC586EDDC3DB}" type="presParOf" srcId="{8AB6AD83-0949-49F7-B969-38C2C2E6AD8B}" destId="{211D9FE2-7323-4126-A253-DF6D9C2C79B4}" srcOrd="8" destOrd="0" presId="urn:microsoft.com/office/officeart/2005/8/layout/hierarchy4"/>
    <dgm:cxn modelId="{B1DF31D6-2229-4E71-A95B-11D8DFCA0C39}" type="presParOf" srcId="{211D9FE2-7323-4126-A253-DF6D9C2C79B4}" destId="{8991079B-D594-4327-8267-29C7D7CEA4CB}" srcOrd="0" destOrd="0" presId="urn:microsoft.com/office/officeart/2005/8/layout/hierarchy4"/>
    <dgm:cxn modelId="{3ADED739-050A-40A1-B41E-268B7CE35A07}" type="presParOf" srcId="{211D9FE2-7323-4126-A253-DF6D9C2C79B4}" destId="{4771A2F6-564F-4B7F-91B2-40C9096BF03B}" srcOrd="1" destOrd="0" presId="urn:microsoft.com/office/officeart/2005/8/layout/hierarchy4"/>
    <dgm:cxn modelId="{3C6BEEA0-C2FF-406C-9EA7-1CEFFBC817C8}" type="presParOf" srcId="{211D9FE2-7323-4126-A253-DF6D9C2C79B4}" destId="{08A5F6E5-3175-46FD-89F8-F6E8911FF279}" srcOrd="2" destOrd="0" presId="urn:microsoft.com/office/officeart/2005/8/layout/hierarchy4"/>
    <dgm:cxn modelId="{1D365E01-A3AF-4D6A-83D1-B9053839B325}" type="presParOf" srcId="{08A5F6E5-3175-46FD-89F8-F6E8911FF279}" destId="{84FA2B9C-8F0D-4414-BBD2-CF25AFD63AEC}" srcOrd="0" destOrd="0" presId="urn:microsoft.com/office/officeart/2005/8/layout/hierarchy4"/>
    <dgm:cxn modelId="{40FEDD08-0112-4D58-9801-B8B408D9785A}" type="presParOf" srcId="{84FA2B9C-8F0D-4414-BBD2-CF25AFD63AEC}" destId="{44075965-93B7-4CD8-9900-79D483B3D546}" srcOrd="0" destOrd="0" presId="urn:microsoft.com/office/officeart/2005/8/layout/hierarchy4"/>
    <dgm:cxn modelId="{25FF6B61-30CA-45B7-B487-8A03828DEDE6}" type="presParOf" srcId="{84FA2B9C-8F0D-4414-BBD2-CF25AFD63AEC}" destId="{389B003A-B083-4769-9275-0EF1DDB1EBA3}"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D6B50C-5CA4-4A15-AA28-4DFC366CD79A}">
      <dsp:nvSpPr>
        <dsp:cNvPr id="0" name=""/>
        <dsp:cNvSpPr/>
      </dsp:nvSpPr>
      <dsp:spPr>
        <a:xfrm>
          <a:off x="107822" y="186948"/>
          <a:ext cx="994578" cy="99457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F27A19-81C5-4BB7-A011-4931A35C1D5C}">
      <dsp:nvSpPr>
        <dsp:cNvPr id="0" name=""/>
        <dsp:cNvSpPr/>
      </dsp:nvSpPr>
      <dsp:spPr>
        <a:xfrm>
          <a:off x="316684" y="395810"/>
          <a:ext cx="576855" cy="57685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F6B7900-B651-4028-B5A0-6E485B2F14AF}">
      <dsp:nvSpPr>
        <dsp:cNvPr id="0" name=""/>
        <dsp:cNvSpPr/>
      </dsp:nvSpPr>
      <dsp:spPr>
        <a:xfrm>
          <a:off x="1315525" y="186948"/>
          <a:ext cx="2344364" cy="994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kern="1200"/>
            <a:t>Transform complex information into clear, structured visuals.</a:t>
          </a:r>
        </a:p>
      </dsp:txBody>
      <dsp:txXfrm>
        <a:off x="1315525" y="186948"/>
        <a:ext cx="2344364" cy="994578"/>
      </dsp:txXfrm>
    </dsp:sp>
    <dsp:sp modelId="{4A3DC728-9F96-4BB8-9015-EB313D404C85}">
      <dsp:nvSpPr>
        <dsp:cNvPr id="0" name=""/>
        <dsp:cNvSpPr/>
      </dsp:nvSpPr>
      <dsp:spPr>
        <a:xfrm>
          <a:off x="4068377" y="186948"/>
          <a:ext cx="994578" cy="99457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BA79E3-F6C7-420B-B215-628070452658}">
      <dsp:nvSpPr>
        <dsp:cNvPr id="0" name=""/>
        <dsp:cNvSpPr/>
      </dsp:nvSpPr>
      <dsp:spPr>
        <a:xfrm>
          <a:off x="4277238" y="395810"/>
          <a:ext cx="576855" cy="57685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17AC9C9-0C1C-43F6-9B10-82BAE6011383}">
      <dsp:nvSpPr>
        <dsp:cNvPr id="0" name=""/>
        <dsp:cNvSpPr/>
      </dsp:nvSpPr>
      <dsp:spPr>
        <a:xfrm>
          <a:off x="5276080" y="186948"/>
          <a:ext cx="2344364" cy="994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kern="1200"/>
            <a:t>Improves engagement through multimedia (images, audio, video).</a:t>
          </a:r>
        </a:p>
      </dsp:txBody>
      <dsp:txXfrm>
        <a:off x="5276080" y="186948"/>
        <a:ext cx="2344364" cy="994578"/>
      </dsp:txXfrm>
    </dsp:sp>
    <dsp:sp modelId="{1E072DC5-C400-4526-9E3F-7E9CEC4FED6F}">
      <dsp:nvSpPr>
        <dsp:cNvPr id="0" name=""/>
        <dsp:cNvSpPr/>
      </dsp:nvSpPr>
      <dsp:spPr>
        <a:xfrm>
          <a:off x="107822" y="2046372"/>
          <a:ext cx="994578" cy="99457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37F6963-66F2-4330-A091-C5C1BEEE2A43}">
      <dsp:nvSpPr>
        <dsp:cNvPr id="0" name=""/>
        <dsp:cNvSpPr/>
      </dsp:nvSpPr>
      <dsp:spPr>
        <a:xfrm>
          <a:off x="316684" y="2255234"/>
          <a:ext cx="576855" cy="57685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2746E03-8C7B-451C-A9DB-D6D8AD1E0ADD}">
      <dsp:nvSpPr>
        <dsp:cNvPr id="0" name=""/>
        <dsp:cNvSpPr/>
      </dsp:nvSpPr>
      <dsp:spPr>
        <a:xfrm>
          <a:off x="1315525" y="2046372"/>
          <a:ext cx="2344364" cy="994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kern="1200"/>
            <a:t>Facilitates quick updates and easy editing.</a:t>
          </a:r>
        </a:p>
      </dsp:txBody>
      <dsp:txXfrm>
        <a:off x="1315525" y="2046372"/>
        <a:ext cx="2344364" cy="994578"/>
      </dsp:txXfrm>
    </dsp:sp>
    <dsp:sp modelId="{2A626E68-DF07-4D50-88C9-5C58281036B4}">
      <dsp:nvSpPr>
        <dsp:cNvPr id="0" name=""/>
        <dsp:cNvSpPr/>
      </dsp:nvSpPr>
      <dsp:spPr>
        <a:xfrm>
          <a:off x="4068377" y="2046372"/>
          <a:ext cx="994578" cy="99457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F80B2F3-57CE-4663-9AC6-9DA0DE49509F}">
      <dsp:nvSpPr>
        <dsp:cNvPr id="0" name=""/>
        <dsp:cNvSpPr/>
      </dsp:nvSpPr>
      <dsp:spPr>
        <a:xfrm>
          <a:off x="4277238" y="2255234"/>
          <a:ext cx="576855" cy="57685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EEF725D-C0FB-4F93-A918-317C943FE078}">
      <dsp:nvSpPr>
        <dsp:cNvPr id="0" name=""/>
        <dsp:cNvSpPr/>
      </dsp:nvSpPr>
      <dsp:spPr>
        <a:xfrm>
          <a:off x="5276080" y="2046372"/>
          <a:ext cx="2344364" cy="994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kern="1200"/>
            <a:t>Encourages consistency in training across all staff.</a:t>
          </a:r>
        </a:p>
      </dsp:txBody>
      <dsp:txXfrm>
        <a:off x="5276080" y="2046372"/>
        <a:ext cx="2344364" cy="994578"/>
      </dsp:txXfrm>
    </dsp:sp>
    <dsp:sp modelId="{2CF307CD-36E8-42BA-8C2F-433156645850}">
      <dsp:nvSpPr>
        <dsp:cNvPr id="0" name=""/>
        <dsp:cNvSpPr/>
      </dsp:nvSpPr>
      <dsp:spPr>
        <a:xfrm>
          <a:off x="107822" y="3905796"/>
          <a:ext cx="994578" cy="99457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63E85B-4024-4ED3-8581-46B10E8C8852}">
      <dsp:nvSpPr>
        <dsp:cNvPr id="0" name=""/>
        <dsp:cNvSpPr/>
      </dsp:nvSpPr>
      <dsp:spPr>
        <a:xfrm>
          <a:off x="316684" y="4114657"/>
          <a:ext cx="576855" cy="57685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E656855-F55A-48B2-A40C-96FE3FBDCE77}">
      <dsp:nvSpPr>
        <dsp:cNvPr id="0" name=""/>
        <dsp:cNvSpPr/>
      </dsp:nvSpPr>
      <dsp:spPr>
        <a:xfrm>
          <a:off x="1315525" y="3905796"/>
          <a:ext cx="2344364" cy="994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kern="1200"/>
            <a:t>Reference ; Reynolds, G ., 2020. In : 3.Edition, ed . Presentation</a:t>
          </a:r>
        </a:p>
      </dsp:txBody>
      <dsp:txXfrm>
        <a:off x="1315525" y="3905796"/>
        <a:ext cx="2344364" cy="9945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31DF10-310E-4627-90A9-89F889DE6596}">
      <dsp:nvSpPr>
        <dsp:cNvPr id="0" name=""/>
        <dsp:cNvSpPr/>
      </dsp:nvSpPr>
      <dsp:spPr>
        <a:xfrm>
          <a:off x="1099" y="324"/>
          <a:ext cx="1945443" cy="2067248"/>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kern="1200"/>
            <a:t>1. Digital literacy gaps </a:t>
          </a:r>
          <a:endParaRPr lang="en-US" sz="1800" kern="1200"/>
        </a:p>
      </dsp:txBody>
      <dsp:txXfrm>
        <a:off x="58079" y="57304"/>
        <a:ext cx="1831483" cy="1953288"/>
      </dsp:txXfrm>
    </dsp:sp>
    <dsp:sp modelId="{0EF36BDC-974F-4B46-98AC-A0930A5A90E9}">
      <dsp:nvSpPr>
        <dsp:cNvPr id="0" name=""/>
        <dsp:cNvSpPr/>
      </dsp:nvSpPr>
      <dsp:spPr>
        <a:xfrm>
          <a:off x="1099" y="2356381"/>
          <a:ext cx="1945443" cy="206724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r>
            <a:rPr lang="en-US" sz="1400" kern="1200"/>
            <a:t>Inconsistent use or unsafe workarounds; staff need targeted upskilling and on-shift coaching (</a:t>
          </a:r>
          <a:r>
            <a:rPr lang="en-US" sz="1400" kern="1200" err="1"/>
            <a:t>Alotaibi</a:t>
          </a:r>
          <a:r>
            <a:rPr lang="en-US" sz="1400" kern="1200"/>
            <a:t> et al., 2025).</a:t>
          </a:r>
        </a:p>
      </dsp:txBody>
      <dsp:txXfrm>
        <a:off x="58079" y="2413361"/>
        <a:ext cx="1831483" cy="1953288"/>
      </dsp:txXfrm>
    </dsp:sp>
    <dsp:sp modelId="{59C7A6CC-9573-4712-A379-2EBCC6DFE034}">
      <dsp:nvSpPr>
        <dsp:cNvPr id="0" name=""/>
        <dsp:cNvSpPr/>
      </dsp:nvSpPr>
      <dsp:spPr>
        <a:xfrm>
          <a:off x="2273377" y="324"/>
          <a:ext cx="1945443" cy="2067248"/>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kern="1200"/>
            <a:t>2. Devices/Wi-Fi &amp; notification overload</a:t>
          </a:r>
          <a:endParaRPr lang="en-US" sz="1800" kern="1200"/>
        </a:p>
      </dsp:txBody>
      <dsp:txXfrm>
        <a:off x="2330357" y="57304"/>
        <a:ext cx="1831483" cy="1953288"/>
      </dsp:txXfrm>
    </dsp:sp>
    <dsp:sp modelId="{B5B1377F-E91C-4459-9ABC-FB1D524E91FB}">
      <dsp:nvSpPr>
        <dsp:cNvPr id="0" name=""/>
        <dsp:cNvSpPr/>
      </dsp:nvSpPr>
      <dsp:spPr>
        <a:xfrm>
          <a:off x="2273377" y="2356381"/>
          <a:ext cx="1945443" cy="206724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r>
            <a:rPr lang="en-US" sz="1400" kern="1200"/>
            <a:t>Shared tablets, dead zones, and too many alerts can hamper adoption (set quiet hours and channel norms). (Practice-based risk)</a:t>
          </a:r>
        </a:p>
      </dsp:txBody>
      <dsp:txXfrm>
        <a:off x="2330357" y="2413361"/>
        <a:ext cx="1831483" cy="1953288"/>
      </dsp:txXfrm>
    </dsp:sp>
    <dsp:sp modelId="{31DC2E87-2EF1-46CE-BAAD-348B433912DB}">
      <dsp:nvSpPr>
        <dsp:cNvPr id="0" name=""/>
        <dsp:cNvSpPr/>
      </dsp:nvSpPr>
      <dsp:spPr>
        <a:xfrm>
          <a:off x="4545655" y="324"/>
          <a:ext cx="1945443" cy="2067248"/>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kern="1200"/>
            <a:t>3. Information governance (IG)</a:t>
          </a:r>
          <a:endParaRPr lang="en-US" sz="1800" kern="1200"/>
        </a:p>
      </dsp:txBody>
      <dsp:txXfrm>
        <a:off x="4602635" y="57304"/>
        <a:ext cx="1831483" cy="1953288"/>
      </dsp:txXfrm>
    </dsp:sp>
    <dsp:sp modelId="{1ACE1B65-3A0F-4F24-8C5C-53D22788F3D0}">
      <dsp:nvSpPr>
        <dsp:cNvPr id="0" name=""/>
        <dsp:cNvSpPr/>
      </dsp:nvSpPr>
      <dsp:spPr>
        <a:xfrm>
          <a:off x="4545655" y="2356381"/>
          <a:ext cx="1945443" cy="206724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r>
            <a:rPr lang="en-US" sz="1400" kern="1200"/>
            <a:t>Misconfigured sharing, using open channels for identifiable data, or unclear retention rules. NHS IG guidance and DPIA expectations apply to O365/Teams (NHS, 2025).</a:t>
          </a:r>
        </a:p>
      </dsp:txBody>
      <dsp:txXfrm>
        <a:off x="4602635" y="2413361"/>
        <a:ext cx="1831483" cy="1953288"/>
      </dsp:txXfrm>
    </dsp:sp>
    <dsp:sp modelId="{DFEBF767-B2F2-4C6D-AD2D-3ACDB863F0A9}">
      <dsp:nvSpPr>
        <dsp:cNvPr id="0" name=""/>
        <dsp:cNvSpPr/>
      </dsp:nvSpPr>
      <dsp:spPr>
        <a:xfrm>
          <a:off x="6817933" y="324"/>
          <a:ext cx="1945443" cy="2067248"/>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kern="1200"/>
            <a:t>4. Clinical-risk management</a:t>
          </a:r>
          <a:endParaRPr lang="en-US" sz="1800" kern="1200"/>
        </a:p>
      </dsp:txBody>
      <dsp:txXfrm>
        <a:off x="6874913" y="57304"/>
        <a:ext cx="1831483" cy="1953288"/>
      </dsp:txXfrm>
    </dsp:sp>
    <dsp:sp modelId="{6A835CF3-40C6-472E-BB0F-173A70D19B52}">
      <dsp:nvSpPr>
        <dsp:cNvPr id="0" name=""/>
        <dsp:cNvSpPr/>
      </dsp:nvSpPr>
      <dsp:spPr>
        <a:xfrm>
          <a:off x="6817933" y="2356381"/>
          <a:ext cx="1945443" cy="206724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r>
            <a:rPr lang="en-US" sz="1400" kern="1200"/>
            <a:t>If Teams underpins clinical workflows (e.g., handover), you should manage hazards under DCB0160 (NHS England Digital, 2025).</a:t>
          </a:r>
        </a:p>
      </dsp:txBody>
      <dsp:txXfrm>
        <a:off x="6874913" y="2413361"/>
        <a:ext cx="1831483" cy="1953288"/>
      </dsp:txXfrm>
    </dsp:sp>
    <dsp:sp modelId="{8991079B-D594-4327-8267-29C7D7CEA4CB}">
      <dsp:nvSpPr>
        <dsp:cNvPr id="0" name=""/>
        <dsp:cNvSpPr/>
      </dsp:nvSpPr>
      <dsp:spPr>
        <a:xfrm>
          <a:off x="9090212" y="324"/>
          <a:ext cx="1945443" cy="2067248"/>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kern="1200"/>
            <a:t>5. Ongoing admin/licensing overhead </a:t>
          </a:r>
          <a:endParaRPr lang="en-US" sz="1800" kern="1200"/>
        </a:p>
      </dsp:txBody>
      <dsp:txXfrm>
        <a:off x="9147192" y="57304"/>
        <a:ext cx="1831483" cy="1953288"/>
      </dsp:txXfrm>
    </dsp:sp>
    <dsp:sp modelId="{44075965-93B7-4CD8-9900-79D483B3D546}">
      <dsp:nvSpPr>
        <dsp:cNvPr id="0" name=""/>
        <dsp:cNvSpPr/>
      </dsp:nvSpPr>
      <dsp:spPr>
        <a:xfrm>
          <a:off x="9090212" y="2356381"/>
          <a:ext cx="1945443" cy="206724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r>
            <a:rPr lang="en-US" sz="1400" kern="1200"/>
            <a:t>Ongoing admin/licensing overhead (policies, guest access, retention). (Practice-based consideration)</a:t>
          </a:r>
        </a:p>
      </dsp:txBody>
      <dsp:txXfrm>
        <a:off x="9147192" y="2413361"/>
        <a:ext cx="1831483" cy="1953288"/>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CAAC74A-664E-43D3-859E-B35855730DB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2710C658-31F9-4A67-8267-E3463B262A3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3AD794A-17F4-48F7-A14F-39DCAE091952}" type="datetimeFigureOut">
              <a:rPr lang="en-US" smtClean="0"/>
              <a:t>10/12/2025</a:t>
            </a:fld>
            <a:endParaRPr lang="en-US"/>
          </a:p>
        </p:txBody>
      </p:sp>
      <p:sp>
        <p:nvSpPr>
          <p:cNvPr id="4" name="Footer Placeholder 3">
            <a:extLst>
              <a:ext uri="{FF2B5EF4-FFF2-40B4-BE49-F238E27FC236}">
                <a16:creationId xmlns:a16="http://schemas.microsoft.com/office/drawing/2014/main" id="{CD7BBBF1-3A7A-4F4B-8592-578ABE65B71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A02F046-B531-4374-9A89-AC21BCA06E1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D2DFAA7-D3C3-4D01-9299-453E25D16D4E}" type="slidenum">
              <a:rPr lang="en-US" smtClean="0"/>
              <a:t>‹#›</a:t>
            </a:fld>
            <a:endParaRPr lang="en-US"/>
          </a:p>
        </p:txBody>
      </p:sp>
    </p:spTree>
    <p:extLst>
      <p:ext uri="{BB962C8B-B14F-4D97-AF65-F5344CB8AC3E}">
        <p14:creationId xmlns:p14="http://schemas.microsoft.com/office/powerpoint/2010/main" val="9005273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4C6A87-CC60-415C-BFEE-13D1CAD6861A}" type="datetimeFigureOut">
              <a:rPr lang="en-US" smtClean="0"/>
              <a:t>10/12/2025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C51814-3B91-4036-94D2-3977634EE214}" type="slidenum">
              <a:rPr lang="en-US" smtClean="0"/>
              <a:t>‹#›</a:t>
            </a:fld>
            <a:endParaRPr lang="en-US"/>
          </a:p>
        </p:txBody>
      </p:sp>
    </p:spTree>
    <p:extLst>
      <p:ext uri="{BB962C8B-B14F-4D97-AF65-F5344CB8AC3E}">
        <p14:creationId xmlns:p14="http://schemas.microsoft.com/office/powerpoint/2010/main" val="13006257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A4FE479-F6B3-41F6-B1CB-26A3A8F2079B}" type="slidenum">
              <a:rPr lang="en-GB" smtClean="0"/>
              <a:t>10</a:t>
            </a:fld>
            <a:endParaRPr lang="en-GB"/>
          </a:p>
        </p:txBody>
      </p:sp>
    </p:spTree>
    <p:extLst>
      <p:ext uri="{BB962C8B-B14F-4D97-AF65-F5344CB8AC3E}">
        <p14:creationId xmlns:p14="http://schemas.microsoft.com/office/powerpoint/2010/main" val="29701775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B63359F2-43EF-4812-9DC0-98C0B1A40681}" type="slidenum">
              <a:rPr lang="en-US" smtClean="0"/>
              <a:t>19</a:t>
            </a:fld>
            <a:endParaRPr lang="en-US"/>
          </a:p>
        </p:txBody>
      </p:sp>
    </p:spTree>
    <p:extLst>
      <p:ext uri="{BB962C8B-B14F-4D97-AF65-F5344CB8AC3E}">
        <p14:creationId xmlns:p14="http://schemas.microsoft.com/office/powerpoint/2010/main" val="9728502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737860-F351-C9C9-14A2-29FBBBEA37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D6607E-2076-538A-25AE-3024ECF455F1}"/>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C5157A5D-DF74-3C8D-45E8-E973A7347386}"/>
              </a:ext>
            </a:extLst>
          </p:cNvPr>
          <p:cNvSpPr txBox="1">
            <a:spLocks noGrp="1"/>
          </p:cNvSpPr>
          <p:nvPr>
            <p:ph type="sldNum" sz="quarter" idx="8"/>
          </p:nvPr>
        </p:nvSpPr>
        <p:spPr/>
        <p:txBody>
          <a:bodyPr/>
          <a:lstStyle/>
          <a:p>
            <a:pPr lvl="0"/>
            <a:fld id="{A52E5608-F038-42EE-82A5-31938D99A513}" type="slidenum">
              <a:t>20</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C64AE5-2A40-03D3-F6C4-F5C2647094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61341F-8D63-F040-7E15-FD57B97CA5F0}"/>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9C407653-E320-2047-D5A7-FFCEB51C4459}"/>
              </a:ext>
            </a:extLst>
          </p:cNvPr>
          <p:cNvSpPr txBox="1">
            <a:spLocks noGrp="1"/>
          </p:cNvSpPr>
          <p:nvPr>
            <p:ph type="sldNum" sz="quarter" idx="8"/>
          </p:nvPr>
        </p:nvSpPr>
        <p:spPr/>
        <p:txBody>
          <a:bodyPr/>
          <a:lstStyle/>
          <a:p>
            <a:pPr lvl="0"/>
            <a:fld id="{715287FF-3156-4D69-9D5D-DD4B59BE781F}" type="slidenum">
              <a:t>21</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619E1D-3249-7B93-1D07-82E609CC1B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2EEED2-FBA2-AEA8-C40E-9C06FF532E8F}"/>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A742CDD7-5DF2-3644-F135-D540AAB24C99}"/>
              </a:ext>
            </a:extLst>
          </p:cNvPr>
          <p:cNvSpPr txBox="1">
            <a:spLocks noGrp="1"/>
          </p:cNvSpPr>
          <p:nvPr>
            <p:ph type="sldNum" sz="quarter" idx="8"/>
          </p:nvPr>
        </p:nvSpPr>
        <p:spPr/>
        <p:txBody>
          <a:bodyPr/>
          <a:lstStyle/>
          <a:p>
            <a:pPr lvl="0"/>
            <a:fld id="{F04BEB36-8ACF-46AB-A514-BE37E38D8A91}" type="slidenum">
              <a:t>22</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73D48A-A27C-3FC0-5AFF-A976CFFAC1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8AE228-D95B-F111-7733-ED086E88FCB3}"/>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0179884A-8681-B308-378C-504FEE727AA4}"/>
              </a:ext>
            </a:extLst>
          </p:cNvPr>
          <p:cNvSpPr txBox="1">
            <a:spLocks noGrp="1"/>
          </p:cNvSpPr>
          <p:nvPr>
            <p:ph type="sldNum" sz="quarter" idx="8"/>
          </p:nvPr>
        </p:nvSpPr>
        <p:spPr/>
        <p:txBody>
          <a:bodyPr/>
          <a:lstStyle/>
          <a:p>
            <a:pPr lvl="0"/>
            <a:fld id="{2C79F915-EDA9-476D-8F82-023EC74CB0CB}" type="slidenum">
              <a:t>23</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B63359F2-43EF-4812-9DC0-98C0B1A40681}" type="slidenum">
              <a:rPr lang="en-US" smtClean="0"/>
              <a:t>26</a:t>
            </a:fld>
            <a:endParaRPr lang="en-US"/>
          </a:p>
        </p:txBody>
      </p:sp>
    </p:spTree>
    <p:extLst>
      <p:ext uri="{BB962C8B-B14F-4D97-AF65-F5344CB8AC3E}">
        <p14:creationId xmlns:p14="http://schemas.microsoft.com/office/powerpoint/2010/main" val="10397931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Picture Placeholder 8">
            <a:extLst>
              <a:ext uri="{FF2B5EF4-FFF2-40B4-BE49-F238E27FC236}">
                <a16:creationId xmlns:a16="http://schemas.microsoft.com/office/drawing/2014/main" id="{2D02598E-521E-41CD-B068-134834CFF4FF}"/>
              </a:ext>
            </a:extLst>
          </p:cNvPr>
          <p:cNvSpPr>
            <a:spLocks noGrp="1"/>
          </p:cNvSpPr>
          <p:nvPr>
            <p:ph type="pic" sz="quarter" idx="10"/>
          </p:nvPr>
        </p:nvSpPr>
        <p:spPr>
          <a:xfrm>
            <a:off x="0" y="0"/>
            <a:ext cx="12192000" cy="4448175"/>
          </a:xfrm>
          <a:solidFill>
            <a:schemeClr val="bg1">
              <a:lumMod val="95000"/>
            </a:schemeClr>
          </a:solidFill>
        </p:spPr>
        <p:txBody>
          <a:bodyPr>
            <a:normAutofit/>
          </a:bodyPr>
          <a:lstStyle>
            <a:lvl1pPr marL="0" indent="0" algn="ctr">
              <a:buNone/>
              <a:defRPr sz="1800"/>
            </a:lvl1pPr>
          </a:lstStyle>
          <a:p>
            <a:r>
              <a:rPr lang="en-US"/>
              <a:t>Click icon to add picture</a:t>
            </a:r>
          </a:p>
        </p:txBody>
      </p:sp>
      <p:sp>
        <p:nvSpPr>
          <p:cNvPr id="10" name="Rectangle 9">
            <a:extLst>
              <a:ext uri="{FF2B5EF4-FFF2-40B4-BE49-F238E27FC236}">
                <a16:creationId xmlns:a16="http://schemas.microsoft.com/office/drawing/2014/main" id="{F04A5F51-C7E6-44CC-ADF3-1C83AA35D0DC}"/>
              </a:ext>
            </a:extLst>
          </p:cNvPr>
          <p:cNvSpPr/>
          <p:nvPr userDrawn="1"/>
        </p:nvSpPr>
        <p:spPr>
          <a:xfrm>
            <a:off x="0" y="4448175"/>
            <a:ext cx="12192000" cy="24098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8B51C6-9166-4F67-995A-396809E6533C}"/>
              </a:ext>
            </a:extLst>
          </p:cNvPr>
          <p:cNvSpPr>
            <a:spLocks noGrp="1"/>
          </p:cNvSpPr>
          <p:nvPr>
            <p:ph type="ctrTitle"/>
          </p:nvPr>
        </p:nvSpPr>
        <p:spPr>
          <a:xfrm>
            <a:off x="371475" y="4551363"/>
            <a:ext cx="11520488" cy="1176337"/>
          </a:xfrm>
        </p:spPr>
        <p:txBody>
          <a:bodyPr anchor="ctr"/>
          <a:lstStyle>
            <a:lvl1pPr algn="ctr">
              <a:defRPr sz="60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A951C9A4-8764-4CB3-AC26-C957C0E84BCD}"/>
              </a:ext>
            </a:extLst>
          </p:cNvPr>
          <p:cNvSpPr>
            <a:spLocks noGrp="1"/>
          </p:cNvSpPr>
          <p:nvPr>
            <p:ph type="subTitle" idx="1"/>
          </p:nvPr>
        </p:nvSpPr>
        <p:spPr>
          <a:xfrm>
            <a:off x="371475" y="5830888"/>
            <a:ext cx="11520488" cy="5508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694810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21508BC1-7ABB-42C8-B268-3C6F4FD455DE}"/>
              </a:ext>
            </a:extLst>
          </p:cNvPr>
          <p:cNvSpPr/>
          <p:nvPr userDrawn="1"/>
        </p:nvSpPr>
        <p:spPr>
          <a:xfrm>
            <a:off x="200025" y="-1"/>
            <a:ext cx="1199197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Picture Placeholder 8">
            <a:extLst>
              <a:ext uri="{FF2B5EF4-FFF2-40B4-BE49-F238E27FC236}">
                <a16:creationId xmlns:a16="http://schemas.microsoft.com/office/drawing/2014/main" id="{2D02598E-521E-41CD-B068-134834CFF4FF}"/>
              </a:ext>
            </a:extLst>
          </p:cNvPr>
          <p:cNvSpPr>
            <a:spLocks noGrp="1"/>
          </p:cNvSpPr>
          <p:nvPr>
            <p:ph type="pic" sz="quarter" idx="10"/>
          </p:nvPr>
        </p:nvSpPr>
        <p:spPr>
          <a:xfrm>
            <a:off x="571500" y="0"/>
            <a:ext cx="6034088" cy="6857999"/>
          </a:xfrm>
          <a:solidFill>
            <a:schemeClr val="bg1">
              <a:lumMod val="95000"/>
            </a:schemeClr>
          </a:solidFill>
        </p:spPr>
        <p:txBody>
          <a:bodyPr>
            <a:normAutofit/>
          </a:bodyPr>
          <a:lstStyle>
            <a:lvl1pPr marL="0" indent="0" algn="ctr">
              <a:buNone/>
              <a:defRPr sz="1800"/>
            </a:lvl1pPr>
          </a:lstStyle>
          <a:p>
            <a:r>
              <a:rPr lang="en-US"/>
              <a:t>Click icon to add picture</a:t>
            </a:r>
          </a:p>
        </p:txBody>
      </p:sp>
      <p:sp>
        <p:nvSpPr>
          <p:cNvPr id="10" name="Rectangle 9">
            <a:extLst>
              <a:ext uri="{FF2B5EF4-FFF2-40B4-BE49-F238E27FC236}">
                <a16:creationId xmlns:a16="http://schemas.microsoft.com/office/drawing/2014/main" id="{F04A5F51-C7E6-44CC-ADF3-1C83AA35D0DC}"/>
              </a:ext>
            </a:extLst>
          </p:cNvPr>
          <p:cNvSpPr/>
          <p:nvPr userDrawn="1"/>
        </p:nvSpPr>
        <p:spPr>
          <a:xfrm>
            <a:off x="0" y="1"/>
            <a:ext cx="371475"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8B51C6-9166-4F67-995A-396809E6533C}"/>
              </a:ext>
            </a:extLst>
          </p:cNvPr>
          <p:cNvSpPr>
            <a:spLocks noGrp="1"/>
          </p:cNvSpPr>
          <p:nvPr>
            <p:ph type="ctrTitle"/>
          </p:nvPr>
        </p:nvSpPr>
        <p:spPr>
          <a:xfrm>
            <a:off x="6905625" y="1512889"/>
            <a:ext cx="4986338" cy="3262311"/>
          </a:xfrm>
        </p:spPr>
        <p:txBody>
          <a:bodyPr anchor="b"/>
          <a:lstStyle>
            <a:lvl1pPr algn="l">
              <a:defRPr sz="60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A951C9A4-8764-4CB3-AC26-C957C0E84BCD}"/>
              </a:ext>
            </a:extLst>
          </p:cNvPr>
          <p:cNvSpPr>
            <a:spLocks noGrp="1"/>
          </p:cNvSpPr>
          <p:nvPr>
            <p:ph type="subTitle" idx="1"/>
          </p:nvPr>
        </p:nvSpPr>
        <p:spPr>
          <a:xfrm>
            <a:off x="6905625" y="4927600"/>
            <a:ext cx="4986338" cy="976311"/>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1050855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Picture Placeholder 8">
            <a:extLst>
              <a:ext uri="{FF2B5EF4-FFF2-40B4-BE49-F238E27FC236}">
                <a16:creationId xmlns:a16="http://schemas.microsoft.com/office/drawing/2014/main" id="{2D02598E-521E-41CD-B068-134834CFF4FF}"/>
              </a:ext>
            </a:extLst>
          </p:cNvPr>
          <p:cNvSpPr>
            <a:spLocks noGrp="1"/>
          </p:cNvSpPr>
          <p:nvPr>
            <p:ph type="pic" sz="quarter" idx="10"/>
          </p:nvPr>
        </p:nvSpPr>
        <p:spPr>
          <a:xfrm>
            <a:off x="0" y="0"/>
            <a:ext cx="12192000" cy="6857999"/>
          </a:xfrm>
          <a:solidFill>
            <a:schemeClr val="bg1">
              <a:lumMod val="95000"/>
            </a:schemeClr>
          </a:solidFill>
        </p:spPr>
        <p:txBody>
          <a:bodyPr>
            <a:normAutofit/>
          </a:bodyPr>
          <a:lstStyle>
            <a:lvl1pPr marL="0" indent="0" algn="ctr">
              <a:buNone/>
              <a:defRPr sz="1800"/>
            </a:lvl1pPr>
          </a:lstStyle>
          <a:p>
            <a:r>
              <a:rPr lang="en-US"/>
              <a:t>Click icon to add picture</a:t>
            </a:r>
          </a:p>
        </p:txBody>
      </p:sp>
      <p:sp>
        <p:nvSpPr>
          <p:cNvPr id="2" name="Title 1">
            <a:extLst>
              <a:ext uri="{FF2B5EF4-FFF2-40B4-BE49-F238E27FC236}">
                <a16:creationId xmlns:a16="http://schemas.microsoft.com/office/drawing/2014/main" id="{4E8B51C6-9166-4F67-995A-396809E6533C}"/>
              </a:ext>
            </a:extLst>
          </p:cNvPr>
          <p:cNvSpPr>
            <a:spLocks noGrp="1"/>
          </p:cNvSpPr>
          <p:nvPr>
            <p:ph type="ctrTitle"/>
          </p:nvPr>
        </p:nvSpPr>
        <p:spPr>
          <a:xfrm>
            <a:off x="3436610" y="1779589"/>
            <a:ext cx="5318781" cy="2182811"/>
          </a:xfrm>
        </p:spPr>
        <p:txBody>
          <a:bodyPr anchor="b">
            <a:normAutofit/>
          </a:bodyPr>
          <a:lstStyle>
            <a:lvl1pPr algn="ctr">
              <a:defRPr sz="5400">
                <a:solidFill>
                  <a:schemeClr val="tx1"/>
                </a:solidFill>
              </a:defRPr>
            </a:lvl1pPr>
          </a:lstStyle>
          <a:p>
            <a:r>
              <a:rPr lang="en-US"/>
              <a:t>Click to edit Master title style</a:t>
            </a:r>
          </a:p>
        </p:txBody>
      </p:sp>
      <p:sp>
        <p:nvSpPr>
          <p:cNvPr id="3" name="Subtitle 2">
            <a:extLst>
              <a:ext uri="{FF2B5EF4-FFF2-40B4-BE49-F238E27FC236}">
                <a16:creationId xmlns:a16="http://schemas.microsoft.com/office/drawing/2014/main" id="{A951C9A4-8764-4CB3-AC26-C957C0E84BCD}"/>
              </a:ext>
            </a:extLst>
          </p:cNvPr>
          <p:cNvSpPr>
            <a:spLocks noGrp="1"/>
          </p:cNvSpPr>
          <p:nvPr>
            <p:ph type="subTitle" idx="1"/>
          </p:nvPr>
        </p:nvSpPr>
        <p:spPr>
          <a:xfrm>
            <a:off x="3436610" y="4079083"/>
            <a:ext cx="5318781" cy="976311"/>
          </a:xfrm>
        </p:spPr>
        <p:txBody>
          <a:bodyPr/>
          <a:lstStyle>
            <a:lvl1pPr marL="0" indent="0" algn="ctr">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8550443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D1A59197-7C21-44E6-8A97-DE0ABD1E6909}"/>
              </a:ext>
            </a:extLst>
          </p:cNvPr>
          <p:cNvSpPr/>
          <p:nvPr userDrawn="1"/>
        </p:nvSpPr>
        <p:spPr>
          <a:xfrm>
            <a:off x="0" y="0"/>
            <a:ext cx="641350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Picture Placeholder 8">
            <a:extLst>
              <a:ext uri="{FF2B5EF4-FFF2-40B4-BE49-F238E27FC236}">
                <a16:creationId xmlns:a16="http://schemas.microsoft.com/office/drawing/2014/main" id="{2D02598E-521E-41CD-B068-134834CFF4FF}"/>
              </a:ext>
            </a:extLst>
          </p:cNvPr>
          <p:cNvSpPr>
            <a:spLocks noGrp="1"/>
          </p:cNvSpPr>
          <p:nvPr>
            <p:ph type="pic" sz="quarter" idx="10"/>
          </p:nvPr>
        </p:nvSpPr>
        <p:spPr>
          <a:xfrm>
            <a:off x="5016500" y="472281"/>
            <a:ext cx="7175500" cy="5913439"/>
          </a:xfrm>
          <a:solidFill>
            <a:schemeClr val="bg1">
              <a:lumMod val="95000"/>
            </a:schemeClr>
          </a:solidFill>
        </p:spPr>
        <p:txBody>
          <a:bodyPr>
            <a:normAutofit/>
          </a:bodyPr>
          <a:lstStyle>
            <a:lvl1pPr marL="0" indent="0" algn="ctr">
              <a:buNone/>
              <a:defRPr sz="1800"/>
            </a:lvl1pPr>
          </a:lstStyle>
          <a:p>
            <a:r>
              <a:rPr lang="en-US"/>
              <a:t>Click icon to add picture</a:t>
            </a:r>
          </a:p>
        </p:txBody>
      </p:sp>
      <p:sp>
        <p:nvSpPr>
          <p:cNvPr id="2" name="Title 1">
            <a:extLst>
              <a:ext uri="{FF2B5EF4-FFF2-40B4-BE49-F238E27FC236}">
                <a16:creationId xmlns:a16="http://schemas.microsoft.com/office/drawing/2014/main" id="{4E8B51C6-9166-4F67-995A-396809E6533C}"/>
              </a:ext>
            </a:extLst>
          </p:cNvPr>
          <p:cNvSpPr>
            <a:spLocks noGrp="1"/>
          </p:cNvSpPr>
          <p:nvPr>
            <p:ph type="ctrTitle"/>
          </p:nvPr>
        </p:nvSpPr>
        <p:spPr>
          <a:xfrm>
            <a:off x="371476" y="1779589"/>
            <a:ext cx="4416424" cy="2182811"/>
          </a:xfrm>
        </p:spPr>
        <p:txBody>
          <a:bodyPr anchor="b">
            <a:normAutofit/>
          </a:bodyPr>
          <a:lstStyle>
            <a:lvl1pPr algn="l">
              <a:defRPr sz="54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A951C9A4-8764-4CB3-AC26-C957C0E84BCD}"/>
              </a:ext>
            </a:extLst>
          </p:cNvPr>
          <p:cNvSpPr>
            <a:spLocks noGrp="1"/>
          </p:cNvSpPr>
          <p:nvPr>
            <p:ph type="subTitle" idx="1"/>
          </p:nvPr>
        </p:nvSpPr>
        <p:spPr>
          <a:xfrm>
            <a:off x="371476" y="4079083"/>
            <a:ext cx="4416424" cy="976311"/>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8" name="Rectangle 7">
            <a:extLst>
              <a:ext uri="{FF2B5EF4-FFF2-40B4-BE49-F238E27FC236}">
                <a16:creationId xmlns:a16="http://schemas.microsoft.com/office/drawing/2014/main" id="{C1626B81-8882-4179-8C3A-BEA9BBEF2A62}"/>
              </a:ext>
            </a:extLst>
          </p:cNvPr>
          <p:cNvSpPr/>
          <p:nvPr userDrawn="1"/>
        </p:nvSpPr>
        <p:spPr>
          <a:xfrm>
            <a:off x="5021263" y="368300"/>
            <a:ext cx="3159760" cy="11668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248364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1517DDCC-4521-4225-8F36-D4B39128409A}"/>
              </a:ext>
            </a:extLst>
          </p:cNvPr>
          <p:cNvSpPr/>
          <p:nvPr userDrawn="1"/>
        </p:nvSpPr>
        <p:spPr>
          <a:xfrm>
            <a:off x="8991600" y="3965574"/>
            <a:ext cx="3200400" cy="2892426"/>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16570C8-2343-4B74-AF97-DC7CE5D92865}"/>
              </a:ext>
            </a:extLst>
          </p:cNvPr>
          <p:cNvSpPr/>
          <p:nvPr userDrawn="1"/>
        </p:nvSpPr>
        <p:spPr>
          <a:xfrm>
            <a:off x="0" y="0"/>
            <a:ext cx="3200400" cy="289242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Picture Placeholder 8">
            <a:extLst>
              <a:ext uri="{FF2B5EF4-FFF2-40B4-BE49-F238E27FC236}">
                <a16:creationId xmlns:a16="http://schemas.microsoft.com/office/drawing/2014/main" id="{2D02598E-521E-41CD-B068-134834CFF4FF}"/>
              </a:ext>
            </a:extLst>
          </p:cNvPr>
          <p:cNvSpPr>
            <a:spLocks noGrp="1"/>
          </p:cNvSpPr>
          <p:nvPr userDrawn="1">
            <p:ph type="pic" sz="quarter" idx="10"/>
          </p:nvPr>
        </p:nvSpPr>
        <p:spPr>
          <a:xfrm>
            <a:off x="371476" y="278606"/>
            <a:ext cx="11520487" cy="3150394"/>
          </a:xfrm>
          <a:solidFill>
            <a:schemeClr val="bg1">
              <a:lumMod val="95000"/>
            </a:schemeClr>
          </a:solidFill>
        </p:spPr>
        <p:txBody>
          <a:bodyPr>
            <a:normAutofit/>
          </a:bodyPr>
          <a:lstStyle>
            <a:lvl1pPr marL="0" indent="0" algn="ctr">
              <a:buNone/>
              <a:defRPr sz="1800"/>
            </a:lvl1pPr>
          </a:lstStyle>
          <a:p>
            <a:r>
              <a:rPr lang="en-US"/>
              <a:t>Click icon to add picture</a:t>
            </a:r>
          </a:p>
        </p:txBody>
      </p:sp>
      <p:sp>
        <p:nvSpPr>
          <p:cNvPr id="14" name="Rectangle 13">
            <a:extLst>
              <a:ext uri="{FF2B5EF4-FFF2-40B4-BE49-F238E27FC236}">
                <a16:creationId xmlns:a16="http://schemas.microsoft.com/office/drawing/2014/main" id="{40B27536-7968-45BB-9FA8-DF1A47A47827}"/>
              </a:ext>
            </a:extLst>
          </p:cNvPr>
          <p:cNvSpPr/>
          <p:nvPr userDrawn="1"/>
        </p:nvSpPr>
        <p:spPr>
          <a:xfrm>
            <a:off x="371476" y="3429000"/>
            <a:ext cx="11520487" cy="27717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8B51C6-9166-4F67-995A-396809E6533C}"/>
              </a:ext>
            </a:extLst>
          </p:cNvPr>
          <p:cNvSpPr>
            <a:spLocks noGrp="1"/>
          </p:cNvSpPr>
          <p:nvPr userDrawn="1">
            <p:ph type="ctrTitle"/>
          </p:nvPr>
        </p:nvSpPr>
        <p:spPr>
          <a:xfrm>
            <a:off x="1510507" y="3886201"/>
            <a:ext cx="9242424" cy="1104900"/>
          </a:xfrm>
        </p:spPr>
        <p:txBody>
          <a:bodyPr anchor="ctr">
            <a:normAutofit/>
          </a:bodyPr>
          <a:lstStyle>
            <a:lvl1pPr algn="ctr">
              <a:defRPr sz="5400">
                <a:solidFill>
                  <a:schemeClr val="accent1"/>
                </a:solidFill>
              </a:defRPr>
            </a:lvl1pPr>
          </a:lstStyle>
          <a:p>
            <a:r>
              <a:rPr lang="en-US"/>
              <a:t>Click to edit Master title style</a:t>
            </a:r>
          </a:p>
        </p:txBody>
      </p:sp>
      <p:sp>
        <p:nvSpPr>
          <p:cNvPr id="3" name="Subtitle 2">
            <a:extLst>
              <a:ext uri="{FF2B5EF4-FFF2-40B4-BE49-F238E27FC236}">
                <a16:creationId xmlns:a16="http://schemas.microsoft.com/office/drawing/2014/main" id="{A951C9A4-8764-4CB3-AC26-C957C0E84BCD}"/>
              </a:ext>
            </a:extLst>
          </p:cNvPr>
          <p:cNvSpPr>
            <a:spLocks noGrp="1"/>
          </p:cNvSpPr>
          <p:nvPr userDrawn="1">
            <p:ph type="subTitle" idx="1"/>
          </p:nvPr>
        </p:nvSpPr>
        <p:spPr>
          <a:xfrm>
            <a:off x="1510507" y="5130801"/>
            <a:ext cx="9242424" cy="533400"/>
          </a:xfrm>
        </p:spPr>
        <p:txBody>
          <a:bodyPr/>
          <a:lstStyle>
            <a:lvl1pPr marL="0" indent="0" algn="ctr">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9283791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fld id="{03DC2DEF-D2FE-4B45-ABA4-9F153FD1C98A}" type="slidenum">
              <a:rPr lang="en-US" smtClean="0"/>
              <a:t>‹#›</a:t>
            </a:fld>
            <a:endParaRPr lang="en-US"/>
          </a:p>
        </p:txBody>
      </p:sp>
    </p:spTree>
    <p:extLst>
      <p:ext uri="{BB962C8B-B14F-4D97-AF65-F5344CB8AC3E}">
        <p14:creationId xmlns:p14="http://schemas.microsoft.com/office/powerpoint/2010/main" val="84979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9C071DB-1B6B-4FC3-A099-12F35734D22D}"/>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35768407-2D97-4F4F-8CB8-4D3668680B64}"/>
              </a:ext>
            </a:extLst>
          </p:cNvPr>
          <p:cNvSpPr/>
          <p:nvPr userDrawn="1"/>
        </p:nvSpPr>
        <p:spPr>
          <a:xfrm>
            <a:off x="371475" y="1460501"/>
            <a:ext cx="5724525" cy="474027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1244600" y="260351"/>
            <a:ext cx="9702800" cy="973137"/>
          </a:xfrm>
        </p:spPr>
        <p:txBody>
          <a:bodyPr>
            <a:normAutofit/>
          </a:bodyPr>
          <a:lstStyle>
            <a:lvl1pPr algn="ctr">
              <a:defRPr sz="4400"/>
            </a:lvl1pPr>
          </a:lstStyle>
          <a:p>
            <a:r>
              <a:rPr lang="en-US"/>
              <a:t>Click to edit Master title style</a:t>
            </a:r>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546100" y="1638299"/>
            <a:ext cx="5346700" cy="4381501"/>
          </a:xfrm>
        </p:spPr>
        <p:txBody>
          <a:bodyPr>
            <a:normAutofit/>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fld id="{03DC2DEF-D2FE-4B45-ABA4-9F153FD1C98A}" type="slidenum">
              <a:rPr lang="en-US" smtClean="0"/>
              <a:t>‹#›</a:t>
            </a:fld>
            <a:endParaRPr lang="en-US"/>
          </a:p>
        </p:txBody>
      </p:sp>
      <p:sp>
        <p:nvSpPr>
          <p:cNvPr id="7" name="Picture Placeholder 6">
            <a:extLst>
              <a:ext uri="{FF2B5EF4-FFF2-40B4-BE49-F238E27FC236}">
                <a16:creationId xmlns:a16="http://schemas.microsoft.com/office/drawing/2014/main" id="{6D4AFEBD-46AA-4A09-AD19-CDD123811A47}"/>
              </a:ext>
            </a:extLst>
          </p:cNvPr>
          <p:cNvSpPr>
            <a:spLocks noGrp="1"/>
          </p:cNvSpPr>
          <p:nvPr>
            <p:ph type="pic" sz="quarter" idx="13"/>
          </p:nvPr>
        </p:nvSpPr>
        <p:spPr>
          <a:xfrm>
            <a:off x="6096000" y="1460501"/>
            <a:ext cx="5795963" cy="4740274"/>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Tree>
    <p:extLst>
      <p:ext uri="{BB962C8B-B14F-4D97-AF65-F5344CB8AC3E}">
        <p14:creationId xmlns:p14="http://schemas.microsoft.com/office/powerpoint/2010/main" val="33771710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4C5F727-FA73-47F4-8647-79441AA996E3}"/>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371476" y="260351"/>
            <a:ext cx="5495926" cy="2138362"/>
          </a:xfrm>
        </p:spPr>
        <p:txBody>
          <a:bodyPr anchor="b">
            <a:noAutofit/>
          </a:bodyPr>
          <a:lstStyle>
            <a:lvl1pPr>
              <a:defRPr sz="5400"/>
            </a:lvl1pPr>
          </a:lstStyle>
          <a:p>
            <a:r>
              <a:rPr lang="en-US" noProof="0"/>
              <a:t>Click to edit Master title style</a:t>
            </a:r>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371475" y="2603500"/>
            <a:ext cx="5495926" cy="3573463"/>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fld id="{03DC2DEF-D2FE-4B45-ABA4-9F153FD1C98A}" type="slidenum">
              <a:rPr lang="en-US" noProof="0" smtClean="0"/>
              <a:t>‹#›</a:t>
            </a:fld>
            <a:endParaRPr lang="en-US" noProof="0"/>
          </a:p>
        </p:txBody>
      </p:sp>
      <p:sp>
        <p:nvSpPr>
          <p:cNvPr id="5" name="Picture Placeholder 1">
            <a:extLst>
              <a:ext uri="{FF2B5EF4-FFF2-40B4-BE49-F238E27FC236}">
                <a16:creationId xmlns:a16="http://schemas.microsoft.com/office/drawing/2014/main" id="{08C777B1-9A90-4B1E-A6AE-9339286077EB}"/>
              </a:ext>
            </a:extLst>
          </p:cNvPr>
          <p:cNvSpPr>
            <a:spLocks noGrp="1"/>
          </p:cNvSpPr>
          <p:nvPr>
            <p:ph type="pic" sz="quarter" idx="10" hasCustomPrompt="1"/>
          </p:nvPr>
        </p:nvSpPr>
        <p:spPr>
          <a:xfrm>
            <a:off x="9191224" y="637283"/>
            <a:ext cx="2692800" cy="2782540"/>
          </a:xfrm>
          <a:custGeom>
            <a:avLst/>
            <a:gdLst>
              <a:gd name="connsiteX0" fmla="*/ 0 w 2692800"/>
              <a:gd name="connsiteY0" fmla="*/ 0 h 2693640"/>
              <a:gd name="connsiteX1" fmla="*/ 2692800 w 2692800"/>
              <a:gd name="connsiteY1" fmla="*/ 0 h 2693640"/>
              <a:gd name="connsiteX2" fmla="*/ 2692800 w 2692800"/>
              <a:gd name="connsiteY2" fmla="*/ 2693640 h 2693640"/>
              <a:gd name="connsiteX3" fmla="*/ 0 w 2692800"/>
              <a:gd name="connsiteY3" fmla="*/ 2693640 h 2693640"/>
            </a:gdLst>
            <a:ahLst/>
            <a:cxnLst>
              <a:cxn ang="0">
                <a:pos x="connsiteX0" y="connsiteY0"/>
              </a:cxn>
              <a:cxn ang="0">
                <a:pos x="connsiteX1" y="connsiteY1"/>
              </a:cxn>
              <a:cxn ang="0">
                <a:pos x="connsiteX2" y="connsiteY2"/>
              </a:cxn>
              <a:cxn ang="0">
                <a:pos x="connsiteX3" y="connsiteY3"/>
              </a:cxn>
            </a:cxnLst>
            <a:rect l="l" t="t" r="r" b="b"/>
            <a:pathLst>
              <a:path w="2692800" h="2693640">
                <a:moveTo>
                  <a:pt x="0" y="0"/>
                </a:moveTo>
                <a:lnTo>
                  <a:pt x="2692800" y="0"/>
                </a:lnTo>
                <a:lnTo>
                  <a:pt x="2692800" y="2693640"/>
                </a:lnTo>
                <a:lnTo>
                  <a:pt x="0" y="2693640"/>
                </a:lnTo>
                <a:close/>
              </a:path>
            </a:pathLst>
          </a:custGeom>
          <a:solidFill>
            <a:schemeClr val="bg1">
              <a:lumMod val="95000"/>
            </a:schemeClr>
          </a:solidFill>
        </p:spPr>
        <p:txBody>
          <a:bodyPr vert="horz" lIns="91440" tIns="45720" rIns="91440" bIns="45720" rtlCol="0">
            <a:normAutofit/>
          </a:bodyPr>
          <a:lstStyle>
            <a:lvl1pPr>
              <a:defRPr lang="en-ID" sz="1800" dirty="0"/>
            </a:lvl1pPr>
          </a:lstStyle>
          <a:p>
            <a:pPr marL="0" lvl="0" indent="0" algn="ctr">
              <a:buNone/>
            </a:pPr>
            <a:r>
              <a:rPr lang="en-US" noProof="0"/>
              <a:t>Add Image Here</a:t>
            </a:r>
          </a:p>
        </p:txBody>
      </p:sp>
      <p:sp>
        <p:nvSpPr>
          <p:cNvPr id="7" name="Picture Placeholder 2">
            <a:extLst>
              <a:ext uri="{FF2B5EF4-FFF2-40B4-BE49-F238E27FC236}">
                <a16:creationId xmlns:a16="http://schemas.microsoft.com/office/drawing/2014/main" id="{0FEA994A-8056-4F3D-9365-B6A362A93EE3}"/>
              </a:ext>
            </a:extLst>
          </p:cNvPr>
          <p:cNvSpPr>
            <a:spLocks noGrp="1"/>
          </p:cNvSpPr>
          <p:nvPr>
            <p:ph type="pic" sz="quarter" idx="11" hasCustomPrompt="1"/>
          </p:nvPr>
        </p:nvSpPr>
        <p:spPr>
          <a:xfrm>
            <a:off x="6498424" y="3430043"/>
            <a:ext cx="2692800" cy="2772320"/>
          </a:xfrm>
          <a:custGeom>
            <a:avLst/>
            <a:gdLst>
              <a:gd name="connsiteX0" fmla="*/ 0 w 2692800"/>
              <a:gd name="connsiteY0" fmla="*/ 0 h 2693640"/>
              <a:gd name="connsiteX1" fmla="*/ 2692800 w 2692800"/>
              <a:gd name="connsiteY1" fmla="*/ 0 h 2693640"/>
              <a:gd name="connsiteX2" fmla="*/ 2692800 w 2692800"/>
              <a:gd name="connsiteY2" fmla="*/ 2693640 h 2693640"/>
              <a:gd name="connsiteX3" fmla="*/ 0 w 2692800"/>
              <a:gd name="connsiteY3" fmla="*/ 2693640 h 2693640"/>
            </a:gdLst>
            <a:ahLst/>
            <a:cxnLst>
              <a:cxn ang="0">
                <a:pos x="connsiteX0" y="connsiteY0"/>
              </a:cxn>
              <a:cxn ang="0">
                <a:pos x="connsiteX1" y="connsiteY1"/>
              </a:cxn>
              <a:cxn ang="0">
                <a:pos x="connsiteX2" y="connsiteY2"/>
              </a:cxn>
              <a:cxn ang="0">
                <a:pos x="connsiteX3" y="connsiteY3"/>
              </a:cxn>
            </a:cxnLst>
            <a:rect l="l" t="t" r="r" b="b"/>
            <a:pathLst>
              <a:path w="2692800" h="2693640">
                <a:moveTo>
                  <a:pt x="0" y="0"/>
                </a:moveTo>
                <a:lnTo>
                  <a:pt x="2692800" y="0"/>
                </a:lnTo>
                <a:lnTo>
                  <a:pt x="2692800" y="2693640"/>
                </a:lnTo>
                <a:lnTo>
                  <a:pt x="0" y="2693640"/>
                </a:lnTo>
                <a:close/>
              </a:path>
            </a:pathLst>
          </a:custGeom>
          <a:solidFill>
            <a:schemeClr val="bg1">
              <a:lumMod val="95000"/>
            </a:schemeClr>
          </a:solidFill>
        </p:spPr>
        <p:txBody>
          <a:bodyPr vert="horz" lIns="91440" tIns="45720" rIns="91440" bIns="45720" rtlCol="0">
            <a:normAutofit/>
          </a:bodyPr>
          <a:lstStyle>
            <a:lvl1pPr>
              <a:defRPr lang="en-ID" sz="1800" dirty="0"/>
            </a:lvl1pPr>
          </a:lstStyle>
          <a:p>
            <a:pPr marL="0" lvl="0" indent="0" algn="ctr">
              <a:buNone/>
            </a:pPr>
            <a:r>
              <a:rPr lang="en-US" noProof="0"/>
              <a:t>Add Image Here</a:t>
            </a:r>
          </a:p>
        </p:txBody>
      </p:sp>
      <p:sp>
        <p:nvSpPr>
          <p:cNvPr id="9" name="Rectangle 8">
            <a:extLst>
              <a:ext uri="{FF2B5EF4-FFF2-40B4-BE49-F238E27FC236}">
                <a16:creationId xmlns:a16="http://schemas.microsoft.com/office/drawing/2014/main" id="{E429E334-587D-4420-9285-C2A5F494582B}"/>
              </a:ext>
            </a:extLst>
          </p:cNvPr>
          <p:cNvSpPr/>
          <p:nvPr userDrawn="1"/>
        </p:nvSpPr>
        <p:spPr>
          <a:xfrm>
            <a:off x="9289522" y="3527226"/>
            <a:ext cx="1248102" cy="12481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0" name="Rectangle 9">
            <a:extLst>
              <a:ext uri="{FF2B5EF4-FFF2-40B4-BE49-F238E27FC236}">
                <a16:creationId xmlns:a16="http://schemas.microsoft.com/office/drawing/2014/main" id="{F7BD4601-EF26-4D7C-8CB6-95488F17575B}"/>
              </a:ext>
            </a:extLst>
          </p:cNvPr>
          <p:cNvSpPr/>
          <p:nvPr userDrawn="1"/>
        </p:nvSpPr>
        <p:spPr>
          <a:xfrm>
            <a:off x="8621786" y="2848323"/>
            <a:ext cx="496540" cy="4965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1" name="Rectangle 10">
            <a:extLst>
              <a:ext uri="{FF2B5EF4-FFF2-40B4-BE49-F238E27FC236}">
                <a16:creationId xmlns:a16="http://schemas.microsoft.com/office/drawing/2014/main" id="{91949C41-2679-4E9D-A28C-F0C979F5702B}"/>
              </a:ext>
            </a:extLst>
          </p:cNvPr>
          <p:cNvSpPr/>
          <p:nvPr userDrawn="1"/>
        </p:nvSpPr>
        <p:spPr>
          <a:xfrm>
            <a:off x="8870898" y="2508125"/>
            <a:ext cx="247428" cy="24742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2" name="Rectangle 11">
            <a:extLst>
              <a:ext uri="{FF2B5EF4-FFF2-40B4-BE49-F238E27FC236}">
                <a16:creationId xmlns:a16="http://schemas.microsoft.com/office/drawing/2014/main" id="{3454B05D-55FD-4118-B899-4095FF50870D}"/>
              </a:ext>
            </a:extLst>
          </p:cNvPr>
          <p:cNvSpPr/>
          <p:nvPr userDrawn="1"/>
        </p:nvSpPr>
        <p:spPr>
          <a:xfrm>
            <a:off x="0" y="933450"/>
            <a:ext cx="300037" cy="1465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Tree>
    <p:extLst>
      <p:ext uri="{BB962C8B-B14F-4D97-AF65-F5344CB8AC3E}">
        <p14:creationId xmlns:p14="http://schemas.microsoft.com/office/powerpoint/2010/main" val="4405330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4C5F727-FA73-47F4-8647-79441AA996E3}"/>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371476" y="1016000"/>
            <a:ext cx="3997324" cy="2501899"/>
          </a:xfrm>
        </p:spPr>
        <p:txBody>
          <a:bodyPr anchor="b">
            <a:noAutofit/>
          </a:bodyPr>
          <a:lstStyle>
            <a:lvl1pPr>
              <a:defRPr sz="5400"/>
            </a:lvl1pPr>
          </a:lstStyle>
          <a:p>
            <a:r>
              <a:rPr lang="en-US"/>
              <a:t>Click to edit Master title style</a:t>
            </a:r>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371475" y="3619500"/>
            <a:ext cx="3997325" cy="2557463"/>
          </a:xfrm>
        </p:spPr>
        <p:txBody>
          <a:bodyPr>
            <a:normAutofit/>
          </a:bodyPr>
          <a:lstStyle>
            <a:lvl1pPr>
              <a:defRPr sz="2000"/>
            </a:lvl1pPr>
            <a:lvl2pPr>
              <a:defRPr sz="1800"/>
            </a:lvl2pPr>
            <a:lvl3pPr>
              <a:defRPr sz="1600"/>
            </a:lvl3pPr>
            <a:lvl4pPr>
              <a:defRPr sz="14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fld id="{03DC2DEF-D2FE-4B45-ABA4-9F153FD1C98A}" type="slidenum">
              <a:rPr lang="en-US" smtClean="0"/>
              <a:t>‹#›</a:t>
            </a:fld>
            <a:endParaRPr lang="en-US"/>
          </a:p>
        </p:txBody>
      </p:sp>
      <p:sp>
        <p:nvSpPr>
          <p:cNvPr id="13" name="Picture Placeholder 6">
            <a:extLst>
              <a:ext uri="{FF2B5EF4-FFF2-40B4-BE49-F238E27FC236}">
                <a16:creationId xmlns:a16="http://schemas.microsoft.com/office/drawing/2014/main" id="{9303FD92-1AC4-4708-B13E-C97E00210D2E}"/>
              </a:ext>
            </a:extLst>
          </p:cNvPr>
          <p:cNvSpPr>
            <a:spLocks noGrp="1"/>
          </p:cNvSpPr>
          <p:nvPr>
            <p:ph type="pic" sz="quarter" idx="13"/>
          </p:nvPr>
        </p:nvSpPr>
        <p:spPr>
          <a:xfrm>
            <a:off x="4902201" y="619125"/>
            <a:ext cx="3454400" cy="558165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14" name="Picture Placeholder 6">
            <a:extLst>
              <a:ext uri="{FF2B5EF4-FFF2-40B4-BE49-F238E27FC236}">
                <a16:creationId xmlns:a16="http://schemas.microsoft.com/office/drawing/2014/main" id="{F6824EBC-CC6E-4D5A-B85A-DAC55ACE8533}"/>
              </a:ext>
            </a:extLst>
          </p:cNvPr>
          <p:cNvSpPr>
            <a:spLocks noGrp="1"/>
          </p:cNvSpPr>
          <p:nvPr>
            <p:ph type="pic" sz="quarter" idx="14"/>
          </p:nvPr>
        </p:nvSpPr>
        <p:spPr>
          <a:xfrm>
            <a:off x="8432801" y="260351"/>
            <a:ext cx="3454400" cy="5581649"/>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15" name="Rectangle 14">
            <a:extLst>
              <a:ext uri="{FF2B5EF4-FFF2-40B4-BE49-F238E27FC236}">
                <a16:creationId xmlns:a16="http://schemas.microsoft.com/office/drawing/2014/main" id="{43661888-890D-4E0C-8076-65EDFDB7DE27}"/>
              </a:ext>
            </a:extLst>
          </p:cNvPr>
          <p:cNvSpPr/>
          <p:nvPr userDrawn="1"/>
        </p:nvSpPr>
        <p:spPr>
          <a:xfrm>
            <a:off x="8432801" y="5842000"/>
            <a:ext cx="3459162" cy="3587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AE48EF9-5BAF-4BD7-A6BE-866C0307B69F}"/>
              </a:ext>
            </a:extLst>
          </p:cNvPr>
          <p:cNvSpPr/>
          <p:nvPr userDrawn="1"/>
        </p:nvSpPr>
        <p:spPr>
          <a:xfrm>
            <a:off x="4902201" y="239509"/>
            <a:ext cx="3459162" cy="3587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E8D4A5F4-99AC-4FB3-8A59-AB8D7B4FC7D7}"/>
              </a:ext>
            </a:extLst>
          </p:cNvPr>
          <p:cNvSpPr/>
          <p:nvPr userDrawn="1"/>
        </p:nvSpPr>
        <p:spPr>
          <a:xfrm>
            <a:off x="0" y="1384300"/>
            <a:ext cx="177800" cy="44577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013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4C5F727-FA73-47F4-8647-79441AA996E3}"/>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371476" y="476250"/>
            <a:ext cx="5165724" cy="2557463"/>
          </a:xfrm>
        </p:spPr>
        <p:txBody>
          <a:bodyPr anchor="ctr">
            <a:noAutofit/>
          </a:bodyPr>
          <a:lstStyle>
            <a:lvl1pPr>
              <a:defRPr sz="5400"/>
            </a:lvl1pPr>
          </a:lstStyle>
          <a:p>
            <a:r>
              <a:rPr lang="en-US"/>
              <a:t>Click to edit Master title style</a:t>
            </a:r>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6096000" y="476250"/>
            <a:ext cx="5795963" cy="2557463"/>
          </a:xfrm>
        </p:spPr>
        <p:txBody>
          <a:bodyPr>
            <a:normAutofit/>
          </a:bodyPr>
          <a:lstStyle>
            <a:lvl1pPr>
              <a:defRPr sz="2000"/>
            </a:lvl1pPr>
            <a:lvl2pPr>
              <a:defRPr sz="1800"/>
            </a:lvl2pPr>
            <a:lvl3pPr>
              <a:defRPr sz="1600"/>
            </a:lvl3pPr>
            <a:lvl4pPr>
              <a:defRPr sz="14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fld id="{03DC2DEF-D2FE-4B45-ABA4-9F153FD1C98A}" type="slidenum">
              <a:rPr lang="en-US" smtClean="0"/>
              <a:t>‹#›</a:t>
            </a:fld>
            <a:endParaRPr lang="en-US"/>
          </a:p>
        </p:txBody>
      </p:sp>
      <p:sp>
        <p:nvSpPr>
          <p:cNvPr id="13" name="Picture Placeholder 6">
            <a:extLst>
              <a:ext uri="{FF2B5EF4-FFF2-40B4-BE49-F238E27FC236}">
                <a16:creationId xmlns:a16="http://schemas.microsoft.com/office/drawing/2014/main" id="{9303FD92-1AC4-4708-B13E-C97E00210D2E}"/>
              </a:ext>
            </a:extLst>
          </p:cNvPr>
          <p:cNvSpPr>
            <a:spLocks noGrp="1"/>
          </p:cNvSpPr>
          <p:nvPr>
            <p:ph type="pic" sz="quarter" idx="13"/>
          </p:nvPr>
        </p:nvSpPr>
        <p:spPr>
          <a:xfrm>
            <a:off x="371476" y="3233941"/>
            <a:ext cx="11520486" cy="2966833"/>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11" name="Rectangle 10">
            <a:extLst>
              <a:ext uri="{FF2B5EF4-FFF2-40B4-BE49-F238E27FC236}">
                <a16:creationId xmlns:a16="http://schemas.microsoft.com/office/drawing/2014/main" id="{0E4979D5-6F1E-40A2-9A8E-8C5AE1AA3B62}"/>
              </a:ext>
            </a:extLst>
          </p:cNvPr>
          <p:cNvSpPr/>
          <p:nvPr userDrawn="1"/>
        </p:nvSpPr>
        <p:spPr>
          <a:xfrm>
            <a:off x="0" y="476250"/>
            <a:ext cx="165100" cy="255746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3879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5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4C5F727-FA73-47F4-8647-79441AA996E3}"/>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E4979D5-6F1E-40A2-9A8E-8C5AE1AA3B62}"/>
              </a:ext>
            </a:extLst>
          </p:cNvPr>
          <p:cNvSpPr/>
          <p:nvPr userDrawn="1"/>
        </p:nvSpPr>
        <p:spPr>
          <a:xfrm>
            <a:off x="0" y="0"/>
            <a:ext cx="513805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6619197" y="1296176"/>
            <a:ext cx="5272764" cy="1551573"/>
          </a:xfrm>
        </p:spPr>
        <p:txBody>
          <a:bodyPr anchor="b">
            <a:no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6619198" y="3073967"/>
            <a:ext cx="5272764" cy="2557463"/>
          </a:xfrm>
        </p:spPr>
        <p:txBody>
          <a:bodyPr>
            <a:normAutofit/>
          </a:bodyPr>
          <a:lstStyle>
            <a:lvl1pPr>
              <a:defRPr sz="2000"/>
            </a:lvl1pPr>
            <a:lvl2pPr>
              <a:defRPr sz="1800"/>
            </a:lvl2pPr>
            <a:lvl3pPr>
              <a:defRPr sz="1600"/>
            </a:lvl3pPr>
            <a:lvl4pPr>
              <a:defRPr sz="14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fld id="{03DC2DEF-D2FE-4B45-ABA4-9F153FD1C98A}" type="slidenum">
              <a:rPr lang="en-US" smtClean="0"/>
              <a:t>‹#›</a:t>
            </a:fld>
            <a:endParaRPr lang="en-US"/>
          </a:p>
        </p:txBody>
      </p:sp>
      <p:sp>
        <p:nvSpPr>
          <p:cNvPr id="13" name="Picture Placeholder 6">
            <a:extLst>
              <a:ext uri="{FF2B5EF4-FFF2-40B4-BE49-F238E27FC236}">
                <a16:creationId xmlns:a16="http://schemas.microsoft.com/office/drawing/2014/main" id="{9303FD92-1AC4-4708-B13E-C97E00210D2E}"/>
              </a:ext>
            </a:extLst>
          </p:cNvPr>
          <p:cNvSpPr>
            <a:spLocks noGrp="1"/>
          </p:cNvSpPr>
          <p:nvPr>
            <p:ph type="pic" sz="quarter" idx="13"/>
          </p:nvPr>
        </p:nvSpPr>
        <p:spPr>
          <a:xfrm>
            <a:off x="1117601" y="1016000"/>
            <a:ext cx="5138058" cy="497840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4" name="Rectangle 3">
            <a:extLst>
              <a:ext uri="{FF2B5EF4-FFF2-40B4-BE49-F238E27FC236}">
                <a16:creationId xmlns:a16="http://schemas.microsoft.com/office/drawing/2014/main" id="{7306EB3B-6A54-45E7-B23D-F9515CC15D12}"/>
              </a:ext>
            </a:extLst>
          </p:cNvPr>
          <p:cNvSpPr/>
          <p:nvPr userDrawn="1"/>
        </p:nvSpPr>
        <p:spPr>
          <a:xfrm>
            <a:off x="0" y="5994400"/>
            <a:ext cx="4093029" cy="8636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E110354-15BA-4B22-B7CF-3D5BFA5C722D}"/>
              </a:ext>
            </a:extLst>
          </p:cNvPr>
          <p:cNvSpPr/>
          <p:nvPr userDrawn="1"/>
        </p:nvSpPr>
        <p:spPr>
          <a:xfrm>
            <a:off x="2162630" y="873210"/>
            <a:ext cx="4093029" cy="1385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513572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4C5F727-FA73-47F4-8647-79441AA996E3}"/>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371475" y="1783831"/>
            <a:ext cx="3111954" cy="3290338"/>
          </a:xfrm>
        </p:spPr>
        <p:txBody>
          <a:bodyPr anchor="ctr">
            <a:no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7489370" y="1783832"/>
            <a:ext cx="4402592" cy="3290338"/>
          </a:xfrm>
        </p:spPr>
        <p:txBody>
          <a:bodyPr anchor="ctr">
            <a:normAutofit/>
          </a:bodyPr>
          <a:lstStyle>
            <a:lvl1pPr>
              <a:defRPr sz="2000"/>
            </a:lvl1pPr>
            <a:lvl2pPr>
              <a:defRPr sz="1800"/>
            </a:lvl2pPr>
            <a:lvl3pPr>
              <a:defRPr sz="1600"/>
            </a:lvl3pPr>
            <a:lvl4pPr>
              <a:defRPr sz="14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fld id="{03DC2DEF-D2FE-4B45-ABA4-9F153FD1C98A}" type="slidenum">
              <a:rPr lang="en-US" smtClean="0"/>
              <a:t>‹#›</a:t>
            </a:fld>
            <a:endParaRPr lang="en-US"/>
          </a:p>
        </p:txBody>
      </p:sp>
      <p:sp>
        <p:nvSpPr>
          <p:cNvPr id="13" name="Picture Placeholder 6">
            <a:extLst>
              <a:ext uri="{FF2B5EF4-FFF2-40B4-BE49-F238E27FC236}">
                <a16:creationId xmlns:a16="http://schemas.microsoft.com/office/drawing/2014/main" id="{9303FD92-1AC4-4708-B13E-C97E00210D2E}"/>
              </a:ext>
            </a:extLst>
          </p:cNvPr>
          <p:cNvSpPr>
            <a:spLocks noGrp="1"/>
          </p:cNvSpPr>
          <p:nvPr>
            <p:ph type="pic" sz="quarter" idx="13"/>
          </p:nvPr>
        </p:nvSpPr>
        <p:spPr>
          <a:xfrm>
            <a:off x="3672114" y="0"/>
            <a:ext cx="3628571" cy="685800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5" name="Rectangle 4">
            <a:extLst>
              <a:ext uri="{FF2B5EF4-FFF2-40B4-BE49-F238E27FC236}">
                <a16:creationId xmlns:a16="http://schemas.microsoft.com/office/drawing/2014/main" id="{8E16C293-C1E0-4EA5-BDE5-D226D72FC08B}"/>
              </a:ext>
            </a:extLst>
          </p:cNvPr>
          <p:cNvSpPr/>
          <p:nvPr userDrawn="1"/>
        </p:nvSpPr>
        <p:spPr>
          <a:xfrm>
            <a:off x="371475" y="5297714"/>
            <a:ext cx="3111954" cy="156028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C770C08-8FFF-4293-8E7D-DBFEE4E3E443}"/>
              </a:ext>
            </a:extLst>
          </p:cNvPr>
          <p:cNvSpPr/>
          <p:nvPr userDrawn="1"/>
        </p:nvSpPr>
        <p:spPr>
          <a:xfrm>
            <a:off x="7489370" y="0"/>
            <a:ext cx="4402593" cy="156028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146206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497887-B1EF-4184-95F4-276A92D54B8F}"/>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4F93C6CC-9D8D-4981-8106-72C617756BD8}"/>
              </a:ext>
            </a:extLst>
          </p:cNvPr>
          <p:cNvSpPr/>
          <p:nvPr userDrawn="1"/>
        </p:nvSpPr>
        <p:spPr>
          <a:xfrm>
            <a:off x="0" y="1389743"/>
            <a:ext cx="12192000" cy="40785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2FFEDF-1F62-45E5-8000-9689D9DFC4D1}"/>
              </a:ext>
            </a:extLst>
          </p:cNvPr>
          <p:cNvSpPr>
            <a:spLocks noGrp="1"/>
          </p:cNvSpPr>
          <p:nvPr>
            <p:ph type="title"/>
          </p:nvPr>
        </p:nvSpPr>
        <p:spPr>
          <a:xfrm>
            <a:off x="831850" y="2331584"/>
            <a:ext cx="10515600" cy="1500187"/>
          </a:xfrm>
        </p:spPr>
        <p:txBody>
          <a:bodyPr anchor="ctr"/>
          <a:lstStyle>
            <a:lvl1pPr>
              <a:defRPr sz="6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E6F2E6F7-3BE5-4484-A73E-3EFDB7348BB5}"/>
              </a:ext>
            </a:extLst>
          </p:cNvPr>
          <p:cNvSpPr>
            <a:spLocks noGrp="1"/>
          </p:cNvSpPr>
          <p:nvPr>
            <p:ph type="body" idx="1"/>
          </p:nvPr>
        </p:nvSpPr>
        <p:spPr>
          <a:xfrm>
            <a:off x="831850" y="3968071"/>
            <a:ext cx="10515600" cy="805542"/>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6" name="Slide Number Placeholder 5">
            <a:extLst>
              <a:ext uri="{FF2B5EF4-FFF2-40B4-BE49-F238E27FC236}">
                <a16:creationId xmlns:a16="http://schemas.microsoft.com/office/drawing/2014/main" id="{A8D10129-98D8-456D-9925-F02A38DE1423}"/>
              </a:ext>
            </a:extLst>
          </p:cNvPr>
          <p:cNvSpPr>
            <a:spLocks noGrp="1"/>
          </p:cNvSpPr>
          <p:nvPr>
            <p:ph type="sldNum" sz="quarter" idx="12"/>
          </p:nvPr>
        </p:nvSpPr>
        <p:spPr/>
        <p:txBody>
          <a:bodyPr/>
          <a:lstStyle/>
          <a:p>
            <a:fld id="{03DC2DEF-D2FE-4B45-ABA4-9F153FD1C98A}" type="slidenum">
              <a:rPr lang="en-US" smtClean="0"/>
              <a:t>‹#›</a:t>
            </a:fld>
            <a:endParaRPr lang="en-US"/>
          </a:p>
        </p:txBody>
      </p:sp>
      <p:sp>
        <p:nvSpPr>
          <p:cNvPr id="9" name="Rectangle 8">
            <a:extLst>
              <a:ext uri="{FF2B5EF4-FFF2-40B4-BE49-F238E27FC236}">
                <a16:creationId xmlns:a16="http://schemas.microsoft.com/office/drawing/2014/main" id="{919AEFA0-9379-4E32-9D66-976465036916}"/>
              </a:ext>
            </a:extLst>
          </p:cNvPr>
          <p:cNvSpPr/>
          <p:nvPr userDrawn="1"/>
        </p:nvSpPr>
        <p:spPr>
          <a:xfrm>
            <a:off x="371475" y="580571"/>
            <a:ext cx="1573439" cy="150018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4FFB43B-30D9-4055-B912-4E3C85B03657}"/>
              </a:ext>
            </a:extLst>
          </p:cNvPr>
          <p:cNvSpPr/>
          <p:nvPr userDrawn="1"/>
        </p:nvSpPr>
        <p:spPr>
          <a:xfrm>
            <a:off x="7097486" y="5105274"/>
            <a:ext cx="4794477" cy="72596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288144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497887-B1EF-4184-95F4-276A92D54B8F}"/>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8" name="Rectangle 7">
            <a:extLst>
              <a:ext uri="{FF2B5EF4-FFF2-40B4-BE49-F238E27FC236}">
                <a16:creationId xmlns:a16="http://schemas.microsoft.com/office/drawing/2014/main" id="{4F93C6CC-9D8D-4981-8106-72C617756BD8}"/>
              </a:ext>
            </a:extLst>
          </p:cNvPr>
          <p:cNvSpPr/>
          <p:nvPr userDrawn="1"/>
        </p:nvSpPr>
        <p:spPr>
          <a:xfrm>
            <a:off x="0" y="0"/>
            <a:ext cx="6096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1" name="Picture Placeholder 6">
            <a:extLst>
              <a:ext uri="{FF2B5EF4-FFF2-40B4-BE49-F238E27FC236}">
                <a16:creationId xmlns:a16="http://schemas.microsoft.com/office/drawing/2014/main" id="{391EAACA-1322-4E60-917E-C7408F539D5D}"/>
              </a:ext>
            </a:extLst>
          </p:cNvPr>
          <p:cNvSpPr>
            <a:spLocks noGrp="1"/>
          </p:cNvSpPr>
          <p:nvPr>
            <p:ph type="pic" sz="quarter" idx="13"/>
          </p:nvPr>
        </p:nvSpPr>
        <p:spPr>
          <a:xfrm>
            <a:off x="371476" y="260350"/>
            <a:ext cx="11520488" cy="6009821"/>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a:t>Click icon to add picture</a:t>
            </a:r>
          </a:p>
        </p:txBody>
      </p:sp>
      <p:sp>
        <p:nvSpPr>
          <p:cNvPr id="2" name="Title 1">
            <a:extLst>
              <a:ext uri="{FF2B5EF4-FFF2-40B4-BE49-F238E27FC236}">
                <a16:creationId xmlns:a16="http://schemas.microsoft.com/office/drawing/2014/main" id="{4C2FFEDF-1F62-45E5-8000-9689D9DFC4D1}"/>
              </a:ext>
            </a:extLst>
          </p:cNvPr>
          <p:cNvSpPr>
            <a:spLocks noGrp="1"/>
          </p:cNvSpPr>
          <p:nvPr>
            <p:ph type="title"/>
          </p:nvPr>
        </p:nvSpPr>
        <p:spPr>
          <a:xfrm>
            <a:off x="1174750" y="3957831"/>
            <a:ext cx="9620250" cy="1500187"/>
          </a:xfrm>
        </p:spPr>
        <p:txBody>
          <a:bodyPr anchor="ctr"/>
          <a:lstStyle>
            <a:lvl1pPr>
              <a:defRPr sz="6000">
                <a:solidFill>
                  <a:schemeClr val="bg1"/>
                </a:solidFill>
              </a:defRPr>
            </a:lvl1pPr>
          </a:lstStyle>
          <a:p>
            <a:r>
              <a:rPr lang="en-US" noProof="0"/>
              <a:t>Click to edit Master title style</a:t>
            </a:r>
          </a:p>
        </p:txBody>
      </p:sp>
      <p:sp>
        <p:nvSpPr>
          <p:cNvPr id="6" name="Slide Number Placeholder 5">
            <a:extLst>
              <a:ext uri="{FF2B5EF4-FFF2-40B4-BE49-F238E27FC236}">
                <a16:creationId xmlns:a16="http://schemas.microsoft.com/office/drawing/2014/main" id="{A8D10129-98D8-456D-9925-F02A38DE1423}"/>
              </a:ext>
            </a:extLst>
          </p:cNvPr>
          <p:cNvSpPr>
            <a:spLocks noGrp="1"/>
          </p:cNvSpPr>
          <p:nvPr>
            <p:ph type="sldNum" sz="quarter" idx="12"/>
          </p:nvPr>
        </p:nvSpPr>
        <p:spPr/>
        <p:txBody>
          <a:bodyPr/>
          <a:lstStyle/>
          <a:p>
            <a:fld id="{03DC2DEF-D2FE-4B45-ABA4-9F153FD1C98A}" type="slidenum">
              <a:rPr lang="en-US" noProof="0" smtClean="0"/>
              <a:t>‹#›</a:t>
            </a:fld>
            <a:endParaRPr lang="en-US" noProof="0"/>
          </a:p>
        </p:txBody>
      </p:sp>
      <p:sp>
        <p:nvSpPr>
          <p:cNvPr id="12" name="Freeform: Shape 11">
            <a:extLst>
              <a:ext uri="{FF2B5EF4-FFF2-40B4-BE49-F238E27FC236}">
                <a16:creationId xmlns:a16="http://schemas.microsoft.com/office/drawing/2014/main" id="{43296215-27AE-462B-9127-E1C932633896}"/>
              </a:ext>
            </a:extLst>
          </p:cNvPr>
          <p:cNvSpPr/>
          <p:nvPr userDrawn="1"/>
        </p:nvSpPr>
        <p:spPr>
          <a:xfrm>
            <a:off x="1093471" y="3843394"/>
            <a:ext cx="1722120" cy="1729060"/>
          </a:xfrm>
          <a:custGeom>
            <a:avLst/>
            <a:gdLst>
              <a:gd name="connsiteX0" fmla="*/ 0 w 2730500"/>
              <a:gd name="connsiteY0" fmla="*/ 0 h 2730500"/>
              <a:gd name="connsiteX1" fmla="*/ 2730500 w 2730500"/>
              <a:gd name="connsiteY1" fmla="*/ 0 h 2730500"/>
              <a:gd name="connsiteX2" fmla="*/ 2730500 w 2730500"/>
              <a:gd name="connsiteY2" fmla="*/ 672834 h 2730500"/>
              <a:gd name="connsiteX3" fmla="*/ 2606675 w 2730500"/>
              <a:gd name="connsiteY3" fmla="*/ 672834 h 2730500"/>
              <a:gd name="connsiteX4" fmla="*/ 2606675 w 2730500"/>
              <a:gd name="connsiteY4" fmla="*/ 116870 h 2730500"/>
              <a:gd name="connsiteX5" fmla="*/ 123826 w 2730500"/>
              <a:gd name="connsiteY5" fmla="*/ 116870 h 2730500"/>
              <a:gd name="connsiteX6" fmla="*/ 123826 w 2730500"/>
              <a:gd name="connsiteY6" fmla="*/ 2613630 h 2730500"/>
              <a:gd name="connsiteX7" fmla="*/ 2606675 w 2730500"/>
              <a:gd name="connsiteY7" fmla="*/ 2613630 h 2730500"/>
              <a:gd name="connsiteX8" fmla="*/ 2606675 w 2730500"/>
              <a:gd name="connsiteY8" fmla="*/ 2066205 h 2730500"/>
              <a:gd name="connsiteX9" fmla="*/ 2730500 w 2730500"/>
              <a:gd name="connsiteY9" fmla="*/ 2066205 h 2730500"/>
              <a:gd name="connsiteX10" fmla="*/ 2730500 w 2730500"/>
              <a:gd name="connsiteY10" fmla="*/ 2730500 h 2730500"/>
              <a:gd name="connsiteX11" fmla="*/ 0 w 2730500"/>
              <a:gd name="connsiteY11" fmla="*/ 2730500 h 273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30500" h="2730500">
                <a:moveTo>
                  <a:pt x="0" y="0"/>
                </a:moveTo>
                <a:lnTo>
                  <a:pt x="2730500" y="0"/>
                </a:lnTo>
                <a:lnTo>
                  <a:pt x="2730500" y="672834"/>
                </a:lnTo>
                <a:lnTo>
                  <a:pt x="2606675" y="672834"/>
                </a:lnTo>
                <a:lnTo>
                  <a:pt x="2606675" y="116870"/>
                </a:lnTo>
                <a:lnTo>
                  <a:pt x="123826" y="116870"/>
                </a:lnTo>
                <a:lnTo>
                  <a:pt x="123826" y="2613630"/>
                </a:lnTo>
                <a:lnTo>
                  <a:pt x="2606675" y="2613630"/>
                </a:lnTo>
                <a:lnTo>
                  <a:pt x="2606675" y="2066205"/>
                </a:lnTo>
                <a:lnTo>
                  <a:pt x="2730500" y="2066205"/>
                </a:lnTo>
                <a:lnTo>
                  <a:pt x="2730500" y="2730500"/>
                </a:lnTo>
                <a:lnTo>
                  <a:pt x="0" y="27305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Tree>
    <p:extLst>
      <p:ext uri="{BB962C8B-B14F-4D97-AF65-F5344CB8AC3E}">
        <p14:creationId xmlns:p14="http://schemas.microsoft.com/office/powerpoint/2010/main" val="2274798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497887-B1EF-4184-95F4-276A92D54B8F}"/>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33" name="Picture Placeholder 32">
            <a:extLst>
              <a:ext uri="{FF2B5EF4-FFF2-40B4-BE49-F238E27FC236}">
                <a16:creationId xmlns:a16="http://schemas.microsoft.com/office/drawing/2014/main" id="{2DB7CFEB-6952-4BC3-B9E0-0C382490F9E6}"/>
              </a:ext>
            </a:extLst>
          </p:cNvPr>
          <p:cNvSpPr>
            <a:spLocks noGrp="1"/>
          </p:cNvSpPr>
          <p:nvPr>
            <p:ph type="pic" sz="quarter" idx="13"/>
          </p:nvPr>
        </p:nvSpPr>
        <p:spPr>
          <a:xfrm>
            <a:off x="5400675" y="260350"/>
            <a:ext cx="6499502" cy="5940425"/>
          </a:xfrm>
          <a:custGeom>
            <a:avLst/>
            <a:gdLst>
              <a:gd name="connsiteX0" fmla="*/ 4432576 w 6499502"/>
              <a:gd name="connsiteY0" fmla="*/ 4057650 h 5940425"/>
              <a:gd name="connsiteX1" fmla="*/ 6499502 w 6499502"/>
              <a:gd name="connsiteY1" fmla="*/ 4057650 h 5940425"/>
              <a:gd name="connsiteX2" fmla="*/ 6499502 w 6499502"/>
              <a:gd name="connsiteY2" fmla="*/ 5940425 h 5940425"/>
              <a:gd name="connsiteX3" fmla="*/ 4432576 w 6499502"/>
              <a:gd name="connsiteY3" fmla="*/ 5940425 h 5940425"/>
              <a:gd name="connsiteX4" fmla="*/ 2216288 w 6499502"/>
              <a:gd name="connsiteY4" fmla="*/ 4057650 h 5940425"/>
              <a:gd name="connsiteX5" fmla="*/ 4283214 w 6499502"/>
              <a:gd name="connsiteY5" fmla="*/ 4057650 h 5940425"/>
              <a:gd name="connsiteX6" fmla="*/ 4283214 w 6499502"/>
              <a:gd name="connsiteY6" fmla="*/ 5940425 h 5940425"/>
              <a:gd name="connsiteX7" fmla="*/ 2216288 w 6499502"/>
              <a:gd name="connsiteY7" fmla="*/ 5940425 h 5940425"/>
              <a:gd name="connsiteX8" fmla="*/ 0 w 6499502"/>
              <a:gd name="connsiteY8" fmla="*/ 4057650 h 5940425"/>
              <a:gd name="connsiteX9" fmla="*/ 2066926 w 6499502"/>
              <a:gd name="connsiteY9" fmla="*/ 4057650 h 5940425"/>
              <a:gd name="connsiteX10" fmla="*/ 2066926 w 6499502"/>
              <a:gd name="connsiteY10" fmla="*/ 5940425 h 5940425"/>
              <a:gd name="connsiteX11" fmla="*/ 0 w 6499502"/>
              <a:gd name="connsiteY11" fmla="*/ 5940425 h 5940425"/>
              <a:gd name="connsiteX12" fmla="*/ 4432576 w 6499502"/>
              <a:gd name="connsiteY12" fmla="*/ 2028825 h 5940425"/>
              <a:gd name="connsiteX13" fmla="*/ 6499502 w 6499502"/>
              <a:gd name="connsiteY13" fmla="*/ 2028825 h 5940425"/>
              <a:gd name="connsiteX14" fmla="*/ 6499502 w 6499502"/>
              <a:gd name="connsiteY14" fmla="*/ 3911600 h 5940425"/>
              <a:gd name="connsiteX15" fmla="*/ 4432576 w 6499502"/>
              <a:gd name="connsiteY15" fmla="*/ 3911600 h 5940425"/>
              <a:gd name="connsiteX16" fmla="*/ 2216288 w 6499502"/>
              <a:gd name="connsiteY16" fmla="*/ 2028825 h 5940425"/>
              <a:gd name="connsiteX17" fmla="*/ 4283214 w 6499502"/>
              <a:gd name="connsiteY17" fmla="*/ 2028825 h 5940425"/>
              <a:gd name="connsiteX18" fmla="*/ 4283214 w 6499502"/>
              <a:gd name="connsiteY18" fmla="*/ 3911600 h 5940425"/>
              <a:gd name="connsiteX19" fmla="*/ 2216288 w 6499502"/>
              <a:gd name="connsiteY19" fmla="*/ 3911600 h 5940425"/>
              <a:gd name="connsiteX20" fmla="*/ 0 w 6499502"/>
              <a:gd name="connsiteY20" fmla="*/ 2028825 h 5940425"/>
              <a:gd name="connsiteX21" fmla="*/ 2066926 w 6499502"/>
              <a:gd name="connsiteY21" fmla="*/ 2028825 h 5940425"/>
              <a:gd name="connsiteX22" fmla="*/ 2066926 w 6499502"/>
              <a:gd name="connsiteY22" fmla="*/ 3911600 h 5940425"/>
              <a:gd name="connsiteX23" fmla="*/ 0 w 6499502"/>
              <a:gd name="connsiteY23" fmla="*/ 3911600 h 5940425"/>
              <a:gd name="connsiteX24" fmla="*/ 4432576 w 6499502"/>
              <a:gd name="connsiteY24" fmla="*/ 0 h 5940425"/>
              <a:gd name="connsiteX25" fmla="*/ 6499502 w 6499502"/>
              <a:gd name="connsiteY25" fmla="*/ 0 h 5940425"/>
              <a:gd name="connsiteX26" fmla="*/ 6499502 w 6499502"/>
              <a:gd name="connsiteY26" fmla="*/ 1882775 h 5940425"/>
              <a:gd name="connsiteX27" fmla="*/ 4432576 w 6499502"/>
              <a:gd name="connsiteY27" fmla="*/ 1882775 h 5940425"/>
              <a:gd name="connsiteX28" fmla="*/ 2216288 w 6499502"/>
              <a:gd name="connsiteY28" fmla="*/ 0 h 5940425"/>
              <a:gd name="connsiteX29" fmla="*/ 4283214 w 6499502"/>
              <a:gd name="connsiteY29" fmla="*/ 0 h 5940425"/>
              <a:gd name="connsiteX30" fmla="*/ 4283214 w 6499502"/>
              <a:gd name="connsiteY30" fmla="*/ 1882775 h 5940425"/>
              <a:gd name="connsiteX31" fmla="*/ 2216288 w 6499502"/>
              <a:gd name="connsiteY31" fmla="*/ 1882775 h 5940425"/>
              <a:gd name="connsiteX32" fmla="*/ 0 w 6499502"/>
              <a:gd name="connsiteY32" fmla="*/ 0 h 5940425"/>
              <a:gd name="connsiteX33" fmla="*/ 2066926 w 6499502"/>
              <a:gd name="connsiteY33" fmla="*/ 0 h 5940425"/>
              <a:gd name="connsiteX34" fmla="*/ 2066926 w 6499502"/>
              <a:gd name="connsiteY34" fmla="*/ 1882775 h 5940425"/>
              <a:gd name="connsiteX35" fmla="*/ 0 w 6499502"/>
              <a:gd name="connsiteY35" fmla="*/ 1882775 h 5940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6499502" h="5940425">
                <a:moveTo>
                  <a:pt x="4432576" y="4057650"/>
                </a:moveTo>
                <a:lnTo>
                  <a:pt x="6499502" y="4057650"/>
                </a:lnTo>
                <a:lnTo>
                  <a:pt x="6499502" y="5940425"/>
                </a:lnTo>
                <a:lnTo>
                  <a:pt x="4432576" y="5940425"/>
                </a:lnTo>
                <a:close/>
                <a:moveTo>
                  <a:pt x="2216288" y="4057650"/>
                </a:moveTo>
                <a:lnTo>
                  <a:pt x="4283214" y="4057650"/>
                </a:lnTo>
                <a:lnTo>
                  <a:pt x="4283214" y="5940425"/>
                </a:lnTo>
                <a:lnTo>
                  <a:pt x="2216288" y="5940425"/>
                </a:lnTo>
                <a:close/>
                <a:moveTo>
                  <a:pt x="0" y="4057650"/>
                </a:moveTo>
                <a:lnTo>
                  <a:pt x="2066926" y="4057650"/>
                </a:lnTo>
                <a:lnTo>
                  <a:pt x="2066926" y="5940425"/>
                </a:lnTo>
                <a:lnTo>
                  <a:pt x="0" y="5940425"/>
                </a:lnTo>
                <a:close/>
                <a:moveTo>
                  <a:pt x="4432576" y="2028825"/>
                </a:moveTo>
                <a:lnTo>
                  <a:pt x="6499502" y="2028825"/>
                </a:lnTo>
                <a:lnTo>
                  <a:pt x="6499502" y="3911600"/>
                </a:lnTo>
                <a:lnTo>
                  <a:pt x="4432576" y="3911600"/>
                </a:lnTo>
                <a:close/>
                <a:moveTo>
                  <a:pt x="2216288" y="2028825"/>
                </a:moveTo>
                <a:lnTo>
                  <a:pt x="4283214" y="2028825"/>
                </a:lnTo>
                <a:lnTo>
                  <a:pt x="4283214" y="3911600"/>
                </a:lnTo>
                <a:lnTo>
                  <a:pt x="2216288" y="3911600"/>
                </a:lnTo>
                <a:close/>
                <a:moveTo>
                  <a:pt x="0" y="2028825"/>
                </a:moveTo>
                <a:lnTo>
                  <a:pt x="2066926" y="2028825"/>
                </a:lnTo>
                <a:lnTo>
                  <a:pt x="2066926" y="3911600"/>
                </a:lnTo>
                <a:lnTo>
                  <a:pt x="0" y="3911600"/>
                </a:lnTo>
                <a:close/>
                <a:moveTo>
                  <a:pt x="4432576" y="0"/>
                </a:moveTo>
                <a:lnTo>
                  <a:pt x="6499502" y="0"/>
                </a:lnTo>
                <a:lnTo>
                  <a:pt x="6499502" y="1882775"/>
                </a:lnTo>
                <a:lnTo>
                  <a:pt x="4432576" y="1882775"/>
                </a:lnTo>
                <a:close/>
                <a:moveTo>
                  <a:pt x="2216288" y="0"/>
                </a:moveTo>
                <a:lnTo>
                  <a:pt x="4283214" y="0"/>
                </a:lnTo>
                <a:lnTo>
                  <a:pt x="4283214" y="1882775"/>
                </a:lnTo>
                <a:lnTo>
                  <a:pt x="2216288" y="1882775"/>
                </a:lnTo>
                <a:close/>
                <a:moveTo>
                  <a:pt x="0" y="0"/>
                </a:moveTo>
                <a:lnTo>
                  <a:pt x="2066926" y="0"/>
                </a:lnTo>
                <a:lnTo>
                  <a:pt x="2066926" y="1882775"/>
                </a:lnTo>
                <a:lnTo>
                  <a:pt x="0" y="1882775"/>
                </a:lnTo>
                <a:close/>
              </a:path>
            </a:pathLst>
          </a:custGeom>
          <a:solidFill>
            <a:schemeClr val="bg1">
              <a:lumMod val="95000"/>
            </a:schemeClr>
          </a:solidFill>
        </p:spPr>
        <p:txBody>
          <a:bodyPr vert="horz" wrap="square" lIns="91440" tIns="45720" rIns="91440" bIns="45720" rtlCol="0" anchor="ctr">
            <a:noAutofit/>
          </a:bodyPr>
          <a:lstStyle>
            <a:lvl1pPr>
              <a:defRPr lang="en-US" sz="1800"/>
            </a:lvl1pPr>
          </a:lstStyle>
          <a:p>
            <a:pPr marL="0" lvl="0" indent="0" algn="ctr">
              <a:buNone/>
            </a:pPr>
            <a:r>
              <a:rPr lang="en-US" noProof="0"/>
              <a:t>Click icon to add picture</a:t>
            </a:r>
          </a:p>
        </p:txBody>
      </p:sp>
      <p:sp>
        <p:nvSpPr>
          <p:cNvPr id="2" name="Title 1">
            <a:extLst>
              <a:ext uri="{FF2B5EF4-FFF2-40B4-BE49-F238E27FC236}">
                <a16:creationId xmlns:a16="http://schemas.microsoft.com/office/drawing/2014/main" id="{4C2FFEDF-1F62-45E5-8000-9689D9DFC4D1}"/>
              </a:ext>
            </a:extLst>
          </p:cNvPr>
          <p:cNvSpPr>
            <a:spLocks noGrp="1"/>
          </p:cNvSpPr>
          <p:nvPr>
            <p:ph type="title"/>
          </p:nvPr>
        </p:nvSpPr>
        <p:spPr>
          <a:xfrm>
            <a:off x="371475" y="1596928"/>
            <a:ext cx="4810125" cy="3267268"/>
          </a:xfrm>
        </p:spPr>
        <p:txBody>
          <a:bodyPr anchor="ctr"/>
          <a:lstStyle>
            <a:lvl1pPr>
              <a:defRPr sz="6000">
                <a:solidFill>
                  <a:schemeClr val="accent5"/>
                </a:solidFill>
              </a:defRPr>
            </a:lvl1pPr>
          </a:lstStyle>
          <a:p>
            <a:r>
              <a:rPr lang="en-US" noProof="0"/>
              <a:t>Click to edit Master title style</a:t>
            </a:r>
          </a:p>
        </p:txBody>
      </p:sp>
      <p:sp>
        <p:nvSpPr>
          <p:cNvPr id="6" name="Slide Number Placeholder 5">
            <a:extLst>
              <a:ext uri="{FF2B5EF4-FFF2-40B4-BE49-F238E27FC236}">
                <a16:creationId xmlns:a16="http://schemas.microsoft.com/office/drawing/2014/main" id="{A8D10129-98D8-456D-9925-F02A38DE1423}"/>
              </a:ext>
            </a:extLst>
          </p:cNvPr>
          <p:cNvSpPr>
            <a:spLocks noGrp="1"/>
          </p:cNvSpPr>
          <p:nvPr>
            <p:ph type="sldNum" sz="quarter" idx="12"/>
          </p:nvPr>
        </p:nvSpPr>
        <p:spPr/>
        <p:txBody>
          <a:bodyPr/>
          <a:lstStyle/>
          <a:p>
            <a:fld id="{03DC2DEF-D2FE-4B45-ABA4-9F153FD1C98A}" type="slidenum">
              <a:rPr lang="en-US" noProof="0" smtClean="0"/>
              <a:t>‹#›</a:t>
            </a:fld>
            <a:endParaRPr lang="en-US" noProof="0"/>
          </a:p>
        </p:txBody>
      </p:sp>
      <p:sp>
        <p:nvSpPr>
          <p:cNvPr id="16" name="Rectangle 15">
            <a:extLst>
              <a:ext uri="{FF2B5EF4-FFF2-40B4-BE49-F238E27FC236}">
                <a16:creationId xmlns:a16="http://schemas.microsoft.com/office/drawing/2014/main" id="{A73E3CFC-9652-4E07-82D7-0EC3304CAA1F}"/>
              </a:ext>
            </a:extLst>
          </p:cNvPr>
          <p:cNvSpPr/>
          <p:nvPr userDrawn="1"/>
        </p:nvSpPr>
        <p:spPr>
          <a:xfrm>
            <a:off x="3933498" y="4952673"/>
            <a:ext cx="1248102" cy="12481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7" name="Rectangle 16">
            <a:extLst>
              <a:ext uri="{FF2B5EF4-FFF2-40B4-BE49-F238E27FC236}">
                <a16:creationId xmlns:a16="http://schemas.microsoft.com/office/drawing/2014/main" id="{76B43515-5C7A-4125-B76D-8A24D2BBE5EC}"/>
              </a:ext>
            </a:extLst>
          </p:cNvPr>
          <p:cNvSpPr/>
          <p:nvPr userDrawn="1"/>
        </p:nvSpPr>
        <p:spPr>
          <a:xfrm>
            <a:off x="371475" y="1011911"/>
            <a:ext cx="496540" cy="4965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8" name="Rectangle 17">
            <a:extLst>
              <a:ext uri="{FF2B5EF4-FFF2-40B4-BE49-F238E27FC236}">
                <a16:creationId xmlns:a16="http://schemas.microsoft.com/office/drawing/2014/main" id="{0C9A713B-4176-4C86-9E87-4ADBD6F444FB}"/>
              </a:ext>
            </a:extLst>
          </p:cNvPr>
          <p:cNvSpPr/>
          <p:nvPr userDrawn="1"/>
        </p:nvSpPr>
        <p:spPr>
          <a:xfrm>
            <a:off x="620587" y="671713"/>
            <a:ext cx="247428" cy="24742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Tree>
    <p:extLst>
      <p:ext uri="{BB962C8B-B14F-4D97-AF65-F5344CB8AC3E}">
        <p14:creationId xmlns:p14="http://schemas.microsoft.com/office/powerpoint/2010/main" val="11622333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497887-B1EF-4184-95F4-276A92D54B8F}"/>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a:extLst>
              <a:ext uri="{FF2B5EF4-FFF2-40B4-BE49-F238E27FC236}">
                <a16:creationId xmlns:a16="http://schemas.microsoft.com/office/drawing/2014/main" id="{4C2FFEDF-1F62-45E5-8000-9689D9DFC4D1}"/>
              </a:ext>
            </a:extLst>
          </p:cNvPr>
          <p:cNvSpPr>
            <a:spLocks noGrp="1"/>
          </p:cNvSpPr>
          <p:nvPr>
            <p:ph type="title"/>
          </p:nvPr>
        </p:nvSpPr>
        <p:spPr>
          <a:xfrm>
            <a:off x="371475" y="3917949"/>
            <a:ext cx="6915150" cy="2268337"/>
          </a:xfrm>
        </p:spPr>
        <p:txBody>
          <a:bodyPr anchor="ctr"/>
          <a:lstStyle>
            <a:lvl1pPr>
              <a:defRPr sz="6000">
                <a:solidFill>
                  <a:schemeClr val="tx1"/>
                </a:solidFill>
              </a:defRPr>
            </a:lvl1pPr>
          </a:lstStyle>
          <a:p>
            <a:r>
              <a:rPr lang="en-US" noProof="0"/>
              <a:t>Click to edit Master title style</a:t>
            </a:r>
          </a:p>
        </p:txBody>
      </p:sp>
      <p:sp>
        <p:nvSpPr>
          <p:cNvPr id="6" name="Slide Number Placeholder 5">
            <a:extLst>
              <a:ext uri="{FF2B5EF4-FFF2-40B4-BE49-F238E27FC236}">
                <a16:creationId xmlns:a16="http://schemas.microsoft.com/office/drawing/2014/main" id="{A8D10129-98D8-456D-9925-F02A38DE1423}"/>
              </a:ext>
            </a:extLst>
          </p:cNvPr>
          <p:cNvSpPr>
            <a:spLocks noGrp="1"/>
          </p:cNvSpPr>
          <p:nvPr>
            <p:ph type="sldNum" sz="quarter" idx="12"/>
          </p:nvPr>
        </p:nvSpPr>
        <p:spPr/>
        <p:txBody>
          <a:bodyPr/>
          <a:lstStyle/>
          <a:p>
            <a:fld id="{03DC2DEF-D2FE-4B45-ABA4-9F153FD1C98A}" type="slidenum">
              <a:rPr lang="en-US" noProof="0" smtClean="0"/>
              <a:t>‹#›</a:t>
            </a:fld>
            <a:endParaRPr lang="en-US" noProof="0"/>
          </a:p>
        </p:txBody>
      </p:sp>
      <p:sp>
        <p:nvSpPr>
          <p:cNvPr id="16" name="Rectangle 15">
            <a:extLst>
              <a:ext uri="{FF2B5EF4-FFF2-40B4-BE49-F238E27FC236}">
                <a16:creationId xmlns:a16="http://schemas.microsoft.com/office/drawing/2014/main" id="{A73E3CFC-9652-4E07-82D7-0EC3304CAA1F}"/>
              </a:ext>
            </a:extLst>
          </p:cNvPr>
          <p:cNvSpPr/>
          <p:nvPr userDrawn="1"/>
        </p:nvSpPr>
        <p:spPr>
          <a:xfrm>
            <a:off x="5222179" y="2327274"/>
            <a:ext cx="2176462" cy="15112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6" name="Rectangle 25">
            <a:extLst>
              <a:ext uri="{FF2B5EF4-FFF2-40B4-BE49-F238E27FC236}">
                <a16:creationId xmlns:a16="http://schemas.microsoft.com/office/drawing/2014/main" id="{DFA0623C-0B34-4074-8AA0-6428A5AF07A3}"/>
              </a:ext>
            </a:extLst>
          </p:cNvPr>
          <p:cNvSpPr/>
          <p:nvPr userDrawn="1"/>
        </p:nvSpPr>
        <p:spPr>
          <a:xfrm>
            <a:off x="7468839" y="3917949"/>
            <a:ext cx="2176462" cy="228282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33" name="Picture Placeholder 32">
            <a:extLst>
              <a:ext uri="{FF2B5EF4-FFF2-40B4-BE49-F238E27FC236}">
                <a16:creationId xmlns:a16="http://schemas.microsoft.com/office/drawing/2014/main" id="{B5D335A5-A601-4D8A-AEF5-F34792FF565A}"/>
              </a:ext>
            </a:extLst>
          </p:cNvPr>
          <p:cNvSpPr>
            <a:spLocks noGrp="1"/>
          </p:cNvSpPr>
          <p:nvPr>
            <p:ph type="pic" sz="quarter" idx="21"/>
          </p:nvPr>
        </p:nvSpPr>
        <p:spPr>
          <a:xfrm>
            <a:off x="371474" y="260351"/>
            <a:ext cx="11520489" cy="5940424"/>
          </a:xfrm>
          <a:custGeom>
            <a:avLst/>
            <a:gdLst>
              <a:gd name="connsiteX0" fmla="*/ 9344026 w 11520489"/>
              <a:gd name="connsiteY0" fmla="*/ 3657598 h 5940424"/>
              <a:gd name="connsiteX1" fmla="*/ 11520489 w 11520489"/>
              <a:gd name="connsiteY1" fmla="*/ 3657598 h 5940424"/>
              <a:gd name="connsiteX2" fmla="*/ 11520489 w 11520489"/>
              <a:gd name="connsiteY2" fmla="*/ 5940424 h 5940424"/>
              <a:gd name="connsiteX3" fmla="*/ 9344026 w 11520489"/>
              <a:gd name="connsiteY3" fmla="*/ 5940424 h 5940424"/>
              <a:gd name="connsiteX4" fmla="*/ 9344026 w 11520489"/>
              <a:gd name="connsiteY4" fmla="*/ 2066924 h 5940424"/>
              <a:gd name="connsiteX5" fmla="*/ 11520489 w 11520489"/>
              <a:gd name="connsiteY5" fmla="*/ 2066924 h 5940424"/>
              <a:gd name="connsiteX6" fmla="*/ 11520489 w 11520489"/>
              <a:gd name="connsiteY6" fmla="*/ 3578224 h 5940424"/>
              <a:gd name="connsiteX7" fmla="*/ 9344026 w 11520489"/>
              <a:gd name="connsiteY7" fmla="*/ 3578224 h 5940424"/>
              <a:gd name="connsiteX8" fmla="*/ 7097365 w 11520489"/>
              <a:gd name="connsiteY8" fmla="*/ 2066924 h 5940424"/>
              <a:gd name="connsiteX9" fmla="*/ 9273828 w 11520489"/>
              <a:gd name="connsiteY9" fmla="*/ 2066924 h 5940424"/>
              <a:gd name="connsiteX10" fmla="*/ 9273828 w 11520489"/>
              <a:gd name="connsiteY10" fmla="*/ 3578224 h 5940424"/>
              <a:gd name="connsiteX11" fmla="*/ 7097365 w 11520489"/>
              <a:gd name="connsiteY11" fmla="*/ 3578224 h 5940424"/>
              <a:gd name="connsiteX12" fmla="*/ 2604044 w 11520489"/>
              <a:gd name="connsiteY12" fmla="*/ 2066923 h 5940424"/>
              <a:gd name="connsiteX13" fmla="*/ 4780506 w 11520489"/>
              <a:gd name="connsiteY13" fmla="*/ 2066923 h 5940424"/>
              <a:gd name="connsiteX14" fmla="*/ 4780506 w 11520489"/>
              <a:gd name="connsiteY14" fmla="*/ 3578222 h 5940424"/>
              <a:gd name="connsiteX15" fmla="*/ 2604044 w 11520489"/>
              <a:gd name="connsiteY15" fmla="*/ 3578222 h 5940424"/>
              <a:gd name="connsiteX16" fmla="*/ 0 w 11520489"/>
              <a:gd name="connsiteY16" fmla="*/ 2066923 h 5940424"/>
              <a:gd name="connsiteX17" fmla="*/ 2533843 w 11520489"/>
              <a:gd name="connsiteY17" fmla="*/ 2066923 h 5940424"/>
              <a:gd name="connsiteX18" fmla="*/ 2533843 w 11520489"/>
              <a:gd name="connsiteY18" fmla="*/ 3578222 h 5940424"/>
              <a:gd name="connsiteX19" fmla="*/ 0 w 11520489"/>
              <a:gd name="connsiteY19" fmla="*/ 3578222 h 5940424"/>
              <a:gd name="connsiteX20" fmla="*/ 2604046 w 11520489"/>
              <a:gd name="connsiteY20" fmla="*/ 0 h 5940424"/>
              <a:gd name="connsiteX21" fmla="*/ 4780509 w 11520489"/>
              <a:gd name="connsiteY21" fmla="*/ 0 h 5940424"/>
              <a:gd name="connsiteX22" fmla="*/ 4780509 w 11520489"/>
              <a:gd name="connsiteY22" fmla="*/ 1987550 h 5940424"/>
              <a:gd name="connsiteX23" fmla="*/ 2604046 w 11520489"/>
              <a:gd name="connsiteY23" fmla="*/ 1987550 h 5940424"/>
              <a:gd name="connsiteX24" fmla="*/ 2 w 11520489"/>
              <a:gd name="connsiteY24" fmla="*/ 0 h 5940424"/>
              <a:gd name="connsiteX25" fmla="*/ 2533845 w 11520489"/>
              <a:gd name="connsiteY25" fmla="*/ 0 h 5940424"/>
              <a:gd name="connsiteX26" fmla="*/ 2533845 w 11520489"/>
              <a:gd name="connsiteY26" fmla="*/ 1987550 h 5940424"/>
              <a:gd name="connsiteX27" fmla="*/ 2 w 11520489"/>
              <a:gd name="connsiteY27" fmla="*/ 1987550 h 5940424"/>
              <a:gd name="connsiteX28" fmla="*/ 7097365 w 11520489"/>
              <a:gd name="connsiteY28" fmla="*/ 0 h 5940424"/>
              <a:gd name="connsiteX29" fmla="*/ 9273828 w 11520489"/>
              <a:gd name="connsiteY29" fmla="*/ 0 h 5940424"/>
              <a:gd name="connsiteX30" fmla="*/ 9273828 w 11520489"/>
              <a:gd name="connsiteY30" fmla="*/ 1987550 h 5940424"/>
              <a:gd name="connsiteX31" fmla="*/ 7097365 w 11520489"/>
              <a:gd name="connsiteY31" fmla="*/ 1987550 h 5940424"/>
              <a:gd name="connsiteX32" fmla="*/ 4850705 w 11520489"/>
              <a:gd name="connsiteY32" fmla="*/ 0 h 5940424"/>
              <a:gd name="connsiteX33" fmla="*/ 7027168 w 11520489"/>
              <a:gd name="connsiteY33" fmla="*/ 0 h 5940424"/>
              <a:gd name="connsiteX34" fmla="*/ 7027168 w 11520489"/>
              <a:gd name="connsiteY34" fmla="*/ 1987550 h 5940424"/>
              <a:gd name="connsiteX35" fmla="*/ 4850705 w 11520489"/>
              <a:gd name="connsiteY35" fmla="*/ 1987550 h 5940424"/>
              <a:gd name="connsiteX36" fmla="*/ 9344025 w 11520489"/>
              <a:gd name="connsiteY36" fmla="*/ 0 h 5940424"/>
              <a:gd name="connsiteX37" fmla="*/ 11520488 w 11520489"/>
              <a:gd name="connsiteY37" fmla="*/ 0 h 5940424"/>
              <a:gd name="connsiteX38" fmla="*/ 11520488 w 11520489"/>
              <a:gd name="connsiteY38" fmla="*/ 1987550 h 5940424"/>
              <a:gd name="connsiteX39" fmla="*/ 9344025 w 11520489"/>
              <a:gd name="connsiteY39" fmla="*/ 1987550 h 5940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1520489" h="5940424">
                <a:moveTo>
                  <a:pt x="9344026" y="3657598"/>
                </a:moveTo>
                <a:lnTo>
                  <a:pt x="11520489" y="3657598"/>
                </a:lnTo>
                <a:lnTo>
                  <a:pt x="11520489" y="5940424"/>
                </a:lnTo>
                <a:lnTo>
                  <a:pt x="9344026" y="5940424"/>
                </a:lnTo>
                <a:close/>
                <a:moveTo>
                  <a:pt x="9344026" y="2066924"/>
                </a:moveTo>
                <a:lnTo>
                  <a:pt x="11520489" y="2066924"/>
                </a:lnTo>
                <a:lnTo>
                  <a:pt x="11520489" y="3578224"/>
                </a:lnTo>
                <a:lnTo>
                  <a:pt x="9344026" y="3578224"/>
                </a:lnTo>
                <a:close/>
                <a:moveTo>
                  <a:pt x="7097365" y="2066924"/>
                </a:moveTo>
                <a:lnTo>
                  <a:pt x="9273828" y="2066924"/>
                </a:lnTo>
                <a:lnTo>
                  <a:pt x="9273828" y="3578224"/>
                </a:lnTo>
                <a:lnTo>
                  <a:pt x="7097365" y="3578224"/>
                </a:lnTo>
                <a:close/>
                <a:moveTo>
                  <a:pt x="2604044" y="2066923"/>
                </a:moveTo>
                <a:lnTo>
                  <a:pt x="4780506" y="2066923"/>
                </a:lnTo>
                <a:lnTo>
                  <a:pt x="4780506" y="3578222"/>
                </a:lnTo>
                <a:lnTo>
                  <a:pt x="2604044" y="3578222"/>
                </a:lnTo>
                <a:close/>
                <a:moveTo>
                  <a:pt x="0" y="2066923"/>
                </a:moveTo>
                <a:lnTo>
                  <a:pt x="2533843" y="2066923"/>
                </a:lnTo>
                <a:lnTo>
                  <a:pt x="2533843" y="3578222"/>
                </a:lnTo>
                <a:lnTo>
                  <a:pt x="0" y="3578222"/>
                </a:lnTo>
                <a:close/>
                <a:moveTo>
                  <a:pt x="2604046" y="0"/>
                </a:moveTo>
                <a:lnTo>
                  <a:pt x="4780509" y="0"/>
                </a:lnTo>
                <a:lnTo>
                  <a:pt x="4780509" y="1987550"/>
                </a:lnTo>
                <a:lnTo>
                  <a:pt x="2604046" y="1987550"/>
                </a:lnTo>
                <a:close/>
                <a:moveTo>
                  <a:pt x="2" y="0"/>
                </a:moveTo>
                <a:lnTo>
                  <a:pt x="2533845" y="0"/>
                </a:lnTo>
                <a:lnTo>
                  <a:pt x="2533845" y="1987550"/>
                </a:lnTo>
                <a:lnTo>
                  <a:pt x="2" y="1987550"/>
                </a:lnTo>
                <a:close/>
                <a:moveTo>
                  <a:pt x="7097365" y="0"/>
                </a:moveTo>
                <a:lnTo>
                  <a:pt x="9273828" y="0"/>
                </a:lnTo>
                <a:lnTo>
                  <a:pt x="9273828" y="1987550"/>
                </a:lnTo>
                <a:lnTo>
                  <a:pt x="7097365" y="1987550"/>
                </a:lnTo>
                <a:close/>
                <a:moveTo>
                  <a:pt x="4850705" y="0"/>
                </a:moveTo>
                <a:lnTo>
                  <a:pt x="7027168" y="0"/>
                </a:lnTo>
                <a:lnTo>
                  <a:pt x="7027168" y="1987550"/>
                </a:lnTo>
                <a:lnTo>
                  <a:pt x="4850705" y="1987550"/>
                </a:lnTo>
                <a:close/>
                <a:moveTo>
                  <a:pt x="9344025" y="0"/>
                </a:moveTo>
                <a:lnTo>
                  <a:pt x="11520488" y="0"/>
                </a:lnTo>
                <a:lnTo>
                  <a:pt x="11520488" y="1987550"/>
                </a:lnTo>
                <a:lnTo>
                  <a:pt x="9344025" y="1987550"/>
                </a:lnTo>
                <a:close/>
              </a:path>
            </a:pathLst>
          </a:custGeom>
          <a:solidFill>
            <a:schemeClr val="bg1">
              <a:lumMod val="95000"/>
            </a:schemeClr>
          </a:solidFill>
        </p:spPr>
        <p:txBody>
          <a:bodyPr vert="horz" wrap="square" lIns="91440" tIns="45720" rIns="91440" bIns="45720" rtlCol="0" anchor="t">
            <a:noAutofit/>
          </a:bodyPr>
          <a:lstStyle>
            <a:lvl1pPr>
              <a:defRPr lang="en-US" sz="1800"/>
            </a:lvl1pPr>
          </a:lstStyle>
          <a:p>
            <a:pPr marL="0" lvl="0" indent="0" algn="ctr">
              <a:buNone/>
            </a:pPr>
            <a:r>
              <a:rPr lang="en-US" noProof="0"/>
              <a:t>Click icon to add picture</a:t>
            </a:r>
          </a:p>
        </p:txBody>
      </p:sp>
    </p:spTree>
    <p:extLst>
      <p:ext uri="{BB962C8B-B14F-4D97-AF65-F5344CB8AC3E}">
        <p14:creationId xmlns:p14="http://schemas.microsoft.com/office/powerpoint/2010/main" val="28833402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_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497887-B1EF-4184-95F4-276A92D54B8F}"/>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a:extLst>
              <a:ext uri="{FF2B5EF4-FFF2-40B4-BE49-F238E27FC236}">
                <a16:creationId xmlns:a16="http://schemas.microsoft.com/office/drawing/2014/main" id="{4C2FFEDF-1F62-45E5-8000-9689D9DFC4D1}"/>
              </a:ext>
            </a:extLst>
          </p:cNvPr>
          <p:cNvSpPr>
            <a:spLocks noGrp="1"/>
          </p:cNvSpPr>
          <p:nvPr>
            <p:ph type="title"/>
          </p:nvPr>
        </p:nvSpPr>
        <p:spPr>
          <a:xfrm>
            <a:off x="876300" y="4406207"/>
            <a:ext cx="10439400" cy="1175444"/>
          </a:xfrm>
        </p:spPr>
        <p:txBody>
          <a:bodyPr anchor="ctr"/>
          <a:lstStyle>
            <a:lvl1pPr algn="ctr">
              <a:defRPr sz="6000">
                <a:solidFill>
                  <a:schemeClr val="accent1"/>
                </a:solidFill>
              </a:defRPr>
            </a:lvl1pPr>
          </a:lstStyle>
          <a:p>
            <a:r>
              <a:rPr lang="en-US" noProof="0"/>
              <a:t>Click to edit Master title style</a:t>
            </a:r>
          </a:p>
        </p:txBody>
      </p:sp>
      <p:sp>
        <p:nvSpPr>
          <p:cNvPr id="6" name="Slide Number Placeholder 5">
            <a:extLst>
              <a:ext uri="{FF2B5EF4-FFF2-40B4-BE49-F238E27FC236}">
                <a16:creationId xmlns:a16="http://schemas.microsoft.com/office/drawing/2014/main" id="{A8D10129-98D8-456D-9925-F02A38DE1423}"/>
              </a:ext>
            </a:extLst>
          </p:cNvPr>
          <p:cNvSpPr>
            <a:spLocks noGrp="1"/>
          </p:cNvSpPr>
          <p:nvPr>
            <p:ph type="sldNum" sz="quarter" idx="12"/>
          </p:nvPr>
        </p:nvSpPr>
        <p:spPr/>
        <p:txBody>
          <a:bodyPr/>
          <a:lstStyle/>
          <a:p>
            <a:fld id="{03DC2DEF-D2FE-4B45-ABA4-9F153FD1C98A}" type="slidenum">
              <a:rPr lang="en-US" noProof="0" smtClean="0"/>
              <a:t>‹#›</a:t>
            </a:fld>
            <a:endParaRPr lang="en-US" noProof="0"/>
          </a:p>
        </p:txBody>
      </p:sp>
      <p:sp>
        <p:nvSpPr>
          <p:cNvPr id="16" name="Rectangle 15">
            <a:extLst>
              <a:ext uri="{FF2B5EF4-FFF2-40B4-BE49-F238E27FC236}">
                <a16:creationId xmlns:a16="http://schemas.microsoft.com/office/drawing/2014/main" id="{A73E3CFC-9652-4E07-82D7-0EC3304CAA1F}"/>
              </a:ext>
            </a:extLst>
          </p:cNvPr>
          <p:cNvSpPr/>
          <p:nvPr userDrawn="1"/>
        </p:nvSpPr>
        <p:spPr>
          <a:xfrm>
            <a:off x="0" y="0"/>
            <a:ext cx="12191999" cy="28479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8" name="Picture Placeholder 6">
            <a:extLst>
              <a:ext uri="{FF2B5EF4-FFF2-40B4-BE49-F238E27FC236}">
                <a16:creationId xmlns:a16="http://schemas.microsoft.com/office/drawing/2014/main" id="{230D70C6-13FD-45D4-8FB6-26C56B8FF2D4}"/>
              </a:ext>
            </a:extLst>
          </p:cNvPr>
          <p:cNvSpPr>
            <a:spLocks noGrp="1"/>
          </p:cNvSpPr>
          <p:nvPr>
            <p:ph type="pic" sz="quarter" idx="13"/>
          </p:nvPr>
        </p:nvSpPr>
        <p:spPr>
          <a:xfrm>
            <a:off x="371476" y="260350"/>
            <a:ext cx="11520488" cy="3657599"/>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a:t>Click icon to add picture</a:t>
            </a:r>
          </a:p>
        </p:txBody>
      </p:sp>
      <p:sp>
        <p:nvSpPr>
          <p:cNvPr id="3" name="Rectangle 2">
            <a:extLst>
              <a:ext uri="{FF2B5EF4-FFF2-40B4-BE49-F238E27FC236}">
                <a16:creationId xmlns:a16="http://schemas.microsoft.com/office/drawing/2014/main" id="{E10ED78A-2A17-41C4-9030-D406C56DDF4A}"/>
              </a:ext>
            </a:extLst>
          </p:cNvPr>
          <p:cNvSpPr/>
          <p:nvPr userDrawn="1"/>
        </p:nvSpPr>
        <p:spPr>
          <a:xfrm>
            <a:off x="5795961" y="3914082"/>
            <a:ext cx="600075" cy="29189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Tree>
    <p:extLst>
      <p:ext uri="{BB962C8B-B14F-4D97-AF65-F5344CB8AC3E}">
        <p14:creationId xmlns:p14="http://schemas.microsoft.com/office/powerpoint/2010/main" val="34544582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A6C789F-805A-4494-8430-C63414191AC2}"/>
              </a:ext>
            </a:extLst>
          </p:cNvPr>
          <p:cNvSpPr/>
          <p:nvPr userDrawn="1"/>
        </p:nvSpPr>
        <p:spPr>
          <a:xfrm>
            <a:off x="371475" y="1526382"/>
            <a:ext cx="3595688" cy="45624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A73287-EED0-4EEC-8007-E2C13366027B}"/>
              </a:ext>
            </a:extLst>
          </p:cNvPr>
          <p:cNvSpPr/>
          <p:nvPr userDrawn="1"/>
        </p:nvSpPr>
        <p:spPr>
          <a:xfrm>
            <a:off x="8224838" y="1526382"/>
            <a:ext cx="3595688" cy="45624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3A6AA5-A315-455E-B5C7-E53E3746ED8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E60534E-DE82-45F4-8E2E-DA97F169177F}"/>
              </a:ext>
            </a:extLst>
          </p:cNvPr>
          <p:cNvSpPr>
            <a:spLocks noGrp="1"/>
          </p:cNvSpPr>
          <p:nvPr>
            <p:ph sz="half" idx="1"/>
          </p:nvPr>
        </p:nvSpPr>
        <p:spPr>
          <a:xfrm>
            <a:off x="581026" y="1724025"/>
            <a:ext cx="3143250" cy="419100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3F1116B-C8B0-450D-83F6-49C4ABB22CCD}"/>
              </a:ext>
            </a:extLst>
          </p:cNvPr>
          <p:cNvSpPr>
            <a:spLocks noGrp="1"/>
          </p:cNvSpPr>
          <p:nvPr>
            <p:ph sz="half" idx="2"/>
          </p:nvPr>
        </p:nvSpPr>
        <p:spPr>
          <a:xfrm>
            <a:off x="8451282" y="1712119"/>
            <a:ext cx="3142800" cy="419100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2C182A82-4FBE-4689-B739-692549B4030D}"/>
              </a:ext>
            </a:extLst>
          </p:cNvPr>
          <p:cNvSpPr>
            <a:spLocks noGrp="1"/>
          </p:cNvSpPr>
          <p:nvPr>
            <p:ph type="sldNum" sz="quarter" idx="12"/>
          </p:nvPr>
        </p:nvSpPr>
        <p:spPr/>
        <p:txBody>
          <a:bodyPr/>
          <a:lstStyle/>
          <a:p>
            <a:fld id="{03DC2DEF-D2FE-4B45-ABA4-9F153FD1C98A}" type="slidenum">
              <a:rPr lang="en-US" smtClean="0"/>
              <a:t>‹#›</a:t>
            </a:fld>
            <a:endParaRPr lang="en-US"/>
          </a:p>
        </p:txBody>
      </p:sp>
      <p:sp>
        <p:nvSpPr>
          <p:cNvPr id="8" name="Picture Placeholder 6">
            <a:extLst>
              <a:ext uri="{FF2B5EF4-FFF2-40B4-BE49-F238E27FC236}">
                <a16:creationId xmlns:a16="http://schemas.microsoft.com/office/drawing/2014/main" id="{4DC80855-A1B8-4B65-B6F6-2AA6239EC246}"/>
              </a:ext>
            </a:extLst>
          </p:cNvPr>
          <p:cNvSpPr>
            <a:spLocks noGrp="1"/>
          </p:cNvSpPr>
          <p:nvPr>
            <p:ph type="pic" sz="quarter" idx="13"/>
          </p:nvPr>
        </p:nvSpPr>
        <p:spPr>
          <a:xfrm>
            <a:off x="3967163" y="1233488"/>
            <a:ext cx="4257675" cy="5148262"/>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Tree>
    <p:extLst>
      <p:ext uri="{BB962C8B-B14F-4D97-AF65-F5344CB8AC3E}">
        <p14:creationId xmlns:p14="http://schemas.microsoft.com/office/powerpoint/2010/main" val="21876615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A73287-EED0-4EEC-8007-E2C13366027B}"/>
              </a:ext>
            </a:extLst>
          </p:cNvPr>
          <p:cNvSpPr/>
          <p:nvPr userDrawn="1"/>
        </p:nvSpPr>
        <p:spPr>
          <a:xfrm>
            <a:off x="6200775" y="1233487"/>
            <a:ext cx="5619751" cy="273367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3A6AA5-A315-455E-B5C7-E53E3746ED81}"/>
              </a:ext>
            </a:extLst>
          </p:cNvPr>
          <p:cNvSpPr>
            <a:spLocks noGrp="1"/>
          </p:cNvSpPr>
          <p:nvPr>
            <p:ph type="title"/>
          </p:nvPr>
        </p:nvSpPr>
        <p:spPr/>
        <p:txBody>
          <a:bodyPr/>
          <a:lstStyle/>
          <a:p>
            <a:r>
              <a:rPr lang="en-US"/>
              <a:t>Click to edit Master title style</a:t>
            </a:r>
          </a:p>
        </p:txBody>
      </p:sp>
      <p:sp>
        <p:nvSpPr>
          <p:cNvPr id="4" name="Content Placeholder 3">
            <a:extLst>
              <a:ext uri="{FF2B5EF4-FFF2-40B4-BE49-F238E27FC236}">
                <a16:creationId xmlns:a16="http://schemas.microsoft.com/office/drawing/2014/main" id="{23F1116B-C8B0-450D-83F6-49C4ABB22CCD}"/>
              </a:ext>
            </a:extLst>
          </p:cNvPr>
          <p:cNvSpPr>
            <a:spLocks noGrp="1"/>
          </p:cNvSpPr>
          <p:nvPr>
            <p:ph sz="half" idx="2"/>
          </p:nvPr>
        </p:nvSpPr>
        <p:spPr>
          <a:xfrm>
            <a:off x="6383054" y="1357414"/>
            <a:ext cx="5255193" cy="240486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2C182A82-4FBE-4689-B739-692549B4030D}"/>
              </a:ext>
            </a:extLst>
          </p:cNvPr>
          <p:cNvSpPr>
            <a:spLocks noGrp="1"/>
          </p:cNvSpPr>
          <p:nvPr>
            <p:ph type="sldNum" sz="quarter" idx="12"/>
          </p:nvPr>
        </p:nvSpPr>
        <p:spPr/>
        <p:txBody>
          <a:bodyPr/>
          <a:lstStyle/>
          <a:p>
            <a:fld id="{03DC2DEF-D2FE-4B45-ABA4-9F153FD1C98A}" type="slidenum">
              <a:rPr lang="en-US" smtClean="0"/>
              <a:t>‹#›</a:t>
            </a:fld>
            <a:endParaRPr lang="en-US"/>
          </a:p>
        </p:txBody>
      </p:sp>
      <p:sp>
        <p:nvSpPr>
          <p:cNvPr id="8" name="Picture Placeholder 6">
            <a:extLst>
              <a:ext uri="{FF2B5EF4-FFF2-40B4-BE49-F238E27FC236}">
                <a16:creationId xmlns:a16="http://schemas.microsoft.com/office/drawing/2014/main" id="{4DC80855-A1B8-4B65-B6F6-2AA6239EC246}"/>
              </a:ext>
            </a:extLst>
          </p:cNvPr>
          <p:cNvSpPr>
            <a:spLocks noGrp="1"/>
          </p:cNvSpPr>
          <p:nvPr>
            <p:ph type="pic" sz="quarter" idx="13"/>
          </p:nvPr>
        </p:nvSpPr>
        <p:spPr>
          <a:xfrm>
            <a:off x="371475" y="1233488"/>
            <a:ext cx="5757863" cy="241560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11" name="Picture Placeholder 6">
            <a:extLst>
              <a:ext uri="{FF2B5EF4-FFF2-40B4-BE49-F238E27FC236}">
                <a16:creationId xmlns:a16="http://schemas.microsoft.com/office/drawing/2014/main" id="{B9795E85-7B91-41BB-9DF4-A4893AA48FFA}"/>
              </a:ext>
            </a:extLst>
          </p:cNvPr>
          <p:cNvSpPr>
            <a:spLocks noGrp="1"/>
          </p:cNvSpPr>
          <p:nvPr>
            <p:ph type="pic" sz="quarter" idx="14"/>
          </p:nvPr>
        </p:nvSpPr>
        <p:spPr>
          <a:xfrm>
            <a:off x="6200775" y="3967163"/>
            <a:ext cx="5619750" cy="24145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12" name="Rectangle 11">
            <a:extLst>
              <a:ext uri="{FF2B5EF4-FFF2-40B4-BE49-F238E27FC236}">
                <a16:creationId xmlns:a16="http://schemas.microsoft.com/office/drawing/2014/main" id="{BB372D75-4BAD-4C47-AE7D-0F2711031EEC}"/>
              </a:ext>
            </a:extLst>
          </p:cNvPr>
          <p:cNvSpPr/>
          <p:nvPr userDrawn="1"/>
        </p:nvSpPr>
        <p:spPr>
          <a:xfrm>
            <a:off x="371475" y="3643799"/>
            <a:ext cx="5757863" cy="27336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E60534E-DE82-45F4-8E2E-DA97F169177F}"/>
              </a:ext>
            </a:extLst>
          </p:cNvPr>
          <p:cNvSpPr>
            <a:spLocks noGrp="1"/>
          </p:cNvSpPr>
          <p:nvPr>
            <p:ph sz="half" idx="1"/>
          </p:nvPr>
        </p:nvSpPr>
        <p:spPr>
          <a:xfrm>
            <a:off x="622406" y="3848474"/>
            <a:ext cx="5256000" cy="240480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810182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A6AA5-A315-455E-B5C7-E53E3746ED81}"/>
              </a:ext>
            </a:extLst>
          </p:cNvPr>
          <p:cNvSpPr>
            <a:spLocks noGrp="1"/>
          </p:cNvSpPr>
          <p:nvPr>
            <p:ph type="title"/>
          </p:nvPr>
        </p:nvSpPr>
        <p:spPr/>
        <p:txBody>
          <a:bodyPr/>
          <a:lstStyle/>
          <a:p>
            <a:r>
              <a:rPr lang="en-US"/>
              <a:t>Click to edit Master title style</a:t>
            </a:r>
          </a:p>
        </p:txBody>
      </p:sp>
      <p:sp>
        <p:nvSpPr>
          <p:cNvPr id="7" name="Slide Number Placeholder 6">
            <a:extLst>
              <a:ext uri="{FF2B5EF4-FFF2-40B4-BE49-F238E27FC236}">
                <a16:creationId xmlns:a16="http://schemas.microsoft.com/office/drawing/2014/main" id="{2C182A82-4FBE-4689-B739-692549B4030D}"/>
              </a:ext>
            </a:extLst>
          </p:cNvPr>
          <p:cNvSpPr>
            <a:spLocks noGrp="1"/>
          </p:cNvSpPr>
          <p:nvPr>
            <p:ph type="sldNum" sz="quarter" idx="12"/>
          </p:nvPr>
        </p:nvSpPr>
        <p:spPr/>
        <p:txBody>
          <a:bodyPr/>
          <a:lstStyle/>
          <a:p>
            <a:fld id="{03DC2DEF-D2FE-4B45-ABA4-9F153FD1C98A}" type="slidenum">
              <a:rPr lang="en-US" smtClean="0"/>
              <a:t>‹#›</a:t>
            </a:fld>
            <a:endParaRPr lang="en-US"/>
          </a:p>
        </p:txBody>
      </p:sp>
      <p:sp>
        <p:nvSpPr>
          <p:cNvPr id="8" name="Picture Placeholder 6">
            <a:extLst>
              <a:ext uri="{FF2B5EF4-FFF2-40B4-BE49-F238E27FC236}">
                <a16:creationId xmlns:a16="http://schemas.microsoft.com/office/drawing/2014/main" id="{4DC80855-A1B8-4B65-B6F6-2AA6239EC246}"/>
              </a:ext>
            </a:extLst>
          </p:cNvPr>
          <p:cNvSpPr>
            <a:spLocks noGrp="1"/>
          </p:cNvSpPr>
          <p:nvPr>
            <p:ph type="pic" sz="quarter" idx="13"/>
          </p:nvPr>
        </p:nvSpPr>
        <p:spPr>
          <a:xfrm>
            <a:off x="371475" y="1233488"/>
            <a:ext cx="11520488" cy="2381361"/>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12" name="Rectangle 11">
            <a:extLst>
              <a:ext uri="{FF2B5EF4-FFF2-40B4-BE49-F238E27FC236}">
                <a16:creationId xmlns:a16="http://schemas.microsoft.com/office/drawing/2014/main" id="{BB372D75-4BAD-4C47-AE7D-0F2711031EEC}"/>
              </a:ext>
            </a:extLst>
          </p:cNvPr>
          <p:cNvSpPr/>
          <p:nvPr userDrawn="1"/>
        </p:nvSpPr>
        <p:spPr>
          <a:xfrm>
            <a:off x="371475" y="3643799"/>
            <a:ext cx="11520488" cy="27336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23F1116B-C8B0-450D-83F6-49C4ABB22CCD}"/>
              </a:ext>
            </a:extLst>
          </p:cNvPr>
          <p:cNvSpPr>
            <a:spLocks noGrp="1"/>
          </p:cNvSpPr>
          <p:nvPr>
            <p:ph sz="half" idx="2"/>
          </p:nvPr>
        </p:nvSpPr>
        <p:spPr>
          <a:xfrm>
            <a:off x="6383054" y="3808206"/>
            <a:ext cx="5255193" cy="240486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Content Placeholder 2">
            <a:extLst>
              <a:ext uri="{FF2B5EF4-FFF2-40B4-BE49-F238E27FC236}">
                <a16:creationId xmlns:a16="http://schemas.microsoft.com/office/drawing/2014/main" id="{3E60534E-DE82-45F4-8E2E-DA97F169177F}"/>
              </a:ext>
            </a:extLst>
          </p:cNvPr>
          <p:cNvSpPr>
            <a:spLocks noGrp="1"/>
          </p:cNvSpPr>
          <p:nvPr>
            <p:ph sz="half" idx="1"/>
          </p:nvPr>
        </p:nvSpPr>
        <p:spPr>
          <a:xfrm>
            <a:off x="622406" y="3808236"/>
            <a:ext cx="5256000" cy="240480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6" name="Straight Connector 5">
            <a:extLst>
              <a:ext uri="{FF2B5EF4-FFF2-40B4-BE49-F238E27FC236}">
                <a16:creationId xmlns:a16="http://schemas.microsoft.com/office/drawing/2014/main" id="{C15E3050-1157-4448-A84E-5AC72FC84A7F}"/>
              </a:ext>
            </a:extLst>
          </p:cNvPr>
          <p:cNvCxnSpPr/>
          <p:nvPr userDrawn="1"/>
        </p:nvCxnSpPr>
        <p:spPr>
          <a:xfrm>
            <a:off x="6131719" y="3774712"/>
            <a:ext cx="0" cy="247184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053863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_Two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BCBF1-64A6-4051-BC31-B793E99731A6}"/>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2" name="Rectangle 21">
            <a:extLst>
              <a:ext uri="{FF2B5EF4-FFF2-40B4-BE49-F238E27FC236}">
                <a16:creationId xmlns:a16="http://schemas.microsoft.com/office/drawing/2014/main" id="{115DEB4D-1697-4E72-B2BF-F5EA1EF3B009}"/>
              </a:ext>
            </a:extLst>
          </p:cNvPr>
          <p:cNvSpPr/>
          <p:nvPr userDrawn="1"/>
        </p:nvSpPr>
        <p:spPr>
          <a:xfrm>
            <a:off x="7162799" y="3052634"/>
            <a:ext cx="1368533" cy="11301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a:extLst>
              <a:ext uri="{FF2B5EF4-FFF2-40B4-BE49-F238E27FC236}">
                <a16:creationId xmlns:a16="http://schemas.microsoft.com/office/drawing/2014/main" id="{DE3A6AA5-A315-455E-B5C7-E53E3746ED81}"/>
              </a:ext>
            </a:extLst>
          </p:cNvPr>
          <p:cNvSpPr>
            <a:spLocks noGrp="1"/>
          </p:cNvSpPr>
          <p:nvPr>
            <p:ph type="title"/>
          </p:nvPr>
        </p:nvSpPr>
        <p:spPr>
          <a:xfrm>
            <a:off x="371475" y="1334424"/>
            <a:ext cx="4448175" cy="1520824"/>
          </a:xfrm>
        </p:spPr>
        <p:txBody>
          <a:bodyPr anchor="b">
            <a:noAutofit/>
          </a:bodyPr>
          <a:lstStyle>
            <a:lvl1pPr>
              <a:defRPr sz="3600"/>
            </a:lvl1pPr>
          </a:lstStyle>
          <a:p>
            <a:r>
              <a:rPr lang="en-US" noProof="0"/>
              <a:t>Click to edit Master title style</a:t>
            </a:r>
          </a:p>
        </p:txBody>
      </p:sp>
      <p:sp>
        <p:nvSpPr>
          <p:cNvPr id="7" name="Slide Number Placeholder 6">
            <a:extLst>
              <a:ext uri="{FF2B5EF4-FFF2-40B4-BE49-F238E27FC236}">
                <a16:creationId xmlns:a16="http://schemas.microsoft.com/office/drawing/2014/main" id="{2C182A82-4FBE-4689-B739-692549B4030D}"/>
              </a:ext>
            </a:extLst>
          </p:cNvPr>
          <p:cNvSpPr>
            <a:spLocks noGrp="1"/>
          </p:cNvSpPr>
          <p:nvPr>
            <p:ph type="sldNum" sz="quarter" idx="12"/>
          </p:nvPr>
        </p:nvSpPr>
        <p:spPr/>
        <p:txBody>
          <a:bodyPr/>
          <a:lstStyle/>
          <a:p>
            <a:fld id="{03DC2DEF-D2FE-4B45-ABA4-9F153FD1C98A}" type="slidenum">
              <a:rPr lang="en-US" noProof="0" smtClean="0"/>
              <a:t>‹#›</a:t>
            </a:fld>
            <a:endParaRPr lang="en-US" noProof="0"/>
          </a:p>
        </p:txBody>
      </p:sp>
      <p:sp>
        <p:nvSpPr>
          <p:cNvPr id="4" name="Content Placeholder 3">
            <a:extLst>
              <a:ext uri="{FF2B5EF4-FFF2-40B4-BE49-F238E27FC236}">
                <a16:creationId xmlns:a16="http://schemas.microsoft.com/office/drawing/2014/main" id="{23F1116B-C8B0-450D-83F6-49C4ABB22CCD}"/>
              </a:ext>
            </a:extLst>
          </p:cNvPr>
          <p:cNvSpPr>
            <a:spLocks noGrp="1"/>
          </p:cNvSpPr>
          <p:nvPr>
            <p:ph sz="half" idx="2"/>
          </p:nvPr>
        </p:nvSpPr>
        <p:spPr>
          <a:xfrm>
            <a:off x="3609563" y="3118775"/>
            <a:ext cx="2927311" cy="3081999"/>
          </a:xfrm>
        </p:spPr>
        <p:txBody>
          <a:bodyPr>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 name="Content Placeholder 2">
            <a:extLst>
              <a:ext uri="{FF2B5EF4-FFF2-40B4-BE49-F238E27FC236}">
                <a16:creationId xmlns:a16="http://schemas.microsoft.com/office/drawing/2014/main" id="{3E60534E-DE82-45F4-8E2E-DA97F169177F}"/>
              </a:ext>
            </a:extLst>
          </p:cNvPr>
          <p:cNvSpPr>
            <a:spLocks noGrp="1"/>
          </p:cNvSpPr>
          <p:nvPr>
            <p:ph sz="half" idx="1"/>
          </p:nvPr>
        </p:nvSpPr>
        <p:spPr>
          <a:xfrm>
            <a:off x="371475" y="3118776"/>
            <a:ext cx="2926800" cy="3081922"/>
          </a:xfrm>
        </p:spPr>
        <p:txBody>
          <a:bodyPr>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5" name="Picture Placeholder 24">
            <a:extLst>
              <a:ext uri="{FF2B5EF4-FFF2-40B4-BE49-F238E27FC236}">
                <a16:creationId xmlns:a16="http://schemas.microsoft.com/office/drawing/2014/main" id="{84421AF3-217F-49BD-BF47-1140F3F445D8}"/>
              </a:ext>
            </a:extLst>
          </p:cNvPr>
          <p:cNvSpPr>
            <a:spLocks noGrp="1"/>
          </p:cNvSpPr>
          <p:nvPr>
            <p:ph type="pic" sz="quarter" idx="15"/>
          </p:nvPr>
        </p:nvSpPr>
        <p:spPr>
          <a:xfrm>
            <a:off x="4908415" y="-4277"/>
            <a:ext cx="7283585" cy="6204974"/>
          </a:xfrm>
          <a:custGeom>
            <a:avLst/>
            <a:gdLst>
              <a:gd name="connsiteX0" fmla="*/ 4914900 w 7283585"/>
              <a:gd name="connsiteY0" fmla="*/ 4064000 h 6204974"/>
              <a:gd name="connsiteX1" fmla="*/ 7283585 w 7283585"/>
              <a:gd name="connsiteY1" fmla="*/ 4064000 h 6204974"/>
              <a:gd name="connsiteX2" fmla="*/ 7283585 w 7283585"/>
              <a:gd name="connsiteY2" fmla="*/ 6204974 h 6204974"/>
              <a:gd name="connsiteX3" fmla="*/ 4914900 w 7283585"/>
              <a:gd name="connsiteY3" fmla="*/ 6204974 h 6204974"/>
              <a:gd name="connsiteX4" fmla="*/ 4914900 w 7283585"/>
              <a:gd name="connsiteY4" fmla="*/ 2032000 h 6204974"/>
              <a:gd name="connsiteX5" fmla="*/ 7283585 w 7283585"/>
              <a:gd name="connsiteY5" fmla="*/ 2032000 h 6204974"/>
              <a:gd name="connsiteX6" fmla="*/ 7283585 w 7283585"/>
              <a:gd name="connsiteY6" fmla="*/ 3946525 h 6204974"/>
              <a:gd name="connsiteX7" fmla="*/ 4914900 w 7283585"/>
              <a:gd name="connsiteY7" fmla="*/ 3946525 h 6204974"/>
              <a:gd name="connsiteX8" fmla="*/ 2457450 w 7283585"/>
              <a:gd name="connsiteY8" fmla="*/ 2032000 h 6204974"/>
              <a:gd name="connsiteX9" fmla="*/ 4826135 w 7283585"/>
              <a:gd name="connsiteY9" fmla="*/ 2032000 h 6204974"/>
              <a:gd name="connsiteX10" fmla="*/ 4826135 w 7283585"/>
              <a:gd name="connsiteY10" fmla="*/ 3946525 h 6204974"/>
              <a:gd name="connsiteX11" fmla="*/ 2457450 w 7283585"/>
              <a:gd name="connsiteY11" fmla="*/ 3946525 h 6204974"/>
              <a:gd name="connsiteX12" fmla="*/ 0 w 7283585"/>
              <a:gd name="connsiteY12" fmla="*/ 8552 h 6204974"/>
              <a:gd name="connsiteX13" fmla="*/ 2368685 w 7283585"/>
              <a:gd name="connsiteY13" fmla="*/ 8552 h 6204974"/>
              <a:gd name="connsiteX14" fmla="*/ 2368685 w 7283585"/>
              <a:gd name="connsiteY14" fmla="*/ 1923077 h 6204974"/>
              <a:gd name="connsiteX15" fmla="*/ 0 w 7283585"/>
              <a:gd name="connsiteY15" fmla="*/ 1923077 h 6204974"/>
              <a:gd name="connsiteX16" fmla="*/ 2457450 w 7283585"/>
              <a:gd name="connsiteY16" fmla="*/ 4276 h 6204974"/>
              <a:gd name="connsiteX17" fmla="*/ 4826135 w 7283585"/>
              <a:gd name="connsiteY17" fmla="*/ 4276 h 6204974"/>
              <a:gd name="connsiteX18" fmla="*/ 4826135 w 7283585"/>
              <a:gd name="connsiteY18" fmla="*/ 1918801 h 6204974"/>
              <a:gd name="connsiteX19" fmla="*/ 2457450 w 7283585"/>
              <a:gd name="connsiteY19" fmla="*/ 1918801 h 6204974"/>
              <a:gd name="connsiteX20" fmla="*/ 4914900 w 7283585"/>
              <a:gd name="connsiteY20" fmla="*/ 0 h 6204974"/>
              <a:gd name="connsiteX21" fmla="*/ 7283585 w 7283585"/>
              <a:gd name="connsiteY21" fmla="*/ 0 h 6204974"/>
              <a:gd name="connsiteX22" fmla="*/ 7283585 w 7283585"/>
              <a:gd name="connsiteY22" fmla="*/ 1914525 h 6204974"/>
              <a:gd name="connsiteX23" fmla="*/ 4914900 w 7283585"/>
              <a:gd name="connsiteY23" fmla="*/ 1914525 h 6204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283585" h="6204974">
                <a:moveTo>
                  <a:pt x="4914900" y="4064000"/>
                </a:moveTo>
                <a:lnTo>
                  <a:pt x="7283585" y="4064000"/>
                </a:lnTo>
                <a:lnTo>
                  <a:pt x="7283585" y="6204974"/>
                </a:lnTo>
                <a:lnTo>
                  <a:pt x="4914900" y="6204974"/>
                </a:lnTo>
                <a:close/>
                <a:moveTo>
                  <a:pt x="4914900" y="2032000"/>
                </a:moveTo>
                <a:lnTo>
                  <a:pt x="7283585" y="2032000"/>
                </a:lnTo>
                <a:lnTo>
                  <a:pt x="7283585" y="3946525"/>
                </a:lnTo>
                <a:lnTo>
                  <a:pt x="4914900" y="3946525"/>
                </a:lnTo>
                <a:close/>
                <a:moveTo>
                  <a:pt x="2457450" y="2032000"/>
                </a:moveTo>
                <a:lnTo>
                  <a:pt x="4826135" y="2032000"/>
                </a:lnTo>
                <a:lnTo>
                  <a:pt x="4826135" y="3946525"/>
                </a:lnTo>
                <a:lnTo>
                  <a:pt x="2457450" y="3946525"/>
                </a:lnTo>
                <a:close/>
                <a:moveTo>
                  <a:pt x="0" y="8552"/>
                </a:moveTo>
                <a:lnTo>
                  <a:pt x="2368685" y="8552"/>
                </a:lnTo>
                <a:lnTo>
                  <a:pt x="2368685" y="1923077"/>
                </a:lnTo>
                <a:lnTo>
                  <a:pt x="0" y="1923077"/>
                </a:lnTo>
                <a:close/>
                <a:moveTo>
                  <a:pt x="2457450" y="4276"/>
                </a:moveTo>
                <a:lnTo>
                  <a:pt x="4826135" y="4276"/>
                </a:lnTo>
                <a:lnTo>
                  <a:pt x="4826135" y="1918801"/>
                </a:lnTo>
                <a:lnTo>
                  <a:pt x="2457450" y="1918801"/>
                </a:lnTo>
                <a:close/>
                <a:moveTo>
                  <a:pt x="4914900" y="0"/>
                </a:moveTo>
                <a:lnTo>
                  <a:pt x="7283585" y="0"/>
                </a:lnTo>
                <a:lnTo>
                  <a:pt x="7283585" y="1914525"/>
                </a:lnTo>
                <a:lnTo>
                  <a:pt x="4914900" y="1914525"/>
                </a:lnTo>
                <a:close/>
              </a:path>
            </a:pathLst>
          </a:custGeom>
          <a:solidFill>
            <a:schemeClr val="bg1">
              <a:lumMod val="95000"/>
            </a:schemeClr>
          </a:solidFill>
        </p:spPr>
        <p:txBody>
          <a:bodyPr vert="horz" wrap="square" lIns="91440" tIns="45720" rIns="91440" bIns="45720" rtlCol="0">
            <a:noAutofit/>
          </a:bodyPr>
          <a:lstStyle>
            <a:lvl1pPr>
              <a:defRPr lang="en-US" sz="1800"/>
            </a:lvl1pPr>
          </a:lstStyle>
          <a:p>
            <a:pPr marL="0" lvl="0" indent="0" algn="ctr">
              <a:buNone/>
            </a:pPr>
            <a:r>
              <a:rPr lang="en-US" noProof="0"/>
              <a:t>Click icon to add picture</a:t>
            </a:r>
          </a:p>
        </p:txBody>
      </p:sp>
      <p:sp>
        <p:nvSpPr>
          <p:cNvPr id="20" name="Rectangle 19">
            <a:extLst>
              <a:ext uri="{FF2B5EF4-FFF2-40B4-BE49-F238E27FC236}">
                <a16:creationId xmlns:a16="http://schemas.microsoft.com/office/drawing/2014/main" id="{475378D9-445B-4812-AE73-9B2CF92DCDF1}"/>
              </a:ext>
            </a:extLst>
          </p:cNvPr>
          <p:cNvSpPr/>
          <p:nvPr userDrawn="1"/>
        </p:nvSpPr>
        <p:spPr>
          <a:xfrm>
            <a:off x="6210299" y="2027725"/>
            <a:ext cx="1073287" cy="9186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1" name="Rectangle 20">
            <a:extLst>
              <a:ext uri="{FF2B5EF4-FFF2-40B4-BE49-F238E27FC236}">
                <a16:creationId xmlns:a16="http://schemas.microsoft.com/office/drawing/2014/main" id="{B569B8CC-B741-4501-A871-F6CC58941F5C}"/>
              </a:ext>
            </a:extLst>
          </p:cNvPr>
          <p:cNvSpPr/>
          <p:nvPr userDrawn="1"/>
        </p:nvSpPr>
        <p:spPr>
          <a:xfrm>
            <a:off x="8661263" y="4055448"/>
            <a:ext cx="1073287" cy="9186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cxnSp>
        <p:nvCxnSpPr>
          <p:cNvPr id="23" name="Straight Connector 22">
            <a:extLst>
              <a:ext uri="{FF2B5EF4-FFF2-40B4-BE49-F238E27FC236}">
                <a16:creationId xmlns:a16="http://schemas.microsoft.com/office/drawing/2014/main" id="{8ED9C5BC-5F16-4DC8-BAA3-30A378B7F5FB}"/>
              </a:ext>
            </a:extLst>
          </p:cNvPr>
          <p:cNvCxnSpPr>
            <a:cxnSpLocks/>
          </p:cNvCxnSpPr>
          <p:nvPr userDrawn="1"/>
        </p:nvCxnSpPr>
        <p:spPr>
          <a:xfrm>
            <a:off x="3452019" y="3106075"/>
            <a:ext cx="0" cy="309470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2F0E9B02-FBE7-4B3F-833A-FCDE146B2DAD}"/>
              </a:ext>
            </a:extLst>
          </p:cNvPr>
          <p:cNvSpPr/>
          <p:nvPr userDrawn="1"/>
        </p:nvSpPr>
        <p:spPr>
          <a:xfrm>
            <a:off x="0" y="1405862"/>
            <a:ext cx="300037" cy="1465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Tree>
    <p:extLst>
      <p:ext uri="{BB962C8B-B14F-4D97-AF65-F5344CB8AC3E}">
        <p14:creationId xmlns:p14="http://schemas.microsoft.com/office/powerpoint/2010/main" val="125896089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4_Two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BCBF1-64A6-4051-BC31-B793E99731A6}"/>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icture Placeholder 6">
            <a:extLst>
              <a:ext uri="{FF2B5EF4-FFF2-40B4-BE49-F238E27FC236}">
                <a16:creationId xmlns:a16="http://schemas.microsoft.com/office/drawing/2014/main" id="{73E3AB81-FB3C-492F-8AB9-CFC37EECCEE7}"/>
              </a:ext>
            </a:extLst>
          </p:cNvPr>
          <p:cNvSpPr>
            <a:spLocks noGrp="1"/>
          </p:cNvSpPr>
          <p:nvPr>
            <p:ph type="pic" sz="quarter" idx="13"/>
          </p:nvPr>
        </p:nvSpPr>
        <p:spPr>
          <a:xfrm>
            <a:off x="371475" y="260350"/>
            <a:ext cx="11520488" cy="612140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14" name="Rectangle 13">
            <a:extLst>
              <a:ext uri="{FF2B5EF4-FFF2-40B4-BE49-F238E27FC236}">
                <a16:creationId xmlns:a16="http://schemas.microsoft.com/office/drawing/2014/main" id="{BF2C4CC9-6F35-4EBF-857F-EBD298D77347}"/>
              </a:ext>
            </a:extLst>
          </p:cNvPr>
          <p:cNvSpPr/>
          <p:nvPr userDrawn="1"/>
        </p:nvSpPr>
        <p:spPr>
          <a:xfrm>
            <a:off x="1578741" y="2299953"/>
            <a:ext cx="4420009" cy="308192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1D54A23-014A-49B4-9E28-7641C8A4F0C1}"/>
              </a:ext>
            </a:extLst>
          </p:cNvPr>
          <p:cNvSpPr/>
          <p:nvPr userDrawn="1"/>
        </p:nvSpPr>
        <p:spPr>
          <a:xfrm>
            <a:off x="6184487" y="2299953"/>
            <a:ext cx="4420009" cy="308192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3A6AA5-A315-455E-B5C7-E53E3746ED81}"/>
              </a:ext>
            </a:extLst>
          </p:cNvPr>
          <p:cNvSpPr>
            <a:spLocks noGrp="1"/>
          </p:cNvSpPr>
          <p:nvPr>
            <p:ph type="title"/>
          </p:nvPr>
        </p:nvSpPr>
        <p:spPr>
          <a:xfrm>
            <a:off x="1587504" y="1233488"/>
            <a:ext cx="9016993" cy="761076"/>
          </a:xfrm>
        </p:spPr>
        <p:txBody>
          <a:bodyPr anchor="ctr">
            <a:noAutofit/>
          </a:bodyPr>
          <a:lstStyle>
            <a:lvl1pPr algn="ctr">
              <a:defRPr sz="3600"/>
            </a:lvl1pPr>
          </a:lstStyle>
          <a:p>
            <a:r>
              <a:rPr lang="en-US"/>
              <a:t>Click to edit Master title style</a:t>
            </a:r>
          </a:p>
        </p:txBody>
      </p:sp>
      <p:sp>
        <p:nvSpPr>
          <p:cNvPr id="7" name="Slide Number Placeholder 6">
            <a:extLst>
              <a:ext uri="{FF2B5EF4-FFF2-40B4-BE49-F238E27FC236}">
                <a16:creationId xmlns:a16="http://schemas.microsoft.com/office/drawing/2014/main" id="{2C182A82-4FBE-4689-B739-692549B4030D}"/>
              </a:ext>
            </a:extLst>
          </p:cNvPr>
          <p:cNvSpPr>
            <a:spLocks noGrp="1"/>
          </p:cNvSpPr>
          <p:nvPr>
            <p:ph type="sldNum" sz="quarter" idx="12"/>
          </p:nvPr>
        </p:nvSpPr>
        <p:spPr/>
        <p:txBody>
          <a:bodyPr/>
          <a:lstStyle/>
          <a:p>
            <a:fld id="{03DC2DEF-D2FE-4B45-ABA4-9F153FD1C98A}" type="slidenum">
              <a:rPr lang="en-US" smtClean="0"/>
              <a:t>‹#›</a:t>
            </a:fld>
            <a:endParaRPr lang="en-US"/>
          </a:p>
        </p:txBody>
      </p:sp>
      <p:sp>
        <p:nvSpPr>
          <p:cNvPr id="4" name="Content Placeholder 3">
            <a:extLst>
              <a:ext uri="{FF2B5EF4-FFF2-40B4-BE49-F238E27FC236}">
                <a16:creationId xmlns:a16="http://schemas.microsoft.com/office/drawing/2014/main" id="{23F1116B-C8B0-450D-83F6-49C4ABB22CCD}"/>
              </a:ext>
            </a:extLst>
          </p:cNvPr>
          <p:cNvSpPr>
            <a:spLocks noGrp="1"/>
          </p:cNvSpPr>
          <p:nvPr>
            <p:ph sz="half" idx="2"/>
          </p:nvPr>
        </p:nvSpPr>
        <p:spPr>
          <a:xfrm>
            <a:off x="6328091" y="2424864"/>
            <a:ext cx="4132800" cy="283320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Content Placeholder 2">
            <a:extLst>
              <a:ext uri="{FF2B5EF4-FFF2-40B4-BE49-F238E27FC236}">
                <a16:creationId xmlns:a16="http://schemas.microsoft.com/office/drawing/2014/main" id="{3E60534E-DE82-45F4-8E2E-DA97F169177F}"/>
              </a:ext>
            </a:extLst>
          </p:cNvPr>
          <p:cNvSpPr>
            <a:spLocks noGrp="1"/>
          </p:cNvSpPr>
          <p:nvPr>
            <p:ph sz="half" idx="1"/>
          </p:nvPr>
        </p:nvSpPr>
        <p:spPr>
          <a:xfrm>
            <a:off x="1722820" y="2424864"/>
            <a:ext cx="4131850" cy="2832101"/>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069587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B4EF4F-0A84-4C50-B171-F044231527B2}"/>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5" name="Rectangle 4">
            <a:extLst>
              <a:ext uri="{FF2B5EF4-FFF2-40B4-BE49-F238E27FC236}">
                <a16:creationId xmlns:a16="http://schemas.microsoft.com/office/drawing/2014/main" id="{113E1565-5B33-4914-9800-50B8400266FF}"/>
              </a:ext>
            </a:extLst>
          </p:cNvPr>
          <p:cNvSpPr/>
          <p:nvPr userDrawn="1"/>
        </p:nvSpPr>
        <p:spPr>
          <a:xfrm>
            <a:off x="0" y="0"/>
            <a:ext cx="12191999"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6" name="Picture Placeholder 6">
            <a:extLst>
              <a:ext uri="{FF2B5EF4-FFF2-40B4-BE49-F238E27FC236}">
                <a16:creationId xmlns:a16="http://schemas.microsoft.com/office/drawing/2014/main" id="{DE438B2E-01A6-453B-928D-97D98438168E}"/>
              </a:ext>
            </a:extLst>
          </p:cNvPr>
          <p:cNvSpPr>
            <a:spLocks noGrp="1"/>
          </p:cNvSpPr>
          <p:nvPr>
            <p:ph type="pic" sz="quarter" idx="13"/>
          </p:nvPr>
        </p:nvSpPr>
        <p:spPr>
          <a:xfrm>
            <a:off x="335756" y="260350"/>
            <a:ext cx="11520488" cy="6300788"/>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a:t>Click icon to add picture</a:t>
            </a:r>
          </a:p>
        </p:txBody>
      </p:sp>
    </p:spTree>
    <p:extLst>
      <p:ext uri="{BB962C8B-B14F-4D97-AF65-F5344CB8AC3E}">
        <p14:creationId xmlns:p14="http://schemas.microsoft.com/office/powerpoint/2010/main" val="29110570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B4EF4F-0A84-4C50-B171-F044231527B2}"/>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Picture Placeholder 26">
            <a:extLst>
              <a:ext uri="{FF2B5EF4-FFF2-40B4-BE49-F238E27FC236}">
                <a16:creationId xmlns:a16="http://schemas.microsoft.com/office/drawing/2014/main" id="{404FC023-3732-4036-B4DA-F34DC453036D}"/>
              </a:ext>
            </a:extLst>
          </p:cNvPr>
          <p:cNvSpPr>
            <a:spLocks noGrp="1"/>
          </p:cNvSpPr>
          <p:nvPr>
            <p:ph type="pic" sz="quarter" idx="13"/>
          </p:nvPr>
        </p:nvSpPr>
        <p:spPr>
          <a:xfrm>
            <a:off x="1" y="1"/>
            <a:ext cx="12191999" cy="6857999"/>
          </a:xfrm>
          <a:custGeom>
            <a:avLst/>
            <a:gdLst>
              <a:gd name="connsiteX0" fmla="*/ 9194799 w 12191999"/>
              <a:gd name="connsiteY0" fmla="*/ 4114799 h 6108699"/>
              <a:gd name="connsiteX1" fmla="*/ 12191999 w 12191999"/>
              <a:gd name="connsiteY1" fmla="*/ 4114799 h 6108699"/>
              <a:gd name="connsiteX2" fmla="*/ 12191999 w 12191999"/>
              <a:gd name="connsiteY2" fmla="*/ 6108699 h 6108699"/>
              <a:gd name="connsiteX3" fmla="*/ 9194799 w 12191999"/>
              <a:gd name="connsiteY3" fmla="*/ 6108699 h 6108699"/>
              <a:gd name="connsiteX4" fmla="*/ 6129865 w 12191999"/>
              <a:gd name="connsiteY4" fmla="*/ 4114799 h 6108699"/>
              <a:gd name="connsiteX5" fmla="*/ 9127065 w 12191999"/>
              <a:gd name="connsiteY5" fmla="*/ 4114799 h 6108699"/>
              <a:gd name="connsiteX6" fmla="*/ 9127065 w 12191999"/>
              <a:gd name="connsiteY6" fmla="*/ 6108699 h 6108699"/>
              <a:gd name="connsiteX7" fmla="*/ 6129865 w 12191999"/>
              <a:gd name="connsiteY7" fmla="*/ 6108699 h 6108699"/>
              <a:gd name="connsiteX8" fmla="*/ 3064933 w 12191999"/>
              <a:gd name="connsiteY8" fmla="*/ 4114799 h 6108699"/>
              <a:gd name="connsiteX9" fmla="*/ 6062132 w 12191999"/>
              <a:gd name="connsiteY9" fmla="*/ 4114799 h 6108699"/>
              <a:gd name="connsiteX10" fmla="*/ 6062132 w 12191999"/>
              <a:gd name="connsiteY10" fmla="*/ 6108699 h 6108699"/>
              <a:gd name="connsiteX11" fmla="*/ 3064933 w 12191999"/>
              <a:gd name="connsiteY11" fmla="*/ 6108699 h 6108699"/>
              <a:gd name="connsiteX12" fmla="*/ 0 w 12191999"/>
              <a:gd name="connsiteY12" fmla="*/ 4114799 h 6108699"/>
              <a:gd name="connsiteX13" fmla="*/ 2997200 w 12191999"/>
              <a:gd name="connsiteY13" fmla="*/ 4114799 h 6108699"/>
              <a:gd name="connsiteX14" fmla="*/ 2997200 w 12191999"/>
              <a:gd name="connsiteY14" fmla="*/ 6108699 h 6108699"/>
              <a:gd name="connsiteX15" fmla="*/ 0 w 12191999"/>
              <a:gd name="connsiteY15" fmla="*/ 6108699 h 6108699"/>
              <a:gd name="connsiteX16" fmla="*/ 9194799 w 12191999"/>
              <a:gd name="connsiteY16" fmla="*/ 2057400 h 6108699"/>
              <a:gd name="connsiteX17" fmla="*/ 12191999 w 12191999"/>
              <a:gd name="connsiteY17" fmla="*/ 2057400 h 6108699"/>
              <a:gd name="connsiteX18" fmla="*/ 12191999 w 12191999"/>
              <a:gd name="connsiteY18" fmla="*/ 4051299 h 6108699"/>
              <a:gd name="connsiteX19" fmla="*/ 9194799 w 12191999"/>
              <a:gd name="connsiteY19" fmla="*/ 4051299 h 6108699"/>
              <a:gd name="connsiteX20" fmla="*/ 6129865 w 12191999"/>
              <a:gd name="connsiteY20" fmla="*/ 2057400 h 6108699"/>
              <a:gd name="connsiteX21" fmla="*/ 9127065 w 12191999"/>
              <a:gd name="connsiteY21" fmla="*/ 2057400 h 6108699"/>
              <a:gd name="connsiteX22" fmla="*/ 9127065 w 12191999"/>
              <a:gd name="connsiteY22" fmla="*/ 4051299 h 6108699"/>
              <a:gd name="connsiteX23" fmla="*/ 6129865 w 12191999"/>
              <a:gd name="connsiteY23" fmla="*/ 4051299 h 6108699"/>
              <a:gd name="connsiteX24" fmla="*/ 3064934 w 12191999"/>
              <a:gd name="connsiteY24" fmla="*/ 2057400 h 6108699"/>
              <a:gd name="connsiteX25" fmla="*/ 6062132 w 12191999"/>
              <a:gd name="connsiteY25" fmla="*/ 2057400 h 6108699"/>
              <a:gd name="connsiteX26" fmla="*/ 6062132 w 12191999"/>
              <a:gd name="connsiteY26" fmla="*/ 4051299 h 6108699"/>
              <a:gd name="connsiteX27" fmla="*/ 3064934 w 12191999"/>
              <a:gd name="connsiteY27" fmla="*/ 4051299 h 6108699"/>
              <a:gd name="connsiteX28" fmla="*/ 0 w 12191999"/>
              <a:gd name="connsiteY28" fmla="*/ 2057400 h 6108699"/>
              <a:gd name="connsiteX29" fmla="*/ 2997200 w 12191999"/>
              <a:gd name="connsiteY29" fmla="*/ 2057400 h 6108699"/>
              <a:gd name="connsiteX30" fmla="*/ 2997200 w 12191999"/>
              <a:gd name="connsiteY30" fmla="*/ 4051299 h 6108699"/>
              <a:gd name="connsiteX31" fmla="*/ 0 w 12191999"/>
              <a:gd name="connsiteY31" fmla="*/ 4051299 h 6108699"/>
              <a:gd name="connsiteX32" fmla="*/ 9194799 w 12191999"/>
              <a:gd name="connsiteY32" fmla="*/ 0 h 6108699"/>
              <a:gd name="connsiteX33" fmla="*/ 12191999 w 12191999"/>
              <a:gd name="connsiteY33" fmla="*/ 0 h 6108699"/>
              <a:gd name="connsiteX34" fmla="*/ 12191999 w 12191999"/>
              <a:gd name="connsiteY34" fmla="*/ 1993900 h 6108699"/>
              <a:gd name="connsiteX35" fmla="*/ 9194799 w 12191999"/>
              <a:gd name="connsiteY35" fmla="*/ 1993900 h 6108699"/>
              <a:gd name="connsiteX36" fmla="*/ 6129865 w 12191999"/>
              <a:gd name="connsiteY36" fmla="*/ 0 h 6108699"/>
              <a:gd name="connsiteX37" fmla="*/ 9127065 w 12191999"/>
              <a:gd name="connsiteY37" fmla="*/ 0 h 6108699"/>
              <a:gd name="connsiteX38" fmla="*/ 9127065 w 12191999"/>
              <a:gd name="connsiteY38" fmla="*/ 1993900 h 6108699"/>
              <a:gd name="connsiteX39" fmla="*/ 6129865 w 12191999"/>
              <a:gd name="connsiteY39" fmla="*/ 1993900 h 6108699"/>
              <a:gd name="connsiteX40" fmla="*/ 3064934 w 12191999"/>
              <a:gd name="connsiteY40" fmla="*/ 0 h 6108699"/>
              <a:gd name="connsiteX41" fmla="*/ 6062132 w 12191999"/>
              <a:gd name="connsiteY41" fmla="*/ 0 h 6108699"/>
              <a:gd name="connsiteX42" fmla="*/ 6062132 w 12191999"/>
              <a:gd name="connsiteY42" fmla="*/ 1993900 h 6108699"/>
              <a:gd name="connsiteX43" fmla="*/ 3064934 w 12191999"/>
              <a:gd name="connsiteY43" fmla="*/ 1993900 h 6108699"/>
              <a:gd name="connsiteX44" fmla="*/ 1 w 12191999"/>
              <a:gd name="connsiteY44" fmla="*/ 0 h 6108699"/>
              <a:gd name="connsiteX45" fmla="*/ 2997201 w 12191999"/>
              <a:gd name="connsiteY45" fmla="*/ 0 h 6108699"/>
              <a:gd name="connsiteX46" fmla="*/ 2997201 w 12191999"/>
              <a:gd name="connsiteY46" fmla="*/ 1993900 h 6108699"/>
              <a:gd name="connsiteX47" fmla="*/ 1 w 12191999"/>
              <a:gd name="connsiteY47" fmla="*/ 1993900 h 6108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2191999" h="6108699">
                <a:moveTo>
                  <a:pt x="9194799" y="4114799"/>
                </a:moveTo>
                <a:lnTo>
                  <a:pt x="12191999" y="4114799"/>
                </a:lnTo>
                <a:lnTo>
                  <a:pt x="12191999" y="6108699"/>
                </a:lnTo>
                <a:lnTo>
                  <a:pt x="9194799" y="6108699"/>
                </a:lnTo>
                <a:close/>
                <a:moveTo>
                  <a:pt x="6129865" y="4114799"/>
                </a:moveTo>
                <a:lnTo>
                  <a:pt x="9127065" y="4114799"/>
                </a:lnTo>
                <a:lnTo>
                  <a:pt x="9127065" y="6108699"/>
                </a:lnTo>
                <a:lnTo>
                  <a:pt x="6129865" y="6108699"/>
                </a:lnTo>
                <a:close/>
                <a:moveTo>
                  <a:pt x="3064933" y="4114799"/>
                </a:moveTo>
                <a:lnTo>
                  <a:pt x="6062132" y="4114799"/>
                </a:lnTo>
                <a:lnTo>
                  <a:pt x="6062132" y="6108699"/>
                </a:lnTo>
                <a:lnTo>
                  <a:pt x="3064933" y="6108699"/>
                </a:lnTo>
                <a:close/>
                <a:moveTo>
                  <a:pt x="0" y="4114799"/>
                </a:moveTo>
                <a:lnTo>
                  <a:pt x="2997200" y="4114799"/>
                </a:lnTo>
                <a:lnTo>
                  <a:pt x="2997200" y="6108699"/>
                </a:lnTo>
                <a:lnTo>
                  <a:pt x="0" y="6108699"/>
                </a:lnTo>
                <a:close/>
                <a:moveTo>
                  <a:pt x="9194799" y="2057400"/>
                </a:moveTo>
                <a:lnTo>
                  <a:pt x="12191999" y="2057400"/>
                </a:lnTo>
                <a:lnTo>
                  <a:pt x="12191999" y="4051299"/>
                </a:lnTo>
                <a:lnTo>
                  <a:pt x="9194799" y="4051299"/>
                </a:lnTo>
                <a:close/>
                <a:moveTo>
                  <a:pt x="6129865" y="2057400"/>
                </a:moveTo>
                <a:lnTo>
                  <a:pt x="9127065" y="2057400"/>
                </a:lnTo>
                <a:lnTo>
                  <a:pt x="9127065" y="4051299"/>
                </a:lnTo>
                <a:lnTo>
                  <a:pt x="6129865" y="4051299"/>
                </a:lnTo>
                <a:close/>
                <a:moveTo>
                  <a:pt x="3064934" y="2057400"/>
                </a:moveTo>
                <a:lnTo>
                  <a:pt x="6062132" y="2057400"/>
                </a:lnTo>
                <a:lnTo>
                  <a:pt x="6062132" y="4051299"/>
                </a:lnTo>
                <a:lnTo>
                  <a:pt x="3064934" y="4051299"/>
                </a:lnTo>
                <a:close/>
                <a:moveTo>
                  <a:pt x="0" y="2057400"/>
                </a:moveTo>
                <a:lnTo>
                  <a:pt x="2997200" y="2057400"/>
                </a:lnTo>
                <a:lnTo>
                  <a:pt x="2997200" y="4051299"/>
                </a:lnTo>
                <a:lnTo>
                  <a:pt x="0" y="4051299"/>
                </a:lnTo>
                <a:close/>
                <a:moveTo>
                  <a:pt x="9194799" y="0"/>
                </a:moveTo>
                <a:lnTo>
                  <a:pt x="12191999" y="0"/>
                </a:lnTo>
                <a:lnTo>
                  <a:pt x="12191999" y="1993900"/>
                </a:lnTo>
                <a:lnTo>
                  <a:pt x="9194799" y="1993900"/>
                </a:lnTo>
                <a:close/>
                <a:moveTo>
                  <a:pt x="6129865" y="0"/>
                </a:moveTo>
                <a:lnTo>
                  <a:pt x="9127065" y="0"/>
                </a:lnTo>
                <a:lnTo>
                  <a:pt x="9127065" y="1993900"/>
                </a:lnTo>
                <a:lnTo>
                  <a:pt x="6129865" y="1993900"/>
                </a:lnTo>
                <a:close/>
                <a:moveTo>
                  <a:pt x="3064934" y="0"/>
                </a:moveTo>
                <a:lnTo>
                  <a:pt x="6062132" y="0"/>
                </a:lnTo>
                <a:lnTo>
                  <a:pt x="6062132" y="1993900"/>
                </a:lnTo>
                <a:lnTo>
                  <a:pt x="3064934" y="1993900"/>
                </a:lnTo>
                <a:close/>
                <a:moveTo>
                  <a:pt x="1" y="0"/>
                </a:moveTo>
                <a:lnTo>
                  <a:pt x="2997201" y="0"/>
                </a:lnTo>
                <a:lnTo>
                  <a:pt x="2997201" y="1993900"/>
                </a:lnTo>
                <a:lnTo>
                  <a:pt x="1" y="1993900"/>
                </a:lnTo>
                <a:close/>
              </a:path>
            </a:pathLst>
          </a:custGeom>
          <a:solidFill>
            <a:schemeClr val="bg1">
              <a:lumMod val="95000"/>
            </a:schemeClr>
          </a:solidFill>
        </p:spPr>
        <p:txBody>
          <a:bodyPr vert="horz" wrap="square" lIns="91440" tIns="45720" rIns="91440" bIns="45720" rtlCol="0">
            <a:noAutofit/>
          </a:bodyPr>
          <a:lstStyle>
            <a:lvl1pPr>
              <a:defRPr lang="en-US" sz="1800"/>
            </a:lvl1pPr>
          </a:lstStyle>
          <a:p>
            <a:pPr marL="0" lvl="0" indent="0" algn="ctr">
              <a:buNone/>
            </a:pPr>
            <a:r>
              <a:rPr lang="en-US"/>
              <a:t>Click icon to add picture</a:t>
            </a:r>
          </a:p>
        </p:txBody>
      </p:sp>
    </p:spTree>
    <p:extLst>
      <p:ext uri="{BB962C8B-B14F-4D97-AF65-F5344CB8AC3E}">
        <p14:creationId xmlns:p14="http://schemas.microsoft.com/office/powerpoint/2010/main" val="42216092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B4EF4F-0A84-4C50-B171-F044231527B2}"/>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6">
            <a:extLst>
              <a:ext uri="{FF2B5EF4-FFF2-40B4-BE49-F238E27FC236}">
                <a16:creationId xmlns:a16="http://schemas.microsoft.com/office/drawing/2014/main" id="{18957288-25D1-4D25-BECD-5A2E6A888185}"/>
              </a:ext>
            </a:extLst>
          </p:cNvPr>
          <p:cNvSpPr>
            <a:spLocks noGrp="1"/>
          </p:cNvSpPr>
          <p:nvPr>
            <p:ph type="pic" sz="quarter" idx="13"/>
          </p:nvPr>
        </p:nvSpPr>
        <p:spPr>
          <a:xfrm>
            <a:off x="371475" y="260350"/>
            <a:ext cx="4492625" cy="6300788"/>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5" name="Picture Placeholder 6">
            <a:extLst>
              <a:ext uri="{FF2B5EF4-FFF2-40B4-BE49-F238E27FC236}">
                <a16:creationId xmlns:a16="http://schemas.microsoft.com/office/drawing/2014/main" id="{D9C7DFC2-3A77-4761-A9AF-98963C5CCA07}"/>
              </a:ext>
            </a:extLst>
          </p:cNvPr>
          <p:cNvSpPr>
            <a:spLocks noGrp="1"/>
          </p:cNvSpPr>
          <p:nvPr>
            <p:ph type="pic" sz="quarter" idx="14"/>
          </p:nvPr>
        </p:nvSpPr>
        <p:spPr>
          <a:xfrm>
            <a:off x="4981575" y="260350"/>
            <a:ext cx="2740025" cy="6300788"/>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6" name="Picture Placeholder 6">
            <a:extLst>
              <a:ext uri="{FF2B5EF4-FFF2-40B4-BE49-F238E27FC236}">
                <a16:creationId xmlns:a16="http://schemas.microsoft.com/office/drawing/2014/main" id="{3F6FD22A-5FDA-45EC-BE49-3C0E30A397B0}"/>
              </a:ext>
            </a:extLst>
          </p:cNvPr>
          <p:cNvSpPr>
            <a:spLocks noGrp="1"/>
          </p:cNvSpPr>
          <p:nvPr>
            <p:ph type="pic" sz="quarter" idx="15"/>
          </p:nvPr>
        </p:nvSpPr>
        <p:spPr>
          <a:xfrm>
            <a:off x="7839076" y="260350"/>
            <a:ext cx="4052888" cy="380365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7" name="Picture Placeholder 6">
            <a:extLst>
              <a:ext uri="{FF2B5EF4-FFF2-40B4-BE49-F238E27FC236}">
                <a16:creationId xmlns:a16="http://schemas.microsoft.com/office/drawing/2014/main" id="{B64BDA74-9644-41EB-984D-939D27B60F3F}"/>
              </a:ext>
            </a:extLst>
          </p:cNvPr>
          <p:cNvSpPr>
            <a:spLocks noGrp="1"/>
          </p:cNvSpPr>
          <p:nvPr>
            <p:ph type="pic" sz="quarter" idx="16"/>
          </p:nvPr>
        </p:nvSpPr>
        <p:spPr>
          <a:xfrm>
            <a:off x="7839076" y="4165600"/>
            <a:ext cx="4052888" cy="2395538"/>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Tree>
    <p:extLst>
      <p:ext uri="{BB962C8B-B14F-4D97-AF65-F5344CB8AC3E}">
        <p14:creationId xmlns:p14="http://schemas.microsoft.com/office/powerpoint/2010/main" val="411447386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B4EF4F-0A84-4C50-B171-F044231527B2}"/>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4" name="Picture Placeholder 6">
            <a:extLst>
              <a:ext uri="{FF2B5EF4-FFF2-40B4-BE49-F238E27FC236}">
                <a16:creationId xmlns:a16="http://schemas.microsoft.com/office/drawing/2014/main" id="{18957288-25D1-4D25-BECD-5A2E6A888185}"/>
              </a:ext>
            </a:extLst>
          </p:cNvPr>
          <p:cNvSpPr>
            <a:spLocks noGrp="1"/>
          </p:cNvSpPr>
          <p:nvPr>
            <p:ph type="pic" sz="quarter" idx="13"/>
          </p:nvPr>
        </p:nvSpPr>
        <p:spPr>
          <a:xfrm>
            <a:off x="0" y="1233488"/>
            <a:ext cx="12192001" cy="4391024"/>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a:t>Click icon to add picture</a:t>
            </a:r>
          </a:p>
        </p:txBody>
      </p:sp>
      <p:grpSp>
        <p:nvGrpSpPr>
          <p:cNvPr id="2" name="Group 1">
            <a:extLst>
              <a:ext uri="{FF2B5EF4-FFF2-40B4-BE49-F238E27FC236}">
                <a16:creationId xmlns:a16="http://schemas.microsoft.com/office/drawing/2014/main" id="{18F30468-CC2E-4430-88DD-81D548B988FA}"/>
              </a:ext>
            </a:extLst>
          </p:cNvPr>
          <p:cNvGrpSpPr/>
          <p:nvPr userDrawn="1"/>
        </p:nvGrpSpPr>
        <p:grpSpPr>
          <a:xfrm>
            <a:off x="371474" y="260350"/>
            <a:ext cx="644525" cy="973138"/>
            <a:chOff x="371475" y="671713"/>
            <a:chExt cx="496540" cy="836738"/>
          </a:xfrm>
        </p:grpSpPr>
        <p:sp>
          <p:nvSpPr>
            <p:cNvPr id="8" name="Rectangle 7">
              <a:extLst>
                <a:ext uri="{FF2B5EF4-FFF2-40B4-BE49-F238E27FC236}">
                  <a16:creationId xmlns:a16="http://schemas.microsoft.com/office/drawing/2014/main" id="{BF6F92E0-2218-46A5-A183-84468D9B72A2}"/>
                </a:ext>
              </a:extLst>
            </p:cNvPr>
            <p:cNvSpPr/>
            <p:nvPr userDrawn="1"/>
          </p:nvSpPr>
          <p:spPr>
            <a:xfrm>
              <a:off x="371475" y="1011911"/>
              <a:ext cx="496540" cy="4965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9" name="Rectangle 8">
              <a:extLst>
                <a:ext uri="{FF2B5EF4-FFF2-40B4-BE49-F238E27FC236}">
                  <a16:creationId xmlns:a16="http://schemas.microsoft.com/office/drawing/2014/main" id="{9B476586-864B-4C72-91AF-8CF8796C6DE8}"/>
                </a:ext>
              </a:extLst>
            </p:cNvPr>
            <p:cNvSpPr/>
            <p:nvPr userDrawn="1"/>
          </p:nvSpPr>
          <p:spPr>
            <a:xfrm>
              <a:off x="620587" y="671713"/>
              <a:ext cx="247428" cy="24742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grpSp>
      <p:sp>
        <p:nvSpPr>
          <p:cNvPr id="10" name="Rectangle 9">
            <a:extLst>
              <a:ext uri="{FF2B5EF4-FFF2-40B4-BE49-F238E27FC236}">
                <a16:creationId xmlns:a16="http://schemas.microsoft.com/office/drawing/2014/main" id="{38B3D026-83A3-4D78-8B11-A20A6F47170C}"/>
              </a:ext>
            </a:extLst>
          </p:cNvPr>
          <p:cNvSpPr/>
          <p:nvPr userDrawn="1"/>
        </p:nvSpPr>
        <p:spPr>
          <a:xfrm>
            <a:off x="10795001" y="5642462"/>
            <a:ext cx="1397000" cy="12155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Tree>
    <p:extLst>
      <p:ext uri="{BB962C8B-B14F-4D97-AF65-F5344CB8AC3E}">
        <p14:creationId xmlns:p14="http://schemas.microsoft.com/office/powerpoint/2010/main" val="235995602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B4EF4F-0A84-4C50-B171-F044231527B2}"/>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1" name="Rectangle 10">
            <a:extLst>
              <a:ext uri="{FF2B5EF4-FFF2-40B4-BE49-F238E27FC236}">
                <a16:creationId xmlns:a16="http://schemas.microsoft.com/office/drawing/2014/main" id="{9171FC10-F7C3-4841-A705-B83FDE093009}"/>
              </a:ext>
            </a:extLst>
          </p:cNvPr>
          <p:cNvSpPr/>
          <p:nvPr userDrawn="1"/>
        </p:nvSpPr>
        <p:spPr>
          <a:xfrm>
            <a:off x="9398000" y="0"/>
            <a:ext cx="2793999"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4" name="Picture Placeholder 6">
            <a:extLst>
              <a:ext uri="{FF2B5EF4-FFF2-40B4-BE49-F238E27FC236}">
                <a16:creationId xmlns:a16="http://schemas.microsoft.com/office/drawing/2014/main" id="{18957288-25D1-4D25-BECD-5A2E6A888185}"/>
              </a:ext>
            </a:extLst>
          </p:cNvPr>
          <p:cNvSpPr>
            <a:spLocks noGrp="1"/>
          </p:cNvSpPr>
          <p:nvPr>
            <p:ph type="pic" sz="quarter" idx="13"/>
          </p:nvPr>
        </p:nvSpPr>
        <p:spPr>
          <a:xfrm>
            <a:off x="0" y="260350"/>
            <a:ext cx="11891963" cy="6300788"/>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a:t>Click icon to add picture</a:t>
            </a:r>
          </a:p>
        </p:txBody>
      </p:sp>
    </p:spTree>
    <p:extLst>
      <p:ext uri="{BB962C8B-B14F-4D97-AF65-F5344CB8AC3E}">
        <p14:creationId xmlns:p14="http://schemas.microsoft.com/office/powerpoint/2010/main" val="103508598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BA5B3-8B1C-4C1C-B4EB-C9A8AC24AEDE}"/>
              </a:ext>
            </a:extLst>
          </p:cNvPr>
          <p:cNvSpPr>
            <a:spLocks noGrp="1"/>
          </p:cNvSpPr>
          <p:nvPr>
            <p:ph type="title"/>
          </p:nvPr>
        </p:nvSpPr>
        <p:spPr>
          <a:xfrm>
            <a:off x="371475" y="260351"/>
            <a:ext cx="11520487" cy="755649"/>
          </a:xfrm>
        </p:spPr>
        <p:txBody>
          <a:bodyPr/>
          <a:lstStyle/>
          <a:p>
            <a:r>
              <a:rPr lang="en-US"/>
              <a:t>Click to edit Master title style</a:t>
            </a:r>
          </a:p>
        </p:txBody>
      </p:sp>
      <p:sp>
        <p:nvSpPr>
          <p:cNvPr id="9" name="Slide Number Placeholder 8">
            <a:extLst>
              <a:ext uri="{FF2B5EF4-FFF2-40B4-BE49-F238E27FC236}">
                <a16:creationId xmlns:a16="http://schemas.microsoft.com/office/drawing/2014/main" id="{6B54C622-8EF1-4AE4-AB25-19D71A5C547C}"/>
              </a:ext>
            </a:extLst>
          </p:cNvPr>
          <p:cNvSpPr>
            <a:spLocks noGrp="1"/>
          </p:cNvSpPr>
          <p:nvPr>
            <p:ph type="sldNum" sz="quarter" idx="12"/>
          </p:nvPr>
        </p:nvSpPr>
        <p:spPr/>
        <p:txBody>
          <a:bodyPr/>
          <a:lstStyle/>
          <a:p>
            <a:fld id="{03DC2DEF-D2FE-4B45-ABA4-9F153FD1C98A}" type="slidenum">
              <a:rPr lang="en-US" smtClean="0"/>
              <a:t>‹#›</a:t>
            </a:fld>
            <a:endParaRPr lang="en-US"/>
          </a:p>
        </p:txBody>
      </p:sp>
      <p:sp>
        <p:nvSpPr>
          <p:cNvPr id="8" name="Picture Placeholder 6">
            <a:extLst>
              <a:ext uri="{FF2B5EF4-FFF2-40B4-BE49-F238E27FC236}">
                <a16:creationId xmlns:a16="http://schemas.microsoft.com/office/drawing/2014/main" id="{39EF0319-0CF7-4AB8-BE69-FEE9B6C298FE}"/>
              </a:ext>
            </a:extLst>
          </p:cNvPr>
          <p:cNvSpPr>
            <a:spLocks noGrp="1"/>
          </p:cNvSpPr>
          <p:nvPr>
            <p:ph type="pic" sz="quarter" idx="13"/>
          </p:nvPr>
        </p:nvSpPr>
        <p:spPr>
          <a:xfrm>
            <a:off x="371475" y="1233488"/>
            <a:ext cx="2466000" cy="49672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7" name="Rectangle 6">
            <a:extLst>
              <a:ext uri="{FF2B5EF4-FFF2-40B4-BE49-F238E27FC236}">
                <a16:creationId xmlns:a16="http://schemas.microsoft.com/office/drawing/2014/main" id="{02FAA6CD-8686-4F0E-9F34-3D74AC34027E}"/>
              </a:ext>
            </a:extLst>
          </p:cNvPr>
          <p:cNvSpPr/>
          <p:nvPr userDrawn="1"/>
        </p:nvSpPr>
        <p:spPr>
          <a:xfrm>
            <a:off x="2892285" y="1233488"/>
            <a:ext cx="3210339" cy="12715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a:extLst>
              <a:ext uri="{FF2B5EF4-FFF2-40B4-BE49-F238E27FC236}">
                <a16:creationId xmlns:a16="http://schemas.microsoft.com/office/drawing/2014/main" id="{9DA658D4-2F70-44A3-A7C3-BF6A1D7BE2A9}"/>
              </a:ext>
            </a:extLst>
          </p:cNvPr>
          <p:cNvSpPr>
            <a:spLocks noGrp="1"/>
          </p:cNvSpPr>
          <p:nvPr>
            <p:ph type="body" idx="1"/>
          </p:nvPr>
        </p:nvSpPr>
        <p:spPr>
          <a:xfrm>
            <a:off x="3004445" y="1330963"/>
            <a:ext cx="2986019" cy="1076636"/>
          </a:xfrm>
        </p:spPr>
        <p:txBody>
          <a:bodyPr anchor="ctr"/>
          <a:lstStyle>
            <a:lvl1pPr marL="0" indent="0">
              <a:buNone/>
              <a:defRPr sz="24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Rectangle 9">
            <a:extLst>
              <a:ext uri="{FF2B5EF4-FFF2-40B4-BE49-F238E27FC236}">
                <a16:creationId xmlns:a16="http://schemas.microsoft.com/office/drawing/2014/main" id="{735AFBAA-25FF-494A-937E-3DFC5F737803}"/>
              </a:ext>
            </a:extLst>
          </p:cNvPr>
          <p:cNvSpPr/>
          <p:nvPr userDrawn="1"/>
        </p:nvSpPr>
        <p:spPr>
          <a:xfrm>
            <a:off x="2892284" y="2542916"/>
            <a:ext cx="3210339" cy="3657859"/>
          </a:xfrm>
          <a:prstGeom prst="rect">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CDF57B0C-62A3-4053-936D-9841C7D76D8B}"/>
              </a:ext>
            </a:extLst>
          </p:cNvPr>
          <p:cNvSpPr>
            <a:spLocks noGrp="1"/>
          </p:cNvSpPr>
          <p:nvPr>
            <p:ph sz="half" idx="2"/>
          </p:nvPr>
        </p:nvSpPr>
        <p:spPr>
          <a:xfrm>
            <a:off x="3004445" y="2623930"/>
            <a:ext cx="2986019" cy="3448880"/>
          </a:xfrm>
        </p:spPr>
        <p:txBody>
          <a:bodyPr>
            <a:normAutofit/>
          </a:bodyPr>
          <a:lstStyle>
            <a:lvl1pPr>
              <a:defRPr sz="1800"/>
            </a:lvl1pPr>
            <a:lvl2pPr>
              <a:defRPr sz="1600"/>
            </a:lvl2pPr>
            <a:lvl3pPr>
              <a:defRPr sz="14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6">
            <a:extLst>
              <a:ext uri="{FF2B5EF4-FFF2-40B4-BE49-F238E27FC236}">
                <a16:creationId xmlns:a16="http://schemas.microsoft.com/office/drawing/2014/main" id="{F36B08A9-4F2C-4D72-A755-CBF0DAD5A4FC}"/>
              </a:ext>
            </a:extLst>
          </p:cNvPr>
          <p:cNvSpPr>
            <a:spLocks noGrp="1"/>
          </p:cNvSpPr>
          <p:nvPr>
            <p:ph type="pic" sz="quarter" idx="14"/>
          </p:nvPr>
        </p:nvSpPr>
        <p:spPr>
          <a:xfrm>
            <a:off x="6151738" y="1233487"/>
            <a:ext cx="2464907" cy="49672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12" name="Rectangle 11">
            <a:extLst>
              <a:ext uri="{FF2B5EF4-FFF2-40B4-BE49-F238E27FC236}">
                <a16:creationId xmlns:a16="http://schemas.microsoft.com/office/drawing/2014/main" id="{7CD8F79B-BFE6-4B3E-8853-5C61FDFF46D9}"/>
              </a:ext>
            </a:extLst>
          </p:cNvPr>
          <p:cNvSpPr/>
          <p:nvPr userDrawn="1"/>
        </p:nvSpPr>
        <p:spPr>
          <a:xfrm>
            <a:off x="8673131" y="1233488"/>
            <a:ext cx="3210339" cy="127158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3" name="Rectangle 12">
            <a:extLst>
              <a:ext uri="{FF2B5EF4-FFF2-40B4-BE49-F238E27FC236}">
                <a16:creationId xmlns:a16="http://schemas.microsoft.com/office/drawing/2014/main" id="{33B3569E-E4EC-433C-AFDA-E50961675D8F}"/>
              </a:ext>
            </a:extLst>
          </p:cNvPr>
          <p:cNvSpPr/>
          <p:nvPr userDrawn="1"/>
        </p:nvSpPr>
        <p:spPr>
          <a:xfrm>
            <a:off x="8673130" y="2542916"/>
            <a:ext cx="3210339" cy="3657859"/>
          </a:xfrm>
          <a:prstGeom prst="rect">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 Placeholder 4">
            <a:extLst>
              <a:ext uri="{FF2B5EF4-FFF2-40B4-BE49-F238E27FC236}">
                <a16:creationId xmlns:a16="http://schemas.microsoft.com/office/drawing/2014/main" id="{BA2A6524-3EAC-4E27-BF8E-8F87E480F902}"/>
              </a:ext>
            </a:extLst>
          </p:cNvPr>
          <p:cNvSpPr>
            <a:spLocks noGrp="1"/>
          </p:cNvSpPr>
          <p:nvPr>
            <p:ph type="body" sz="quarter" idx="3"/>
          </p:nvPr>
        </p:nvSpPr>
        <p:spPr>
          <a:xfrm>
            <a:off x="8786099" y="1333189"/>
            <a:ext cx="2984400" cy="1074410"/>
          </a:xfrm>
        </p:spPr>
        <p:txBody>
          <a:bodyPr anchor="ctr"/>
          <a:lstStyle>
            <a:lvl1pPr marL="0" indent="0">
              <a:buNone/>
              <a:defRPr sz="24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1FB94EC-1786-4ACB-B9A8-28216C7AB699}"/>
              </a:ext>
            </a:extLst>
          </p:cNvPr>
          <p:cNvSpPr>
            <a:spLocks noGrp="1"/>
          </p:cNvSpPr>
          <p:nvPr>
            <p:ph sz="quarter" idx="4"/>
          </p:nvPr>
        </p:nvSpPr>
        <p:spPr>
          <a:xfrm>
            <a:off x="8786099" y="2623930"/>
            <a:ext cx="2984400" cy="3448881"/>
          </a:xfrm>
        </p:spPr>
        <p:txBody>
          <a:bodyPr>
            <a:normAutofit/>
          </a:bodyPr>
          <a:lstStyle>
            <a:lvl1pPr>
              <a:defRPr sz="1800"/>
            </a:lvl1pPr>
            <a:lvl2pPr>
              <a:defRPr sz="1600"/>
            </a:lvl2pPr>
            <a:lvl3pPr>
              <a:defRPr sz="14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961887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BA5B3-8B1C-4C1C-B4EB-C9A8AC24AEDE}"/>
              </a:ext>
            </a:extLst>
          </p:cNvPr>
          <p:cNvSpPr>
            <a:spLocks noGrp="1"/>
          </p:cNvSpPr>
          <p:nvPr>
            <p:ph type="title"/>
          </p:nvPr>
        </p:nvSpPr>
        <p:spPr>
          <a:xfrm>
            <a:off x="371475" y="260351"/>
            <a:ext cx="11520487" cy="755649"/>
          </a:xfrm>
        </p:spPr>
        <p:txBody>
          <a:bodyPr/>
          <a:lstStyle/>
          <a:p>
            <a:r>
              <a:rPr lang="en-US"/>
              <a:t>Click to edit Master title style</a:t>
            </a:r>
          </a:p>
        </p:txBody>
      </p:sp>
      <p:sp>
        <p:nvSpPr>
          <p:cNvPr id="9" name="Slide Number Placeholder 8">
            <a:extLst>
              <a:ext uri="{FF2B5EF4-FFF2-40B4-BE49-F238E27FC236}">
                <a16:creationId xmlns:a16="http://schemas.microsoft.com/office/drawing/2014/main" id="{6B54C622-8EF1-4AE4-AB25-19D71A5C547C}"/>
              </a:ext>
            </a:extLst>
          </p:cNvPr>
          <p:cNvSpPr>
            <a:spLocks noGrp="1"/>
          </p:cNvSpPr>
          <p:nvPr>
            <p:ph type="sldNum" sz="quarter" idx="12"/>
          </p:nvPr>
        </p:nvSpPr>
        <p:spPr/>
        <p:txBody>
          <a:bodyPr/>
          <a:lstStyle/>
          <a:p>
            <a:fld id="{03DC2DEF-D2FE-4B45-ABA4-9F153FD1C98A}" type="slidenum">
              <a:rPr lang="en-US" smtClean="0"/>
              <a:t>‹#›</a:t>
            </a:fld>
            <a:endParaRPr lang="en-US"/>
          </a:p>
        </p:txBody>
      </p:sp>
      <p:sp>
        <p:nvSpPr>
          <p:cNvPr id="8" name="Picture Placeholder 6">
            <a:extLst>
              <a:ext uri="{FF2B5EF4-FFF2-40B4-BE49-F238E27FC236}">
                <a16:creationId xmlns:a16="http://schemas.microsoft.com/office/drawing/2014/main" id="{39EF0319-0CF7-4AB8-BE69-FEE9B6C298FE}"/>
              </a:ext>
            </a:extLst>
          </p:cNvPr>
          <p:cNvSpPr>
            <a:spLocks noGrp="1"/>
          </p:cNvSpPr>
          <p:nvPr>
            <p:ph type="pic" sz="quarter" idx="13"/>
          </p:nvPr>
        </p:nvSpPr>
        <p:spPr>
          <a:xfrm>
            <a:off x="7063827" y="1233488"/>
            <a:ext cx="4828135" cy="49672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7" name="Rectangle 6">
            <a:extLst>
              <a:ext uri="{FF2B5EF4-FFF2-40B4-BE49-F238E27FC236}">
                <a16:creationId xmlns:a16="http://schemas.microsoft.com/office/drawing/2014/main" id="{02FAA6CD-8686-4F0E-9F34-3D74AC34027E}"/>
              </a:ext>
            </a:extLst>
          </p:cNvPr>
          <p:cNvSpPr/>
          <p:nvPr userDrawn="1"/>
        </p:nvSpPr>
        <p:spPr>
          <a:xfrm>
            <a:off x="371476" y="1233488"/>
            <a:ext cx="3210339" cy="12715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a:extLst>
              <a:ext uri="{FF2B5EF4-FFF2-40B4-BE49-F238E27FC236}">
                <a16:creationId xmlns:a16="http://schemas.microsoft.com/office/drawing/2014/main" id="{9DA658D4-2F70-44A3-A7C3-BF6A1D7BE2A9}"/>
              </a:ext>
            </a:extLst>
          </p:cNvPr>
          <p:cNvSpPr>
            <a:spLocks noGrp="1"/>
          </p:cNvSpPr>
          <p:nvPr>
            <p:ph type="body" idx="1"/>
          </p:nvPr>
        </p:nvSpPr>
        <p:spPr>
          <a:xfrm>
            <a:off x="483636" y="1330963"/>
            <a:ext cx="2986019" cy="1076636"/>
          </a:xfrm>
        </p:spPr>
        <p:txBody>
          <a:bodyPr anchor="ctr"/>
          <a:lstStyle>
            <a:lvl1pPr marL="0" indent="0">
              <a:buNone/>
              <a:defRPr sz="24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Rectangle 9">
            <a:extLst>
              <a:ext uri="{FF2B5EF4-FFF2-40B4-BE49-F238E27FC236}">
                <a16:creationId xmlns:a16="http://schemas.microsoft.com/office/drawing/2014/main" id="{735AFBAA-25FF-494A-937E-3DFC5F737803}"/>
              </a:ext>
            </a:extLst>
          </p:cNvPr>
          <p:cNvSpPr/>
          <p:nvPr userDrawn="1"/>
        </p:nvSpPr>
        <p:spPr>
          <a:xfrm>
            <a:off x="371475" y="2542916"/>
            <a:ext cx="3210339" cy="3657859"/>
          </a:xfrm>
          <a:prstGeom prst="rect">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CDF57B0C-62A3-4053-936D-9841C7D76D8B}"/>
              </a:ext>
            </a:extLst>
          </p:cNvPr>
          <p:cNvSpPr>
            <a:spLocks noGrp="1"/>
          </p:cNvSpPr>
          <p:nvPr>
            <p:ph sz="half" idx="2"/>
          </p:nvPr>
        </p:nvSpPr>
        <p:spPr>
          <a:xfrm>
            <a:off x="483636" y="2623930"/>
            <a:ext cx="2986019" cy="3448880"/>
          </a:xfrm>
        </p:spPr>
        <p:txBody>
          <a:bodyPr>
            <a:normAutofit/>
          </a:bodyPr>
          <a:lstStyle>
            <a:lvl1pPr>
              <a:defRPr sz="1800"/>
            </a:lvl1pPr>
            <a:lvl2pPr>
              <a:defRPr sz="1600"/>
            </a:lvl2pPr>
            <a:lvl3pPr>
              <a:defRPr sz="14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Rectangle 11">
            <a:extLst>
              <a:ext uri="{FF2B5EF4-FFF2-40B4-BE49-F238E27FC236}">
                <a16:creationId xmlns:a16="http://schemas.microsoft.com/office/drawing/2014/main" id="{7CD8F79B-BFE6-4B3E-8853-5C61FDFF46D9}"/>
              </a:ext>
            </a:extLst>
          </p:cNvPr>
          <p:cNvSpPr/>
          <p:nvPr userDrawn="1"/>
        </p:nvSpPr>
        <p:spPr>
          <a:xfrm>
            <a:off x="3717652" y="1233488"/>
            <a:ext cx="3210339" cy="127158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3" name="Rectangle 12">
            <a:extLst>
              <a:ext uri="{FF2B5EF4-FFF2-40B4-BE49-F238E27FC236}">
                <a16:creationId xmlns:a16="http://schemas.microsoft.com/office/drawing/2014/main" id="{33B3569E-E4EC-433C-AFDA-E50961675D8F}"/>
              </a:ext>
            </a:extLst>
          </p:cNvPr>
          <p:cNvSpPr/>
          <p:nvPr userDrawn="1"/>
        </p:nvSpPr>
        <p:spPr>
          <a:xfrm>
            <a:off x="3717651" y="2542916"/>
            <a:ext cx="3210339" cy="3657859"/>
          </a:xfrm>
          <a:prstGeom prst="rect">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 Placeholder 4">
            <a:extLst>
              <a:ext uri="{FF2B5EF4-FFF2-40B4-BE49-F238E27FC236}">
                <a16:creationId xmlns:a16="http://schemas.microsoft.com/office/drawing/2014/main" id="{BA2A6524-3EAC-4E27-BF8E-8F87E480F902}"/>
              </a:ext>
            </a:extLst>
          </p:cNvPr>
          <p:cNvSpPr>
            <a:spLocks noGrp="1"/>
          </p:cNvSpPr>
          <p:nvPr>
            <p:ph type="body" sz="quarter" idx="3"/>
          </p:nvPr>
        </p:nvSpPr>
        <p:spPr>
          <a:xfrm>
            <a:off x="3830620" y="1333189"/>
            <a:ext cx="2984400" cy="1074410"/>
          </a:xfrm>
        </p:spPr>
        <p:txBody>
          <a:bodyPr anchor="ctr"/>
          <a:lstStyle>
            <a:lvl1pPr marL="0" indent="0">
              <a:buNone/>
              <a:defRPr sz="24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1FB94EC-1786-4ACB-B9A8-28216C7AB699}"/>
              </a:ext>
            </a:extLst>
          </p:cNvPr>
          <p:cNvSpPr>
            <a:spLocks noGrp="1"/>
          </p:cNvSpPr>
          <p:nvPr>
            <p:ph sz="quarter" idx="4"/>
          </p:nvPr>
        </p:nvSpPr>
        <p:spPr>
          <a:xfrm>
            <a:off x="3830620" y="2623930"/>
            <a:ext cx="2984400" cy="3448881"/>
          </a:xfrm>
        </p:spPr>
        <p:txBody>
          <a:bodyPr>
            <a:normAutofit/>
          </a:bodyPr>
          <a:lstStyle>
            <a:lvl1pPr>
              <a:defRPr sz="1800"/>
            </a:lvl1pPr>
            <a:lvl2pPr>
              <a:defRPr sz="1600"/>
            </a:lvl2pPr>
            <a:lvl3pPr>
              <a:defRPr sz="14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5885199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BA5B3-8B1C-4C1C-B4EB-C9A8AC24AEDE}"/>
              </a:ext>
            </a:extLst>
          </p:cNvPr>
          <p:cNvSpPr>
            <a:spLocks noGrp="1"/>
          </p:cNvSpPr>
          <p:nvPr>
            <p:ph type="title"/>
          </p:nvPr>
        </p:nvSpPr>
        <p:spPr>
          <a:xfrm>
            <a:off x="371475" y="260351"/>
            <a:ext cx="11520487" cy="755649"/>
          </a:xfrm>
        </p:spPr>
        <p:txBody>
          <a:bodyPr/>
          <a:lstStyle/>
          <a:p>
            <a:r>
              <a:rPr lang="en-US"/>
              <a:t>Click to edit Master title style</a:t>
            </a:r>
          </a:p>
        </p:txBody>
      </p:sp>
      <p:sp>
        <p:nvSpPr>
          <p:cNvPr id="9" name="Slide Number Placeholder 8">
            <a:extLst>
              <a:ext uri="{FF2B5EF4-FFF2-40B4-BE49-F238E27FC236}">
                <a16:creationId xmlns:a16="http://schemas.microsoft.com/office/drawing/2014/main" id="{6B54C622-8EF1-4AE4-AB25-19D71A5C547C}"/>
              </a:ext>
            </a:extLst>
          </p:cNvPr>
          <p:cNvSpPr>
            <a:spLocks noGrp="1"/>
          </p:cNvSpPr>
          <p:nvPr>
            <p:ph type="sldNum" sz="quarter" idx="12"/>
          </p:nvPr>
        </p:nvSpPr>
        <p:spPr/>
        <p:txBody>
          <a:bodyPr/>
          <a:lstStyle/>
          <a:p>
            <a:fld id="{03DC2DEF-D2FE-4B45-ABA4-9F153FD1C98A}" type="slidenum">
              <a:rPr lang="en-US" smtClean="0"/>
              <a:t>‹#›</a:t>
            </a:fld>
            <a:endParaRPr lang="en-US"/>
          </a:p>
        </p:txBody>
      </p:sp>
      <p:sp>
        <p:nvSpPr>
          <p:cNvPr id="8" name="Picture Placeholder 6">
            <a:extLst>
              <a:ext uri="{FF2B5EF4-FFF2-40B4-BE49-F238E27FC236}">
                <a16:creationId xmlns:a16="http://schemas.microsoft.com/office/drawing/2014/main" id="{39EF0319-0CF7-4AB8-BE69-FEE9B6C298FE}"/>
              </a:ext>
            </a:extLst>
          </p:cNvPr>
          <p:cNvSpPr>
            <a:spLocks noGrp="1"/>
          </p:cNvSpPr>
          <p:nvPr>
            <p:ph type="pic" sz="quarter" idx="13"/>
          </p:nvPr>
        </p:nvSpPr>
        <p:spPr>
          <a:xfrm>
            <a:off x="371475" y="1233488"/>
            <a:ext cx="11520487" cy="49672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5" name="Text Placeholder 4">
            <a:extLst>
              <a:ext uri="{FF2B5EF4-FFF2-40B4-BE49-F238E27FC236}">
                <a16:creationId xmlns:a16="http://schemas.microsoft.com/office/drawing/2014/main" id="{BA2A6524-3EAC-4E27-BF8E-8F87E480F902}"/>
              </a:ext>
            </a:extLst>
          </p:cNvPr>
          <p:cNvSpPr>
            <a:spLocks noGrp="1"/>
          </p:cNvSpPr>
          <p:nvPr>
            <p:ph type="body" sz="quarter" idx="3"/>
          </p:nvPr>
        </p:nvSpPr>
        <p:spPr>
          <a:xfrm>
            <a:off x="6261798" y="2910543"/>
            <a:ext cx="5058000" cy="518457"/>
          </a:xfrm>
        </p:spPr>
        <p:txBody>
          <a:bodyPr anchor="ctr">
            <a:normAutofit/>
          </a:bodyPr>
          <a:lstStyle>
            <a:lvl1pPr marL="0" indent="0">
              <a:buNone/>
              <a:defRPr sz="2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1FB94EC-1786-4ACB-B9A8-28216C7AB699}"/>
              </a:ext>
            </a:extLst>
          </p:cNvPr>
          <p:cNvSpPr>
            <a:spLocks noGrp="1"/>
          </p:cNvSpPr>
          <p:nvPr>
            <p:ph sz="quarter" idx="4"/>
          </p:nvPr>
        </p:nvSpPr>
        <p:spPr>
          <a:xfrm>
            <a:off x="6261798" y="3523420"/>
            <a:ext cx="5058000" cy="2181641"/>
          </a:xfrm>
        </p:spPr>
        <p:txBody>
          <a:bodyPr>
            <a:normAutofit/>
          </a:bodyPr>
          <a:lstStyle>
            <a:lvl1pPr>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a:extLst>
              <a:ext uri="{FF2B5EF4-FFF2-40B4-BE49-F238E27FC236}">
                <a16:creationId xmlns:a16="http://schemas.microsoft.com/office/drawing/2014/main" id="{9DA658D4-2F70-44A3-A7C3-BF6A1D7BE2A9}"/>
              </a:ext>
            </a:extLst>
          </p:cNvPr>
          <p:cNvSpPr>
            <a:spLocks noGrp="1"/>
          </p:cNvSpPr>
          <p:nvPr>
            <p:ph type="body" idx="1"/>
          </p:nvPr>
        </p:nvSpPr>
        <p:spPr>
          <a:xfrm>
            <a:off x="895142" y="2910543"/>
            <a:ext cx="5058397" cy="518457"/>
          </a:xfrm>
        </p:spPr>
        <p:txBody>
          <a:bodyPr anchor="ctr"/>
          <a:lstStyle>
            <a:lvl1pPr marL="0" indent="0">
              <a:buNone/>
              <a:defRPr sz="2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DF57B0C-62A3-4053-936D-9841C7D76D8B}"/>
              </a:ext>
            </a:extLst>
          </p:cNvPr>
          <p:cNvSpPr>
            <a:spLocks noGrp="1"/>
          </p:cNvSpPr>
          <p:nvPr>
            <p:ph sz="half" idx="2"/>
          </p:nvPr>
        </p:nvSpPr>
        <p:spPr>
          <a:xfrm>
            <a:off x="895142" y="3523420"/>
            <a:ext cx="5058397" cy="2181641"/>
          </a:xfrm>
        </p:spPr>
        <p:txBody>
          <a:bodyPr>
            <a:normAutofit/>
          </a:bodyPr>
          <a:lstStyle>
            <a:lvl1pPr>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8641947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3_Comparison">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DB43705-0B3F-4F77-A8BB-08EC09D36A56}"/>
              </a:ext>
            </a:extLst>
          </p:cNvPr>
          <p:cNvSpPr/>
          <p:nvPr userDrawn="1"/>
        </p:nvSpPr>
        <p:spPr>
          <a:xfrm>
            <a:off x="0" y="0"/>
            <a:ext cx="12192000" cy="21463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2BA5B3-8B1C-4C1C-B4EB-C9A8AC24AEDE}"/>
              </a:ext>
            </a:extLst>
          </p:cNvPr>
          <p:cNvSpPr>
            <a:spLocks noGrp="1"/>
          </p:cNvSpPr>
          <p:nvPr>
            <p:ph type="title"/>
          </p:nvPr>
        </p:nvSpPr>
        <p:spPr>
          <a:xfrm>
            <a:off x="371475" y="260351"/>
            <a:ext cx="11520487" cy="755649"/>
          </a:xfrm>
        </p:spPr>
        <p:txBody>
          <a:bodyPr/>
          <a:lstStyle>
            <a:lvl1pPr algn="ctr">
              <a:defRPr>
                <a:solidFill>
                  <a:schemeClr val="bg1"/>
                </a:solidFill>
              </a:defRPr>
            </a:lvl1pPr>
          </a:lstStyle>
          <a:p>
            <a:r>
              <a:rPr lang="en-US"/>
              <a:t>Click to edit Master title style</a:t>
            </a:r>
          </a:p>
        </p:txBody>
      </p:sp>
      <p:sp>
        <p:nvSpPr>
          <p:cNvPr id="9" name="Slide Number Placeholder 8">
            <a:extLst>
              <a:ext uri="{FF2B5EF4-FFF2-40B4-BE49-F238E27FC236}">
                <a16:creationId xmlns:a16="http://schemas.microsoft.com/office/drawing/2014/main" id="{6B54C622-8EF1-4AE4-AB25-19D71A5C547C}"/>
              </a:ext>
            </a:extLst>
          </p:cNvPr>
          <p:cNvSpPr>
            <a:spLocks noGrp="1"/>
          </p:cNvSpPr>
          <p:nvPr>
            <p:ph type="sldNum" sz="quarter" idx="12"/>
          </p:nvPr>
        </p:nvSpPr>
        <p:spPr/>
        <p:txBody>
          <a:bodyPr/>
          <a:lstStyle/>
          <a:p>
            <a:fld id="{03DC2DEF-D2FE-4B45-ABA4-9F153FD1C98A}" type="slidenum">
              <a:rPr lang="en-US" smtClean="0"/>
              <a:t>‹#›</a:t>
            </a:fld>
            <a:endParaRPr lang="en-US"/>
          </a:p>
        </p:txBody>
      </p:sp>
      <p:sp>
        <p:nvSpPr>
          <p:cNvPr id="5" name="Text Placeholder 4">
            <a:extLst>
              <a:ext uri="{FF2B5EF4-FFF2-40B4-BE49-F238E27FC236}">
                <a16:creationId xmlns:a16="http://schemas.microsoft.com/office/drawing/2014/main" id="{BA2A6524-3EAC-4E27-BF8E-8F87E480F902}"/>
              </a:ext>
            </a:extLst>
          </p:cNvPr>
          <p:cNvSpPr>
            <a:spLocks noGrp="1"/>
          </p:cNvSpPr>
          <p:nvPr>
            <p:ph type="body" sz="quarter" idx="3"/>
          </p:nvPr>
        </p:nvSpPr>
        <p:spPr>
          <a:xfrm>
            <a:off x="6261797" y="3634443"/>
            <a:ext cx="5630165" cy="518457"/>
          </a:xfrm>
        </p:spPr>
        <p:txBody>
          <a:bodyPr anchor="ctr">
            <a:normAutofit/>
          </a:bodyPr>
          <a:lstStyle>
            <a:lvl1pPr marL="0" indent="0">
              <a:buNone/>
              <a:defRPr sz="2000" b="1">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1FB94EC-1786-4ACB-B9A8-28216C7AB699}"/>
              </a:ext>
            </a:extLst>
          </p:cNvPr>
          <p:cNvSpPr>
            <a:spLocks noGrp="1"/>
          </p:cNvSpPr>
          <p:nvPr>
            <p:ph sz="quarter" idx="4"/>
          </p:nvPr>
        </p:nvSpPr>
        <p:spPr>
          <a:xfrm>
            <a:off x="6261797" y="4247320"/>
            <a:ext cx="5630165" cy="1953455"/>
          </a:xfrm>
        </p:spPr>
        <p:txBody>
          <a:bodyPr>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a:extLst>
              <a:ext uri="{FF2B5EF4-FFF2-40B4-BE49-F238E27FC236}">
                <a16:creationId xmlns:a16="http://schemas.microsoft.com/office/drawing/2014/main" id="{9DA658D4-2F70-44A3-A7C3-BF6A1D7BE2A9}"/>
              </a:ext>
            </a:extLst>
          </p:cNvPr>
          <p:cNvSpPr>
            <a:spLocks noGrp="1"/>
          </p:cNvSpPr>
          <p:nvPr>
            <p:ph type="body" idx="1"/>
          </p:nvPr>
        </p:nvSpPr>
        <p:spPr>
          <a:xfrm>
            <a:off x="371476" y="3634443"/>
            <a:ext cx="5582064" cy="518457"/>
          </a:xfrm>
        </p:spPr>
        <p:txBody>
          <a:bodyPr anchor="ctr"/>
          <a:lstStyle>
            <a:lvl1pPr marL="0" indent="0">
              <a:buNone/>
              <a:defRPr sz="2000" b="1">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DF57B0C-62A3-4053-936D-9841C7D76D8B}"/>
              </a:ext>
            </a:extLst>
          </p:cNvPr>
          <p:cNvSpPr>
            <a:spLocks noGrp="1"/>
          </p:cNvSpPr>
          <p:nvPr>
            <p:ph sz="half" idx="2"/>
          </p:nvPr>
        </p:nvSpPr>
        <p:spPr>
          <a:xfrm>
            <a:off x="371476" y="4247320"/>
            <a:ext cx="5582064" cy="1953455"/>
          </a:xfrm>
        </p:spPr>
        <p:txBody>
          <a:bodyPr>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6">
            <a:extLst>
              <a:ext uri="{FF2B5EF4-FFF2-40B4-BE49-F238E27FC236}">
                <a16:creationId xmlns:a16="http://schemas.microsoft.com/office/drawing/2014/main" id="{16CD8AAD-701B-4F23-AB47-6FC680787135}"/>
              </a:ext>
            </a:extLst>
          </p:cNvPr>
          <p:cNvSpPr>
            <a:spLocks noGrp="1"/>
          </p:cNvSpPr>
          <p:nvPr>
            <p:ph type="pic" sz="quarter" idx="13"/>
          </p:nvPr>
        </p:nvSpPr>
        <p:spPr>
          <a:xfrm>
            <a:off x="371476" y="1593851"/>
            <a:ext cx="5582064" cy="1929569"/>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16" name="Picture Placeholder 6">
            <a:extLst>
              <a:ext uri="{FF2B5EF4-FFF2-40B4-BE49-F238E27FC236}">
                <a16:creationId xmlns:a16="http://schemas.microsoft.com/office/drawing/2014/main" id="{2B9551A7-E41A-4D0E-925B-71270CA0F339}"/>
              </a:ext>
            </a:extLst>
          </p:cNvPr>
          <p:cNvSpPr>
            <a:spLocks noGrp="1"/>
          </p:cNvSpPr>
          <p:nvPr>
            <p:ph type="pic" sz="quarter" idx="14"/>
          </p:nvPr>
        </p:nvSpPr>
        <p:spPr>
          <a:xfrm>
            <a:off x="6281738" y="1593850"/>
            <a:ext cx="5582064" cy="1929569"/>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Tree>
    <p:extLst>
      <p:ext uri="{BB962C8B-B14F-4D97-AF65-F5344CB8AC3E}">
        <p14:creationId xmlns:p14="http://schemas.microsoft.com/office/powerpoint/2010/main" val="381542488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4_Comparison">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990C1024-E4C7-44C6-ADC4-870B3D482C3F}"/>
              </a:ext>
            </a:extLst>
          </p:cNvPr>
          <p:cNvSpPr/>
          <p:nvPr userDrawn="1"/>
        </p:nvSpPr>
        <p:spPr>
          <a:xfrm>
            <a:off x="6441279" y="3761720"/>
            <a:ext cx="5446800" cy="240095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4DB43705-0B3F-4F77-A8BB-08EC09D36A56}"/>
              </a:ext>
            </a:extLst>
          </p:cNvPr>
          <p:cNvSpPr/>
          <p:nvPr userDrawn="1"/>
        </p:nvSpPr>
        <p:spPr>
          <a:xfrm>
            <a:off x="371474" y="1271588"/>
            <a:ext cx="5445125" cy="240095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2BA5B3-8B1C-4C1C-B4EB-C9A8AC24AEDE}"/>
              </a:ext>
            </a:extLst>
          </p:cNvPr>
          <p:cNvSpPr>
            <a:spLocks noGrp="1"/>
          </p:cNvSpPr>
          <p:nvPr>
            <p:ph type="title"/>
          </p:nvPr>
        </p:nvSpPr>
        <p:spPr>
          <a:xfrm>
            <a:off x="371475" y="260351"/>
            <a:ext cx="11520487" cy="755649"/>
          </a:xfrm>
        </p:spPr>
        <p:txBody>
          <a:bodyPr/>
          <a:lstStyle>
            <a:lvl1pPr algn="l">
              <a:defRPr>
                <a:solidFill>
                  <a:schemeClr val="tx1"/>
                </a:solidFill>
              </a:defRPr>
            </a:lvl1pPr>
          </a:lstStyle>
          <a:p>
            <a:r>
              <a:rPr lang="en-US"/>
              <a:t>Click to edit Master title style</a:t>
            </a:r>
          </a:p>
        </p:txBody>
      </p:sp>
      <p:sp>
        <p:nvSpPr>
          <p:cNvPr id="9" name="Slide Number Placeholder 8">
            <a:extLst>
              <a:ext uri="{FF2B5EF4-FFF2-40B4-BE49-F238E27FC236}">
                <a16:creationId xmlns:a16="http://schemas.microsoft.com/office/drawing/2014/main" id="{6B54C622-8EF1-4AE4-AB25-19D71A5C547C}"/>
              </a:ext>
            </a:extLst>
          </p:cNvPr>
          <p:cNvSpPr>
            <a:spLocks noGrp="1"/>
          </p:cNvSpPr>
          <p:nvPr>
            <p:ph type="sldNum" sz="quarter" idx="12"/>
          </p:nvPr>
        </p:nvSpPr>
        <p:spPr/>
        <p:txBody>
          <a:bodyPr/>
          <a:lstStyle/>
          <a:p>
            <a:fld id="{03DC2DEF-D2FE-4B45-ABA4-9F153FD1C98A}" type="slidenum">
              <a:rPr lang="en-US" smtClean="0"/>
              <a:t>‹#›</a:t>
            </a:fld>
            <a:endParaRPr lang="en-US"/>
          </a:p>
        </p:txBody>
      </p:sp>
      <p:sp>
        <p:nvSpPr>
          <p:cNvPr id="5" name="Text Placeholder 4">
            <a:extLst>
              <a:ext uri="{FF2B5EF4-FFF2-40B4-BE49-F238E27FC236}">
                <a16:creationId xmlns:a16="http://schemas.microsoft.com/office/drawing/2014/main" id="{BA2A6524-3EAC-4E27-BF8E-8F87E480F902}"/>
              </a:ext>
            </a:extLst>
          </p:cNvPr>
          <p:cNvSpPr>
            <a:spLocks noGrp="1"/>
          </p:cNvSpPr>
          <p:nvPr>
            <p:ph type="body" sz="quarter" idx="3"/>
          </p:nvPr>
        </p:nvSpPr>
        <p:spPr>
          <a:xfrm>
            <a:off x="6610169" y="3956706"/>
            <a:ext cx="5109021" cy="518457"/>
          </a:xfrm>
        </p:spPr>
        <p:txBody>
          <a:bodyPr anchor="ctr">
            <a:normAutofit/>
          </a:bodyPr>
          <a:lstStyle>
            <a:lvl1pPr marL="0" indent="0">
              <a:buNone/>
              <a:defRPr sz="2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1FB94EC-1786-4ACB-B9A8-28216C7AB699}"/>
              </a:ext>
            </a:extLst>
          </p:cNvPr>
          <p:cNvSpPr>
            <a:spLocks noGrp="1"/>
          </p:cNvSpPr>
          <p:nvPr>
            <p:ph sz="quarter" idx="4"/>
          </p:nvPr>
        </p:nvSpPr>
        <p:spPr>
          <a:xfrm>
            <a:off x="6610169" y="4569583"/>
            <a:ext cx="5109021" cy="1412117"/>
          </a:xfrm>
        </p:spPr>
        <p:txBody>
          <a:bodyPr>
            <a:normAutofit/>
          </a:bodyPr>
          <a:lstStyle>
            <a:lvl1pPr>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a:extLst>
              <a:ext uri="{FF2B5EF4-FFF2-40B4-BE49-F238E27FC236}">
                <a16:creationId xmlns:a16="http://schemas.microsoft.com/office/drawing/2014/main" id="{9DA658D4-2F70-44A3-A7C3-BF6A1D7BE2A9}"/>
              </a:ext>
            </a:extLst>
          </p:cNvPr>
          <p:cNvSpPr>
            <a:spLocks noGrp="1"/>
          </p:cNvSpPr>
          <p:nvPr>
            <p:ph type="body" idx="1"/>
          </p:nvPr>
        </p:nvSpPr>
        <p:spPr>
          <a:xfrm>
            <a:off x="539836" y="1462743"/>
            <a:ext cx="5108400" cy="518457"/>
          </a:xfrm>
        </p:spPr>
        <p:txBody>
          <a:bodyPr anchor="ctr"/>
          <a:lstStyle>
            <a:lvl1pPr marL="0" indent="0">
              <a:buNone/>
              <a:defRPr sz="2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DF57B0C-62A3-4053-936D-9841C7D76D8B}"/>
              </a:ext>
            </a:extLst>
          </p:cNvPr>
          <p:cNvSpPr>
            <a:spLocks noGrp="1"/>
          </p:cNvSpPr>
          <p:nvPr>
            <p:ph sz="half" idx="2"/>
          </p:nvPr>
        </p:nvSpPr>
        <p:spPr>
          <a:xfrm>
            <a:off x="539836" y="2075621"/>
            <a:ext cx="5108400" cy="1391480"/>
          </a:xfrm>
        </p:spPr>
        <p:txBody>
          <a:bodyPr>
            <a:normAutofit/>
          </a:bodyPr>
          <a:lstStyle>
            <a:lvl1pPr>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Picture Placeholder 6">
            <a:extLst>
              <a:ext uri="{FF2B5EF4-FFF2-40B4-BE49-F238E27FC236}">
                <a16:creationId xmlns:a16="http://schemas.microsoft.com/office/drawing/2014/main" id="{9DFBCB44-5019-402B-BEC3-12F7F5526F0E}"/>
              </a:ext>
            </a:extLst>
          </p:cNvPr>
          <p:cNvSpPr>
            <a:spLocks noGrp="1"/>
          </p:cNvSpPr>
          <p:nvPr>
            <p:ph type="pic" sz="quarter" idx="13"/>
          </p:nvPr>
        </p:nvSpPr>
        <p:spPr>
          <a:xfrm>
            <a:off x="5880101" y="1271588"/>
            <a:ext cx="6012000" cy="2400955"/>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18" name="Picture Placeholder 6">
            <a:extLst>
              <a:ext uri="{FF2B5EF4-FFF2-40B4-BE49-F238E27FC236}">
                <a16:creationId xmlns:a16="http://schemas.microsoft.com/office/drawing/2014/main" id="{8CD826C9-080C-4638-B261-376BD8B31622}"/>
              </a:ext>
            </a:extLst>
          </p:cNvPr>
          <p:cNvSpPr>
            <a:spLocks noGrp="1"/>
          </p:cNvSpPr>
          <p:nvPr>
            <p:ph type="pic" sz="quarter" idx="14"/>
          </p:nvPr>
        </p:nvSpPr>
        <p:spPr>
          <a:xfrm>
            <a:off x="371475" y="3758268"/>
            <a:ext cx="6011800" cy="2400955"/>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Tree>
    <p:extLst>
      <p:ext uri="{BB962C8B-B14F-4D97-AF65-F5344CB8AC3E}">
        <p14:creationId xmlns:p14="http://schemas.microsoft.com/office/powerpoint/2010/main" val="356549031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p:txBody>
          <a:bodyPr/>
          <a:lstStyle/>
          <a:p>
            <a:r>
              <a:rPr lang="en-US"/>
              <a:t>Click to edit Master title style</a:t>
            </a:r>
          </a:p>
        </p:txBody>
      </p:sp>
      <p:sp>
        <p:nvSpPr>
          <p:cNvPr id="5" name="Slide Number Placeholder 4">
            <a:extLst>
              <a:ext uri="{FF2B5EF4-FFF2-40B4-BE49-F238E27FC236}">
                <a16:creationId xmlns:a16="http://schemas.microsoft.com/office/drawing/2014/main" id="{6E5460C4-49C1-4270-BC58-5EEBC77615CD}"/>
              </a:ext>
            </a:extLst>
          </p:cNvPr>
          <p:cNvSpPr>
            <a:spLocks noGrp="1"/>
          </p:cNvSpPr>
          <p:nvPr>
            <p:ph type="sldNum" sz="quarter" idx="12"/>
          </p:nvPr>
        </p:nvSpPr>
        <p:spPr/>
        <p:txBody>
          <a:bodyPr/>
          <a:lstStyle/>
          <a:p>
            <a:fld id="{03DC2DEF-D2FE-4B45-ABA4-9F153FD1C98A}" type="slidenum">
              <a:rPr lang="en-US" smtClean="0"/>
              <a:t>‹#›</a:t>
            </a:fld>
            <a:endParaRPr lang="en-US"/>
          </a:p>
        </p:txBody>
      </p:sp>
      <p:sp>
        <p:nvSpPr>
          <p:cNvPr id="4" name="Picture Placeholder 6">
            <a:extLst>
              <a:ext uri="{FF2B5EF4-FFF2-40B4-BE49-F238E27FC236}">
                <a16:creationId xmlns:a16="http://schemas.microsoft.com/office/drawing/2014/main" id="{7E138685-E3C5-48A4-8460-3BEDDDEDA6AD}"/>
              </a:ext>
            </a:extLst>
          </p:cNvPr>
          <p:cNvSpPr>
            <a:spLocks noGrp="1"/>
          </p:cNvSpPr>
          <p:nvPr>
            <p:ph type="pic" sz="quarter" idx="13"/>
          </p:nvPr>
        </p:nvSpPr>
        <p:spPr>
          <a:xfrm>
            <a:off x="371475" y="1233488"/>
            <a:ext cx="5572125" cy="3973512"/>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6" name="Picture Placeholder 6">
            <a:extLst>
              <a:ext uri="{FF2B5EF4-FFF2-40B4-BE49-F238E27FC236}">
                <a16:creationId xmlns:a16="http://schemas.microsoft.com/office/drawing/2014/main" id="{B6811C8C-D1DA-4EE5-888B-A30D6285BA5D}"/>
              </a:ext>
            </a:extLst>
          </p:cNvPr>
          <p:cNvSpPr>
            <a:spLocks noGrp="1"/>
          </p:cNvSpPr>
          <p:nvPr>
            <p:ph type="pic" sz="quarter" idx="14"/>
          </p:nvPr>
        </p:nvSpPr>
        <p:spPr>
          <a:xfrm>
            <a:off x="6319837" y="2227263"/>
            <a:ext cx="5572125" cy="3973512"/>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7" name="Rectangle 6">
            <a:extLst>
              <a:ext uri="{FF2B5EF4-FFF2-40B4-BE49-F238E27FC236}">
                <a16:creationId xmlns:a16="http://schemas.microsoft.com/office/drawing/2014/main" id="{85661614-E5E5-43DF-A12A-7BE84E58EE3B}"/>
              </a:ext>
            </a:extLst>
          </p:cNvPr>
          <p:cNvSpPr/>
          <p:nvPr userDrawn="1"/>
        </p:nvSpPr>
        <p:spPr>
          <a:xfrm>
            <a:off x="371475" y="5271760"/>
            <a:ext cx="5572125" cy="92901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9161B260-71A2-402A-A38D-FE2C484B7F99}"/>
              </a:ext>
            </a:extLst>
          </p:cNvPr>
          <p:cNvSpPr/>
          <p:nvPr userDrawn="1"/>
        </p:nvSpPr>
        <p:spPr>
          <a:xfrm>
            <a:off x="6319836" y="1233488"/>
            <a:ext cx="5572125" cy="92901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 Placeholder 8">
            <a:extLst>
              <a:ext uri="{FF2B5EF4-FFF2-40B4-BE49-F238E27FC236}">
                <a16:creationId xmlns:a16="http://schemas.microsoft.com/office/drawing/2014/main" id="{B15B70BB-4776-4914-92C9-092579FD6EBE}"/>
              </a:ext>
            </a:extLst>
          </p:cNvPr>
          <p:cNvSpPr>
            <a:spLocks noGrp="1"/>
          </p:cNvSpPr>
          <p:nvPr>
            <p:ph type="body" sz="quarter" idx="15" hasCustomPrompt="1"/>
          </p:nvPr>
        </p:nvSpPr>
        <p:spPr>
          <a:xfrm>
            <a:off x="534987" y="5380667"/>
            <a:ext cx="5245100" cy="711200"/>
          </a:xfrm>
        </p:spPr>
        <p:txBody>
          <a:bodyPr anchor="ctr">
            <a:noAutofit/>
          </a:bodyPr>
          <a:lstStyle>
            <a:lvl1pPr marL="0" indent="0" algn="ctr">
              <a:buNone/>
              <a:defRPr sz="2400" b="1">
                <a:solidFill>
                  <a:schemeClr val="bg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a:t>Add your text here</a:t>
            </a:r>
          </a:p>
        </p:txBody>
      </p:sp>
      <p:sp>
        <p:nvSpPr>
          <p:cNvPr id="10" name="Text Placeholder 8">
            <a:extLst>
              <a:ext uri="{FF2B5EF4-FFF2-40B4-BE49-F238E27FC236}">
                <a16:creationId xmlns:a16="http://schemas.microsoft.com/office/drawing/2014/main" id="{58899736-796A-4B23-9534-D8784DD9A238}"/>
              </a:ext>
            </a:extLst>
          </p:cNvPr>
          <p:cNvSpPr>
            <a:spLocks noGrp="1"/>
          </p:cNvSpPr>
          <p:nvPr>
            <p:ph type="body" sz="quarter" idx="16" hasCustomPrompt="1"/>
          </p:nvPr>
        </p:nvSpPr>
        <p:spPr>
          <a:xfrm>
            <a:off x="6483348" y="1342395"/>
            <a:ext cx="5245100" cy="711200"/>
          </a:xfrm>
        </p:spPr>
        <p:txBody>
          <a:bodyPr anchor="ctr">
            <a:noAutofit/>
          </a:bodyPr>
          <a:lstStyle>
            <a:lvl1pPr marL="0" indent="0" algn="ctr">
              <a:buNone/>
              <a:defRPr sz="2400" b="1">
                <a:solidFill>
                  <a:schemeClr val="bg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a:t>Add your text here</a:t>
            </a:r>
          </a:p>
        </p:txBody>
      </p:sp>
    </p:spTree>
    <p:extLst>
      <p:ext uri="{BB962C8B-B14F-4D97-AF65-F5344CB8AC3E}">
        <p14:creationId xmlns:p14="http://schemas.microsoft.com/office/powerpoint/2010/main" val="287864174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565E0AE-C9AC-4E26-B4A4-DDEE620D8979}"/>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 Placeholder 8">
            <a:extLst>
              <a:ext uri="{FF2B5EF4-FFF2-40B4-BE49-F238E27FC236}">
                <a16:creationId xmlns:a16="http://schemas.microsoft.com/office/drawing/2014/main" id="{B15B70BB-4776-4914-92C9-092579FD6EBE}"/>
              </a:ext>
            </a:extLst>
          </p:cNvPr>
          <p:cNvSpPr>
            <a:spLocks noGrp="1"/>
          </p:cNvSpPr>
          <p:nvPr>
            <p:ph type="body" sz="quarter" idx="15" hasCustomPrompt="1"/>
          </p:nvPr>
        </p:nvSpPr>
        <p:spPr>
          <a:xfrm>
            <a:off x="647699" y="4517395"/>
            <a:ext cx="5372096"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a:t>Add your text here</a:t>
            </a:r>
          </a:p>
        </p:txBody>
      </p:sp>
      <p:sp>
        <p:nvSpPr>
          <p:cNvPr id="10" name="Text Placeholder 8">
            <a:extLst>
              <a:ext uri="{FF2B5EF4-FFF2-40B4-BE49-F238E27FC236}">
                <a16:creationId xmlns:a16="http://schemas.microsoft.com/office/drawing/2014/main" id="{58899736-796A-4B23-9534-D8784DD9A238}"/>
              </a:ext>
            </a:extLst>
          </p:cNvPr>
          <p:cNvSpPr>
            <a:spLocks noGrp="1"/>
          </p:cNvSpPr>
          <p:nvPr>
            <p:ph type="body" sz="quarter" idx="16" hasCustomPrompt="1"/>
          </p:nvPr>
        </p:nvSpPr>
        <p:spPr>
          <a:xfrm>
            <a:off x="6254749" y="1642105"/>
            <a:ext cx="5372096"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a:t>Add your text here</a:t>
            </a:r>
          </a:p>
        </p:txBody>
      </p:sp>
      <p:sp>
        <p:nvSpPr>
          <p:cNvPr id="12" name="Rectangle 11">
            <a:extLst>
              <a:ext uri="{FF2B5EF4-FFF2-40B4-BE49-F238E27FC236}">
                <a16:creationId xmlns:a16="http://schemas.microsoft.com/office/drawing/2014/main" id="{6F023CF6-0A85-4867-A5CF-F75DDBC4C20A}"/>
              </a:ext>
            </a:extLst>
          </p:cNvPr>
          <p:cNvSpPr/>
          <p:nvPr userDrawn="1"/>
        </p:nvSpPr>
        <p:spPr>
          <a:xfrm>
            <a:off x="0" y="0"/>
            <a:ext cx="1854199" cy="17526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F9F3577-4130-4F32-9302-DA8838D30560}"/>
              </a:ext>
            </a:extLst>
          </p:cNvPr>
          <p:cNvSpPr/>
          <p:nvPr userDrawn="1"/>
        </p:nvSpPr>
        <p:spPr>
          <a:xfrm>
            <a:off x="10337800" y="5122548"/>
            <a:ext cx="1854199" cy="17526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6">
            <a:extLst>
              <a:ext uri="{FF2B5EF4-FFF2-40B4-BE49-F238E27FC236}">
                <a16:creationId xmlns:a16="http://schemas.microsoft.com/office/drawing/2014/main" id="{7E138685-E3C5-48A4-8460-3BEDDDEDA6AD}"/>
              </a:ext>
            </a:extLst>
          </p:cNvPr>
          <p:cNvSpPr>
            <a:spLocks noGrp="1"/>
          </p:cNvSpPr>
          <p:nvPr>
            <p:ph type="pic" sz="quarter" idx="13"/>
          </p:nvPr>
        </p:nvSpPr>
        <p:spPr>
          <a:xfrm>
            <a:off x="647699" y="571500"/>
            <a:ext cx="5372097" cy="383984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6" name="Picture Placeholder 6">
            <a:extLst>
              <a:ext uri="{FF2B5EF4-FFF2-40B4-BE49-F238E27FC236}">
                <a16:creationId xmlns:a16="http://schemas.microsoft.com/office/drawing/2014/main" id="{B6811C8C-D1DA-4EE5-888B-A30D6285BA5D}"/>
              </a:ext>
            </a:extLst>
          </p:cNvPr>
          <p:cNvSpPr>
            <a:spLocks noGrp="1"/>
          </p:cNvSpPr>
          <p:nvPr>
            <p:ph type="pic" sz="quarter" idx="14"/>
          </p:nvPr>
        </p:nvSpPr>
        <p:spPr>
          <a:xfrm>
            <a:off x="6254748" y="2429505"/>
            <a:ext cx="5372097" cy="3856995"/>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Tree>
    <p:extLst>
      <p:ext uri="{BB962C8B-B14F-4D97-AF65-F5344CB8AC3E}">
        <p14:creationId xmlns:p14="http://schemas.microsoft.com/office/powerpoint/2010/main" val="268186982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565E0AE-C9AC-4E26-B4A4-DDEE620D8979}"/>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2" name="Rectangle 11">
            <a:extLst>
              <a:ext uri="{FF2B5EF4-FFF2-40B4-BE49-F238E27FC236}">
                <a16:creationId xmlns:a16="http://schemas.microsoft.com/office/drawing/2014/main" id="{6F023CF6-0A85-4867-A5CF-F75DDBC4C20A}"/>
              </a:ext>
            </a:extLst>
          </p:cNvPr>
          <p:cNvSpPr/>
          <p:nvPr userDrawn="1"/>
        </p:nvSpPr>
        <p:spPr>
          <a:xfrm>
            <a:off x="0" y="1932303"/>
            <a:ext cx="12192000" cy="291719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4" name="Picture Placeholder 6">
            <a:extLst>
              <a:ext uri="{FF2B5EF4-FFF2-40B4-BE49-F238E27FC236}">
                <a16:creationId xmlns:a16="http://schemas.microsoft.com/office/drawing/2014/main" id="{7E138685-E3C5-48A4-8460-3BEDDDEDA6AD}"/>
              </a:ext>
            </a:extLst>
          </p:cNvPr>
          <p:cNvSpPr>
            <a:spLocks noGrp="1"/>
          </p:cNvSpPr>
          <p:nvPr>
            <p:ph type="pic" sz="quarter" idx="13"/>
          </p:nvPr>
        </p:nvSpPr>
        <p:spPr>
          <a:xfrm>
            <a:off x="647699" y="1470977"/>
            <a:ext cx="5372097" cy="383984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a:t>Click icon to add picture</a:t>
            </a:r>
          </a:p>
        </p:txBody>
      </p:sp>
      <p:sp>
        <p:nvSpPr>
          <p:cNvPr id="6" name="Picture Placeholder 6">
            <a:extLst>
              <a:ext uri="{FF2B5EF4-FFF2-40B4-BE49-F238E27FC236}">
                <a16:creationId xmlns:a16="http://schemas.microsoft.com/office/drawing/2014/main" id="{B6811C8C-D1DA-4EE5-888B-A30D6285BA5D}"/>
              </a:ext>
            </a:extLst>
          </p:cNvPr>
          <p:cNvSpPr>
            <a:spLocks noGrp="1"/>
          </p:cNvSpPr>
          <p:nvPr>
            <p:ph type="pic" sz="quarter" idx="14"/>
          </p:nvPr>
        </p:nvSpPr>
        <p:spPr>
          <a:xfrm>
            <a:off x="6254748" y="1462403"/>
            <a:ext cx="5372097" cy="3856995"/>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a:t>Click icon to add picture</a:t>
            </a:r>
          </a:p>
        </p:txBody>
      </p:sp>
      <p:sp>
        <p:nvSpPr>
          <p:cNvPr id="9" name="Text Placeholder 8">
            <a:extLst>
              <a:ext uri="{FF2B5EF4-FFF2-40B4-BE49-F238E27FC236}">
                <a16:creationId xmlns:a16="http://schemas.microsoft.com/office/drawing/2014/main" id="{B15B70BB-4776-4914-92C9-092579FD6EBE}"/>
              </a:ext>
            </a:extLst>
          </p:cNvPr>
          <p:cNvSpPr>
            <a:spLocks noGrp="1"/>
          </p:cNvSpPr>
          <p:nvPr>
            <p:ph type="body" sz="quarter" idx="15" hasCustomPrompt="1"/>
          </p:nvPr>
        </p:nvSpPr>
        <p:spPr>
          <a:xfrm>
            <a:off x="647699" y="5451475"/>
            <a:ext cx="5372096"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noProof="0"/>
              <a:t>Add your text here</a:t>
            </a:r>
          </a:p>
        </p:txBody>
      </p:sp>
      <p:sp>
        <p:nvSpPr>
          <p:cNvPr id="10" name="Text Placeholder 8">
            <a:extLst>
              <a:ext uri="{FF2B5EF4-FFF2-40B4-BE49-F238E27FC236}">
                <a16:creationId xmlns:a16="http://schemas.microsoft.com/office/drawing/2014/main" id="{58899736-796A-4B23-9534-D8784DD9A238}"/>
              </a:ext>
            </a:extLst>
          </p:cNvPr>
          <p:cNvSpPr>
            <a:spLocks noGrp="1"/>
          </p:cNvSpPr>
          <p:nvPr>
            <p:ph type="body" sz="quarter" idx="16" hasCustomPrompt="1"/>
          </p:nvPr>
        </p:nvSpPr>
        <p:spPr>
          <a:xfrm>
            <a:off x="6254748" y="591502"/>
            <a:ext cx="5372096"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noProof="0"/>
              <a:t>Add your text here</a:t>
            </a:r>
          </a:p>
        </p:txBody>
      </p:sp>
      <p:grpSp>
        <p:nvGrpSpPr>
          <p:cNvPr id="14" name="Group 13">
            <a:extLst>
              <a:ext uri="{FF2B5EF4-FFF2-40B4-BE49-F238E27FC236}">
                <a16:creationId xmlns:a16="http://schemas.microsoft.com/office/drawing/2014/main" id="{AF4B4D45-80E3-42F8-B437-4182608210C3}"/>
              </a:ext>
            </a:extLst>
          </p:cNvPr>
          <p:cNvGrpSpPr/>
          <p:nvPr userDrawn="1"/>
        </p:nvGrpSpPr>
        <p:grpSpPr>
          <a:xfrm>
            <a:off x="5387974" y="422433"/>
            <a:ext cx="644525" cy="973138"/>
            <a:chOff x="371475" y="671713"/>
            <a:chExt cx="496540" cy="836738"/>
          </a:xfrm>
          <a:solidFill>
            <a:schemeClr val="accent6"/>
          </a:solidFill>
        </p:grpSpPr>
        <p:sp>
          <p:nvSpPr>
            <p:cNvPr id="15" name="Rectangle 14">
              <a:extLst>
                <a:ext uri="{FF2B5EF4-FFF2-40B4-BE49-F238E27FC236}">
                  <a16:creationId xmlns:a16="http://schemas.microsoft.com/office/drawing/2014/main" id="{D670E361-AF23-4722-9250-CCF26B3C5884}"/>
                </a:ext>
              </a:extLst>
            </p:cNvPr>
            <p:cNvSpPr/>
            <p:nvPr userDrawn="1"/>
          </p:nvSpPr>
          <p:spPr>
            <a:xfrm>
              <a:off x="371475" y="1011911"/>
              <a:ext cx="496540" cy="4965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6" name="Rectangle 15">
              <a:extLst>
                <a:ext uri="{FF2B5EF4-FFF2-40B4-BE49-F238E27FC236}">
                  <a16:creationId xmlns:a16="http://schemas.microsoft.com/office/drawing/2014/main" id="{BDE16CED-9FCD-4407-99EF-FFBE689DA9F1}"/>
                </a:ext>
              </a:extLst>
            </p:cNvPr>
            <p:cNvSpPr/>
            <p:nvPr userDrawn="1"/>
          </p:nvSpPr>
          <p:spPr>
            <a:xfrm>
              <a:off x="620587" y="671713"/>
              <a:ext cx="247428" cy="24742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grpSp>
      <p:grpSp>
        <p:nvGrpSpPr>
          <p:cNvPr id="17" name="Group 16">
            <a:extLst>
              <a:ext uri="{FF2B5EF4-FFF2-40B4-BE49-F238E27FC236}">
                <a16:creationId xmlns:a16="http://schemas.microsoft.com/office/drawing/2014/main" id="{FA147081-5AFB-463F-B27C-7A0C4CA0573B}"/>
              </a:ext>
            </a:extLst>
          </p:cNvPr>
          <p:cNvGrpSpPr/>
          <p:nvPr userDrawn="1"/>
        </p:nvGrpSpPr>
        <p:grpSpPr>
          <a:xfrm flipH="1">
            <a:off x="6248401" y="5451475"/>
            <a:ext cx="644525" cy="973138"/>
            <a:chOff x="371475" y="671713"/>
            <a:chExt cx="496540" cy="836738"/>
          </a:xfrm>
          <a:solidFill>
            <a:schemeClr val="accent6"/>
          </a:solidFill>
        </p:grpSpPr>
        <p:sp>
          <p:nvSpPr>
            <p:cNvPr id="18" name="Rectangle 17">
              <a:extLst>
                <a:ext uri="{FF2B5EF4-FFF2-40B4-BE49-F238E27FC236}">
                  <a16:creationId xmlns:a16="http://schemas.microsoft.com/office/drawing/2014/main" id="{AE24567E-B0AE-4E55-A5FB-3019A9598162}"/>
                </a:ext>
              </a:extLst>
            </p:cNvPr>
            <p:cNvSpPr/>
            <p:nvPr userDrawn="1"/>
          </p:nvSpPr>
          <p:spPr>
            <a:xfrm>
              <a:off x="371475" y="1011911"/>
              <a:ext cx="496540" cy="4965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9" name="Rectangle 18">
              <a:extLst>
                <a:ext uri="{FF2B5EF4-FFF2-40B4-BE49-F238E27FC236}">
                  <a16:creationId xmlns:a16="http://schemas.microsoft.com/office/drawing/2014/main" id="{4918E6C0-B582-4943-9462-FE9740846585}"/>
                </a:ext>
              </a:extLst>
            </p:cNvPr>
            <p:cNvSpPr/>
            <p:nvPr userDrawn="1"/>
          </p:nvSpPr>
          <p:spPr>
            <a:xfrm>
              <a:off x="620587" y="671713"/>
              <a:ext cx="247428" cy="24742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grpSp>
    </p:spTree>
    <p:extLst>
      <p:ext uri="{BB962C8B-B14F-4D97-AF65-F5344CB8AC3E}">
        <p14:creationId xmlns:p14="http://schemas.microsoft.com/office/powerpoint/2010/main" val="4933882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565E0AE-C9AC-4E26-B4A4-DDEE620D8979}"/>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6">
            <a:extLst>
              <a:ext uri="{FF2B5EF4-FFF2-40B4-BE49-F238E27FC236}">
                <a16:creationId xmlns:a16="http://schemas.microsoft.com/office/drawing/2014/main" id="{7E138685-E3C5-48A4-8460-3BEDDDEDA6AD}"/>
              </a:ext>
            </a:extLst>
          </p:cNvPr>
          <p:cNvSpPr>
            <a:spLocks noGrp="1"/>
          </p:cNvSpPr>
          <p:nvPr>
            <p:ph type="pic" sz="quarter" idx="13"/>
          </p:nvPr>
        </p:nvSpPr>
        <p:spPr>
          <a:xfrm>
            <a:off x="0" y="0"/>
            <a:ext cx="6019200" cy="685800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6" name="Picture Placeholder 6">
            <a:extLst>
              <a:ext uri="{FF2B5EF4-FFF2-40B4-BE49-F238E27FC236}">
                <a16:creationId xmlns:a16="http://schemas.microsoft.com/office/drawing/2014/main" id="{B6811C8C-D1DA-4EE5-888B-A30D6285BA5D}"/>
              </a:ext>
            </a:extLst>
          </p:cNvPr>
          <p:cNvSpPr>
            <a:spLocks noGrp="1"/>
          </p:cNvSpPr>
          <p:nvPr>
            <p:ph type="pic" sz="quarter" idx="14"/>
          </p:nvPr>
        </p:nvSpPr>
        <p:spPr>
          <a:xfrm>
            <a:off x="6172201" y="0"/>
            <a:ext cx="6019799" cy="685800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9" name="Text Placeholder 8">
            <a:extLst>
              <a:ext uri="{FF2B5EF4-FFF2-40B4-BE49-F238E27FC236}">
                <a16:creationId xmlns:a16="http://schemas.microsoft.com/office/drawing/2014/main" id="{B15B70BB-4776-4914-92C9-092579FD6EBE}"/>
              </a:ext>
            </a:extLst>
          </p:cNvPr>
          <p:cNvSpPr>
            <a:spLocks noGrp="1"/>
          </p:cNvSpPr>
          <p:nvPr>
            <p:ph type="body" sz="quarter" idx="15" hasCustomPrompt="1"/>
          </p:nvPr>
        </p:nvSpPr>
        <p:spPr>
          <a:xfrm>
            <a:off x="725351" y="5008563"/>
            <a:ext cx="4910400"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a:t>Add your text here</a:t>
            </a:r>
          </a:p>
        </p:txBody>
      </p:sp>
      <p:sp>
        <p:nvSpPr>
          <p:cNvPr id="10" name="Text Placeholder 8">
            <a:extLst>
              <a:ext uri="{FF2B5EF4-FFF2-40B4-BE49-F238E27FC236}">
                <a16:creationId xmlns:a16="http://schemas.microsoft.com/office/drawing/2014/main" id="{58899736-796A-4B23-9534-D8784DD9A238}"/>
              </a:ext>
            </a:extLst>
          </p:cNvPr>
          <p:cNvSpPr>
            <a:spLocks noGrp="1"/>
          </p:cNvSpPr>
          <p:nvPr>
            <p:ph type="body" sz="quarter" idx="16" hasCustomPrompt="1"/>
          </p:nvPr>
        </p:nvSpPr>
        <p:spPr>
          <a:xfrm>
            <a:off x="6635593" y="5008563"/>
            <a:ext cx="4908708"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a:t>Add your text here</a:t>
            </a:r>
          </a:p>
        </p:txBody>
      </p:sp>
    </p:spTree>
    <p:extLst>
      <p:ext uri="{BB962C8B-B14F-4D97-AF65-F5344CB8AC3E}">
        <p14:creationId xmlns:p14="http://schemas.microsoft.com/office/powerpoint/2010/main" val="33037322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565E0AE-C9AC-4E26-B4A4-DDEE620D8979}"/>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F023CF6-0A85-4867-A5CF-F75DDBC4C20A}"/>
              </a:ext>
            </a:extLst>
          </p:cNvPr>
          <p:cNvSpPr/>
          <p:nvPr userDrawn="1"/>
        </p:nvSpPr>
        <p:spPr>
          <a:xfrm>
            <a:off x="0" y="0"/>
            <a:ext cx="5372096" cy="685799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6">
            <a:extLst>
              <a:ext uri="{FF2B5EF4-FFF2-40B4-BE49-F238E27FC236}">
                <a16:creationId xmlns:a16="http://schemas.microsoft.com/office/drawing/2014/main" id="{7E138685-E3C5-48A4-8460-3BEDDDEDA6AD}"/>
              </a:ext>
            </a:extLst>
          </p:cNvPr>
          <p:cNvSpPr>
            <a:spLocks noGrp="1"/>
          </p:cNvSpPr>
          <p:nvPr>
            <p:ph type="pic" sz="quarter" idx="13"/>
          </p:nvPr>
        </p:nvSpPr>
        <p:spPr>
          <a:xfrm>
            <a:off x="371475" y="260350"/>
            <a:ext cx="5618153" cy="63007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20" name="Rectangle 19">
            <a:extLst>
              <a:ext uri="{FF2B5EF4-FFF2-40B4-BE49-F238E27FC236}">
                <a16:creationId xmlns:a16="http://schemas.microsoft.com/office/drawing/2014/main" id="{97E2F46B-C34E-40D3-9D43-BBA43EDFC924}"/>
              </a:ext>
            </a:extLst>
          </p:cNvPr>
          <p:cNvSpPr/>
          <p:nvPr userDrawn="1"/>
        </p:nvSpPr>
        <p:spPr>
          <a:xfrm>
            <a:off x="6819906" y="-18257"/>
            <a:ext cx="5372096" cy="685799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icture Placeholder 6">
            <a:extLst>
              <a:ext uri="{FF2B5EF4-FFF2-40B4-BE49-F238E27FC236}">
                <a16:creationId xmlns:a16="http://schemas.microsoft.com/office/drawing/2014/main" id="{B6811C8C-D1DA-4EE5-888B-A30D6285BA5D}"/>
              </a:ext>
            </a:extLst>
          </p:cNvPr>
          <p:cNvSpPr>
            <a:spLocks noGrp="1"/>
          </p:cNvSpPr>
          <p:nvPr>
            <p:ph type="pic" sz="quarter" idx="14"/>
          </p:nvPr>
        </p:nvSpPr>
        <p:spPr>
          <a:xfrm>
            <a:off x="6280147" y="260350"/>
            <a:ext cx="5619600" cy="63007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9" name="Text Placeholder 8">
            <a:extLst>
              <a:ext uri="{FF2B5EF4-FFF2-40B4-BE49-F238E27FC236}">
                <a16:creationId xmlns:a16="http://schemas.microsoft.com/office/drawing/2014/main" id="{B15B70BB-4776-4914-92C9-092579FD6EBE}"/>
              </a:ext>
            </a:extLst>
          </p:cNvPr>
          <p:cNvSpPr>
            <a:spLocks noGrp="1"/>
          </p:cNvSpPr>
          <p:nvPr>
            <p:ph type="body" sz="quarter" idx="15" hasCustomPrompt="1"/>
          </p:nvPr>
        </p:nvSpPr>
        <p:spPr>
          <a:xfrm>
            <a:off x="725351" y="5008563"/>
            <a:ext cx="4910400"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a:t>Add your text here</a:t>
            </a:r>
          </a:p>
        </p:txBody>
      </p:sp>
      <p:sp>
        <p:nvSpPr>
          <p:cNvPr id="10" name="Text Placeholder 8">
            <a:extLst>
              <a:ext uri="{FF2B5EF4-FFF2-40B4-BE49-F238E27FC236}">
                <a16:creationId xmlns:a16="http://schemas.microsoft.com/office/drawing/2014/main" id="{58899736-796A-4B23-9534-D8784DD9A238}"/>
              </a:ext>
            </a:extLst>
          </p:cNvPr>
          <p:cNvSpPr>
            <a:spLocks noGrp="1"/>
          </p:cNvSpPr>
          <p:nvPr>
            <p:ph type="body" sz="quarter" idx="16" hasCustomPrompt="1"/>
          </p:nvPr>
        </p:nvSpPr>
        <p:spPr>
          <a:xfrm>
            <a:off x="6635593" y="5008563"/>
            <a:ext cx="4908708"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a:t>Add your text here</a:t>
            </a:r>
          </a:p>
        </p:txBody>
      </p:sp>
    </p:spTree>
    <p:extLst>
      <p:ext uri="{BB962C8B-B14F-4D97-AF65-F5344CB8AC3E}">
        <p14:creationId xmlns:p14="http://schemas.microsoft.com/office/powerpoint/2010/main" val="363371013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5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p:txBody>
          <a:bodyPr/>
          <a:lstStyle/>
          <a:p>
            <a:r>
              <a:rPr lang="en-US"/>
              <a:t>Click to edit Master title style</a:t>
            </a:r>
          </a:p>
        </p:txBody>
      </p:sp>
      <p:sp>
        <p:nvSpPr>
          <p:cNvPr id="5" name="Slide Number Placeholder 4">
            <a:extLst>
              <a:ext uri="{FF2B5EF4-FFF2-40B4-BE49-F238E27FC236}">
                <a16:creationId xmlns:a16="http://schemas.microsoft.com/office/drawing/2014/main" id="{6E5460C4-49C1-4270-BC58-5EEBC77615CD}"/>
              </a:ext>
            </a:extLst>
          </p:cNvPr>
          <p:cNvSpPr>
            <a:spLocks noGrp="1"/>
          </p:cNvSpPr>
          <p:nvPr>
            <p:ph type="sldNum" sz="quarter" idx="12"/>
          </p:nvPr>
        </p:nvSpPr>
        <p:spPr/>
        <p:txBody>
          <a:bodyPr/>
          <a:lstStyle/>
          <a:p>
            <a:fld id="{03DC2DEF-D2FE-4B45-ABA4-9F153FD1C98A}" type="slidenum">
              <a:rPr lang="en-US" smtClean="0"/>
              <a:t>‹#›</a:t>
            </a:fld>
            <a:endParaRPr lang="en-US"/>
          </a:p>
        </p:txBody>
      </p:sp>
      <p:sp>
        <p:nvSpPr>
          <p:cNvPr id="24" name="Rectangle 23">
            <a:extLst>
              <a:ext uri="{FF2B5EF4-FFF2-40B4-BE49-F238E27FC236}">
                <a16:creationId xmlns:a16="http://schemas.microsoft.com/office/drawing/2014/main" id="{E2950CCA-59F9-4C47-A5BA-294E9EDCBABE}"/>
              </a:ext>
            </a:extLst>
          </p:cNvPr>
          <p:cNvSpPr/>
          <p:nvPr userDrawn="1"/>
        </p:nvSpPr>
        <p:spPr>
          <a:xfrm>
            <a:off x="371475" y="1233488"/>
            <a:ext cx="2776354" cy="49672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EB5BF167-B9E6-4F02-9FA8-3CA79D552F0E}"/>
              </a:ext>
            </a:extLst>
          </p:cNvPr>
          <p:cNvSpPr/>
          <p:nvPr userDrawn="1"/>
        </p:nvSpPr>
        <p:spPr>
          <a:xfrm>
            <a:off x="3286186" y="1233488"/>
            <a:ext cx="2776354" cy="496728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B48694DE-D82B-49DB-8A45-D1DD4C9BCEF1}"/>
              </a:ext>
            </a:extLst>
          </p:cNvPr>
          <p:cNvSpPr/>
          <p:nvPr userDrawn="1"/>
        </p:nvSpPr>
        <p:spPr>
          <a:xfrm>
            <a:off x="6200897" y="1233488"/>
            <a:ext cx="2776354" cy="496728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407C1370-8D38-4641-8D37-30A1218A4372}"/>
              </a:ext>
            </a:extLst>
          </p:cNvPr>
          <p:cNvSpPr/>
          <p:nvPr userDrawn="1"/>
        </p:nvSpPr>
        <p:spPr>
          <a:xfrm>
            <a:off x="9115608" y="1246188"/>
            <a:ext cx="2776354" cy="496728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9" name="Straight Connector 28">
            <a:extLst>
              <a:ext uri="{FF2B5EF4-FFF2-40B4-BE49-F238E27FC236}">
                <a16:creationId xmlns:a16="http://schemas.microsoft.com/office/drawing/2014/main" id="{CE3EDDE5-9B23-44D7-8546-0B2365B42B16}"/>
              </a:ext>
            </a:extLst>
          </p:cNvPr>
          <p:cNvCxnSpPr/>
          <p:nvPr userDrawn="1"/>
        </p:nvCxnSpPr>
        <p:spPr>
          <a:xfrm>
            <a:off x="591252" y="3721100"/>
            <a:ext cx="2336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B9D259D5-D3C0-4B60-B2D9-9B6DFFD270D8}"/>
              </a:ext>
            </a:extLst>
          </p:cNvPr>
          <p:cNvCxnSpPr/>
          <p:nvPr userDrawn="1"/>
        </p:nvCxnSpPr>
        <p:spPr>
          <a:xfrm>
            <a:off x="3505963" y="3721100"/>
            <a:ext cx="2336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0710C392-9E34-4640-AC70-210A1B8C47B5}"/>
              </a:ext>
            </a:extLst>
          </p:cNvPr>
          <p:cNvCxnSpPr/>
          <p:nvPr userDrawn="1"/>
        </p:nvCxnSpPr>
        <p:spPr>
          <a:xfrm>
            <a:off x="6420674" y="3721100"/>
            <a:ext cx="2336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D7A92E0B-B060-48FA-A650-36894FF4B216}"/>
              </a:ext>
            </a:extLst>
          </p:cNvPr>
          <p:cNvCxnSpPr/>
          <p:nvPr userDrawn="1"/>
        </p:nvCxnSpPr>
        <p:spPr>
          <a:xfrm>
            <a:off x="9335385" y="3721100"/>
            <a:ext cx="2336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Picture Placeholder 33">
            <a:extLst>
              <a:ext uri="{FF2B5EF4-FFF2-40B4-BE49-F238E27FC236}">
                <a16:creationId xmlns:a16="http://schemas.microsoft.com/office/drawing/2014/main" id="{D9056F2B-EAFD-4A57-BB92-D14816C84DDE}"/>
              </a:ext>
            </a:extLst>
          </p:cNvPr>
          <p:cNvSpPr>
            <a:spLocks noGrp="1"/>
          </p:cNvSpPr>
          <p:nvPr>
            <p:ph type="pic" sz="quarter" idx="13"/>
          </p:nvPr>
        </p:nvSpPr>
        <p:spPr>
          <a:xfrm>
            <a:off x="876300" y="1739900"/>
            <a:ext cx="1689100" cy="1397000"/>
          </a:xfrm>
        </p:spPr>
        <p:txBody>
          <a:bodyPr/>
          <a:lstStyle>
            <a:lvl1pPr marL="0" indent="0" algn="ctr">
              <a:buNone/>
              <a:defRPr>
                <a:solidFill>
                  <a:schemeClr val="bg1"/>
                </a:solidFill>
              </a:defRPr>
            </a:lvl1pPr>
          </a:lstStyle>
          <a:p>
            <a:r>
              <a:rPr lang="en-US"/>
              <a:t>Click icon to add picture</a:t>
            </a:r>
          </a:p>
        </p:txBody>
      </p:sp>
      <p:sp>
        <p:nvSpPr>
          <p:cNvPr id="35" name="Picture Placeholder 33">
            <a:extLst>
              <a:ext uri="{FF2B5EF4-FFF2-40B4-BE49-F238E27FC236}">
                <a16:creationId xmlns:a16="http://schemas.microsoft.com/office/drawing/2014/main" id="{E65006DE-F797-4019-BB72-F484F9FE7E58}"/>
              </a:ext>
            </a:extLst>
          </p:cNvPr>
          <p:cNvSpPr>
            <a:spLocks noGrp="1"/>
          </p:cNvSpPr>
          <p:nvPr>
            <p:ph type="pic" sz="quarter" idx="14"/>
          </p:nvPr>
        </p:nvSpPr>
        <p:spPr>
          <a:xfrm>
            <a:off x="3829813" y="4263232"/>
            <a:ext cx="1689100" cy="1397000"/>
          </a:xfrm>
        </p:spPr>
        <p:txBody>
          <a:bodyPr/>
          <a:lstStyle>
            <a:lvl1pPr marL="0" indent="0" algn="ctr">
              <a:buNone/>
              <a:defRPr>
                <a:solidFill>
                  <a:schemeClr val="bg1"/>
                </a:solidFill>
              </a:defRPr>
            </a:lvl1pPr>
          </a:lstStyle>
          <a:p>
            <a:r>
              <a:rPr lang="en-US"/>
              <a:t>Click icon to add picture</a:t>
            </a:r>
          </a:p>
        </p:txBody>
      </p:sp>
      <p:sp>
        <p:nvSpPr>
          <p:cNvPr id="36" name="Picture Placeholder 33">
            <a:extLst>
              <a:ext uri="{FF2B5EF4-FFF2-40B4-BE49-F238E27FC236}">
                <a16:creationId xmlns:a16="http://schemas.microsoft.com/office/drawing/2014/main" id="{0947D252-5545-4406-8764-B7712464DA56}"/>
              </a:ext>
            </a:extLst>
          </p:cNvPr>
          <p:cNvSpPr>
            <a:spLocks noGrp="1"/>
          </p:cNvSpPr>
          <p:nvPr>
            <p:ph type="pic" sz="quarter" idx="15"/>
          </p:nvPr>
        </p:nvSpPr>
        <p:spPr>
          <a:xfrm>
            <a:off x="6744524" y="1739900"/>
            <a:ext cx="1689100" cy="1397000"/>
          </a:xfrm>
        </p:spPr>
        <p:txBody>
          <a:bodyPr/>
          <a:lstStyle>
            <a:lvl1pPr marL="0" indent="0" algn="ctr">
              <a:buNone/>
              <a:defRPr>
                <a:solidFill>
                  <a:schemeClr val="bg1"/>
                </a:solidFill>
              </a:defRPr>
            </a:lvl1pPr>
          </a:lstStyle>
          <a:p>
            <a:r>
              <a:rPr lang="en-US"/>
              <a:t>Click icon to add picture</a:t>
            </a:r>
          </a:p>
        </p:txBody>
      </p:sp>
      <p:sp>
        <p:nvSpPr>
          <p:cNvPr id="38" name="Picture Placeholder 33">
            <a:extLst>
              <a:ext uri="{FF2B5EF4-FFF2-40B4-BE49-F238E27FC236}">
                <a16:creationId xmlns:a16="http://schemas.microsoft.com/office/drawing/2014/main" id="{DD89F80C-C1D7-4F63-BAD2-F4EE1F9A162F}"/>
              </a:ext>
            </a:extLst>
          </p:cNvPr>
          <p:cNvSpPr>
            <a:spLocks noGrp="1"/>
          </p:cNvSpPr>
          <p:nvPr>
            <p:ph type="pic" sz="quarter" idx="17"/>
          </p:nvPr>
        </p:nvSpPr>
        <p:spPr>
          <a:xfrm>
            <a:off x="9659235" y="4263232"/>
            <a:ext cx="1689100" cy="1397000"/>
          </a:xfrm>
        </p:spPr>
        <p:txBody>
          <a:bodyPr/>
          <a:lstStyle>
            <a:lvl1pPr marL="0" indent="0" algn="ctr">
              <a:buNone/>
              <a:defRPr>
                <a:solidFill>
                  <a:schemeClr val="bg1"/>
                </a:solidFill>
              </a:defRPr>
            </a:lvl1pPr>
          </a:lstStyle>
          <a:p>
            <a:r>
              <a:rPr lang="en-US"/>
              <a:t>Click icon to add picture</a:t>
            </a:r>
          </a:p>
        </p:txBody>
      </p:sp>
      <p:sp>
        <p:nvSpPr>
          <p:cNvPr id="40" name="Text Placeholder 39">
            <a:extLst>
              <a:ext uri="{FF2B5EF4-FFF2-40B4-BE49-F238E27FC236}">
                <a16:creationId xmlns:a16="http://schemas.microsoft.com/office/drawing/2014/main" id="{08BBFEC8-B6BE-4768-9284-26D98C06FFC4}"/>
              </a:ext>
            </a:extLst>
          </p:cNvPr>
          <p:cNvSpPr>
            <a:spLocks noGrp="1"/>
          </p:cNvSpPr>
          <p:nvPr>
            <p:ph type="body" sz="quarter" idx="18" hasCustomPrompt="1"/>
          </p:nvPr>
        </p:nvSpPr>
        <p:spPr>
          <a:xfrm>
            <a:off x="590550" y="3949700"/>
            <a:ext cx="2336800" cy="1854200"/>
          </a:xfrm>
        </p:spPr>
        <p:txBody>
          <a:bodyP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41" name="Text Placeholder 39">
            <a:extLst>
              <a:ext uri="{FF2B5EF4-FFF2-40B4-BE49-F238E27FC236}">
                <a16:creationId xmlns:a16="http://schemas.microsoft.com/office/drawing/2014/main" id="{D12C79C2-427D-418B-8FFA-C27D8F2C986B}"/>
              </a:ext>
            </a:extLst>
          </p:cNvPr>
          <p:cNvSpPr>
            <a:spLocks noGrp="1"/>
          </p:cNvSpPr>
          <p:nvPr>
            <p:ph type="body" sz="quarter" idx="19" hasCustomPrompt="1"/>
          </p:nvPr>
        </p:nvSpPr>
        <p:spPr>
          <a:xfrm>
            <a:off x="3505963" y="1595835"/>
            <a:ext cx="2336800" cy="1854200"/>
          </a:xfrm>
        </p:spPr>
        <p:txBody>
          <a:bodyPr anchor="b">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42" name="Text Placeholder 39">
            <a:extLst>
              <a:ext uri="{FF2B5EF4-FFF2-40B4-BE49-F238E27FC236}">
                <a16:creationId xmlns:a16="http://schemas.microsoft.com/office/drawing/2014/main" id="{0FD568C4-A06D-4A56-B7D6-AF338F5C329A}"/>
              </a:ext>
            </a:extLst>
          </p:cNvPr>
          <p:cNvSpPr>
            <a:spLocks noGrp="1"/>
          </p:cNvSpPr>
          <p:nvPr>
            <p:ph type="body" sz="quarter" idx="20" hasCustomPrompt="1"/>
          </p:nvPr>
        </p:nvSpPr>
        <p:spPr>
          <a:xfrm>
            <a:off x="6420674" y="3949700"/>
            <a:ext cx="2336800" cy="1854200"/>
          </a:xfrm>
        </p:spPr>
        <p:txBody>
          <a:bodyP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43" name="Text Placeholder 39">
            <a:extLst>
              <a:ext uri="{FF2B5EF4-FFF2-40B4-BE49-F238E27FC236}">
                <a16:creationId xmlns:a16="http://schemas.microsoft.com/office/drawing/2014/main" id="{76B41443-1233-4172-B61C-7CC516D88802}"/>
              </a:ext>
            </a:extLst>
          </p:cNvPr>
          <p:cNvSpPr>
            <a:spLocks noGrp="1"/>
          </p:cNvSpPr>
          <p:nvPr>
            <p:ph type="body" sz="quarter" idx="21" hasCustomPrompt="1"/>
          </p:nvPr>
        </p:nvSpPr>
        <p:spPr>
          <a:xfrm>
            <a:off x="9335385" y="1595835"/>
            <a:ext cx="2336800" cy="1854200"/>
          </a:xfrm>
        </p:spPr>
        <p:txBody>
          <a:bodyPr anchor="b">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Tree>
    <p:extLst>
      <p:ext uri="{BB962C8B-B14F-4D97-AF65-F5344CB8AC3E}">
        <p14:creationId xmlns:p14="http://schemas.microsoft.com/office/powerpoint/2010/main" val="210807895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6_Title Only">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B607F24-5B01-4964-9736-E876BC347E55}"/>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6168473" cy="758824"/>
          </a:xfrm>
        </p:spPr>
        <p:txBody>
          <a:bodyPr/>
          <a:lstStyle/>
          <a:p>
            <a:r>
              <a:rPr lang="en-US"/>
              <a:t>Click to edit Master title style</a:t>
            </a:r>
          </a:p>
        </p:txBody>
      </p:sp>
      <p:sp>
        <p:nvSpPr>
          <p:cNvPr id="24" name="Rectangle 23">
            <a:extLst>
              <a:ext uri="{FF2B5EF4-FFF2-40B4-BE49-F238E27FC236}">
                <a16:creationId xmlns:a16="http://schemas.microsoft.com/office/drawing/2014/main" id="{E2950CCA-59F9-4C47-A5BA-294E9EDCBABE}"/>
              </a:ext>
            </a:extLst>
          </p:cNvPr>
          <p:cNvSpPr/>
          <p:nvPr userDrawn="1"/>
        </p:nvSpPr>
        <p:spPr>
          <a:xfrm>
            <a:off x="6769101" y="0"/>
            <a:ext cx="2711082" cy="228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F44232AA-36A1-4A85-8868-9D12848EB106}"/>
              </a:ext>
            </a:extLst>
          </p:cNvPr>
          <p:cNvSpPr/>
          <p:nvPr userDrawn="1"/>
        </p:nvSpPr>
        <p:spPr>
          <a:xfrm>
            <a:off x="9480918" y="2286000"/>
            <a:ext cx="2711082" cy="228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0B045D93-056D-486E-A634-890ECB9AF9C2}"/>
              </a:ext>
            </a:extLst>
          </p:cNvPr>
          <p:cNvSpPr/>
          <p:nvPr userDrawn="1"/>
        </p:nvSpPr>
        <p:spPr>
          <a:xfrm>
            <a:off x="6769100" y="4572000"/>
            <a:ext cx="2711082" cy="2286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567CD5E4-19A9-4EFD-BBF1-2B1FBC9BB9BD}"/>
              </a:ext>
            </a:extLst>
          </p:cNvPr>
          <p:cNvSpPr/>
          <p:nvPr userDrawn="1"/>
        </p:nvSpPr>
        <p:spPr>
          <a:xfrm>
            <a:off x="9480918" y="0"/>
            <a:ext cx="2711082" cy="2286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AA533582-AC3E-4F3B-9602-085EB97AD294}"/>
              </a:ext>
            </a:extLst>
          </p:cNvPr>
          <p:cNvSpPr/>
          <p:nvPr userDrawn="1"/>
        </p:nvSpPr>
        <p:spPr>
          <a:xfrm>
            <a:off x="6768364" y="2286000"/>
            <a:ext cx="2711082" cy="2286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CF0B1BD9-4AC2-4549-9001-383664C7F224}"/>
              </a:ext>
            </a:extLst>
          </p:cNvPr>
          <p:cNvSpPr/>
          <p:nvPr userDrawn="1"/>
        </p:nvSpPr>
        <p:spPr>
          <a:xfrm>
            <a:off x="9480918" y="4572000"/>
            <a:ext cx="2711082" cy="2286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Isosceles Triangle 3">
            <a:extLst>
              <a:ext uri="{FF2B5EF4-FFF2-40B4-BE49-F238E27FC236}">
                <a16:creationId xmlns:a16="http://schemas.microsoft.com/office/drawing/2014/main" id="{32B2DC05-AAD7-458D-B737-BE8CCA1FFA99}"/>
              </a:ext>
            </a:extLst>
          </p:cNvPr>
          <p:cNvSpPr/>
          <p:nvPr userDrawn="1"/>
        </p:nvSpPr>
        <p:spPr>
          <a:xfrm rot="5400000">
            <a:off x="9422986" y="1050373"/>
            <a:ext cx="298174" cy="1852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Isosceles Triangle 38">
            <a:extLst>
              <a:ext uri="{FF2B5EF4-FFF2-40B4-BE49-F238E27FC236}">
                <a16:creationId xmlns:a16="http://schemas.microsoft.com/office/drawing/2014/main" id="{E423C01B-EB10-48EF-8F1C-C2A7E1923E3E}"/>
              </a:ext>
            </a:extLst>
          </p:cNvPr>
          <p:cNvSpPr/>
          <p:nvPr userDrawn="1"/>
        </p:nvSpPr>
        <p:spPr>
          <a:xfrm rot="16200000">
            <a:off x="9238100" y="3336373"/>
            <a:ext cx="298174" cy="18525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Isosceles Triangle 43">
            <a:extLst>
              <a:ext uri="{FF2B5EF4-FFF2-40B4-BE49-F238E27FC236}">
                <a16:creationId xmlns:a16="http://schemas.microsoft.com/office/drawing/2014/main" id="{BB0D5D5D-BB46-489A-A006-03E52FDA0AB6}"/>
              </a:ext>
            </a:extLst>
          </p:cNvPr>
          <p:cNvSpPr/>
          <p:nvPr userDrawn="1"/>
        </p:nvSpPr>
        <p:spPr>
          <a:xfrm rot="5400000">
            <a:off x="9422986" y="5622373"/>
            <a:ext cx="298174" cy="185254"/>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Picture Placeholder 33">
            <a:extLst>
              <a:ext uri="{FF2B5EF4-FFF2-40B4-BE49-F238E27FC236}">
                <a16:creationId xmlns:a16="http://schemas.microsoft.com/office/drawing/2014/main" id="{2D0DCA06-9544-45C9-BE22-EBB853AE757C}"/>
              </a:ext>
            </a:extLst>
          </p:cNvPr>
          <p:cNvSpPr>
            <a:spLocks noGrp="1"/>
          </p:cNvSpPr>
          <p:nvPr>
            <p:ph type="pic" sz="quarter" idx="13"/>
          </p:nvPr>
        </p:nvSpPr>
        <p:spPr>
          <a:xfrm>
            <a:off x="10133588" y="561678"/>
            <a:ext cx="1405742" cy="1162644"/>
          </a:xfrm>
        </p:spPr>
        <p:txBody>
          <a:bodyPr>
            <a:normAutofit/>
          </a:bodyPr>
          <a:lstStyle>
            <a:lvl1pPr marL="0" indent="0" algn="ctr">
              <a:buNone/>
              <a:defRPr sz="2000">
                <a:solidFill>
                  <a:schemeClr val="tx1"/>
                </a:solidFill>
              </a:defRPr>
            </a:lvl1pPr>
          </a:lstStyle>
          <a:p>
            <a:r>
              <a:rPr lang="en-US"/>
              <a:t>Click icon to add picture</a:t>
            </a:r>
          </a:p>
        </p:txBody>
      </p:sp>
      <p:sp>
        <p:nvSpPr>
          <p:cNvPr id="46" name="Picture Placeholder 33">
            <a:extLst>
              <a:ext uri="{FF2B5EF4-FFF2-40B4-BE49-F238E27FC236}">
                <a16:creationId xmlns:a16="http://schemas.microsoft.com/office/drawing/2014/main" id="{21403A13-F195-405D-B352-4B77969E358B}"/>
              </a:ext>
            </a:extLst>
          </p:cNvPr>
          <p:cNvSpPr>
            <a:spLocks noGrp="1"/>
          </p:cNvSpPr>
          <p:nvPr>
            <p:ph type="pic" sz="quarter" idx="14"/>
          </p:nvPr>
        </p:nvSpPr>
        <p:spPr>
          <a:xfrm>
            <a:off x="7421034" y="2847678"/>
            <a:ext cx="1405742" cy="1162644"/>
          </a:xfrm>
        </p:spPr>
        <p:txBody>
          <a:bodyPr>
            <a:normAutofit/>
          </a:bodyPr>
          <a:lstStyle>
            <a:lvl1pPr marL="0" indent="0" algn="ctr">
              <a:buNone/>
              <a:defRPr sz="2000">
                <a:solidFill>
                  <a:schemeClr val="tx1"/>
                </a:solidFill>
              </a:defRPr>
            </a:lvl1pPr>
          </a:lstStyle>
          <a:p>
            <a:r>
              <a:rPr lang="en-US"/>
              <a:t>Click icon to add picture</a:t>
            </a:r>
          </a:p>
        </p:txBody>
      </p:sp>
      <p:sp>
        <p:nvSpPr>
          <p:cNvPr id="47" name="Picture Placeholder 33">
            <a:extLst>
              <a:ext uri="{FF2B5EF4-FFF2-40B4-BE49-F238E27FC236}">
                <a16:creationId xmlns:a16="http://schemas.microsoft.com/office/drawing/2014/main" id="{390C9BE2-4328-41D9-82FB-F6FEE7026C55}"/>
              </a:ext>
            </a:extLst>
          </p:cNvPr>
          <p:cNvSpPr>
            <a:spLocks noGrp="1"/>
          </p:cNvSpPr>
          <p:nvPr>
            <p:ph type="pic" sz="quarter" idx="15"/>
          </p:nvPr>
        </p:nvSpPr>
        <p:spPr>
          <a:xfrm>
            <a:off x="10133588" y="5133678"/>
            <a:ext cx="1405742" cy="1162644"/>
          </a:xfrm>
        </p:spPr>
        <p:txBody>
          <a:bodyPr>
            <a:normAutofit/>
          </a:bodyPr>
          <a:lstStyle>
            <a:lvl1pPr marL="0" indent="0" algn="ctr">
              <a:buNone/>
              <a:defRPr sz="2000">
                <a:solidFill>
                  <a:schemeClr val="tx1"/>
                </a:solidFill>
              </a:defRPr>
            </a:lvl1pPr>
          </a:lstStyle>
          <a:p>
            <a:r>
              <a:rPr lang="en-US"/>
              <a:t>Click icon to add picture</a:t>
            </a:r>
          </a:p>
        </p:txBody>
      </p:sp>
      <p:sp>
        <p:nvSpPr>
          <p:cNvPr id="48" name="Picture Placeholder 6">
            <a:extLst>
              <a:ext uri="{FF2B5EF4-FFF2-40B4-BE49-F238E27FC236}">
                <a16:creationId xmlns:a16="http://schemas.microsoft.com/office/drawing/2014/main" id="{7E57D58E-479C-4409-8D5F-7CAC3178A771}"/>
              </a:ext>
            </a:extLst>
          </p:cNvPr>
          <p:cNvSpPr>
            <a:spLocks noGrp="1"/>
          </p:cNvSpPr>
          <p:nvPr>
            <p:ph type="pic" sz="quarter" idx="16"/>
          </p:nvPr>
        </p:nvSpPr>
        <p:spPr>
          <a:xfrm>
            <a:off x="371475" y="1233488"/>
            <a:ext cx="6168473" cy="5624512"/>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17" name="Text Placeholder 39">
            <a:extLst>
              <a:ext uri="{FF2B5EF4-FFF2-40B4-BE49-F238E27FC236}">
                <a16:creationId xmlns:a16="http://schemas.microsoft.com/office/drawing/2014/main" id="{1EE624A7-7FE4-44DC-B710-D995C25C9CEA}"/>
              </a:ext>
            </a:extLst>
          </p:cNvPr>
          <p:cNvSpPr>
            <a:spLocks noGrp="1"/>
          </p:cNvSpPr>
          <p:nvPr>
            <p:ph type="body" sz="quarter" idx="18" hasCustomPrompt="1"/>
          </p:nvPr>
        </p:nvSpPr>
        <p:spPr>
          <a:xfrm>
            <a:off x="6956242" y="215900"/>
            <a:ext cx="2336800" cy="1854200"/>
          </a:xfrm>
        </p:spPr>
        <p:txBody>
          <a:bodyPr anchor="ct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18" name="Text Placeholder 39">
            <a:extLst>
              <a:ext uri="{FF2B5EF4-FFF2-40B4-BE49-F238E27FC236}">
                <a16:creationId xmlns:a16="http://schemas.microsoft.com/office/drawing/2014/main" id="{34CC27D1-7AB7-4922-81C5-41E9C01BAAE1}"/>
              </a:ext>
            </a:extLst>
          </p:cNvPr>
          <p:cNvSpPr>
            <a:spLocks noGrp="1"/>
          </p:cNvSpPr>
          <p:nvPr>
            <p:ph type="body" sz="quarter" idx="19" hasCustomPrompt="1"/>
          </p:nvPr>
        </p:nvSpPr>
        <p:spPr>
          <a:xfrm>
            <a:off x="9668059" y="2501900"/>
            <a:ext cx="2336800" cy="1854200"/>
          </a:xfrm>
        </p:spPr>
        <p:txBody>
          <a:bodyPr anchor="ct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19" name="Text Placeholder 39">
            <a:extLst>
              <a:ext uri="{FF2B5EF4-FFF2-40B4-BE49-F238E27FC236}">
                <a16:creationId xmlns:a16="http://schemas.microsoft.com/office/drawing/2014/main" id="{03F0CFEB-33B8-47FE-BC44-44AF273543D5}"/>
              </a:ext>
            </a:extLst>
          </p:cNvPr>
          <p:cNvSpPr>
            <a:spLocks noGrp="1"/>
          </p:cNvSpPr>
          <p:nvPr>
            <p:ph type="body" sz="quarter" idx="20" hasCustomPrompt="1"/>
          </p:nvPr>
        </p:nvSpPr>
        <p:spPr>
          <a:xfrm>
            <a:off x="6956241" y="4787900"/>
            <a:ext cx="2336800" cy="1854200"/>
          </a:xfrm>
        </p:spPr>
        <p:txBody>
          <a:bodyPr anchor="ct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Tree>
    <p:extLst>
      <p:ext uri="{BB962C8B-B14F-4D97-AF65-F5344CB8AC3E}">
        <p14:creationId xmlns:p14="http://schemas.microsoft.com/office/powerpoint/2010/main" val="201425918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7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p>
        </p:txBody>
      </p:sp>
      <p:sp>
        <p:nvSpPr>
          <p:cNvPr id="48" name="Picture Placeholder 6">
            <a:extLst>
              <a:ext uri="{FF2B5EF4-FFF2-40B4-BE49-F238E27FC236}">
                <a16:creationId xmlns:a16="http://schemas.microsoft.com/office/drawing/2014/main" id="{7E57D58E-479C-4409-8D5F-7CAC3178A771}"/>
              </a:ext>
            </a:extLst>
          </p:cNvPr>
          <p:cNvSpPr>
            <a:spLocks noGrp="1"/>
          </p:cNvSpPr>
          <p:nvPr>
            <p:ph type="pic" sz="quarter" idx="16"/>
          </p:nvPr>
        </p:nvSpPr>
        <p:spPr>
          <a:xfrm>
            <a:off x="371475" y="1233488"/>
            <a:ext cx="11520487" cy="3049754"/>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t>‹#›</a:t>
            </a:fld>
            <a:endParaRPr lang="en-US"/>
          </a:p>
        </p:txBody>
      </p:sp>
      <p:sp>
        <p:nvSpPr>
          <p:cNvPr id="20" name="Picture Placeholder 33">
            <a:extLst>
              <a:ext uri="{FF2B5EF4-FFF2-40B4-BE49-F238E27FC236}">
                <a16:creationId xmlns:a16="http://schemas.microsoft.com/office/drawing/2014/main" id="{917F3183-F8DC-409E-BDAF-E3190E5CC10A}"/>
              </a:ext>
            </a:extLst>
          </p:cNvPr>
          <p:cNvSpPr>
            <a:spLocks noGrp="1"/>
          </p:cNvSpPr>
          <p:nvPr>
            <p:ph type="pic" sz="quarter" idx="13"/>
          </p:nvPr>
        </p:nvSpPr>
        <p:spPr>
          <a:xfrm>
            <a:off x="1466711" y="2999731"/>
            <a:ext cx="1405742" cy="1162644"/>
          </a:xfrm>
        </p:spPr>
        <p:txBody>
          <a:bodyPr>
            <a:normAutofit/>
          </a:bodyPr>
          <a:lstStyle>
            <a:lvl1pPr marL="0" indent="0" algn="ctr">
              <a:buNone/>
              <a:defRPr sz="2000">
                <a:solidFill>
                  <a:schemeClr val="tx1"/>
                </a:solidFill>
              </a:defRPr>
            </a:lvl1pPr>
          </a:lstStyle>
          <a:p>
            <a:r>
              <a:rPr lang="en-US"/>
              <a:t>Click icon to add picture</a:t>
            </a:r>
          </a:p>
        </p:txBody>
      </p:sp>
      <p:sp>
        <p:nvSpPr>
          <p:cNvPr id="25" name="Picture Placeholder 33">
            <a:extLst>
              <a:ext uri="{FF2B5EF4-FFF2-40B4-BE49-F238E27FC236}">
                <a16:creationId xmlns:a16="http://schemas.microsoft.com/office/drawing/2014/main" id="{8DCF90EE-8A0F-46BB-A8EC-27CB7826EB0D}"/>
              </a:ext>
            </a:extLst>
          </p:cNvPr>
          <p:cNvSpPr>
            <a:spLocks noGrp="1"/>
          </p:cNvSpPr>
          <p:nvPr>
            <p:ph type="pic" sz="quarter" idx="17"/>
          </p:nvPr>
        </p:nvSpPr>
        <p:spPr>
          <a:xfrm>
            <a:off x="4108135" y="2999731"/>
            <a:ext cx="1405742" cy="1162644"/>
          </a:xfrm>
        </p:spPr>
        <p:txBody>
          <a:bodyPr>
            <a:normAutofit/>
          </a:bodyPr>
          <a:lstStyle>
            <a:lvl1pPr marL="0" indent="0" algn="ctr">
              <a:buNone/>
              <a:defRPr sz="2000">
                <a:solidFill>
                  <a:schemeClr val="tx1"/>
                </a:solidFill>
              </a:defRPr>
            </a:lvl1pPr>
          </a:lstStyle>
          <a:p>
            <a:r>
              <a:rPr lang="en-US"/>
              <a:t>Click icon to add picture</a:t>
            </a:r>
          </a:p>
        </p:txBody>
      </p:sp>
      <p:sp>
        <p:nvSpPr>
          <p:cNvPr id="26" name="Picture Placeholder 33">
            <a:extLst>
              <a:ext uri="{FF2B5EF4-FFF2-40B4-BE49-F238E27FC236}">
                <a16:creationId xmlns:a16="http://schemas.microsoft.com/office/drawing/2014/main" id="{4B6BCE84-A7A7-4701-966F-9F969C523C51}"/>
              </a:ext>
            </a:extLst>
          </p:cNvPr>
          <p:cNvSpPr>
            <a:spLocks noGrp="1"/>
          </p:cNvSpPr>
          <p:nvPr>
            <p:ph type="pic" sz="quarter" idx="18"/>
          </p:nvPr>
        </p:nvSpPr>
        <p:spPr>
          <a:xfrm>
            <a:off x="6749558" y="2999731"/>
            <a:ext cx="1405742" cy="1162644"/>
          </a:xfrm>
        </p:spPr>
        <p:txBody>
          <a:bodyPr>
            <a:normAutofit/>
          </a:bodyPr>
          <a:lstStyle>
            <a:lvl1pPr marL="0" indent="0" algn="ctr">
              <a:buNone/>
              <a:defRPr sz="2000">
                <a:solidFill>
                  <a:schemeClr val="tx1"/>
                </a:solidFill>
              </a:defRPr>
            </a:lvl1pPr>
          </a:lstStyle>
          <a:p>
            <a:r>
              <a:rPr lang="en-US"/>
              <a:t>Click icon to add picture</a:t>
            </a:r>
          </a:p>
        </p:txBody>
      </p:sp>
      <p:sp>
        <p:nvSpPr>
          <p:cNvPr id="27" name="Picture Placeholder 33">
            <a:extLst>
              <a:ext uri="{FF2B5EF4-FFF2-40B4-BE49-F238E27FC236}">
                <a16:creationId xmlns:a16="http://schemas.microsoft.com/office/drawing/2014/main" id="{2F810615-16AA-4D3F-93BB-1074BABE1234}"/>
              </a:ext>
            </a:extLst>
          </p:cNvPr>
          <p:cNvSpPr>
            <a:spLocks noGrp="1"/>
          </p:cNvSpPr>
          <p:nvPr>
            <p:ph type="pic" sz="quarter" idx="19"/>
          </p:nvPr>
        </p:nvSpPr>
        <p:spPr>
          <a:xfrm>
            <a:off x="9435088" y="2999731"/>
            <a:ext cx="1405742" cy="1162644"/>
          </a:xfrm>
        </p:spPr>
        <p:txBody>
          <a:bodyPr>
            <a:normAutofit/>
          </a:bodyPr>
          <a:lstStyle>
            <a:lvl1pPr marL="0" indent="0" algn="ctr">
              <a:buNone/>
              <a:defRPr sz="2000">
                <a:solidFill>
                  <a:schemeClr val="tx1"/>
                </a:solidFill>
              </a:defRPr>
            </a:lvl1pPr>
          </a:lstStyle>
          <a:p>
            <a:r>
              <a:rPr lang="en-US"/>
              <a:t>Click icon to add picture</a:t>
            </a:r>
          </a:p>
        </p:txBody>
      </p:sp>
      <p:sp>
        <p:nvSpPr>
          <p:cNvPr id="32" name="Rectangle 31">
            <a:extLst>
              <a:ext uri="{FF2B5EF4-FFF2-40B4-BE49-F238E27FC236}">
                <a16:creationId xmlns:a16="http://schemas.microsoft.com/office/drawing/2014/main" id="{E9E999B4-BC91-4EF5-915C-59E58E141134}"/>
              </a:ext>
            </a:extLst>
          </p:cNvPr>
          <p:cNvSpPr/>
          <p:nvPr userDrawn="1"/>
        </p:nvSpPr>
        <p:spPr>
          <a:xfrm>
            <a:off x="979920" y="4514247"/>
            <a:ext cx="2379325" cy="16865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8E3D72D1-545E-4FA9-B18F-DBE257DA9472}"/>
              </a:ext>
            </a:extLst>
          </p:cNvPr>
          <p:cNvSpPr/>
          <p:nvPr userDrawn="1"/>
        </p:nvSpPr>
        <p:spPr>
          <a:xfrm>
            <a:off x="3621344" y="4514247"/>
            <a:ext cx="2379325" cy="16865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A1FF2C74-7F94-4D15-9530-4844CA0ABABA}"/>
              </a:ext>
            </a:extLst>
          </p:cNvPr>
          <p:cNvSpPr/>
          <p:nvPr userDrawn="1"/>
        </p:nvSpPr>
        <p:spPr>
          <a:xfrm>
            <a:off x="6262766" y="4514247"/>
            <a:ext cx="2379325" cy="168652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D65048BF-5755-467D-94DA-799CD1A9ED70}"/>
              </a:ext>
            </a:extLst>
          </p:cNvPr>
          <p:cNvSpPr/>
          <p:nvPr userDrawn="1"/>
        </p:nvSpPr>
        <p:spPr>
          <a:xfrm>
            <a:off x="8904188" y="4514247"/>
            <a:ext cx="2379325" cy="168652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 Placeholder 39">
            <a:extLst>
              <a:ext uri="{FF2B5EF4-FFF2-40B4-BE49-F238E27FC236}">
                <a16:creationId xmlns:a16="http://schemas.microsoft.com/office/drawing/2014/main" id="{3C8488B4-AC1B-43A6-A416-3F5BC72456F9}"/>
              </a:ext>
            </a:extLst>
          </p:cNvPr>
          <p:cNvSpPr>
            <a:spLocks noGrp="1"/>
          </p:cNvSpPr>
          <p:nvPr>
            <p:ph type="body" sz="quarter" idx="20" hasCustomPrompt="1"/>
          </p:nvPr>
        </p:nvSpPr>
        <p:spPr>
          <a:xfrm>
            <a:off x="1091465" y="4598182"/>
            <a:ext cx="2156235" cy="1330436"/>
          </a:xfrm>
        </p:spPr>
        <p:txBody>
          <a:bodyP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40" name="Text Placeholder 39">
            <a:extLst>
              <a:ext uri="{FF2B5EF4-FFF2-40B4-BE49-F238E27FC236}">
                <a16:creationId xmlns:a16="http://schemas.microsoft.com/office/drawing/2014/main" id="{950DB978-3832-472D-9958-42D6A712EA6B}"/>
              </a:ext>
            </a:extLst>
          </p:cNvPr>
          <p:cNvSpPr>
            <a:spLocks noGrp="1"/>
          </p:cNvSpPr>
          <p:nvPr>
            <p:ph type="body" sz="quarter" idx="21" hasCustomPrompt="1"/>
          </p:nvPr>
        </p:nvSpPr>
        <p:spPr>
          <a:xfrm>
            <a:off x="3732888" y="4598182"/>
            <a:ext cx="2156235" cy="1330436"/>
          </a:xfrm>
        </p:spPr>
        <p:txBody>
          <a:bodyP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41" name="Text Placeholder 39">
            <a:extLst>
              <a:ext uri="{FF2B5EF4-FFF2-40B4-BE49-F238E27FC236}">
                <a16:creationId xmlns:a16="http://schemas.microsoft.com/office/drawing/2014/main" id="{7A9C8821-D3DD-40C3-83BD-38D190405711}"/>
              </a:ext>
            </a:extLst>
          </p:cNvPr>
          <p:cNvSpPr>
            <a:spLocks noGrp="1"/>
          </p:cNvSpPr>
          <p:nvPr>
            <p:ph type="body" sz="quarter" idx="22" hasCustomPrompt="1"/>
          </p:nvPr>
        </p:nvSpPr>
        <p:spPr>
          <a:xfrm>
            <a:off x="6374310" y="4598182"/>
            <a:ext cx="2156235" cy="1330436"/>
          </a:xfrm>
        </p:spPr>
        <p:txBody>
          <a:bodyP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42" name="Text Placeholder 39">
            <a:extLst>
              <a:ext uri="{FF2B5EF4-FFF2-40B4-BE49-F238E27FC236}">
                <a16:creationId xmlns:a16="http://schemas.microsoft.com/office/drawing/2014/main" id="{C3FC554A-BF67-40BD-BD4F-B2EA17BBDBC1}"/>
              </a:ext>
            </a:extLst>
          </p:cNvPr>
          <p:cNvSpPr>
            <a:spLocks noGrp="1"/>
          </p:cNvSpPr>
          <p:nvPr>
            <p:ph type="body" sz="quarter" idx="23" hasCustomPrompt="1"/>
          </p:nvPr>
        </p:nvSpPr>
        <p:spPr>
          <a:xfrm>
            <a:off x="9015732" y="4598182"/>
            <a:ext cx="2156235" cy="1330436"/>
          </a:xfrm>
        </p:spPr>
        <p:txBody>
          <a:bodyP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cxnSp>
        <p:nvCxnSpPr>
          <p:cNvPr id="6" name="Straight Connector 5">
            <a:extLst>
              <a:ext uri="{FF2B5EF4-FFF2-40B4-BE49-F238E27FC236}">
                <a16:creationId xmlns:a16="http://schemas.microsoft.com/office/drawing/2014/main" id="{62ECF54D-C7AE-4FFE-A9FA-ECD663CD2A09}"/>
              </a:ext>
            </a:extLst>
          </p:cNvPr>
          <p:cNvCxnSpPr>
            <a:cxnSpLocks/>
          </p:cNvCxnSpPr>
          <p:nvPr userDrawn="1"/>
        </p:nvCxnSpPr>
        <p:spPr>
          <a:xfrm>
            <a:off x="979920" y="4357837"/>
            <a:ext cx="237932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7FB84BED-8481-4D23-AE06-31529215FE6C}"/>
              </a:ext>
            </a:extLst>
          </p:cNvPr>
          <p:cNvCxnSpPr>
            <a:cxnSpLocks/>
          </p:cNvCxnSpPr>
          <p:nvPr userDrawn="1"/>
        </p:nvCxnSpPr>
        <p:spPr>
          <a:xfrm>
            <a:off x="3621344" y="4357837"/>
            <a:ext cx="2379325"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4A09D405-9228-4697-A91F-4E5A2B5B6512}"/>
              </a:ext>
            </a:extLst>
          </p:cNvPr>
          <p:cNvCxnSpPr>
            <a:cxnSpLocks/>
          </p:cNvCxnSpPr>
          <p:nvPr userDrawn="1"/>
        </p:nvCxnSpPr>
        <p:spPr>
          <a:xfrm>
            <a:off x="6262767" y="4357837"/>
            <a:ext cx="2379325" cy="0"/>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9645748A-37E1-4661-B50F-D1FCAF7F3088}"/>
              </a:ext>
            </a:extLst>
          </p:cNvPr>
          <p:cNvCxnSpPr>
            <a:cxnSpLocks/>
          </p:cNvCxnSpPr>
          <p:nvPr userDrawn="1"/>
        </p:nvCxnSpPr>
        <p:spPr>
          <a:xfrm>
            <a:off x="8904191" y="4357837"/>
            <a:ext cx="2379325"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087214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8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p>
        </p:txBody>
      </p:sp>
      <p:sp>
        <p:nvSpPr>
          <p:cNvPr id="48" name="Picture Placeholder 6">
            <a:extLst>
              <a:ext uri="{FF2B5EF4-FFF2-40B4-BE49-F238E27FC236}">
                <a16:creationId xmlns:a16="http://schemas.microsoft.com/office/drawing/2014/main" id="{7E57D58E-479C-4409-8D5F-7CAC3178A771}"/>
              </a:ext>
            </a:extLst>
          </p:cNvPr>
          <p:cNvSpPr>
            <a:spLocks noGrp="1"/>
          </p:cNvSpPr>
          <p:nvPr>
            <p:ph type="pic" sz="quarter" idx="16"/>
          </p:nvPr>
        </p:nvSpPr>
        <p:spPr>
          <a:xfrm>
            <a:off x="371476" y="1233488"/>
            <a:ext cx="4140890" cy="5148262"/>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a:t>Click icon to add picture</a:t>
            </a:r>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t>‹#›</a:t>
            </a:fld>
            <a:endParaRPr lang="en-US"/>
          </a:p>
        </p:txBody>
      </p:sp>
      <p:sp>
        <p:nvSpPr>
          <p:cNvPr id="18" name="Rectangle 17">
            <a:extLst>
              <a:ext uri="{FF2B5EF4-FFF2-40B4-BE49-F238E27FC236}">
                <a16:creationId xmlns:a16="http://schemas.microsoft.com/office/drawing/2014/main" id="{1DD2DC66-11E4-4714-A8DE-E8AC34D49655}"/>
              </a:ext>
            </a:extLst>
          </p:cNvPr>
          <p:cNvSpPr/>
          <p:nvPr userDrawn="1"/>
        </p:nvSpPr>
        <p:spPr>
          <a:xfrm>
            <a:off x="4615257" y="1233489"/>
            <a:ext cx="2371952" cy="5148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4">
            <a:extLst>
              <a:ext uri="{FF2B5EF4-FFF2-40B4-BE49-F238E27FC236}">
                <a16:creationId xmlns:a16="http://schemas.microsoft.com/office/drawing/2014/main" id="{B6748F93-9B1D-4874-A164-A654BF7D6C8C}"/>
              </a:ext>
            </a:extLst>
          </p:cNvPr>
          <p:cNvGrpSpPr/>
          <p:nvPr userDrawn="1"/>
        </p:nvGrpSpPr>
        <p:grpSpPr>
          <a:xfrm>
            <a:off x="4842107" y="2462886"/>
            <a:ext cx="1918252" cy="2689468"/>
            <a:chOff x="4790661" y="2266122"/>
            <a:chExt cx="1918252" cy="2852530"/>
          </a:xfrm>
        </p:grpSpPr>
        <p:cxnSp>
          <p:nvCxnSpPr>
            <p:cNvPr id="4" name="Straight Connector 3">
              <a:extLst>
                <a:ext uri="{FF2B5EF4-FFF2-40B4-BE49-F238E27FC236}">
                  <a16:creationId xmlns:a16="http://schemas.microsoft.com/office/drawing/2014/main" id="{4AEF10CE-C943-4C6B-9DBF-5A0E63CDC89B}"/>
                </a:ext>
              </a:extLst>
            </p:cNvPr>
            <p:cNvCxnSpPr/>
            <p:nvPr userDrawn="1"/>
          </p:nvCxnSpPr>
          <p:spPr>
            <a:xfrm>
              <a:off x="4790661" y="2266122"/>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3428B198-0637-4F15-900F-6709BFE4BDEA}"/>
                </a:ext>
              </a:extLst>
            </p:cNvPr>
            <p:cNvCxnSpPr/>
            <p:nvPr userDrawn="1"/>
          </p:nvCxnSpPr>
          <p:spPr>
            <a:xfrm>
              <a:off x="4790661" y="3692387"/>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7F29A1B0-F4AB-4243-979A-50FADE3330EA}"/>
                </a:ext>
              </a:extLst>
            </p:cNvPr>
            <p:cNvCxnSpPr/>
            <p:nvPr userDrawn="1"/>
          </p:nvCxnSpPr>
          <p:spPr>
            <a:xfrm>
              <a:off x="4790661" y="5118652"/>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8" name="Group 27">
            <a:extLst>
              <a:ext uri="{FF2B5EF4-FFF2-40B4-BE49-F238E27FC236}">
                <a16:creationId xmlns:a16="http://schemas.microsoft.com/office/drawing/2014/main" id="{F894F998-0FDF-4CA2-802E-4FCFA7674171}"/>
              </a:ext>
            </a:extLst>
          </p:cNvPr>
          <p:cNvGrpSpPr/>
          <p:nvPr userDrawn="1"/>
        </p:nvGrpSpPr>
        <p:grpSpPr>
          <a:xfrm>
            <a:off x="7090100" y="2462886"/>
            <a:ext cx="4801862" cy="2689468"/>
            <a:chOff x="4790661" y="2266122"/>
            <a:chExt cx="1918252" cy="2852530"/>
          </a:xfrm>
        </p:grpSpPr>
        <p:cxnSp>
          <p:nvCxnSpPr>
            <p:cNvPr id="33" name="Straight Connector 32">
              <a:extLst>
                <a:ext uri="{FF2B5EF4-FFF2-40B4-BE49-F238E27FC236}">
                  <a16:creationId xmlns:a16="http://schemas.microsoft.com/office/drawing/2014/main" id="{C1F0C0C8-87C4-49FB-B35B-E937E9D0BEC5}"/>
                </a:ext>
              </a:extLst>
            </p:cNvPr>
            <p:cNvCxnSpPr/>
            <p:nvPr userDrawn="1"/>
          </p:nvCxnSpPr>
          <p:spPr>
            <a:xfrm>
              <a:off x="4790661" y="2266122"/>
              <a:ext cx="191825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4857C5D3-7E33-4894-8AC3-0FD1BEB12F40}"/>
                </a:ext>
              </a:extLst>
            </p:cNvPr>
            <p:cNvCxnSpPr/>
            <p:nvPr userDrawn="1"/>
          </p:nvCxnSpPr>
          <p:spPr>
            <a:xfrm>
              <a:off x="4790661" y="3692387"/>
              <a:ext cx="191825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100BA9F8-92BF-42F0-BD46-D9B7E7422F75}"/>
                </a:ext>
              </a:extLst>
            </p:cNvPr>
            <p:cNvCxnSpPr/>
            <p:nvPr userDrawn="1"/>
          </p:nvCxnSpPr>
          <p:spPr>
            <a:xfrm>
              <a:off x="4790661" y="5118652"/>
              <a:ext cx="191825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39" name="Text Placeholder 39">
            <a:extLst>
              <a:ext uri="{FF2B5EF4-FFF2-40B4-BE49-F238E27FC236}">
                <a16:creationId xmlns:a16="http://schemas.microsoft.com/office/drawing/2014/main" id="{9760B601-DCBC-47C8-95BE-A5DFCCBAD096}"/>
              </a:ext>
            </a:extLst>
          </p:cNvPr>
          <p:cNvSpPr>
            <a:spLocks noGrp="1"/>
          </p:cNvSpPr>
          <p:nvPr>
            <p:ph type="body" sz="quarter" idx="20" hasCustomPrompt="1"/>
          </p:nvPr>
        </p:nvSpPr>
        <p:spPr>
          <a:xfrm>
            <a:off x="7166507" y="1463643"/>
            <a:ext cx="4725455" cy="758822"/>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40" name="Text Placeholder 39">
            <a:extLst>
              <a:ext uri="{FF2B5EF4-FFF2-40B4-BE49-F238E27FC236}">
                <a16:creationId xmlns:a16="http://schemas.microsoft.com/office/drawing/2014/main" id="{179CBA0C-6465-4209-AF3F-548A57F20CE8}"/>
              </a:ext>
            </a:extLst>
          </p:cNvPr>
          <p:cNvSpPr>
            <a:spLocks noGrp="1"/>
          </p:cNvSpPr>
          <p:nvPr>
            <p:ph type="body" sz="quarter" idx="21" hasCustomPrompt="1"/>
          </p:nvPr>
        </p:nvSpPr>
        <p:spPr>
          <a:xfrm>
            <a:off x="7166507" y="2741755"/>
            <a:ext cx="4725455" cy="758822"/>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41" name="Text Placeholder 39">
            <a:extLst>
              <a:ext uri="{FF2B5EF4-FFF2-40B4-BE49-F238E27FC236}">
                <a16:creationId xmlns:a16="http://schemas.microsoft.com/office/drawing/2014/main" id="{99852211-6BD9-4B69-BBC9-F2181F272D23}"/>
              </a:ext>
            </a:extLst>
          </p:cNvPr>
          <p:cNvSpPr>
            <a:spLocks noGrp="1"/>
          </p:cNvSpPr>
          <p:nvPr>
            <p:ph type="body" sz="quarter" idx="22" hasCustomPrompt="1"/>
          </p:nvPr>
        </p:nvSpPr>
        <p:spPr>
          <a:xfrm>
            <a:off x="7166507" y="4069997"/>
            <a:ext cx="4725455" cy="758822"/>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42" name="Text Placeholder 39">
            <a:extLst>
              <a:ext uri="{FF2B5EF4-FFF2-40B4-BE49-F238E27FC236}">
                <a16:creationId xmlns:a16="http://schemas.microsoft.com/office/drawing/2014/main" id="{EEF11D65-7095-41D2-9630-E2EB44552E58}"/>
              </a:ext>
            </a:extLst>
          </p:cNvPr>
          <p:cNvSpPr>
            <a:spLocks noGrp="1"/>
          </p:cNvSpPr>
          <p:nvPr>
            <p:ph type="body" sz="quarter" idx="23" hasCustomPrompt="1"/>
          </p:nvPr>
        </p:nvSpPr>
        <p:spPr>
          <a:xfrm>
            <a:off x="7166507" y="5394355"/>
            <a:ext cx="4725455" cy="758822"/>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43" name="Picture Placeholder 33">
            <a:extLst>
              <a:ext uri="{FF2B5EF4-FFF2-40B4-BE49-F238E27FC236}">
                <a16:creationId xmlns:a16="http://schemas.microsoft.com/office/drawing/2014/main" id="{1644FD94-AD03-4C4F-A1A5-085DD8F56646}"/>
              </a:ext>
            </a:extLst>
          </p:cNvPr>
          <p:cNvSpPr>
            <a:spLocks noGrp="1"/>
          </p:cNvSpPr>
          <p:nvPr>
            <p:ph type="pic" sz="quarter" idx="13"/>
          </p:nvPr>
        </p:nvSpPr>
        <p:spPr>
          <a:xfrm>
            <a:off x="5227571" y="1437538"/>
            <a:ext cx="1147325" cy="811033"/>
          </a:xfrm>
        </p:spPr>
        <p:txBody>
          <a:bodyPr>
            <a:normAutofit/>
          </a:bodyPr>
          <a:lstStyle>
            <a:lvl1pPr marL="0" indent="0" algn="ctr">
              <a:buNone/>
              <a:defRPr sz="1600">
                <a:solidFill>
                  <a:schemeClr val="bg1"/>
                </a:solidFill>
              </a:defRPr>
            </a:lvl1pPr>
          </a:lstStyle>
          <a:p>
            <a:r>
              <a:rPr lang="en-US"/>
              <a:t>Click icon to add picture</a:t>
            </a:r>
          </a:p>
        </p:txBody>
      </p:sp>
      <p:sp>
        <p:nvSpPr>
          <p:cNvPr id="44" name="Picture Placeholder 33">
            <a:extLst>
              <a:ext uri="{FF2B5EF4-FFF2-40B4-BE49-F238E27FC236}">
                <a16:creationId xmlns:a16="http://schemas.microsoft.com/office/drawing/2014/main" id="{9A1BE0BE-1FFD-445C-B6BA-E4A602D22112}"/>
              </a:ext>
            </a:extLst>
          </p:cNvPr>
          <p:cNvSpPr>
            <a:spLocks noGrp="1"/>
          </p:cNvSpPr>
          <p:nvPr>
            <p:ph type="pic" sz="quarter" idx="24"/>
          </p:nvPr>
        </p:nvSpPr>
        <p:spPr>
          <a:xfrm>
            <a:off x="5227571" y="2715650"/>
            <a:ext cx="1147325" cy="811033"/>
          </a:xfrm>
        </p:spPr>
        <p:txBody>
          <a:bodyPr>
            <a:normAutofit/>
          </a:bodyPr>
          <a:lstStyle>
            <a:lvl1pPr marL="0" indent="0" algn="ctr">
              <a:buNone/>
              <a:defRPr sz="1600">
                <a:solidFill>
                  <a:schemeClr val="bg1"/>
                </a:solidFill>
              </a:defRPr>
            </a:lvl1pPr>
          </a:lstStyle>
          <a:p>
            <a:r>
              <a:rPr lang="en-US"/>
              <a:t>Click icon to add picture</a:t>
            </a:r>
          </a:p>
        </p:txBody>
      </p:sp>
      <p:sp>
        <p:nvSpPr>
          <p:cNvPr id="45" name="Picture Placeholder 33">
            <a:extLst>
              <a:ext uri="{FF2B5EF4-FFF2-40B4-BE49-F238E27FC236}">
                <a16:creationId xmlns:a16="http://schemas.microsoft.com/office/drawing/2014/main" id="{B577AF17-6C7E-48B9-B267-0874B232A710}"/>
              </a:ext>
            </a:extLst>
          </p:cNvPr>
          <p:cNvSpPr>
            <a:spLocks noGrp="1"/>
          </p:cNvSpPr>
          <p:nvPr>
            <p:ph type="pic" sz="quarter" idx="25"/>
          </p:nvPr>
        </p:nvSpPr>
        <p:spPr>
          <a:xfrm>
            <a:off x="5227571" y="4043892"/>
            <a:ext cx="1147325" cy="811033"/>
          </a:xfrm>
        </p:spPr>
        <p:txBody>
          <a:bodyPr>
            <a:normAutofit/>
          </a:bodyPr>
          <a:lstStyle>
            <a:lvl1pPr marL="0" indent="0" algn="ctr">
              <a:buNone/>
              <a:defRPr sz="1600">
                <a:solidFill>
                  <a:schemeClr val="bg1"/>
                </a:solidFill>
              </a:defRPr>
            </a:lvl1pPr>
          </a:lstStyle>
          <a:p>
            <a:r>
              <a:rPr lang="en-US"/>
              <a:t>Click icon to add picture</a:t>
            </a:r>
          </a:p>
        </p:txBody>
      </p:sp>
      <p:sp>
        <p:nvSpPr>
          <p:cNvPr id="46" name="Picture Placeholder 33">
            <a:extLst>
              <a:ext uri="{FF2B5EF4-FFF2-40B4-BE49-F238E27FC236}">
                <a16:creationId xmlns:a16="http://schemas.microsoft.com/office/drawing/2014/main" id="{98A01AB1-3434-46C7-B1B3-90AFD4B1799F}"/>
              </a:ext>
            </a:extLst>
          </p:cNvPr>
          <p:cNvSpPr>
            <a:spLocks noGrp="1"/>
          </p:cNvSpPr>
          <p:nvPr>
            <p:ph type="pic" sz="quarter" idx="26"/>
          </p:nvPr>
        </p:nvSpPr>
        <p:spPr>
          <a:xfrm>
            <a:off x="5227571" y="5368250"/>
            <a:ext cx="1147325" cy="811033"/>
          </a:xfrm>
        </p:spPr>
        <p:txBody>
          <a:bodyPr>
            <a:normAutofit/>
          </a:bodyPr>
          <a:lstStyle>
            <a:lvl1pPr marL="0" indent="0" algn="ctr">
              <a:buNone/>
              <a:defRPr sz="1600">
                <a:solidFill>
                  <a:schemeClr val="bg1"/>
                </a:solidFill>
              </a:defRPr>
            </a:lvl1pPr>
          </a:lstStyle>
          <a:p>
            <a:r>
              <a:rPr lang="en-US"/>
              <a:t>Click icon to add picture</a:t>
            </a:r>
          </a:p>
        </p:txBody>
      </p:sp>
    </p:spTree>
    <p:extLst>
      <p:ext uri="{BB962C8B-B14F-4D97-AF65-F5344CB8AC3E}">
        <p14:creationId xmlns:p14="http://schemas.microsoft.com/office/powerpoint/2010/main" val="272809251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9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t>‹#›</a:t>
            </a:fld>
            <a:endParaRPr lang="en-US"/>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1DD2DC66-11E4-4714-A8DE-E8AC34D49655}"/>
              </a:ext>
            </a:extLst>
          </p:cNvPr>
          <p:cNvSpPr/>
          <p:nvPr userDrawn="1"/>
        </p:nvSpPr>
        <p:spPr>
          <a:xfrm>
            <a:off x="371475" y="1233488"/>
            <a:ext cx="2293200" cy="24276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EAF541B1-4F4B-40BC-BF0B-B80864399D0C}"/>
              </a:ext>
            </a:extLst>
          </p:cNvPr>
          <p:cNvSpPr/>
          <p:nvPr userDrawn="1"/>
        </p:nvSpPr>
        <p:spPr>
          <a:xfrm>
            <a:off x="371475" y="3773172"/>
            <a:ext cx="2293200" cy="24276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DB837A4A-8DA3-4F45-9468-2C7DE5B35803}"/>
              </a:ext>
            </a:extLst>
          </p:cNvPr>
          <p:cNvSpPr/>
          <p:nvPr userDrawn="1"/>
        </p:nvSpPr>
        <p:spPr>
          <a:xfrm>
            <a:off x="6170635" y="1233487"/>
            <a:ext cx="2294237" cy="242760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39CA034F-F360-4CF5-B944-C16768254C5A}"/>
              </a:ext>
            </a:extLst>
          </p:cNvPr>
          <p:cNvSpPr/>
          <p:nvPr userDrawn="1"/>
        </p:nvSpPr>
        <p:spPr>
          <a:xfrm>
            <a:off x="6170635" y="3773171"/>
            <a:ext cx="2294237" cy="242760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Picture Placeholder 33">
            <a:extLst>
              <a:ext uri="{FF2B5EF4-FFF2-40B4-BE49-F238E27FC236}">
                <a16:creationId xmlns:a16="http://schemas.microsoft.com/office/drawing/2014/main" id="{1644FD94-AD03-4C4F-A1A5-085DD8F56646}"/>
              </a:ext>
            </a:extLst>
          </p:cNvPr>
          <p:cNvSpPr>
            <a:spLocks noGrp="1"/>
          </p:cNvSpPr>
          <p:nvPr>
            <p:ph type="pic" sz="quarter" idx="13"/>
          </p:nvPr>
        </p:nvSpPr>
        <p:spPr>
          <a:xfrm>
            <a:off x="615473" y="1713955"/>
            <a:ext cx="1805204" cy="1466666"/>
          </a:xfrm>
        </p:spPr>
        <p:txBody>
          <a:bodyPr>
            <a:normAutofit/>
          </a:bodyPr>
          <a:lstStyle>
            <a:lvl1pPr marL="0" indent="0" algn="ctr">
              <a:buNone/>
              <a:defRPr sz="1600">
                <a:solidFill>
                  <a:schemeClr val="bg1"/>
                </a:solidFill>
              </a:defRPr>
            </a:lvl1pPr>
          </a:lstStyle>
          <a:p>
            <a:r>
              <a:rPr lang="en-US"/>
              <a:t>Click icon to add picture</a:t>
            </a:r>
          </a:p>
        </p:txBody>
      </p:sp>
      <p:sp>
        <p:nvSpPr>
          <p:cNvPr id="32" name="Rectangle 31">
            <a:extLst>
              <a:ext uri="{FF2B5EF4-FFF2-40B4-BE49-F238E27FC236}">
                <a16:creationId xmlns:a16="http://schemas.microsoft.com/office/drawing/2014/main" id="{ECA01639-D8FA-4F18-8FE5-E923F5A1BB48}"/>
              </a:ext>
            </a:extLst>
          </p:cNvPr>
          <p:cNvSpPr/>
          <p:nvPr userDrawn="1"/>
        </p:nvSpPr>
        <p:spPr>
          <a:xfrm>
            <a:off x="2730561" y="1233488"/>
            <a:ext cx="3342248" cy="24276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AF02D09E-3C25-405E-BF24-A884A07C224A}"/>
              </a:ext>
            </a:extLst>
          </p:cNvPr>
          <p:cNvSpPr/>
          <p:nvPr userDrawn="1"/>
        </p:nvSpPr>
        <p:spPr>
          <a:xfrm>
            <a:off x="2730561" y="3773171"/>
            <a:ext cx="3342248" cy="24276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Text Placeholder 39">
            <a:extLst>
              <a:ext uri="{FF2B5EF4-FFF2-40B4-BE49-F238E27FC236}">
                <a16:creationId xmlns:a16="http://schemas.microsoft.com/office/drawing/2014/main" id="{9760B601-DCBC-47C8-95BE-A5DFCCBAD096}"/>
              </a:ext>
            </a:extLst>
          </p:cNvPr>
          <p:cNvSpPr>
            <a:spLocks noGrp="1"/>
          </p:cNvSpPr>
          <p:nvPr>
            <p:ph type="body" sz="quarter" idx="20" hasCustomPrompt="1"/>
          </p:nvPr>
        </p:nvSpPr>
        <p:spPr>
          <a:xfrm>
            <a:off x="2900245" y="1460126"/>
            <a:ext cx="3002880" cy="1974324"/>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35" name="Text Placeholder 39">
            <a:extLst>
              <a:ext uri="{FF2B5EF4-FFF2-40B4-BE49-F238E27FC236}">
                <a16:creationId xmlns:a16="http://schemas.microsoft.com/office/drawing/2014/main" id="{33BDF68D-A417-4526-95BD-83DC0A4FA5B1}"/>
              </a:ext>
            </a:extLst>
          </p:cNvPr>
          <p:cNvSpPr>
            <a:spLocks noGrp="1"/>
          </p:cNvSpPr>
          <p:nvPr>
            <p:ph type="body" sz="quarter" idx="27" hasCustomPrompt="1"/>
          </p:nvPr>
        </p:nvSpPr>
        <p:spPr>
          <a:xfrm>
            <a:off x="2900245" y="3999809"/>
            <a:ext cx="3002880" cy="1974324"/>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36" name="Rectangle 35">
            <a:extLst>
              <a:ext uri="{FF2B5EF4-FFF2-40B4-BE49-F238E27FC236}">
                <a16:creationId xmlns:a16="http://schemas.microsoft.com/office/drawing/2014/main" id="{1C6F0F84-9668-4EA8-A3F5-3AD5AED3EFDD}"/>
              </a:ext>
            </a:extLst>
          </p:cNvPr>
          <p:cNvSpPr/>
          <p:nvPr userDrawn="1"/>
        </p:nvSpPr>
        <p:spPr>
          <a:xfrm>
            <a:off x="8549714" y="1233488"/>
            <a:ext cx="3342248" cy="24276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19CCCFCB-4EAD-47A3-8F4A-307EE022DD53}"/>
              </a:ext>
            </a:extLst>
          </p:cNvPr>
          <p:cNvSpPr/>
          <p:nvPr userDrawn="1"/>
        </p:nvSpPr>
        <p:spPr>
          <a:xfrm>
            <a:off x="8549714" y="3773171"/>
            <a:ext cx="3342248" cy="24276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Text Placeholder 39">
            <a:extLst>
              <a:ext uri="{FF2B5EF4-FFF2-40B4-BE49-F238E27FC236}">
                <a16:creationId xmlns:a16="http://schemas.microsoft.com/office/drawing/2014/main" id="{058CD71F-A7E3-4F68-ADE3-4E6B1BAE3129}"/>
              </a:ext>
            </a:extLst>
          </p:cNvPr>
          <p:cNvSpPr>
            <a:spLocks noGrp="1"/>
          </p:cNvSpPr>
          <p:nvPr>
            <p:ph type="body" sz="quarter" idx="28" hasCustomPrompt="1"/>
          </p:nvPr>
        </p:nvSpPr>
        <p:spPr>
          <a:xfrm>
            <a:off x="8719398" y="1460126"/>
            <a:ext cx="3002880" cy="1974324"/>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50" name="Text Placeholder 39">
            <a:extLst>
              <a:ext uri="{FF2B5EF4-FFF2-40B4-BE49-F238E27FC236}">
                <a16:creationId xmlns:a16="http://schemas.microsoft.com/office/drawing/2014/main" id="{6EC40EC2-3775-4AF2-965D-0235107D8342}"/>
              </a:ext>
            </a:extLst>
          </p:cNvPr>
          <p:cNvSpPr>
            <a:spLocks noGrp="1"/>
          </p:cNvSpPr>
          <p:nvPr>
            <p:ph type="body" sz="quarter" idx="29" hasCustomPrompt="1"/>
          </p:nvPr>
        </p:nvSpPr>
        <p:spPr>
          <a:xfrm>
            <a:off x="8719398" y="3999809"/>
            <a:ext cx="3002880" cy="1974324"/>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51" name="Picture Placeholder 33">
            <a:extLst>
              <a:ext uri="{FF2B5EF4-FFF2-40B4-BE49-F238E27FC236}">
                <a16:creationId xmlns:a16="http://schemas.microsoft.com/office/drawing/2014/main" id="{F196EA03-E36C-4E2A-A82F-8FA76EC2DBFC}"/>
              </a:ext>
            </a:extLst>
          </p:cNvPr>
          <p:cNvSpPr>
            <a:spLocks noGrp="1"/>
          </p:cNvSpPr>
          <p:nvPr>
            <p:ph type="pic" sz="quarter" idx="30"/>
          </p:nvPr>
        </p:nvSpPr>
        <p:spPr>
          <a:xfrm>
            <a:off x="615473" y="4253638"/>
            <a:ext cx="1805204" cy="1466666"/>
          </a:xfrm>
        </p:spPr>
        <p:txBody>
          <a:bodyPr>
            <a:normAutofit/>
          </a:bodyPr>
          <a:lstStyle>
            <a:lvl1pPr marL="0" indent="0" algn="ctr">
              <a:buNone/>
              <a:defRPr sz="1600">
                <a:solidFill>
                  <a:schemeClr val="bg1"/>
                </a:solidFill>
              </a:defRPr>
            </a:lvl1pPr>
          </a:lstStyle>
          <a:p>
            <a:r>
              <a:rPr lang="en-US"/>
              <a:t>Click icon to add picture</a:t>
            </a:r>
          </a:p>
        </p:txBody>
      </p:sp>
      <p:sp>
        <p:nvSpPr>
          <p:cNvPr id="52" name="Picture Placeholder 33">
            <a:extLst>
              <a:ext uri="{FF2B5EF4-FFF2-40B4-BE49-F238E27FC236}">
                <a16:creationId xmlns:a16="http://schemas.microsoft.com/office/drawing/2014/main" id="{9A754FAD-4B3A-4A76-9F0D-84DA72FD822B}"/>
              </a:ext>
            </a:extLst>
          </p:cNvPr>
          <p:cNvSpPr>
            <a:spLocks noGrp="1"/>
          </p:cNvSpPr>
          <p:nvPr>
            <p:ph type="pic" sz="quarter" idx="31"/>
          </p:nvPr>
        </p:nvSpPr>
        <p:spPr>
          <a:xfrm>
            <a:off x="6415151" y="4253638"/>
            <a:ext cx="1805204" cy="1466666"/>
          </a:xfrm>
        </p:spPr>
        <p:txBody>
          <a:bodyPr>
            <a:normAutofit/>
          </a:bodyPr>
          <a:lstStyle>
            <a:lvl1pPr marL="0" indent="0" algn="ctr">
              <a:buNone/>
              <a:defRPr sz="1600">
                <a:solidFill>
                  <a:schemeClr val="bg1"/>
                </a:solidFill>
              </a:defRPr>
            </a:lvl1pPr>
          </a:lstStyle>
          <a:p>
            <a:r>
              <a:rPr lang="en-US"/>
              <a:t>Click icon to add picture</a:t>
            </a:r>
          </a:p>
        </p:txBody>
      </p:sp>
      <p:sp>
        <p:nvSpPr>
          <p:cNvPr id="53" name="Picture Placeholder 33">
            <a:extLst>
              <a:ext uri="{FF2B5EF4-FFF2-40B4-BE49-F238E27FC236}">
                <a16:creationId xmlns:a16="http://schemas.microsoft.com/office/drawing/2014/main" id="{7A45718F-1012-47C4-BF29-7462E5C6CB90}"/>
              </a:ext>
            </a:extLst>
          </p:cNvPr>
          <p:cNvSpPr>
            <a:spLocks noGrp="1"/>
          </p:cNvSpPr>
          <p:nvPr>
            <p:ph type="pic" sz="quarter" idx="32"/>
          </p:nvPr>
        </p:nvSpPr>
        <p:spPr>
          <a:xfrm>
            <a:off x="6415151" y="1713954"/>
            <a:ext cx="1805204" cy="1466666"/>
          </a:xfrm>
        </p:spPr>
        <p:txBody>
          <a:bodyPr>
            <a:normAutofit/>
          </a:bodyPr>
          <a:lstStyle>
            <a:lvl1pPr marL="0" indent="0" algn="ctr">
              <a:buNone/>
              <a:defRPr sz="1600">
                <a:solidFill>
                  <a:schemeClr val="bg1"/>
                </a:solidFill>
              </a:defRPr>
            </a:lvl1pPr>
          </a:lstStyle>
          <a:p>
            <a:r>
              <a:rPr lang="en-US"/>
              <a:t>Click icon to add picture</a:t>
            </a:r>
          </a:p>
        </p:txBody>
      </p:sp>
    </p:spTree>
    <p:extLst>
      <p:ext uri="{BB962C8B-B14F-4D97-AF65-F5344CB8AC3E}">
        <p14:creationId xmlns:p14="http://schemas.microsoft.com/office/powerpoint/2010/main" val="62773224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0_Title Only">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DD2DC66-11E4-4714-A8DE-E8AC34D49655}"/>
              </a:ext>
            </a:extLst>
          </p:cNvPr>
          <p:cNvSpPr/>
          <p:nvPr userDrawn="1"/>
        </p:nvSpPr>
        <p:spPr>
          <a:xfrm>
            <a:off x="371474" y="1660868"/>
            <a:ext cx="2686613" cy="24276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8CD9ECBB-3A0A-409C-B1C0-C8F4C3087894}"/>
              </a:ext>
            </a:extLst>
          </p:cNvPr>
          <p:cNvSpPr/>
          <p:nvPr userDrawn="1"/>
        </p:nvSpPr>
        <p:spPr>
          <a:xfrm>
            <a:off x="3316099" y="1660868"/>
            <a:ext cx="2686613" cy="24276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6FB4FA2C-0414-484D-95CD-C5E17E33E238}"/>
              </a:ext>
            </a:extLst>
          </p:cNvPr>
          <p:cNvSpPr/>
          <p:nvPr userDrawn="1"/>
        </p:nvSpPr>
        <p:spPr>
          <a:xfrm>
            <a:off x="6260723" y="1660868"/>
            <a:ext cx="2686613" cy="242760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8D0DE753-6478-4950-8F99-15952FCB6521}"/>
              </a:ext>
            </a:extLst>
          </p:cNvPr>
          <p:cNvSpPr/>
          <p:nvPr userDrawn="1"/>
        </p:nvSpPr>
        <p:spPr>
          <a:xfrm>
            <a:off x="9205348" y="1660868"/>
            <a:ext cx="2686613" cy="242760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t>‹#›</a:t>
            </a:fld>
            <a:endParaRPr lang="en-US"/>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3" name="Picture Placeholder 33">
            <a:extLst>
              <a:ext uri="{FF2B5EF4-FFF2-40B4-BE49-F238E27FC236}">
                <a16:creationId xmlns:a16="http://schemas.microsoft.com/office/drawing/2014/main" id="{1644FD94-AD03-4C4F-A1A5-085DD8F56646}"/>
              </a:ext>
            </a:extLst>
          </p:cNvPr>
          <p:cNvSpPr>
            <a:spLocks noGrp="1"/>
          </p:cNvSpPr>
          <p:nvPr>
            <p:ph type="pic" sz="quarter" idx="13"/>
          </p:nvPr>
        </p:nvSpPr>
        <p:spPr>
          <a:xfrm>
            <a:off x="467420" y="1761485"/>
            <a:ext cx="2494721" cy="2226366"/>
          </a:xfrm>
        </p:spPr>
        <p:txBody>
          <a:bodyPr>
            <a:normAutofit/>
          </a:bodyPr>
          <a:lstStyle>
            <a:lvl1pPr marL="0" indent="0" algn="ctr">
              <a:buNone/>
              <a:defRPr sz="1600">
                <a:solidFill>
                  <a:schemeClr val="bg1"/>
                </a:solidFill>
              </a:defRPr>
            </a:lvl1pPr>
          </a:lstStyle>
          <a:p>
            <a:r>
              <a:rPr lang="en-US"/>
              <a:t>Click icon to add picture</a:t>
            </a:r>
          </a:p>
        </p:txBody>
      </p:sp>
      <p:sp>
        <p:nvSpPr>
          <p:cNvPr id="28" name="Picture Placeholder 33">
            <a:extLst>
              <a:ext uri="{FF2B5EF4-FFF2-40B4-BE49-F238E27FC236}">
                <a16:creationId xmlns:a16="http://schemas.microsoft.com/office/drawing/2014/main" id="{85BB27A3-DB87-46F4-8CA4-3C04A088E787}"/>
              </a:ext>
            </a:extLst>
          </p:cNvPr>
          <p:cNvSpPr>
            <a:spLocks noGrp="1"/>
          </p:cNvSpPr>
          <p:nvPr>
            <p:ph type="pic" sz="quarter" idx="21"/>
          </p:nvPr>
        </p:nvSpPr>
        <p:spPr>
          <a:xfrm>
            <a:off x="3412045" y="1761485"/>
            <a:ext cx="2494721" cy="2226366"/>
          </a:xfrm>
        </p:spPr>
        <p:txBody>
          <a:bodyPr>
            <a:normAutofit/>
          </a:bodyPr>
          <a:lstStyle>
            <a:lvl1pPr marL="0" indent="0" algn="ctr">
              <a:buNone/>
              <a:defRPr sz="1600">
                <a:solidFill>
                  <a:schemeClr val="bg1"/>
                </a:solidFill>
              </a:defRPr>
            </a:lvl1pPr>
          </a:lstStyle>
          <a:p>
            <a:r>
              <a:rPr lang="en-US"/>
              <a:t>Click icon to add picture</a:t>
            </a:r>
          </a:p>
        </p:txBody>
      </p:sp>
      <p:sp>
        <p:nvSpPr>
          <p:cNvPr id="29" name="Picture Placeholder 33">
            <a:extLst>
              <a:ext uri="{FF2B5EF4-FFF2-40B4-BE49-F238E27FC236}">
                <a16:creationId xmlns:a16="http://schemas.microsoft.com/office/drawing/2014/main" id="{F356E399-83ED-4937-A1CC-F591866C0E8C}"/>
              </a:ext>
            </a:extLst>
          </p:cNvPr>
          <p:cNvSpPr>
            <a:spLocks noGrp="1"/>
          </p:cNvSpPr>
          <p:nvPr>
            <p:ph type="pic" sz="quarter" idx="22"/>
          </p:nvPr>
        </p:nvSpPr>
        <p:spPr>
          <a:xfrm>
            <a:off x="6356669" y="1761485"/>
            <a:ext cx="2494721" cy="2226366"/>
          </a:xfrm>
        </p:spPr>
        <p:txBody>
          <a:bodyPr>
            <a:normAutofit/>
          </a:bodyPr>
          <a:lstStyle>
            <a:lvl1pPr marL="0" indent="0" algn="ctr">
              <a:buNone/>
              <a:defRPr sz="1600">
                <a:solidFill>
                  <a:schemeClr val="bg1"/>
                </a:solidFill>
              </a:defRPr>
            </a:lvl1pPr>
          </a:lstStyle>
          <a:p>
            <a:r>
              <a:rPr lang="en-US"/>
              <a:t>Click icon to add picture</a:t>
            </a:r>
          </a:p>
        </p:txBody>
      </p:sp>
      <p:sp>
        <p:nvSpPr>
          <p:cNvPr id="30" name="Picture Placeholder 33">
            <a:extLst>
              <a:ext uri="{FF2B5EF4-FFF2-40B4-BE49-F238E27FC236}">
                <a16:creationId xmlns:a16="http://schemas.microsoft.com/office/drawing/2014/main" id="{0967254B-CF1D-4F0D-A7F6-EC4E117B7509}"/>
              </a:ext>
            </a:extLst>
          </p:cNvPr>
          <p:cNvSpPr>
            <a:spLocks noGrp="1"/>
          </p:cNvSpPr>
          <p:nvPr>
            <p:ph type="pic" sz="quarter" idx="23"/>
          </p:nvPr>
        </p:nvSpPr>
        <p:spPr>
          <a:xfrm>
            <a:off x="9301294" y="1761485"/>
            <a:ext cx="2494721" cy="2226366"/>
          </a:xfrm>
        </p:spPr>
        <p:txBody>
          <a:bodyPr>
            <a:normAutofit/>
          </a:bodyPr>
          <a:lstStyle>
            <a:lvl1pPr marL="0" indent="0" algn="ctr">
              <a:buNone/>
              <a:defRPr sz="1600">
                <a:solidFill>
                  <a:schemeClr val="bg1"/>
                </a:solidFill>
              </a:defRPr>
            </a:lvl1pPr>
          </a:lstStyle>
          <a:p>
            <a:r>
              <a:rPr lang="en-US"/>
              <a:t>Click icon to add picture</a:t>
            </a:r>
          </a:p>
        </p:txBody>
      </p:sp>
      <p:sp>
        <p:nvSpPr>
          <p:cNvPr id="31" name="Text Placeholder 39">
            <a:extLst>
              <a:ext uri="{FF2B5EF4-FFF2-40B4-BE49-F238E27FC236}">
                <a16:creationId xmlns:a16="http://schemas.microsoft.com/office/drawing/2014/main" id="{0CEF6C35-6F7B-43AD-9E4D-44C2F8A7DFAC}"/>
              </a:ext>
            </a:extLst>
          </p:cNvPr>
          <p:cNvSpPr>
            <a:spLocks noGrp="1"/>
          </p:cNvSpPr>
          <p:nvPr>
            <p:ph type="body" sz="quarter" idx="20" hasCustomPrompt="1"/>
          </p:nvPr>
        </p:nvSpPr>
        <p:spPr>
          <a:xfrm>
            <a:off x="371474" y="4302782"/>
            <a:ext cx="2686613" cy="666781"/>
          </a:xfrm>
        </p:spPr>
        <p:txBody>
          <a:bodyPr anchor="t">
            <a:noAutofit/>
          </a:bodyPr>
          <a:lstStyle>
            <a:lvl1pPr marL="0" indent="0" algn="ctr">
              <a:buNone/>
              <a:defRPr sz="2000" b="1">
                <a:solidFill>
                  <a:schemeClr val="accent1"/>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33" name="Text Placeholder 39">
            <a:extLst>
              <a:ext uri="{FF2B5EF4-FFF2-40B4-BE49-F238E27FC236}">
                <a16:creationId xmlns:a16="http://schemas.microsoft.com/office/drawing/2014/main" id="{44EF032C-161A-4C58-B624-66488C255E1F}"/>
              </a:ext>
            </a:extLst>
          </p:cNvPr>
          <p:cNvSpPr>
            <a:spLocks noGrp="1"/>
          </p:cNvSpPr>
          <p:nvPr>
            <p:ph type="body" sz="quarter" idx="24" hasCustomPrompt="1"/>
          </p:nvPr>
        </p:nvSpPr>
        <p:spPr>
          <a:xfrm>
            <a:off x="371474" y="5058156"/>
            <a:ext cx="2686613" cy="666781"/>
          </a:xfrm>
        </p:spPr>
        <p:txBody>
          <a:bodyPr anchor="t">
            <a:noAutofit/>
          </a:bodyPr>
          <a:lstStyle>
            <a:lvl1pPr marL="0" indent="0" algn="ctr">
              <a:buNone/>
              <a:defRPr sz="1600" b="0">
                <a:solidFill>
                  <a:schemeClr val="tx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37" name="Text Placeholder 39">
            <a:extLst>
              <a:ext uri="{FF2B5EF4-FFF2-40B4-BE49-F238E27FC236}">
                <a16:creationId xmlns:a16="http://schemas.microsoft.com/office/drawing/2014/main" id="{ACF86334-F4A8-4CCD-944F-524700CD8386}"/>
              </a:ext>
            </a:extLst>
          </p:cNvPr>
          <p:cNvSpPr>
            <a:spLocks noGrp="1"/>
          </p:cNvSpPr>
          <p:nvPr>
            <p:ph type="body" sz="quarter" idx="25" hasCustomPrompt="1"/>
          </p:nvPr>
        </p:nvSpPr>
        <p:spPr>
          <a:xfrm>
            <a:off x="3316099" y="4302782"/>
            <a:ext cx="2686613" cy="666781"/>
          </a:xfrm>
        </p:spPr>
        <p:txBody>
          <a:bodyPr anchor="t">
            <a:noAutofit/>
          </a:bodyPr>
          <a:lstStyle>
            <a:lvl1pPr marL="0" indent="0" algn="ctr">
              <a:buNone/>
              <a:defRPr sz="2000" b="1">
                <a:solidFill>
                  <a:schemeClr val="accent2"/>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38" name="Text Placeholder 39">
            <a:extLst>
              <a:ext uri="{FF2B5EF4-FFF2-40B4-BE49-F238E27FC236}">
                <a16:creationId xmlns:a16="http://schemas.microsoft.com/office/drawing/2014/main" id="{135B4AC9-821C-4D70-8A4A-1992394DE432}"/>
              </a:ext>
            </a:extLst>
          </p:cNvPr>
          <p:cNvSpPr>
            <a:spLocks noGrp="1"/>
          </p:cNvSpPr>
          <p:nvPr>
            <p:ph type="body" sz="quarter" idx="26" hasCustomPrompt="1"/>
          </p:nvPr>
        </p:nvSpPr>
        <p:spPr>
          <a:xfrm>
            <a:off x="3316099" y="5058156"/>
            <a:ext cx="2686613" cy="666781"/>
          </a:xfrm>
        </p:spPr>
        <p:txBody>
          <a:bodyPr anchor="t">
            <a:noAutofit/>
          </a:bodyPr>
          <a:lstStyle>
            <a:lvl1pPr marL="0" indent="0" algn="ctr">
              <a:buNone/>
              <a:defRPr sz="1600" b="0">
                <a:solidFill>
                  <a:schemeClr val="tx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40" name="Text Placeholder 39">
            <a:extLst>
              <a:ext uri="{FF2B5EF4-FFF2-40B4-BE49-F238E27FC236}">
                <a16:creationId xmlns:a16="http://schemas.microsoft.com/office/drawing/2014/main" id="{D2CF516C-7598-43D3-95E9-5633F8F4469B}"/>
              </a:ext>
            </a:extLst>
          </p:cNvPr>
          <p:cNvSpPr>
            <a:spLocks noGrp="1"/>
          </p:cNvSpPr>
          <p:nvPr>
            <p:ph type="body" sz="quarter" idx="27" hasCustomPrompt="1"/>
          </p:nvPr>
        </p:nvSpPr>
        <p:spPr>
          <a:xfrm>
            <a:off x="6260723" y="4302782"/>
            <a:ext cx="2686613" cy="666781"/>
          </a:xfrm>
        </p:spPr>
        <p:txBody>
          <a:bodyPr anchor="t">
            <a:noAutofit/>
          </a:bodyPr>
          <a:lstStyle>
            <a:lvl1pPr marL="0" indent="0" algn="ctr">
              <a:buNone/>
              <a:defRPr sz="2000" b="1">
                <a:solidFill>
                  <a:schemeClr val="accent4"/>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41" name="Text Placeholder 39">
            <a:extLst>
              <a:ext uri="{FF2B5EF4-FFF2-40B4-BE49-F238E27FC236}">
                <a16:creationId xmlns:a16="http://schemas.microsoft.com/office/drawing/2014/main" id="{12A6084C-5383-4EFC-8D49-33C5B61E6492}"/>
              </a:ext>
            </a:extLst>
          </p:cNvPr>
          <p:cNvSpPr>
            <a:spLocks noGrp="1"/>
          </p:cNvSpPr>
          <p:nvPr>
            <p:ph type="body" sz="quarter" idx="28" hasCustomPrompt="1"/>
          </p:nvPr>
        </p:nvSpPr>
        <p:spPr>
          <a:xfrm>
            <a:off x="6260723" y="5058156"/>
            <a:ext cx="2686613" cy="666781"/>
          </a:xfrm>
        </p:spPr>
        <p:txBody>
          <a:bodyPr anchor="t">
            <a:noAutofit/>
          </a:bodyPr>
          <a:lstStyle>
            <a:lvl1pPr marL="0" indent="0" algn="ctr">
              <a:buNone/>
              <a:defRPr sz="1600" b="0">
                <a:solidFill>
                  <a:schemeClr val="tx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42" name="Text Placeholder 39">
            <a:extLst>
              <a:ext uri="{FF2B5EF4-FFF2-40B4-BE49-F238E27FC236}">
                <a16:creationId xmlns:a16="http://schemas.microsoft.com/office/drawing/2014/main" id="{EFC5493B-D3CF-41B9-A996-7FBE932504B8}"/>
              </a:ext>
            </a:extLst>
          </p:cNvPr>
          <p:cNvSpPr>
            <a:spLocks noGrp="1"/>
          </p:cNvSpPr>
          <p:nvPr>
            <p:ph type="body" sz="quarter" idx="29" hasCustomPrompt="1"/>
          </p:nvPr>
        </p:nvSpPr>
        <p:spPr>
          <a:xfrm>
            <a:off x="9205350" y="4302782"/>
            <a:ext cx="2686613" cy="666781"/>
          </a:xfrm>
        </p:spPr>
        <p:txBody>
          <a:bodyPr anchor="t">
            <a:noAutofit/>
          </a:bodyPr>
          <a:lstStyle>
            <a:lvl1pPr marL="0" indent="0" algn="ctr">
              <a:buNone/>
              <a:defRPr sz="2000" b="1">
                <a:solidFill>
                  <a:schemeClr val="accent6"/>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44" name="Text Placeholder 39">
            <a:extLst>
              <a:ext uri="{FF2B5EF4-FFF2-40B4-BE49-F238E27FC236}">
                <a16:creationId xmlns:a16="http://schemas.microsoft.com/office/drawing/2014/main" id="{33A98F60-C169-44C1-9654-2239C9C1F29A}"/>
              </a:ext>
            </a:extLst>
          </p:cNvPr>
          <p:cNvSpPr>
            <a:spLocks noGrp="1"/>
          </p:cNvSpPr>
          <p:nvPr>
            <p:ph type="body" sz="quarter" idx="30" hasCustomPrompt="1"/>
          </p:nvPr>
        </p:nvSpPr>
        <p:spPr>
          <a:xfrm>
            <a:off x="9205350" y="5058156"/>
            <a:ext cx="2686613" cy="666781"/>
          </a:xfrm>
        </p:spPr>
        <p:txBody>
          <a:bodyPr anchor="t">
            <a:noAutofit/>
          </a:bodyPr>
          <a:lstStyle>
            <a:lvl1pPr marL="0" indent="0" algn="ctr">
              <a:buNone/>
              <a:defRPr sz="1600" b="0">
                <a:solidFill>
                  <a:schemeClr val="tx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Tree>
    <p:extLst>
      <p:ext uri="{BB962C8B-B14F-4D97-AF65-F5344CB8AC3E}">
        <p14:creationId xmlns:p14="http://schemas.microsoft.com/office/powerpoint/2010/main" val="188473430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1_Title Only">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FBB81E01-55F6-44A7-8ACB-B172EA0F9FB3}"/>
              </a:ext>
            </a:extLst>
          </p:cNvPr>
          <p:cNvSpPr/>
          <p:nvPr userDrawn="1"/>
        </p:nvSpPr>
        <p:spPr>
          <a:xfrm>
            <a:off x="467420" y="3895002"/>
            <a:ext cx="2494721" cy="2067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FAD85DF7-0BE8-4B88-98A1-F5062CDAA964}"/>
              </a:ext>
            </a:extLst>
          </p:cNvPr>
          <p:cNvSpPr/>
          <p:nvPr userDrawn="1"/>
        </p:nvSpPr>
        <p:spPr>
          <a:xfrm>
            <a:off x="3412044" y="3895002"/>
            <a:ext cx="2494721" cy="20672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DF69394C-95D0-4D10-A34D-A35EF27D2806}"/>
              </a:ext>
            </a:extLst>
          </p:cNvPr>
          <p:cNvSpPr/>
          <p:nvPr userDrawn="1"/>
        </p:nvSpPr>
        <p:spPr>
          <a:xfrm>
            <a:off x="6356668" y="3895002"/>
            <a:ext cx="2494721" cy="20672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86DBF753-694A-4503-A33B-73C09E8EE3A5}"/>
              </a:ext>
            </a:extLst>
          </p:cNvPr>
          <p:cNvSpPr/>
          <p:nvPr userDrawn="1"/>
        </p:nvSpPr>
        <p:spPr>
          <a:xfrm>
            <a:off x="9301294" y="3895002"/>
            <a:ext cx="2494721" cy="206723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t>‹#›</a:t>
            </a:fld>
            <a:endParaRPr lang="en-US"/>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3" name="Picture Placeholder 33">
            <a:extLst>
              <a:ext uri="{FF2B5EF4-FFF2-40B4-BE49-F238E27FC236}">
                <a16:creationId xmlns:a16="http://schemas.microsoft.com/office/drawing/2014/main" id="{1644FD94-AD03-4C4F-A1A5-085DD8F56646}"/>
              </a:ext>
            </a:extLst>
          </p:cNvPr>
          <p:cNvSpPr>
            <a:spLocks noGrp="1"/>
          </p:cNvSpPr>
          <p:nvPr>
            <p:ph type="pic" sz="quarter" idx="13"/>
          </p:nvPr>
        </p:nvSpPr>
        <p:spPr>
          <a:xfrm>
            <a:off x="467420" y="1522949"/>
            <a:ext cx="2494721" cy="2226366"/>
          </a:xfrm>
        </p:spPr>
        <p:txBody>
          <a:bodyPr>
            <a:normAutofit/>
          </a:bodyPr>
          <a:lstStyle>
            <a:lvl1pPr marL="0" indent="0" algn="ctr">
              <a:buNone/>
              <a:defRPr sz="1600">
                <a:solidFill>
                  <a:schemeClr val="tx1"/>
                </a:solidFill>
              </a:defRPr>
            </a:lvl1pPr>
          </a:lstStyle>
          <a:p>
            <a:r>
              <a:rPr lang="en-US"/>
              <a:t>Click icon to add picture</a:t>
            </a:r>
          </a:p>
        </p:txBody>
      </p:sp>
      <p:sp>
        <p:nvSpPr>
          <p:cNvPr id="28" name="Picture Placeholder 33">
            <a:extLst>
              <a:ext uri="{FF2B5EF4-FFF2-40B4-BE49-F238E27FC236}">
                <a16:creationId xmlns:a16="http://schemas.microsoft.com/office/drawing/2014/main" id="{85BB27A3-DB87-46F4-8CA4-3C04A088E787}"/>
              </a:ext>
            </a:extLst>
          </p:cNvPr>
          <p:cNvSpPr>
            <a:spLocks noGrp="1"/>
          </p:cNvSpPr>
          <p:nvPr>
            <p:ph type="pic" sz="quarter" idx="21"/>
          </p:nvPr>
        </p:nvSpPr>
        <p:spPr>
          <a:xfrm>
            <a:off x="3412045" y="1522949"/>
            <a:ext cx="2494721" cy="2226366"/>
          </a:xfrm>
        </p:spPr>
        <p:txBody>
          <a:bodyPr>
            <a:normAutofit/>
          </a:bodyPr>
          <a:lstStyle>
            <a:lvl1pPr marL="0" indent="0" algn="ctr">
              <a:buNone/>
              <a:defRPr sz="1600">
                <a:solidFill>
                  <a:schemeClr val="tx1"/>
                </a:solidFill>
              </a:defRPr>
            </a:lvl1pPr>
          </a:lstStyle>
          <a:p>
            <a:r>
              <a:rPr lang="en-US"/>
              <a:t>Click icon to add picture</a:t>
            </a:r>
          </a:p>
        </p:txBody>
      </p:sp>
      <p:sp>
        <p:nvSpPr>
          <p:cNvPr id="29" name="Picture Placeholder 33">
            <a:extLst>
              <a:ext uri="{FF2B5EF4-FFF2-40B4-BE49-F238E27FC236}">
                <a16:creationId xmlns:a16="http://schemas.microsoft.com/office/drawing/2014/main" id="{F356E399-83ED-4937-A1CC-F591866C0E8C}"/>
              </a:ext>
            </a:extLst>
          </p:cNvPr>
          <p:cNvSpPr>
            <a:spLocks noGrp="1"/>
          </p:cNvSpPr>
          <p:nvPr>
            <p:ph type="pic" sz="quarter" idx="22"/>
          </p:nvPr>
        </p:nvSpPr>
        <p:spPr>
          <a:xfrm>
            <a:off x="6356669" y="1522949"/>
            <a:ext cx="2494721" cy="2226366"/>
          </a:xfrm>
        </p:spPr>
        <p:txBody>
          <a:bodyPr>
            <a:normAutofit/>
          </a:bodyPr>
          <a:lstStyle>
            <a:lvl1pPr marL="0" indent="0" algn="ctr">
              <a:buNone/>
              <a:defRPr sz="1600">
                <a:solidFill>
                  <a:schemeClr val="tx1"/>
                </a:solidFill>
              </a:defRPr>
            </a:lvl1pPr>
          </a:lstStyle>
          <a:p>
            <a:r>
              <a:rPr lang="en-US"/>
              <a:t>Click icon to add picture</a:t>
            </a:r>
          </a:p>
        </p:txBody>
      </p:sp>
      <p:sp>
        <p:nvSpPr>
          <p:cNvPr id="30" name="Picture Placeholder 33">
            <a:extLst>
              <a:ext uri="{FF2B5EF4-FFF2-40B4-BE49-F238E27FC236}">
                <a16:creationId xmlns:a16="http://schemas.microsoft.com/office/drawing/2014/main" id="{0967254B-CF1D-4F0D-A7F6-EC4E117B7509}"/>
              </a:ext>
            </a:extLst>
          </p:cNvPr>
          <p:cNvSpPr>
            <a:spLocks noGrp="1"/>
          </p:cNvSpPr>
          <p:nvPr>
            <p:ph type="pic" sz="quarter" idx="23"/>
          </p:nvPr>
        </p:nvSpPr>
        <p:spPr>
          <a:xfrm>
            <a:off x="9301294" y="1522949"/>
            <a:ext cx="2494721" cy="2226366"/>
          </a:xfrm>
        </p:spPr>
        <p:txBody>
          <a:bodyPr>
            <a:normAutofit/>
          </a:bodyPr>
          <a:lstStyle>
            <a:lvl1pPr marL="0" indent="0" algn="ctr">
              <a:buNone/>
              <a:defRPr sz="1600">
                <a:solidFill>
                  <a:schemeClr val="tx1"/>
                </a:solidFill>
              </a:defRPr>
            </a:lvl1pPr>
          </a:lstStyle>
          <a:p>
            <a:r>
              <a:rPr lang="en-US"/>
              <a:t>Click icon to add picture</a:t>
            </a:r>
          </a:p>
        </p:txBody>
      </p:sp>
      <p:sp>
        <p:nvSpPr>
          <p:cNvPr id="31" name="Text Placeholder 39">
            <a:extLst>
              <a:ext uri="{FF2B5EF4-FFF2-40B4-BE49-F238E27FC236}">
                <a16:creationId xmlns:a16="http://schemas.microsoft.com/office/drawing/2014/main" id="{0CEF6C35-6F7B-43AD-9E4D-44C2F8A7DFAC}"/>
              </a:ext>
            </a:extLst>
          </p:cNvPr>
          <p:cNvSpPr>
            <a:spLocks noGrp="1"/>
          </p:cNvSpPr>
          <p:nvPr>
            <p:ph type="body" sz="quarter" idx="20" hasCustomPrompt="1"/>
          </p:nvPr>
        </p:nvSpPr>
        <p:spPr>
          <a:xfrm>
            <a:off x="604610" y="4123880"/>
            <a:ext cx="2220341" cy="666781"/>
          </a:xfrm>
        </p:spPr>
        <p:txBody>
          <a:bodyPr anchor="t">
            <a:noAutofit/>
          </a:bodyPr>
          <a:lstStyle>
            <a:lvl1pPr marL="0" indent="0" algn="ctr">
              <a:buNone/>
              <a:defRPr sz="2000" b="1">
                <a:solidFill>
                  <a:schemeClr val="bg1"/>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33" name="Text Placeholder 39">
            <a:extLst>
              <a:ext uri="{FF2B5EF4-FFF2-40B4-BE49-F238E27FC236}">
                <a16:creationId xmlns:a16="http://schemas.microsoft.com/office/drawing/2014/main" id="{44EF032C-161A-4C58-B624-66488C255E1F}"/>
              </a:ext>
            </a:extLst>
          </p:cNvPr>
          <p:cNvSpPr>
            <a:spLocks noGrp="1"/>
          </p:cNvSpPr>
          <p:nvPr>
            <p:ph type="body" sz="quarter" idx="24" hasCustomPrompt="1"/>
          </p:nvPr>
        </p:nvSpPr>
        <p:spPr>
          <a:xfrm>
            <a:off x="604610" y="4879254"/>
            <a:ext cx="2220341" cy="666781"/>
          </a:xfrm>
        </p:spPr>
        <p:txBody>
          <a:bodyPr anchor="t">
            <a:noAutofit/>
          </a:bodyPr>
          <a:lstStyle>
            <a:lvl1pPr marL="0" indent="0" algn="ctr">
              <a:buNone/>
              <a:defRPr sz="1600" b="0">
                <a:solidFill>
                  <a:schemeClr val="bg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37" name="Text Placeholder 39">
            <a:extLst>
              <a:ext uri="{FF2B5EF4-FFF2-40B4-BE49-F238E27FC236}">
                <a16:creationId xmlns:a16="http://schemas.microsoft.com/office/drawing/2014/main" id="{ACF86334-F4A8-4CCD-944F-524700CD8386}"/>
              </a:ext>
            </a:extLst>
          </p:cNvPr>
          <p:cNvSpPr>
            <a:spLocks noGrp="1"/>
          </p:cNvSpPr>
          <p:nvPr>
            <p:ph type="body" sz="quarter" idx="25" hasCustomPrompt="1"/>
          </p:nvPr>
        </p:nvSpPr>
        <p:spPr>
          <a:xfrm>
            <a:off x="3549235" y="4123880"/>
            <a:ext cx="2220341" cy="666781"/>
          </a:xfrm>
        </p:spPr>
        <p:txBody>
          <a:bodyPr anchor="t">
            <a:noAutofit/>
          </a:bodyPr>
          <a:lstStyle>
            <a:lvl1pPr marL="0" indent="0" algn="ctr">
              <a:buNone/>
              <a:defRPr sz="2000" b="1">
                <a:solidFill>
                  <a:schemeClr val="bg1"/>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38" name="Text Placeholder 39">
            <a:extLst>
              <a:ext uri="{FF2B5EF4-FFF2-40B4-BE49-F238E27FC236}">
                <a16:creationId xmlns:a16="http://schemas.microsoft.com/office/drawing/2014/main" id="{135B4AC9-821C-4D70-8A4A-1992394DE432}"/>
              </a:ext>
            </a:extLst>
          </p:cNvPr>
          <p:cNvSpPr>
            <a:spLocks noGrp="1"/>
          </p:cNvSpPr>
          <p:nvPr>
            <p:ph type="body" sz="quarter" idx="26" hasCustomPrompt="1"/>
          </p:nvPr>
        </p:nvSpPr>
        <p:spPr>
          <a:xfrm>
            <a:off x="3549235" y="4879254"/>
            <a:ext cx="2220341" cy="666781"/>
          </a:xfrm>
        </p:spPr>
        <p:txBody>
          <a:bodyPr anchor="t">
            <a:noAutofit/>
          </a:bodyPr>
          <a:lstStyle>
            <a:lvl1pPr marL="0" indent="0" algn="ctr">
              <a:buNone/>
              <a:defRPr sz="1600" b="0">
                <a:solidFill>
                  <a:schemeClr val="bg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40" name="Text Placeholder 39">
            <a:extLst>
              <a:ext uri="{FF2B5EF4-FFF2-40B4-BE49-F238E27FC236}">
                <a16:creationId xmlns:a16="http://schemas.microsoft.com/office/drawing/2014/main" id="{D2CF516C-7598-43D3-95E9-5633F8F4469B}"/>
              </a:ext>
            </a:extLst>
          </p:cNvPr>
          <p:cNvSpPr>
            <a:spLocks noGrp="1"/>
          </p:cNvSpPr>
          <p:nvPr>
            <p:ph type="body" sz="quarter" idx="27" hasCustomPrompt="1"/>
          </p:nvPr>
        </p:nvSpPr>
        <p:spPr>
          <a:xfrm>
            <a:off x="6493859" y="4123880"/>
            <a:ext cx="2220341" cy="666781"/>
          </a:xfrm>
        </p:spPr>
        <p:txBody>
          <a:bodyPr anchor="t">
            <a:noAutofit/>
          </a:bodyPr>
          <a:lstStyle>
            <a:lvl1pPr marL="0" indent="0" algn="ctr">
              <a:buNone/>
              <a:defRPr sz="2000" b="1">
                <a:solidFill>
                  <a:schemeClr val="bg1"/>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41" name="Text Placeholder 39">
            <a:extLst>
              <a:ext uri="{FF2B5EF4-FFF2-40B4-BE49-F238E27FC236}">
                <a16:creationId xmlns:a16="http://schemas.microsoft.com/office/drawing/2014/main" id="{12A6084C-5383-4EFC-8D49-33C5B61E6492}"/>
              </a:ext>
            </a:extLst>
          </p:cNvPr>
          <p:cNvSpPr>
            <a:spLocks noGrp="1"/>
          </p:cNvSpPr>
          <p:nvPr>
            <p:ph type="body" sz="quarter" idx="28" hasCustomPrompt="1"/>
          </p:nvPr>
        </p:nvSpPr>
        <p:spPr>
          <a:xfrm>
            <a:off x="6493859" y="4879254"/>
            <a:ext cx="2220341" cy="666781"/>
          </a:xfrm>
        </p:spPr>
        <p:txBody>
          <a:bodyPr anchor="t">
            <a:noAutofit/>
          </a:bodyPr>
          <a:lstStyle>
            <a:lvl1pPr marL="0" indent="0" algn="ctr">
              <a:buNone/>
              <a:defRPr sz="1600" b="0">
                <a:solidFill>
                  <a:schemeClr val="bg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42" name="Text Placeholder 39">
            <a:extLst>
              <a:ext uri="{FF2B5EF4-FFF2-40B4-BE49-F238E27FC236}">
                <a16:creationId xmlns:a16="http://schemas.microsoft.com/office/drawing/2014/main" id="{EFC5493B-D3CF-41B9-A996-7FBE932504B8}"/>
              </a:ext>
            </a:extLst>
          </p:cNvPr>
          <p:cNvSpPr>
            <a:spLocks noGrp="1"/>
          </p:cNvSpPr>
          <p:nvPr>
            <p:ph type="body" sz="quarter" idx="29" hasCustomPrompt="1"/>
          </p:nvPr>
        </p:nvSpPr>
        <p:spPr>
          <a:xfrm>
            <a:off x="9438486" y="4123880"/>
            <a:ext cx="2220341" cy="666781"/>
          </a:xfrm>
        </p:spPr>
        <p:txBody>
          <a:bodyPr anchor="t">
            <a:noAutofit/>
          </a:bodyPr>
          <a:lstStyle>
            <a:lvl1pPr marL="0" indent="0" algn="ctr">
              <a:buNone/>
              <a:defRPr sz="2000" b="1">
                <a:solidFill>
                  <a:schemeClr val="bg1"/>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
        <p:nvSpPr>
          <p:cNvPr id="44" name="Text Placeholder 39">
            <a:extLst>
              <a:ext uri="{FF2B5EF4-FFF2-40B4-BE49-F238E27FC236}">
                <a16:creationId xmlns:a16="http://schemas.microsoft.com/office/drawing/2014/main" id="{33A98F60-C169-44C1-9654-2239C9C1F29A}"/>
              </a:ext>
            </a:extLst>
          </p:cNvPr>
          <p:cNvSpPr>
            <a:spLocks noGrp="1"/>
          </p:cNvSpPr>
          <p:nvPr>
            <p:ph type="body" sz="quarter" idx="30" hasCustomPrompt="1"/>
          </p:nvPr>
        </p:nvSpPr>
        <p:spPr>
          <a:xfrm>
            <a:off x="9438486" y="4879254"/>
            <a:ext cx="2220341" cy="666781"/>
          </a:xfrm>
        </p:spPr>
        <p:txBody>
          <a:bodyPr anchor="t">
            <a:noAutofit/>
          </a:bodyPr>
          <a:lstStyle>
            <a:lvl1pPr marL="0" indent="0" algn="ctr">
              <a:buNone/>
              <a:defRPr sz="1600" b="0">
                <a:solidFill>
                  <a:schemeClr val="bg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a:t>Add your text here</a:t>
            </a:r>
          </a:p>
        </p:txBody>
      </p:sp>
    </p:spTree>
    <p:extLst>
      <p:ext uri="{BB962C8B-B14F-4D97-AF65-F5344CB8AC3E}">
        <p14:creationId xmlns:p14="http://schemas.microsoft.com/office/powerpoint/2010/main" val="56538280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2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t>‹#›</a:t>
            </a:fld>
            <a:endParaRPr lang="en-US"/>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Chart Placeholder 3">
            <a:extLst>
              <a:ext uri="{FF2B5EF4-FFF2-40B4-BE49-F238E27FC236}">
                <a16:creationId xmlns:a16="http://schemas.microsoft.com/office/drawing/2014/main" id="{56084AEC-DB39-4367-A213-BB2FE4AD38BE}"/>
              </a:ext>
            </a:extLst>
          </p:cNvPr>
          <p:cNvSpPr>
            <a:spLocks noGrp="1"/>
          </p:cNvSpPr>
          <p:nvPr>
            <p:ph type="chart" sz="quarter" idx="13"/>
          </p:nvPr>
        </p:nvSpPr>
        <p:spPr>
          <a:xfrm>
            <a:off x="4900613" y="1233488"/>
            <a:ext cx="6991350" cy="4967287"/>
          </a:xfrm>
        </p:spPr>
        <p:txBody>
          <a:bodyPr>
            <a:normAutofit/>
          </a:bodyPr>
          <a:lstStyle>
            <a:lvl1pPr marL="0" indent="0" algn="ctr">
              <a:buNone/>
              <a:defRPr sz="2000"/>
            </a:lvl1pPr>
          </a:lstStyle>
          <a:p>
            <a:r>
              <a:rPr lang="en-US"/>
              <a:t>Click icon to add chart</a:t>
            </a:r>
          </a:p>
        </p:txBody>
      </p:sp>
      <p:sp>
        <p:nvSpPr>
          <p:cNvPr id="25" name="Rectangle 24">
            <a:extLst>
              <a:ext uri="{FF2B5EF4-FFF2-40B4-BE49-F238E27FC236}">
                <a16:creationId xmlns:a16="http://schemas.microsoft.com/office/drawing/2014/main" id="{D928258E-48B5-471F-BC61-B45FB2CA51BA}"/>
              </a:ext>
            </a:extLst>
          </p:cNvPr>
          <p:cNvSpPr/>
          <p:nvPr userDrawn="1"/>
        </p:nvSpPr>
        <p:spPr>
          <a:xfrm>
            <a:off x="371474" y="1233488"/>
            <a:ext cx="4419187" cy="49672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 Placeholder 5">
            <a:extLst>
              <a:ext uri="{FF2B5EF4-FFF2-40B4-BE49-F238E27FC236}">
                <a16:creationId xmlns:a16="http://schemas.microsoft.com/office/drawing/2014/main" id="{9867FAC3-5109-4D5D-8105-FC48313396C4}"/>
              </a:ext>
            </a:extLst>
          </p:cNvPr>
          <p:cNvSpPr>
            <a:spLocks noGrp="1"/>
          </p:cNvSpPr>
          <p:nvPr>
            <p:ph type="body" sz="quarter" idx="14"/>
          </p:nvPr>
        </p:nvSpPr>
        <p:spPr>
          <a:xfrm>
            <a:off x="546100" y="1450975"/>
            <a:ext cx="4065588" cy="4552950"/>
          </a:xfrm>
        </p:spPr>
        <p:txBody>
          <a:bodyPr>
            <a:normAutofit/>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5967963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3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t>‹#›</a:t>
            </a:fld>
            <a:endParaRPr lang="en-US"/>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Chart Placeholder 3">
            <a:extLst>
              <a:ext uri="{FF2B5EF4-FFF2-40B4-BE49-F238E27FC236}">
                <a16:creationId xmlns:a16="http://schemas.microsoft.com/office/drawing/2014/main" id="{56084AEC-DB39-4367-A213-BB2FE4AD38BE}"/>
              </a:ext>
            </a:extLst>
          </p:cNvPr>
          <p:cNvSpPr>
            <a:spLocks noGrp="1"/>
          </p:cNvSpPr>
          <p:nvPr>
            <p:ph type="chart" sz="quarter" idx="13"/>
          </p:nvPr>
        </p:nvSpPr>
        <p:spPr>
          <a:xfrm>
            <a:off x="371475" y="1233488"/>
            <a:ext cx="11520488" cy="4967287"/>
          </a:xfrm>
        </p:spPr>
        <p:txBody>
          <a:bodyPr>
            <a:normAutofit/>
          </a:bodyPr>
          <a:lstStyle>
            <a:lvl1pPr marL="0" indent="0" algn="ctr">
              <a:buNone/>
              <a:defRPr sz="2000"/>
            </a:lvl1pPr>
          </a:lstStyle>
          <a:p>
            <a:r>
              <a:rPr lang="en-US"/>
              <a:t>Click icon to add chart</a:t>
            </a:r>
          </a:p>
        </p:txBody>
      </p:sp>
    </p:spTree>
    <p:extLst>
      <p:ext uri="{BB962C8B-B14F-4D97-AF65-F5344CB8AC3E}">
        <p14:creationId xmlns:p14="http://schemas.microsoft.com/office/powerpoint/2010/main" val="258952979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4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t>‹#›</a:t>
            </a:fld>
            <a:endParaRPr lang="en-US"/>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Chart Placeholder 3">
            <a:extLst>
              <a:ext uri="{FF2B5EF4-FFF2-40B4-BE49-F238E27FC236}">
                <a16:creationId xmlns:a16="http://schemas.microsoft.com/office/drawing/2014/main" id="{56084AEC-DB39-4367-A213-BB2FE4AD38BE}"/>
              </a:ext>
            </a:extLst>
          </p:cNvPr>
          <p:cNvSpPr>
            <a:spLocks noGrp="1"/>
          </p:cNvSpPr>
          <p:nvPr>
            <p:ph type="chart" sz="quarter" idx="13"/>
          </p:nvPr>
        </p:nvSpPr>
        <p:spPr>
          <a:xfrm>
            <a:off x="371475" y="1233488"/>
            <a:ext cx="7450621" cy="4967287"/>
          </a:xfrm>
        </p:spPr>
        <p:txBody>
          <a:bodyPr>
            <a:normAutofit/>
          </a:bodyPr>
          <a:lstStyle>
            <a:lvl1pPr marL="0" indent="0" algn="ctr">
              <a:buNone/>
              <a:defRPr sz="2000"/>
            </a:lvl1pPr>
          </a:lstStyle>
          <a:p>
            <a:r>
              <a:rPr lang="en-US"/>
              <a:t>Click icon to add chart</a:t>
            </a:r>
          </a:p>
        </p:txBody>
      </p:sp>
      <p:sp>
        <p:nvSpPr>
          <p:cNvPr id="5" name="Picture Placeholder 4">
            <a:extLst>
              <a:ext uri="{FF2B5EF4-FFF2-40B4-BE49-F238E27FC236}">
                <a16:creationId xmlns:a16="http://schemas.microsoft.com/office/drawing/2014/main" id="{F1D1D3DC-359F-47D3-A498-6E5DEF615BD3}"/>
              </a:ext>
            </a:extLst>
          </p:cNvPr>
          <p:cNvSpPr>
            <a:spLocks noGrp="1"/>
          </p:cNvSpPr>
          <p:nvPr>
            <p:ph type="pic" sz="quarter" idx="14"/>
          </p:nvPr>
        </p:nvSpPr>
        <p:spPr>
          <a:xfrm>
            <a:off x="7940675" y="1233488"/>
            <a:ext cx="3951288" cy="4967287"/>
          </a:xfrm>
        </p:spPr>
        <p:txBody>
          <a:bodyPr>
            <a:normAutofit/>
          </a:bodyPr>
          <a:lstStyle>
            <a:lvl1pPr marL="0" indent="0" algn="ctr">
              <a:buNone/>
              <a:defRPr sz="2000"/>
            </a:lvl1pPr>
          </a:lstStyle>
          <a:p>
            <a:r>
              <a:rPr lang="en-US"/>
              <a:t>Click icon to add picture</a:t>
            </a:r>
          </a:p>
        </p:txBody>
      </p:sp>
    </p:spTree>
    <p:extLst>
      <p:ext uri="{BB962C8B-B14F-4D97-AF65-F5344CB8AC3E}">
        <p14:creationId xmlns:p14="http://schemas.microsoft.com/office/powerpoint/2010/main" val="384059300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15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t>‹#›</a:t>
            </a:fld>
            <a:endParaRPr lang="en-US"/>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Chart Placeholder 3">
            <a:extLst>
              <a:ext uri="{FF2B5EF4-FFF2-40B4-BE49-F238E27FC236}">
                <a16:creationId xmlns:a16="http://schemas.microsoft.com/office/drawing/2014/main" id="{56084AEC-DB39-4367-A213-BB2FE4AD38BE}"/>
              </a:ext>
            </a:extLst>
          </p:cNvPr>
          <p:cNvSpPr>
            <a:spLocks noGrp="1"/>
          </p:cNvSpPr>
          <p:nvPr>
            <p:ph type="chart" sz="quarter" idx="13"/>
          </p:nvPr>
        </p:nvSpPr>
        <p:spPr>
          <a:xfrm>
            <a:off x="381415" y="1233488"/>
            <a:ext cx="5512490" cy="4967287"/>
          </a:xfrm>
        </p:spPr>
        <p:txBody>
          <a:bodyPr>
            <a:normAutofit/>
          </a:bodyPr>
          <a:lstStyle>
            <a:lvl1pPr marL="0" indent="0" algn="ctr">
              <a:buNone/>
              <a:defRPr sz="2000"/>
            </a:lvl1pPr>
          </a:lstStyle>
          <a:p>
            <a:r>
              <a:rPr lang="en-US"/>
              <a:t>Click icon to add chart</a:t>
            </a:r>
          </a:p>
        </p:txBody>
      </p:sp>
      <p:sp>
        <p:nvSpPr>
          <p:cNvPr id="7" name="Chart Placeholder 3">
            <a:extLst>
              <a:ext uri="{FF2B5EF4-FFF2-40B4-BE49-F238E27FC236}">
                <a16:creationId xmlns:a16="http://schemas.microsoft.com/office/drawing/2014/main" id="{6750280A-6976-42F9-B984-8601DD1972DC}"/>
              </a:ext>
            </a:extLst>
          </p:cNvPr>
          <p:cNvSpPr>
            <a:spLocks noGrp="1"/>
          </p:cNvSpPr>
          <p:nvPr>
            <p:ph type="chart" sz="quarter" idx="14"/>
          </p:nvPr>
        </p:nvSpPr>
        <p:spPr>
          <a:xfrm>
            <a:off x="6379473" y="1233488"/>
            <a:ext cx="5512490" cy="4967287"/>
          </a:xfrm>
        </p:spPr>
        <p:txBody>
          <a:bodyPr>
            <a:normAutofit/>
          </a:bodyPr>
          <a:lstStyle>
            <a:lvl1pPr marL="0" indent="0" algn="ctr">
              <a:buNone/>
              <a:defRPr sz="2000"/>
            </a:lvl1pPr>
          </a:lstStyle>
          <a:p>
            <a:r>
              <a:rPr lang="en-US"/>
              <a:t>Click icon to add chart</a:t>
            </a:r>
          </a:p>
        </p:txBody>
      </p:sp>
      <p:cxnSp>
        <p:nvCxnSpPr>
          <p:cNvPr id="6" name="Straight Connector 5">
            <a:extLst>
              <a:ext uri="{FF2B5EF4-FFF2-40B4-BE49-F238E27FC236}">
                <a16:creationId xmlns:a16="http://schemas.microsoft.com/office/drawing/2014/main" id="{5E63221D-DF23-4F80-AB42-A74C1B1CB425}"/>
              </a:ext>
            </a:extLst>
          </p:cNvPr>
          <p:cNvCxnSpPr/>
          <p:nvPr userDrawn="1"/>
        </p:nvCxnSpPr>
        <p:spPr>
          <a:xfrm>
            <a:off x="6125817" y="1233488"/>
            <a:ext cx="0" cy="4967287"/>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73957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6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a:t>Click to edit Master title style</a:t>
            </a:r>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fld id="{03DC2DEF-D2FE-4B45-ABA4-9F153FD1C98A}" type="slidenum">
              <a:rPr lang="en-US" smtClean="0"/>
              <a:t>‹#›</a:t>
            </a:fld>
            <a:endParaRPr lang="en-US"/>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Chart Placeholder 3">
            <a:extLst>
              <a:ext uri="{FF2B5EF4-FFF2-40B4-BE49-F238E27FC236}">
                <a16:creationId xmlns:a16="http://schemas.microsoft.com/office/drawing/2014/main" id="{56084AEC-DB39-4367-A213-BB2FE4AD38BE}"/>
              </a:ext>
            </a:extLst>
          </p:cNvPr>
          <p:cNvSpPr>
            <a:spLocks noGrp="1"/>
          </p:cNvSpPr>
          <p:nvPr>
            <p:ph type="chart" sz="quarter" idx="13"/>
          </p:nvPr>
        </p:nvSpPr>
        <p:spPr>
          <a:xfrm>
            <a:off x="510622" y="1362696"/>
            <a:ext cx="5552246" cy="2294899"/>
          </a:xfrm>
        </p:spPr>
        <p:txBody>
          <a:bodyPr>
            <a:normAutofit/>
          </a:bodyPr>
          <a:lstStyle>
            <a:lvl1pPr marL="0" indent="0" algn="ctr">
              <a:buNone/>
              <a:defRPr sz="2000"/>
            </a:lvl1pPr>
          </a:lstStyle>
          <a:p>
            <a:r>
              <a:rPr lang="en-US"/>
              <a:t>Click icon to add chart</a:t>
            </a:r>
          </a:p>
        </p:txBody>
      </p:sp>
      <p:sp>
        <p:nvSpPr>
          <p:cNvPr id="9" name="Chart Placeholder 3">
            <a:extLst>
              <a:ext uri="{FF2B5EF4-FFF2-40B4-BE49-F238E27FC236}">
                <a16:creationId xmlns:a16="http://schemas.microsoft.com/office/drawing/2014/main" id="{3CC4F2FB-E360-40E2-BDA5-455EB243C216}"/>
              </a:ext>
            </a:extLst>
          </p:cNvPr>
          <p:cNvSpPr>
            <a:spLocks noGrp="1"/>
          </p:cNvSpPr>
          <p:nvPr>
            <p:ph type="chart" sz="quarter" idx="14"/>
          </p:nvPr>
        </p:nvSpPr>
        <p:spPr>
          <a:xfrm>
            <a:off x="500682" y="3781218"/>
            <a:ext cx="5552246" cy="2294899"/>
          </a:xfrm>
        </p:spPr>
        <p:txBody>
          <a:bodyPr>
            <a:normAutofit/>
          </a:bodyPr>
          <a:lstStyle>
            <a:lvl1pPr marL="0" indent="0" algn="ctr">
              <a:buNone/>
              <a:defRPr sz="2000"/>
            </a:lvl1pPr>
          </a:lstStyle>
          <a:p>
            <a:r>
              <a:rPr lang="en-US"/>
              <a:t>Click icon to add chart</a:t>
            </a:r>
          </a:p>
        </p:txBody>
      </p:sp>
      <p:sp>
        <p:nvSpPr>
          <p:cNvPr id="10" name="Chart Placeholder 3">
            <a:extLst>
              <a:ext uri="{FF2B5EF4-FFF2-40B4-BE49-F238E27FC236}">
                <a16:creationId xmlns:a16="http://schemas.microsoft.com/office/drawing/2014/main" id="{6373EAFD-6648-4861-97FB-A3961B86C814}"/>
              </a:ext>
            </a:extLst>
          </p:cNvPr>
          <p:cNvSpPr>
            <a:spLocks noGrp="1"/>
          </p:cNvSpPr>
          <p:nvPr>
            <p:ph type="chart" sz="quarter" idx="15"/>
          </p:nvPr>
        </p:nvSpPr>
        <p:spPr>
          <a:xfrm>
            <a:off x="6208643" y="1367561"/>
            <a:ext cx="5552246" cy="2294899"/>
          </a:xfrm>
        </p:spPr>
        <p:txBody>
          <a:bodyPr>
            <a:normAutofit/>
          </a:bodyPr>
          <a:lstStyle>
            <a:lvl1pPr marL="0" indent="0" algn="ctr">
              <a:buNone/>
              <a:defRPr sz="2000"/>
            </a:lvl1pPr>
          </a:lstStyle>
          <a:p>
            <a:r>
              <a:rPr lang="en-US"/>
              <a:t>Click icon to add chart</a:t>
            </a:r>
          </a:p>
        </p:txBody>
      </p:sp>
      <p:sp>
        <p:nvSpPr>
          <p:cNvPr id="11" name="Chart Placeholder 3">
            <a:extLst>
              <a:ext uri="{FF2B5EF4-FFF2-40B4-BE49-F238E27FC236}">
                <a16:creationId xmlns:a16="http://schemas.microsoft.com/office/drawing/2014/main" id="{CF0E102C-57E1-46ED-BE41-21C356F42BAD}"/>
              </a:ext>
            </a:extLst>
          </p:cNvPr>
          <p:cNvSpPr>
            <a:spLocks noGrp="1"/>
          </p:cNvSpPr>
          <p:nvPr>
            <p:ph type="chart" sz="quarter" idx="16"/>
          </p:nvPr>
        </p:nvSpPr>
        <p:spPr>
          <a:xfrm>
            <a:off x="6198703" y="3786083"/>
            <a:ext cx="5552246" cy="2294899"/>
          </a:xfrm>
        </p:spPr>
        <p:txBody>
          <a:bodyPr>
            <a:normAutofit/>
          </a:bodyPr>
          <a:lstStyle>
            <a:lvl1pPr marL="0" indent="0" algn="ctr">
              <a:buNone/>
              <a:defRPr sz="2000"/>
            </a:lvl1pPr>
          </a:lstStyle>
          <a:p>
            <a:r>
              <a:rPr lang="en-US"/>
              <a:t>Click icon to add chart</a:t>
            </a:r>
          </a:p>
        </p:txBody>
      </p:sp>
    </p:spTree>
    <p:extLst>
      <p:ext uri="{BB962C8B-B14F-4D97-AF65-F5344CB8AC3E}">
        <p14:creationId xmlns:p14="http://schemas.microsoft.com/office/powerpoint/2010/main" val="10208442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Picture Placeholder 8">
            <a:extLst>
              <a:ext uri="{FF2B5EF4-FFF2-40B4-BE49-F238E27FC236}">
                <a16:creationId xmlns:a16="http://schemas.microsoft.com/office/drawing/2014/main" id="{2D02598E-521E-41CD-B068-134834CFF4FF}"/>
              </a:ext>
            </a:extLst>
          </p:cNvPr>
          <p:cNvSpPr>
            <a:spLocks noGrp="1"/>
          </p:cNvSpPr>
          <p:nvPr>
            <p:ph type="pic" sz="quarter" idx="10"/>
          </p:nvPr>
        </p:nvSpPr>
        <p:spPr>
          <a:xfrm>
            <a:off x="0" y="0"/>
            <a:ext cx="12192000" cy="6857999"/>
          </a:xfrm>
          <a:solidFill>
            <a:schemeClr val="bg1">
              <a:lumMod val="95000"/>
            </a:schemeClr>
          </a:solidFill>
        </p:spPr>
        <p:txBody>
          <a:bodyPr>
            <a:normAutofit/>
          </a:bodyPr>
          <a:lstStyle>
            <a:lvl1pPr marL="0" indent="0" algn="ctr">
              <a:buNone/>
              <a:defRPr sz="1800"/>
            </a:lvl1pPr>
          </a:lstStyle>
          <a:p>
            <a:r>
              <a:rPr lang="en-US"/>
              <a:t>Click icon to add picture</a:t>
            </a:r>
          </a:p>
        </p:txBody>
      </p:sp>
      <p:sp>
        <p:nvSpPr>
          <p:cNvPr id="2" name="Title 1">
            <a:extLst>
              <a:ext uri="{FF2B5EF4-FFF2-40B4-BE49-F238E27FC236}">
                <a16:creationId xmlns:a16="http://schemas.microsoft.com/office/drawing/2014/main" id="{4E8B51C6-9166-4F67-995A-396809E6533C}"/>
              </a:ext>
            </a:extLst>
          </p:cNvPr>
          <p:cNvSpPr>
            <a:spLocks noGrp="1"/>
          </p:cNvSpPr>
          <p:nvPr>
            <p:ph type="ctrTitle" hasCustomPrompt="1"/>
          </p:nvPr>
        </p:nvSpPr>
        <p:spPr>
          <a:xfrm>
            <a:off x="1727201" y="2337595"/>
            <a:ext cx="8737600" cy="2182811"/>
          </a:xfrm>
        </p:spPr>
        <p:txBody>
          <a:bodyPr anchor="ctr">
            <a:normAutofit/>
          </a:bodyPr>
          <a:lstStyle>
            <a:lvl1pPr algn="ctr">
              <a:defRPr sz="11500">
                <a:solidFill>
                  <a:schemeClr val="tx1"/>
                </a:solidFill>
              </a:defRPr>
            </a:lvl1pPr>
          </a:lstStyle>
          <a:p>
            <a:r>
              <a:rPr lang="en-US"/>
              <a:t>Thank You</a:t>
            </a:r>
          </a:p>
        </p:txBody>
      </p:sp>
    </p:spTree>
    <p:extLst>
      <p:ext uri="{BB962C8B-B14F-4D97-AF65-F5344CB8AC3E}">
        <p14:creationId xmlns:p14="http://schemas.microsoft.com/office/powerpoint/2010/main" val="275753809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C3DD3-9184-4434-93FC-DDB3E5B5328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4302458-F7EC-4A75-A897-E73CF8028E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FD31584-D229-4F6C-BA8E-36782FDA8D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7" name="Slide Number Placeholder 6">
            <a:extLst>
              <a:ext uri="{FF2B5EF4-FFF2-40B4-BE49-F238E27FC236}">
                <a16:creationId xmlns:a16="http://schemas.microsoft.com/office/drawing/2014/main" id="{382B7AE8-665C-4FF6-B292-B525984D93C4}"/>
              </a:ext>
            </a:extLst>
          </p:cNvPr>
          <p:cNvSpPr>
            <a:spLocks noGrp="1"/>
          </p:cNvSpPr>
          <p:nvPr>
            <p:ph type="sldNum" sz="quarter" idx="12"/>
          </p:nvPr>
        </p:nvSpPr>
        <p:spPr/>
        <p:txBody>
          <a:bodyPr/>
          <a:lstStyle/>
          <a:p>
            <a:fld id="{03DC2DEF-D2FE-4B45-ABA4-9F153FD1C98A}" type="slidenum">
              <a:rPr lang="en-US" smtClean="0"/>
              <a:t>‹#›</a:t>
            </a:fld>
            <a:endParaRPr lang="en-US"/>
          </a:p>
        </p:txBody>
      </p:sp>
    </p:spTree>
    <p:extLst>
      <p:ext uri="{BB962C8B-B14F-4D97-AF65-F5344CB8AC3E}">
        <p14:creationId xmlns:p14="http://schemas.microsoft.com/office/powerpoint/2010/main" val="139031890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2ACFC-0D65-4857-AAEE-904747F38A5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A594C5E-E06C-488C-AC82-331C53B94F1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4EC8C27-FA57-408C-8D6B-844D81BC83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7" name="Slide Number Placeholder 6">
            <a:extLst>
              <a:ext uri="{FF2B5EF4-FFF2-40B4-BE49-F238E27FC236}">
                <a16:creationId xmlns:a16="http://schemas.microsoft.com/office/drawing/2014/main" id="{E468A18F-96D4-4F1F-BF6B-EDFACBF8D67C}"/>
              </a:ext>
            </a:extLst>
          </p:cNvPr>
          <p:cNvSpPr>
            <a:spLocks noGrp="1"/>
          </p:cNvSpPr>
          <p:nvPr>
            <p:ph type="sldNum" sz="quarter" idx="12"/>
          </p:nvPr>
        </p:nvSpPr>
        <p:spPr/>
        <p:txBody>
          <a:bodyPr/>
          <a:lstStyle/>
          <a:p>
            <a:fld id="{03DC2DEF-D2FE-4B45-ABA4-9F153FD1C98A}" type="slidenum">
              <a:rPr lang="en-US" smtClean="0"/>
              <a:t>‹#›</a:t>
            </a:fld>
            <a:endParaRPr lang="en-US"/>
          </a:p>
        </p:txBody>
      </p:sp>
    </p:spTree>
    <p:extLst>
      <p:ext uri="{BB962C8B-B14F-4D97-AF65-F5344CB8AC3E}">
        <p14:creationId xmlns:p14="http://schemas.microsoft.com/office/powerpoint/2010/main" val="180341607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Agenda">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926BD44-2224-46FF-A4E7-9C9FFE19726B}"/>
              </a:ext>
            </a:extLst>
          </p:cNvPr>
          <p:cNvSpPr>
            <a:spLocks noGrp="1"/>
          </p:cNvSpPr>
          <p:nvPr>
            <p:ph type="title"/>
          </p:nvPr>
        </p:nvSpPr>
        <p:spPr>
          <a:xfrm>
            <a:off x="457200" y="640079"/>
            <a:ext cx="3657600" cy="2100851"/>
          </a:xfrm>
        </p:spPr>
        <p:txBody>
          <a:bodyPr>
            <a:noAutofit/>
          </a:bodyPr>
          <a:lstStyle>
            <a:lvl1pPr>
              <a:defRPr/>
            </a:lvl1pPr>
          </a:lstStyle>
          <a:p>
            <a:endParaRPr lang="en-US"/>
          </a:p>
        </p:txBody>
      </p:sp>
      <p:sp>
        <p:nvSpPr>
          <p:cNvPr id="2" name="Content Placeholder 5">
            <a:extLst>
              <a:ext uri="{FF2B5EF4-FFF2-40B4-BE49-F238E27FC236}">
                <a16:creationId xmlns:a16="http://schemas.microsoft.com/office/drawing/2014/main" id="{FC87D77D-2EA4-028B-1ACF-E1120CE8F0E0}"/>
              </a:ext>
            </a:extLst>
          </p:cNvPr>
          <p:cNvSpPr>
            <a:spLocks noGrp="1"/>
          </p:cNvSpPr>
          <p:nvPr>
            <p:ph sz="quarter" idx="4" hasCustomPrompt="1"/>
          </p:nvPr>
        </p:nvSpPr>
        <p:spPr>
          <a:xfrm>
            <a:off x="457201" y="2862470"/>
            <a:ext cx="3657600" cy="3510898"/>
          </a:xfrm>
        </p:spPr>
        <p:txBody>
          <a:bodyPr anchor="t" anchorCtr="0">
            <a:normAutofit/>
          </a:bodyPr>
          <a:lstStyle>
            <a:lvl1pPr marL="0" indent="0">
              <a:buNone/>
              <a:defRPr/>
            </a:lvl1pPr>
          </a:lstStyle>
          <a:p>
            <a:pPr lvl="0"/>
            <a:r>
              <a:rPr lang="en-US"/>
              <a:t>Click to add text </a:t>
            </a:r>
          </a:p>
          <a:p>
            <a:pPr lvl="1"/>
            <a:r>
              <a:rPr lang="en-US"/>
              <a:t>Second level</a:t>
            </a:r>
          </a:p>
          <a:p>
            <a:pPr lvl="2"/>
            <a:r>
              <a:rPr lang="en-US"/>
              <a:t>Third level</a:t>
            </a:r>
          </a:p>
          <a:p>
            <a:pPr lvl="3"/>
            <a:r>
              <a:rPr lang="en-US"/>
              <a:t>Fourth level</a:t>
            </a:r>
          </a:p>
          <a:p>
            <a:pPr lvl="4"/>
            <a:r>
              <a:rPr lang="en-US"/>
              <a:t>Fifth level</a:t>
            </a:r>
          </a:p>
        </p:txBody>
      </p:sp>
      <p:sp>
        <p:nvSpPr>
          <p:cNvPr id="4" name="Picture Placeholder 3">
            <a:extLst>
              <a:ext uri="{FF2B5EF4-FFF2-40B4-BE49-F238E27FC236}">
                <a16:creationId xmlns:a16="http://schemas.microsoft.com/office/drawing/2014/main" id="{CCFA45C0-9EBE-13AF-9B5D-9D5F4BF223E0}"/>
              </a:ext>
            </a:extLst>
          </p:cNvPr>
          <p:cNvSpPr>
            <a:spLocks noGrp="1"/>
          </p:cNvSpPr>
          <p:nvPr>
            <p:ph type="pic" sz="quarter" idx="13" hasCustomPrompt="1"/>
          </p:nvPr>
        </p:nvSpPr>
        <p:spPr>
          <a:xfrm>
            <a:off x="4242815" y="640080"/>
            <a:ext cx="7491984" cy="5751576"/>
          </a:xfrm>
          <a:custGeom>
            <a:avLst/>
            <a:gdLst>
              <a:gd name="connsiteX0" fmla="*/ 3800341 w 7491984"/>
              <a:gd name="connsiteY0" fmla="*/ 0 h 5751576"/>
              <a:gd name="connsiteX1" fmla="*/ 7491984 w 7491984"/>
              <a:gd name="connsiteY1" fmla="*/ 0 h 5751576"/>
              <a:gd name="connsiteX2" fmla="*/ 7491984 w 7491984"/>
              <a:gd name="connsiteY2" fmla="*/ 5751576 h 5751576"/>
              <a:gd name="connsiteX3" fmla="*/ 3800341 w 7491984"/>
              <a:gd name="connsiteY3" fmla="*/ 5751576 h 5751576"/>
              <a:gd name="connsiteX4" fmla="*/ 0 w 7491984"/>
              <a:gd name="connsiteY4" fmla="*/ 0 h 5751576"/>
              <a:gd name="connsiteX5" fmla="*/ 3696432 w 7491984"/>
              <a:gd name="connsiteY5" fmla="*/ 0 h 5751576"/>
              <a:gd name="connsiteX6" fmla="*/ 3696432 w 7491984"/>
              <a:gd name="connsiteY6" fmla="*/ 5751576 h 5751576"/>
              <a:gd name="connsiteX7" fmla="*/ 0 w 7491984"/>
              <a:gd name="connsiteY7" fmla="*/ 5751576 h 575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91984" h="5751576">
                <a:moveTo>
                  <a:pt x="3800341" y="0"/>
                </a:moveTo>
                <a:lnTo>
                  <a:pt x="7491984" y="0"/>
                </a:lnTo>
                <a:lnTo>
                  <a:pt x="7491984" y="5751576"/>
                </a:lnTo>
                <a:lnTo>
                  <a:pt x="3800341" y="5751576"/>
                </a:lnTo>
                <a:close/>
                <a:moveTo>
                  <a:pt x="0" y="0"/>
                </a:moveTo>
                <a:lnTo>
                  <a:pt x="3696432" y="0"/>
                </a:lnTo>
                <a:lnTo>
                  <a:pt x="3696432" y="5751576"/>
                </a:lnTo>
                <a:lnTo>
                  <a:pt x="0" y="5751576"/>
                </a:lnTo>
                <a:close/>
              </a:path>
            </a:pathLst>
          </a:custGeom>
          <a:solidFill>
            <a:schemeClr val="accent2"/>
          </a:solidFill>
        </p:spPr>
        <p:txBody>
          <a:bodyPr wrap="square" anchor="t" anchorCtr="0">
            <a:noAutofit/>
          </a:bodyPr>
          <a:lstStyle>
            <a:lvl1pPr marL="0" indent="0" algn="ctr">
              <a:buNone/>
              <a:defRPr/>
            </a:lvl1pPr>
          </a:lstStyle>
          <a:p>
            <a:r>
              <a:rPr lang="en-US"/>
              <a:t>Click to add picture</a:t>
            </a:r>
          </a:p>
        </p:txBody>
      </p:sp>
      <p:sp>
        <p:nvSpPr>
          <p:cNvPr id="9" name="Date Placeholder 8">
            <a:extLst>
              <a:ext uri="{FF2B5EF4-FFF2-40B4-BE49-F238E27FC236}">
                <a16:creationId xmlns:a16="http://schemas.microsoft.com/office/drawing/2014/main" id="{D5DDC5FA-EEDB-898F-533E-4094ADA899B9}"/>
              </a:ext>
            </a:extLst>
          </p:cNvPr>
          <p:cNvSpPr>
            <a:spLocks noGrp="1"/>
          </p:cNvSpPr>
          <p:nvPr>
            <p:ph type="dt" sz="half" idx="15"/>
          </p:nvPr>
        </p:nvSpPr>
        <p:spPr/>
        <p:txBody>
          <a:bodyPr/>
          <a:lstStyle/>
          <a:p>
            <a:r>
              <a:rPr lang="en-US"/>
              <a:t>20XX</a:t>
            </a:r>
          </a:p>
        </p:txBody>
      </p:sp>
      <p:sp>
        <p:nvSpPr>
          <p:cNvPr id="12" name="Footer Placeholder 11">
            <a:extLst>
              <a:ext uri="{FF2B5EF4-FFF2-40B4-BE49-F238E27FC236}">
                <a16:creationId xmlns:a16="http://schemas.microsoft.com/office/drawing/2014/main" id="{E79B0359-4B55-D899-E584-A8E6B2ED9123}"/>
              </a:ext>
            </a:extLst>
          </p:cNvPr>
          <p:cNvSpPr>
            <a:spLocks noGrp="1"/>
          </p:cNvSpPr>
          <p:nvPr>
            <p:ph type="ftr" sz="quarter" idx="16"/>
          </p:nvPr>
        </p:nvSpPr>
        <p:spPr/>
        <p:txBody>
          <a:bodyPr/>
          <a:lstStyle/>
          <a:p>
            <a:endParaRPr lang="en-US"/>
          </a:p>
        </p:txBody>
      </p:sp>
      <p:sp>
        <p:nvSpPr>
          <p:cNvPr id="13" name="Slide Number Placeholder 12">
            <a:extLst>
              <a:ext uri="{FF2B5EF4-FFF2-40B4-BE49-F238E27FC236}">
                <a16:creationId xmlns:a16="http://schemas.microsoft.com/office/drawing/2014/main" id="{6B916D02-76FE-EAED-CC51-A50448811F7D}"/>
              </a:ext>
            </a:extLst>
          </p:cNvPr>
          <p:cNvSpPr>
            <a:spLocks noGrp="1"/>
          </p:cNvSpPr>
          <p:nvPr>
            <p:ph type="sldNum" sz="quarter" idx="17"/>
          </p:nvPr>
        </p:nvSpPr>
        <p:spPr>
          <a:xfrm>
            <a:off x="10682289" y="6423914"/>
            <a:ext cx="1052510" cy="365125"/>
          </a:xfrm>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08635063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Introduction bottom">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9CC542F-D03C-4537-9B6E-7F653B651524}"/>
              </a:ext>
            </a:extLst>
          </p:cNvPr>
          <p:cNvSpPr>
            <a:spLocks noGrp="1"/>
          </p:cNvSpPr>
          <p:nvPr>
            <p:ph type="title" hasCustomPrompt="1"/>
          </p:nvPr>
        </p:nvSpPr>
        <p:spPr>
          <a:xfrm>
            <a:off x="457200" y="2878091"/>
            <a:ext cx="3729789" cy="3440485"/>
          </a:xfrm>
        </p:spPr>
        <p:txBody>
          <a:bodyPr tIns="182880" bIns="182880" anchor="ctr" anchorCtr="0">
            <a:noAutofit/>
          </a:bodyPr>
          <a:lstStyle/>
          <a:p>
            <a:r>
              <a:rPr lang="en-US"/>
              <a:t>Click to add title</a:t>
            </a:r>
            <a:endParaRPr lang="en-US">
              <a:solidFill>
                <a:schemeClr val="tx2"/>
              </a:solidFill>
            </a:endParaRPr>
          </a:p>
        </p:txBody>
      </p:sp>
      <p:sp>
        <p:nvSpPr>
          <p:cNvPr id="3" name="Picture Placeholder 2">
            <a:extLst>
              <a:ext uri="{FF2B5EF4-FFF2-40B4-BE49-F238E27FC236}">
                <a16:creationId xmlns:a16="http://schemas.microsoft.com/office/drawing/2014/main" id="{130F1D2B-CBE7-6279-2158-7A9F3B5D5C61}"/>
              </a:ext>
            </a:extLst>
          </p:cNvPr>
          <p:cNvSpPr>
            <a:spLocks noGrp="1"/>
          </p:cNvSpPr>
          <p:nvPr>
            <p:ph type="pic" sz="quarter" idx="19" hasCustomPrompt="1"/>
          </p:nvPr>
        </p:nvSpPr>
        <p:spPr>
          <a:xfrm>
            <a:off x="457200" y="670560"/>
            <a:ext cx="11267440" cy="2139696"/>
          </a:xfrm>
          <a:custGeom>
            <a:avLst/>
            <a:gdLst>
              <a:gd name="connsiteX0" fmla="*/ 3783068 w 11267440"/>
              <a:gd name="connsiteY0" fmla="*/ 0 h 2139696"/>
              <a:gd name="connsiteX1" fmla="*/ 11267440 w 11267440"/>
              <a:gd name="connsiteY1" fmla="*/ 0 h 2139696"/>
              <a:gd name="connsiteX2" fmla="*/ 11267440 w 11267440"/>
              <a:gd name="connsiteY2" fmla="*/ 2139696 h 2139696"/>
              <a:gd name="connsiteX3" fmla="*/ 3783068 w 11267440"/>
              <a:gd name="connsiteY3" fmla="*/ 2139696 h 2139696"/>
              <a:gd name="connsiteX4" fmla="*/ 0 w 11267440"/>
              <a:gd name="connsiteY4" fmla="*/ 0 h 2139696"/>
              <a:gd name="connsiteX5" fmla="*/ 3677799 w 11267440"/>
              <a:gd name="connsiteY5" fmla="*/ 0 h 2139696"/>
              <a:gd name="connsiteX6" fmla="*/ 3677799 w 11267440"/>
              <a:gd name="connsiteY6" fmla="*/ 2139696 h 2139696"/>
              <a:gd name="connsiteX7" fmla="*/ 0 w 11267440"/>
              <a:gd name="connsiteY7" fmla="*/ 2139696 h 2139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267440" h="2139696">
                <a:moveTo>
                  <a:pt x="3783068" y="0"/>
                </a:moveTo>
                <a:lnTo>
                  <a:pt x="11267440" y="0"/>
                </a:lnTo>
                <a:lnTo>
                  <a:pt x="11267440" y="2139696"/>
                </a:lnTo>
                <a:lnTo>
                  <a:pt x="3783068" y="2139696"/>
                </a:lnTo>
                <a:close/>
                <a:moveTo>
                  <a:pt x="0" y="0"/>
                </a:moveTo>
                <a:lnTo>
                  <a:pt x="3677799" y="0"/>
                </a:lnTo>
                <a:lnTo>
                  <a:pt x="3677799" y="2139696"/>
                </a:lnTo>
                <a:lnTo>
                  <a:pt x="0" y="2139696"/>
                </a:lnTo>
                <a:close/>
              </a:path>
            </a:pathLst>
          </a:custGeom>
          <a:solidFill>
            <a:schemeClr val="accent2"/>
          </a:solidFill>
        </p:spPr>
        <p:txBody>
          <a:bodyPr wrap="square" anchor="t" anchorCtr="0">
            <a:noAutofit/>
          </a:bodyPr>
          <a:lstStyle>
            <a:lvl1pPr marL="0" indent="0" algn="ctr">
              <a:buNone/>
              <a:defRPr/>
            </a:lvl1pPr>
          </a:lstStyle>
          <a:p>
            <a:r>
              <a:rPr lang="en-US"/>
              <a:t>Click to add picture</a:t>
            </a:r>
          </a:p>
        </p:txBody>
      </p:sp>
      <p:sp>
        <p:nvSpPr>
          <p:cNvPr id="7" name="Content Placeholder 5">
            <a:extLst>
              <a:ext uri="{FF2B5EF4-FFF2-40B4-BE49-F238E27FC236}">
                <a16:creationId xmlns:a16="http://schemas.microsoft.com/office/drawing/2014/main" id="{135EE74D-5A60-B83C-5C2D-7B6FEA778FCB}"/>
              </a:ext>
            </a:extLst>
          </p:cNvPr>
          <p:cNvSpPr>
            <a:spLocks noGrp="1"/>
          </p:cNvSpPr>
          <p:nvPr>
            <p:ph sz="quarter" idx="4" hasCustomPrompt="1"/>
          </p:nvPr>
        </p:nvSpPr>
        <p:spPr>
          <a:xfrm>
            <a:off x="4305827" y="2878091"/>
            <a:ext cx="7418813" cy="3440485"/>
          </a:xfrm>
        </p:spPr>
        <p:txBody>
          <a:bodyPr anchor="ctr" anchorCtr="0">
            <a:normAutofit/>
          </a:bodyPr>
          <a:lstStyle>
            <a:lvl1pPr marL="283464" indent="-283464">
              <a:buFont typeface="Arial" panose="020B0604020202020204" pitchFamily="34" charset="0"/>
              <a:buChar char="•"/>
              <a:defRPr/>
            </a:lvl1pPr>
            <a:lvl2pPr marL="283464" indent="-283464">
              <a:buFont typeface="Arial" panose="020B0604020202020204" pitchFamily="34" charset="0"/>
              <a:buChar char="•"/>
              <a:defRPr/>
            </a:lvl2pPr>
            <a:lvl3pPr marL="283464" indent="-283464">
              <a:buFont typeface="Arial" panose="020B0604020202020204" pitchFamily="34" charset="0"/>
              <a:buChar char="•"/>
              <a:defRPr/>
            </a:lvl3pPr>
            <a:lvl4pPr marL="283464" indent="-283464">
              <a:buFont typeface="Arial" panose="020B0604020202020204" pitchFamily="34" charset="0"/>
              <a:buChar char="•"/>
              <a:defRPr/>
            </a:lvl4pPr>
            <a:lvl5pPr marL="283464" indent="-283464">
              <a:buFont typeface="Arial" panose="020B0604020202020204" pitchFamily="34" charset="0"/>
              <a:buChar char="•"/>
              <a:defRPr/>
            </a:lvl5pPr>
          </a:lstStyle>
          <a:p>
            <a:pPr lvl="0"/>
            <a:r>
              <a:rPr lang="en-US"/>
              <a:t>Click to add text </a:t>
            </a:r>
          </a:p>
          <a:p>
            <a:pPr lvl="1"/>
            <a:r>
              <a:rPr lang="en-US"/>
              <a:t>Second level</a:t>
            </a:r>
          </a:p>
          <a:p>
            <a:pPr lvl="2"/>
            <a:r>
              <a:rPr lang="en-US"/>
              <a:t>Third level</a:t>
            </a:r>
          </a:p>
          <a:p>
            <a:pPr lvl="3"/>
            <a:r>
              <a:rPr lang="en-US"/>
              <a:t>Fourth level</a:t>
            </a:r>
          </a:p>
          <a:p>
            <a:pPr lvl="4"/>
            <a:r>
              <a:rPr lang="en-US"/>
              <a:t>Fifth level</a:t>
            </a:r>
          </a:p>
        </p:txBody>
      </p:sp>
      <p:sp>
        <p:nvSpPr>
          <p:cNvPr id="10" name="Footer Placeholder 9">
            <a:extLst>
              <a:ext uri="{FF2B5EF4-FFF2-40B4-BE49-F238E27FC236}">
                <a16:creationId xmlns:a16="http://schemas.microsoft.com/office/drawing/2014/main" id="{2BCF1FAD-0BAD-2574-3352-B152DF76C150}"/>
              </a:ext>
            </a:extLst>
          </p:cNvPr>
          <p:cNvSpPr>
            <a:spLocks noGrp="1"/>
          </p:cNvSpPr>
          <p:nvPr>
            <p:ph type="ftr" sz="quarter" idx="17"/>
          </p:nvPr>
        </p:nvSpPr>
        <p:spPr/>
        <p:txBody>
          <a:bodyPr/>
          <a:lstStyle/>
          <a:p>
            <a:endParaRPr lang="en-US"/>
          </a:p>
        </p:txBody>
      </p:sp>
      <p:sp>
        <p:nvSpPr>
          <p:cNvPr id="9" name="Date Placeholder 8">
            <a:extLst>
              <a:ext uri="{FF2B5EF4-FFF2-40B4-BE49-F238E27FC236}">
                <a16:creationId xmlns:a16="http://schemas.microsoft.com/office/drawing/2014/main" id="{EC328E41-645E-D257-FFF3-93344A8E4FA5}"/>
              </a:ext>
            </a:extLst>
          </p:cNvPr>
          <p:cNvSpPr>
            <a:spLocks noGrp="1"/>
          </p:cNvSpPr>
          <p:nvPr>
            <p:ph type="dt" sz="half" idx="16"/>
          </p:nvPr>
        </p:nvSpPr>
        <p:spPr/>
        <p:txBody>
          <a:bodyPr/>
          <a:lstStyle/>
          <a:p>
            <a:r>
              <a:rPr lang="en-US"/>
              <a:t>20XX</a:t>
            </a:r>
          </a:p>
        </p:txBody>
      </p:sp>
      <p:sp>
        <p:nvSpPr>
          <p:cNvPr id="14" name="Slide Number Placeholder 13">
            <a:extLst>
              <a:ext uri="{FF2B5EF4-FFF2-40B4-BE49-F238E27FC236}">
                <a16:creationId xmlns:a16="http://schemas.microsoft.com/office/drawing/2014/main" id="{DEF9E45A-6561-C074-14CE-B3B63476D221}"/>
              </a:ext>
            </a:extLst>
          </p:cNvPr>
          <p:cNvSpPr>
            <a:spLocks noGrp="1"/>
          </p:cNvSpPr>
          <p:nvPr>
            <p:ph type="sldNum" sz="quarter" idx="18"/>
          </p:nvPr>
        </p:nvSpPr>
        <p:spPr>
          <a:xfrm>
            <a:off x="10672130" y="6423914"/>
            <a:ext cx="1052510" cy="365125"/>
          </a:xfrm>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884250343"/>
      </p:ext>
    </p:extLst>
  </p:cSld>
  <p:clrMapOvr>
    <a:masterClrMapping/>
  </p:clrMapOvr>
  <p:extLst>
    <p:ext uri="{DCECCB84-F9BA-43D5-87BE-67443E8EF086}">
      <p15:sldGuideLst xmlns:p15="http://schemas.microsoft.com/office/powerpoint/2012/main">
        <p15:guide id="1" orient="horz">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Title + subtitle + picture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72C41-A024-2F33-1F04-21E003FA7291}"/>
              </a:ext>
            </a:extLst>
          </p:cNvPr>
          <p:cNvSpPr>
            <a:spLocks noGrp="1"/>
          </p:cNvSpPr>
          <p:nvPr>
            <p:ph type="ctrTitle"/>
          </p:nvPr>
        </p:nvSpPr>
        <p:spPr>
          <a:xfrm>
            <a:off x="436882" y="629920"/>
            <a:ext cx="3606800" cy="2809240"/>
          </a:xfrm>
        </p:spPr>
        <p:txBody>
          <a:bodyPr anchor="b">
            <a:noAutofit/>
          </a:bodyPr>
          <a:lstStyle>
            <a:lvl1pPr algn="l">
              <a:defRPr sz="2800"/>
            </a:lvl1pPr>
          </a:lstStyle>
          <a:p>
            <a:r>
              <a:rPr lang="en-US"/>
              <a:t>Click to edit Master title style</a:t>
            </a:r>
          </a:p>
        </p:txBody>
      </p:sp>
      <p:sp>
        <p:nvSpPr>
          <p:cNvPr id="3" name="Subtitle 2">
            <a:extLst>
              <a:ext uri="{FF2B5EF4-FFF2-40B4-BE49-F238E27FC236}">
                <a16:creationId xmlns:a16="http://schemas.microsoft.com/office/drawing/2014/main" id="{473BC2DF-9C2A-052C-AD2C-0A8ABAA50374}"/>
              </a:ext>
            </a:extLst>
          </p:cNvPr>
          <p:cNvSpPr>
            <a:spLocks noGrp="1"/>
          </p:cNvSpPr>
          <p:nvPr>
            <p:ph type="subTitle" idx="1"/>
          </p:nvPr>
        </p:nvSpPr>
        <p:spPr>
          <a:xfrm>
            <a:off x="436881" y="3698240"/>
            <a:ext cx="3606800" cy="2271076"/>
          </a:xfrm>
        </p:spPr>
        <p:txBody>
          <a:bodyPr anchor="t">
            <a:no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0070940-5919-2C95-2278-32E50BF14DD1}"/>
              </a:ext>
            </a:extLst>
          </p:cNvPr>
          <p:cNvSpPr>
            <a:spLocks noGrp="1"/>
          </p:cNvSpPr>
          <p:nvPr>
            <p:ph type="dt" sz="half" idx="10"/>
          </p:nvPr>
        </p:nvSpPr>
        <p:spPr/>
        <p:txBody>
          <a:bodyPr/>
          <a:lstStyle/>
          <a:p>
            <a:r>
              <a:rPr lang="en-US"/>
              <a:t>20XX</a:t>
            </a:r>
          </a:p>
        </p:txBody>
      </p:sp>
      <p:sp>
        <p:nvSpPr>
          <p:cNvPr id="5" name="Footer Placeholder 4">
            <a:extLst>
              <a:ext uri="{FF2B5EF4-FFF2-40B4-BE49-F238E27FC236}">
                <a16:creationId xmlns:a16="http://schemas.microsoft.com/office/drawing/2014/main" id="{1957D599-49CF-19FE-6D86-C5EDB765F41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931DF1-1C8D-86B9-BFDD-098FFC00FDC2}"/>
              </a:ext>
            </a:extLst>
          </p:cNvPr>
          <p:cNvSpPr>
            <a:spLocks noGrp="1"/>
          </p:cNvSpPr>
          <p:nvPr>
            <p:ph type="sldNum" sz="quarter" idx="12"/>
          </p:nvPr>
        </p:nvSpPr>
        <p:spPr>
          <a:xfrm>
            <a:off x="10702608" y="6423914"/>
            <a:ext cx="1052510" cy="365125"/>
          </a:xfrm>
        </p:spPr>
        <p:txBody>
          <a:bodyPr/>
          <a:lstStyle/>
          <a:p>
            <a:fld id="{CBD12358-51D2-46B3-9BDE-DF29528B9454}" type="slidenum">
              <a:rPr lang="en-US" smtClean="0"/>
              <a:t>‹#›</a:t>
            </a:fld>
            <a:endParaRPr lang="en-US"/>
          </a:p>
        </p:txBody>
      </p:sp>
      <p:sp>
        <p:nvSpPr>
          <p:cNvPr id="9" name="Picture Placeholder 8">
            <a:extLst>
              <a:ext uri="{FF2B5EF4-FFF2-40B4-BE49-F238E27FC236}">
                <a16:creationId xmlns:a16="http://schemas.microsoft.com/office/drawing/2014/main" id="{454FD2A1-D363-7C44-2A72-54E8B397D31A}"/>
              </a:ext>
            </a:extLst>
          </p:cNvPr>
          <p:cNvSpPr>
            <a:spLocks noGrp="1"/>
          </p:cNvSpPr>
          <p:nvPr>
            <p:ph type="pic" sz="quarter" idx="13"/>
          </p:nvPr>
        </p:nvSpPr>
        <p:spPr>
          <a:xfrm>
            <a:off x="4236720" y="650240"/>
            <a:ext cx="7518398" cy="5713918"/>
          </a:xfrm>
          <a:custGeom>
            <a:avLst/>
            <a:gdLst>
              <a:gd name="connsiteX0" fmla="*/ 3806436 w 7518398"/>
              <a:gd name="connsiteY0" fmla="*/ 4479475 h 5713918"/>
              <a:gd name="connsiteX1" fmla="*/ 7518398 w 7518398"/>
              <a:gd name="connsiteY1" fmla="*/ 4479475 h 5713918"/>
              <a:gd name="connsiteX2" fmla="*/ 7518398 w 7518398"/>
              <a:gd name="connsiteY2" fmla="*/ 5713918 h 5713918"/>
              <a:gd name="connsiteX3" fmla="*/ 3806436 w 7518398"/>
              <a:gd name="connsiteY3" fmla="*/ 5713918 h 5713918"/>
              <a:gd name="connsiteX4" fmla="*/ 0 w 7518398"/>
              <a:gd name="connsiteY4" fmla="*/ 4479475 h 5713918"/>
              <a:gd name="connsiteX5" fmla="*/ 3702527 w 7518398"/>
              <a:gd name="connsiteY5" fmla="*/ 4479475 h 5713918"/>
              <a:gd name="connsiteX6" fmla="*/ 3702527 w 7518398"/>
              <a:gd name="connsiteY6" fmla="*/ 5713918 h 5713918"/>
              <a:gd name="connsiteX7" fmla="*/ 0 w 7518398"/>
              <a:gd name="connsiteY7" fmla="*/ 5713918 h 5713918"/>
              <a:gd name="connsiteX8" fmla="*/ 3806436 w 7518398"/>
              <a:gd name="connsiteY8" fmla="*/ 0 h 5713918"/>
              <a:gd name="connsiteX9" fmla="*/ 7518398 w 7518398"/>
              <a:gd name="connsiteY9" fmla="*/ 0 h 5713918"/>
              <a:gd name="connsiteX10" fmla="*/ 7518398 w 7518398"/>
              <a:gd name="connsiteY10" fmla="*/ 4379183 h 5713918"/>
              <a:gd name="connsiteX11" fmla="*/ 3806436 w 7518398"/>
              <a:gd name="connsiteY11" fmla="*/ 4379183 h 5713918"/>
              <a:gd name="connsiteX12" fmla="*/ 0 w 7518398"/>
              <a:gd name="connsiteY12" fmla="*/ 0 h 5713918"/>
              <a:gd name="connsiteX13" fmla="*/ 3702527 w 7518398"/>
              <a:gd name="connsiteY13" fmla="*/ 0 h 5713918"/>
              <a:gd name="connsiteX14" fmla="*/ 3702527 w 7518398"/>
              <a:gd name="connsiteY14" fmla="*/ 4379183 h 5713918"/>
              <a:gd name="connsiteX15" fmla="*/ 0 w 7518398"/>
              <a:gd name="connsiteY15" fmla="*/ 4379183 h 571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518398" h="5713918">
                <a:moveTo>
                  <a:pt x="3806436" y="4479475"/>
                </a:moveTo>
                <a:lnTo>
                  <a:pt x="7518398" y="4479475"/>
                </a:lnTo>
                <a:lnTo>
                  <a:pt x="7518398" y="5713918"/>
                </a:lnTo>
                <a:lnTo>
                  <a:pt x="3806436" y="5713918"/>
                </a:lnTo>
                <a:close/>
                <a:moveTo>
                  <a:pt x="0" y="4479475"/>
                </a:moveTo>
                <a:lnTo>
                  <a:pt x="3702527" y="4479475"/>
                </a:lnTo>
                <a:lnTo>
                  <a:pt x="3702527" y="5713918"/>
                </a:lnTo>
                <a:lnTo>
                  <a:pt x="0" y="5713918"/>
                </a:lnTo>
                <a:close/>
                <a:moveTo>
                  <a:pt x="3806436" y="0"/>
                </a:moveTo>
                <a:lnTo>
                  <a:pt x="7518398" y="0"/>
                </a:lnTo>
                <a:lnTo>
                  <a:pt x="7518398" y="4379183"/>
                </a:lnTo>
                <a:lnTo>
                  <a:pt x="3806436" y="4379183"/>
                </a:lnTo>
                <a:close/>
                <a:moveTo>
                  <a:pt x="0" y="0"/>
                </a:moveTo>
                <a:lnTo>
                  <a:pt x="3702527" y="0"/>
                </a:lnTo>
                <a:lnTo>
                  <a:pt x="3702527" y="4379183"/>
                </a:lnTo>
                <a:lnTo>
                  <a:pt x="0" y="4379183"/>
                </a:lnTo>
                <a:close/>
              </a:path>
            </a:pathLst>
          </a:custGeom>
          <a:solidFill>
            <a:schemeClr val="accent2"/>
          </a:solidFill>
        </p:spPr>
        <p:txBody>
          <a:bodyPr wrap="square" anchor="t">
            <a:noAutofit/>
          </a:bodyPr>
          <a:lstStyle/>
          <a:p>
            <a:endParaRPr lang="en-US"/>
          </a:p>
        </p:txBody>
      </p:sp>
    </p:spTree>
    <p:extLst>
      <p:ext uri="{BB962C8B-B14F-4D97-AF65-F5344CB8AC3E}">
        <p14:creationId xmlns:p14="http://schemas.microsoft.com/office/powerpoint/2010/main" val="157795132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A0D170-CD98-9688-C461-00891E4D2B6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04E040C-0541-8935-1D7C-BC421C875BF5}"/>
              </a:ext>
            </a:extLst>
          </p:cNvPr>
          <p:cNvSpPr>
            <a:spLocks noGrp="1"/>
          </p:cNvSpPr>
          <p:nvPr>
            <p:ph type="dt" sz="half" idx="10"/>
          </p:nvPr>
        </p:nvSpPr>
        <p:spPr/>
        <p:txBody>
          <a:bodyPr/>
          <a:lstStyle/>
          <a:p>
            <a:fld id="{9AD10C39-7DD5-472F-A002-4A56C9A4298B}" type="datetimeFigureOut">
              <a:rPr lang="en-GB" smtClean="0"/>
              <a:t>12/10/2025</a:t>
            </a:fld>
            <a:endParaRPr lang="en-GB"/>
          </a:p>
        </p:txBody>
      </p:sp>
      <p:sp>
        <p:nvSpPr>
          <p:cNvPr id="4" name="Footer Placeholder 3">
            <a:extLst>
              <a:ext uri="{FF2B5EF4-FFF2-40B4-BE49-F238E27FC236}">
                <a16:creationId xmlns:a16="http://schemas.microsoft.com/office/drawing/2014/main" id="{6A7DA841-C8D5-156D-A99C-0BEBF7601D3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A88D4CC-27F2-E4BE-F2BF-7B6473AF28B6}"/>
              </a:ext>
            </a:extLst>
          </p:cNvPr>
          <p:cNvSpPr>
            <a:spLocks noGrp="1"/>
          </p:cNvSpPr>
          <p:nvPr>
            <p:ph type="sldNum" sz="quarter" idx="12"/>
          </p:nvPr>
        </p:nvSpPr>
        <p:spPr/>
        <p:txBody>
          <a:bodyPr/>
          <a:lstStyle/>
          <a:p>
            <a:fld id="{D5C693BA-E62A-4D4B-83D0-87695B49189B}" type="slidenum">
              <a:rPr lang="en-GB" smtClean="0"/>
              <a:t>‹#›</a:t>
            </a:fld>
            <a:endParaRPr lang="en-GB"/>
          </a:p>
        </p:txBody>
      </p:sp>
    </p:spTree>
    <p:extLst>
      <p:ext uri="{BB962C8B-B14F-4D97-AF65-F5344CB8AC3E}">
        <p14:creationId xmlns:p14="http://schemas.microsoft.com/office/powerpoint/2010/main" val="7533255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86B75A-687E-405C-8A0B-8D00578BA2C3}" type="datetimeFigureOut">
              <a:rPr lang="en-US" smtClean="0"/>
              <a:pPr/>
              <a:t>10/12/2025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7688104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A0D170-CD98-9688-C461-00891E4D2B6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04E040C-0541-8935-1D7C-BC421C875BF5}"/>
              </a:ext>
            </a:extLst>
          </p:cNvPr>
          <p:cNvSpPr>
            <a:spLocks noGrp="1"/>
          </p:cNvSpPr>
          <p:nvPr>
            <p:ph type="dt" sz="half" idx="10"/>
          </p:nvPr>
        </p:nvSpPr>
        <p:spPr/>
        <p:txBody>
          <a:bodyPr/>
          <a:lstStyle/>
          <a:p>
            <a:fld id="{9AD10C39-7DD5-472F-A002-4A56C9A4298B}" type="datetimeFigureOut">
              <a:rPr lang="en-GB" smtClean="0"/>
              <a:t>12/10/2025</a:t>
            </a:fld>
            <a:endParaRPr lang="en-GB"/>
          </a:p>
        </p:txBody>
      </p:sp>
      <p:sp>
        <p:nvSpPr>
          <p:cNvPr id="4" name="Footer Placeholder 3">
            <a:extLst>
              <a:ext uri="{FF2B5EF4-FFF2-40B4-BE49-F238E27FC236}">
                <a16:creationId xmlns:a16="http://schemas.microsoft.com/office/drawing/2014/main" id="{6A7DA841-C8D5-156D-A99C-0BEBF7601D3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A88D4CC-27F2-E4BE-F2BF-7B6473AF28B6}"/>
              </a:ext>
            </a:extLst>
          </p:cNvPr>
          <p:cNvSpPr>
            <a:spLocks noGrp="1"/>
          </p:cNvSpPr>
          <p:nvPr>
            <p:ph type="sldNum" sz="quarter" idx="12"/>
          </p:nvPr>
        </p:nvSpPr>
        <p:spPr/>
        <p:txBody>
          <a:bodyPr/>
          <a:lstStyle/>
          <a:p>
            <a:fld id="{D5C693BA-E62A-4D4B-83D0-87695B49189B}" type="slidenum">
              <a:rPr lang="en-GB" smtClean="0"/>
              <a:t>‹#›</a:t>
            </a:fld>
            <a:endParaRPr lang="en-GB"/>
          </a:p>
        </p:txBody>
      </p:sp>
    </p:spTree>
    <p:extLst>
      <p:ext uri="{BB962C8B-B14F-4D97-AF65-F5344CB8AC3E}">
        <p14:creationId xmlns:p14="http://schemas.microsoft.com/office/powerpoint/2010/main" val="4015408861"/>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theme" Target="../theme/theme1.xml"/><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5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0060ACE-E228-45FD-83E3-FF4D1CCF705F}"/>
              </a:ext>
            </a:extLst>
          </p:cNvPr>
          <p:cNvSpPr>
            <a:spLocks noGrp="1"/>
          </p:cNvSpPr>
          <p:nvPr>
            <p:ph type="title"/>
          </p:nvPr>
        </p:nvSpPr>
        <p:spPr>
          <a:xfrm>
            <a:off x="371475" y="260351"/>
            <a:ext cx="11520487" cy="758824"/>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88AF9FF-2A4E-41E6-956B-69BC625CC9A4}"/>
              </a:ext>
            </a:extLst>
          </p:cNvPr>
          <p:cNvSpPr>
            <a:spLocks noGrp="1"/>
          </p:cNvSpPr>
          <p:nvPr>
            <p:ph type="body" idx="1"/>
          </p:nvPr>
        </p:nvSpPr>
        <p:spPr>
          <a:xfrm>
            <a:off x="371474" y="1233488"/>
            <a:ext cx="11520487" cy="494347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
            <a:extLst>
              <a:ext uri="{FF2B5EF4-FFF2-40B4-BE49-F238E27FC236}">
                <a16:creationId xmlns:a16="http://schemas.microsoft.com/office/drawing/2014/main" id="{CEE1F87C-C7F2-4F14-86B1-854B7B0C580E}"/>
              </a:ext>
            </a:extLst>
          </p:cNvPr>
          <p:cNvSpPr/>
          <p:nvPr userDrawn="1"/>
        </p:nvSpPr>
        <p:spPr>
          <a:xfrm>
            <a:off x="11229975" y="6512060"/>
            <a:ext cx="962025" cy="3459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a:extLst>
              <a:ext uri="{FF2B5EF4-FFF2-40B4-BE49-F238E27FC236}">
                <a16:creationId xmlns:a16="http://schemas.microsoft.com/office/drawing/2014/main" id="{94FD9470-E137-41DF-A5CA-C7B4B9856E94}"/>
              </a:ext>
            </a:extLst>
          </p:cNvPr>
          <p:cNvSpPr>
            <a:spLocks noGrp="1"/>
          </p:cNvSpPr>
          <p:nvPr>
            <p:ph type="sldNum" sz="quarter" idx="4"/>
          </p:nvPr>
        </p:nvSpPr>
        <p:spPr>
          <a:xfrm>
            <a:off x="11518900" y="6581978"/>
            <a:ext cx="373062" cy="206104"/>
          </a:xfrm>
          <a:prstGeom prst="rect">
            <a:avLst/>
          </a:prstGeom>
        </p:spPr>
        <p:txBody>
          <a:bodyPr vert="horz" lIns="91440" tIns="45720" rIns="91440" bIns="45720" rtlCol="0" anchor="ctr"/>
          <a:lstStyle>
            <a:lvl1pPr algn="r">
              <a:defRPr sz="1200">
                <a:solidFill>
                  <a:schemeClr val="bg1"/>
                </a:solidFill>
              </a:defRPr>
            </a:lvl1pPr>
          </a:lstStyle>
          <a:p>
            <a:fld id="{03DC2DEF-D2FE-4B45-ABA4-9F153FD1C98A}" type="slidenum">
              <a:rPr lang="en-US" smtClean="0"/>
              <a:pPr/>
              <a:t>‹#›</a:t>
            </a:fld>
            <a:endParaRPr lang="en-US"/>
          </a:p>
        </p:txBody>
      </p:sp>
      <p:sp>
        <p:nvSpPr>
          <p:cNvPr id="8" name="Rectangle 7">
            <a:extLst>
              <a:ext uri="{FF2B5EF4-FFF2-40B4-BE49-F238E27FC236}">
                <a16:creationId xmlns:a16="http://schemas.microsoft.com/office/drawing/2014/main" id="{48AB12CC-D752-4664-B92F-BAEFF0416B7E}"/>
              </a:ext>
            </a:extLst>
          </p:cNvPr>
          <p:cNvSpPr/>
          <p:nvPr userDrawn="1"/>
        </p:nvSpPr>
        <p:spPr>
          <a:xfrm>
            <a:off x="0" y="260350"/>
            <a:ext cx="300037" cy="755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4583292"/>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62" r:id="rId4"/>
    <p:sldLayoutId id="2147483663" r:id="rId5"/>
    <p:sldLayoutId id="2147483650" r:id="rId6"/>
    <p:sldLayoutId id="2147483664" r:id="rId7"/>
    <p:sldLayoutId id="2147483665" r:id="rId8"/>
    <p:sldLayoutId id="2147483666" r:id="rId9"/>
    <p:sldLayoutId id="2147483667" r:id="rId10"/>
    <p:sldLayoutId id="2147483668" r:id="rId11"/>
    <p:sldLayoutId id="2147483669" r:id="rId12"/>
    <p:sldLayoutId id="2147483651" r:id="rId13"/>
    <p:sldLayoutId id="2147483670" r:id="rId14"/>
    <p:sldLayoutId id="2147483671" r:id="rId15"/>
    <p:sldLayoutId id="2147483672" r:id="rId16"/>
    <p:sldLayoutId id="2147483673" r:id="rId17"/>
    <p:sldLayoutId id="2147483652" r:id="rId18"/>
    <p:sldLayoutId id="2147483674" r:id="rId19"/>
    <p:sldLayoutId id="2147483675" r:id="rId20"/>
    <p:sldLayoutId id="2147483676" r:id="rId21"/>
    <p:sldLayoutId id="2147483677" r:id="rId22"/>
    <p:sldLayoutId id="2147483655" r:id="rId23"/>
    <p:sldLayoutId id="2147483678" r:id="rId24"/>
    <p:sldLayoutId id="2147483679" r:id="rId25"/>
    <p:sldLayoutId id="2147483680" r:id="rId26"/>
    <p:sldLayoutId id="2147483681" r:id="rId27"/>
    <p:sldLayoutId id="2147483653" r:id="rId28"/>
    <p:sldLayoutId id="2147483682" r:id="rId29"/>
    <p:sldLayoutId id="2147483683" r:id="rId30"/>
    <p:sldLayoutId id="2147483684" r:id="rId31"/>
    <p:sldLayoutId id="2147483685" r:id="rId32"/>
    <p:sldLayoutId id="2147483704" r:id="rId33"/>
    <p:sldLayoutId id="2147483686" r:id="rId34"/>
    <p:sldLayoutId id="2147483687" r:id="rId35"/>
    <p:sldLayoutId id="2147483689" r:id="rId36"/>
    <p:sldLayoutId id="2147483688" r:id="rId37"/>
    <p:sldLayoutId id="2147483690" r:id="rId38"/>
    <p:sldLayoutId id="2147483691" r:id="rId39"/>
    <p:sldLayoutId id="2147483692" r:id="rId40"/>
    <p:sldLayoutId id="2147483693" r:id="rId41"/>
    <p:sldLayoutId id="2147483694" r:id="rId42"/>
    <p:sldLayoutId id="2147483695" r:id="rId43"/>
    <p:sldLayoutId id="2147483696" r:id="rId44"/>
    <p:sldLayoutId id="2147483697" r:id="rId45"/>
    <p:sldLayoutId id="2147483698" r:id="rId46"/>
    <p:sldLayoutId id="2147483699" r:id="rId47"/>
    <p:sldLayoutId id="2147483700" r:id="rId48"/>
    <p:sldLayoutId id="2147483701" r:id="rId49"/>
    <p:sldLayoutId id="2147483702" r:id="rId50"/>
    <p:sldLayoutId id="2147483656" r:id="rId51"/>
    <p:sldLayoutId id="2147483657" r:id="rId52"/>
    <p:sldLayoutId id="2147483705" r:id="rId53"/>
    <p:sldLayoutId id="2147483706" r:id="rId54"/>
    <p:sldLayoutId id="2147483707" r:id="rId55"/>
    <p:sldLayoutId id="2147483708" r:id="rId56"/>
    <p:sldLayoutId id="2147483709" r:id="rId57"/>
  </p:sldLayoutIdLst>
  <p:hf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64" userDrawn="1">
          <p15:clr>
            <a:srgbClr val="F26B43"/>
          </p15:clr>
        </p15:guide>
        <p15:guide id="2" pos="234" userDrawn="1">
          <p15:clr>
            <a:srgbClr val="F26B43"/>
          </p15:clr>
        </p15:guide>
        <p15:guide id="3" orient="horz" pos="4133" userDrawn="1">
          <p15:clr>
            <a:srgbClr val="F26B43"/>
          </p15:clr>
        </p15:guide>
        <p15:guide id="4" pos="7491" userDrawn="1">
          <p15:clr>
            <a:srgbClr val="F26B43"/>
          </p15:clr>
        </p15:guide>
        <p15:guide id="5" orient="horz" pos="640" userDrawn="1">
          <p15:clr>
            <a:srgbClr val="F26B43"/>
          </p15:clr>
        </p15:guide>
        <p15:guide id="6" orient="horz" pos="777" userDrawn="1">
          <p15:clr>
            <a:srgbClr val="F26B43"/>
          </p15:clr>
        </p15:guide>
        <p15:guide id="7" orient="horz" pos="4020" userDrawn="1">
          <p15:clr>
            <a:srgbClr val="F26B43"/>
          </p15:clr>
        </p15:guide>
        <p15:guide id="8" orient="horz" pos="3906"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33467B-6A3B-4C1D-0ABB-D68C58E914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5235A079-923C-4CBA-EE04-7E6269E6D72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2072C18-A3EC-DE34-DAF6-4E78E4F49E4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AD10C39-7DD5-472F-A002-4A56C9A4298B}" type="datetimeFigureOut">
              <a:rPr lang="en-GB" smtClean="0"/>
              <a:t>12/10/2025</a:t>
            </a:fld>
            <a:endParaRPr lang="en-GB"/>
          </a:p>
        </p:txBody>
      </p:sp>
      <p:sp>
        <p:nvSpPr>
          <p:cNvPr id="5" name="Footer Placeholder 4">
            <a:extLst>
              <a:ext uri="{FF2B5EF4-FFF2-40B4-BE49-F238E27FC236}">
                <a16:creationId xmlns:a16="http://schemas.microsoft.com/office/drawing/2014/main" id="{E8B8CB88-8133-78DD-AA1D-D527DF90E6E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CB952F6-D8A8-A4FA-51EF-42F5A82A1A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5C693BA-E62A-4D4B-83D0-87695B49189B}" type="slidenum">
              <a:rPr lang="en-GB" smtClean="0"/>
              <a:t>‹#›</a:t>
            </a:fld>
            <a:endParaRPr lang="en-GB"/>
          </a:p>
        </p:txBody>
      </p:sp>
    </p:spTree>
    <p:extLst>
      <p:ext uri="{BB962C8B-B14F-4D97-AF65-F5344CB8AC3E}">
        <p14:creationId xmlns:p14="http://schemas.microsoft.com/office/powerpoint/2010/main" val="3060824807"/>
      </p:ext>
    </p:extLst>
  </p:cSld>
  <p:clrMap bg1="lt1" tx1="dk1" bg2="lt2" tx2="dk2" accent1="accent1" accent2="accent2" accent3="accent3" accent4="accent4" accent5="accent5" accent6="accent6" hlink="hlink" folHlink="folHlink"/>
  <p:sldLayoutIdLst>
    <p:sldLayoutId id="214748365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hyperlink" Target="https://www.flotek.io/blog/the-16-benefits-of-useing-microsoft-365-for-your-business" TargetMode="External"/><Relationship Id="rId2" Type="http://schemas.openxmlformats.org/officeDocument/2006/relationships/hyperlink" Target="Http://www.sunrisehomecare.com.au/" TargetMode="External"/><Relationship Id="rId1" Type="http://schemas.openxmlformats.org/officeDocument/2006/relationships/slideLayout" Target="../slideLayouts/slideLayout5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5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3" Type="http://schemas.openxmlformats.org/officeDocument/2006/relationships/hyperlink" Target="https://teams.microsoft.com/v2/" TargetMode="External"/><Relationship Id="rId7" Type="http://schemas.openxmlformats.org/officeDocument/2006/relationships/image" Target="../media/image15.svg"/><Relationship Id="rId2" Type="http://schemas.openxmlformats.org/officeDocument/2006/relationships/hyperlink" Target="https://www.itgeared.com/what-are-the-disadvantages-of-microsoft-teams/" TargetMode="External"/><Relationship Id="rId1" Type="http://schemas.openxmlformats.org/officeDocument/2006/relationships/slideLayout" Target="../slideLayouts/slideLayout58.xml"/><Relationship Id="rId6" Type="http://schemas.openxmlformats.org/officeDocument/2006/relationships/image" Target="../media/image14.png"/><Relationship Id="rId5" Type="http://schemas.openxmlformats.org/officeDocument/2006/relationships/hyperlink" Target="https://www.england.nhs.uk/long-read/microsoft-teams-and-remote-working/" TargetMode="External"/><Relationship Id="rId4" Type="http://schemas.openxmlformats.org/officeDocument/2006/relationships/hyperlink" Target="https://www.afternic.com/forsale/learnmicrosoft.com?utm_source=TDFS&amp;utm_medium=sn_affiliate_click&amp;utm_campaign=TDFS_GoDaddy_DLS&amp;traffic_type=TDFS&amp;traffic_id=GoDaddy_DLS"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xml"/><Relationship Id="rId1" Type="http://schemas.openxmlformats.org/officeDocument/2006/relationships/slideLayout" Target="../slideLayouts/slideLayout5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hyperlink" Target="https://doi.org/10.1109/AICCSA.2009.5069395" TargetMode="External"/><Relationship Id="rId2" Type="http://schemas.openxmlformats.org/officeDocument/2006/relationships/hyperlink" Target="https://doi.org/10.2196/jmir.8775" TargetMode="Externa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5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D71C9CD-CAE8-4AC8-936D-333769D479E5}"/>
              </a:ext>
            </a:extLst>
          </p:cNvPr>
          <p:cNvSpPr>
            <a:spLocks noGrp="1"/>
          </p:cNvSpPr>
          <p:nvPr>
            <p:ph type="title"/>
          </p:nvPr>
        </p:nvSpPr>
        <p:spPr>
          <a:xfrm>
            <a:off x="371475" y="260351"/>
            <a:ext cx="11520487" cy="758824"/>
          </a:xfrm>
        </p:spPr>
        <p:txBody>
          <a:bodyPr anchor="ctr">
            <a:normAutofit/>
          </a:bodyPr>
          <a:lstStyle/>
          <a:p>
            <a:r>
              <a:rPr lang="en-US"/>
              <a:t>The Sunrise care home:</a:t>
            </a:r>
          </a:p>
        </p:txBody>
      </p:sp>
      <p:pic>
        <p:nvPicPr>
          <p:cNvPr id="7" name="Picture Placeholder 6" descr="A person holding a tablet&#10;&#10;AI-generated content may be incorrect.">
            <a:extLst>
              <a:ext uri="{FF2B5EF4-FFF2-40B4-BE49-F238E27FC236}">
                <a16:creationId xmlns:a16="http://schemas.microsoft.com/office/drawing/2014/main" id="{37B81D7C-5E2F-DC50-C8B8-B62DD9328C98}"/>
              </a:ext>
            </a:extLst>
          </p:cNvPr>
          <p:cNvPicPr>
            <a:picLocks noGrp="1" noChangeAspect="1"/>
          </p:cNvPicPr>
          <p:nvPr>
            <p:ph idx="1"/>
          </p:nvPr>
        </p:nvPicPr>
        <p:blipFill>
          <a:blip r:embed="rId2"/>
          <a:stretch/>
        </p:blipFill>
        <p:spPr>
          <a:xfrm>
            <a:off x="371474" y="1903758"/>
            <a:ext cx="6246027" cy="4034256"/>
          </a:xfrm>
          <a:prstGeom prst="rect">
            <a:avLst/>
          </a:prstGeom>
          <a:noFill/>
        </p:spPr>
      </p:pic>
      <p:sp>
        <p:nvSpPr>
          <p:cNvPr id="1031" name="Slide Number Placeholder 3">
            <a:extLst>
              <a:ext uri="{FF2B5EF4-FFF2-40B4-BE49-F238E27FC236}">
                <a16:creationId xmlns:a16="http://schemas.microsoft.com/office/drawing/2014/main" id="{A967F017-24D6-4D2C-355F-DC50A36F3F1B}"/>
              </a:ext>
            </a:extLst>
          </p:cNvPr>
          <p:cNvSpPr>
            <a:spLocks noGrp="1"/>
          </p:cNvSpPr>
          <p:nvPr>
            <p:ph type="sldNum" sz="quarter" idx="12"/>
          </p:nvPr>
        </p:nvSpPr>
        <p:spPr>
          <a:xfrm>
            <a:off x="11518900" y="6581978"/>
            <a:ext cx="373062" cy="206104"/>
          </a:xfrm>
        </p:spPr>
        <p:txBody>
          <a:bodyPr/>
          <a:lstStyle/>
          <a:p>
            <a:pPr>
              <a:spcAft>
                <a:spcPts val="600"/>
              </a:spcAft>
            </a:pPr>
            <a:fld id="{03DC2DEF-D2FE-4B45-ABA4-9F153FD1C98A}" type="slidenum">
              <a:rPr lang="en-US" smtClean="0"/>
              <a:pPr>
                <a:spcAft>
                  <a:spcPts val="600"/>
                </a:spcAft>
              </a:pPr>
              <a:t>1</a:t>
            </a:fld>
            <a:endParaRPr lang="en-US"/>
          </a:p>
        </p:txBody>
      </p:sp>
      <p:pic>
        <p:nvPicPr>
          <p:cNvPr id="1026" name="Picture 2" descr="Prifysgol Cymru Y Drindod Dewi Sant | University of Wales Trinity Saint  David - NPLD"/>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790970" y="256619"/>
            <a:ext cx="4091921" cy="2053148"/>
          </a:xfrm>
          <a:prstGeom prst="rect">
            <a:avLst/>
          </a:prstGeom>
          <a:solidFill>
            <a:srgbClr val="FFFFFF"/>
          </a:solidFill>
        </p:spPr>
      </p:pic>
      <p:sp>
        <p:nvSpPr>
          <p:cNvPr id="5" name="Subtitle 4">
            <a:extLst>
              <a:ext uri="{FF2B5EF4-FFF2-40B4-BE49-F238E27FC236}">
                <a16:creationId xmlns:a16="http://schemas.microsoft.com/office/drawing/2014/main" id="{D91BB7A2-7D38-1940-3FB5-CE039DD1D1FE}"/>
              </a:ext>
            </a:extLst>
          </p:cNvPr>
          <p:cNvSpPr>
            <a:spLocks noGrp="1"/>
          </p:cNvSpPr>
          <p:nvPr>
            <p:ph type="subTitle" idx="4294967295"/>
          </p:nvPr>
        </p:nvSpPr>
        <p:spPr>
          <a:xfrm>
            <a:off x="6682888" y="2313354"/>
            <a:ext cx="5361476" cy="1433510"/>
          </a:xfrm>
        </p:spPr>
        <p:txBody>
          <a:bodyPr vert="horz" lIns="91440" tIns="45720" rIns="91440" bIns="45720" rtlCol="0" anchor="t">
            <a:noAutofit/>
          </a:bodyPr>
          <a:lstStyle/>
          <a:p>
            <a:r>
              <a:rPr lang="en-GB" sz="1500" b="1">
                <a:latin typeface="Arial"/>
                <a:ea typeface="Calibri Light"/>
                <a:cs typeface="Arial"/>
              </a:rPr>
              <a:t>Evaluating the use of digital technology,  tools, and techniques to enhance efficiency at Sunrise residential care home. </a:t>
            </a:r>
            <a:endParaRPr lang="en-GB" sz="1500" b="1">
              <a:ea typeface="Calibri Light"/>
              <a:cs typeface="Calibri Light"/>
            </a:endParaRPr>
          </a:p>
          <a:p>
            <a:endParaRPr lang="en-GB" sz="1500" b="1">
              <a:latin typeface="Arial"/>
              <a:ea typeface="Calibri Light"/>
              <a:cs typeface="Arial"/>
            </a:endParaRPr>
          </a:p>
          <a:p>
            <a:r>
              <a:rPr lang="en-US" sz="1800" b="1">
                <a:latin typeface="Calibri Light"/>
                <a:ea typeface="Calibri Light"/>
                <a:cs typeface="Calibri Light"/>
              </a:rPr>
              <a:t>LCHS4007 • Digital Skills and Research Methods</a:t>
            </a:r>
          </a:p>
          <a:p>
            <a:r>
              <a:rPr lang="en-US" sz="1800" b="1">
                <a:latin typeface="Calibri Light"/>
                <a:ea typeface="Calibri Light"/>
                <a:cs typeface="Calibri Light"/>
              </a:rPr>
              <a:t>Module code: LCHS4007 | </a:t>
            </a:r>
            <a:r>
              <a:rPr lang="en-US" sz="1800" b="1" err="1">
                <a:latin typeface="Calibri Light"/>
                <a:ea typeface="Calibri Light"/>
                <a:cs typeface="Calibri Light"/>
              </a:rPr>
              <a:t>Programme</a:t>
            </a:r>
            <a:r>
              <a:rPr lang="en-US" sz="1800" b="1">
                <a:latin typeface="Calibri Light"/>
                <a:ea typeface="Calibri Light"/>
                <a:cs typeface="Calibri Light"/>
              </a:rPr>
              <a:t>: </a:t>
            </a:r>
            <a:r>
              <a:rPr lang="en-US" sz="1800" b="1" err="1">
                <a:latin typeface="Calibri Light"/>
                <a:ea typeface="Calibri Light"/>
                <a:cs typeface="Calibri Light"/>
              </a:rPr>
              <a:t>CertHE</a:t>
            </a:r>
            <a:r>
              <a:rPr lang="en-US" sz="1800" b="1">
                <a:latin typeface="Calibri Light"/>
                <a:ea typeface="Calibri Light"/>
                <a:cs typeface="Calibri Light"/>
              </a:rPr>
              <a:t> Skills for the Workplace (Health &amp; Social Care)</a:t>
            </a:r>
          </a:p>
          <a:p>
            <a:endParaRPr lang="en-US" sz="1800" b="1">
              <a:latin typeface="Calibri Light"/>
              <a:ea typeface="Calibri Light"/>
              <a:cs typeface="Calibri Light"/>
            </a:endParaRPr>
          </a:p>
          <a:p>
            <a:endParaRPr lang="en-US" sz="1800" b="1">
              <a:latin typeface="Calibri Light"/>
              <a:ea typeface="Calibri Light"/>
              <a:cs typeface="Calibri Light"/>
            </a:endParaRPr>
          </a:p>
          <a:p>
            <a:endParaRPr lang="en-US" sz="1800" b="1">
              <a:latin typeface="Calibri Light"/>
              <a:ea typeface="Calibri Light"/>
              <a:cs typeface="Calibri Light"/>
            </a:endParaRPr>
          </a:p>
          <a:p>
            <a:endParaRPr lang="en-GB" sz="1500" b="1">
              <a:latin typeface="Arial"/>
              <a:ea typeface="Calibri Light"/>
              <a:cs typeface="Arial"/>
            </a:endParaRPr>
          </a:p>
          <a:p>
            <a:pPr marL="0" indent="0">
              <a:buNone/>
            </a:pPr>
            <a:endParaRPr lang="en-GB" sz="2000" b="1">
              <a:ea typeface="Calibri Light"/>
              <a:cs typeface="Calibri Light"/>
            </a:endParaRPr>
          </a:p>
        </p:txBody>
      </p:sp>
      <p:graphicFrame>
        <p:nvGraphicFramePr>
          <p:cNvPr id="8" name="Table 7">
            <a:extLst>
              <a:ext uri="{FF2B5EF4-FFF2-40B4-BE49-F238E27FC236}">
                <a16:creationId xmlns:a16="http://schemas.microsoft.com/office/drawing/2014/main" id="{5C0D7E65-0B9D-BFF7-E41A-C0C0D7D9D317}"/>
              </a:ext>
            </a:extLst>
          </p:cNvPr>
          <p:cNvGraphicFramePr>
            <a:graphicFrameLocks noGrp="1"/>
          </p:cNvGraphicFramePr>
          <p:nvPr>
            <p:extLst>
              <p:ext uri="{D42A27DB-BD31-4B8C-83A1-F6EECF244321}">
                <p14:modId xmlns:p14="http://schemas.microsoft.com/office/powerpoint/2010/main" val="3049153050"/>
              </p:ext>
            </p:extLst>
          </p:nvPr>
        </p:nvGraphicFramePr>
        <p:xfrm>
          <a:off x="6775938" y="4548553"/>
          <a:ext cx="5177097" cy="717104"/>
        </p:xfrm>
        <a:graphic>
          <a:graphicData uri="http://schemas.openxmlformats.org/drawingml/2006/table">
            <a:tbl>
              <a:tblPr bandRow="1">
                <a:tableStyleId>{5C22544A-7EE6-4342-B048-85BDC9FD1C3A}</a:tableStyleId>
              </a:tblPr>
              <a:tblGrid>
                <a:gridCol w="5177097">
                  <a:extLst>
                    <a:ext uri="{9D8B030D-6E8A-4147-A177-3AD203B41FA5}">
                      <a16:colId xmlns:a16="http://schemas.microsoft.com/office/drawing/2014/main" val="4053182220"/>
                    </a:ext>
                  </a:extLst>
                </a:gridCol>
              </a:tblGrid>
              <a:tr h="717104">
                <a:tc>
                  <a:txBody>
                    <a:bodyPr/>
                    <a:lstStyle/>
                    <a:p>
                      <a:pPr algn="just">
                        <a:spcBef>
                          <a:spcPts val="600"/>
                        </a:spcBef>
                        <a:spcAft>
                          <a:spcPts val="600"/>
                        </a:spcAft>
                        <a:buNone/>
                      </a:pPr>
                      <a:r>
                        <a:rPr lang="en-GB" sz="1400" b="1">
                          <a:effectLst/>
                          <a:latin typeface="Arial"/>
                        </a:rPr>
                        <a:t>Lecturer : Hajra Mustasim (Module lead) :Internal Verifier: Dr Besty Joes</a:t>
                      </a:r>
                      <a:endParaRPr lang="en-US" sz="1400"/>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556183"/>
                  </a:ext>
                </a:extLst>
              </a:tr>
            </a:tbl>
          </a:graphicData>
        </a:graphic>
      </p:graphicFrame>
    </p:spTree>
    <p:extLst>
      <p:ext uri="{BB962C8B-B14F-4D97-AF65-F5344CB8AC3E}">
        <p14:creationId xmlns:p14="http://schemas.microsoft.com/office/powerpoint/2010/main" val="14954965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2B2D20-64F0-D4DB-8389-62B5DF86CD29}"/>
              </a:ext>
            </a:extLst>
          </p:cNvPr>
          <p:cNvSpPr>
            <a:spLocks noGrp="1"/>
          </p:cNvSpPr>
          <p:nvPr>
            <p:ph type="title"/>
          </p:nvPr>
        </p:nvSpPr>
        <p:spPr/>
        <p:txBody>
          <a:bodyPr/>
          <a:lstStyle/>
          <a:p>
            <a:r>
              <a:rPr lang="en-GB">
                <a:ea typeface="Calibri"/>
                <a:cs typeface="Calibri"/>
              </a:rPr>
              <a:t>Group A Presentation:</a:t>
            </a:r>
            <a:endParaRPr lang="en-GB"/>
          </a:p>
        </p:txBody>
      </p:sp>
      <p:graphicFrame>
        <p:nvGraphicFramePr>
          <p:cNvPr id="6" name="Content Placeholder 5">
            <a:extLst>
              <a:ext uri="{FF2B5EF4-FFF2-40B4-BE49-F238E27FC236}">
                <a16:creationId xmlns:a16="http://schemas.microsoft.com/office/drawing/2014/main" id="{AA35EA2B-61B1-06F0-A93D-2DAF9B284F0A}"/>
              </a:ext>
            </a:extLst>
          </p:cNvPr>
          <p:cNvGraphicFramePr>
            <a:graphicFrameLocks noGrp="1"/>
          </p:cNvGraphicFramePr>
          <p:nvPr>
            <p:ph idx="1"/>
            <p:extLst>
              <p:ext uri="{D42A27DB-BD31-4B8C-83A1-F6EECF244321}">
                <p14:modId xmlns:p14="http://schemas.microsoft.com/office/powerpoint/2010/main" val="1311222169"/>
              </p:ext>
            </p:extLst>
          </p:nvPr>
        </p:nvGraphicFramePr>
        <p:xfrm>
          <a:off x="371475" y="1233488"/>
          <a:ext cx="10870537" cy="4324350"/>
        </p:xfrm>
        <a:graphic>
          <a:graphicData uri="http://schemas.openxmlformats.org/drawingml/2006/table">
            <a:tbl>
              <a:tblPr bandRow="1">
                <a:tableStyleId>{5C22544A-7EE6-4342-B048-85BDC9FD1C3A}</a:tableStyleId>
              </a:tblPr>
              <a:tblGrid>
                <a:gridCol w="5230715">
                  <a:extLst>
                    <a:ext uri="{9D8B030D-6E8A-4147-A177-3AD203B41FA5}">
                      <a16:colId xmlns:a16="http://schemas.microsoft.com/office/drawing/2014/main" val="1479298580"/>
                    </a:ext>
                  </a:extLst>
                </a:gridCol>
                <a:gridCol w="5639822">
                  <a:extLst>
                    <a:ext uri="{9D8B030D-6E8A-4147-A177-3AD203B41FA5}">
                      <a16:colId xmlns:a16="http://schemas.microsoft.com/office/drawing/2014/main" val="924768511"/>
                    </a:ext>
                  </a:extLst>
                </a:gridCol>
              </a:tblGrid>
              <a:tr h="704850">
                <a:tc>
                  <a:txBody>
                    <a:bodyPr/>
                    <a:lstStyle/>
                    <a:p>
                      <a:pPr algn="l" fontAlgn="base">
                        <a:lnSpc>
                          <a:spcPts val="2175"/>
                        </a:lnSpc>
                        <a:buNone/>
                      </a:pPr>
                      <a:r>
                        <a:rPr lang="en-GB" sz="1800" b="1" i="0">
                          <a:solidFill>
                            <a:srgbClr val="FFFFFF"/>
                          </a:solidFill>
                          <a:effectLst/>
                          <a:latin typeface="Aptos"/>
                        </a:rPr>
                        <a:t>Topics:</a:t>
                      </a:r>
                      <a:endParaRPr lang="en-GB" b="1" i="0">
                        <a:solidFill>
                          <a:srgbClr val="FFFFFF"/>
                        </a:solidFill>
                        <a:effectLst/>
                        <a:latin typeface="Aptos"/>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21584" cap="flat" cmpd="sng" algn="ctr">
                      <a:solidFill>
                        <a:srgbClr val="FFFFFF"/>
                      </a:solidFill>
                      <a:prstDash val="solid"/>
                      <a:round/>
                      <a:headEnd type="none" w="med" len="med"/>
                      <a:tailEnd type="none" w="med" len="med"/>
                    </a:lnB>
                    <a:solidFill>
                      <a:srgbClr val="595959"/>
                    </a:solidFill>
                  </a:tcPr>
                </a:tc>
                <a:tc>
                  <a:txBody>
                    <a:bodyPr/>
                    <a:lstStyle/>
                    <a:p>
                      <a:pPr algn="l" fontAlgn="base">
                        <a:lnSpc>
                          <a:spcPts val="2175"/>
                        </a:lnSpc>
                        <a:buNone/>
                      </a:pPr>
                      <a:r>
                        <a:rPr lang="en-GB" sz="1800" b="1" i="0">
                          <a:solidFill>
                            <a:srgbClr val="FFFFFF"/>
                          </a:solidFill>
                          <a:effectLst/>
                          <a:latin typeface="Aptos"/>
                        </a:rPr>
                        <a:t>Presenters:</a:t>
                      </a:r>
                      <a:endParaRPr lang="en-GB" b="1" i="0">
                        <a:solidFill>
                          <a:srgbClr val="FFFFFF"/>
                        </a:solidFill>
                        <a:effectLst/>
                        <a:latin typeface="Aptos"/>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21584" cap="flat" cmpd="sng" algn="ctr">
                      <a:solidFill>
                        <a:srgbClr val="FFFFFF"/>
                      </a:solidFill>
                      <a:prstDash val="solid"/>
                      <a:round/>
                      <a:headEnd type="none" w="med" len="med"/>
                      <a:tailEnd type="none" w="med" len="med"/>
                    </a:lnB>
                    <a:solidFill>
                      <a:srgbClr val="595959"/>
                    </a:solidFill>
                  </a:tcPr>
                </a:tc>
                <a:extLst>
                  <a:ext uri="{0D108BD9-81ED-4DB2-BD59-A6C34878D82A}">
                    <a16:rowId xmlns:a16="http://schemas.microsoft.com/office/drawing/2014/main" val="1034015967"/>
                  </a:ext>
                </a:extLst>
              </a:tr>
              <a:tr h="904875">
                <a:tc>
                  <a:txBody>
                    <a:bodyPr/>
                    <a:lstStyle/>
                    <a:p>
                      <a:pPr algn="l" fontAlgn="base">
                        <a:lnSpc>
                          <a:spcPts val="2175"/>
                        </a:lnSpc>
                        <a:buNone/>
                      </a:pPr>
                      <a:r>
                        <a:rPr lang="en-GB">
                          <a:latin typeface="Arial"/>
                        </a:rPr>
                        <a:t>The benefits of limitation of MS Power Point</a:t>
                      </a: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21584"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CCD2D8"/>
                    </a:solidFill>
                  </a:tcPr>
                </a:tc>
                <a:tc>
                  <a:txBody>
                    <a:bodyPr/>
                    <a:lstStyle/>
                    <a:p>
                      <a:pPr algn="l" fontAlgn="base">
                        <a:lnSpc>
                          <a:spcPts val="2175"/>
                        </a:lnSpc>
                        <a:buNone/>
                      </a:pPr>
                      <a:r>
                        <a:rPr lang="en-GB">
                          <a:latin typeface="Arial"/>
                        </a:rPr>
                        <a:t>Shamaila Kashan</a:t>
                      </a:r>
                    </a:p>
                    <a:p>
                      <a:pPr algn="l" fontAlgn="base">
                        <a:lnSpc>
                          <a:spcPts val="2175"/>
                        </a:lnSpc>
                        <a:buNone/>
                      </a:pPr>
                      <a:r>
                        <a:rPr lang="en-GB">
                          <a:latin typeface="Arial"/>
                        </a:rPr>
                        <a:t>2509254</a:t>
                      </a: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21584"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2831247791"/>
                  </a:ext>
                </a:extLst>
              </a:tr>
              <a:tr h="904875">
                <a:tc>
                  <a:txBody>
                    <a:bodyPr/>
                    <a:lstStyle/>
                    <a:p>
                      <a:pPr algn="l" fontAlgn="base">
                        <a:lnSpc>
                          <a:spcPts val="2175"/>
                        </a:lnSpc>
                        <a:buNone/>
                      </a:pPr>
                      <a:r>
                        <a:rPr lang="en-GB">
                          <a:latin typeface="Arial"/>
                        </a:rPr>
                        <a:t>The benefits and limitation of MS Teams</a:t>
                      </a: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7EAED"/>
                    </a:solidFill>
                  </a:tcPr>
                </a:tc>
                <a:tc>
                  <a:txBody>
                    <a:bodyPr/>
                    <a:lstStyle/>
                    <a:p>
                      <a:pPr algn="l" fontAlgn="base">
                        <a:lnSpc>
                          <a:spcPts val="2175"/>
                        </a:lnSpc>
                        <a:buNone/>
                      </a:pPr>
                      <a:r>
                        <a:rPr lang="en-GB">
                          <a:latin typeface="Arial"/>
                        </a:rPr>
                        <a:t>Chesney Haroon</a:t>
                      </a:r>
                    </a:p>
                    <a:p>
                      <a:pPr algn="l" fontAlgn="base">
                        <a:lnSpc>
                          <a:spcPts val="2175"/>
                        </a:lnSpc>
                        <a:buNone/>
                      </a:pPr>
                      <a:r>
                        <a:rPr lang="en-GB">
                          <a:latin typeface="Arial"/>
                        </a:rPr>
                        <a:t>2505431</a:t>
                      </a: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957033320"/>
                  </a:ext>
                </a:extLst>
              </a:tr>
              <a:tr h="904875">
                <a:tc>
                  <a:txBody>
                    <a:bodyPr/>
                    <a:lstStyle/>
                    <a:p>
                      <a:pPr algn="l" fontAlgn="base">
                        <a:lnSpc>
                          <a:spcPts val="1425"/>
                        </a:lnSpc>
                        <a:buNone/>
                      </a:pPr>
                      <a:r>
                        <a:rPr lang="en-GB">
                          <a:latin typeface="Arial"/>
                        </a:rPr>
                        <a:t>The impact of limited digital skills (digital literacy) </a:t>
                      </a: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CCD2D8"/>
                    </a:solidFill>
                  </a:tcPr>
                </a:tc>
                <a:tc>
                  <a:txBody>
                    <a:bodyPr/>
                    <a:lstStyle/>
                    <a:p>
                      <a:pPr algn="l" fontAlgn="base">
                        <a:lnSpc>
                          <a:spcPts val="2175"/>
                        </a:lnSpc>
                        <a:buNone/>
                      </a:pPr>
                      <a:r>
                        <a:rPr lang="en-GB">
                          <a:latin typeface="Arial"/>
                        </a:rPr>
                        <a:t>Annam Rahman</a:t>
                      </a:r>
                    </a:p>
                    <a:p>
                      <a:pPr algn="l" fontAlgn="base">
                        <a:lnSpc>
                          <a:spcPts val="2175"/>
                        </a:lnSpc>
                        <a:buNone/>
                      </a:pPr>
                      <a:r>
                        <a:rPr lang="en-GB">
                          <a:latin typeface="Arial"/>
                        </a:rPr>
                        <a:t>2213993</a:t>
                      </a: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3822421110"/>
                  </a:ext>
                </a:extLst>
              </a:tr>
              <a:tr h="904875">
                <a:tc>
                  <a:txBody>
                    <a:bodyPr/>
                    <a:lstStyle/>
                    <a:p>
                      <a:pPr algn="l" fontAlgn="base">
                        <a:lnSpc>
                          <a:spcPts val="1425"/>
                        </a:lnSpc>
                        <a:buNone/>
                      </a:pPr>
                      <a:r>
                        <a:rPr lang="en-GB">
                          <a:latin typeface="Arial"/>
                        </a:rPr>
                        <a:t>Design a checklist for digital safety practices </a:t>
                      </a: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7EAED"/>
                    </a:solidFill>
                  </a:tcPr>
                </a:tc>
                <a:tc>
                  <a:txBody>
                    <a:bodyPr/>
                    <a:lstStyle/>
                    <a:p>
                      <a:pPr algn="l" fontAlgn="base">
                        <a:lnSpc>
                          <a:spcPts val="2175"/>
                        </a:lnSpc>
                        <a:buNone/>
                      </a:pPr>
                      <a:r>
                        <a:rPr lang="en-GB">
                          <a:latin typeface="Arial"/>
                        </a:rPr>
                        <a:t>Sadaf Noreen</a:t>
                      </a:r>
                    </a:p>
                    <a:p>
                      <a:pPr algn="l" fontAlgn="base">
                        <a:lnSpc>
                          <a:spcPts val="2175"/>
                        </a:lnSpc>
                        <a:buNone/>
                      </a:pPr>
                      <a:r>
                        <a:rPr lang="en-GB">
                          <a:latin typeface="Arial"/>
                        </a:rPr>
                        <a:t>2434656</a:t>
                      </a: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913358740"/>
                  </a:ext>
                </a:extLst>
              </a:tr>
            </a:tbl>
          </a:graphicData>
        </a:graphic>
      </p:graphicFrame>
      <p:sp>
        <p:nvSpPr>
          <p:cNvPr id="4" name="Slide Number Placeholder 3">
            <a:extLst>
              <a:ext uri="{FF2B5EF4-FFF2-40B4-BE49-F238E27FC236}">
                <a16:creationId xmlns:a16="http://schemas.microsoft.com/office/drawing/2014/main" id="{6D5DDC08-F6F5-ECD0-F75C-01DD48C13FBD}"/>
              </a:ext>
            </a:extLst>
          </p:cNvPr>
          <p:cNvSpPr>
            <a:spLocks noGrp="1"/>
          </p:cNvSpPr>
          <p:nvPr>
            <p:ph type="sldNum" sz="quarter" idx="12"/>
          </p:nvPr>
        </p:nvSpPr>
        <p:spPr/>
        <p:txBody>
          <a:bodyPr/>
          <a:lstStyle/>
          <a:p>
            <a:fld id="{03DC2DEF-D2FE-4B45-ABA4-9F153FD1C98A}" type="slidenum">
              <a:rPr lang="en-US" smtClean="0"/>
              <a:t>2</a:t>
            </a:fld>
            <a:endParaRPr lang="en-US"/>
          </a:p>
        </p:txBody>
      </p:sp>
    </p:spTree>
    <p:extLst>
      <p:ext uri="{BB962C8B-B14F-4D97-AF65-F5344CB8AC3E}">
        <p14:creationId xmlns:p14="http://schemas.microsoft.com/office/powerpoint/2010/main" val="23163198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805AC6A-12B4-B547-628A-BCB54F8E11A1}"/>
              </a:ext>
            </a:extLst>
          </p:cNvPr>
          <p:cNvSpPr>
            <a:spLocks noGrp="1"/>
          </p:cNvSpPr>
          <p:nvPr>
            <p:ph idx="1"/>
          </p:nvPr>
        </p:nvSpPr>
        <p:spPr>
          <a:xfrm>
            <a:off x="4326468" y="3886708"/>
            <a:ext cx="6692900" cy="2783840"/>
          </a:xfrm>
        </p:spPr>
        <p:txBody>
          <a:bodyPr vert="horz" lIns="91440" tIns="45720" rIns="91440" bIns="45720" rtlCol="0" anchor="ctr">
            <a:noAutofit/>
          </a:bodyPr>
          <a:lstStyle/>
          <a:p>
            <a:pPr marL="0" indent="0">
              <a:buNone/>
            </a:pPr>
            <a:endParaRPr lang="en-US"/>
          </a:p>
          <a:p>
            <a:pPr marL="0" indent="0">
              <a:buNone/>
            </a:pPr>
            <a:endParaRPr lang="en-US" sz="2800"/>
          </a:p>
          <a:p>
            <a:pPr marL="0" indent="0">
              <a:buNone/>
            </a:pPr>
            <a:endParaRPr lang="en-US"/>
          </a:p>
          <a:p>
            <a:pPr marL="0" indent="0">
              <a:buNone/>
            </a:pPr>
            <a:r>
              <a:rPr lang="en-US" sz="2800"/>
              <a:t>35 residents , mainly old ,adults with dementia , mobility issues ,or chronic illnesses.</a:t>
            </a:r>
            <a:endParaRPr lang="en-US"/>
          </a:p>
          <a:p>
            <a:pPr marL="0" indent="0">
              <a:buNone/>
            </a:pPr>
            <a:r>
              <a:rPr lang="en-US" sz="2800"/>
              <a:t>Staff includes  nurses, carers, administrators , and visiting professionals.</a:t>
            </a:r>
            <a:endParaRPr lang="en-US" sz="2800">
              <a:ea typeface="Calibri Light"/>
              <a:cs typeface="Calibri Light"/>
            </a:endParaRPr>
          </a:p>
          <a:p>
            <a:pPr marL="0" indent="0">
              <a:buNone/>
            </a:pPr>
            <a:r>
              <a:rPr lang="en-US" sz="2800"/>
              <a:t>Facility is adopting micro soft 365 to improve  efficiency.</a:t>
            </a:r>
            <a:endParaRPr lang="en-US" sz="2800">
              <a:ea typeface="Calibri Light"/>
              <a:cs typeface="Calibri Light"/>
            </a:endParaRPr>
          </a:p>
          <a:p>
            <a:pPr marL="0" indent="0">
              <a:buNone/>
            </a:pPr>
            <a:r>
              <a:rPr lang="en-US" sz="2800"/>
              <a:t>Challenge :  staff have mixed confidence in digital tool.</a:t>
            </a:r>
            <a:endParaRPr lang="en-US" sz="2800">
              <a:ea typeface="Calibri Light"/>
              <a:cs typeface="Calibri Light"/>
            </a:endParaRPr>
          </a:p>
          <a:p>
            <a:pPr marL="0" indent="0">
              <a:buNone/>
            </a:pPr>
            <a:r>
              <a:rPr lang="en-US" sz="2800"/>
              <a:t>Digital transformation is priority for improving care quality , </a:t>
            </a:r>
            <a:endParaRPr lang="en-US" sz="2800">
              <a:ea typeface="Calibri Light"/>
              <a:cs typeface="Calibri Light"/>
            </a:endParaRPr>
          </a:p>
          <a:p>
            <a:pPr marL="0" indent="0">
              <a:buNone/>
            </a:pPr>
            <a:r>
              <a:rPr lang="en-US" sz="2800"/>
              <a:t>Communication , and compliance.</a:t>
            </a:r>
            <a:endParaRPr lang="en-US" sz="2800">
              <a:ea typeface="Calibri Light"/>
              <a:cs typeface="Calibri Light"/>
            </a:endParaRPr>
          </a:p>
          <a:p>
            <a:pPr marL="0" indent="0">
              <a:buNone/>
            </a:pPr>
            <a:r>
              <a:rPr lang="en-US" sz="2800"/>
              <a:t>With regulation  (Sunrise Home ;2025).</a:t>
            </a:r>
            <a:endParaRPr lang="en-US" sz="2800">
              <a:ea typeface="Calibri Light"/>
              <a:cs typeface="Calibri Light"/>
            </a:endParaRPr>
          </a:p>
          <a:p>
            <a:pPr marL="0" indent="0">
              <a:buNone/>
            </a:pPr>
            <a:endParaRPr lang="en-US"/>
          </a:p>
          <a:p>
            <a:pPr marL="0" indent="0">
              <a:buNone/>
            </a:pPr>
            <a:endParaRPr lang="en-US"/>
          </a:p>
          <a:p>
            <a:endParaRPr lang="en-US"/>
          </a:p>
          <a:p>
            <a:endParaRPr lang="en-US"/>
          </a:p>
          <a:p>
            <a:endParaRPr lang="en-US"/>
          </a:p>
          <a:p>
            <a:endParaRPr lang="en-US"/>
          </a:p>
          <a:p>
            <a:endParaRPr lang="en-US"/>
          </a:p>
          <a:p>
            <a:endParaRPr lang="en-US"/>
          </a:p>
          <a:p>
            <a:endParaRPr lang="en-US"/>
          </a:p>
          <a:p>
            <a:endParaRPr lang="en-US"/>
          </a:p>
          <a:p>
            <a:endParaRPr lang="en-US"/>
          </a:p>
          <a:p>
            <a:endParaRPr lang="en-US"/>
          </a:p>
        </p:txBody>
      </p:sp>
      <p:sp>
        <p:nvSpPr>
          <p:cNvPr id="4" name="Rectangle 3">
            <a:extLst>
              <a:ext uri="{FF2B5EF4-FFF2-40B4-BE49-F238E27FC236}">
                <a16:creationId xmlns:a16="http://schemas.microsoft.com/office/drawing/2014/main" id="{03754C8E-FC1C-B8B3-2181-A9428F12FC90}"/>
              </a:ext>
            </a:extLst>
          </p:cNvPr>
          <p:cNvSpPr/>
          <p:nvPr/>
        </p:nvSpPr>
        <p:spPr>
          <a:xfrm>
            <a:off x="3342" y="2673"/>
            <a:ext cx="3695700" cy="6858000"/>
          </a:xfrm>
          <a:prstGeom prst="rect">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CBB4AEA7-0794-2231-1CB0-90B77D69EDED}"/>
              </a:ext>
            </a:extLst>
          </p:cNvPr>
          <p:cNvSpPr txBox="1"/>
          <p:nvPr/>
        </p:nvSpPr>
        <p:spPr>
          <a:xfrm>
            <a:off x="440249" y="638039"/>
            <a:ext cx="2819400"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a:solidFill>
                  <a:schemeClr val="tx1">
                    <a:lumMod val="49000"/>
                  </a:schemeClr>
                </a:solidFill>
              </a:rPr>
              <a:t>Introduction  to Sunrise</a:t>
            </a:r>
            <a:endParaRPr lang="en-US" sz="4000" b="1">
              <a:solidFill>
                <a:schemeClr val="tx1">
                  <a:lumMod val="49000"/>
                </a:schemeClr>
              </a:solidFill>
              <a:ea typeface="Calibri Light"/>
              <a:cs typeface="Calibri Light"/>
            </a:endParaRPr>
          </a:p>
          <a:p>
            <a:r>
              <a:rPr lang="en-US" b="1">
                <a:solidFill>
                  <a:schemeClr val="tx1">
                    <a:lumMod val="49000"/>
                  </a:schemeClr>
                </a:solidFill>
              </a:rPr>
              <a:t>    </a:t>
            </a:r>
            <a:r>
              <a:rPr lang="en-US" sz="4000" b="1">
                <a:solidFill>
                  <a:schemeClr val="tx1">
                    <a:lumMod val="49000"/>
                  </a:schemeClr>
                </a:solidFill>
              </a:rPr>
              <a:t>Residential</a:t>
            </a:r>
            <a:endParaRPr lang="en-US" sz="4000" b="1">
              <a:solidFill>
                <a:schemeClr val="tx1">
                  <a:lumMod val="49000"/>
                </a:schemeClr>
              </a:solidFill>
              <a:ea typeface="Calibri Light"/>
              <a:cs typeface="Calibri Light"/>
            </a:endParaRPr>
          </a:p>
          <a:p>
            <a:r>
              <a:rPr lang="en-US" sz="4000" b="1">
                <a:solidFill>
                  <a:schemeClr val="tx1">
                    <a:lumMod val="49000"/>
                  </a:schemeClr>
                </a:solidFill>
              </a:rPr>
              <a:t>  Care Home</a:t>
            </a:r>
            <a:endParaRPr lang="en-US" sz="4000" b="1">
              <a:solidFill>
                <a:schemeClr val="tx1">
                  <a:lumMod val="49000"/>
                </a:schemeClr>
              </a:solidFill>
              <a:ea typeface="Calibri Light"/>
              <a:cs typeface="Calibri Light"/>
            </a:endParaRPr>
          </a:p>
        </p:txBody>
      </p:sp>
    </p:spTree>
    <p:extLst>
      <p:ext uri="{BB962C8B-B14F-4D97-AF65-F5344CB8AC3E}">
        <p14:creationId xmlns:p14="http://schemas.microsoft.com/office/powerpoint/2010/main" val="28182988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557C2-F6FD-D718-E927-B1ECD59D0CA7}"/>
              </a:ext>
            </a:extLst>
          </p:cNvPr>
          <p:cNvSpPr>
            <a:spLocks noGrp="1"/>
          </p:cNvSpPr>
          <p:nvPr>
            <p:ph type="title"/>
          </p:nvPr>
        </p:nvSpPr>
        <p:spPr/>
        <p:txBody>
          <a:bodyPr/>
          <a:lstStyle/>
          <a:p>
            <a:r>
              <a:rPr lang="en-US" sz="4000">
                <a:solidFill>
                  <a:schemeClr val="tx2">
                    <a:lumMod val="49000"/>
                  </a:schemeClr>
                </a:solidFill>
              </a:rPr>
              <a:t>Why </a:t>
            </a:r>
            <a:r>
              <a:rPr lang="en-US" sz="4000" err="1">
                <a:solidFill>
                  <a:schemeClr val="tx2">
                    <a:lumMod val="49000"/>
                  </a:schemeClr>
                </a:solidFill>
              </a:rPr>
              <a:t>powerpoint</a:t>
            </a:r>
            <a:r>
              <a:rPr lang="en-US" sz="4000">
                <a:solidFill>
                  <a:schemeClr val="tx2">
                    <a:lumMod val="49000"/>
                  </a:schemeClr>
                </a:solidFill>
              </a:rPr>
              <a:t> 365 matters?</a:t>
            </a:r>
          </a:p>
        </p:txBody>
      </p:sp>
      <p:sp>
        <p:nvSpPr>
          <p:cNvPr id="3" name="Content Placeholder 2">
            <a:extLst>
              <a:ext uri="{FF2B5EF4-FFF2-40B4-BE49-F238E27FC236}">
                <a16:creationId xmlns:a16="http://schemas.microsoft.com/office/drawing/2014/main" id="{FF63A34B-F77E-6C3F-E016-F6DEC8ACEE04}"/>
              </a:ext>
            </a:extLst>
          </p:cNvPr>
          <p:cNvSpPr>
            <a:spLocks noGrp="1"/>
          </p:cNvSpPr>
          <p:nvPr>
            <p:ph idx="1"/>
          </p:nvPr>
        </p:nvSpPr>
        <p:spPr>
          <a:xfrm>
            <a:off x="371474" y="1725857"/>
            <a:ext cx="9949595" cy="3396029"/>
          </a:xfrm>
          <a:solidFill>
            <a:srgbClr val="40BAD2"/>
          </a:solidFill>
        </p:spPr>
        <p:txBody>
          <a:bodyPr vert="horz" lIns="91440" tIns="45720" rIns="91440" bIns="45720" rtlCol="0" anchor="t">
            <a:noAutofit/>
          </a:bodyPr>
          <a:lstStyle/>
          <a:p>
            <a:pPr marL="0" indent="0">
              <a:lnSpc>
                <a:spcPct val="100000"/>
              </a:lnSpc>
              <a:spcBef>
                <a:spcPts val="0"/>
              </a:spcBef>
              <a:buNone/>
            </a:pPr>
            <a:r>
              <a:rPr lang="en-US" sz="3600" b="1" i="1">
                <a:solidFill>
                  <a:schemeClr val="bg1"/>
                </a:solidFill>
                <a:latin typeface="Univers Condensed"/>
              </a:rPr>
              <a:t>visual communication tool</a:t>
            </a:r>
            <a:endParaRPr lang="en-US" sz="3600">
              <a:solidFill>
                <a:schemeClr val="bg1"/>
              </a:solidFill>
              <a:ea typeface="Calibri Light"/>
              <a:cs typeface="Calibri Light"/>
            </a:endParaRPr>
          </a:p>
          <a:p>
            <a:pPr marL="0" indent="0">
              <a:lnSpc>
                <a:spcPct val="100000"/>
              </a:lnSpc>
              <a:spcBef>
                <a:spcPts val="0"/>
              </a:spcBef>
              <a:buNone/>
            </a:pPr>
            <a:r>
              <a:rPr lang="en-US" sz="3600" b="1" i="1">
                <a:solidFill>
                  <a:schemeClr val="bg1"/>
                </a:solidFill>
                <a:latin typeface="Univers Condensed"/>
              </a:rPr>
              <a:t>Supports dementia–friendly</a:t>
            </a:r>
            <a:endParaRPr lang="en-US" sz="3600">
              <a:solidFill>
                <a:schemeClr val="bg1"/>
              </a:solidFill>
              <a:ea typeface="Calibri Light"/>
              <a:cs typeface="Calibri Light"/>
            </a:endParaRPr>
          </a:p>
          <a:p>
            <a:pPr marL="0" indent="0">
              <a:lnSpc>
                <a:spcPct val="100000"/>
              </a:lnSpc>
              <a:spcBef>
                <a:spcPts val="0"/>
              </a:spcBef>
              <a:buNone/>
            </a:pPr>
            <a:r>
              <a:rPr lang="en-US" sz="3600" b="1" i="1">
                <a:solidFill>
                  <a:schemeClr val="bg1"/>
                </a:solidFill>
                <a:latin typeface="Univers Condensed"/>
              </a:rPr>
              <a:t>engagement</a:t>
            </a:r>
            <a:endParaRPr lang="en-US" sz="3600">
              <a:solidFill>
                <a:schemeClr val="bg1"/>
              </a:solidFill>
              <a:ea typeface="Calibri Light"/>
              <a:cs typeface="Calibri Light"/>
            </a:endParaRPr>
          </a:p>
          <a:p>
            <a:pPr marL="0" indent="0">
              <a:lnSpc>
                <a:spcPct val="100000"/>
              </a:lnSpc>
              <a:spcBef>
                <a:spcPts val="0"/>
              </a:spcBef>
              <a:buNone/>
            </a:pPr>
            <a:r>
              <a:rPr lang="en-US" sz="3600" b="1" i="1">
                <a:solidFill>
                  <a:schemeClr val="bg1"/>
                </a:solidFill>
                <a:latin typeface="Univers Condensed"/>
              </a:rPr>
              <a:t>supports dementia friendly Engagements</a:t>
            </a:r>
          </a:p>
          <a:p>
            <a:pPr marL="0" indent="0">
              <a:lnSpc>
                <a:spcPct val="100000"/>
              </a:lnSpc>
              <a:spcBef>
                <a:spcPts val="0"/>
              </a:spcBef>
              <a:buNone/>
            </a:pPr>
            <a:r>
              <a:rPr lang="en-US" sz="3600" b="1" i="1">
                <a:solidFill>
                  <a:schemeClr val="bg1"/>
                </a:solidFill>
                <a:latin typeface="Univers Condensed"/>
              </a:rPr>
              <a:t>Improve staff training</a:t>
            </a:r>
          </a:p>
          <a:p>
            <a:pPr>
              <a:lnSpc>
                <a:spcPct val="100000"/>
              </a:lnSpc>
              <a:spcBef>
                <a:spcPts val="0"/>
              </a:spcBef>
            </a:pPr>
            <a:endParaRPr lang="en-US" sz="3600" b="1" i="1">
              <a:solidFill>
                <a:schemeClr val="bg1"/>
              </a:solidFill>
              <a:latin typeface="Univers Condensed"/>
            </a:endParaRPr>
          </a:p>
          <a:p>
            <a:pPr>
              <a:lnSpc>
                <a:spcPct val="100000"/>
              </a:lnSpc>
              <a:spcBef>
                <a:spcPts val="0"/>
              </a:spcBef>
            </a:pPr>
            <a:endParaRPr lang="en-US" sz="3600">
              <a:solidFill>
                <a:schemeClr val="bg1"/>
              </a:solidFill>
              <a:latin typeface="Univers Condensed"/>
            </a:endParaRPr>
          </a:p>
          <a:p>
            <a:pPr>
              <a:lnSpc>
                <a:spcPct val="100000"/>
              </a:lnSpc>
              <a:spcBef>
                <a:spcPts val="0"/>
              </a:spcBef>
            </a:pPr>
            <a:endParaRPr lang="en-US" sz="3200" b="1">
              <a:solidFill>
                <a:schemeClr val="accent6">
                  <a:lumMod val="60000"/>
                  <a:lumOff val="40000"/>
                </a:schemeClr>
              </a:solidFill>
              <a:latin typeface="Univers Condensed"/>
            </a:endParaRPr>
          </a:p>
          <a:p>
            <a:pPr>
              <a:lnSpc>
                <a:spcPct val="100000"/>
              </a:lnSpc>
              <a:spcBef>
                <a:spcPts val="0"/>
              </a:spcBef>
            </a:pPr>
            <a:endParaRPr lang="en-US" sz="3200" b="1">
              <a:solidFill>
                <a:srgbClr val="0D0D0D"/>
              </a:solidFill>
              <a:latin typeface="Univers Condensed"/>
            </a:endParaRPr>
          </a:p>
          <a:p>
            <a:endParaRPr lang="en-US">
              <a:solidFill>
                <a:srgbClr val="000000"/>
              </a:solidFill>
              <a:latin typeface="Neue Haas Grotesk Text Pro"/>
            </a:endParaRPr>
          </a:p>
        </p:txBody>
      </p:sp>
      <p:sp>
        <p:nvSpPr>
          <p:cNvPr id="4" name="Date Placeholder 3">
            <a:extLst>
              <a:ext uri="{FF2B5EF4-FFF2-40B4-BE49-F238E27FC236}">
                <a16:creationId xmlns:a16="http://schemas.microsoft.com/office/drawing/2014/main" id="{6E51F594-41BE-1059-C6B2-CA208C9461A0}"/>
              </a:ext>
            </a:extLst>
          </p:cNvPr>
          <p:cNvSpPr>
            <a:spLocks noGrp="1"/>
          </p:cNvSpPr>
          <p:nvPr>
            <p:ph type="dt" sz="half" idx="10"/>
          </p:nvPr>
        </p:nvSpPr>
        <p:spPr/>
        <p:txBody>
          <a:bodyPr/>
          <a:lstStyle/>
          <a:p>
            <a:fld id="{40AA86F3-A027-449C-86B7-48C6929CAAD7}" type="datetime1">
              <a:rPr lang="en-GB"/>
              <a:t>12/10/2025</a:t>
            </a:fld>
            <a:endParaRPr lang="en-US"/>
          </a:p>
        </p:txBody>
      </p:sp>
      <p:sp>
        <p:nvSpPr>
          <p:cNvPr id="5" name="Footer Placeholder 4">
            <a:extLst>
              <a:ext uri="{FF2B5EF4-FFF2-40B4-BE49-F238E27FC236}">
                <a16:creationId xmlns:a16="http://schemas.microsoft.com/office/drawing/2014/main" id="{BE3524C7-CA40-7E85-864D-F6EEE46FFA9D}"/>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83F34114-11C7-5D92-0817-348B070417DE}"/>
              </a:ext>
            </a:extLst>
          </p:cNvPr>
          <p:cNvSpPr>
            <a:spLocks noGrp="1"/>
          </p:cNvSpPr>
          <p:nvPr>
            <p:ph type="sldNum" sz="quarter" idx="12"/>
          </p:nvPr>
        </p:nvSpPr>
        <p:spPr/>
        <p:txBody>
          <a:bodyPr/>
          <a:lstStyle/>
          <a:p>
            <a:fld id="{CC057153-B650-4DEB-B370-79DDCFDCE934}" type="slidenum">
              <a:rPr lang="en-US" dirty="0"/>
              <a:t>4</a:t>
            </a:fld>
            <a:endParaRPr lang="en-US"/>
          </a:p>
        </p:txBody>
      </p:sp>
    </p:spTree>
    <p:extLst>
      <p:ext uri="{BB962C8B-B14F-4D97-AF65-F5344CB8AC3E}">
        <p14:creationId xmlns:p14="http://schemas.microsoft.com/office/powerpoint/2010/main" val="41598457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E547A269-190B-3CBB-90CB-67A87CDCC2EF}"/>
              </a:ext>
            </a:extLst>
          </p:cNvPr>
          <p:cNvSpPr/>
          <p:nvPr/>
        </p:nvSpPr>
        <p:spPr>
          <a:xfrm>
            <a:off x="-128754" y="-408603"/>
            <a:ext cx="12189790" cy="685579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Content Placeholder 5">
            <a:extLst>
              <a:ext uri="{FF2B5EF4-FFF2-40B4-BE49-F238E27FC236}">
                <a16:creationId xmlns:a16="http://schemas.microsoft.com/office/drawing/2014/main" id="{8CCBA588-1D88-6442-E937-077755665F00}"/>
              </a:ext>
            </a:extLst>
          </p:cNvPr>
          <p:cNvSpPr>
            <a:spLocks noGrp="1"/>
          </p:cNvSpPr>
          <p:nvPr>
            <p:ph idx="1"/>
          </p:nvPr>
        </p:nvSpPr>
        <p:spPr>
          <a:xfrm>
            <a:off x="-510" y="1481268"/>
            <a:ext cx="7141132" cy="5486400"/>
          </a:xfrm>
        </p:spPr>
        <p:txBody>
          <a:bodyPr vert="horz" lIns="91440" tIns="45720" rIns="91440" bIns="45720" rtlCol="0" anchor="t">
            <a:normAutofit/>
          </a:bodyPr>
          <a:lstStyle/>
          <a:p>
            <a:r>
              <a:rPr lang="en-US" sz="3200">
                <a:solidFill>
                  <a:schemeClr val="accent1">
                    <a:lumMod val="76000"/>
                  </a:schemeClr>
                </a:solidFill>
                <a:latin typeface="Miriam Fixed"/>
                <a:cs typeface="Miriam Fixed"/>
              </a:rPr>
              <a:t>Used for induction programs</a:t>
            </a:r>
          </a:p>
          <a:p>
            <a:r>
              <a:rPr lang="en-US" sz="3200">
                <a:solidFill>
                  <a:schemeClr val="accent1">
                    <a:lumMod val="76000"/>
                  </a:schemeClr>
                </a:solidFill>
                <a:latin typeface="Miriam Fixed"/>
                <a:cs typeface="Miriam Fixed"/>
              </a:rPr>
              <a:t>Cover topics:  for example ,dementia care , Infection control, Safe handling</a:t>
            </a:r>
          </a:p>
          <a:p>
            <a:r>
              <a:rPr lang="en-US" sz="3200">
                <a:solidFill>
                  <a:schemeClr val="accent1">
                    <a:lumMod val="76000"/>
                  </a:schemeClr>
                </a:solidFill>
                <a:latin typeface="Miriam Fixed"/>
                <a:cs typeface="Miriam Fixed"/>
              </a:rPr>
              <a:t>Reusable slides reduce preparation time</a:t>
            </a:r>
          </a:p>
          <a:p>
            <a:r>
              <a:rPr lang="en-US" sz="3200">
                <a:solidFill>
                  <a:schemeClr val="accent1">
                    <a:lumMod val="76000"/>
                  </a:schemeClr>
                </a:solidFill>
                <a:latin typeface="Miriam Fixed"/>
                <a:cs typeface="Miriam Fixed"/>
              </a:rPr>
              <a:t>Consistent across all staff</a:t>
            </a:r>
            <a:endParaRPr lang="en-US">
              <a:solidFill>
                <a:schemeClr val="accent1">
                  <a:lumMod val="76000"/>
                </a:schemeClr>
              </a:solidFill>
              <a:latin typeface="Miriam Fixed"/>
              <a:cs typeface="Miriam Fixed"/>
            </a:endParaRPr>
          </a:p>
        </p:txBody>
      </p:sp>
      <p:sp>
        <p:nvSpPr>
          <p:cNvPr id="7" name="Text Placeholder 6">
            <a:extLst>
              <a:ext uri="{FF2B5EF4-FFF2-40B4-BE49-F238E27FC236}">
                <a16:creationId xmlns:a16="http://schemas.microsoft.com/office/drawing/2014/main" id="{1B13118A-10BF-1D01-C6E5-A6506E627C1C}"/>
              </a:ext>
            </a:extLst>
          </p:cNvPr>
          <p:cNvSpPr>
            <a:spLocks noGrp="1"/>
          </p:cNvSpPr>
          <p:nvPr>
            <p:ph type="body" sz="half" idx="2"/>
          </p:nvPr>
        </p:nvSpPr>
        <p:spPr>
          <a:xfrm>
            <a:off x="260" y="-5249"/>
            <a:ext cx="10952796" cy="1500875"/>
          </a:xfrm>
        </p:spPr>
        <p:txBody>
          <a:bodyPr vert="horz" lIns="91440" tIns="45720" rIns="91440" bIns="45720" rtlCol="0" anchor="t">
            <a:normAutofit fontScale="77500" lnSpcReduction="20000"/>
          </a:bodyPr>
          <a:lstStyle/>
          <a:p>
            <a:r>
              <a:rPr lang="en-US"/>
              <a:t>       </a:t>
            </a:r>
          </a:p>
          <a:p>
            <a:r>
              <a:rPr lang="en-US" sz="7000" b="1" i="1" u="sng" err="1">
                <a:solidFill>
                  <a:schemeClr val="accent1">
                    <a:lumMod val="76000"/>
                  </a:schemeClr>
                </a:solidFill>
                <a:latin typeface="Consolas"/>
              </a:rPr>
              <a:t>Power</a:t>
            </a:r>
            <a:r>
              <a:rPr lang="en-US" sz="6900" b="1" i="1" u="sng" err="1">
                <a:solidFill>
                  <a:schemeClr val="accent1">
                    <a:lumMod val="76000"/>
                  </a:schemeClr>
                </a:solidFill>
                <a:latin typeface="Consolas"/>
              </a:rPr>
              <a:t>point</a:t>
            </a:r>
            <a:r>
              <a:rPr lang="en-US" sz="6900" b="1" i="1" u="sng">
                <a:solidFill>
                  <a:schemeClr val="accent1">
                    <a:lumMod val="76000"/>
                  </a:schemeClr>
                </a:solidFill>
                <a:latin typeface="Consolas"/>
              </a:rPr>
              <a:t> in Staff Training</a:t>
            </a:r>
          </a:p>
        </p:txBody>
      </p:sp>
      <p:sp>
        <p:nvSpPr>
          <p:cNvPr id="2" name="Date Placeholder 1">
            <a:extLst>
              <a:ext uri="{FF2B5EF4-FFF2-40B4-BE49-F238E27FC236}">
                <a16:creationId xmlns:a16="http://schemas.microsoft.com/office/drawing/2014/main" id="{5B18BEC9-E211-A073-5EC1-E4BE7EA7134E}"/>
              </a:ext>
            </a:extLst>
          </p:cNvPr>
          <p:cNvSpPr>
            <a:spLocks noGrp="1"/>
          </p:cNvSpPr>
          <p:nvPr>
            <p:ph type="dt" sz="half" idx="10"/>
          </p:nvPr>
        </p:nvSpPr>
        <p:spPr/>
        <p:txBody>
          <a:bodyPr/>
          <a:lstStyle/>
          <a:p>
            <a:fld id="{8E2C0DA5-FA79-4F2C-B165-A0CF61228CF7}" type="datetime1">
              <a:rPr lang="en-GB"/>
              <a:t>12/10/2025</a:t>
            </a:fld>
            <a:endParaRPr lang="en-US"/>
          </a:p>
        </p:txBody>
      </p:sp>
      <p:sp>
        <p:nvSpPr>
          <p:cNvPr id="3" name="Footer Placeholder 2">
            <a:extLst>
              <a:ext uri="{FF2B5EF4-FFF2-40B4-BE49-F238E27FC236}">
                <a16:creationId xmlns:a16="http://schemas.microsoft.com/office/drawing/2014/main" id="{FBAB8514-8012-D11E-3791-C9582C0B95B5}"/>
              </a:ext>
            </a:extLst>
          </p:cNvPr>
          <p:cNvSpPr>
            <a:spLocks noGrp="1"/>
          </p:cNvSpPr>
          <p:nvPr>
            <p:ph type="ftr" sz="quarter" idx="11"/>
          </p:nvPr>
        </p:nvSpPr>
        <p:spPr/>
        <p:txBody>
          <a:bodyPr/>
          <a:lstStyle/>
          <a:p>
            <a:r>
              <a:rPr lang="en-US"/>
              <a:t>
              </a:t>
            </a:r>
          </a:p>
        </p:txBody>
      </p:sp>
      <p:sp>
        <p:nvSpPr>
          <p:cNvPr id="4" name="Slide Number Placeholder 3">
            <a:extLst>
              <a:ext uri="{FF2B5EF4-FFF2-40B4-BE49-F238E27FC236}">
                <a16:creationId xmlns:a16="http://schemas.microsoft.com/office/drawing/2014/main" id="{3ACF873C-5AD2-8F4D-3420-D95659608677}"/>
              </a:ext>
            </a:extLst>
          </p:cNvPr>
          <p:cNvSpPr>
            <a:spLocks noGrp="1"/>
          </p:cNvSpPr>
          <p:nvPr>
            <p:ph type="sldNum" sz="quarter" idx="12"/>
          </p:nvPr>
        </p:nvSpPr>
        <p:spPr/>
        <p:txBody>
          <a:bodyPr/>
          <a:lstStyle/>
          <a:p>
            <a:fld id="{CC057153-B650-4DEB-B370-79DDCFDCE934}" type="slidenum">
              <a:rPr lang="en-US" dirty="0"/>
              <a:t>5</a:t>
            </a:fld>
            <a:endParaRPr lang="en-US"/>
          </a:p>
        </p:txBody>
      </p:sp>
    </p:spTree>
    <p:extLst>
      <p:ext uri="{BB962C8B-B14F-4D97-AF65-F5344CB8AC3E}">
        <p14:creationId xmlns:p14="http://schemas.microsoft.com/office/powerpoint/2010/main" val="30838680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0129E6-4634-BC54-3273-621AD9343F7F}"/>
              </a:ext>
            </a:extLst>
          </p:cNvPr>
          <p:cNvSpPr>
            <a:spLocks noGrp="1"/>
          </p:cNvSpPr>
          <p:nvPr>
            <p:ph type="title"/>
          </p:nvPr>
        </p:nvSpPr>
        <p:spPr>
          <a:xfrm>
            <a:off x="252919" y="1123837"/>
            <a:ext cx="2947482" cy="4601183"/>
          </a:xfrm>
        </p:spPr>
        <p:txBody>
          <a:bodyPr vert="horz" lIns="91440" tIns="45720" rIns="91440" bIns="45720" rtlCol="0" anchor="ctr">
            <a:normAutofit/>
          </a:bodyPr>
          <a:lstStyle/>
          <a:p>
            <a:r>
              <a:rPr lang="en-US" sz="3600"/>
              <a:t>Benefits     </a:t>
            </a:r>
            <a:br>
              <a:rPr lang="en-US" sz="3600"/>
            </a:br>
            <a:r>
              <a:rPr lang="en-US" sz="3600"/>
              <a:t>            Of</a:t>
            </a:r>
            <a:br>
              <a:rPr lang="en-US" sz="3600"/>
            </a:br>
            <a:r>
              <a:rPr lang="en-US" sz="3600"/>
              <a:t>   Powerpoint</a:t>
            </a:r>
          </a:p>
        </p:txBody>
      </p:sp>
      <p:sp>
        <p:nvSpPr>
          <p:cNvPr id="5" name="Date Placeholder 4">
            <a:extLst>
              <a:ext uri="{FF2B5EF4-FFF2-40B4-BE49-F238E27FC236}">
                <a16:creationId xmlns:a16="http://schemas.microsoft.com/office/drawing/2014/main" id="{C25240F3-2F25-46B9-67CC-090ECB8695B8}"/>
              </a:ext>
            </a:extLst>
          </p:cNvPr>
          <p:cNvSpPr>
            <a:spLocks noGrp="1"/>
          </p:cNvSpPr>
          <p:nvPr>
            <p:ph type="dt" sz="half" idx="10"/>
          </p:nvPr>
        </p:nvSpPr>
        <p:spPr>
          <a:xfrm>
            <a:off x="262465" y="6356350"/>
            <a:ext cx="2743200" cy="365125"/>
          </a:xfrm>
        </p:spPr>
        <p:txBody>
          <a:bodyPr vert="horz" lIns="91440" tIns="45720" rIns="91440" bIns="45720" rtlCol="0" anchor="ctr">
            <a:normAutofit lnSpcReduction="10000"/>
          </a:bodyPr>
          <a:lstStyle/>
          <a:p>
            <a:pPr defTabSz="457200">
              <a:spcAft>
                <a:spcPts val="600"/>
              </a:spcAft>
            </a:pPr>
            <a:fld id="{44BC1163-1D93-4569-9A5E-806EDE7957DF}" type="datetime1">
              <a:rPr lang="en-US" kern="1200" dirty="0">
                <a:solidFill>
                  <a:schemeClr val="tx1">
                    <a:lumMod val="50000"/>
                    <a:lumOff val="50000"/>
                  </a:schemeClr>
                </a:solidFill>
                <a:latin typeface="+mn-lt"/>
                <a:ea typeface="+mn-ea"/>
                <a:cs typeface="+mn-cs"/>
              </a:rPr>
              <a:pPr defTabSz="457200">
                <a:spcAft>
                  <a:spcPts val="600"/>
                </a:spcAft>
              </a:pPr>
              <a:t>10/12/2025</a:t>
            </a:fld>
            <a:endParaRPr lang="en-US" kern="1200">
              <a:solidFill>
                <a:schemeClr val="tx1">
                  <a:lumMod val="50000"/>
                  <a:lumOff val="50000"/>
                </a:schemeClr>
              </a:solidFill>
              <a:latin typeface="+mn-lt"/>
              <a:ea typeface="+mn-ea"/>
              <a:cs typeface="+mn-cs"/>
            </a:endParaRPr>
          </a:p>
        </p:txBody>
      </p:sp>
      <p:sp>
        <p:nvSpPr>
          <p:cNvPr id="6" name="Footer Placeholder 5">
            <a:extLst>
              <a:ext uri="{FF2B5EF4-FFF2-40B4-BE49-F238E27FC236}">
                <a16:creationId xmlns:a16="http://schemas.microsoft.com/office/drawing/2014/main" id="{028E2198-DDD5-78E9-6D68-750D426D082A}"/>
              </a:ext>
            </a:extLst>
          </p:cNvPr>
          <p:cNvSpPr>
            <a:spLocks noGrp="1"/>
          </p:cNvSpPr>
          <p:nvPr>
            <p:ph type="ftr" sz="quarter" idx="11"/>
          </p:nvPr>
        </p:nvSpPr>
        <p:spPr>
          <a:xfrm>
            <a:off x="3667126" y="6356350"/>
            <a:ext cx="6113660" cy="365125"/>
          </a:xfrm>
        </p:spPr>
        <p:txBody>
          <a:bodyPr vert="horz" lIns="91440" tIns="45720" rIns="91440" bIns="45720" rtlCol="0" anchor="ctr">
            <a:normAutofit/>
          </a:bodyPr>
          <a:lstStyle/>
          <a:p>
            <a:pPr defTabSz="457200">
              <a:lnSpc>
                <a:spcPct val="90000"/>
              </a:lnSpc>
              <a:spcAft>
                <a:spcPts val="600"/>
              </a:spcAft>
            </a:pPr>
            <a:r>
              <a:rPr lang="en-US" sz="700" kern="1200">
                <a:solidFill>
                  <a:schemeClr val="tx1">
                    <a:lumMod val="50000"/>
                    <a:lumOff val="50000"/>
                  </a:schemeClr>
                </a:solidFill>
                <a:latin typeface="+mn-lt"/>
                <a:ea typeface="+mn-ea"/>
                <a:cs typeface="+mn-cs"/>
              </a:rPr>
              <a:t>
              </a:t>
            </a:r>
          </a:p>
        </p:txBody>
      </p:sp>
      <p:sp>
        <p:nvSpPr>
          <p:cNvPr id="7" name="Slide Number Placeholder 6">
            <a:extLst>
              <a:ext uri="{FF2B5EF4-FFF2-40B4-BE49-F238E27FC236}">
                <a16:creationId xmlns:a16="http://schemas.microsoft.com/office/drawing/2014/main" id="{3A457063-BFA4-ADDB-5530-04F32D7200E3}"/>
              </a:ext>
            </a:extLst>
          </p:cNvPr>
          <p:cNvSpPr>
            <a:spLocks noGrp="1"/>
          </p:cNvSpPr>
          <p:nvPr>
            <p:ph type="sldNum" sz="quarter" idx="12"/>
          </p:nvPr>
        </p:nvSpPr>
        <p:spPr>
          <a:xfrm>
            <a:off x="10634135" y="6356350"/>
            <a:ext cx="1530927" cy="365125"/>
          </a:xfrm>
        </p:spPr>
        <p:txBody>
          <a:bodyPr vert="horz" lIns="91440" tIns="45720" rIns="91440" bIns="45720" rtlCol="0" anchor="ctr">
            <a:normAutofit/>
          </a:bodyPr>
          <a:lstStyle/>
          <a:p>
            <a:pPr defTabSz="457200">
              <a:spcAft>
                <a:spcPts val="600"/>
              </a:spcAft>
            </a:pPr>
            <a:fld id="{CC057153-B650-4DEB-B370-79DDCFDCE934}" type="slidenum">
              <a:rPr lang="en-US" b="1" kern="1200" dirty="0">
                <a:solidFill>
                  <a:schemeClr val="accent1"/>
                </a:solidFill>
                <a:latin typeface="+mn-lt"/>
                <a:ea typeface="+mn-ea"/>
                <a:cs typeface="+mn-cs"/>
              </a:rPr>
              <a:pPr defTabSz="457200">
                <a:spcAft>
                  <a:spcPts val="600"/>
                </a:spcAft>
              </a:pPr>
              <a:t>6</a:t>
            </a:fld>
            <a:endParaRPr lang="en-US" b="1" kern="1200">
              <a:solidFill>
                <a:schemeClr val="accent1"/>
              </a:solidFill>
              <a:latin typeface="+mn-lt"/>
              <a:ea typeface="+mn-ea"/>
              <a:cs typeface="+mn-cs"/>
            </a:endParaRPr>
          </a:p>
        </p:txBody>
      </p:sp>
      <p:graphicFrame>
        <p:nvGraphicFramePr>
          <p:cNvPr id="21" name="Content Placeholder 2">
            <a:extLst>
              <a:ext uri="{FF2B5EF4-FFF2-40B4-BE49-F238E27FC236}">
                <a16:creationId xmlns:a16="http://schemas.microsoft.com/office/drawing/2014/main" id="{960C6D28-5533-26A8-71E7-2B5D33B7208B}"/>
              </a:ext>
            </a:extLst>
          </p:cNvPr>
          <p:cNvGraphicFramePr>
            <a:graphicFrameLocks noGrp="1"/>
          </p:cNvGraphicFramePr>
          <p:nvPr>
            <p:ph idx="1"/>
          </p:nvPr>
        </p:nvGraphicFramePr>
        <p:xfrm>
          <a:off x="3442396" y="885459"/>
          <a:ext cx="7728267" cy="50873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08942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5637F14-CA7C-B2E3-0668-C27A8D2FDBBE}"/>
              </a:ext>
            </a:extLst>
          </p:cNvPr>
          <p:cNvSpPr/>
          <p:nvPr/>
        </p:nvSpPr>
        <p:spPr>
          <a:xfrm>
            <a:off x="3766278" y="786983"/>
            <a:ext cx="7513819" cy="530277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7C3E5F-2B93-D1DF-3ACA-9E9BFBB958BE}"/>
              </a:ext>
            </a:extLst>
          </p:cNvPr>
          <p:cNvSpPr>
            <a:spLocks noGrp="1"/>
          </p:cNvSpPr>
          <p:nvPr>
            <p:ph type="title"/>
          </p:nvPr>
        </p:nvSpPr>
        <p:spPr>
          <a:xfrm rot="20160000">
            <a:off x="124019" y="1665066"/>
            <a:ext cx="3341182" cy="2569183"/>
          </a:xfrm>
        </p:spPr>
        <p:txBody>
          <a:bodyPr vert="horz" lIns="91440" tIns="45720" rIns="91440" bIns="45720" rtlCol="0" anchor="ctr">
            <a:noAutofit/>
          </a:bodyPr>
          <a:lstStyle/>
          <a:p>
            <a:r>
              <a:rPr lang="en-US" sz="4000"/>
              <a:t>Limitation      </a:t>
            </a:r>
            <a:br>
              <a:rPr lang="en-US" sz="4000"/>
            </a:br>
            <a:r>
              <a:rPr lang="en-US" sz="4000"/>
              <a:t>        Of </a:t>
            </a:r>
            <a:br>
              <a:rPr lang="en-US" sz="4000"/>
            </a:br>
            <a:r>
              <a:rPr lang="en-US" sz="4000"/>
              <a:t>  Powerpoint</a:t>
            </a:r>
          </a:p>
        </p:txBody>
      </p:sp>
      <p:sp>
        <p:nvSpPr>
          <p:cNvPr id="5" name="TextBox 4">
            <a:extLst>
              <a:ext uri="{FF2B5EF4-FFF2-40B4-BE49-F238E27FC236}">
                <a16:creationId xmlns:a16="http://schemas.microsoft.com/office/drawing/2014/main" id="{55D7A67B-A4D3-149C-176D-3D18417F3111}"/>
              </a:ext>
            </a:extLst>
          </p:cNvPr>
          <p:cNvSpPr txBox="1"/>
          <p:nvPr/>
        </p:nvSpPr>
        <p:spPr>
          <a:xfrm>
            <a:off x="3845809" y="931472"/>
            <a:ext cx="6642100" cy="50167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a:solidFill>
                  <a:schemeClr val="bg1"/>
                </a:solidFill>
              </a:rPr>
              <a:t>Requires digital skill to make slides effective.</a:t>
            </a:r>
          </a:p>
          <a:p>
            <a:r>
              <a:rPr lang="en-US" sz="3200" b="1">
                <a:solidFill>
                  <a:schemeClr val="bg1"/>
                </a:solidFill>
              </a:rPr>
              <a:t>Less interactive without quizzes or add-0nes.</a:t>
            </a:r>
          </a:p>
          <a:p>
            <a:r>
              <a:rPr lang="en-US" sz="3200" b="1">
                <a:solidFill>
                  <a:schemeClr val="bg1"/>
                </a:solidFill>
              </a:rPr>
              <a:t>Preparation time may be high for busy care staff.</a:t>
            </a:r>
          </a:p>
          <a:p>
            <a:r>
              <a:rPr lang="en-US" sz="3200" b="1">
                <a:solidFill>
                  <a:schemeClr val="bg1"/>
                </a:solidFill>
              </a:rPr>
              <a:t>Staff require basic digital skill for those less confident with technology.</a:t>
            </a:r>
          </a:p>
          <a:p>
            <a:r>
              <a:rPr lang="en-US" sz="3200" b="1">
                <a:solidFill>
                  <a:schemeClr val="bg1"/>
                </a:solidFill>
              </a:rPr>
              <a:t>References : Tufte, E., 2006.</a:t>
            </a:r>
          </a:p>
        </p:txBody>
      </p:sp>
    </p:spTree>
    <p:extLst>
      <p:ext uri="{BB962C8B-B14F-4D97-AF65-F5344CB8AC3E}">
        <p14:creationId xmlns:p14="http://schemas.microsoft.com/office/powerpoint/2010/main" val="32696386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43043A77-B9C4-2DCC-624A-95DC55A0A127}"/>
              </a:ext>
            </a:extLst>
          </p:cNvPr>
          <p:cNvSpPr txBox="1"/>
          <p:nvPr/>
        </p:nvSpPr>
        <p:spPr>
          <a:xfrm>
            <a:off x="868101" y="902825"/>
            <a:ext cx="6435524" cy="5509200"/>
          </a:xfrm>
          <a:prstGeom prst="rect">
            <a:avLst/>
          </a:prstGeom>
          <a:noFill/>
        </p:spPr>
        <p:txBody>
          <a:bodyPr wrap="square" lIns="91440" tIns="45720" rIns="91440" bIns="45720" rtlCol="0" anchor="t">
            <a:spAutoFit/>
          </a:bodyPr>
          <a:lstStyle/>
          <a:p>
            <a:r>
              <a:rPr lang="en-US" sz="2800" b="1" i="1"/>
              <a:t>References</a:t>
            </a:r>
          </a:p>
          <a:p>
            <a:endParaRPr lang="en-US"/>
          </a:p>
          <a:p>
            <a:endParaRPr lang="en-US"/>
          </a:p>
          <a:p>
            <a:r>
              <a:rPr lang="en-US"/>
              <a:t>Sunrise Home, C.,2025</a:t>
            </a:r>
          </a:p>
          <a:p>
            <a:r>
              <a:rPr lang="en-US">
                <a:hlinkClick r:id="rId2"/>
              </a:rPr>
              <a:t>Http://www.sunrisehomecare.com.au/</a:t>
            </a:r>
            <a:r>
              <a:rPr lang="en-US"/>
              <a:t> T Accessed 21 September 2025.</a:t>
            </a:r>
          </a:p>
          <a:p>
            <a:r>
              <a:rPr lang="en-US"/>
              <a:t>Reynolds, G., 2020. In: 3. Edition, ed. Presentation</a:t>
            </a:r>
          </a:p>
          <a:p>
            <a:endParaRPr lang="en-US"/>
          </a:p>
          <a:p>
            <a:r>
              <a:rPr lang="en-US"/>
              <a:t>Tufte, E..2006. In: 2.Edition,ed.  </a:t>
            </a:r>
          </a:p>
          <a:p>
            <a:r>
              <a:rPr lang="en-US">
                <a:hlinkClick r:id="rId3"/>
              </a:rPr>
              <a:t>https://www.flotek.io/blog/the-16-benefits-of-useing-microsoft-365-for-your-business</a:t>
            </a:r>
            <a:r>
              <a:rPr lang="en-US"/>
              <a:t> (Accessed 22  September 2025 ).</a:t>
            </a:r>
          </a:p>
          <a:p>
            <a:endParaRPr lang="en-US"/>
          </a:p>
          <a:p>
            <a:endParaRPr lang="en-US"/>
          </a:p>
          <a:p>
            <a:endParaRPr lang="en-US"/>
          </a:p>
          <a:p>
            <a:endParaRPr lang="en-US"/>
          </a:p>
          <a:p>
            <a:endParaRPr lang="en-US"/>
          </a:p>
          <a:p>
            <a:endParaRPr lang="en-US"/>
          </a:p>
          <a:p>
            <a:r>
              <a:rPr lang="en-US"/>
              <a:t>:</a:t>
            </a:r>
            <a:endParaRPr lang="en-GB"/>
          </a:p>
        </p:txBody>
      </p:sp>
    </p:spTree>
    <p:extLst>
      <p:ext uri="{BB962C8B-B14F-4D97-AF65-F5344CB8AC3E}">
        <p14:creationId xmlns:p14="http://schemas.microsoft.com/office/powerpoint/2010/main" val="14429861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55DCE4D7-FCA6-AC0D-BA74-E27E4B0D8B8E}"/>
              </a:ext>
            </a:extLst>
          </p:cNvPr>
          <p:cNvSpPr>
            <a:spLocks noGrp="1"/>
          </p:cNvSpPr>
          <p:nvPr>
            <p:ph type="title"/>
          </p:nvPr>
        </p:nvSpPr>
        <p:spPr>
          <a:xfrm>
            <a:off x="839561" y="195036"/>
            <a:ext cx="11520487" cy="758824"/>
          </a:xfrm>
        </p:spPr>
        <p:txBody>
          <a:bodyPr/>
          <a:lstStyle/>
          <a:p>
            <a:r>
              <a:rPr lang="en-GB"/>
              <a:t>Topics Covered: MS TEAMS through Sunrise Care Home</a:t>
            </a:r>
          </a:p>
        </p:txBody>
      </p:sp>
      <p:sp>
        <p:nvSpPr>
          <p:cNvPr id="11" name="Speech Bubble: Rectangle 10">
            <a:extLst>
              <a:ext uri="{FF2B5EF4-FFF2-40B4-BE49-F238E27FC236}">
                <a16:creationId xmlns:a16="http://schemas.microsoft.com/office/drawing/2014/main" id="{1846C4C6-8853-BEBB-64B0-6EAB9E507A09}"/>
              </a:ext>
            </a:extLst>
          </p:cNvPr>
          <p:cNvSpPr/>
          <p:nvPr/>
        </p:nvSpPr>
        <p:spPr>
          <a:xfrm>
            <a:off x="1447799" y="1349828"/>
            <a:ext cx="4191000" cy="2079171"/>
          </a:xfrm>
          <a:prstGeom prst="wedgeRect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a:latin typeface="Aptos ExtraBold" panose="020B0004020202020204" pitchFamily="34" charset="0"/>
              </a:rPr>
              <a:t>MS TEAMS 365 &amp; Usage in Sunrise Residential Care Home</a:t>
            </a:r>
          </a:p>
        </p:txBody>
      </p:sp>
      <p:sp>
        <p:nvSpPr>
          <p:cNvPr id="12" name="Speech Bubble: Rectangle 11">
            <a:extLst>
              <a:ext uri="{FF2B5EF4-FFF2-40B4-BE49-F238E27FC236}">
                <a16:creationId xmlns:a16="http://schemas.microsoft.com/office/drawing/2014/main" id="{910345DC-B315-C0B7-42D5-90D958186B0D}"/>
              </a:ext>
            </a:extLst>
          </p:cNvPr>
          <p:cNvSpPr/>
          <p:nvPr/>
        </p:nvSpPr>
        <p:spPr>
          <a:xfrm>
            <a:off x="6879771" y="1628775"/>
            <a:ext cx="4191000" cy="2079171"/>
          </a:xfrm>
          <a:prstGeom prst="wedgeRect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a:latin typeface="Aptos ExtraBold" panose="020B0004020202020204" pitchFamily="34" charset="0"/>
              </a:rPr>
              <a:t>MS TEAMS 365: Benefits</a:t>
            </a:r>
          </a:p>
        </p:txBody>
      </p:sp>
      <p:sp>
        <p:nvSpPr>
          <p:cNvPr id="13" name="Speech Bubble: Rectangle 12">
            <a:extLst>
              <a:ext uri="{FF2B5EF4-FFF2-40B4-BE49-F238E27FC236}">
                <a16:creationId xmlns:a16="http://schemas.microsoft.com/office/drawing/2014/main" id="{BC76F2A5-0AE6-93BA-9B2A-939E867F64F1}"/>
              </a:ext>
            </a:extLst>
          </p:cNvPr>
          <p:cNvSpPr/>
          <p:nvPr/>
        </p:nvSpPr>
        <p:spPr>
          <a:xfrm>
            <a:off x="3543299" y="4189639"/>
            <a:ext cx="4191000" cy="2079171"/>
          </a:xfrm>
          <a:prstGeom prst="wedgeRect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a:latin typeface="Aptos ExtraBold" panose="020B0004020202020204" pitchFamily="34" charset="0"/>
              </a:rPr>
              <a:t>MS TEAMS 365: Limitations</a:t>
            </a:r>
          </a:p>
        </p:txBody>
      </p:sp>
    </p:spTree>
    <p:extLst>
      <p:ext uri="{BB962C8B-B14F-4D97-AF65-F5344CB8AC3E}">
        <p14:creationId xmlns:p14="http://schemas.microsoft.com/office/powerpoint/2010/main" val="26354068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B97E763-D0A0-7388-893A-55F93DCBCA39}"/>
              </a:ext>
            </a:extLst>
          </p:cNvPr>
          <p:cNvSpPr>
            <a:spLocks noGrp="1"/>
          </p:cNvSpPr>
          <p:nvPr>
            <p:ph type="title"/>
          </p:nvPr>
        </p:nvSpPr>
        <p:spPr/>
        <p:txBody>
          <a:bodyPr>
            <a:normAutofit fontScale="90000"/>
          </a:bodyPr>
          <a:lstStyle/>
          <a:p>
            <a:pPr algn="ctr"/>
            <a:r>
              <a:rPr lang="en-GB" u="sng">
                <a:latin typeface="Aptos ExtraBold"/>
              </a:rPr>
              <a:t> MS TEAMS 365 &amp; Usage in Sunrise Residential Care Home:</a:t>
            </a:r>
          </a:p>
        </p:txBody>
      </p:sp>
      <p:pic>
        <p:nvPicPr>
          <p:cNvPr id="14" name="Picture 13" descr="A group of people working on laptops&#10;&#10;Description automatically generated">
            <a:extLst>
              <a:ext uri="{FF2B5EF4-FFF2-40B4-BE49-F238E27FC236}">
                <a16:creationId xmlns:a16="http://schemas.microsoft.com/office/drawing/2014/main" id="{AA194CA9-97B6-7746-7809-AF723E2902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84154" y="2611619"/>
            <a:ext cx="4278565" cy="2140935"/>
          </a:xfrm>
          <a:prstGeom prst="rect">
            <a:avLst/>
          </a:prstGeom>
        </p:spPr>
      </p:pic>
      <p:sp>
        <p:nvSpPr>
          <p:cNvPr id="15" name="TextBox 14">
            <a:extLst>
              <a:ext uri="{FF2B5EF4-FFF2-40B4-BE49-F238E27FC236}">
                <a16:creationId xmlns:a16="http://schemas.microsoft.com/office/drawing/2014/main" id="{E0528A0D-CF35-B066-C0E4-0E2457D9E134}"/>
              </a:ext>
            </a:extLst>
          </p:cNvPr>
          <p:cNvSpPr txBox="1"/>
          <p:nvPr/>
        </p:nvSpPr>
        <p:spPr>
          <a:xfrm>
            <a:off x="513740" y="1256619"/>
            <a:ext cx="4350464" cy="1200329"/>
          </a:xfrm>
          <a:prstGeom prst="rect">
            <a:avLst/>
          </a:prstGeom>
          <a:noFill/>
        </p:spPr>
        <p:txBody>
          <a:bodyPr wrap="square" lIns="91440" tIns="45720" rIns="91440" bIns="45720" rtlCol="0" anchor="t">
            <a:spAutoFit/>
          </a:bodyPr>
          <a:lstStyle/>
          <a:p>
            <a:pPr marL="342900" indent="-342900">
              <a:buFont typeface="Arial"/>
              <a:buChar char="•"/>
            </a:pPr>
            <a:r>
              <a:rPr lang="en-GB" sz="2400" b="1">
                <a:latin typeface="Abadi"/>
              </a:rPr>
              <a:t>Easy to use, to communicate with care home staff and members.</a:t>
            </a:r>
            <a:endParaRPr lang="en-GB" b="1">
              <a:latin typeface="Abadi"/>
            </a:endParaRPr>
          </a:p>
        </p:txBody>
      </p:sp>
      <p:sp>
        <p:nvSpPr>
          <p:cNvPr id="16" name="TextBox 15">
            <a:extLst>
              <a:ext uri="{FF2B5EF4-FFF2-40B4-BE49-F238E27FC236}">
                <a16:creationId xmlns:a16="http://schemas.microsoft.com/office/drawing/2014/main" id="{A2DA081C-9F39-280A-7BD2-631E5A39569D}"/>
              </a:ext>
            </a:extLst>
          </p:cNvPr>
          <p:cNvSpPr txBox="1"/>
          <p:nvPr/>
        </p:nvSpPr>
        <p:spPr>
          <a:xfrm>
            <a:off x="7913435" y="972572"/>
            <a:ext cx="4278565" cy="1938992"/>
          </a:xfrm>
          <a:prstGeom prst="rect">
            <a:avLst/>
          </a:prstGeom>
          <a:noFill/>
        </p:spPr>
        <p:txBody>
          <a:bodyPr wrap="square" lIns="91440" tIns="45720" rIns="91440" bIns="45720" rtlCol="0" anchor="t">
            <a:spAutoFit/>
          </a:bodyPr>
          <a:lstStyle/>
          <a:p>
            <a:pPr marL="342900" indent="-342900">
              <a:buFont typeface="Arial"/>
              <a:buChar char="•"/>
            </a:pPr>
            <a:r>
              <a:rPr lang="en-GB" sz="2400" b="1">
                <a:latin typeface="Abadi"/>
              </a:rPr>
              <a:t>Microsoft teams offers several telemedicine features useful for healthcare and other healthcare organisations.</a:t>
            </a:r>
          </a:p>
        </p:txBody>
      </p:sp>
      <p:sp>
        <p:nvSpPr>
          <p:cNvPr id="17" name="TextBox 16">
            <a:extLst>
              <a:ext uri="{FF2B5EF4-FFF2-40B4-BE49-F238E27FC236}">
                <a16:creationId xmlns:a16="http://schemas.microsoft.com/office/drawing/2014/main" id="{6E9B5829-D9F9-75F3-1B39-C8C4077A5D2A}"/>
              </a:ext>
            </a:extLst>
          </p:cNvPr>
          <p:cNvSpPr txBox="1"/>
          <p:nvPr/>
        </p:nvSpPr>
        <p:spPr>
          <a:xfrm>
            <a:off x="164490" y="3200724"/>
            <a:ext cx="3719664" cy="1200329"/>
          </a:xfrm>
          <a:prstGeom prst="rect">
            <a:avLst/>
          </a:prstGeom>
          <a:noFill/>
        </p:spPr>
        <p:txBody>
          <a:bodyPr wrap="square" lIns="91440" tIns="45720" rIns="91440" bIns="45720" rtlCol="0" anchor="t">
            <a:spAutoFit/>
          </a:bodyPr>
          <a:lstStyle/>
          <a:p>
            <a:pPr marL="342900" indent="-342900">
              <a:buFont typeface="Arial"/>
              <a:buChar char="•"/>
            </a:pPr>
            <a:r>
              <a:rPr lang="en-GB" sz="2400" b="1">
                <a:effectLst/>
                <a:latin typeface="Abadi" panose="020B0604020104020204" pitchFamily="34" charset="0"/>
                <a:ea typeface="Aptos" panose="020B0004020202020204" pitchFamily="34" charset="0"/>
                <a:cs typeface="Times New Roman" panose="02020603050405020304" pitchFamily="18" charset="0"/>
              </a:rPr>
              <a:t>Able to put important files and documents for everyone to access!</a:t>
            </a:r>
            <a:endParaRPr lang="en-GB" sz="2400" b="1">
              <a:latin typeface="Abadi" panose="020B0604020104020204" pitchFamily="34" charset="0"/>
            </a:endParaRPr>
          </a:p>
        </p:txBody>
      </p:sp>
      <p:sp>
        <p:nvSpPr>
          <p:cNvPr id="18" name="TextBox 17">
            <a:extLst>
              <a:ext uri="{FF2B5EF4-FFF2-40B4-BE49-F238E27FC236}">
                <a16:creationId xmlns:a16="http://schemas.microsoft.com/office/drawing/2014/main" id="{C0DE05AC-7319-C10A-B47F-4E646623DF7A}"/>
              </a:ext>
            </a:extLst>
          </p:cNvPr>
          <p:cNvSpPr txBox="1"/>
          <p:nvPr/>
        </p:nvSpPr>
        <p:spPr>
          <a:xfrm>
            <a:off x="8172136" y="4952287"/>
            <a:ext cx="3761161" cy="1477328"/>
          </a:xfrm>
          <a:prstGeom prst="rect">
            <a:avLst/>
          </a:prstGeom>
          <a:noFill/>
        </p:spPr>
        <p:txBody>
          <a:bodyPr wrap="square" lIns="91440" tIns="45720" rIns="91440" bIns="45720" rtlCol="0" anchor="t">
            <a:spAutoFit/>
          </a:bodyPr>
          <a:lstStyle/>
          <a:p>
            <a:pPr marL="342900" indent="-342900">
              <a:buFont typeface="Arial"/>
              <a:buChar char="•"/>
            </a:pPr>
            <a:r>
              <a:rPr lang="en-GB" sz="2400" b="1" kern="100">
                <a:latin typeface="Abadi"/>
                <a:cs typeface="Times New Roman"/>
              </a:rPr>
              <a:t>The staff can safely store, share, and update care records in teams</a:t>
            </a:r>
          </a:p>
          <a:p>
            <a:endParaRPr lang="en-GB"/>
          </a:p>
        </p:txBody>
      </p:sp>
      <p:sp>
        <p:nvSpPr>
          <p:cNvPr id="19" name="TextBox 18">
            <a:extLst>
              <a:ext uri="{FF2B5EF4-FFF2-40B4-BE49-F238E27FC236}">
                <a16:creationId xmlns:a16="http://schemas.microsoft.com/office/drawing/2014/main" id="{A9BD51D3-E595-C10A-8874-D21CFF1015DB}"/>
              </a:ext>
            </a:extLst>
          </p:cNvPr>
          <p:cNvSpPr txBox="1"/>
          <p:nvPr/>
        </p:nvSpPr>
        <p:spPr>
          <a:xfrm>
            <a:off x="2412054" y="5227913"/>
            <a:ext cx="3719664" cy="1200329"/>
          </a:xfrm>
          <a:prstGeom prst="rect">
            <a:avLst/>
          </a:prstGeom>
          <a:noFill/>
        </p:spPr>
        <p:txBody>
          <a:bodyPr wrap="square" lIns="91440" tIns="45720" rIns="91440" bIns="45720" rtlCol="0" anchor="t">
            <a:spAutoFit/>
          </a:bodyPr>
          <a:lstStyle/>
          <a:p>
            <a:pPr marL="342900" indent="-342900">
              <a:buFont typeface="Arial"/>
              <a:buChar char="•"/>
            </a:pPr>
            <a:r>
              <a:rPr lang="en-GB" sz="2400" b="1">
                <a:effectLst/>
                <a:latin typeface="Abadi" panose="020B0604020104020204" pitchFamily="34" charset="0"/>
                <a:ea typeface="Aptos" panose="020B0004020202020204" pitchFamily="34" charset="0"/>
                <a:cs typeface="Times New Roman" panose="02020603050405020304" pitchFamily="18" charset="0"/>
              </a:rPr>
              <a:t>Can use calendar to write down and check important information</a:t>
            </a:r>
            <a:endParaRPr lang="en-GB" sz="2400" b="1">
              <a:latin typeface="Abadi" panose="020B0604020104020204" pitchFamily="34" charset="0"/>
            </a:endParaRPr>
          </a:p>
        </p:txBody>
      </p:sp>
    </p:spTree>
    <p:extLst>
      <p:ext uri="{BB962C8B-B14F-4D97-AF65-F5344CB8AC3E}">
        <p14:creationId xmlns:p14="http://schemas.microsoft.com/office/powerpoint/2010/main" val="27370568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6E1492-1166-A812-1D42-0D55B7164ADC}"/>
              </a:ext>
            </a:extLst>
          </p:cNvPr>
          <p:cNvSpPr>
            <a:spLocks noGrp="1"/>
          </p:cNvSpPr>
          <p:nvPr>
            <p:ph type="title"/>
          </p:nvPr>
        </p:nvSpPr>
        <p:spPr/>
        <p:txBody>
          <a:bodyPr/>
          <a:lstStyle/>
          <a:p>
            <a:r>
              <a:rPr lang="en-GB" u="sng">
                <a:latin typeface="Aptos ExtraBold" panose="020B0004020202020204" pitchFamily="34" charset="0"/>
              </a:rPr>
              <a:t>THE BENEFIT OF THE MS TEAMS IN CARE HOMES:</a:t>
            </a:r>
          </a:p>
        </p:txBody>
      </p:sp>
      <p:sp>
        <p:nvSpPr>
          <p:cNvPr id="3" name="Content Placeholder 2">
            <a:extLst>
              <a:ext uri="{FF2B5EF4-FFF2-40B4-BE49-F238E27FC236}">
                <a16:creationId xmlns:a16="http://schemas.microsoft.com/office/drawing/2014/main" id="{179C93AA-C5F9-C554-4DF3-EC3E23509C68}"/>
              </a:ext>
            </a:extLst>
          </p:cNvPr>
          <p:cNvSpPr>
            <a:spLocks noGrp="1"/>
          </p:cNvSpPr>
          <p:nvPr>
            <p:ph idx="1"/>
          </p:nvPr>
        </p:nvSpPr>
        <p:spPr>
          <a:xfrm>
            <a:off x="5952688" y="1743567"/>
            <a:ext cx="6019801" cy="1200329"/>
          </a:xfrm>
        </p:spPr>
        <p:txBody>
          <a:bodyPr vert="horz" lIns="91440" tIns="45720" rIns="91440" bIns="45720" rtlCol="0" anchor="t">
            <a:normAutofit fontScale="92500" lnSpcReduction="20000"/>
          </a:bodyPr>
          <a:lstStyle/>
          <a:p>
            <a:r>
              <a:rPr lang="en-GB" sz="2600" b="1">
                <a:latin typeface="Aptos" panose="020B0004020202020204" pitchFamily="34" charset="0"/>
              </a:rPr>
              <a:t>Microsoft Teams is a secure digital platform that helps care homes to use communication, teamwork, and organisations </a:t>
            </a:r>
            <a:endParaRPr lang="en-US" sz="2600" b="1">
              <a:latin typeface="Aptos" panose="020B0004020202020204" pitchFamily="34" charset="0"/>
            </a:endParaRPr>
          </a:p>
          <a:p>
            <a:endParaRPr lang="en-GB" sz="1600"/>
          </a:p>
        </p:txBody>
      </p:sp>
      <p:sp>
        <p:nvSpPr>
          <p:cNvPr id="14" name="TextBox 13">
            <a:extLst>
              <a:ext uri="{FF2B5EF4-FFF2-40B4-BE49-F238E27FC236}">
                <a16:creationId xmlns:a16="http://schemas.microsoft.com/office/drawing/2014/main" id="{3BD4E16F-782B-CFB8-5D40-9B97A605AF54}"/>
              </a:ext>
            </a:extLst>
          </p:cNvPr>
          <p:cNvSpPr txBox="1"/>
          <p:nvPr/>
        </p:nvSpPr>
        <p:spPr>
          <a:xfrm>
            <a:off x="4072374" y="4224453"/>
            <a:ext cx="7819588"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2400" b="1">
                <a:latin typeface="Aptos" panose="020B0004020202020204" pitchFamily="34" charset="0"/>
              </a:rPr>
              <a:t>Stronger teamwork: Teams can be organised by channels and staffs can share notes and post  as well as documents to work with night shifts, day shifts dementia unit and unless they work in their own team space</a:t>
            </a:r>
            <a:r>
              <a:rPr lang="en-GB" sz="2400">
                <a:latin typeface="Aptos" panose="020B0004020202020204" pitchFamily="34" charset="0"/>
              </a:rPr>
              <a:t>(.NHS ENGLAND2025)  </a:t>
            </a:r>
          </a:p>
        </p:txBody>
      </p:sp>
      <p:sp>
        <p:nvSpPr>
          <p:cNvPr id="15" name="TextBox 14">
            <a:extLst>
              <a:ext uri="{FF2B5EF4-FFF2-40B4-BE49-F238E27FC236}">
                <a16:creationId xmlns:a16="http://schemas.microsoft.com/office/drawing/2014/main" id="{C12216E7-EF8B-EDC4-3A81-69DF76C64E70}"/>
              </a:ext>
            </a:extLst>
          </p:cNvPr>
          <p:cNvSpPr txBox="1"/>
          <p:nvPr/>
        </p:nvSpPr>
        <p:spPr>
          <a:xfrm>
            <a:off x="448111" y="2383845"/>
            <a:ext cx="4974773"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2400" b="1">
                <a:latin typeface="Aptos" panose="020B0004020202020204" pitchFamily="34" charset="0"/>
              </a:rPr>
              <a:t>Secure information sharing: files are automatically protected by  Microdot 365 Security.</a:t>
            </a:r>
            <a:endParaRPr lang="en-US" sz="2400" b="1">
              <a:latin typeface="Aptos" panose="020B0004020202020204" pitchFamily="34" charset="0"/>
            </a:endParaRPr>
          </a:p>
        </p:txBody>
      </p:sp>
    </p:spTree>
    <p:extLst>
      <p:ext uri="{BB962C8B-B14F-4D97-AF65-F5344CB8AC3E}">
        <p14:creationId xmlns:p14="http://schemas.microsoft.com/office/powerpoint/2010/main" val="847888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767EE-9664-3BFD-B313-65A16E478ABC}"/>
              </a:ext>
            </a:extLst>
          </p:cNvPr>
          <p:cNvSpPr>
            <a:spLocks noGrp="1"/>
          </p:cNvSpPr>
          <p:nvPr>
            <p:ph type="title"/>
          </p:nvPr>
        </p:nvSpPr>
        <p:spPr/>
        <p:txBody>
          <a:bodyPr/>
          <a:lstStyle/>
          <a:p>
            <a:r>
              <a:rPr lang="en-GB" u="sng"/>
              <a:t>Limitations/Risk to Manage</a:t>
            </a:r>
          </a:p>
        </p:txBody>
      </p:sp>
      <p:sp>
        <p:nvSpPr>
          <p:cNvPr id="3" name="Content Placeholder 2">
            <a:extLst>
              <a:ext uri="{FF2B5EF4-FFF2-40B4-BE49-F238E27FC236}">
                <a16:creationId xmlns:a16="http://schemas.microsoft.com/office/drawing/2014/main" id="{C1DF251A-38DF-C9AE-FD97-C951AFD47289}"/>
              </a:ext>
            </a:extLst>
          </p:cNvPr>
          <p:cNvSpPr>
            <a:spLocks noGrp="1"/>
          </p:cNvSpPr>
          <p:nvPr>
            <p:ph idx="1"/>
          </p:nvPr>
        </p:nvSpPr>
        <p:spPr>
          <a:xfrm>
            <a:off x="371475" y="1019176"/>
            <a:ext cx="11520487" cy="921362"/>
          </a:xfrm>
        </p:spPr>
        <p:txBody>
          <a:bodyPr>
            <a:normAutofit lnSpcReduction="10000"/>
          </a:bodyPr>
          <a:lstStyle/>
          <a:p>
            <a:pPr marL="0" indent="0">
              <a:buNone/>
            </a:pPr>
            <a:r>
              <a:rPr lang="en-GB" sz="2000" b="1">
                <a:latin typeface="Aptos" panose="020B0004020202020204" pitchFamily="34" charset="0"/>
              </a:rPr>
              <a:t>While Microsoft Teams offers strong potential for improving care coordination, several limitations and risks must be actively managed to ensure safe, compliant  and effective adoption in clinical environments</a:t>
            </a:r>
            <a:r>
              <a:rPr lang="en-GB" b="1">
                <a:latin typeface="Aptos" panose="020B0004020202020204" pitchFamily="34" charset="0"/>
              </a:rPr>
              <a:t>.</a:t>
            </a:r>
          </a:p>
          <a:p>
            <a:pPr marL="0" indent="0">
              <a:buNone/>
            </a:pPr>
            <a:endParaRPr lang="en-GB"/>
          </a:p>
        </p:txBody>
      </p:sp>
      <p:sp>
        <p:nvSpPr>
          <p:cNvPr id="4" name="Slide Number Placeholder 3">
            <a:extLst>
              <a:ext uri="{FF2B5EF4-FFF2-40B4-BE49-F238E27FC236}">
                <a16:creationId xmlns:a16="http://schemas.microsoft.com/office/drawing/2014/main" id="{86B6896A-3B9B-F001-7121-F8880178A053}"/>
              </a:ext>
            </a:extLst>
          </p:cNvPr>
          <p:cNvSpPr>
            <a:spLocks noGrp="1"/>
          </p:cNvSpPr>
          <p:nvPr>
            <p:ph type="sldNum" sz="quarter" idx="12"/>
          </p:nvPr>
        </p:nvSpPr>
        <p:spPr/>
        <p:txBody>
          <a:bodyPr/>
          <a:lstStyle/>
          <a:p>
            <a:fld id="{03DC2DEF-D2FE-4B45-ABA4-9F153FD1C98A}" type="slidenum">
              <a:rPr lang="en-US" smtClean="0"/>
              <a:t>12</a:t>
            </a:fld>
            <a:endParaRPr lang="en-US"/>
          </a:p>
        </p:txBody>
      </p:sp>
      <p:graphicFrame>
        <p:nvGraphicFramePr>
          <p:cNvPr id="8" name="Content Placeholder 16">
            <a:extLst>
              <a:ext uri="{FF2B5EF4-FFF2-40B4-BE49-F238E27FC236}">
                <a16:creationId xmlns:a16="http://schemas.microsoft.com/office/drawing/2014/main" id="{E3DB9CEE-F472-F612-25FC-1F5EE1C096F3}"/>
              </a:ext>
            </a:extLst>
          </p:cNvPr>
          <p:cNvGraphicFramePr>
            <a:graphicFrameLocks/>
          </p:cNvGraphicFramePr>
          <p:nvPr>
            <p:extLst>
              <p:ext uri="{D42A27DB-BD31-4B8C-83A1-F6EECF244321}">
                <p14:modId xmlns:p14="http://schemas.microsoft.com/office/powerpoint/2010/main" val="1492597630"/>
              </p:ext>
            </p:extLst>
          </p:nvPr>
        </p:nvGraphicFramePr>
        <p:xfrm>
          <a:off x="668676" y="1940537"/>
          <a:ext cx="11036755" cy="44239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525315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2" name="Rectangle 61">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Rectangle 62">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A5C7AE-E9FB-F4AF-067A-2BAB00ACCFB3}"/>
              </a:ext>
            </a:extLst>
          </p:cNvPr>
          <p:cNvSpPr>
            <a:spLocks noGrp="1"/>
          </p:cNvSpPr>
          <p:nvPr>
            <p:ph type="title"/>
          </p:nvPr>
        </p:nvSpPr>
        <p:spPr>
          <a:xfrm>
            <a:off x="804672" y="802955"/>
            <a:ext cx="4977976" cy="1454051"/>
          </a:xfrm>
        </p:spPr>
        <p:txBody>
          <a:bodyPr vert="horz" lIns="91440" tIns="45720" rIns="91440" bIns="45720" rtlCol="0" anchor="ctr">
            <a:normAutofit/>
          </a:bodyPr>
          <a:lstStyle/>
          <a:p>
            <a:r>
              <a:rPr lang="en-US" sz="4000">
                <a:solidFill>
                  <a:schemeClr val="tx2"/>
                </a:solidFill>
                <a:latin typeface="Aptos ExtraBold" panose="020B0004020202020204" pitchFamily="34" charset="0"/>
              </a:rPr>
              <a:t>Bibliography</a:t>
            </a:r>
            <a:endParaRPr lang="en-US" sz="4000" kern="1200">
              <a:solidFill>
                <a:schemeClr val="tx2"/>
              </a:solidFill>
              <a:latin typeface="Aptos ExtraBold" panose="020B0004020202020204" pitchFamily="34" charset="0"/>
            </a:endParaRPr>
          </a:p>
        </p:txBody>
      </p:sp>
      <p:sp>
        <p:nvSpPr>
          <p:cNvPr id="64" name="TextBox 63">
            <a:extLst>
              <a:ext uri="{FF2B5EF4-FFF2-40B4-BE49-F238E27FC236}">
                <a16:creationId xmlns:a16="http://schemas.microsoft.com/office/drawing/2014/main" id="{BCACF19B-4C2A-C222-206C-BFB383C4008D}"/>
              </a:ext>
            </a:extLst>
          </p:cNvPr>
          <p:cNvSpPr txBox="1"/>
          <p:nvPr/>
        </p:nvSpPr>
        <p:spPr>
          <a:xfrm>
            <a:off x="804672" y="2421682"/>
            <a:ext cx="5443728" cy="3639289"/>
          </a:xfrm>
          <a:prstGeom prst="rect">
            <a:avLst/>
          </a:prstGeom>
        </p:spPr>
        <p:txBody>
          <a:bodyPr vert="horz" lIns="91440" tIns="45720" rIns="91440" bIns="45720" rtlCol="0" anchor="ctr">
            <a:normAutofit fontScale="85000" lnSpcReduction="10000"/>
          </a:bodyPr>
          <a:lstStyle/>
          <a:p>
            <a:pPr indent="-228600">
              <a:lnSpc>
                <a:spcPct val="90000"/>
              </a:lnSpc>
              <a:spcAft>
                <a:spcPts val="600"/>
              </a:spcAft>
              <a:buFont typeface="Arial" panose="020B0604020202020204" pitchFamily="34" charset="0"/>
              <a:buChar char="•"/>
            </a:pPr>
            <a:r>
              <a:rPr lang="en-US" b="1">
                <a:solidFill>
                  <a:schemeClr val="tx2"/>
                </a:solidFill>
              </a:rPr>
              <a:t>Reference 1: </a:t>
            </a:r>
            <a:r>
              <a:rPr lang="en-GB" err="1">
                <a:solidFill>
                  <a:schemeClr val="tx2"/>
                </a:solidFill>
              </a:rPr>
              <a:t>ITGeared</a:t>
            </a:r>
            <a:r>
              <a:rPr lang="en-GB">
                <a:solidFill>
                  <a:schemeClr val="tx2"/>
                </a:solidFill>
              </a:rPr>
              <a:t>. (2023). What Are the Disadvantages of Microsoft Teams? | </a:t>
            </a:r>
            <a:r>
              <a:rPr lang="en-GB" err="1">
                <a:solidFill>
                  <a:schemeClr val="tx2"/>
                </a:solidFill>
              </a:rPr>
              <a:t>ITGeared</a:t>
            </a:r>
            <a:r>
              <a:rPr lang="en-GB">
                <a:solidFill>
                  <a:schemeClr val="tx2"/>
                </a:solidFill>
              </a:rPr>
              <a:t>. [online] Available at: </a:t>
            </a:r>
            <a:r>
              <a:rPr lang="en-GB">
                <a:solidFill>
                  <a:schemeClr val="tx2"/>
                </a:solidFill>
                <a:hlinkClick r:id="rId2"/>
              </a:rPr>
              <a:t>https://www.itgeared.com/what-are-the-disadvantages-of-microsoft-teams/#</a:t>
            </a:r>
            <a:r>
              <a:rPr lang="en-GB">
                <a:solidFill>
                  <a:schemeClr val="tx2"/>
                </a:solidFill>
              </a:rPr>
              <a:t>  [Accessed: 08. 10. 2025].</a:t>
            </a:r>
            <a:endParaRPr lang="en-US">
              <a:solidFill>
                <a:schemeClr val="tx2"/>
              </a:solidFill>
            </a:endParaRPr>
          </a:p>
          <a:p>
            <a:pPr indent="-228600">
              <a:lnSpc>
                <a:spcPct val="90000"/>
              </a:lnSpc>
              <a:spcAft>
                <a:spcPts val="600"/>
              </a:spcAft>
              <a:buFont typeface="Arial" panose="020B0604020202020204" pitchFamily="34" charset="0"/>
              <a:buChar char="•"/>
            </a:pPr>
            <a:r>
              <a:rPr lang="en-US" b="1">
                <a:solidFill>
                  <a:schemeClr val="tx2"/>
                </a:solidFill>
              </a:rPr>
              <a:t>Reference 2: </a:t>
            </a:r>
            <a:r>
              <a:rPr lang="en-US">
                <a:solidFill>
                  <a:schemeClr val="tx2"/>
                </a:solidFill>
              </a:rPr>
              <a:t>teams.microsoft.com. (2024). Microsoft Teams. [online] Available at: </a:t>
            </a:r>
            <a:r>
              <a:rPr lang="en-US">
                <a:solidFill>
                  <a:schemeClr val="tx2"/>
                </a:solidFill>
                <a:hlinkClick r:id="rId3"/>
              </a:rPr>
              <a:t>https://teams.microsoft.com/v2/</a:t>
            </a:r>
            <a:r>
              <a:rPr lang="en-US">
                <a:solidFill>
                  <a:schemeClr val="tx2"/>
                </a:solidFill>
              </a:rPr>
              <a:t>. </a:t>
            </a:r>
          </a:p>
          <a:p>
            <a:pPr indent="-228600">
              <a:lnSpc>
                <a:spcPct val="90000"/>
              </a:lnSpc>
              <a:spcAft>
                <a:spcPts val="600"/>
              </a:spcAft>
              <a:buFont typeface="Arial" panose="020B0604020202020204" pitchFamily="34" charset="0"/>
              <a:buChar char="•"/>
            </a:pPr>
            <a:r>
              <a:rPr lang="en-US">
                <a:solidFill>
                  <a:schemeClr val="tx2"/>
                </a:solidFill>
              </a:rPr>
              <a:t> </a:t>
            </a:r>
            <a:r>
              <a:rPr lang="en-US" b="1">
                <a:solidFill>
                  <a:schemeClr val="tx2"/>
                </a:solidFill>
              </a:rPr>
              <a:t>Reference 3: </a:t>
            </a:r>
            <a:r>
              <a:rPr lang="en-GB">
                <a:solidFill>
                  <a:schemeClr val="tx2"/>
                </a:solidFill>
              </a:rPr>
              <a:t>Afternic.com. (2025). learnmicrosoft.com. [online] Available at: </a:t>
            </a:r>
            <a:r>
              <a:rPr lang="en-GB">
                <a:solidFill>
                  <a:schemeClr val="tx2"/>
                </a:solidFill>
                <a:hlinkClick r:id="rId4"/>
              </a:rPr>
              <a:t>https://www.afternic.com/forsale/learnmicrosoft.com?utm_source=TDFS&amp;utm_medium=sn_affiliate_click&amp;utm_campaign=TDFS_GoDaddy_DLS&amp;traffic_type=TDFS&amp;traffic_id=GoDaddy_DLS</a:t>
            </a:r>
            <a:r>
              <a:rPr lang="en-GB">
                <a:solidFill>
                  <a:schemeClr val="tx2"/>
                </a:solidFill>
              </a:rPr>
              <a:t>  [Accessed 06 Oct. 2025].</a:t>
            </a:r>
          </a:p>
          <a:p>
            <a:pPr indent="-228600">
              <a:lnSpc>
                <a:spcPct val="90000"/>
              </a:lnSpc>
              <a:spcAft>
                <a:spcPts val="600"/>
              </a:spcAft>
              <a:buFont typeface="Arial" panose="020B0604020202020204" pitchFamily="34" charset="0"/>
              <a:buChar char="•"/>
            </a:pPr>
            <a:r>
              <a:rPr lang="en-GB" b="1">
                <a:solidFill>
                  <a:schemeClr val="tx2"/>
                </a:solidFill>
              </a:rPr>
              <a:t>Reference 4: </a:t>
            </a:r>
            <a:r>
              <a:rPr lang="en-GB">
                <a:solidFill>
                  <a:schemeClr val="tx2"/>
                </a:solidFill>
              </a:rPr>
              <a:t>NHS England (2023). NHS England» Microsoft Teams and remote working. [online] www.england.nhs.uk. Available at: </a:t>
            </a:r>
            <a:r>
              <a:rPr lang="en-GB">
                <a:solidFill>
                  <a:schemeClr val="tx2"/>
                </a:solidFill>
                <a:hlinkClick r:id="rId5"/>
              </a:rPr>
              <a:t>https://www.england.nhs.uk/long-read/microsoft-teams-and-remote-working/</a:t>
            </a:r>
            <a:r>
              <a:rPr lang="en-GB">
                <a:solidFill>
                  <a:schemeClr val="tx2"/>
                </a:solidFill>
              </a:rPr>
              <a:t>. (Accessed: 10.10.2025)</a:t>
            </a:r>
          </a:p>
          <a:p>
            <a:pPr indent="-228600">
              <a:lnSpc>
                <a:spcPct val="90000"/>
              </a:lnSpc>
              <a:spcAft>
                <a:spcPts val="600"/>
              </a:spcAft>
              <a:buFont typeface="Arial" panose="020B0604020202020204" pitchFamily="34" charset="0"/>
              <a:buChar char="•"/>
            </a:pPr>
            <a:r>
              <a:rPr lang="en-US" b="1">
                <a:solidFill>
                  <a:schemeClr val="tx2"/>
                </a:solidFill>
              </a:rPr>
              <a:t>Pictures: </a:t>
            </a:r>
            <a:r>
              <a:rPr lang="en-US">
                <a:solidFill>
                  <a:schemeClr val="tx2"/>
                </a:solidFill>
              </a:rPr>
              <a:t>Sourced from Pinterest</a:t>
            </a:r>
          </a:p>
        </p:txBody>
      </p:sp>
      <p:grpSp>
        <p:nvGrpSpPr>
          <p:cNvPr id="57" name="Group 56">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58" name="Freeform: Shape 57">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Shape 58">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Freeform: Shape 59">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Freeform: Shape 60">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0" name="Graphic 49" descr="Pin">
            <a:extLst>
              <a:ext uri="{FF2B5EF4-FFF2-40B4-BE49-F238E27FC236}">
                <a16:creationId xmlns:a16="http://schemas.microsoft.com/office/drawing/2014/main" id="{A8DB7BDB-31F4-161A-AFED-9A444AE3D287}"/>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19498653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53ED3A-331E-E3F3-5E25-9D89955D6B8A}"/>
              </a:ext>
            </a:extLst>
          </p:cNvPr>
          <p:cNvSpPr>
            <a:spLocks noGrp="1"/>
          </p:cNvSpPr>
          <p:nvPr>
            <p:ph type="title"/>
          </p:nvPr>
        </p:nvSpPr>
        <p:spPr>
          <a:xfrm>
            <a:off x="1244600" y="260351"/>
            <a:ext cx="9702800" cy="973137"/>
          </a:xfrm>
        </p:spPr>
        <p:txBody>
          <a:bodyPr anchor="ctr">
            <a:normAutofit/>
          </a:bodyPr>
          <a:lstStyle/>
          <a:p>
            <a:r>
              <a:rPr lang="en-GB">
                <a:solidFill>
                  <a:schemeClr val="accent1">
                    <a:lumMod val="76000"/>
                  </a:schemeClr>
                </a:solidFill>
              </a:rPr>
              <a:t>What will be covering :</a:t>
            </a:r>
          </a:p>
        </p:txBody>
      </p:sp>
      <p:sp>
        <p:nvSpPr>
          <p:cNvPr id="3" name="Content Placeholder 2">
            <a:extLst>
              <a:ext uri="{FF2B5EF4-FFF2-40B4-BE49-F238E27FC236}">
                <a16:creationId xmlns:a16="http://schemas.microsoft.com/office/drawing/2014/main" id="{CEEEFAB9-2E00-F52D-CD43-0CD544D6E6B3}"/>
              </a:ext>
            </a:extLst>
          </p:cNvPr>
          <p:cNvSpPr>
            <a:spLocks noGrp="1"/>
          </p:cNvSpPr>
          <p:nvPr>
            <p:ph idx="1"/>
          </p:nvPr>
        </p:nvSpPr>
        <p:spPr>
          <a:xfrm>
            <a:off x="546100" y="1638299"/>
            <a:ext cx="5346700" cy="4381501"/>
          </a:xfrm>
        </p:spPr>
        <p:txBody>
          <a:bodyPr vert="horz" lIns="91440" tIns="45720" rIns="91440" bIns="45720" rtlCol="0" anchor="t">
            <a:normAutofit/>
          </a:bodyPr>
          <a:lstStyle/>
          <a:p>
            <a:endParaRPr lang="en-GB"/>
          </a:p>
          <a:p>
            <a:r>
              <a:rPr lang="en-GB"/>
              <a:t>Limited digital skills-affects</a:t>
            </a:r>
            <a:endParaRPr lang="en-GB">
              <a:ea typeface="Calibri Light"/>
              <a:cs typeface="Calibri Light"/>
            </a:endParaRPr>
          </a:p>
          <a:p>
            <a:r>
              <a:rPr lang="en-GB"/>
              <a:t>Digital literacy in care homes</a:t>
            </a:r>
          </a:p>
          <a:p>
            <a:r>
              <a:rPr lang="en-GB"/>
              <a:t>How these limited digital skills can affect care delivery</a:t>
            </a:r>
            <a:endParaRPr lang="en-GB">
              <a:ea typeface="Calibri Light"/>
              <a:cs typeface="Calibri Light"/>
            </a:endParaRPr>
          </a:p>
          <a:p>
            <a:endParaRPr lang="en-GB"/>
          </a:p>
          <a:p>
            <a:endParaRPr lang="en-GB"/>
          </a:p>
        </p:txBody>
      </p:sp>
      <p:sp>
        <p:nvSpPr>
          <p:cNvPr id="4" name="Slide Number Placeholder 3">
            <a:extLst>
              <a:ext uri="{FF2B5EF4-FFF2-40B4-BE49-F238E27FC236}">
                <a16:creationId xmlns:a16="http://schemas.microsoft.com/office/drawing/2014/main" id="{F3385D28-43A9-489C-A664-68E325D385C0}"/>
              </a:ext>
            </a:extLst>
          </p:cNvPr>
          <p:cNvSpPr>
            <a:spLocks noGrp="1"/>
          </p:cNvSpPr>
          <p:nvPr>
            <p:ph type="sldNum" sz="quarter" idx="12"/>
          </p:nvPr>
        </p:nvSpPr>
        <p:spPr>
          <a:xfrm>
            <a:off x="11518900" y="6581978"/>
            <a:ext cx="373062" cy="206104"/>
          </a:xfrm>
        </p:spPr>
        <p:txBody>
          <a:bodyPr anchor="ctr">
            <a:normAutofit/>
          </a:bodyPr>
          <a:lstStyle/>
          <a:p>
            <a:pPr>
              <a:lnSpc>
                <a:spcPct val="90000"/>
              </a:lnSpc>
              <a:spcAft>
                <a:spcPts val="600"/>
              </a:spcAft>
            </a:pPr>
            <a:fld id="{03DC2DEF-D2FE-4B45-ABA4-9F153FD1C98A}" type="slidenum">
              <a:rPr lang="en-US" sz="800" smtClean="0"/>
              <a:pPr>
                <a:lnSpc>
                  <a:spcPct val="90000"/>
                </a:lnSpc>
                <a:spcAft>
                  <a:spcPts val="600"/>
                </a:spcAft>
              </a:pPr>
              <a:t>14</a:t>
            </a:fld>
            <a:endParaRPr lang="en-US" sz="800"/>
          </a:p>
        </p:txBody>
      </p:sp>
      <p:pic>
        <p:nvPicPr>
          <p:cNvPr id="5" name="Picture 4" descr="A person in scrubs using a tablet&#10;&#10;AI-generated content may be incorrect.">
            <a:extLst>
              <a:ext uri="{FF2B5EF4-FFF2-40B4-BE49-F238E27FC236}">
                <a16:creationId xmlns:a16="http://schemas.microsoft.com/office/drawing/2014/main" id="{1CFE7BED-C3D9-79E9-5B7D-DCB9E01CCEA8}"/>
              </a:ext>
            </a:extLst>
          </p:cNvPr>
          <p:cNvPicPr>
            <a:picLocks noChangeAspect="1"/>
          </p:cNvPicPr>
          <p:nvPr/>
        </p:nvPicPr>
        <p:blipFill>
          <a:blip r:embed="rId2"/>
          <a:srcRect l="15692" r="2693" b="1"/>
          <a:stretch>
            <a:fillRect/>
          </a:stretch>
        </p:blipFill>
        <p:spPr>
          <a:xfrm>
            <a:off x="6096000" y="1460501"/>
            <a:ext cx="5795963" cy="4740274"/>
          </a:xfrm>
          <a:prstGeom prst="rect">
            <a:avLst/>
          </a:prstGeom>
          <a:noFill/>
        </p:spPr>
      </p:pic>
    </p:spTree>
    <p:extLst>
      <p:ext uri="{BB962C8B-B14F-4D97-AF65-F5344CB8AC3E}">
        <p14:creationId xmlns:p14="http://schemas.microsoft.com/office/powerpoint/2010/main" val="28095689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5199B-0372-D82D-5B27-1EBEBDE339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1E8E73-3618-A12C-C48D-2E1774D4E3FA}"/>
              </a:ext>
            </a:extLst>
          </p:cNvPr>
          <p:cNvSpPr>
            <a:spLocks noGrp="1"/>
          </p:cNvSpPr>
          <p:nvPr>
            <p:ph type="title"/>
          </p:nvPr>
        </p:nvSpPr>
        <p:spPr>
          <a:xfrm>
            <a:off x="371475" y="260351"/>
            <a:ext cx="11520487" cy="758824"/>
          </a:xfrm>
        </p:spPr>
        <p:txBody>
          <a:bodyPr anchor="ctr">
            <a:normAutofit/>
          </a:bodyPr>
          <a:lstStyle/>
          <a:p>
            <a:r>
              <a:rPr lang="en-US"/>
              <a:t> </a:t>
            </a:r>
            <a:r>
              <a:rPr lang="en-GB"/>
              <a:t>limited digital </a:t>
            </a:r>
            <a:r>
              <a:rPr lang="en-US"/>
              <a:t> skills: </a:t>
            </a:r>
          </a:p>
        </p:txBody>
      </p:sp>
      <p:sp>
        <p:nvSpPr>
          <p:cNvPr id="5" name="Content Placeholder 4">
            <a:extLst>
              <a:ext uri="{FF2B5EF4-FFF2-40B4-BE49-F238E27FC236}">
                <a16:creationId xmlns:a16="http://schemas.microsoft.com/office/drawing/2014/main" id="{E7221863-9395-EDC1-5433-CCC69DB550C1}"/>
              </a:ext>
            </a:extLst>
          </p:cNvPr>
          <p:cNvSpPr>
            <a:spLocks noGrp="1"/>
          </p:cNvSpPr>
          <p:nvPr>
            <p:ph idx="1"/>
          </p:nvPr>
        </p:nvSpPr>
        <p:spPr>
          <a:xfrm>
            <a:off x="371474" y="1233488"/>
            <a:ext cx="5664993" cy="4943475"/>
          </a:xfrm>
        </p:spPr>
        <p:txBody>
          <a:bodyPr vert="horz" lIns="91440" tIns="45720" rIns="91440" bIns="45720" rtlCol="0" anchor="t">
            <a:normAutofit fontScale="92500" lnSpcReduction="10000"/>
          </a:bodyPr>
          <a:lstStyle/>
          <a:p>
            <a:pPr marL="0" indent="0">
              <a:buNone/>
            </a:pPr>
            <a:r>
              <a:rPr lang="en-US" sz="2000"/>
              <a:t>Limited digital skills are:</a:t>
            </a:r>
          </a:p>
          <a:p>
            <a:pPr marL="0" indent="0">
              <a:buNone/>
            </a:pPr>
            <a:endParaRPr lang="en-US" sz="2000">
              <a:ea typeface="Calibri Light"/>
              <a:cs typeface="Calibri Light"/>
            </a:endParaRPr>
          </a:p>
          <a:p>
            <a:r>
              <a:rPr lang="en-GB" sz="2000"/>
              <a:t>Staff with low digital skills and low  confidence may struggle to use outlook for emails or teams. This can affect on the communication between colleague, Families and the external healthcare professionals .(Nuffield Trust, 2023).</a:t>
            </a:r>
            <a:endParaRPr lang="en-GB" sz="2000">
              <a:ea typeface="Calibri Light"/>
              <a:cs typeface="Calibri Light"/>
            </a:endParaRPr>
          </a:p>
          <a:p>
            <a:r>
              <a:rPr lang="en-GB" sz="2000"/>
              <a:t>Limited skills in share point or OneDrive can lead to misplace files, can lead to</a:t>
            </a:r>
            <a:endParaRPr lang="en-GB" sz="2000">
              <a:ea typeface="Calibri Light"/>
              <a:cs typeface="Calibri Light"/>
            </a:endParaRPr>
          </a:p>
          <a:p>
            <a:r>
              <a:rPr lang="en-GB" sz="2000"/>
              <a:t> misplace files, Duplicate of work ,or insecure data handling.</a:t>
            </a:r>
            <a:endParaRPr lang="en-GB" sz="2000">
              <a:ea typeface="Calibri Light"/>
              <a:cs typeface="Calibri Light"/>
            </a:endParaRPr>
          </a:p>
          <a:p>
            <a:r>
              <a:rPr lang="en-GB" sz="2000"/>
              <a:t> (Care Quality Commission, 2022).</a:t>
            </a:r>
            <a:endParaRPr lang="en-GB" sz="2000">
              <a:solidFill>
                <a:srgbClr val="000000"/>
              </a:solidFill>
            </a:endParaRPr>
          </a:p>
          <a:p>
            <a:r>
              <a:rPr lang="en-GB" sz="2000"/>
              <a:t>Limited</a:t>
            </a:r>
            <a:r>
              <a:rPr lang="en-US" sz="2000"/>
              <a:t> digital skills can effect on the care home staff and, The ones who are using Digital technology as it can misplace and lose documents of have lack of </a:t>
            </a:r>
            <a:r>
              <a:rPr lang="en-GB" sz="2000"/>
              <a:t>skills</a:t>
            </a:r>
            <a:r>
              <a:rPr lang="en-US" sz="2000"/>
              <a:t> ,They need </a:t>
            </a:r>
            <a:r>
              <a:rPr lang="en-GB" sz="2000"/>
              <a:t>training  no </a:t>
            </a:r>
            <a:r>
              <a:rPr lang="en-US" sz="2000"/>
              <a:t>how to use Ms365 and tools</a:t>
            </a:r>
            <a:endParaRPr lang="en-GB" sz="2000">
              <a:solidFill>
                <a:srgbClr val="000000"/>
              </a:solidFill>
              <a:ea typeface="Calibri Light"/>
              <a:cs typeface="Calibri Light"/>
            </a:endParaRPr>
          </a:p>
          <a:p>
            <a:endParaRPr lang="en-GB" sz="2000">
              <a:ea typeface="Calibri Light"/>
              <a:cs typeface="Calibri Light"/>
            </a:endParaRPr>
          </a:p>
          <a:p>
            <a:endParaRPr lang="en-GB" sz="2000">
              <a:ea typeface="Calibri Light"/>
              <a:cs typeface="Calibri Light"/>
            </a:endParaRPr>
          </a:p>
          <a:p>
            <a:endParaRPr lang="en-GB" sz="2000">
              <a:ea typeface="Calibri Light"/>
              <a:cs typeface="Calibri Light"/>
            </a:endParaRPr>
          </a:p>
        </p:txBody>
      </p:sp>
      <p:sp>
        <p:nvSpPr>
          <p:cNvPr id="13" name="Slide Number Placeholder 3">
            <a:extLst>
              <a:ext uri="{FF2B5EF4-FFF2-40B4-BE49-F238E27FC236}">
                <a16:creationId xmlns:a16="http://schemas.microsoft.com/office/drawing/2014/main" id="{C1870968-A5FD-5E45-E94A-31FE75347B5B}"/>
              </a:ext>
            </a:extLst>
          </p:cNvPr>
          <p:cNvSpPr>
            <a:spLocks noGrp="1"/>
          </p:cNvSpPr>
          <p:nvPr>
            <p:ph type="sldNum" sz="quarter" idx="12"/>
          </p:nvPr>
        </p:nvSpPr>
        <p:spPr>
          <a:xfrm>
            <a:off x="11518900" y="6581978"/>
            <a:ext cx="373062" cy="206104"/>
          </a:xfrm>
        </p:spPr>
        <p:txBody>
          <a:bodyPr/>
          <a:lstStyle/>
          <a:p>
            <a:pPr>
              <a:spcAft>
                <a:spcPts val="600"/>
              </a:spcAft>
            </a:pPr>
            <a:fld id="{03DC2DEF-D2FE-4B45-ABA4-9F153FD1C98A}" type="slidenum">
              <a:rPr lang="en-US" smtClean="0"/>
              <a:pPr>
                <a:spcAft>
                  <a:spcPts val="600"/>
                </a:spcAft>
              </a:pPr>
              <a:t>15</a:t>
            </a:fld>
            <a:endParaRPr lang="en-US"/>
          </a:p>
        </p:txBody>
      </p:sp>
      <p:pic>
        <p:nvPicPr>
          <p:cNvPr id="6" name="Picture 5" descr="A person in scrubs using a tablet&#10;&#10;AI-generated content may be incorrect.">
            <a:extLst>
              <a:ext uri="{FF2B5EF4-FFF2-40B4-BE49-F238E27FC236}">
                <a16:creationId xmlns:a16="http://schemas.microsoft.com/office/drawing/2014/main" id="{D42CA037-CB10-B2E9-7F8E-69B235BEDC11}"/>
              </a:ext>
            </a:extLst>
          </p:cNvPr>
          <p:cNvPicPr>
            <a:picLocks noChangeAspect="1"/>
          </p:cNvPicPr>
          <p:nvPr/>
        </p:nvPicPr>
        <p:blipFill>
          <a:blip r:embed="rId2"/>
          <a:srcRect l="23507" r="1" b="1"/>
          <a:stretch>
            <a:fillRect/>
          </a:stretch>
        </p:blipFill>
        <p:spPr>
          <a:xfrm>
            <a:off x="7077867" y="1982788"/>
            <a:ext cx="4814093" cy="4194175"/>
          </a:xfrm>
          <a:prstGeom prst="rect">
            <a:avLst/>
          </a:prstGeom>
          <a:noFill/>
        </p:spPr>
      </p:pic>
      <p:sp>
        <p:nvSpPr>
          <p:cNvPr id="4" name="TextBox 3">
            <a:extLst>
              <a:ext uri="{FF2B5EF4-FFF2-40B4-BE49-F238E27FC236}">
                <a16:creationId xmlns:a16="http://schemas.microsoft.com/office/drawing/2014/main" id="{E25F8CE7-0D30-C171-7681-720888067903}"/>
              </a:ext>
            </a:extLst>
          </p:cNvPr>
          <p:cNvSpPr txBox="1"/>
          <p:nvPr/>
        </p:nvSpPr>
        <p:spPr>
          <a:xfrm>
            <a:off x="8645769" y="7025421"/>
            <a:ext cx="3810000" cy="317500"/>
          </a:xfrm>
          <a:prstGeom prst="rect">
            <a:avLst/>
          </a:prstGeom>
        </p:spPr>
        <p:txBody>
          <a:bodyPr>
            <a:normAutofit/>
          </a:bodyPr>
          <a:lstStyle/>
          <a:p>
            <a:pPr>
              <a:lnSpc>
                <a:spcPct val="90000"/>
              </a:lnSpc>
              <a:spcAft>
                <a:spcPts val="600"/>
              </a:spcAft>
            </a:pPr>
            <a:r>
              <a:rPr lang="en-US" sz="1300"/>
              <a:t>ThePhoto by PhotoAuthor is licensed under CCYYSA.</a:t>
            </a:r>
          </a:p>
        </p:txBody>
      </p:sp>
    </p:spTree>
    <p:extLst>
      <p:ext uri="{BB962C8B-B14F-4D97-AF65-F5344CB8AC3E}">
        <p14:creationId xmlns:p14="http://schemas.microsoft.com/office/powerpoint/2010/main" val="25246737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698DC-2A04-B781-DF9F-87FDA52CE979}"/>
              </a:ext>
            </a:extLst>
          </p:cNvPr>
          <p:cNvSpPr>
            <a:spLocks noGrp="1"/>
          </p:cNvSpPr>
          <p:nvPr>
            <p:ph type="title"/>
          </p:nvPr>
        </p:nvSpPr>
        <p:spPr/>
        <p:txBody>
          <a:bodyPr>
            <a:normAutofit fontScale="90000"/>
          </a:bodyPr>
          <a:lstStyle/>
          <a:p>
            <a:r>
              <a:rPr lang="en-GB"/>
              <a:t>Digital literacy in care homes:</a:t>
            </a:r>
            <a:br>
              <a:rPr lang="en-GB"/>
            </a:br>
            <a:endParaRPr lang="en-GB"/>
          </a:p>
        </p:txBody>
      </p:sp>
      <p:sp>
        <p:nvSpPr>
          <p:cNvPr id="3" name="Content Placeholder 2">
            <a:extLst>
              <a:ext uri="{FF2B5EF4-FFF2-40B4-BE49-F238E27FC236}">
                <a16:creationId xmlns:a16="http://schemas.microsoft.com/office/drawing/2014/main" id="{F6223A23-710C-4D81-AA02-C21250C88E40}"/>
              </a:ext>
            </a:extLst>
          </p:cNvPr>
          <p:cNvSpPr>
            <a:spLocks noGrp="1"/>
          </p:cNvSpPr>
          <p:nvPr>
            <p:ph idx="1"/>
          </p:nvPr>
        </p:nvSpPr>
        <p:spPr/>
        <p:txBody>
          <a:bodyPr vert="horz" lIns="91440" tIns="45720" rIns="91440" bIns="45720" rtlCol="0" anchor="t">
            <a:normAutofit lnSpcReduction="10000"/>
          </a:bodyPr>
          <a:lstStyle/>
          <a:p>
            <a:r>
              <a:rPr lang="en-GB"/>
              <a:t>Digital  literacy in care homes is increasingly important as more organisations are using Microsoft office 365(M365) for Communication,</a:t>
            </a:r>
            <a:endParaRPr lang="en-US"/>
          </a:p>
          <a:p>
            <a:r>
              <a:rPr lang="en-GB"/>
              <a:t>care coordination and documentations. Mostly the staff members have limited digital literacy y as skills which effect the  effective use of these tools.</a:t>
            </a:r>
          </a:p>
          <a:p>
            <a:endParaRPr lang="en-GB"/>
          </a:p>
          <a:p>
            <a:r>
              <a:rPr lang="en-GB"/>
              <a:t>The digital literacy in Microsoft 365 are being used in the care homes, this means that staff can us ms365 apps more safely to support residents in the sunrise care home.</a:t>
            </a:r>
            <a:endParaRPr lang="en-GB">
              <a:ea typeface="Calibri Light"/>
              <a:cs typeface="Calibri Light"/>
            </a:endParaRPr>
          </a:p>
          <a:p>
            <a:r>
              <a:rPr lang="en-GB"/>
              <a:t> It can improve communication and work as a team.</a:t>
            </a:r>
            <a:endParaRPr lang="en-GB">
              <a:ea typeface="Calibri Light"/>
              <a:cs typeface="Calibri Light"/>
            </a:endParaRPr>
          </a:p>
          <a:p>
            <a:r>
              <a:rPr lang="en-GB"/>
              <a:t>Improved communication digital let's staff to use electronic care records, And communicate securely with health professionals (digital inclusion Leeds,(2023)</a:t>
            </a:r>
            <a:endParaRPr lang="en-GB">
              <a:ea typeface="Calibri Light"/>
              <a:cs typeface="Calibri Light"/>
            </a:endParaRPr>
          </a:p>
        </p:txBody>
      </p:sp>
    </p:spTree>
    <p:extLst>
      <p:ext uri="{BB962C8B-B14F-4D97-AF65-F5344CB8AC3E}">
        <p14:creationId xmlns:p14="http://schemas.microsoft.com/office/powerpoint/2010/main" val="21851021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D70A3-1ADC-32E0-89E3-FD19AA08DA1D}"/>
              </a:ext>
            </a:extLst>
          </p:cNvPr>
          <p:cNvSpPr>
            <a:spLocks noGrp="1"/>
          </p:cNvSpPr>
          <p:nvPr>
            <p:ph type="title"/>
          </p:nvPr>
        </p:nvSpPr>
        <p:spPr>
          <a:xfrm>
            <a:off x="1073150" y="0"/>
            <a:ext cx="10515600" cy="1325563"/>
          </a:xfrm>
        </p:spPr>
        <p:txBody>
          <a:bodyPr/>
          <a:lstStyle/>
          <a:p>
            <a:r>
              <a:rPr lang="en-GB"/>
              <a:t>How these limited digital skills can affect care delivery:</a:t>
            </a:r>
          </a:p>
        </p:txBody>
      </p:sp>
      <p:sp>
        <p:nvSpPr>
          <p:cNvPr id="3" name="Content Placeholder 2">
            <a:extLst>
              <a:ext uri="{FF2B5EF4-FFF2-40B4-BE49-F238E27FC236}">
                <a16:creationId xmlns:a16="http://schemas.microsoft.com/office/drawing/2014/main" id="{CE7CA098-2367-E6B5-5382-BE8CB201553D}"/>
              </a:ext>
            </a:extLst>
          </p:cNvPr>
          <p:cNvSpPr>
            <a:spLocks noGrp="1"/>
          </p:cNvSpPr>
          <p:nvPr>
            <p:ph idx="1"/>
          </p:nvPr>
        </p:nvSpPr>
        <p:spPr>
          <a:xfrm>
            <a:off x="838200" y="2141537"/>
            <a:ext cx="10515600" cy="4351338"/>
          </a:xfrm>
        </p:spPr>
        <p:txBody>
          <a:bodyPr vert="horz" lIns="91440" tIns="45720" rIns="91440" bIns="45720" rtlCol="0" anchor="t">
            <a:normAutofit/>
          </a:bodyPr>
          <a:lstStyle/>
          <a:p>
            <a:r>
              <a:rPr lang="en-GB"/>
              <a:t>Teams :Missed meetings, Missed important chats  that required to give the care  </a:t>
            </a:r>
          </a:p>
          <a:p>
            <a:r>
              <a:rPr lang="en-GB"/>
              <a:t>Outlook: Missed important emails, Missed trainings and not knowing how to complete the daily tasks in the care home </a:t>
            </a:r>
            <a:endParaRPr lang="en-GB">
              <a:ea typeface="Calibri Light"/>
              <a:cs typeface="Calibri Light"/>
            </a:endParaRPr>
          </a:p>
          <a:p>
            <a:r>
              <a:rPr lang="en-GB"/>
              <a:t>Forms: Incomplete data as staff may find paper easier to use and lose them, As they could've saved them using MS 365</a:t>
            </a:r>
            <a:endParaRPr lang="en-GB">
              <a:ea typeface="Calibri Light"/>
              <a:cs typeface="Calibri Light"/>
            </a:endParaRPr>
          </a:p>
          <a:p>
            <a:r>
              <a:rPr lang="en-GB"/>
              <a:t>One drive: lost documents, unsaved files of the care home residents</a:t>
            </a:r>
            <a:endParaRPr lang="en-GB">
              <a:ea typeface="Calibri Light"/>
              <a:cs typeface="Calibri Light"/>
            </a:endParaRPr>
          </a:p>
          <a:p>
            <a:r>
              <a:rPr lang="en-GB"/>
              <a:t>Word: Not knowing how to create letter or any kind of documents which can cause issues within the care home</a:t>
            </a:r>
            <a:endParaRPr lang="en-GB">
              <a:ea typeface="Calibri Light"/>
              <a:cs typeface="Calibri Light"/>
            </a:endParaRPr>
          </a:p>
          <a:p>
            <a:endParaRPr lang="en-GB"/>
          </a:p>
        </p:txBody>
      </p:sp>
    </p:spTree>
    <p:extLst>
      <p:ext uri="{BB962C8B-B14F-4D97-AF65-F5344CB8AC3E}">
        <p14:creationId xmlns:p14="http://schemas.microsoft.com/office/powerpoint/2010/main" val="13460482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FC849D-A7C1-3F50-CD65-A69F3D87D6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6D29676-E30F-9B1A-9600-3DD984C4AA5B}"/>
              </a:ext>
            </a:extLst>
          </p:cNvPr>
          <p:cNvSpPr>
            <a:spLocks noGrp="1"/>
          </p:cNvSpPr>
          <p:nvPr>
            <p:ph type="title"/>
          </p:nvPr>
        </p:nvSpPr>
        <p:spPr>
          <a:xfrm>
            <a:off x="1156851" y="637762"/>
            <a:ext cx="9888496" cy="900131"/>
          </a:xfrm>
        </p:spPr>
        <p:txBody>
          <a:bodyPr anchor="t">
            <a:normAutofit/>
          </a:bodyPr>
          <a:lstStyle/>
          <a:p>
            <a:r>
              <a:rPr lang="en-GB" sz="4000">
                <a:solidFill>
                  <a:schemeClr val="accent1">
                    <a:lumMod val="76000"/>
                  </a:schemeClr>
                </a:solidFill>
              </a:rPr>
              <a:t>References:</a:t>
            </a:r>
            <a:r>
              <a:rPr lang="en-GB" sz="4000">
                <a:solidFill>
                  <a:schemeClr val="bg1"/>
                </a:solidFill>
              </a:rPr>
              <a:t> </a:t>
            </a:r>
          </a:p>
        </p:txBody>
      </p:sp>
      <p:sp>
        <p:nvSpPr>
          <p:cNvPr id="3" name="Content Placeholder 2">
            <a:extLst>
              <a:ext uri="{FF2B5EF4-FFF2-40B4-BE49-F238E27FC236}">
                <a16:creationId xmlns:a16="http://schemas.microsoft.com/office/drawing/2014/main" id="{0ABC6EDE-D054-7188-EE37-A34E770C6129}"/>
              </a:ext>
            </a:extLst>
          </p:cNvPr>
          <p:cNvSpPr>
            <a:spLocks noGrp="1"/>
          </p:cNvSpPr>
          <p:nvPr>
            <p:ph idx="1"/>
          </p:nvPr>
        </p:nvSpPr>
        <p:spPr>
          <a:xfrm>
            <a:off x="384429" y="1779792"/>
            <a:ext cx="9662023" cy="853644"/>
          </a:xfrm>
        </p:spPr>
        <p:txBody>
          <a:bodyPr vert="horz" lIns="91440" tIns="45720" rIns="91440" bIns="45720" rtlCol="0" anchor="t">
            <a:noAutofit/>
          </a:bodyPr>
          <a:lstStyle/>
          <a:p>
            <a:r>
              <a:rPr lang="en-GB" sz="2000"/>
              <a:t>Care quality commission (2022)driving improvement technology. Available at: https://www.cqc.org.uk /Guidance-providers/healthcare/driving-improvement-through-technology(accesed:29 September 2025)slide 3</a:t>
            </a:r>
          </a:p>
          <a:p>
            <a:pPr marL="457200" indent="-457200">
              <a:buFont typeface="Arial"/>
            </a:pPr>
            <a:r>
              <a:rPr lang="en-GB" sz="2000"/>
              <a:t>Digital inclusion leeds.,2023.digital inclusion in care settings. Available at; http://digitalinclusionleeds.com(Accessed 29 September 2025)</a:t>
            </a:r>
            <a:endParaRPr lang="en-GB" sz="2000">
              <a:ea typeface="Calibri Light"/>
              <a:cs typeface="Calibri Light"/>
            </a:endParaRPr>
          </a:p>
          <a:p>
            <a:pPr marL="457200" indent="-457200">
              <a:buFont typeface="Arial"/>
              <a:buChar char="•"/>
            </a:pPr>
            <a:r>
              <a:rPr lang="en-GB" sz="2000" err="1"/>
              <a:t>Nuffiled</a:t>
            </a:r>
            <a:r>
              <a:rPr lang="en-GB" sz="2000"/>
              <a:t> trust (2023) developing the digital skills of the social care workforce/http://www,nuffiledtrust.org.uk(accesed 29september 2025)</a:t>
            </a:r>
            <a:endParaRPr lang="en-GB" sz="2000">
              <a:ea typeface="Calibri Light"/>
              <a:cs typeface="Calibri Light"/>
            </a:endParaRPr>
          </a:p>
          <a:p>
            <a:pPr marL="0" indent="0">
              <a:buNone/>
            </a:pPr>
            <a:endParaRPr lang="en-GB" sz="2000"/>
          </a:p>
        </p:txBody>
      </p:sp>
    </p:spTree>
    <p:extLst>
      <p:ext uri="{BB962C8B-B14F-4D97-AF65-F5344CB8AC3E}">
        <p14:creationId xmlns:p14="http://schemas.microsoft.com/office/powerpoint/2010/main" val="40752328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FB23E1E4-7CB2-923B-9D41-672CB85E05DA}"/>
              </a:ext>
            </a:extLst>
          </p:cNvPr>
          <p:cNvSpPr>
            <a:spLocks noGrp="1"/>
          </p:cNvSpPr>
          <p:nvPr>
            <p:ph type="title"/>
          </p:nvPr>
        </p:nvSpPr>
        <p:spPr>
          <a:xfrm>
            <a:off x="457200" y="1718380"/>
            <a:ext cx="3657600" cy="605607"/>
          </a:xfrm>
        </p:spPr>
        <p:txBody>
          <a:bodyPr/>
          <a:lstStyle/>
          <a:p>
            <a:r>
              <a:rPr lang="en-US" b="1"/>
              <a:t>Areas covered: </a:t>
            </a:r>
          </a:p>
        </p:txBody>
      </p:sp>
      <p:sp>
        <p:nvSpPr>
          <p:cNvPr id="8" name="Content Placeholder 7">
            <a:extLst>
              <a:ext uri="{FF2B5EF4-FFF2-40B4-BE49-F238E27FC236}">
                <a16:creationId xmlns:a16="http://schemas.microsoft.com/office/drawing/2014/main" id="{1A667A9A-3428-68BE-D555-0DE1859FDF8A}"/>
              </a:ext>
            </a:extLst>
          </p:cNvPr>
          <p:cNvSpPr>
            <a:spLocks noGrp="1"/>
          </p:cNvSpPr>
          <p:nvPr>
            <p:ph sz="quarter" idx="4"/>
          </p:nvPr>
        </p:nvSpPr>
        <p:spPr>
          <a:xfrm>
            <a:off x="457201" y="2531791"/>
            <a:ext cx="3657600" cy="3510898"/>
          </a:xfrm>
          <a:noFill/>
        </p:spPr>
        <p:txBody>
          <a:bodyPr>
            <a:normAutofit/>
          </a:bodyPr>
          <a:lstStyle/>
          <a:p>
            <a:pPr marL="285750" indent="-285750">
              <a:buFont typeface="Wingdings"/>
              <a:buChar char="§"/>
            </a:pPr>
            <a:r>
              <a:rPr lang="en-US" sz="2400"/>
              <a:t>Secure Logins</a:t>
            </a:r>
          </a:p>
          <a:p>
            <a:pPr marL="285750" indent="-285750">
              <a:buFont typeface="Wingdings"/>
              <a:buChar char="§"/>
            </a:pPr>
            <a:r>
              <a:rPr lang="en-US" sz="2400"/>
              <a:t>Email Safety</a:t>
            </a:r>
          </a:p>
          <a:p>
            <a:pPr marL="285750" indent="-285750">
              <a:buFont typeface="Wingdings"/>
              <a:buChar char="§"/>
            </a:pPr>
            <a:r>
              <a:rPr lang="en-US" sz="2400"/>
              <a:t>Safe Document Storage</a:t>
            </a:r>
          </a:p>
          <a:p>
            <a:pPr marL="285750" indent="-285750">
              <a:buFont typeface="Wingdings"/>
              <a:buChar char="§"/>
            </a:pPr>
            <a:r>
              <a:rPr lang="en-US" sz="2400"/>
              <a:t>Maintaining Patient Confidentiality</a:t>
            </a:r>
          </a:p>
        </p:txBody>
      </p:sp>
      <p:pic>
        <p:nvPicPr>
          <p:cNvPr id="34" name="Picture Placeholder 21" descr="A close-up of a stethoscope">
            <a:extLst>
              <a:ext uri="{FF2B5EF4-FFF2-40B4-BE49-F238E27FC236}">
                <a16:creationId xmlns:a16="http://schemas.microsoft.com/office/drawing/2014/main" id="{63F55FD3-B051-BD22-347E-065B72C87E1C}"/>
              </a:ext>
            </a:extLst>
          </p:cNvPr>
          <p:cNvPicPr>
            <a:picLocks noGrp="1" noChangeAspect="1"/>
          </p:cNvPicPr>
          <p:nvPr>
            <p:ph type="pic" sz="quarter" idx="13"/>
          </p:nvPr>
        </p:nvPicPr>
        <p:blipFill>
          <a:blip r:embed="rId3"/>
          <a:srcRect l="148" r="148"/>
          <a:stretch/>
        </p:blipFill>
        <p:spPr/>
      </p:pic>
    </p:spTree>
    <p:extLst>
      <p:ext uri="{BB962C8B-B14F-4D97-AF65-F5344CB8AC3E}">
        <p14:creationId xmlns:p14="http://schemas.microsoft.com/office/powerpoint/2010/main" val="22011259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3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8DDECA-EAB1-1B8D-5933-E14D01832D20}"/>
              </a:ext>
            </a:extLst>
          </p:cNvPr>
          <p:cNvSpPr txBox="1">
            <a:spLocks noGrp="1"/>
          </p:cNvSpPr>
          <p:nvPr>
            <p:ph type="title"/>
          </p:nvPr>
        </p:nvSpPr>
        <p:spPr>
          <a:xfrm>
            <a:off x="457200" y="2820585"/>
            <a:ext cx="3327227" cy="3497991"/>
          </a:xfrm>
        </p:spPr>
        <p:txBody>
          <a:bodyPr/>
          <a:lstStyle/>
          <a:p>
            <a:pPr lvl="0"/>
            <a:r>
              <a:rPr lang="en-US" b="1"/>
              <a:t>Secure logins</a:t>
            </a:r>
          </a:p>
        </p:txBody>
      </p:sp>
      <p:sp>
        <p:nvSpPr>
          <p:cNvPr id="4" name="Content Placeholder 9">
            <a:extLst>
              <a:ext uri="{FF2B5EF4-FFF2-40B4-BE49-F238E27FC236}">
                <a16:creationId xmlns:a16="http://schemas.microsoft.com/office/drawing/2014/main" id="{C633E837-5054-5EE3-AA72-FCF745F6E8BB}"/>
              </a:ext>
            </a:extLst>
          </p:cNvPr>
          <p:cNvSpPr txBox="1">
            <a:spLocks noGrp="1"/>
          </p:cNvSpPr>
          <p:nvPr>
            <p:ph type="body" idx="4294967295"/>
          </p:nvPr>
        </p:nvSpPr>
        <p:spPr>
          <a:xfrm>
            <a:off x="3773865" y="2978731"/>
            <a:ext cx="7950772" cy="3512374"/>
          </a:xfrm>
        </p:spPr>
        <p:txBody>
          <a:bodyPr anchor="ctr">
            <a:noAutofit/>
          </a:bodyPr>
          <a:lstStyle/>
          <a:p>
            <a:pPr marL="283207" lvl="0" indent="-283207" algn="just"/>
            <a:r>
              <a:rPr lang="en-US" sz="2300"/>
              <a:t>Every worker must have his/her own professional Microsoft 365 (Coventry et al., 2018). </a:t>
            </a:r>
          </a:p>
          <a:p>
            <a:pPr marL="283207" lvl="0" indent="-283207" algn="just"/>
            <a:r>
              <a:rPr lang="en-US" sz="2300"/>
              <a:t>Establish requirement of Strong Password with at least 12 characters (Uppercase/Lowercase letters, numbers and Special characters), require regular updates (Aloul et al., 2009).</a:t>
            </a:r>
          </a:p>
          <a:p>
            <a:pPr marL="283207" lvl="0" indent="-283207" algn="just"/>
            <a:r>
              <a:rPr lang="en-US" sz="2300"/>
              <a:t>Multifactor Authentication (MFA) should be used for enhanced security (Aloul et al., 2009).</a:t>
            </a:r>
          </a:p>
          <a:p>
            <a:pPr marL="283207" lvl="0" indent="-283207" algn="just"/>
            <a:r>
              <a:rPr lang="en-US" sz="2300"/>
              <a:t>Devices should auto-lock in case of inactivity (ICO, 2023).</a:t>
            </a:r>
          </a:p>
        </p:txBody>
      </p:sp>
    </p:spTree>
  </p:cSld>
  <p:clrMapOvr>
    <a:masterClrMapping/>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name="Slide4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94F18-F221-4493-9264-1CE02D2C9D3F}"/>
              </a:ext>
            </a:extLst>
          </p:cNvPr>
          <p:cNvSpPr txBox="1">
            <a:spLocks noGrp="1"/>
          </p:cNvSpPr>
          <p:nvPr>
            <p:ph type="title"/>
          </p:nvPr>
        </p:nvSpPr>
        <p:spPr>
          <a:xfrm>
            <a:off x="457200" y="2820585"/>
            <a:ext cx="3327227" cy="3497991"/>
          </a:xfrm>
        </p:spPr>
        <p:txBody>
          <a:bodyPr/>
          <a:lstStyle/>
          <a:p>
            <a:pPr lvl="0"/>
            <a:r>
              <a:rPr lang="en-US" b="1"/>
              <a:t>Email Safety</a:t>
            </a:r>
          </a:p>
        </p:txBody>
      </p:sp>
      <p:sp>
        <p:nvSpPr>
          <p:cNvPr id="4" name="Content Placeholder 9">
            <a:extLst>
              <a:ext uri="{FF2B5EF4-FFF2-40B4-BE49-F238E27FC236}">
                <a16:creationId xmlns:a16="http://schemas.microsoft.com/office/drawing/2014/main" id="{CF400A36-D58D-F6A7-6070-E7AFC741BF5A}"/>
              </a:ext>
            </a:extLst>
          </p:cNvPr>
          <p:cNvSpPr txBox="1">
            <a:spLocks noGrp="1"/>
          </p:cNvSpPr>
          <p:nvPr>
            <p:ph type="body" idx="4294967295"/>
          </p:nvPr>
        </p:nvSpPr>
        <p:spPr>
          <a:xfrm>
            <a:off x="3773865" y="2993105"/>
            <a:ext cx="7936397" cy="3512374"/>
          </a:xfrm>
        </p:spPr>
        <p:txBody>
          <a:bodyPr anchor="ctr">
            <a:noAutofit/>
          </a:bodyPr>
          <a:lstStyle/>
          <a:p>
            <a:pPr marL="283207" lvl="0" indent="-283207" algn="just"/>
            <a:r>
              <a:rPr lang="en-US" sz="2300"/>
              <a:t>Since Digital tools are new for staff, regular training for phishing (internet scams) should be done (Coventry et al., 2018).</a:t>
            </a:r>
          </a:p>
          <a:p>
            <a:pPr marL="283207" lvl="0" indent="-283207" algn="just"/>
            <a:r>
              <a:rPr lang="en-US" sz="2300"/>
              <a:t>Strict No - Data Sharing Policy over the Emails (ICO, 2023).</a:t>
            </a:r>
          </a:p>
          <a:p>
            <a:pPr marL="283207" lvl="0" indent="-283207" algn="just"/>
            <a:r>
              <a:rPr lang="en-US" sz="2300"/>
              <a:t>Use of coded or encrypted emails for communication with external health professionals (Greenhalgh et al., 2017).</a:t>
            </a:r>
          </a:p>
          <a:p>
            <a:pPr marL="283207" lvl="0" indent="-283207" algn="just"/>
            <a:r>
              <a:rPr lang="en-US" sz="2300"/>
              <a:t>Clear email rules and policies e.g. never click on unknown weblinks (ICO, 2023).</a:t>
            </a:r>
          </a:p>
        </p:txBody>
      </p:sp>
    </p:spTree>
  </p:cSld>
  <p:clrMapOvr>
    <a:masterClrMapping/>
  </p:clrMapOvr>
  <p:transition spd="slow">
    <p:fade/>
  </p:transition>
</p:sld>
</file>

<file path=ppt/slides/slide22.xml><?xml version="1.0" encoding="utf-8"?>
<p:sld xmlns:a="http://schemas.openxmlformats.org/drawingml/2006/main" xmlns:r="http://schemas.openxmlformats.org/officeDocument/2006/relationships" xmlns:p="http://schemas.openxmlformats.org/presentationml/2006/main">
  <p:cSld name="Slide4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17F4B-CD0F-6D91-9B34-2B0A9BCB373C}"/>
              </a:ext>
            </a:extLst>
          </p:cNvPr>
          <p:cNvSpPr txBox="1">
            <a:spLocks noGrp="1"/>
          </p:cNvSpPr>
          <p:nvPr>
            <p:ph type="title"/>
          </p:nvPr>
        </p:nvSpPr>
        <p:spPr>
          <a:xfrm>
            <a:off x="457200" y="2820585"/>
            <a:ext cx="3327227" cy="3497991"/>
          </a:xfrm>
        </p:spPr>
        <p:txBody>
          <a:bodyPr/>
          <a:lstStyle/>
          <a:p>
            <a:pPr lvl="0"/>
            <a:r>
              <a:rPr lang="en-US" b="1"/>
              <a:t>Safe Document Storage</a:t>
            </a:r>
          </a:p>
        </p:txBody>
      </p:sp>
      <p:sp>
        <p:nvSpPr>
          <p:cNvPr id="4" name="Content Placeholder 9">
            <a:extLst>
              <a:ext uri="{FF2B5EF4-FFF2-40B4-BE49-F238E27FC236}">
                <a16:creationId xmlns:a16="http://schemas.microsoft.com/office/drawing/2014/main" id="{F05AC54A-AA55-0822-3B1C-E69F3B3791EF}"/>
              </a:ext>
            </a:extLst>
          </p:cNvPr>
          <p:cNvSpPr txBox="1">
            <a:spLocks noGrp="1"/>
          </p:cNvSpPr>
          <p:nvPr>
            <p:ph type="body" idx="4294967295"/>
          </p:nvPr>
        </p:nvSpPr>
        <p:spPr>
          <a:xfrm>
            <a:off x="3773865" y="2993105"/>
            <a:ext cx="7936397" cy="3512374"/>
          </a:xfrm>
        </p:spPr>
        <p:txBody>
          <a:bodyPr anchor="ctr">
            <a:noAutofit/>
          </a:bodyPr>
          <a:lstStyle/>
          <a:p>
            <a:pPr marL="283207" lvl="0" indent="-283207" algn="just"/>
            <a:r>
              <a:rPr lang="en-US" sz="2300"/>
              <a:t>Patient files should be stored securely i.e. Microsoft OneDrive / SharePoint (Greenhalgh et al., 2017).</a:t>
            </a:r>
          </a:p>
          <a:p>
            <a:pPr marL="283207" lvl="0" indent="-283207" algn="just"/>
            <a:r>
              <a:rPr lang="en-US" sz="2300"/>
              <a:t>Workers should be given access to their respective data based on their roles (Access rights set by role) (Coventry et al., 2018).</a:t>
            </a:r>
          </a:p>
          <a:p>
            <a:pPr marL="283207" lvl="0" indent="-283207" algn="just"/>
            <a:r>
              <a:rPr lang="en-US" sz="2300"/>
              <a:t>Past digital records and files should be deleted securely (ICO, 2023).</a:t>
            </a:r>
          </a:p>
          <a:p>
            <a:pPr marL="283207" lvl="0" indent="-283207" algn="just"/>
            <a:r>
              <a:rPr lang="en-US" sz="2300"/>
              <a:t>There should be Automatic Backup for files in case of a sudden crash (ICO, 2023).</a:t>
            </a:r>
          </a:p>
        </p:txBody>
      </p:sp>
    </p:spTree>
  </p:cSld>
  <p:clrMapOvr>
    <a:masterClrMapping/>
  </p:clrMapOvr>
  <p:transition spd="slow">
    <p:fade/>
  </p:transition>
</p:sld>
</file>

<file path=ppt/slides/slide23.xml><?xml version="1.0" encoding="utf-8"?>
<p:sld xmlns:a="http://schemas.openxmlformats.org/drawingml/2006/main" xmlns:r="http://schemas.openxmlformats.org/officeDocument/2006/relationships" xmlns:p="http://schemas.openxmlformats.org/presentationml/2006/main">
  <p:cSld name="Slide4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D206EF-8767-3824-5F36-ED8DE354067C}"/>
              </a:ext>
            </a:extLst>
          </p:cNvPr>
          <p:cNvSpPr txBox="1">
            <a:spLocks noGrp="1"/>
          </p:cNvSpPr>
          <p:nvPr>
            <p:ph type="title"/>
          </p:nvPr>
        </p:nvSpPr>
        <p:spPr>
          <a:xfrm>
            <a:off x="255913" y="2806202"/>
            <a:ext cx="3528505" cy="3512374"/>
          </a:xfrm>
        </p:spPr>
        <p:txBody>
          <a:bodyPr/>
          <a:lstStyle/>
          <a:p>
            <a:pPr lvl="0"/>
            <a:r>
              <a:rPr lang="en-US" sz="4000" b="1"/>
              <a:t>Maintaining Patient Confidentiality </a:t>
            </a:r>
            <a:endParaRPr lang="en-US" sz="4000"/>
          </a:p>
        </p:txBody>
      </p:sp>
      <p:sp>
        <p:nvSpPr>
          <p:cNvPr id="4" name="Content Placeholder 9">
            <a:extLst>
              <a:ext uri="{FF2B5EF4-FFF2-40B4-BE49-F238E27FC236}">
                <a16:creationId xmlns:a16="http://schemas.microsoft.com/office/drawing/2014/main" id="{4636E352-8DC9-4DEC-D4E9-B5F239E23874}"/>
              </a:ext>
            </a:extLst>
          </p:cNvPr>
          <p:cNvSpPr txBox="1">
            <a:spLocks noGrp="1"/>
          </p:cNvSpPr>
          <p:nvPr>
            <p:ph type="body" idx="4294967295"/>
          </p:nvPr>
        </p:nvSpPr>
        <p:spPr>
          <a:xfrm>
            <a:off x="3773865" y="2993105"/>
            <a:ext cx="7936397" cy="3512374"/>
          </a:xfrm>
        </p:spPr>
        <p:txBody>
          <a:bodyPr anchor="ctr">
            <a:noAutofit/>
          </a:bodyPr>
          <a:lstStyle/>
          <a:p>
            <a:pPr marL="283207" lvl="0" indent="-283207" algn="just"/>
            <a:r>
              <a:rPr lang="en-US" sz="2300"/>
              <a:t>Staff training on digital confidentiality subjected to the same rules as paper files and records (Coventry et al., 2018).</a:t>
            </a:r>
          </a:p>
          <a:p>
            <a:pPr marL="283207" lvl="0" indent="-283207" algn="just"/>
            <a:r>
              <a:rPr lang="en-US" sz="2300"/>
              <a:t>Under no circumstances should any devices be left unattended displaying patient record (ICO, 2023).</a:t>
            </a:r>
          </a:p>
          <a:p>
            <a:pPr marL="283207" lvl="0" indent="-283207" algn="just"/>
            <a:r>
              <a:rPr lang="en-US" sz="2300"/>
              <a:t>Strict prohibition on professional data storage on personal devices or USBs (ICO, 2023).</a:t>
            </a:r>
          </a:p>
          <a:p>
            <a:pPr marL="283207" lvl="0" indent="-283207" algn="just"/>
            <a:r>
              <a:rPr lang="en-US" sz="2300"/>
              <a:t>Compliance with the UK Data Protection laws (ICO, 2023).</a:t>
            </a:r>
          </a:p>
        </p:txBody>
      </p:sp>
    </p:spTree>
  </p:cSld>
  <p:clrMapOvr>
    <a:masterClrMapping/>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name="Slide4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7F0362-9546-EC08-C0A1-B982113E7B6D}"/>
              </a:ext>
            </a:extLst>
          </p:cNvPr>
          <p:cNvSpPr txBox="1">
            <a:spLocks noGrp="1"/>
          </p:cNvSpPr>
          <p:nvPr>
            <p:ph type="title"/>
          </p:nvPr>
        </p:nvSpPr>
        <p:spPr>
          <a:xfrm>
            <a:off x="581192" y="932194"/>
            <a:ext cx="11029611" cy="1188720"/>
          </a:xfrm>
        </p:spPr>
        <p:txBody>
          <a:bodyPr anchorCtr="1"/>
          <a:lstStyle/>
          <a:p>
            <a:pPr lvl="0" algn="ctr"/>
            <a:r>
              <a:rPr lang="en-US" b="1"/>
              <a:t>CONCLUSION</a:t>
            </a:r>
          </a:p>
        </p:txBody>
      </p:sp>
      <p:sp>
        <p:nvSpPr>
          <p:cNvPr id="3" name="Content Placeholder 2">
            <a:extLst>
              <a:ext uri="{FF2B5EF4-FFF2-40B4-BE49-F238E27FC236}">
                <a16:creationId xmlns:a16="http://schemas.microsoft.com/office/drawing/2014/main" id="{5344CA56-AF4E-EFB5-13A7-84F33C0BF5C2}"/>
              </a:ext>
            </a:extLst>
          </p:cNvPr>
          <p:cNvSpPr txBox="1">
            <a:spLocks noGrp="1"/>
          </p:cNvSpPr>
          <p:nvPr>
            <p:ph idx="1"/>
          </p:nvPr>
        </p:nvSpPr>
        <p:spPr>
          <a:xfrm>
            <a:off x="581192" y="2125202"/>
            <a:ext cx="11029611" cy="3634483"/>
          </a:xfrm>
        </p:spPr>
        <p:txBody>
          <a:bodyPr>
            <a:noAutofit/>
          </a:bodyPr>
          <a:lstStyle/>
          <a:p>
            <a:pPr marL="0" lvl="0" indent="0" algn="just">
              <a:lnSpc>
                <a:spcPct val="150000"/>
              </a:lnSpc>
              <a:buNone/>
            </a:pPr>
            <a:r>
              <a:rPr lang="en-US" sz="2200"/>
              <a:t>Using the Digital technology, tools and techniques at the Sunrise Residential Care Home will increase the overall efficiency by:</a:t>
            </a:r>
          </a:p>
          <a:p>
            <a:pPr marL="305437" lvl="0" indent="-305437" algn="just">
              <a:lnSpc>
                <a:spcPct val="150000"/>
              </a:lnSpc>
              <a:buFont typeface="Wingdings" pitchFamily="18"/>
              <a:buChar char="§"/>
            </a:pPr>
            <a:r>
              <a:rPr lang="en-US" sz="2200"/>
              <a:t>Making work systematic and fast</a:t>
            </a:r>
          </a:p>
          <a:p>
            <a:pPr marL="305437" lvl="0" indent="-305437" algn="just">
              <a:lnSpc>
                <a:spcPct val="150000"/>
              </a:lnSpc>
              <a:buFont typeface="Wingdings" pitchFamily="18"/>
              <a:buChar char="§"/>
            </a:pPr>
            <a:r>
              <a:rPr lang="en-US" sz="2200"/>
              <a:t>Reducing errors</a:t>
            </a:r>
          </a:p>
          <a:p>
            <a:pPr marL="305437" lvl="0" indent="-305437" algn="just">
              <a:lnSpc>
                <a:spcPct val="150000"/>
              </a:lnSpc>
              <a:buFont typeface="Wingdings" pitchFamily="18"/>
              <a:buChar char="§"/>
            </a:pPr>
            <a:r>
              <a:rPr lang="en-US" sz="2200"/>
              <a:t>Sharing of confidential information more secure</a:t>
            </a:r>
          </a:p>
          <a:p>
            <a:pPr marL="0" lvl="0" indent="0" algn="just">
              <a:lnSpc>
                <a:spcPct val="150000"/>
              </a:lnSpc>
              <a:buNone/>
            </a:pPr>
            <a:r>
              <a:rPr lang="en-US" sz="2200"/>
              <a:t>This will not only provide the patients with better care, but overall improve the quality of services</a:t>
            </a:r>
          </a:p>
        </p:txBody>
      </p:sp>
    </p:spTree>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name="Slide4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A2100-C7DD-AB53-F28C-CEFD2AC78FBB}"/>
              </a:ext>
            </a:extLst>
          </p:cNvPr>
          <p:cNvSpPr txBox="1">
            <a:spLocks noGrp="1"/>
          </p:cNvSpPr>
          <p:nvPr>
            <p:ph type="title"/>
          </p:nvPr>
        </p:nvSpPr>
        <p:spPr>
          <a:xfrm>
            <a:off x="838203" y="706319"/>
            <a:ext cx="10515600" cy="1325559"/>
          </a:xfrm>
        </p:spPr>
        <p:txBody>
          <a:bodyPr anchorCtr="1"/>
          <a:lstStyle/>
          <a:p>
            <a:pPr lvl="0" algn="ctr"/>
            <a:r>
              <a:rPr lang="en-US" sz="3600" b="1"/>
              <a:t>REFERENCES</a:t>
            </a:r>
          </a:p>
        </p:txBody>
      </p:sp>
      <p:sp>
        <p:nvSpPr>
          <p:cNvPr id="3" name="Content Placeholder 2">
            <a:extLst>
              <a:ext uri="{FF2B5EF4-FFF2-40B4-BE49-F238E27FC236}">
                <a16:creationId xmlns:a16="http://schemas.microsoft.com/office/drawing/2014/main" id="{4ADC1620-E2B0-C97E-BF0A-69306919D53D}"/>
              </a:ext>
            </a:extLst>
          </p:cNvPr>
          <p:cNvSpPr txBox="1">
            <a:spLocks noGrp="1"/>
          </p:cNvSpPr>
          <p:nvPr>
            <p:ph idx="1"/>
          </p:nvPr>
        </p:nvSpPr>
        <p:spPr>
          <a:xfrm>
            <a:off x="581192" y="2037868"/>
            <a:ext cx="11029611" cy="3634483"/>
          </a:xfrm>
        </p:spPr>
        <p:txBody>
          <a:bodyPr>
            <a:normAutofit fontScale="92500" lnSpcReduction="20000"/>
          </a:bodyPr>
          <a:lstStyle/>
          <a:p>
            <a:pPr marL="305437" lvl="0" indent="-305437" algn="just">
              <a:lnSpc>
                <a:spcPct val="150000"/>
              </a:lnSpc>
              <a:buFont typeface="Wingdings" pitchFamily="18"/>
              <a:buChar char="§"/>
            </a:pPr>
            <a:r>
              <a:rPr lang="en-US" sz="2000">
                <a:latin typeface="Gill Sans MT"/>
              </a:rPr>
              <a:t>Greenhalgh, T. et al. (2017) </a:t>
            </a:r>
            <a:r>
              <a:rPr lang="en-US" sz="2000" i="1">
                <a:latin typeface="Gill Sans MT"/>
              </a:rPr>
              <a:t>'Beyond Adoption: A New Framework for Theorizing and Evaluating Nonadoption, Abandonment, and Challenges to the Scale-Up, Spread, and Sustainability of Health and Care Technologies',</a:t>
            </a:r>
            <a:r>
              <a:rPr lang="en-US" sz="2000">
                <a:latin typeface="Gill Sans MT"/>
              </a:rPr>
              <a:t> Journal of Medical Internet Research, Available at: </a:t>
            </a:r>
            <a:r>
              <a:rPr lang="en-US" sz="2000">
                <a:latin typeface="Gill Sans MT"/>
                <a:hlinkClick r:id="rId2"/>
              </a:rPr>
              <a:t>https://doi.org/10.2196/jmir.8775</a:t>
            </a:r>
            <a:r>
              <a:rPr lang="en-US" sz="2000">
                <a:latin typeface="Gill Sans MT"/>
              </a:rPr>
              <a:t> </a:t>
            </a:r>
            <a:endParaRPr lang="en-US"/>
          </a:p>
          <a:p>
            <a:pPr marL="305437" lvl="0" indent="-305437" algn="just">
              <a:lnSpc>
                <a:spcPct val="150000"/>
              </a:lnSpc>
              <a:buFont typeface="Wingdings" pitchFamily="18"/>
              <a:buChar char="§"/>
            </a:pPr>
            <a:r>
              <a:rPr lang="en-US" sz="2000">
                <a:latin typeface="Gill Sans MT"/>
              </a:rPr>
              <a:t>Aloul, F. et al. (2009) </a:t>
            </a:r>
            <a:r>
              <a:rPr lang="en-US" sz="2000" i="1">
                <a:latin typeface="Gill Sans MT"/>
              </a:rPr>
              <a:t>'Two factor authentication using mobile phones'</a:t>
            </a:r>
            <a:r>
              <a:rPr lang="en-US" sz="2000">
                <a:latin typeface="Gill Sans MT"/>
              </a:rPr>
              <a:t>, IEEE. Available at: </a:t>
            </a:r>
            <a:r>
              <a:rPr lang="en-US" sz="2000">
                <a:latin typeface="Gill Sans MT"/>
                <a:hlinkClick r:id="rId3"/>
              </a:rPr>
              <a:t>https://doi.org/10.1109/AICCSA.2009.5069395</a:t>
            </a:r>
            <a:r>
              <a:rPr lang="en-US" sz="2000">
                <a:latin typeface="Gill Sans MT"/>
              </a:rPr>
              <a:t> </a:t>
            </a:r>
          </a:p>
          <a:p>
            <a:pPr marL="305437" lvl="0" indent="-305437" algn="just">
              <a:lnSpc>
                <a:spcPct val="150000"/>
              </a:lnSpc>
              <a:buFont typeface="Wingdings" pitchFamily="18"/>
              <a:buChar char="§"/>
            </a:pPr>
            <a:r>
              <a:rPr lang="en-US" sz="2000">
                <a:latin typeface="Gill Sans MT"/>
              </a:rPr>
              <a:t>Coventry, L., &amp; Branley, D. (2018) </a:t>
            </a:r>
            <a:r>
              <a:rPr lang="en-US" sz="2000" i="1">
                <a:latin typeface="Gill Sans MT"/>
              </a:rPr>
              <a:t>'Cybersecurity in healthcare: A narrative review of trends, threats and ways forward'</a:t>
            </a:r>
            <a:r>
              <a:rPr lang="en-US" sz="2000">
                <a:latin typeface="Gill Sans MT"/>
              </a:rPr>
              <a:t>, Maturitas, Available at: https://doi.org/10.1016/j.maturitas.2018.04.008</a:t>
            </a:r>
          </a:p>
          <a:p>
            <a:pPr marL="305437" lvl="0" indent="-305437" algn="just">
              <a:lnSpc>
                <a:spcPct val="150000"/>
              </a:lnSpc>
              <a:buFont typeface="Wingdings" pitchFamily="18"/>
              <a:buChar char="§"/>
            </a:pPr>
            <a:r>
              <a:rPr lang="en-US" sz="2000">
                <a:latin typeface="Gill Sans MT"/>
              </a:rPr>
              <a:t>Information Commissioner's Office (ICO). </a:t>
            </a:r>
            <a:r>
              <a:rPr lang="en-US" sz="2000" i="1">
                <a:latin typeface="Gill Sans MT"/>
              </a:rPr>
              <a:t>Guide to the UK General Data Protection Regulation</a:t>
            </a:r>
            <a:r>
              <a:rPr lang="en-US" sz="2000">
                <a:latin typeface="Gill Sans MT"/>
              </a:rPr>
              <a:t> (UK GDPR).</a:t>
            </a:r>
          </a:p>
        </p:txBody>
      </p:sp>
    </p:spTree>
  </p:cSld>
  <p:clrMapOvr>
    <a:masterClrMapping/>
  </p:clrMapOvr>
  <p:transition spd="med">
    <p:pull/>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866CF7-69F4-F432-4747-28EF15528DB9}"/>
              </a:ext>
            </a:extLst>
          </p:cNvPr>
          <p:cNvSpPr>
            <a:spLocks noGrp="1"/>
          </p:cNvSpPr>
          <p:nvPr>
            <p:ph type="ctrTitle"/>
          </p:nvPr>
        </p:nvSpPr>
        <p:spPr/>
        <p:txBody>
          <a:bodyPr/>
          <a:lstStyle/>
          <a:p>
            <a:r>
              <a:rPr lang="en-US" sz="3200">
                <a:solidFill>
                  <a:schemeClr val="accent1">
                    <a:lumMod val="76000"/>
                  </a:schemeClr>
                </a:solidFill>
              </a:rPr>
              <a:t>Thank you!</a:t>
            </a:r>
          </a:p>
        </p:txBody>
      </p:sp>
      <p:sp>
        <p:nvSpPr>
          <p:cNvPr id="3" name="Subtitle 2">
            <a:extLst>
              <a:ext uri="{FF2B5EF4-FFF2-40B4-BE49-F238E27FC236}">
                <a16:creationId xmlns:a16="http://schemas.microsoft.com/office/drawing/2014/main" id="{44082E89-DB15-6D26-7098-DA9792B0B085}"/>
              </a:ext>
            </a:extLst>
          </p:cNvPr>
          <p:cNvSpPr>
            <a:spLocks noGrp="1"/>
          </p:cNvSpPr>
          <p:nvPr>
            <p:ph type="subTitle" idx="1"/>
          </p:nvPr>
        </p:nvSpPr>
        <p:spPr/>
        <p:txBody>
          <a:bodyPr/>
          <a:lstStyle/>
          <a:p>
            <a:r>
              <a:rPr lang="en-US" sz="3200" b="1">
                <a:solidFill>
                  <a:schemeClr val="accent1">
                    <a:lumMod val="76000"/>
                  </a:schemeClr>
                </a:solidFill>
                <a:latin typeface="Calibri"/>
                <a:ea typeface="Calibri"/>
                <a:cs typeface="Calibri"/>
              </a:rPr>
              <a:t>Any Questions?</a:t>
            </a:r>
          </a:p>
        </p:txBody>
      </p:sp>
      <p:pic>
        <p:nvPicPr>
          <p:cNvPr id="21" name="Picture Placeholder 20" descr="A person in a white coat with a stethoscope around her neck">
            <a:extLst>
              <a:ext uri="{FF2B5EF4-FFF2-40B4-BE49-F238E27FC236}">
                <a16:creationId xmlns:a16="http://schemas.microsoft.com/office/drawing/2014/main" id="{244AC564-6A07-A90A-B027-67CD2423BBD3}"/>
              </a:ext>
            </a:extLst>
          </p:cNvPr>
          <p:cNvPicPr>
            <a:picLocks noGrp="1" noChangeAspect="1"/>
          </p:cNvPicPr>
          <p:nvPr>
            <p:ph type="pic" sz="quarter" idx="13"/>
          </p:nvPr>
        </p:nvPicPr>
        <p:blipFill>
          <a:blip r:embed="rId3"/>
          <a:srcRect t="354" b="354"/>
          <a:stretch/>
        </p:blipFill>
        <p:spPr/>
      </p:pic>
    </p:spTree>
    <p:extLst>
      <p:ext uri="{BB962C8B-B14F-4D97-AF65-F5344CB8AC3E}">
        <p14:creationId xmlns:p14="http://schemas.microsoft.com/office/powerpoint/2010/main" val="1605306264"/>
      </p:ext>
    </p:extLst>
  </p:cSld>
  <p:clrMapOvr>
    <a:masterClrMapping/>
  </p:clrMapOvr>
</p:sld>
</file>

<file path=ppt/theme/theme1.xml><?xml version="1.0" encoding="utf-8"?>
<a:theme xmlns:a="http://schemas.openxmlformats.org/drawingml/2006/main" name="Office Theme">
  <a:themeElements>
    <a:clrScheme name="MSFT_Color_1">
      <a:dk1>
        <a:srgbClr val="32363F"/>
      </a:dk1>
      <a:lt1>
        <a:sysClr val="window" lastClr="FFFFFF"/>
      </a:lt1>
      <a:dk2>
        <a:srgbClr val="313C41"/>
      </a:dk2>
      <a:lt2>
        <a:srgbClr val="FFFFFF"/>
      </a:lt2>
      <a:accent1>
        <a:srgbClr val="2C85AE"/>
      </a:accent1>
      <a:accent2>
        <a:srgbClr val="5E5CA2"/>
      </a:accent2>
      <a:accent3>
        <a:srgbClr val="5268A5"/>
      </a:accent3>
      <a:accent4>
        <a:srgbClr val="4276AA"/>
      </a:accent4>
      <a:accent5>
        <a:srgbClr val="1891AB"/>
      </a:accent5>
      <a:accent6>
        <a:srgbClr val="00A09D"/>
      </a:accent6>
      <a:hlink>
        <a:srgbClr val="2C85AE"/>
      </a:hlink>
      <a:folHlink>
        <a:srgbClr val="00A09D"/>
      </a:folHlink>
    </a:clrScheme>
    <a:fontScheme name="MSFT_Font">
      <a:majorFont>
        <a:latin typeface="Calibri"/>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LT Template_Classic_Bold_Block_01_MS_v5" id="{AA60D5CE-876A-47D1-9228-3D76491083AD}" vid="{07E49AEA-13A3-4305-88B7-82B9D72D098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88A3138619E1D4F8EE743C5DD485012" ma:contentTypeVersion="4" ma:contentTypeDescription="Create a new document." ma:contentTypeScope="" ma:versionID="b396a4615dd9c8dc29d8f71dbb782e59">
  <xsd:schema xmlns:xsd="http://www.w3.org/2001/XMLSchema" xmlns:xs="http://www.w3.org/2001/XMLSchema" xmlns:p="http://schemas.microsoft.com/office/2006/metadata/properties" xmlns:ns3="3ef5847a-e696-4fee-a2c0-6c3f87568321" targetNamespace="http://schemas.microsoft.com/office/2006/metadata/properties" ma:root="true" ma:fieldsID="340941d8b898578f34c43a62c1a0603e" ns3:_="">
    <xsd:import namespace="3ef5847a-e696-4fee-a2c0-6c3f87568321"/>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ef5847a-e696-4fee-a2c0-6c3f87568321"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360C99C-4D9A-4DAB-AA53-E488AEBCAE16}">
  <ds:schemaRefs>
    <ds:schemaRef ds:uri="http://purl.org/dc/dcmitype/"/>
    <ds:schemaRef ds:uri="3ef5847a-e696-4fee-a2c0-6c3f87568321"/>
    <ds:schemaRef ds:uri="http://schemas.microsoft.com/office/infopath/2007/PartnerControls"/>
    <ds:schemaRef ds:uri="http://purl.org/dc/terms/"/>
    <ds:schemaRef ds:uri="http://schemas.openxmlformats.org/package/2006/metadata/core-properties"/>
    <ds:schemaRef ds:uri="http://schemas.microsoft.com/office/2006/documentManagement/types"/>
    <ds:schemaRef ds:uri="http://schemas.microsoft.com/office/2006/metadata/properties"/>
    <ds:schemaRef ds:uri="http://www.w3.org/XML/1998/namespace"/>
    <ds:schemaRef ds:uri="http://purl.org/dc/elements/1.1/"/>
  </ds:schemaRefs>
</ds:datastoreItem>
</file>

<file path=customXml/itemProps2.xml><?xml version="1.0" encoding="utf-8"?>
<ds:datastoreItem xmlns:ds="http://schemas.openxmlformats.org/officeDocument/2006/customXml" ds:itemID="{E1B6A5B5-1BEC-4EEA-9356-9BFD758ACB72}">
  <ds:schemaRefs>
    <ds:schemaRef ds:uri="http://schemas.microsoft.com/sharepoint/v3/contenttype/forms"/>
  </ds:schemaRefs>
</ds:datastoreItem>
</file>

<file path=customXml/itemProps3.xml><?xml version="1.0" encoding="utf-8"?>
<ds:datastoreItem xmlns:ds="http://schemas.openxmlformats.org/officeDocument/2006/customXml" ds:itemID="{542CC6D0-2DD6-4003-87A0-90237636BB3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ef5847a-e696-4fee-a2c0-6c3f8756832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Classic bold block presentation</Template>
  <TotalTime>0</TotalTime>
  <Words>2059</Words>
  <Application>Microsoft Office PowerPoint</Application>
  <PresentationFormat>Widescreen</PresentationFormat>
  <Paragraphs>213</Paragraphs>
  <Slides>26</Slides>
  <Notes>7</Notes>
  <HiddenSlides>0</HiddenSlides>
  <MMClips>0</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26</vt:i4>
      </vt:variant>
    </vt:vector>
  </HeadingPairs>
  <TitlesOfParts>
    <vt:vector size="41" baseType="lpstr">
      <vt:lpstr>Abadi</vt:lpstr>
      <vt:lpstr>Aptos</vt:lpstr>
      <vt:lpstr>Aptos Display</vt:lpstr>
      <vt:lpstr>Aptos ExtraBold</vt:lpstr>
      <vt:lpstr>Arial</vt:lpstr>
      <vt:lpstr>Calibri</vt:lpstr>
      <vt:lpstr>Calibri Light</vt:lpstr>
      <vt:lpstr>Consolas</vt:lpstr>
      <vt:lpstr>Gill Sans MT</vt:lpstr>
      <vt:lpstr>Miriam Fixed</vt:lpstr>
      <vt:lpstr>Neue Haas Grotesk Text Pro</vt:lpstr>
      <vt:lpstr>Univers Condensed</vt:lpstr>
      <vt:lpstr>Wingdings</vt:lpstr>
      <vt:lpstr>Office Theme</vt:lpstr>
      <vt:lpstr>Office Theme</vt:lpstr>
      <vt:lpstr>The Sunrise care home:</vt:lpstr>
      <vt:lpstr>Group A Presentation:</vt:lpstr>
      <vt:lpstr>PowerPoint Presentation</vt:lpstr>
      <vt:lpstr>Why powerpoint 365 matters?</vt:lpstr>
      <vt:lpstr>PowerPoint Presentation</vt:lpstr>
      <vt:lpstr>Benefits                  Of    Powerpoint</vt:lpstr>
      <vt:lpstr>Limitation               Of    Powerpoint</vt:lpstr>
      <vt:lpstr>PowerPoint Presentation</vt:lpstr>
      <vt:lpstr>Topics Covered: MS TEAMS through Sunrise Care Home</vt:lpstr>
      <vt:lpstr> MS TEAMS 365 &amp; Usage in Sunrise Residential Care Home:</vt:lpstr>
      <vt:lpstr>THE BENEFIT OF THE MS TEAMS IN CARE HOMES:</vt:lpstr>
      <vt:lpstr>Limitations/Risk to Manage</vt:lpstr>
      <vt:lpstr>Bibliography</vt:lpstr>
      <vt:lpstr>What will be covering :</vt:lpstr>
      <vt:lpstr> limited digital  skills: </vt:lpstr>
      <vt:lpstr>Digital literacy in care homes: </vt:lpstr>
      <vt:lpstr>How these limited digital skills can affect care delivery:</vt:lpstr>
      <vt:lpstr>References: </vt:lpstr>
      <vt:lpstr>Areas covered: </vt:lpstr>
      <vt:lpstr>Secure logins</vt:lpstr>
      <vt:lpstr>Email Safety</vt:lpstr>
      <vt:lpstr>Safe Document Storage</vt:lpstr>
      <vt:lpstr>Maintaining Patient Confidentiality </vt:lpstr>
      <vt:lpstr>CONCLUSION</vt:lpstr>
      <vt:lpstr>REFERENCES</vt:lpstr>
      <vt:lpstr>Thank you!</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2025-10-05T16:02:43Z</dcterms:created>
  <dcterms:modified xsi:type="dcterms:W3CDTF">2025-10-12T15:31:13Z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0x010100388A3138619E1D4F8EE743C5DD485012</vt:lpwstr>
  </property>
</Properties>
</file>