
<file path=[Content_Types].xml><?xml version="1.0" encoding="utf-8"?>
<Types xmlns="http://schemas.openxmlformats.org/package/2006/content-types">
  <Default Extension="jpeg" ContentType="image/jpeg"/>
  <Default Extension="m4a" ContentType="audio/mp4"/>
  <Default Extension="mov" ContentType="video/quicktime"/>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Masters/slideMaster3.xml" ContentType="application/vnd.openxmlformats-officedocument.presentationml.slideMaster+xml"/>
  <Override PartName="/ppt/slideMasters/slideMaster4.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slides/slide29.xml" ContentType="application/vnd.openxmlformats-officedocument.presentationml.slide+xml"/>
  <Override PartName="/ppt/slides/slide30.xml" ContentType="application/vnd.openxmlformats-officedocument.presentationml.slide+xml"/>
  <Override PartName="/ppt/slides/slide31.xml" ContentType="application/vnd.openxmlformats-officedocument.presentationml.slide+xml"/>
  <Override PartName="/ppt/slides/slide32.xml" ContentType="application/vnd.openxmlformats-officedocument.presentationml.slide+xml"/>
  <Override PartName="/ppt/slides/slide33.xml" ContentType="application/vnd.openxmlformats-officedocument.presentationml.slide+xml"/>
  <Override PartName="/ppt/slides/slide34.xml" ContentType="application/vnd.openxmlformats-officedocument.presentationml.slide+xml"/>
  <Override PartName="/ppt/slides/slide35.xml" ContentType="application/vnd.openxmlformats-officedocument.presentationml.slide+xml"/>
  <Override PartName="/ppt/slides/slide36.xml" ContentType="application/vnd.openxmlformats-officedocument.presentationml.slide+xml"/>
  <Override PartName="/ppt/slides/slide37.xml" ContentType="application/vnd.openxmlformats-officedocument.presentationml.slide+xml"/>
  <Override PartName="/ppt/slides/slide38.xml" ContentType="application/vnd.openxmlformats-officedocument.presentationml.slide+xml"/>
  <Override PartName="/ppt/slides/slide39.xml" ContentType="application/vnd.openxmlformats-officedocument.presentationml.slide+xml"/>
  <Override PartName="/ppt/slides/slide40.xml" ContentType="application/vnd.openxmlformats-officedocument.presentationml.slide+xml"/>
  <Override PartName="/ppt/slides/slide41.xml" ContentType="application/vnd.openxmlformats-officedocument.presentationml.slide+xml"/>
  <Override PartName="/ppt/slides/slide42.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slideLayouts/slideLayout23.xml" ContentType="application/vnd.openxmlformats-officedocument.presentationml.slideLayout+xml"/>
  <Override PartName="/ppt/slideLayouts/slideLayout24.xml" ContentType="application/vnd.openxmlformats-officedocument.presentationml.slideLayout+xml"/>
  <Override PartName="/ppt/slideLayouts/slideLayout25.xml" ContentType="application/vnd.openxmlformats-officedocument.presentationml.slideLayout+xml"/>
  <Override PartName="/ppt/slideLayouts/slideLayout26.xml" ContentType="application/vnd.openxmlformats-officedocument.presentationml.slideLayout+xml"/>
  <Override PartName="/ppt/slideLayouts/slideLayout27.xml" ContentType="application/vnd.openxmlformats-officedocument.presentationml.slideLayout+xml"/>
  <Override PartName="/ppt/slideLayouts/slideLayout28.xml" ContentType="application/vnd.openxmlformats-officedocument.presentationml.slideLayout+xml"/>
  <Override PartName="/ppt/theme/theme2.xml" ContentType="application/vnd.openxmlformats-officedocument.theme+xml"/>
  <Override PartName="/ppt/slideLayouts/slideLayout29.xml" ContentType="application/vnd.openxmlformats-officedocument.presentationml.slideLayout+xml"/>
  <Override PartName="/ppt/slideLayouts/slideLayout30.xml" ContentType="application/vnd.openxmlformats-officedocument.presentationml.slideLayout+xml"/>
  <Override PartName="/ppt/slideLayouts/slideLayout31.xml" ContentType="application/vnd.openxmlformats-officedocument.presentationml.slideLayout+xml"/>
  <Override PartName="/ppt/slideLayouts/slideLayout32.xml" ContentType="application/vnd.openxmlformats-officedocument.presentationml.slideLayout+xml"/>
  <Override PartName="/ppt/slideLayouts/slideLayout33.xml" ContentType="application/vnd.openxmlformats-officedocument.presentationml.slideLayout+xml"/>
  <Override PartName="/ppt/slideLayouts/slideLayout34.xml" ContentType="application/vnd.openxmlformats-officedocument.presentationml.slideLayout+xml"/>
  <Override PartName="/ppt/slideLayouts/slideLayout35.xml" ContentType="application/vnd.openxmlformats-officedocument.presentationml.slideLayout+xml"/>
  <Override PartName="/ppt/slideLayouts/slideLayout36.xml" ContentType="application/vnd.openxmlformats-officedocument.presentationml.slideLayout+xml"/>
  <Override PartName="/ppt/slideLayouts/slideLayout37.xml" ContentType="application/vnd.openxmlformats-officedocument.presentationml.slideLayout+xml"/>
  <Override PartName="/ppt/slideLayouts/slideLayout38.xml" ContentType="application/vnd.openxmlformats-officedocument.presentationml.slideLayout+xml"/>
  <Override PartName="/ppt/slideLayouts/slideLayout39.xml" ContentType="application/vnd.openxmlformats-officedocument.presentationml.slideLayout+xml"/>
  <Override PartName="/ppt/slideLayouts/slideLayout40.xml" ContentType="application/vnd.openxmlformats-officedocument.presentationml.slideLayout+xml"/>
  <Override PartName="/ppt/slideLayouts/slideLayout41.xml" ContentType="application/vnd.openxmlformats-officedocument.presentationml.slideLayout+xml"/>
  <Override PartName="/ppt/slideLayouts/slideLayout42.xml" ContentType="application/vnd.openxmlformats-officedocument.presentationml.slideLayout+xml"/>
  <Override PartName="/ppt/slideLayouts/slideLayout43.xml" ContentType="application/vnd.openxmlformats-officedocument.presentationml.slideLayout+xml"/>
  <Override PartName="/ppt/slideLayouts/slideLayout44.xml" ContentType="application/vnd.openxmlformats-officedocument.presentationml.slideLayout+xml"/>
  <Override PartName="/ppt/slideLayouts/slideLayout45.xml" ContentType="application/vnd.openxmlformats-officedocument.presentationml.slideLayout+xml"/>
  <Override PartName="/ppt/theme/theme3.xml" ContentType="application/vnd.openxmlformats-officedocument.theme+xml"/>
  <Override PartName="/ppt/slideLayouts/slideLayout46.xml" ContentType="application/vnd.openxmlformats-officedocument.presentationml.slideLayout+xml"/>
  <Override PartName="/ppt/slideLayouts/slideLayout47.xml" ContentType="application/vnd.openxmlformats-officedocument.presentationml.slideLayout+xml"/>
  <Override PartName="/ppt/slideLayouts/slideLayout48.xml" ContentType="application/vnd.openxmlformats-officedocument.presentationml.slideLayout+xml"/>
  <Override PartName="/ppt/slideLayouts/slideLayout49.xml" ContentType="application/vnd.openxmlformats-officedocument.presentationml.slideLayout+xml"/>
  <Override PartName="/ppt/slideLayouts/slideLayout50.xml" ContentType="application/vnd.openxmlformats-officedocument.presentationml.slideLayout+xml"/>
  <Override PartName="/ppt/slideLayouts/slideLayout51.xml" ContentType="application/vnd.openxmlformats-officedocument.presentationml.slideLayout+xml"/>
  <Override PartName="/ppt/slideLayouts/slideLayout52.xml" ContentType="application/vnd.openxmlformats-officedocument.presentationml.slideLayout+xml"/>
  <Override PartName="/ppt/slideLayouts/slideLayout53.xml" ContentType="application/vnd.openxmlformats-officedocument.presentationml.slideLayout+xml"/>
  <Override PartName="/ppt/slideLayouts/slideLayout54.xml" ContentType="application/vnd.openxmlformats-officedocument.presentationml.slideLayout+xml"/>
  <Override PartName="/ppt/slideLayouts/slideLayout55.xml" ContentType="application/vnd.openxmlformats-officedocument.presentationml.slideLayout+xml"/>
  <Override PartName="/ppt/slideLayouts/slideLayout56.xml" ContentType="application/vnd.openxmlformats-officedocument.presentationml.slideLayout+xml"/>
  <Override PartName="/ppt/theme/theme4.xml" ContentType="application/vnd.openxmlformats-officedocument.theme+xml"/>
  <Override PartName="/ppt/theme/theme5.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ppt/notesSlides/notesSlide11.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48" r:id="rId1"/>
    <p:sldMasterId id="2147483666" r:id="rId2"/>
    <p:sldMasterId id="2147483678" r:id="rId3"/>
    <p:sldMasterId id="2147483696" r:id="rId4"/>
  </p:sldMasterIdLst>
  <p:notesMasterIdLst>
    <p:notesMasterId r:id="rId47"/>
  </p:notesMasterIdLst>
  <p:sldIdLst>
    <p:sldId id="256" r:id="rId5"/>
    <p:sldId id="292" r:id="rId6"/>
    <p:sldId id="281" r:id="rId7"/>
    <p:sldId id="282" r:id="rId8"/>
    <p:sldId id="283" r:id="rId9"/>
    <p:sldId id="284" r:id="rId10"/>
    <p:sldId id="285" r:id="rId11"/>
    <p:sldId id="286" r:id="rId12"/>
    <p:sldId id="300" r:id="rId13"/>
    <p:sldId id="299" r:id="rId14"/>
    <p:sldId id="298" r:id="rId15"/>
    <p:sldId id="297" r:id="rId16"/>
    <p:sldId id="296" r:id="rId17"/>
    <p:sldId id="290" r:id="rId18"/>
    <p:sldId id="263" r:id="rId19"/>
    <p:sldId id="264" r:id="rId20"/>
    <p:sldId id="265" r:id="rId21"/>
    <p:sldId id="266" r:id="rId22"/>
    <p:sldId id="267" r:id="rId23"/>
    <p:sldId id="268" r:id="rId24"/>
    <p:sldId id="269" r:id="rId25"/>
    <p:sldId id="270" r:id="rId26"/>
    <p:sldId id="271" r:id="rId27"/>
    <p:sldId id="272" r:id="rId28"/>
    <p:sldId id="291" r:id="rId29"/>
    <p:sldId id="274" r:id="rId30"/>
    <p:sldId id="275" r:id="rId31"/>
    <p:sldId id="276" r:id="rId32"/>
    <p:sldId id="277" r:id="rId33"/>
    <p:sldId id="278" r:id="rId34"/>
    <p:sldId id="279" r:id="rId35"/>
    <p:sldId id="295" r:id="rId36"/>
    <p:sldId id="257" r:id="rId37"/>
    <p:sldId id="258" r:id="rId38"/>
    <p:sldId id="259" r:id="rId39"/>
    <p:sldId id="260" r:id="rId40"/>
    <p:sldId id="261" r:id="rId41"/>
    <p:sldId id="294" r:id="rId42"/>
    <p:sldId id="293" r:id="rId43"/>
    <p:sldId id="287" r:id="rId44"/>
    <p:sldId id="273" r:id="rId45"/>
    <p:sldId id="280" r:id="rId46"/>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15620"/>
    <p:restoredTop sz="94660"/>
  </p:normalViewPr>
  <p:slideViewPr>
    <p:cSldViewPr snapToGrid="0">
      <p:cViewPr varScale="1">
        <p:scale>
          <a:sx n="50" d="100"/>
          <a:sy n="50" d="100"/>
        </p:scale>
        <p:origin x="66" y="444"/>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13" Type="http://schemas.openxmlformats.org/officeDocument/2006/relationships/slide" Target="slides/slide9.xml"/><Relationship Id="rId18" Type="http://schemas.openxmlformats.org/officeDocument/2006/relationships/slide" Target="slides/slide14.xml"/><Relationship Id="rId26" Type="http://schemas.openxmlformats.org/officeDocument/2006/relationships/slide" Target="slides/slide22.xml"/><Relationship Id="rId39" Type="http://schemas.openxmlformats.org/officeDocument/2006/relationships/slide" Target="slides/slide35.xml"/><Relationship Id="rId3" Type="http://schemas.openxmlformats.org/officeDocument/2006/relationships/slideMaster" Target="slideMasters/slideMaster3.xml"/><Relationship Id="rId21" Type="http://schemas.openxmlformats.org/officeDocument/2006/relationships/slide" Target="slides/slide17.xml"/><Relationship Id="rId34" Type="http://schemas.openxmlformats.org/officeDocument/2006/relationships/slide" Target="slides/slide30.xml"/><Relationship Id="rId42" Type="http://schemas.openxmlformats.org/officeDocument/2006/relationships/slide" Target="slides/slide38.xml"/><Relationship Id="rId47" Type="http://schemas.openxmlformats.org/officeDocument/2006/relationships/notesMaster" Target="notesMasters/notesMaster1.xml"/><Relationship Id="rId50" Type="http://schemas.openxmlformats.org/officeDocument/2006/relationships/theme" Target="theme/theme1.xml"/><Relationship Id="rId7" Type="http://schemas.openxmlformats.org/officeDocument/2006/relationships/slide" Target="slides/slide3.xml"/><Relationship Id="rId12" Type="http://schemas.openxmlformats.org/officeDocument/2006/relationships/slide" Target="slides/slide8.xml"/><Relationship Id="rId17" Type="http://schemas.openxmlformats.org/officeDocument/2006/relationships/slide" Target="slides/slide13.xml"/><Relationship Id="rId25" Type="http://schemas.openxmlformats.org/officeDocument/2006/relationships/slide" Target="slides/slide21.xml"/><Relationship Id="rId33" Type="http://schemas.openxmlformats.org/officeDocument/2006/relationships/slide" Target="slides/slide29.xml"/><Relationship Id="rId38" Type="http://schemas.openxmlformats.org/officeDocument/2006/relationships/slide" Target="slides/slide34.xml"/><Relationship Id="rId46" Type="http://schemas.openxmlformats.org/officeDocument/2006/relationships/slide" Target="slides/slide42.xml"/><Relationship Id="rId2" Type="http://schemas.openxmlformats.org/officeDocument/2006/relationships/slideMaster" Target="slideMasters/slideMaster2.xml"/><Relationship Id="rId16" Type="http://schemas.openxmlformats.org/officeDocument/2006/relationships/slide" Target="slides/slide12.xml"/><Relationship Id="rId20" Type="http://schemas.openxmlformats.org/officeDocument/2006/relationships/slide" Target="slides/slide16.xml"/><Relationship Id="rId29" Type="http://schemas.openxmlformats.org/officeDocument/2006/relationships/slide" Target="slides/slide25.xml"/><Relationship Id="rId41" Type="http://schemas.openxmlformats.org/officeDocument/2006/relationships/slide" Target="slides/slide37.xml"/><Relationship Id="rId1" Type="http://schemas.openxmlformats.org/officeDocument/2006/relationships/slideMaster" Target="slideMasters/slideMaster1.xml"/><Relationship Id="rId6" Type="http://schemas.openxmlformats.org/officeDocument/2006/relationships/slide" Target="slides/slide2.xml"/><Relationship Id="rId11" Type="http://schemas.openxmlformats.org/officeDocument/2006/relationships/slide" Target="slides/slide7.xml"/><Relationship Id="rId24" Type="http://schemas.openxmlformats.org/officeDocument/2006/relationships/slide" Target="slides/slide20.xml"/><Relationship Id="rId32" Type="http://schemas.openxmlformats.org/officeDocument/2006/relationships/slide" Target="slides/slide28.xml"/><Relationship Id="rId37" Type="http://schemas.openxmlformats.org/officeDocument/2006/relationships/slide" Target="slides/slide33.xml"/><Relationship Id="rId40" Type="http://schemas.openxmlformats.org/officeDocument/2006/relationships/slide" Target="slides/slide36.xml"/><Relationship Id="rId45" Type="http://schemas.openxmlformats.org/officeDocument/2006/relationships/slide" Target="slides/slide41.xml"/><Relationship Id="rId5" Type="http://schemas.openxmlformats.org/officeDocument/2006/relationships/slide" Target="slides/slide1.xml"/><Relationship Id="rId15" Type="http://schemas.openxmlformats.org/officeDocument/2006/relationships/slide" Target="slides/slide11.xml"/><Relationship Id="rId23" Type="http://schemas.openxmlformats.org/officeDocument/2006/relationships/slide" Target="slides/slide19.xml"/><Relationship Id="rId28" Type="http://schemas.openxmlformats.org/officeDocument/2006/relationships/slide" Target="slides/slide24.xml"/><Relationship Id="rId36" Type="http://schemas.openxmlformats.org/officeDocument/2006/relationships/slide" Target="slides/slide32.xml"/><Relationship Id="rId49" Type="http://schemas.openxmlformats.org/officeDocument/2006/relationships/viewProps" Target="viewProps.xml"/><Relationship Id="rId10" Type="http://schemas.openxmlformats.org/officeDocument/2006/relationships/slide" Target="slides/slide6.xml"/><Relationship Id="rId19" Type="http://schemas.openxmlformats.org/officeDocument/2006/relationships/slide" Target="slides/slide15.xml"/><Relationship Id="rId31" Type="http://schemas.openxmlformats.org/officeDocument/2006/relationships/slide" Target="slides/slide27.xml"/><Relationship Id="rId44" Type="http://schemas.openxmlformats.org/officeDocument/2006/relationships/slide" Target="slides/slide40.xml"/><Relationship Id="rId4" Type="http://schemas.openxmlformats.org/officeDocument/2006/relationships/slideMaster" Target="slideMasters/slideMaster4.xml"/><Relationship Id="rId9" Type="http://schemas.openxmlformats.org/officeDocument/2006/relationships/slide" Target="slides/slide5.xml"/><Relationship Id="rId14" Type="http://schemas.openxmlformats.org/officeDocument/2006/relationships/slide" Target="slides/slide10.xml"/><Relationship Id="rId22" Type="http://schemas.openxmlformats.org/officeDocument/2006/relationships/slide" Target="slides/slide18.xml"/><Relationship Id="rId27" Type="http://schemas.openxmlformats.org/officeDocument/2006/relationships/slide" Target="slides/slide23.xml"/><Relationship Id="rId30" Type="http://schemas.openxmlformats.org/officeDocument/2006/relationships/slide" Target="slides/slide26.xml"/><Relationship Id="rId35" Type="http://schemas.openxmlformats.org/officeDocument/2006/relationships/slide" Target="slides/slide31.xml"/><Relationship Id="rId43" Type="http://schemas.openxmlformats.org/officeDocument/2006/relationships/slide" Target="slides/slide39.xml"/><Relationship Id="rId48" Type="http://schemas.openxmlformats.org/officeDocument/2006/relationships/presProps" Target="presProps.xml"/><Relationship Id="rId8" Type="http://schemas.openxmlformats.org/officeDocument/2006/relationships/slide" Target="slides/slide4.xml"/><Relationship Id="rId51" Type="http://schemas.openxmlformats.org/officeDocument/2006/relationships/tableStyles" Target="tableStyles.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5.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Pr>
        <a:solidFill>
          <a:srgbClr val="FFFFFF"/>
        </a:solidFill>
        <a:effectLst/>
      </p:bgPr>
    </p:bg>
    <p:spTree>
      <p:nvGrpSpPr>
        <p:cNvPr id="1" name=""/>
        <p:cNvGrpSpPr/>
        <p:nvPr/>
      </p:nvGrpSpPr>
      <p:grpSpPr>
        <a:xfrm>
          <a:off x="0" y="0"/>
          <a:ext cx="0" cy="0"/>
          <a:chOff x="0" y="0"/>
          <a:chExt cx="0" cy="0"/>
        </a:xfrm>
      </p:grpSpPr>
      <p:sp>
        <p:nvSpPr>
          <p:cNvPr id="2" name="Header Placeholder 1">
            <a:extLst>
              <a:ext uri="{FF2B5EF4-FFF2-40B4-BE49-F238E27FC236}">
                <a16:creationId xmlns:a16="http://schemas.microsoft.com/office/drawing/2014/main" id="{50632386-5B47-4F41-A2BA-E43EEABF0C85}"/>
              </a:ext>
            </a:extLst>
          </p:cNvPr>
          <p:cNvSpPr txBox="1">
            <a:spLocks noGrp="1"/>
          </p:cNvSpPr>
          <p:nvPr>
            <p:ph type="hdr" sz="quarter"/>
          </p:nvPr>
        </p:nvSpPr>
        <p:spPr>
          <a:xfrm>
            <a:off x="0" y="0"/>
            <a:ext cx="2971800" cy="458791"/>
          </a:xfrm>
          <a:prstGeom prst="rect">
            <a:avLst/>
          </a:prstGeom>
          <a:noFill/>
          <a:ln>
            <a:noFill/>
          </a:ln>
        </p:spPr>
        <p:txBody>
          <a:bodyPr vert="horz" wrap="square" lIns="91440" tIns="45720" rIns="91440" bIns="45720" anchor="t" anchorCtr="0" compatLnSpc="1">
            <a:noAutofit/>
          </a:bodyPr>
          <a:lstStyle>
            <a:lvl1pPr marL="0" marR="0" lvl="0" indent="0" algn="l" defTabSz="914400" rtl="0" fontAlgn="auto" hangingPunct="1">
              <a:lnSpc>
                <a:spcPct val="100000"/>
              </a:lnSpc>
              <a:spcBef>
                <a:spcPts val="0"/>
              </a:spcBef>
              <a:spcAft>
                <a:spcPts val="0"/>
              </a:spcAft>
              <a:buNone/>
              <a:tabLst/>
              <a:defRPr lang="en-GB" sz="1200" b="0" i="0" u="none" strike="noStrike" kern="1200" cap="none" spc="0" baseline="0">
                <a:solidFill>
                  <a:srgbClr val="000000"/>
                </a:solidFill>
                <a:uFillTx/>
                <a:latin typeface="Calibri"/>
              </a:defRPr>
            </a:lvl1pPr>
          </a:lstStyle>
          <a:p>
            <a:pPr lvl="0"/>
            <a:endParaRPr lang="en-GB"/>
          </a:p>
        </p:txBody>
      </p:sp>
      <p:sp>
        <p:nvSpPr>
          <p:cNvPr id="3" name="Date Placeholder 2">
            <a:extLst>
              <a:ext uri="{FF2B5EF4-FFF2-40B4-BE49-F238E27FC236}">
                <a16:creationId xmlns:a16="http://schemas.microsoft.com/office/drawing/2014/main" id="{238A75C4-C148-4166-985D-854E8BB4E96D}"/>
              </a:ext>
            </a:extLst>
          </p:cNvPr>
          <p:cNvSpPr txBox="1">
            <a:spLocks noGrp="1"/>
          </p:cNvSpPr>
          <p:nvPr>
            <p:ph type="dt" idx="1"/>
          </p:nvPr>
        </p:nvSpPr>
        <p:spPr>
          <a:xfrm>
            <a:off x="3884608" y="0"/>
            <a:ext cx="2971800" cy="458791"/>
          </a:xfrm>
          <a:prstGeom prst="rect">
            <a:avLst/>
          </a:prstGeom>
          <a:noFill/>
          <a:ln>
            <a:noFill/>
          </a:ln>
        </p:spPr>
        <p:txBody>
          <a:bodyPr vert="horz" wrap="square" lIns="91440" tIns="45720" rIns="91440" bIns="45720" anchor="t" anchorCtr="0" compatLnSpc="1">
            <a:noAutofit/>
          </a:bodyPr>
          <a:lstStyle>
            <a:lvl1pPr marL="0" marR="0" lvl="0" indent="0" algn="r" defTabSz="914400" rtl="0" fontAlgn="auto" hangingPunct="1">
              <a:lnSpc>
                <a:spcPct val="100000"/>
              </a:lnSpc>
              <a:spcBef>
                <a:spcPts val="0"/>
              </a:spcBef>
              <a:spcAft>
                <a:spcPts val="0"/>
              </a:spcAft>
              <a:buNone/>
              <a:tabLst/>
              <a:defRPr lang="en-GB" sz="1200" b="0" i="0" u="none" strike="noStrike" kern="1200" cap="none" spc="0" baseline="0">
                <a:solidFill>
                  <a:srgbClr val="000000"/>
                </a:solidFill>
                <a:uFillTx/>
                <a:latin typeface="Calibri"/>
              </a:defRPr>
            </a:lvl1pPr>
          </a:lstStyle>
          <a:p>
            <a:pPr lvl="0"/>
            <a:fld id="{2865F28D-655E-4C80-B901-5AFB62D5F92B}" type="datetime1">
              <a:rPr lang="en-GB"/>
              <a:pPr lvl="0"/>
              <a:t>10/01/2020</a:t>
            </a:fld>
            <a:endParaRPr lang="en-GB"/>
          </a:p>
        </p:txBody>
      </p:sp>
      <p:sp>
        <p:nvSpPr>
          <p:cNvPr id="4" name="Slide Image Placeholder 3">
            <a:extLst>
              <a:ext uri="{FF2B5EF4-FFF2-40B4-BE49-F238E27FC236}">
                <a16:creationId xmlns:a16="http://schemas.microsoft.com/office/drawing/2014/main" id="{B46A0528-DA2B-4170-9B97-72173D47A3C2}"/>
              </a:ext>
            </a:extLst>
          </p:cNvPr>
          <p:cNvSpPr>
            <a:spLocks noGrp="1" noRot="1" noChangeAspect="1"/>
          </p:cNvSpPr>
          <p:nvPr>
            <p:ph type="sldImg" idx="2"/>
          </p:nvPr>
        </p:nvSpPr>
        <p:spPr>
          <a:xfrm>
            <a:off x="685800" y="1143000"/>
            <a:ext cx="5486400" cy="3086099"/>
          </a:xfrm>
          <a:prstGeom prst="rect">
            <a:avLst/>
          </a:prstGeom>
          <a:noFill/>
          <a:ln w="12701">
            <a:solidFill>
              <a:srgbClr val="000000"/>
            </a:solidFill>
            <a:prstDash val="solid"/>
          </a:ln>
        </p:spPr>
      </p:sp>
      <p:sp>
        <p:nvSpPr>
          <p:cNvPr id="5" name="Notes Placeholder 4">
            <a:extLst>
              <a:ext uri="{FF2B5EF4-FFF2-40B4-BE49-F238E27FC236}">
                <a16:creationId xmlns:a16="http://schemas.microsoft.com/office/drawing/2014/main" id="{4BDF566D-E049-4D67-AAB0-578F49AE091D}"/>
              </a:ext>
            </a:extLst>
          </p:cNvPr>
          <p:cNvSpPr txBox="1">
            <a:spLocks noGrp="1"/>
          </p:cNvSpPr>
          <p:nvPr>
            <p:ph type="body" sz="quarter" idx="3"/>
          </p:nvPr>
        </p:nvSpPr>
        <p:spPr>
          <a:xfrm>
            <a:off x="685800" y="4400549"/>
            <a:ext cx="5486400" cy="3600450"/>
          </a:xfrm>
          <a:prstGeom prst="rect">
            <a:avLst/>
          </a:prstGeom>
          <a:noFill/>
          <a:ln>
            <a:noFill/>
          </a:ln>
        </p:spPr>
        <p:txBody>
          <a:bodyPr vert="horz" wrap="square" lIns="91440" tIns="45720" rIns="91440" bIns="45720" anchor="t" anchorCtr="0" compatLnSpc="1">
            <a:no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6" name="Footer Placeholder 5">
            <a:extLst>
              <a:ext uri="{FF2B5EF4-FFF2-40B4-BE49-F238E27FC236}">
                <a16:creationId xmlns:a16="http://schemas.microsoft.com/office/drawing/2014/main" id="{507C363F-F2AC-4041-B890-014866D3AE20}"/>
              </a:ext>
            </a:extLst>
          </p:cNvPr>
          <p:cNvSpPr txBox="1">
            <a:spLocks noGrp="1"/>
          </p:cNvSpPr>
          <p:nvPr>
            <p:ph type="ftr" sz="quarter" idx="4"/>
          </p:nvPr>
        </p:nvSpPr>
        <p:spPr>
          <a:xfrm>
            <a:off x="0" y="8685208"/>
            <a:ext cx="2971800" cy="458791"/>
          </a:xfrm>
          <a:prstGeom prst="rect">
            <a:avLst/>
          </a:prstGeom>
          <a:noFill/>
          <a:ln>
            <a:noFill/>
          </a:ln>
        </p:spPr>
        <p:txBody>
          <a:bodyPr vert="horz" wrap="square" lIns="91440" tIns="45720" rIns="91440" bIns="45720" anchor="b" anchorCtr="0" compatLnSpc="1">
            <a:noAutofit/>
          </a:bodyPr>
          <a:lstStyle>
            <a:lvl1pPr marL="0" marR="0" lvl="0" indent="0" algn="l" defTabSz="914400" rtl="0" fontAlgn="auto" hangingPunct="1">
              <a:lnSpc>
                <a:spcPct val="100000"/>
              </a:lnSpc>
              <a:spcBef>
                <a:spcPts val="0"/>
              </a:spcBef>
              <a:spcAft>
                <a:spcPts val="0"/>
              </a:spcAft>
              <a:buNone/>
              <a:tabLst/>
              <a:defRPr lang="en-GB" sz="1200" b="0" i="0" u="none" strike="noStrike" kern="1200" cap="none" spc="0" baseline="0">
                <a:solidFill>
                  <a:srgbClr val="000000"/>
                </a:solidFill>
                <a:uFillTx/>
                <a:latin typeface="Calibri"/>
              </a:defRPr>
            </a:lvl1pPr>
          </a:lstStyle>
          <a:p>
            <a:pPr lvl="0"/>
            <a:endParaRPr lang="en-GB"/>
          </a:p>
        </p:txBody>
      </p:sp>
      <p:sp>
        <p:nvSpPr>
          <p:cNvPr id="7" name="Slide Number Placeholder 6">
            <a:extLst>
              <a:ext uri="{FF2B5EF4-FFF2-40B4-BE49-F238E27FC236}">
                <a16:creationId xmlns:a16="http://schemas.microsoft.com/office/drawing/2014/main" id="{E922835A-3272-45BF-911D-55849653E893}"/>
              </a:ext>
            </a:extLst>
          </p:cNvPr>
          <p:cNvSpPr txBox="1">
            <a:spLocks noGrp="1"/>
          </p:cNvSpPr>
          <p:nvPr>
            <p:ph type="sldNum" sz="quarter" idx="5"/>
          </p:nvPr>
        </p:nvSpPr>
        <p:spPr>
          <a:xfrm>
            <a:off x="3884608" y="8685208"/>
            <a:ext cx="2971800" cy="458791"/>
          </a:xfrm>
          <a:prstGeom prst="rect">
            <a:avLst/>
          </a:prstGeom>
          <a:noFill/>
          <a:ln>
            <a:noFill/>
          </a:ln>
        </p:spPr>
        <p:txBody>
          <a:bodyPr vert="horz" wrap="square" lIns="91440" tIns="45720" rIns="91440" bIns="45720" anchor="b" anchorCtr="0" compatLnSpc="1">
            <a:noAutofit/>
          </a:bodyPr>
          <a:lstStyle>
            <a:lvl1pPr marL="0" marR="0" lvl="0" indent="0" algn="r" defTabSz="914400" rtl="0" fontAlgn="auto" hangingPunct="1">
              <a:lnSpc>
                <a:spcPct val="100000"/>
              </a:lnSpc>
              <a:spcBef>
                <a:spcPts val="0"/>
              </a:spcBef>
              <a:spcAft>
                <a:spcPts val="0"/>
              </a:spcAft>
              <a:buNone/>
              <a:tabLst/>
              <a:defRPr lang="en-GB" sz="1200" b="0" i="0" u="none" strike="noStrike" kern="1200" cap="none" spc="0" baseline="0">
                <a:solidFill>
                  <a:srgbClr val="000000"/>
                </a:solidFill>
                <a:uFillTx/>
                <a:latin typeface="Calibri"/>
              </a:defRPr>
            </a:lvl1pPr>
          </a:lstStyle>
          <a:p>
            <a:pPr lvl="0"/>
            <a:fld id="{1442E17D-D8FD-45EC-B570-5F12D49A92D7}" type="slidenum">
              <a:t>‹#›</a:t>
            </a:fld>
            <a:endParaRPr lang="en-GB"/>
          </a:p>
        </p:txBody>
      </p:sp>
    </p:spTree>
    <p:extLst>
      <p:ext uri="{BB962C8B-B14F-4D97-AF65-F5344CB8AC3E}">
        <p14:creationId xmlns:p14="http://schemas.microsoft.com/office/powerpoint/2010/main" val="2222296325"/>
      </p:ext>
    </p:extLst>
  </p:cSld>
  <p:clrMap bg1="lt1" tx1="dk1" bg2="lt2" tx2="dk2" accent1="accent1" accent2="accent2" accent3="accent3" accent4="accent4" accent5="accent5" accent6="accent6" hlink="hlink" folHlink="folHlink"/>
  <p:notesStyle>
    <a:lvl1pPr marL="0" marR="0" lvl="0" indent="0" algn="l" defTabSz="914400" rtl="0" fontAlgn="auto" hangingPunct="1">
      <a:lnSpc>
        <a:spcPct val="100000"/>
      </a:lnSpc>
      <a:spcBef>
        <a:spcPts val="0"/>
      </a:spcBef>
      <a:spcAft>
        <a:spcPts val="0"/>
      </a:spcAft>
      <a:buNone/>
      <a:tabLst/>
      <a:defRPr lang="en-US" sz="1200" b="0" i="0" u="none" strike="noStrike" kern="1200" cap="none" spc="0" baseline="0">
        <a:solidFill>
          <a:srgbClr val="000000"/>
        </a:solidFill>
        <a:uFillTx/>
        <a:latin typeface="Calibri"/>
      </a:defRPr>
    </a:lvl1pPr>
    <a:lvl2pPr marL="457200" marR="0" lvl="1" indent="0" algn="l" defTabSz="914400" rtl="0" fontAlgn="auto" hangingPunct="1">
      <a:lnSpc>
        <a:spcPct val="100000"/>
      </a:lnSpc>
      <a:spcBef>
        <a:spcPts val="0"/>
      </a:spcBef>
      <a:spcAft>
        <a:spcPts val="0"/>
      </a:spcAft>
      <a:buNone/>
      <a:tabLst/>
      <a:defRPr lang="en-US" sz="1200" b="0" i="0" u="none" strike="noStrike" kern="1200" cap="none" spc="0" baseline="0">
        <a:solidFill>
          <a:srgbClr val="000000"/>
        </a:solidFill>
        <a:uFillTx/>
        <a:latin typeface="Calibri"/>
      </a:defRPr>
    </a:lvl2pPr>
    <a:lvl3pPr marL="914400" marR="0" lvl="2" indent="0" algn="l" defTabSz="914400" rtl="0" fontAlgn="auto" hangingPunct="1">
      <a:lnSpc>
        <a:spcPct val="100000"/>
      </a:lnSpc>
      <a:spcBef>
        <a:spcPts val="0"/>
      </a:spcBef>
      <a:spcAft>
        <a:spcPts val="0"/>
      </a:spcAft>
      <a:buNone/>
      <a:tabLst/>
      <a:defRPr lang="en-US" sz="1200" b="0" i="0" u="none" strike="noStrike" kern="1200" cap="none" spc="0" baseline="0">
        <a:solidFill>
          <a:srgbClr val="000000"/>
        </a:solidFill>
        <a:uFillTx/>
        <a:latin typeface="Calibri"/>
      </a:defRPr>
    </a:lvl3pPr>
    <a:lvl4pPr marL="1371600" marR="0" lvl="3" indent="0" algn="l" defTabSz="914400" rtl="0" fontAlgn="auto" hangingPunct="1">
      <a:lnSpc>
        <a:spcPct val="100000"/>
      </a:lnSpc>
      <a:spcBef>
        <a:spcPts val="0"/>
      </a:spcBef>
      <a:spcAft>
        <a:spcPts val="0"/>
      </a:spcAft>
      <a:buNone/>
      <a:tabLst/>
      <a:defRPr lang="en-US" sz="1200" b="0" i="0" u="none" strike="noStrike" kern="1200" cap="none" spc="0" baseline="0">
        <a:solidFill>
          <a:srgbClr val="000000"/>
        </a:solidFill>
        <a:uFillTx/>
        <a:latin typeface="Calibri"/>
      </a:defRPr>
    </a:lvl4pPr>
    <a:lvl5pPr marL="1828800" marR="0" lvl="4" indent="0" algn="l" defTabSz="914400" rtl="0" fontAlgn="auto" hangingPunct="1">
      <a:lnSpc>
        <a:spcPct val="100000"/>
      </a:lnSpc>
      <a:spcBef>
        <a:spcPts val="0"/>
      </a:spcBef>
      <a:spcAft>
        <a:spcPts val="0"/>
      </a:spcAft>
      <a:buNone/>
      <a:tabLst/>
      <a:defRPr lang="en-US" sz="1200" b="0" i="0" u="none" strike="noStrike" kern="1200" cap="none" spc="0" baseline="0">
        <a:solidFill>
          <a:srgbClr val="000000"/>
        </a:solidFill>
        <a:uFillTx/>
        <a:latin typeface="Calibri"/>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6.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17.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3" Type="http://schemas.openxmlformats.org/officeDocument/2006/relationships/hyperlink" Target="https://www.nasa.gov/offices/oct/home/tech_record_breaking.html#.V7StabzLEy4" TargetMode="External"/><Relationship Id="rId2" Type="http://schemas.openxmlformats.org/officeDocument/2006/relationships/slide" Target="../slides/slide18.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20.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21.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3" Type="http://schemas.openxmlformats.org/officeDocument/2006/relationships/hyperlink" Target="http://www.ransacker.co.uk/running-shoes/" TargetMode="External"/><Relationship Id="rId2" Type="http://schemas.openxmlformats.org/officeDocument/2006/relationships/slide" Target="../slides/slide23.xml"/><Relationship Id="rId1" Type="http://schemas.openxmlformats.org/officeDocument/2006/relationships/notesMaster" Target="../notesMasters/notesMaster1.xml"/><Relationship Id="rId4" Type="http://schemas.openxmlformats.org/officeDocument/2006/relationships/hyperlink" Target="https://go.redirectingat.com/?id=74968X1576258&amp;xs=1&amp;url=https%3A%2F%2Flink.springer.com%2Farticle%2F10.1007%2Fs40279-017-0811-2&amp;sref=https%3A%2F%2Fwww.runnersworld.com%2Fnews%2Fa20863643%2Fnikes-vaporfly-4-shoes-really-did-boost-the-running-economy-of-everyone-tested-says-study%2F" TargetMode="Externa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24.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3" Type="http://schemas.openxmlformats.org/officeDocument/2006/relationships/hyperlink" Target="http://www.sportni.net/performance/sports-institute-northern-ireland/performance-science/performance-analysis/" TargetMode="External"/><Relationship Id="rId2" Type="http://schemas.openxmlformats.org/officeDocument/2006/relationships/slide" Target="../slides/slide27.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28.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29.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3" Type="http://schemas.openxmlformats.org/officeDocument/2006/relationships/hyperlink" Target="https://www.eis2win.co.uk/service/performance-analysis/" TargetMode="External"/><Relationship Id="rId2" Type="http://schemas.openxmlformats.org/officeDocument/2006/relationships/slide" Target="../slides/slide30.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5BF6CD57-6985-4AB1-8536-FE280378EA3F}"/>
              </a:ext>
            </a:extLst>
          </p:cNvPr>
          <p:cNvSpPr>
            <a:spLocks noGrp="1" noRot="1" noChangeAspect="1"/>
          </p:cNvSpPr>
          <p:nvPr>
            <p:ph type="sldImg"/>
          </p:nvPr>
        </p:nvSpPr>
        <p:spPr/>
      </p:sp>
      <p:sp>
        <p:nvSpPr>
          <p:cNvPr id="3" name="Notes Placeholder 2">
            <a:extLst>
              <a:ext uri="{FF2B5EF4-FFF2-40B4-BE49-F238E27FC236}">
                <a16:creationId xmlns:a16="http://schemas.microsoft.com/office/drawing/2014/main" id="{07A0C842-4908-4B7F-8D59-1725AA7EFD56}"/>
              </a:ext>
            </a:extLst>
          </p:cNvPr>
          <p:cNvSpPr txBox="1">
            <a:spLocks noGrp="1"/>
          </p:cNvSpPr>
          <p:nvPr>
            <p:ph type="body" sz="quarter" idx="1"/>
          </p:nvPr>
        </p:nvSpPr>
        <p:spPr/>
        <p:txBody>
          <a:bodyPr/>
          <a:lstStyle/>
          <a:p>
            <a:pPr lvl="0"/>
            <a:r>
              <a:rPr lang="en-GB">
                <a:solidFill>
                  <a:srgbClr val="939DA5"/>
                </a:solidFill>
                <a:latin typeface="Open Sans"/>
              </a:rPr>
              <a:t>Since the start of the Olympics in 1896, the primary focus of swimsuits was modesty rather than performance. Suits covered the majority of the body and were made of wool, which made swimming difficult as they tended to absorb water and get increasingly heavier as the race went on. While materials like silk were lighter and less absorbent, their exorbitant cost prevented them from being available to most competitors.</a:t>
            </a:r>
          </a:p>
          <a:p>
            <a:pPr lvl="0"/>
            <a:endParaRPr lang="en-GB">
              <a:solidFill>
                <a:srgbClr val="939DA5"/>
              </a:solidFill>
              <a:latin typeface="Open Sans"/>
            </a:endParaRPr>
          </a:p>
          <a:p>
            <a:pPr lvl="0"/>
            <a:r>
              <a:rPr lang="en-GB">
                <a:solidFill>
                  <a:srgbClr val="939DA5"/>
                </a:solidFill>
                <a:latin typeface="Open Sans"/>
              </a:rPr>
              <a:t>The development of materials like nylon in the 50s and Lycra in the 80s set the pace of innovative swimwear. These  textiles enabled swimsuits to be form-fitting and less water absorbent made with  synthetic fibers  spun out of polymers. This means they  are one long solid strand, rather than multiple porous cotton strands woven together.</a:t>
            </a:r>
          </a:p>
          <a:p>
            <a:pPr lvl="0"/>
            <a:endParaRPr lang="en-GB">
              <a:solidFill>
                <a:srgbClr val="939DA5"/>
              </a:solidFill>
              <a:latin typeface="Open Sans"/>
            </a:endParaRPr>
          </a:p>
          <a:p>
            <a:pPr lvl="0"/>
            <a:endParaRPr lang="en-GB">
              <a:solidFill>
                <a:srgbClr val="939DA5"/>
              </a:solidFill>
              <a:latin typeface="Open Sans"/>
            </a:endParaRPr>
          </a:p>
          <a:p>
            <a:pPr lvl="0"/>
            <a:endParaRPr lang="en-US"/>
          </a:p>
        </p:txBody>
      </p:sp>
      <p:sp>
        <p:nvSpPr>
          <p:cNvPr id="4" name="Slide Number Placeholder 3">
            <a:extLst>
              <a:ext uri="{FF2B5EF4-FFF2-40B4-BE49-F238E27FC236}">
                <a16:creationId xmlns:a16="http://schemas.microsoft.com/office/drawing/2014/main" id="{81C67621-5998-4C66-A75B-222272F2DF55}"/>
              </a:ext>
            </a:extLst>
          </p:cNvPr>
          <p:cNvSpPr txBox="1"/>
          <p:nvPr/>
        </p:nvSpPr>
        <p:spPr>
          <a:xfrm>
            <a:off x="3884608" y="8685208"/>
            <a:ext cx="2971800" cy="458791"/>
          </a:xfrm>
          <a:prstGeom prst="rect">
            <a:avLst/>
          </a:prstGeom>
          <a:noFill/>
          <a:ln cap="flat">
            <a:noFill/>
          </a:ln>
        </p:spPr>
        <p:txBody>
          <a:bodyPr vert="horz" wrap="square" lIns="91440" tIns="45720" rIns="91440" bIns="45720" anchor="b" anchorCtr="0" compatLnSpc="1">
            <a:noAutofit/>
          </a:bodyPr>
          <a:lstStyle/>
          <a:p>
            <a:pPr marL="0" marR="0" lvl="0" indent="0" algn="r"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fld id="{03AFF029-A7EB-4C63-BDB4-E9E8D7421434}" type="slidenum">
              <a:t>16</a:t>
            </a:fld>
            <a:endParaRPr lang="en-US" sz="1200" b="0" i="0" u="none" strike="noStrike" kern="1200" cap="none" spc="0" baseline="0">
              <a:solidFill>
                <a:srgbClr val="000000"/>
              </a:solidFill>
              <a:uFillTx/>
              <a:latin typeface="Calibri"/>
            </a:endParaRPr>
          </a:p>
        </p:txBody>
      </p:sp>
    </p:spTree>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16688D6A-0B36-4A13-82F1-A698CF3594E5}"/>
              </a:ext>
            </a:extLst>
          </p:cNvPr>
          <p:cNvSpPr>
            <a:spLocks noGrp="1" noRot="1" noChangeAspect="1"/>
          </p:cNvSpPr>
          <p:nvPr>
            <p:ph type="sldImg"/>
          </p:nvPr>
        </p:nvSpPr>
        <p:spPr/>
      </p:sp>
      <p:sp>
        <p:nvSpPr>
          <p:cNvPr id="3" name="Notes Placeholder 2">
            <a:extLst>
              <a:ext uri="{FF2B5EF4-FFF2-40B4-BE49-F238E27FC236}">
                <a16:creationId xmlns:a16="http://schemas.microsoft.com/office/drawing/2014/main" id="{D5C97E68-CA63-43BE-BF83-D153391A3C26}"/>
              </a:ext>
            </a:extLst>
          </p:cNvPr>
          <p:cNvSpPr txBox="1">
            <a:spLocks noGrp="1"/>
          </p:cNvSpPr>
          <p:nvPr>
            <p:ph type="body" sz="quarter" idx="1"/>
          </p:nvPr>
        </p:nvSpPr>
        <p:spPr/>
        <p:txBody>
          <a:bodyPr/>
          <a:lstStyle/>
          <a:p>
            <a:pPr lvl="0"/>
            <a:endParaRPr lang="en-GB">
              <a:solidFill>
                <a:srgbClr val="939DA5"/>
              </a:solidFill>
              <a:latin typeface="Open Sans"/>
            </a:endParaRPr>
          </a:p>
          <a:p>
            <a:pPr lvl="0"/>
            <a:endParaRPr lang="en-US"/>
          </a:p>
        </p:txBody>
      </p:sp>
      <p:sp>
        <p:nvSpPr>
          <p:cNvPr id="4" name="Slide Number Placeholder 3">
            <a:extLst>
              <a:ext uri="{FF2B5EF4-FFF2-40B4-BE49-F238E27FC236}">
                <a16:creationId xmlns:a16="http://schemas.microsoft.com/office/drawing/2014/main" id="{537F785F-E7D3-4FDD-87EE-3FE362AEC96C}"/>
              </a:ext>
            </a:extLst>
          </p:cNvPr>
          <p:cNvSpPr txBox="1"/>
          <p:nvPr/>
        </p:nvSpPr>
        <p:spPr>
          <a:xfrm>
            <a:off x="3884608" y="8685208"/>
            <a:ext cx="2971800" cy="458791"/>
          </a:xfrm>
          <a:prstGeom prst="rect">
            <a:avLst/>
          </a:prstGeom>
          <a:noFill/>
          <a:ln cap="flat">
            <a:noFill/>
          </a:ln>
        </p:spPr>
        <p:txBody>
          <a:bodyPr vert="horz" wrap="square" lIns="91440" tIns="45720" rIns="91440" bIns="45720" anchor="b" anchorCtr="0" compatLnSpc="1">
            <a:noAutofit/>
          </a:bodyPr>
          <a:lstStyle/>
          <a:p>
            <a:pPr marL="0" marR="0" lvl="0" indent="0" algn="r"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fld id="{65AE8D7D-DEB8-41C9-99D3-D46FD76CC293}" type="slidenum">
              <a:t>17</a:t>
            </a:fld>
            <a:endParaRPr lang="en-US" sz="1200" b="0" i="0" u="none" strike="noStrike" kern="1200" cap="none" spc="0" baseline="0">
              <a:solidFill>
                <a:srgbClr val="000000"/>
              </a:solidFill>
              <a:uFillTx/>
              <a:latin typeface="Calibri"/>
            </a:endParaRPr>
          </a:p>
        </p:txBody>
      </p:sp>
    </p:spTree>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1CA3D916-B69B-4118-B588-7325D9EC422C}"/>
              </a:ext>
            </a:extLst>
          </p:cNvPr>
          <p:cNvSpPr>
            <a:spLocks noGrp="1" noRot="1" noChangeAspect="1"/>
          </p:cNvSpPr>
          <p:nvPr>
            <p:ph type="sldImg"/>
          </p:nvPr>
        </p:nvSpPr>
        <p:spPr/>
      </p:sp>
      <p:sp>
        <p:nvSpPr>
          <p:cNvPr id="3" name="Notes Placeholder 2">
            <a:extLst>
              <a:ext uri="{FF2B5EF4-FFF2-40B4-BE49-F238E27FC236}">
                <a16:creationId xmlns:a16="http://schemas.microsoft.com/office/drawing/2014/main" id="{BF2863E8-D570-4782-B259-49EA1FACEA62}"/>
              </a:ext>
            </a:extLst>
          </p:cNvPr>
          <p:cNvSpPr txBox="1">
            <a:spLocks noGrp="1"/>
          </p:cNvSpPr>
          <p:nvPr>
            <p:ph type="body" sz="quarter" idx="1"/>
          </p:nvPr>
        </p:nvSpPr>
        <p:spPr/>
        <p:txBody>
          <a:bodyPr/>
          <a:lstStyle/>
          <a:p>
            <a:pPr lvl="0"/>
            <a:r>
              <a:rPr lang="en-GB">
                <a:solidFill>
                  <a:srgbClr val="939DA5"/>
                </a:solidFill>
                <a:latin typeface="Open Sans"/>
              </a:rPr>
              <a:t>As a consequence of the rapid number of records that were broken, the International Swimming Federation (FINA) set rules that </a:t>
            </a:r>
            <a:r>
              <a:rPr lang="en-GB">
                <a:solidFill>
                  <a:srgbClr val="0083CB"/>
                </a:solidFill>
                <a:latin typeface="Open Sans"/>
                <a:hlinkClick r:id="rId3"/>
              </a:rPr>
              <a:t>banned full-body suits</a:t>
            </a:r>
            <a:r>
              <a:rPr lang="en-GB">
                <a:solidFill>
                  <a:srgbClr val="939DA5"/>
                </a:solidFill>
                <a:latin typeface="Open Sans"/>
              </a:rPr>
              <a:t> and stipulated that all suits be made with ‘woven’ textiles; with little specification on what ‘textiles’ meant.</a:t>
            </a:r>
          </a:p>
          <a:p>
            <a:pPr lvl="0"/>
            <a:r>
              <a:rPr lang="en-GB">
                <a:solidFill>
                  <a:srgbClr val="939DA5"/>
                </a:solidFill>
                <a:latin typeface="Open Sans"/>
              </a:rPr>
              <a:t>Given this ruling, the shift in innovation has changed towards swim caps and goggles, but given that these do not cover the body in full, it’s difficult to say what impact they will have on overall performance.</a:t>
            </a:r>
          </a:p>
          <a:p>
            <a:pPr lvl="0"/>
            <a:endParaRPr lang="en-GB">
              <a:solidFill>
                <a:srgbClr val="939DA5"/>
              </a:solidFill>
              <a:latin typeface="Open Sans"/>
            </a:endParaRPr>
          </a:p>
          <a:p>
            <a:pPr lvl="0"/>
            <a:r>
              <a:rPr lang="en-GB">
                <a:solidFill>
                  <a:srgbClr val="111111"/>
                </a:solidFill>
                <a:latin typeface="Source Sans Pro" pitchFamily="34"/>
              </a:rPr>
              <a:t>The International Swimming Federation (FINA) banned full body suits, noting that swimsuits should only use “textiles” and be between the waist and knees for males, not beyond the shoulders or below the knees for females.</a:t>
            </a:r>
            <a:endParaRPr lang="en-GB">
              <a:solidFill>
                <a:srgbClr val="939DA5"/>
              </a:solidFill>
              <a:latin typeface="Open Sans"/>
            </a:endParaRPr>
          </a:p>
          <a:p>
            <a:pPr lvl="0"/>
            <a:endParaRPr lang="en-US"/>
          </a:p>
        </p:txBody>
      </p:sp>
      <p:sp>
        <p:nvSpPr>
          <p:cNvPr id="4" name="Slide Number Placeholder 3">
            <a:extLst>
              <a:ext uri="{FF2B5EF4-FFF2-40B4-BE49-F238E27FC236}">
                <a16:creationId xmlns:a16="http://schemas.microsoft.com/office/drawing/2014/main" id="{914C911C-400A-439F-9EE3-6A4AD67E2373}"/>
              </a:ext>
            </a:extLst>
          </p:cNvPr>
          <p:cNvSpPr txBox="1"/>
          <p:nvPr/>
        </p:nvSpPr>
        <p:spPr>
          <a:xfrm>
            <a:off x="3884608" y="8685208"/>
            <a:ext cx="2971800" cy="458791"/>
          </a:xfrm>
          <a:prstGeom prst="rect">
            <a:avLst/>
          </a:prstGeom>
          <a:noFill/>
          <a:ln cap="flat">
            <a:noFill/>
          </a:ln>
        </p:spPr>
        <p:txBody>
          <a:bodyPr vert="horz" wrap="square" lIns="91440" tIns="45720" rIns="91440" bIns="45720" anchor="b" anchorCtr="0" compatLnSpc="1">
            <a:noAutofit/>
          </a:bodyPr>
          <a:lstStyle/>
          <a:p>
            <a:pPr marL="0" marR="0" lvl="0" indent="0" algn="r"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fld id="{CC0DE3B9-1196-49AF-99A5-F51196D24639}" type="slidenum">
              <a:t>18</a:t>
            </a:fld>
            <a:endParaRPr lang="en-US" sz="1200" b="0" i="0" u="none" strike="noStrike" kern="1200" cap="none" spc="0" baseline="0">
              <a:solidFill>
                <a:srgbClr val="000000"/>
              </a:solidFill>
              <a:uFillTx/>
              <a:latin typeface="Calibri"/>
            </a:endParaRPr>
          </a:p>
        </p:txBody>
      </p:sp>
    </p:spTree>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5C8AB6C1-8737-4575-951D-5EAFF2495307}"/>
              </a:ext>
            </a:extLst>
          </p:cNvPr>
          <p:cNvSpPr>
            <a:spLocks noGrp="1" noRot="1" noChangeAspect="1"/>
          </p:cNvSpPr>
          <p:nvPr>
            <p:ph type="sldImg"/>
          </p:nvPr>
        </p:nvSpPr>
        <p:spPr/>
      </p:sp>
      <p:sp>
        <p:nvSpPr>
          <p:cNvPr id="3" name="Notes Placeholder 2">
            <a:extLst>
              <a:ext uri="{FF2B5EF4-FFF2-40B4-BE49-F238E27FC236}">
                <a16:creationId xmlns:a16="http://schemas.microsoft.com/office/drawing/2014/main" id="{1DE1137B-4616-4380-B3FD-FB100514F0F4}"/>
              </a:ext>
            </a:extLst>
          </p:cNvPr>
          <p:cNvSpPr txBox="1">
            <a:spLocks noGrp="1"/>
          </p:cNvSpPr>
          <p:nvPr>
            <p:ph type="body" sz="quarter" idx="1"/>
          </p:nvPr>
        </p:nvSpPr>
        <p:spPr/>
        <p:txBody>
          <a:bodyPr/>
          <a:lstStyle/>
          <a:p>
            <a:pPr lvl="0"/>
            <a:r>
              <a:rPr lang="en-GB">
                <a:solidFill>
                  <a:srgbClr val="222222"/>
                </a:solidFill>
                <a:latin typeface="ElizabethSerif"/>
              </a:rPr>
              <a:t>Also check out the pump on the seat tube—back then, riders still did their own maintenance. In fact, it was against the Tour rules to receive help.</a:t>
            </a:r>
          </a:p>
          <a:p>
            <a:pPr lvl="0"/>
            <a:endParaRPr lang="en-GB">
              <a:solidFill>
                <a:srgbClr val="333333"/>
              </a:solidFill>
              <a:latin typeface="Proximanova"/>
            </a:endParaRPr>
          </a:p>
          <a:p>
            <a:pPr lvl="0"/>
            <a:r>
              <a:rPr lang="en-GB">
                <a:solidFill>
                  <a:srgbClr val="333333"/>
                </a:solidFill>
                <a:latin typeface="Proximanova"/>
              </a:rPr>
              <a:t>Riders had a fixed-wheel bike with, if they were lucky, a flip-flop rear hub (a sprocket on each side, meaning the wheel could be removed and flipped around to provide a different gear ratio).</a:t>
            </a:r>
          </a:p>
          <a:p>
            <a:pPr lvl="0"/>
            <a:r>
              <a:rPr lang="en-GB">
                <a:solidFill>
                  <a:srgbClr val="333333"/>
                </a:solidFill>
                <a:latin typeface="Proximanova"/>
              </a:rPr>
              <a:t>They had to carry their own sustenance, spares and tools, and as a result the laden bikes would weigh around 20kg.</a:t>
            </a:r>
          </a:p>
          <a:p>
            <a:pPr lvl="0"/>
            <a:endParaRPr lang="en-GB">
              <a:solidFill>
                <a:srgbClr val="333333"/>
              </a:solidFill>
              <a:latin typeface="Proximanova"/>
            </a:endParaRPr>
          </a:p>
          <a:p>
            <a:pPr lvl="0"/>
            <a:endParaRPr lang="en-GB">
              <a:solidFill>
                <a:srgbClr val="333333"/>
              </a:solidFill>
              <a:latin typeface="Proximanova"/>
            </a:endParaRPr>
          </a:p>
          <a:p>
            <a:pPr lvl="0"/>
            <a:endParaRPr lang="en-US"/>
          </a:p>
        </p:txBody>
      </p:sp>
      <p:sp>
        <p:nvSpPr>
          <p:cNvPr id="4" name="Slide Number Placeholder 3">
            <a:extLst>
              <a:ext uri="{FF2B5EF4-FFF2-40B4-BE49-F238E27FC236}">
                <a16:creationId xmlns:a16="http://schemas.microsoft.com/office/drawing/2014/main" id="{6D3ADB39-B760-4AFD-9D61-0F7624BBDFD6}"/>
              </a:ext>
            </a:extLst>
          </p:cNvPr>
          <p:cNvSpPr txBox="1"/>
          <p:nvPr/>
        </p:nvSpPr>
        <p:spPr>
          <a:xfrm>
            <a:off x="3884608" y="8685208"/>
            <a:ext cx="2971800" cy="458791"/>
          </a:xfrm>
          <a:prstGeom prst="rect">
            <a:avLst/>
          </a:prstGeom>
          <a:noFill/>
          <a:ln cap="flat">
            <a:noFill/>
          </a:ln>
        </p:spPr>
        <p:txBody>
          <a:bodyPr vert="horz" wrap="square" lIns="91440" tIns="45720" rIns="91440" bIns="45720" anchor="b" anchorCtr="0" compatLnSpc="1">
            <a:noAutofit/>
          </a:bodyPr>
          <a:lstStyle/>
          <a:p>
            <a:pPr marL="0" marR="0" lvl="0" indent="0" algn="r"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fld id="{64C44FD1-40F4-4953-928E-34EE890E6139}" type="slidenum">
              <a:t>20</a:t>
            </a:fld>
            <a:endParaRPr lang="en-US" sz="1200" b="0" i="0" u="none" strike="noStrike" kern="1200" cap="none" spc="0" baseline="0">
              <a:solidFill>
                <a:srgbClr val="000000"/>
              </a:solidFill>
              <a:uFillTx/>
              <a:latin typeface="Calibri"/>
            </a:endParaRPr>
          </a:p>
        </p:txBody>
      </p:sp>
    </p:spTree>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6D8CA230-3CAB-48B1-BB0F-9C1FD2C7E4CB}"/>
              </a:ext>
            </a:extLst>
          </p:cNvPr>
          <p:cNvSpPr>
            <a:spLocks noGrp="1" noRot="1" noChangeAspect="1"/>
          </p:cNvSpPr>
          <p:nvPr>
            <p:ph type="sldImg"/>
          </p:nvPr>
        </p:nvSpPr>
        <p:spPr/>
      </p:sp>
      <p:sp>
        <p:nvSpPr>
          <p:cNvPr id="3" name="Notes Placeholder 2">
            <a:extLst>
              <a:ext uri="{FF2B5EF4-FFF2-40B4-BE49-F238E27FC236}">
                <a16:creationId xmlns:a16="http://schemas.microsoft.com/office/drawing/2014/main" id="{87A2905D-4480-432D-AD2E-42C4BB2A8220}"/>
              </a:ext>
            </a:extLst>
          </p:cNvPr>
          <p:cNvSpPr txBox="1">
            <a:spLocks noGrp="1"/>
          </p:cNvSpPr>
          <p:nvPr>
            <p:ph type="body" sz="quarter" idx="1"/>
          </p:nvPr>
        </p:nvSpPr>
        <p:spPr/>
        <p:txBody>
          <a:bodyPr/>
          <a:lstStyle/>
          <a:p>
            <a:pPr lvl="0"/>
            <a:r>
              <a:rPr lang="en-GB"/>
              <a:t>Weighs just 760 g</a:t>
            </a:r>
          </a:p>
          <a:p>
            <a:pPr lvl="0"/>
            <a:r>
              <a:rPr lang="en-GB">
                <a:solidFill>
                  <a:srgbClr val="777777"/>
                </a:solidFill>
                <a:latin typeface="Exo 2"/>
              </a:rPr>
              <a:t>Currently the fastest bike in the world, the current Hour Record holder with Sir Bradley Wiggins, time trial World Champion with Kiryenka and winner of Tour de France 2016 with Chris Froome and again in 2018 with winner Geraint Thomas and 2019 with Egan Bernal.</a:t>
            </a:r>
          </a:p>
          <a:p>
            <a:pPr lvl="0"/>
            <a:endParaRPr lang="en-GB">
              <a:solidFill>
                <a:srgbClr val="777777"/>
              </a:solidFill>
              <a:latin typeface="Exo 2"/>
            </a:endParaRPr>
          </a:p>
          <a:p>
            <a:pPr lvl="0"/>
            <a:r>
              <a:rPr lang="en-GB">
                <a:solidFill>
                  <a:srgbClr val="202020"/>
                </a:solidFill>
                <a:latin typeface="Open Sans"/>
              </a:rPr>
              <a:t>Aerodynamics of the new Pinarello F12 have been improved overall by eight watts at 40kph compared to the F10. That has been made possible with a new integrated handlebar and stem that now hides all the cables, which are routed internally straight into the frame – Pinarello claims a five per cent drag reduction here.</a:t>
            </a:r>
          </a:p>
          <a:p>
            <a:pPr lvl="0"/>
            <a:endParaRPr lang="en-GB">
              <a:solidFill>
                <a:srgbClr val="202020"/>
              </a:solidFill>
              <a:latin typeface="Open Sans"/>
            </a:endParaRPr>
          </a:p>
          <a:p>
            <a:pPr lvl="0"/>
            <a:r>
              <a:rPr lang="en-GB">
                <a:solidFill>
                  <a:srgbClr val="202020"/>
                </a:solidFill>
                <a:latin typeface="Open Sans"/>
              </a:rPr>
              <a:t>Electronic Gearing </a:t>
            </a:r>
          </a:p>
          <a:p>
            <a:pPr lvl="0"/>
            <a:endParaRPr lang="en-GB">
              <a:solidFill>
                <a:srgbClr val="202020"/>
              </a:solidFill>
              <a:latin typeface="Open Sans"/>
            </a:endParaRPr>
          </a:p>
          <a:p>
            <a:pPr lvl="0"/>
            <a:r>
              <a:rPr lang="en-GB">
                <a:solidFill>
                  <a:srgbClr val="202020"/>
                </a:solidFill>
                <a:latin typeface="Open Sans"/>
              </a:rPr>
              <a:t>Price £12,500</a:t>
            </a:r>
          </a:p>
          <a:p>
            <a:pPr lvl="0"/>
            <a:endParaRPr lang="en-GB">
              <a:solidFill>
                <a:srgbClr val="202020"/>
              </a:solidFill>
              <a:latin typeface="Open Sans"/>
            </a:endParaRPr>
          </a:p>
          <a:p>
            <a:pPr lvl="0"/>
            <a:endParaRPr lang="en-GB">
              <a:solidFill>
                <a:srgbClr val="202020"/>
              </a:solidFill>
              <a:latin typeface="Open Sans"/>
            </a:endParaRPr>
          </a:p>
          <a:p>
            <a:pPr lvl="0"/>
            <a:endParaRPr lang="en-US"/>
          </a:p>
        </p:txBody>
      </p:sp>
      <p:sp>
        <p:nvSpPr>
          <p:cNvPr id="4" name="Slide Number Placeholder 3">
            <a:extLst>
              <a:ext uri="{FF2B5EF4-FFF2-40B4-BE49-F238E27FC236}">
                <a16:creationId xmlns:a16="http://schemas.microsoft.com/office/drawing/2014/main" id="{3612E7E5-AFFF-4769-9206-1BC5E4D62E0B}"/>
              </a:ext>
            </a:extLst>
          </p:cNvPr>
          <p:cNvSpPr txBox="1"/>
          <p:nvPr/>
        </p:nvSpPr>
        <p:spPr>
          <a:xfrm>
            <a:off x="3884608" y="8685208"/>
            <a:ext cx="2971800" cy="458791"/>
          </a:xfrm>
          <a:prstGeom prst="rect">
            <a:avLst/>
          </a:prstGeom>
          <a:noFill/>
          <a:ln cap="flat">
            <a:noFill/>
          </a:ln>
        </p:spPr>
        <p:txBody>
          <a:bodyPr vert="horz" wrap="square" lIns="91440" tIns="45720" rIns="91440" bIns="45720" anchor="b" anchorCtr="0" compatLnSpc="1">
            <a:noAutofit/>
          </a:bodyPr>
          <a:lstStyle/>
          <a:p>
            <a:pPr marL="0" marR="0" lvl="0" indent="0" algn="r"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fld id="{378CAED3-94BA-4B0F-B58E-328DD453C75D}" type="slidenum">
              <a:t>21</a:t>
            </a:fld>
            <a:endParaRPr lang="en-US" sz="1200" b="0" i="0" u="none" strike="noStrike" kern="1200" cap="none" spc="0" baseline="0">
              <a:solidFill>
                <a:srgbClr val="000000"/>
              </a:solidFill>
              <a:uFillTx/>
              <a:latin typeface="Calibri"/>
            </a:endParaRPr>
          </a:p>
        </p:txBody>
      </p:sp>
    </p:spTree>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86360D4C-83EB-4F94-A2BF-0A4B771AA11E}"/>
              </a:ext>
            </a:extLst>
          </p:cNvPr>
          <p:cNvSpPr>
            <a:spLocks noGrp="1" noRot="1" noChangeAspect="1"/>
          </p:cNvSpPr>
          <p:nvPr>
            <p:ph type="sldImg"/>
          </p:nvPr>
        </p:nvSpPr>
        <p:spPr/>
      </p:sp>
      <p:sp>
        <p:nvSpPr>
          <p:cNvPr id="3" name="Notes Placeholder 2">
            <a:extLst>
              <a:ext uri="{FF2B5EF4-FFF2-40B4-BE49-F238E27FC236}">
                <a16:creationId xmlns:a16="http://schemas.microsoft.com/office/drawing/2014/main" id="{303EF5F1-5A3E-4DE1-820A-332089FC260A}"/>
              </a:ext>
            </a:extLst>
          </p:cNvPr>
          <p:cNvSpPr txBox="1">
            <a:spLocks noGrp="1"/>
          </p:cNvSpPr>
          <p:nvPr>
            <p:ph type="body" sz="quarter" idx="1"/>
          </p:nvPr>
        </p:nvSpPr>
        <p:spPr/>
        <p:txBody>
          <a:bodyPr/>
          <a:lstStyle/>
          <a:p>
            <a:pPr lvl="0"/>
            <a:r>
              <a:rPr lang="en-GB">
                <a:solidFill>
                  <a:srgbClr val="444444"/>
                </a:solidFill>
                <a:latin typeface="Helvetica Neue"/>
              </a:rPr>
              <a:t>The </a:t>
            </a:r>
            <a:r>
              <a:rPr lang="en-GB">
                <a:solidFill>
                  <a:srgbClr val="40CCF7"/>
                </a:solidFill>
                <a:latin typeface="Helvetica Neue"/>
                <a:hlinkClick r:id="rId3"/>
              </a:rPr>
              <a:t>running shoe</a:t>
            </a:r>
            <a:r>
              <a:rPr lang="en-GB">
                <a:solidFill>
                  <a:srgbClr val="444444"/>
                </a:solidFill>
                <a:latin typeface="Helvetica Neue"/>
              </a:rPr>
              <a:t> (</a:t>
            </a:r>
            <a:r>
              <a:rPr lang="en-GB" i="1">
                <a:solidFill>
                  <a:srgbClr val="444444"/>
                </a:solidFill>
                <a:latin typeface="Helvetica Neue"/>
              </a:rPr>
              <a:t>or trainer</a:t>
            </a:r>
            <a:r>
              <a:rPr lang="en-GB">
                <a:solidFill>
                  <a:srgbClr val="444444"/>
                </a:solidFill>
                <a:latin typeface="Helvetica Neue"/>
              </a:rPr>
              <a:t>) is a relatively new invention (</a:t>
            </a:r>
            <a:r>
              <a:rPr lang="en-GB" i="1">
                <a:solidFill>
                  <a:srgbClr val="444444"/>
                </a:solidFill>
                <a:latin typeface="Helvetica Neue"/>
              </a:rPr>
              <a:t>just over 200 years old</a:t>
            </a:r>
            <a:r>
              <a:rPr lang="en-GB">
                <a:solidFill>
                  <a:srgbClr val="444444"/>
                </a:solidFill>
                <a:latin typeface="Helvetica Neue"/>
              </a:rPr>
              <a:t>). The resurgence in running brought about by the </a:t>
            </a:r>
            <a:r>
              <a:rPr lang="en-GB" b="1">
                <a:solidFill>
                  <a:srgbClr val="444444"/>
                </a:solidFill>
                <a:latin typeface="Helvetica Neue"/>
              </a:rPr>
              <a:t>English</a:t>
            </a:r>
            <a:r>
              <a:rPr lang="en-GB">
                <a:solidFill>
                  <a:srgbClr val="444444"/>
                </a:solidFill>
                <a:latin typeface="Helvetica Neue"/>
              </a:rPr>
              <a:t> in the </a:t>
            </a:r>
            <a:r>
              <a:rPr lang="en-GB" b="1">
                <a:solidFill>
                  <a:srgbClr val="444444"/>
                </a:solidFill>
                <a:latin typeface="Helvetica Neue"/>
              </a:rPr>
              <a:t>18th century</a:t>
            </a:r>
            <a:r>
              <a:rPr lang="en-GB">
                <a:solidFill>
                  <a:srgbClr val="444444"/>
                </a:solidFill>
                <a:latin typeface="Helvetica Neue"/>
              </a:rPr>
              <a:t> meant the development of a light weight shoe which could grip the ground. However, initial attempts at a running shoe were made from leather which unfortunately had the tendency to stretch when wet.</a:t>
            </a:r>
          </a:p>
          <a:p>
            <a:pPr lvl="0"/>
            <a:endParaRPr lang="en-GB">
              <a:solidFill>
                <a:srgbClr val="444444"/>
              </a:solidFill>
              <a:latin typeface="Helvetica Neue"/>
            </a:endParaRPr>
          </a:p>
          <a:p>
            <a:pPr lvl="0"/>
            <a:r>
              <a:rPr lang="en-GB">
                <a:solidFill>
                  <a:srgbClr val="444444"/>
                </a:solidFill>
                <a:latin typeface="Helvetica Neue"/>
              </a:rPr>
              <a:t>In </a:t>
            </a:r>
            <a:r>
              <a:rPr lang="en-GB" b="1">
                <a:solidFill>
                  <a:srgbClr val="444444"/>
                </a:solidFill>
                <a:latin typeface="Helvetica Neue"/>
              </a:rPr>
              <a:t>1832</a:t>
            </a:r>
            <a:r>
              <a:rPr lang="en-GB">
                <a:solidFill>
                  <a:srgbClr val="444444"/>
                </a:solidFill>
                <a:latin typeface="Helvetica Neue"/>
              </a:rPr>
              <a:t> the first breakthrough was made when </a:t>
            </a:r>
            <a:r>
              <a:rPr lang="en-GB" b="1">
                <a:solidFill>
                  <a:srgbClr val="444444"/>
                </a:solidFill>
                <a:latin typeface="Helvetica Neue"/>
              </a:rPr>
              <a:t>Wait Webster</a:t>
            </a:r>
            <a:r>
              <a:rPr lang="en-GB">
                <a:solidFill>
                  <a:srgbClr val="444444"/>
                </a:solidFill>
                <a:latin typeface="Helvetica Neue"/>
              </a:rPr>
              <a:t> patented a process whereby rubber soles could be attracted to leather shoes and boots. This led to the creation of </a:t>
            </a:r>
            <a:r>
              <a:rPr lang="en-GB" b="1">
                <a:solidFill>
                  <a:srgbClr val="444444"/>
                </a:solidFill>
                <a:latin typeface="Helvetica Neue"/>
              </a:rPr>
              <a:t>Plimsolls</a:t>
            </a:r>
            <a:r>
              <a:rPr lang="en-GB">
                <a:solidFill>
                  <a:srgbClr val="444444"/>
                </a:solidFill>
                <a:latin typeface="Helvetica Neue"/>
              </a:rPr>
              <a:t>, which were widely worn by children.</a:t>
            </a:r>
          </a:p>
          <a:p>
            <a:pPr lvl="0"/>
            <a:endParaRPr lang="en-GB">
              <a:solidFill>
                <a:srgbClr val="444444"/>
              </a:solidFill>
              <a:latin typeface="Helvetica Neue"/>
            </a:endParaRPr>
          </a:p>
          <a:p>
            <a:pPr lvl="0"/>
            <a:r>
              <a:rPr lang="en-GB">
                <a:latin typeface="Charter"/>
              </a:rPr>
              <a:t>One of the first studies that looked at the Vaporfly 4% was done in 2017 and published by the journal </a:t>
            </a:r>
            <a:r>
              <a:rPr lang="en-GB" i="1">
                <a:solidFill>
                  <a:srgbClr val="0E0F0F"/>
                </a:solidFill>
                <a:latin typeface="Charter"/>
                <a:hlinkClick r:id="rId4"/>
              </a:rPr>
              <a:t>Sports Medicine</a:t>
            </a:r>
            <a:r>
              <a:rPr lang="en-GB">
                <a:latin typeface="Charter"/>
              </a:rPr>
              <a:t>. In the study, every one of the 18 runners tested at the University of Colorado Boulder’s “Locomotion Lab” had better running economy in the Vaporflys than when they ran in two other racing shoe models (Nike Zoom Streak 6 and Adidas Adios Boost 2). Some runners’ running economy—or the energy needed to run at a given pace—improved by as little as 1.59 percent, while others improved by as much as 6.26 percent. That means, you guessed it, the average improvement was around 4 percent.</a:t>
            </a:r>
          </a:p>
          <a:p>
            <a:pPr lvl="0"/>
            <a:endParaRPr lang="en-GB">
              <a:latin typeface="Charter"/>
            </a:endParaRPr>
          </a:p>
          <a:p>
            <a:pPr lvl="0"/>
            <a:r>
              <a:rPr lang="en-GB" b="1">
                <a:latin typeface="LeagueSpartan"/>
              </a:rPr>
              <a:t>How do the Nike Vaporflys actually work?</a:t>
            </a:r>
            <a:endParaRPr lang="en-GB">
              <a:latin typeface="LeagueSpartan"/>
            </a:endParaRPr>
          </a:p>
          <a:p>
            <a:pPr lvl="0"/>
            <a:r>
              <a:rPr lang="en-GB">
                <a:latin typeface="Charter"/>
              </a:rPr>
              <a:t>The University of Colorado Boulder scientists who originally verified that the Vaporflys work as promised followed up with a study looking at </a:t>
            </a:r>
            <a:r>
              <a:rPr lang="en-GB" i="1">
                <a:latin typeface="Charter"/>
              </a:rPr>
              <a:t>how </a:t>
            </a:r>
            <a:r>
              <a:rPr lang="en-GB">
                <a:latin typeface="Charter"/>
              </a:rPr>
              <a:t>the components of the shoes —namely the carbon fiber plate and special ZoomX midsole foam—actually save runners 4 percent energy.</a:t>
            </a:r>
          </a:p>
          <a:p>
            <a:pPr lvl="0"/>
            <a:endParaRPr lang="en-US"/>
          </a:p>
        </p:txBody>
      </p:sp>
      <p:sp>
        <p:nvSpPr>
          <p:cNvPr id="4" name="Slide Number Placeholder 3">
            <a:extLst>
              <a:ext uri="{FF2B5EF4-FFF2-40B4-BE49-F238E27FC236}">
                <a16:creationId xmlns:a16="http://schemas.microsoft.com/office/drawing/2014/main" id="{3F3D12D8-A01A-401D-80A8-6723A7CA9DE8}"/>
              </a:ext>
            </a:extLst>
          </p:cNvPr>
          <p:cNvSpPr txBox="1"/>
          <p:nvPr/>
        </p:nvSpPr>
        <p:spPr>
          <a:xfrm>
            <a:off x="3884608" y="8685208"/>
            <a:ext cx="2971800" cy="458791"/>
          </a:xfrm>
          <a:prstGeom prst="rect">
            <a:avLst/>
          </a:prstGeom>
          <a:noFill/>
          <a:ln cap="flat">
            <a:noFill/>
          </a:ln>
        </p:spPr>
        <p:txBody>
          <a:bodyPr vert="horz" wrap="square" lIns="91440" tIns="45720" rIns="91440" bIns="45720" anchor="b" anchorCtr="0" compatLnSpc="1">
            <a:noAutofit/>
          </a:bodyPr>
          <a:lstStyle/>
          <a:p>
            <a:pPr marL="0" marR="0" lvl="0" indent="0" algn="r"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fld id="{9EDE7538-4BBD-4448-9DC8-2B952D6E0210}" type="slidenum">
              <a:t>23</a:t>
            </a:fld>
            <a:endParaRPr lang="en-US" sz="1200" b="0" i="0" u="none" strike="noStrike" kern="1200" cap="none" spc="0" baseline="0">
              <a:solidFill>
                <a:srgbClr val="000000"/>
              </a:solidFill>
              <a:uFillTx/>
              <a:latin typeface="Calibri"/>
            </a:endParaRPr>
          </a:p>
        </p:txBody>
      </p:sp>
    </p:spTree>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181A9244-65F3-489C-900F-3D458191E467}"/>
              </a:ext>
            </a:extLst>
          </p:cNvPr>
          <p:cNvSpPr>
            <a:spLocks noGrp="1" noRot="1" noChangeAspect="1"/>
          </p:cNvSpPr>
          <p:nvPr>
            <p:ph type="sldImg"/>
          </p:nvPr>
        </p:nvSpPr>
        <p:spPr/>
      </p:sp>
      <p:sp>
        <p:nvSpPr>
          <p:cNvPr id="3" name="Notes Placeholder 2">
            <a:extLst>
              <a:ext uri="{FF2B5EF4-FFF2-40B4-BE49-F238E27FC236}">
                <a16:creationId xmlns:a16="http://schemas.microsoft.com/office/drawing/2014/main" id="{B1F8B1E3-751F-402D-BFC2-C0C5F3474A31}"/>
              </a:ext>
            </a:extLst>
          </p:cNvPr>
          <p:cNvSpPr txBox="1">
            <a:spLocks noGrp="1"/>
          </p:cNvSpPr>
          <p:nvPr>
            <p:ph type="body" sz="quarter" idx="1"/>
          </p:nvPr>
        </p:nvSpPr>
        <p:spPr/>
        <p:txBody>
          <a:bodyPr/>
          <a:lstStyle/>
          <a:p>
            <a:pPr lvl="0"/>
            <a:r>
              <a:rPr lang="en-GB"/>
              <a:t>No watches</a:t>
            </a:r>
          </a:p>
          <a:p>
            <a:pPr lvl="0"/>
            <a:endParaRPr lang="en-GB"/>
          </a:p>
          <a:p>
            <a:pPr lvl="0"/>
            <a:r>
              <a:rPr lang="en-GB"/>
              <a:t>Time on back of car</a:t>
            </a:r>
          </a:p>
          <a:p>
            <a:pPr lvl="0"/>
            <a:endParaRPr lang="en-GB"/>
          </a:p>
          <a:p>
            <a:pPr lvl="0"/>
            <a:r>
              <a:rPr lang="en-GB"/>
              <a:t>Aerodynamic formations</a:t>
            </a:r>
          </a:p>
          <a:p>
            <a:pPr lvl="0"/>
            <a:endParaRPr lang="en-GB"/>
          </a:p>
          <a:p>
            <a:pPr lvl="0"/>
            <a:r>
              <a:rPr lang="en-GB"/>
              <a:t>Completly flat</a:t>
            </a:r>
          </a:p>
          <a:p>
            <a:pPr lvl="0"/>
            <a:endParaRPr lang="en-GB"/>
          </a:p>
          <a:p>
            <a:pPr lvl="0"/>
            <a:r>
              <a:rPr lang="en-GB"/>
              <a:t>Straight </a:t>
            </a:r>
          </a:p>
          <a:p>
            <a:pPr lvl="0"/>
            <a:endParaRPr lang="en-GB"/>
          </a:p>
          <a:p>
            <a:pPr lvl="0"/>
            <a:r>
              <a:rPr lang="en-GB"/>
              <a:t>The optimal weather</a:t>
            </a:r>
          </a:p>
          <a:p>
            <a:pPr lvl="0"/>
            <a:endParaRPr lang="en-GB"/>
          </a:p>
          <a:p>
            <a:pPr lvl="0"/>
            <a:r>
              <a:rPr lang="en-GB"/>
              <a:t>Follow a laser</a:t>
            </a:r>
          </a:p>
          <a:p>
            <a:pPr lvl="0"/>
            <a:endParaRPr lang="en-GB"/>
          </a:p>
          <a:p>
            <a:pPr lvl="0"/>
            <a:r>
              <a:rPr lang="en-GB"/>
              <a:t>Not validated because it was not an official ‘race’</a:t>
            </a:r>
          </a:p>
          <a:p>
            <a:pPr lvl="0"/>
            <a:endParaRPr lang="en-GB"/>
          </a:p>
          <a:p>
            <a:pPr lvl="0"/>
            <a:r>
              <a:rPr lang="en-GB"/>
              <a:t>Energy bars on hand from other runners  </a:t>
            </a:r>
          </a:p>
          <a:p>
            <a:pPr lvl="0"/>
            <a:endParaRPr lang="en-GB"/>
          </a:p>
          <a:p>
            <a:pPr lvl="0"/>
            <a:r>
              <a:rPr lang="en-GB"/>
              <a:t>1:59:40</a:t>
            </a:r>
            <a:endParaRPr lang="en-US"/>
          </a:p>
        </p:txBody>
      </p:sp>
      <p:sp>
        <p:nvSpPr>
          <p:cNvPr id="4" name="Slide Number Placeholder 3">
            <a:extLst>
              <a:ext uri="{FF2B5EF4-FFF2-40B4-BE49-F238E27FC236}">
                <a16:creationId xmlns:a16="http://schemas.microsoft.com/office/drawing/2014/main" id="{01A661C8-D5B1-46BA-9374-BEA51C3F82BD}"/>
              </a:ext>
            </a:extLst>
          </p:cNvPr>
          <p:cNvSpPr txBox="1"/>
          <p:nvPr/>
        </p:nvSpPr>
        <p:spPr>
          <a:xfrm>
            <a:off x="3884608" y="8685208"/>
            <a:ext cx="2971800" cy="458791"/>
          </a:xfrm>
          <a:prstGeom prst="rect">
            <a:avLst/>
          </a:prstGeom>
          <a:noFill/>
          <a:ln cap="flat">
            <a:noFill/>
          </a:ln>
        </p:spPr>
        <p:txBody>
          <a:bodyPr vert="horz" wrap="square" lIns="91440" tIns="45720" rIns="91440" bIns="45720" anchor="b" anchorCtr="0" compatLnSpc="1">
            <a:noAutofit/>
          </a:bodyPr>
          <a:lstStyle/>
          <a:p>
            <a:pPr marL="0" marR="0" lvl="0" indent="0" algn="r"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fld id="{195CC120-D60C-49AB-B415-E6D663326C1F}" type="slidenum">
              <a:t>24</a:t>
            </a:fld>
            <a:endParaRPr lang="en-US" sz="1200" b="0" i="0" u="none" strike="noStrike" kern="1200" cap="none" spc="0" baseline="0">
              <a:solidFill>
                <a:srgbClr val="000000"/>
              </a:solidFill>
              <a:uFillTx/>
              <a:latin typeface="Calibri"/>
            </a:endParaRPr>
          </a:p>
        </p:txBody>
      </p:sp>
    </p:spTree>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61857335-E4D1-49C8-849D-9D17104ED63E}"/>
              </a:ext>
            </a:extLst>
          </p:cNvPr>
          <p:cNvSpPr>
            <a:spLocks noGrp="1" noRot="1" noChangeAspect="1"/>
          </p:cNvSpPr>
          <p:nvPr>
            <p:ph type="sldImg"/>
          </p:nvPr>
        </p:nvSpPr>
        <p:spPr/>
      </p:sp>
      <p:sp>
        <p:nvSpPr>
          <p:cNvPr id="3" name="Notes Placeholder 2">
            <a:extLst>
              <a:ext uri="{FF2B5EF4-FFF2-40B4-BE49-F238E27FC236}">
                <a16:creationId xmlns:a16="http://schemas.microsoft.com/office/drawing/2014/main" id="{1078D309-199D-49E6-AE2E-D8A1701A2544}"/>
              </a:ext>
            </a:extLst>
          </p:cNvPr>
          <p:cNvSpPr txBox="1">
            <a:spLocks noGrp="1"/>
          </p:cNvSpPr>
          <p:nvPr>
            <p:ph type="body" sz="quarter" idx="1"/>
          </p:nvPr>
        </p:nvSpPr>
        <p:spPr/>
        <p:txBody>
          <a:bodyPr/>
          <a:lstStyle/>
          <a:p>
            <a:pPr lvl="0"/>
            <a:r>
              <a:rPr lang="en-GB">
                <a:hlinkClick r:id="rId3"/>
              </a:rPr>
              <a:t>http://www.sportni.net/performance/sports-institute-northern-ireland/performance-science/performance-analysis/</a:t>
            </a:r>
            <a:r>
              <a:rPr lang="en-GB"/>
              <a:t> </a:t>
            </a:r>
          </a:p>
          <a:p>
            <a:pPr lvl="0"/>
            <a:r>
              <a:rPr lang="en-GB"/>
              <a:t>Peter O'Donoghue (2014). </a:t>
            </a:r>
            <a:r>
              <a:rPr lang="en-GB" i="1"/>
              <a:t>An Introduction to Performance Analysis of Sport</a:t>
            </a:r>
            <a:r>
              <a:rPr lang="en-GB"/>
              <a:t>. London: Routledge.</a:t>
            </a:r>
          </a:p>
        </p:txBody>
      </p:sp>
      <p:sp>
        <p:nvSpPr>
          <p:cNvPr id="4" name="Slide Number Placeholder 3">
            <a:extLst>
              <a:ext uri="{FF2B5EF4-FFF2-40B4-BE49-F238E27FC236}">
                <a16:creationId xmlns:a16="http://schemas.microsoft.com/office/drawing/2014/main" id="{2280902A-9939-4A72-B497-088199EC1267}"/>
              </a:ext>
            </a:extLst>
          </p:cNvPr>
          <p:cNvSpPr txBox="1"/>
          <p:nvPr/>
        </p:nvSpPr>
        <p:spPr>
          <a:xfrm>
            <a:off x="3884608" y="8685208"/>
            <a:ext cx="2971800" cy="458791"/>
          </a:xfrm>
          <a:prstGeom prst="rect">
            <a:avLst/>
          </a:prstGeom>
          <a:noFill/>
          <a:ln cap="flat">
            <a:noFill/>
          </a:ln>
        </p:spPr>
        <p:txBody>
          <a:bodyPr vert="horz" wrap="square" lIns="91440" tIns="45720" rIns="91440" bIns="45720" anchor="b" anchorCtr="0" compatLnSpc="1">
            <a:noAutofit/>
          </a:bodyPr>
          <a:lstStyle/>
          <a:p>
            <a:pPr marL="0" marR="0" lvl="0" indent="0" algn="r"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fld id="{D4921EBE-51CD-4C6A-94CB-B75811217FAF}" type="slidenum">
              <a:t>27</a:t>
            </a:fld>
            <a:endParaRPr lang="en-US" sz="1200" b="0" i="0" u="none" strike="noStrike" kern="1200" cap="none" spc="0" baseline="0">
              <a:solidFill>
                <a:srgbClr val="000000"/>
              </a:solidFill>
              <a:uFillTx/>
              <a:latin typeface="Calibri"/>
            </a:endParaRPr>
          </a:p>
        </p:txBody>
      </p:sp>
    </p:spTree>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C940A5AB-4114-4A43-9512-E999DF708FF4}"/>
              </a:ext>
            </a:extLst>
          </p:cNvPr>
          <p:cNvSpPr>
            <a:spLocks noGrp="1" noRot="1" noChangeAspect="1"/>
          </p:cNvSpPr>
          <p:nvPr>
            <p:ph type="sldImg"/>
          </p:nvPr>
        </p:nvSpPr>
        <p:spPr/>
      </p:sp>
      <p:sp>
        <p:nvSpPr>
          <p:cNvPr id="3" name="Notes Placeholder 2">
            <a:extLst>
              <a:ext uri="{FF2B5EF4-FFF2-40B4-BE49-F238E27FC236}">
                <a16:creationId xmlns:a16="http://schemas.microsoft.com/office/drawing/2014/main" id="{BC108D8A-C5E2-424E-BA66-EF0DDAD5F17B}"/>
              </a:ext>
            </a:extLst>
          </p:cNvPr>
          <p:cNvSpPr txBox="1">
            <a:spLocks noGrp="1"/>
          </p:cNvSpPr>
          <p:nvPr>
            <p:ph type="body" sz="quarter" idx="1"/>
          </p:nvPr>
        </p:nvSpPr>
        <p:spPr/>
        <p:txBody>
          <a:bodyPr/>
          <a:lstStyle/>
          <a:p>
            <a:pPr lvl="0"/>
            <a:r>
              <a:rPr lang="en-US"/>
              <a:t>POD 2014</a:t>
            </a:r>
          </a:p>
        </p:txBody>
      </p:sp>
      <p:sp>
        <p:nvSpPr>
          <p:cNvPr id="4" name="Slide Number Placeholder 3">
            <a:extLst>
              <a:ext uri="{FF2B5EF4-FFF2-40B4-BE49-F238E27FC236}">
                <a16:creationId xmlns:a16="http://schemas.microsoft.com/office/drawing/2014/main" id="{BD7A5981-1384-47C9-A355-8458E2381E5F}"/>
              </a:ext>
            </a:extLst>
          </p:cNvPr>
          <p:cNvSpPr txBox="1"/>
          <p:nvPr/>
        </p:nvSpPr>
        <p:spPr>
          <a:xfrm>
            <a:off x="3884608" y="8685208"/>
            <a:ext cx="2971800" cy="458791"/>
          </a:xfrm>
          <a:prstGeom prst="rect">
            <a:avLst/>
          </a:prstGeom>
          <a:noFill/>
          <a:ln cap="flat">
            <a:noFill/>
          </a:ln>
        </p:spPr>
        <p:txBody>
          <a:bodyPr vert="horz" wrap="square" lIns="91440" tIns="45720" rIns="91440" bIns="45720" anchor="b" anchorCtr="0" compatLnSpc="1">
            <a:noAutofit/>
          </a:bodyPr>
          <a:lstStyle/>
          <a:p>
            <a:pPr marL="0" marR="0" lvl="0" indent="0" algn="r"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fld id="{7E3AFADC-5BD6-4EC8-9C33-61BF09EE8812}" type="slidenum">
              <a:t>28</a:t>
            </a:fld>
            <a:endParaRPr lang="en-US" sz="1200" b="0" i="0" u="none" strike="noStrike" kern="1200" cap="none" spc="0" baseline="0">
              <a:solidFill>
                <a:srgbClr val="000000"/>
              </a:solidFill>
              <a:uFillTx/>
              <a:latin typeface="Calibri"/>
            </a:endParaRPr>
          </a:p>
        </p:txBody>
      </p:sp>
    </p:spTree>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D131EF14-4AE3-4649-8423-0DE145BF8593}"/>
              </a:ext>
            </a:extLst>
          </p:cNvPr>
          <p:cNvSpPr>
            <a:spLocks noGrp="1" noRot="1" noChangeAspect="1"/>
          </p:cNvSpPr>
          <p:nvPr>
            <p:ph type="sldImg"/>
          </p:nvPr>
        </p:nvSpPr>
        <p:spPr/>
      </p:sp>
      <p:sp>
        <p:nvSpPr>
          <p:cNvPr id="3" name="Notes Placeholder 2">
            <a:extLst>
              <a:ext uri="{FF2B5EF4-FFF2-40B4-BE49-F238E27FC236}">
                <a16:creationId xmlns:a16="http://schemas.microsoft.com/office/drawing/2014/main" id="{5DDBE0FC-5BCC-4CF9-97EF-8E49385D0260}"/>
              </a:ext>
            </a:extLst>
          </p:cNvPr>
          <p:cNvSpPr txBox="1">
            <a:spLocks noGrp="1"/>
          </p:cNvSpPr>
          <p:nvPr>
            <p:ph type="body" sz="quarter" idx="1"/>
          </p:nvPr>
        </p:nvSpPr>
        <p:spPr/>
        <p:txBody>
          <a:bodyPr/>
          <a:lstStyle/>
          <a:p>
            <a:pPr lvl="0"/>
            <a:r>
              <a:rPr lang="en-US"/>
              <a:t>POD 2014</a:t>
            </a:r>
          </a:p>
        </p:txBody>
      </p:sp>
      <p:sp>
        <p:nvSpPr>
          <p:cNvPr id="4" name="Slide Number Placeholder 3">
            <a:extLst>
              <a:ext uri="{FF2B5EF4-FFF2-40B4-BE49-F238E27FC236}">
                <a16:creationId xmlns:a16="http://schemas.microsoft.com/office/drawing/2014/main" id="{370FB05A-D124-481D-8869-E2373903FD4F}"/>
              </a:ext>
            </a:extLst>
          </p:cNvPr>
          <p:cNvSpPr txBox="1"/>
          <p:nvPr/>
        </p:nvSpPr>
        <p:spPr>
          <a:xfrm>
            <a:off x="3884608" y="8685208"/>
            <a:ext cx="2971800" cy="458791"/>
          </a:xfrm>
          <a:prstGeom prst="rect">
            <a:avLst/>
          </a:prstGeom>
          <a:noFill/>
          <a:ln cap="flat">
            <a:noFill/>
          </a:ln>
        </p:spPr>
        <p:txBody>
          <a:bodyPr vert="horz" wrap="square" lIns="91440" tIns="45720" rIns="91440" bIns="45720" anchor="b" anchorCtr="0" compatLnSpc="1">
            <a:noAutofit/>
          </a:bodyPr>
          <a:lstStyle/>
          <a:p>
            <a:pPr marL="0" marR="0" lvl="0" indent="0" algn="r"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fld id="{34E101F8-83BF-4930-8700-4F2D57191A61}" type="slidenum">
              <a:t>29</a:t>
            </a:fld>
            <a:endParaRPr lang="en-US" sz="1200" b="0" i="0" u="none" strike="noStrike" kern="1200" cap="none" spc="0" baseline="0">
              <a:solidFill>
                <a:srgbClr val="000000"/>
              </a:solidFill>
              <a:uFillTx/>
              <a:latin typeface="Calibri"/>
            </a:endParaRPr>
          </a:p>
        </p:txBody>
      </p:sp>
    </p:spTree>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9D61C619-E651-47F7-9673-45EA5D357AFF}"/>
              </a:ext>
            </a:extLst>
          </p:cNvPr>
          <p:cNvSpPr>
            <a:spLocks noGrp="1" noRot="1" noChangeAspect="1"/>
          </p:cNvSpPr>
          <p:nvPr>
            <p:ph type="sldImg"/>
          </p:nvPr>
        </p:nvSpPr>
        <p:spPr/>
      </p:sp>
      <p:sp>
        <p:nvSpPr>
          <p:cNvPr id="3" name="Notes Placeholder 2">
            <a:extLst>
              <a:ext uri="{FF2B5EF4-FFF2-40B4-BE49-F238E27FC236}">
                <a16:creationId xmlns:a16="http://schemas.microsoft.com/office/drawing/2014/main" id="{95CCA63F-FE60-43BC-BF96-8A2D1682AAF0}"/>
              </a:ext>
            </a:extLst>
          </p:cNvPr>
          <p:cNvSpPr txBox="1">
            <a:spLocks noGrp="1"/>
          </p:cNvSpPr>
          <p:nvPr>
            <p:ph type="body" sz="quarter" idx="1"/>
          </p:nvPr>
        </p:nvSpPr>
        <p:spPr/>
        <p:txBody>
          <a:bodyPr/>
          <a:lstStyle/>
          <a:p>
            <a:pPr lvl="0"/>
            <a:r>
              <a:rPr lang="en-GB">
                <a:hlinkClick r:id="rId3"/>
              </a:rPr>
              <a:t>https://www.eis2win.co.uk/service/performance-analysis/</a:t>
            </a:r>
            <a:endParaRPr lang="en-US"/>
          </a:p>
        </p:txBody>
      </p:sp>
      <p:sp>
        <p:nvSpPr>
          <p:cNvPr id="4" name="Slide Number Placeholder 3">
            <a:extLst>
              <a:ext uri="{FF2B5EF4-FFF2-40B4-BE49-F238E27FC236}">
                <a16:creationId xmlns:a16="http://schemas.microsoft.com/office/drawing/2014/main" id="{462956E4-CA47-4138-A1A5-4FC2A55701B6}"/>
              </a:ext>
            </a:extLst>
          </p:cNvPr>
          <p:cNvSpPr txBox="1"/>
          <p:nvPr/>
        </p:nvSpPr>
        <p:spPr>
          <a:xfrm>
            <a:off x="3884608" y="8685208"/>
            <a:ext cx="2971800" cy="458791"/>
          </a:xfrm>
          <a:prstGeom prst="rect">
            <a:avLst/>
          </a:prstGeom>
          <a:noFill/>
          <a:ln cap="flat">
            <a:noFill/>
          </a:ln>
        </p:spPr>
        <p:txBody>
          <a:bodyPr vert="horz" wrap="square" lIns="91440" tIns="45720" rIns="91440" bIns="45720" anchor="b" anchorCtr="0" compatLnSpc="1">
            <a:noAutofit/>
          </a:bodyPr>
          <a:lstStyle/>
          <a:p>
            <a:pPr marL="0" marR="0" lvl="0" indent="0" algn="r"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fld id="{E9B7EF64-1BC5-487A-8595-E5C16515AE6E}" type="slidenum">
              <a:t>30</a:t>
            </a:fld>
            <a:endParaRPr lang="en-US" sz="1200" b="0" i="0" u="none" strike="noStrike" kern="1200" cap="none" spc="0" baseline="0">
              <a:solidFill>
                <a:srgbClr val="000000"/>
              </a:solidFill>
              <a:uFillTx/>
              <a:latin typeface="Calibri"/>
            </a:endParaRPr>
          </a:p>
        </p:txBody>
      </p:sp>
    </p:spTree>
  </p:cSld>
  <p:clrMapOvr>
    <a:masterClrMapping/>
  </p:clrMapOvr>
</p:notes>
</file>

<file path=ppt/slideLayouts/_rels/slideLayout1.xml.rels><?xml version="1.0" encoding="UTF-8" standalone="yes"?>
<Relationships xmlns="http://schemas.openxmlformats.org/package/2006/relationships"><Relationship Id="rId2" Type="http://schemas.openxmlformats.org/officeDocument/2006/relationships/image" Target="../media/image2.png"/><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8.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9.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0.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1.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2.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3.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4.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5.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6.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7.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8.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9.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Master" Target="../slideMasters/slideMaster3.xml"/></Relationships>
</file>

<file path=ppt/slideLayouts/_rels/slideLayout30.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31.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Master" Target="../slideMasters/slideMaster3.xml"/></Relationships>
</file>

<file path=ppt/slideLayouts/_rels/slideLayout32.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33.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34.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35.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36.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Master" Target="../slideMasters/slideMaster3.xml"/></Relationships>
</file>

<file path=ppt/slideLayouts/_rels/slideLayout37.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Master" Target="../slideMasters/slideMaster3.xml"/></Relationships>
</file>

<file path=ppt/slideLayouts/_rels/slideLayout38.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Master" Target="../slideMasters/slideMaster3.xml"/></Relationships>
</file>

<file path=ppt/slideLayouts/_rels/slideLayout39.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Master" Target="../slideMasters/slideMaster3.xml"/></Relationships>
</file>

<file path=ppt/slideLayouts/_rels/slideLayout40.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Master" Target="../slideMasters/slideMaster3.xml"/></Relationships>
</file>

<file path=ppt/slideLayouts/_rels/slideLayout41.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Master" Target="../slideMasters/slideMaster3.xml"/></Relationships>
</file>

<file path=ppt/slideLayouts/_rels/slideLayout42.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43.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44.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45.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Master" Target="../slideMasters/slideMaster3.xml"/></Relationships>
</file>

<file path=ppt/slideLayouts/_rels/slideLayout46.xml.rels><?xml version="1.0" encoding="UTF-8" standalone="yes"?>
<Relationships xmlns="http://schemas.openxmlformats.org/package/2006/relationships"><Relationship Id="rId1" Type="http://schemas.openxmlformats.org/officeDocument/2006/relationships/slideMaster" Target="../slideMasters/slideMaster4.xml"/></Relationships>
</file>

<file path=ppt/slideLayouts/_rels/slideLayout47.xml.rels><?xml version="1.0" encoding="UTF-8" standalone="yes"?>
<Relationships xmlns="http://schemas.openxmlformats.org/package/2006/relationships"><Relationship Id="rId1" Type="http://schemas.openxmlformats.org/officeDocument/2006/relationships/slideMaster" Target="../slideMasters/slideMaster4.xml"/></Relationships>
</file>

<file path=ppt/slideLayouts/_rels/slideLayout48.xml.rels><?xml version="1.0" encoding="UTF-8" standalone="yes"?>
<Relationships xmlns="http://schemas.openxmlformats.org/package/2006/relationships"><Relationship Id="rId1" Type="http://schemas.openxmlformats.org/officeDocument/2006/relationships/slideMaster" Target="../slideMasters/slideMaster4.xml"/></Relationships>
</file>

<file path=ppt/slideLayouts/_rels/slideLayout49.xml.rels><?xml version="1.0" encoding="UTF-8" standalone="yes"?>
<Relationships xmlns="http://schemas.openxmlformats.org/package/2006/relationships"><Relationship Id="rId1" Type="http://schemas.openxmlformats.org/officeDocument/2006/relationships/slideMaster" Target="../slideMasters/slideMaster4.xml"/></Relationships>
</file>

<file path=ppt/slideLayouts/_rels/slideLayout50.xml.rels><?xml version="1.0" encoding="UTF-8" standalone="yes"?>
<Relationships xmlns="http://schemas.openxmlformats.org/package/2006/relationships"><Relationship Id="rId1" Type="http://schemas.openxmlformats.org/officeDocument/2006/relationships/slideMaster" Target="../slideMasters/slideMaster4.xml"/></Relationships>
</file>

<file path=ppt/slideLayouts/_rels/slideLayout51.xml.rels><?xml version="1.0" encoding="UTF-8" standalone="yes"?>
<Relationships xmlns="http://schemas.openxmlformats.org/package/2006/relationships"><Relationship Id="rId1" Type="http://schemas.openxmlformats.org/officeDocument/2006/relationships/slideMaster" Target="../slideMasters/slideMaster4.xml"/></Relationships>
</file>

<file path=ppt/slideLayouts/_rels/slideLayout52.xml.rels><?xml version="1.0" encoding="UTF-8" standalone="yes"?>
<Relationships xmlns="http://schemas.openxmlformats.org/package/2006/relationships"><Relationship Id="rId1" Type="http://schemas.openxmlformats.org/officeDocument/2006/relationships/slideMaster" Target="../slideMasters/slideMaster4.xml"/></Relationships>
</file>

<file path=ppt/slideLayouts/_rels/slideLayout53.xml.rels><?xml version="1.0" encoding="UTF-8" standalone="yes"?>
<Relationships xmlns="http://schemas.openxmlformats.org/package/2006/relationships"><Relationship Id="rId1" Type="http://schemas.openxmlformats.org/officeDocument/2006/relationships/slideMaster" Target="../slideMasters/slideMaster4.xml"/></Relationships>
</file>

<file path=ppt/slideLayouts/_rels/slideLayout54.xml.rels><?xml version="1.0" encoding="UTF-8" standalone="yes"?>
<Relationships xmlns="http://schemas.openxmlformats.org/package/2006/relationships"><Relationship Id="rId1" Type="http://schemas.openxmlformats.org/officeDocument/2006/relationships/slideMaster" Target="../slideMasters/slideMaster4.xml"/></Relationships>
</file>

<file path=ppt/slideLayouts/_rels/slideLayout55.xml.rels><?xml version="1.0" encoding="UTF-8" standalone="yes"?>
<Relationships xmlns="http://schemas.openxmlformats.org/package/2006/relationships"><Relationship Id="rId1" Type="http://schemas.openxmlformats.org/officeDocument/2006/relationships/slideMaster" Target="../slideMasters/slideMaster4.xml"/></Relationships>
</file>

<file path=ppt/slideLayouts/_rels/slideLayout56.xml.rels><?xml version="1.0" encoding="UTF-8" standalone="yes"?>
<Relationships xmlns="http://schemas.openxmlformats.org/package/2006/relationships"><Relationship Id="rId1" Type="http://schemas.openxmlformats.org/officeDocument/2006/relationships/slideMaster" Target="../slideMasters/slideMaster4.xml"/></Relationships>
</file>

<file path=ppt/slideLayouts/slideLayout1.xml><?xml version="1.0" encoding="utf-8"?>
<p:sldLayout xmlns:a="http://schemas.openxmlformats.org/drawingml/2006/main" xmlns:r="http://schemas.openxmlformats.org/officeDocument/2006/relationships" xmlns:p="http://schemas.openxmlformats.org/presentationml/2006/main" showMasterSp="0" type="title" preserve="1">
  <p:cSld name="Title Slide">
    <p:spTree>
      <p:nvGrpSpPr>
        <p:cNvPr id="1" name=""/>
        <p:cNvGrpSpPr/>
        <p:nvPr/>
      </p:nvGrpSpPr>
      <p:grpSpPr>
        <a:xfrm>
          <a:off x="0" y="0"/>
          <a:ext cx="0" cy="0"/>
          <a:chOff x="0" y="0"/>
          <a:chExt cx="0" cy="0"/>
        </a:xfrm>
      </p:grpSpPr>
      <p:pic>
        <p:nvPicPr>
          <p:cNvPr id="2" name="Picture 2" descr="\\DROBO-FS\QuickDrops\JB\PPTX NG\Droplets\LightingOverlay.png">
            <a:extLst>
              <a:ext uri="{FF2B5EF4-FFF2-40B4-BE49-F238E27FC236}">
                <a16:creationId xmlns:a16="http://schemas.microsoft.com/office/drawing/2014/main" id="{1B04AE7F-638A-4BE8-9737-AE64A0BC73D6}"/>
              </a:ext>
            </a:extLst>
          </p:cNvPr>
          <p:cNvPicPr>
            <a:picLocks noChangeAspect="1"/>
          </p:cNvPicPr>
          <p:nvPr/>
        </p:nvPicPr>
        <p:blipFill>
          <a:blip r:embed="rId2">
            <a:alphaModFix amt="30000"/>
          </a:blip>
          <a:srcRect/>
          <a:stretch>
            <a:fillRect/>
          </a:stretch>
        </p:blipFill>
        <p:spPr>
          <a:xfrm>
            <a:off x="0" y="0"/>
            <a:ext cx="12192006" cy="6858000"/>
          </a:xfrm>
          <a:prstGeom prst="rect">
            <a:avLst/>
          </a:prstGeom>
          <a:noFill/>
          <a:ln cap="flat">
            <a:noFill/>
          </a:ln>
        </p:spPr>
      </p:pic>
      <p:grpSp>
        <p:nvGrpSpPr>
          <p:cNvPr id="3" name="Group 10">
            <a:extLst>
              <a:ext uri="{FF2B5EF4-FFF2-40B4-BE49-F238E27FC236}">
                <a16:creationId xmlns:a16="http://schemas.microsoft.com/office/drawing/2014/main" id="{FEF0B610-D7D4-4A0A-BCE4-6F18ED560E72}"/>
              </a:ext>
            </a:extLst>
          </p:cNvPr>
          <p:cNvGrpSpPr/>
          <p:nvPr/>
        </p:nvGrpSpPr>
        <p:grpSpPr>
          <a:xfrm>
            <a:off x="0" y="0"/>
            <a:ext cx="2305056" cy="6857999"/>
            <a:chOff x="0" y="0"/>
            <a:chExt cx="2305056" cy="6857999"/>
          </a:xfrm>
        </p:grpSpPr>
        <p:sp>
          <p:nvSpPr>
            <p:cNvPr id="4" name="Rectangle 5">
              <a:extLst>
                <a:ext uri="{FF2B5EF4-FFF2-40B4-BE49-F238E27FC236}">
                  <a16:creationId xmlns:a16="http://schemas.microsoft.com/office/drawing/2014/main" id="{88C1011A-0B07-47D2-9EA0-95AA0E876C0E}"/>
                </a:ext>
              </a:extLst>
            </p:cNvPr>
            <p:cNvSpPr/>
            <p:nvPr/>
          </p:nvSpPr>
          <p:spPr>
            <a:xfrm>
              <a:off x="1209678" y="4764"/>
              <a:ext cx="23810" cy="2181228"/>
            </a:xfrm>
            <a:prstGeom prst="rect">
              <a:avLst/>
            </a:prstGeom>
            <a:gradFill>
              <a:gsLst>
                <a:gs pos="0">
                  <a:srgbClr val="82FFFF"/>
                </a:gs>
                <a:gs pos="100000">
                  <a:srgbClr val="3D97DE"/>
                </a:gs>
              </a:gsLst>
              <a:lin ang="5400000"/>
            </a:gradFill>
            <a:ln cap="flat">
              <a:noFill/>
              <a:prstDash val="solid"/>
            </a:ln>
          </p:spPr>
          <p:txBody>
            <a:bodyPr lIns="0" tIns="0" rIns="0" bIns="0"/>
            <a:lstStyle/>
            <a:p>
              <a:endParaRPr lang="en-GB"/>
            </a:p>
          </p:txBody>
        </p:sp>
        <p:sp>
          <p:nvSpPr>
            <p:cNvPr id="5" name="Freeform 6">
              <a:extLst>
                <a:ext uri="{FF2B5EF4-FFF2-40B4-BE49-F238E27FC236}">
                  <a16:creationId xmlns:a16="http://schemas.microsoft.com/office/drawing/2014/main" id="{D5E97B86-9D82-42BE-A224-4A04B5FEEDD3}"/>
                </a:ext>
              </a:extLst>
            </p:cNvPr>
            <p:cNvSpPr/>
            <p:nvPr/>
          </p:nvSpPr>
          <p:spPr>
            <a:xfrm>
              <a:off x="1128717" y="2176464"/>
              <a:ext cx="190496" cy="190496"/>
            </a:xfrm>
            <a:custGeom>
              <a:avLst/>
              <a:gdLst>
                <a:gd name="f0" fmla="val w"/>
                <a:gd name="f1" fmla="val h"/>
                <a:gd name="f2" fmla="val 0"/>
                <a:gd name="f3" fmla="val 40"/>
                <a:gd name="f4" fmla="val 20"/>
                <a:gd name="f5" fmla="val 9"/>
                <a:gd name="f6" fmla="val 31"/>
                <a:gd name="f7" fmla="val 4"/>
                <a:gd name="f8" fmla="val 11"/>
                <a:gd name="f9" fmla="val 29"/>
                <a:gd name="f10" fmla="val 36"/>
                <a:gd name="f11" fmla="val 28"/>
                <a:gd name="f12" fmla="*/ f0 1 40"/>
                <a:gd name="f13" fmla="*/ f1 1 40"/>
                <a:gd name="f14" fmla="val f2"/>
                <a:gd name="f15" fmla="val f3"/>
                <a:gd name="f16" fmla="+- f15 0 f14"/>
                <a:gd name="f17" fmla="*/ f16 1 40"/>
                <a:gd name="f18" fmla="*/ 0 1 f17"/>
                <a:gd name="f19" fmla="*/ f15 1 f17"/>
                <a:gd name="f20" fmla="*/ f18 f12 1"/>
                <a:gd name="f21" fmla="*/ f19 f12 1"/>
                <a:gd name="f22" fmla="*/ f19 f13 1"/>
                <a:gd name="f23" fmla="*/ f18 f13 1"/>
              </a:gdLst>
              <a:ahLst/>
              <a:cxnLst>
                <a:cxn ang="3cd4">
                  <a:pos x="hc" y="t"/>
                </a:cxn>
                <a:cxn ang="0">
                  <a:pos x="r" y="vc"/>
                </a:cxn>
                <a:cxn ang="cd4">
                  <a:pos x="hc" y="b"/>
                </a:cxn>
                <a:cxn ang="cd2">
                  <a:pos x="l" y="vc"/>
                </a:cxn>
              </a:cxnLst>
              <a:rect l="f20" t="f23" r="f21" b="f22"/>
              <a:pathLst>
                <a:path w="40" h="40">
                  <a:moveTo>
                    <a:pt x="f4" y="f3"/>
                  </a:moveTo>
                  <a:cubicBezTo>
                    <a:pt x="f5" y="f3"/>
                    <a:pt x="f2" y="f6"/>
                    <a:pt x="f2" y="f4"/>
                  </a:cubicBezTo>
                  <a:cubicBezTo>
                    <a:pt x="f2" y="f5"/>
                    <a:pt x="f5" y="f2"/>
                    <a:pt x="f4" y="f2"/>
                  </a:cubicBezTo>
                  <a:cubicBezTo>
                    <a:pt x="f6" y="f2"/>
                    <a:pt x="f3" y="f5"/>
                    <a:pt x="f3" y="f4"/>
                  </a:cubicBezTo>
                  <a:cubicBezTo>
                    <a:pt x="f3" y="f6"/>
                    <a:pt x="f6" y="f3"/>
                    <a:pt x="f4" y="f3"/>
                  </a:cubicBezTo>
                  <a:close/>
                  <a:moveTo>
                    <a:pt x="f4" y="f7"/>
                  </a:moveTo>
                  <a:cubicBezTo>
                    <a:pt x="f8" y="f7"/>
                    <a:pt x="f7" y="f8"/>
                    <a:pt x="f7" y="f4"/>
                  </a:cubicBezTo>
                  <a:cubicBezTo>
                    <a:pt x="f7" y="f9"/>
                    <a:pt x="f8" y="f10"/>
                    <a:pt x="f4" y="f10"/>
                  </a:cubicBezTo>
                  <a:cubicBezTo>
                    <a:pt x="f11" y="f10"/>
                    <a:pt x="f10" y="f9"/>
                    <a:pt x="f10" y="f4"/>
                  </a:cubicBezTo>
                  <a:cubicBezTo>
                    <a:pt x="f10" y="f8"/>
                    <a:pt x="f11" y="f7"/>
                    <a:pt x="f4" y="f7"/>
                  </a:cubicBezTo>
                  <a:close/>
                </a:path>
              </a:pathLst>
            </a:custGeom>
            <a:gradFill>
              <a:gsLst>
                <a:gs pos="0">
                  <a:srgbClr val="82FFFF"/>
                </a:gs>
                <a:gs pos="100000">
                  <a:srgbClr val="3D97DE"/>
                </a:gs>
              </a:gsLst>
              <a:lin ang="5400000"/>
            </a:gradFill>
            <a:ln cap="flat">
              <a:noFill/>
              <a:prstDash val="solid"/>
            </a:ln>
          </p:spPr>
          <p:txBody>
            <a:bodyPr lIns="0" tIns="0" rIns="0" bIns="0"/>
            <a:lstStyle/>
            <a:p>
              <a:endParaRPr lang="en-GB"/>
            </a:p>
          </p:txBody>
        </p:sp>
        <p:sp>
          <p:nvSpPr>
            <p:cNvPr id="6" name="Freeform 7">
              <a:extLst>
                <a:ext uri="{FF2B5EF4-FFF2-40B4-BE49-F238E27FC236}">
                  <a16:creationId xmlns:a16="http://schemas.microsoft.com/office/drawing/2014/main" id="{C37DB6DF-6282-47A7-B317-39B368730344}"/>
                </a:ext>
              </a:extLst>
            </p:cNvPr>
            <p:cNvSpPr/>
            <p:nvPr/>
          </p:nvSpPr>
          <p:spPr>
            <a:xfrm>
              <a:off x="1123953" y="4021138"/>
              <a:ext cx="190496" cy="188915"/>
            </a:xfrm>
            <a:custGeom>
              <a:avLst/>
              <a:gdLst>
                <a:gd name="f0" fmla="val w"/>
                <a:gd name="f1" fmla="val h"/>
                <a:gd name="f2" fmla="val 0"/>
                <a:gd name="f3" fmla="val 40"/>
                <a:gd name="f4" fmla="val 20"/>
                <a:gd name="f5" fmla="val 9"/>
                <a:gd name="f6" fmla="val 31"/>
                <a:gd name="f7" fmla="val 4"/>
                <a:gd name="f8" fmla="val 11"/>
                <a:gd name="f9" fmla="val 29"/>
                <a:gd name="f10" fmla="val 36"/>
                <a:gd name="f11" fmla="*/ f0 1 40"/>
                <a:gd name="f12" fmla="*/ f1 1 40"/>
                <a:gd name="f13" fmla="val f2"/>
                <a:gd name="f14" fmla="val f3"/>
                <a:gd name="f15" fmla="+- f14 0 f13"/>
                <a:gd name="f16" fmla="*/ f15 1 40"/>
                <a:gd name="f17" fmla="*/ 0 1 f16"/>
                <a:gd name="f18" fmla="*/ f14 1 f16"/>
                <a:gd name="f19" fmla="*/ f17 f11 1"/>
                <a:gd name="f20" fmla="*/ f18 f11 1"/>
                <a:gd name="f21" fmla="*/ f18 f12 1"/>
                <a:gd name="f22" fmla="*/ f17 f12 1"/>
              </a:gdLst>
              <a:ahLst/>
              <a:cxnLst>
                <a:cxn ang="3cd4">
                  <a:pos x="hc" y="t"/>
                </a:cxn>
                <a:cxn ang="0">
                  <a:pos x="r" y="vc"/>
                </a:cxn>
                <a:cxn ang="cd4">
                  <a:pos x="hc" y="b"/>
                </a:cxn>
                <a:cxn ang="cd2">
                  <a:pos x="l" y="vc"/>
                </a:cxn>
              </a:cxnLst>
              <a:rect l="f19" t="f22" r="f20" b="f21"/>
              <a:pathLst>
                <a:path w="40" h="40">
                  <a:moveTo>
                    <a:pt x="f4" y="f3"/>
                  </a:moveTo>
                  <a:cubicBezTo>
                    <a:pt x="f5" y="f3"/>
                    <a:pt x="f2" y="f6"/>
                    <a:pt x="f2" y="f4"/>
                  </a:cubicBezTo>
                  <a:cubicBezTo>
                    <a:pt x="f2" y="f5"/>
                    <a:pt x="f5" y="f2"/>
                    <a:pt x="f4" y="f2"/>
                  </a:cubicBezTo>
                  <a:cubicBezTo>
                    <a:pt x="f6" y="f2"/>
                    <a:pt x="f3" y="f5"/>
                    <a:pt x="f3" y="f4"/>
                  </a:cubicBezTo>
                  <a:cubicBezTo>
                    <a:pt x="f3" y="f6"/>
                    <a:pt x="f6" y="f3"/>
                    <a:pt x="f4" y="f3"/>
                  </a:cubicBezTo>
                  <a:close/>
                  <a:moveTo>
                    <a:pt x="f4" y="f7"/>
                  </a:moveTo>
                  <a:cubicBezTo>
                    <a:pt x="f8" y="f7"/>
                    <a:pt x="f7" y="f8"/>
                    <a:pt x="f7" y="f4"/>
                  </a:cubicBezTo>
                  <a:cubicBezTo>
                    <a:pt x="f7" y="f9"/>
                    <a:pt x="f8" y="f10"/>
                    <a:pt x="f4" y="f10"/>
                  </a:cubicBezTo>
                  <a:cubicBezTo>
                    <a:pt x="f9" y="f10"/>
                    <a:pt x="f10" y="f9"/>
                    <a:pt x="f10" y="f4"/>
                  </a:cubicBezTo>
                  <a:cubicBezTo>
                    <a:pt x="f10" y="f8"/>
                    <a:pt x="f9" y="f7"/>
                    <a:pt x="f4" y="f7"/>
                  </a:cubicBezTo>
                  <a:close/>
                </a:path>
              </a:pathLst>
            </a:custGeom>
            <a:gradFill>
              <a:gsLst>
                <a:gs pos="0">
                  <a:srgbClr val="82FFFF"/>
                </a:gs>
                <a:gs pos="100000">
                  <a:srgbClr val="3D97DE"/>
                </a:gs>
              </a:gsLst>
              <a:lin ang="5400000"/>
            </a:gradFill>
            <a:ln cap="flat">
              <a:noFill/>
              <a:prstDash val="solid"/>
            </a:ln>
          </p:spPr>
          <p:txBody>
            <a:bodyPr lIns="0" tIns="0" rIns="0" bIns="0"/>
            <a:lstStyle/>
            <a:p>
              <a:endParaRPr lang="en-GB"/>
            </a:p>
          </p:txBody>
        </p:sp>
        <p:sp>
          <p:nvSpPr>
            <p:cNvPr id="7" name="Rectangle 8">
              <a:extLst>
                <a:ext uri="{FF2B5EF4-FFF2-40B4-BE49-F238E27FC236}">
                  <a16:creationId xmlns:a16="http://schemas.microsoft.com/office/drawing/2014/main" id="{F27852B7-64C4-41C8-B8BD-333C21872C0D}"/>
                </a:ext>
              </a:extLst>
            </p:cNvPr>
            <p:cNvSpPr/>
            <p:nvPr/>
          </p:nvSpPr>
          <p:spPr>
            <a:xfrm>
              <a:off x="414342" y="9528"/>
              <a:ext cx="28575" cy="4481510"/>
            </a:xfrm>
            <a:prstGeom prst="rect">
              <a:avLst/>
            </a:prstGeom>
            <a:gradFill>
              <a:gsLst>
                <a:gs pos="0">
                  <a:srgbClr val="82FFFF"/>
                </a:gs>
                <a:gs pos="100000">
                  <a:srgbClr val="3D97DE"/>
                </a:gs>
              </a:gsLst>
              <a:lin ang="5400000"/>
            </a:gradFill>
            <a:ln cap="flat">
              <a:noFill/>
              <a:prstDash val="solid"/>
            </a:ln>
          </p:spPr>
          <p:txBody>
            <a:bodyPr lIns="0" tIns="0" rIns="0" bIns="0"/>
            <a:lstStyle/>
            <a:p>
              <a:endParaRPr lang="en-GB"/>
            </a:p>
          </p:txBody>
        </p:sp>
        <p:sp>
          <p:nvSpPr>
            <p:cNvPr id="8" name="Freeform 9">
              <a:extLst>
                <a:ext uri="{FF2B5EF4-FFF2-40B4-BE49-F238E27FC236}">
                  <a16:creationId xmlns:a16="http://schemas.microsoft.com/office/drawing/2014/main" id="{3CE71583-F4D3-4E2E-9ACE-31D30239C6FD}"/>
                </a:ext>
              </a:extLst>
            </p:cNvPr>
            <p:cNvSpPr/>
            <p:nvPr/>
          </p:nvSpPr>
          <p:spPr>
            <a:xfrm>
              <a:off x="333371" y="4481510"/>
              <a:ext cx="190496" cy="190496"/>
            </a:xfrm>
            <a:custGeom>
              <a:avLst/>
              <a:gdLst>
                <a:gd name="f0" fmla="val w"/>
                <a:gd name="f1" fmla="val h"/>
                <a:gd name="f2" fmla="val 0"/>
                <a:gd name="f3" fmla="val 40"/>
                <a:gd name="f4" fmla="val 20"/>
                <a:gd name="f5" fmla="val 9"/>
                <a:gd name="f6" fmla="val 31"/>
                <a:gd name="f7" fmla="val 4"/>
                <a:gd name="f8" fmla="val 11"/>
                <a:gd name="f9" fmla="val 29"/>
                <a:gd name="f10" fmla="val 36"/>
                <a:gd name="f11" fmla="*/ f0 1 40"/>
                <a:gd name="f12" fmla="*/ f1 1 40"/>
                <a:gd name="f13" fmla="val f2"/>
                <a:gd name="f14" fmla="val f3"/>
                <a:gd name="f15" fmla="+- f14 0 f13"/>
                <a:gd name="f16" fmla="*/ f15 1 40"/>
                <a:gd name="f17" fmla="*/ 0 1 f16"/>
                <a:gd name="f18" fmla="*/ f14 1 f16"/>
                <a:gd name="f19" fmla="*/ f17 f11 1"/>
                <a:gd name="f20" fmla="*/ f18 f11 1"/>
                <a:gd name="f21" fmla="*/ f18 f12 1"/>
                <a:gd name="f22" fmla="*/ f17 f12 1"/>
              </a:gdLst>
              <a:ahLst/>
              <a:cxnLst>
                <a:cxn ang="3cd4">
                  <a:pos x="hc" y="t"/>
                </a:cxn>
                <a:cxn ang="0">
                  <a:pos x="r" y="vc"/>
                </a:cxn>
                <a:cxn ang="cd4">
                  <a:pos x="hc" y="b"/>
                </a:cxn>
                <a:cxn ang="cd2">
                  <a:pos x="l" y="vc"/>
                </a:cxn>
              </a:cxnLst>
              <a:rect l="f19" t="f22" r="f20" b="f21"/>
              <a:pathLst>
                <a:path w="40" h="40">
                  <a:moveTo>
                    <a:pt x="f4" y="f3"/>
                  </a:moveTo>
                  <a:cubicBezTo>
                    <a:pt x="f5" y="f3"/>
                    <a:pt x="f2" y="f6"/>
                    <a:pt x="f2" y="f4"/>
                  </a:cubicBezTo>
                  <a:cubicBezTo>
                    <a:pt x="f2" y="f5"/>
                    <a:pt x="f5" y="f2"/>
                    <a:pt x="f4" y="f2"/>
                  </a:cubicBezTo>
                  <a:cubicBezTo>
                    <a:pt x="f6" y="f2"/>
                    <a:pt x="f3" y="f5"/>
                    <a:pt x="f3" y="f4"/>
                  </a:cubicBezTo>
                  <a:cubicBezTo>
                    <a:pt x="f3" y="f6"/>
                    <a:pt x="f6" y="f3"/>
                    <a:pt x="f4" y="f3"/>
                  </a:cubicBezTo>
                  <a:close/>
                  <a:moveTo>
                    <a:pt x="f4" y="f7"/>
                  </a:moveTo>
                  <a:cubicBezTo>
                    <a:pt x="f8" y="f7"/>
                    <a:pt x="f7" y="f8"/>
                    <a:pt x="f7" y="f4"/>
                  </a:cubicBezTo>
                  <a:cubicBezTo>
                    <a:pt x="f7" y="f9"/>
                    <a:pt x="f8" y="f10"/>
                    <a:pt x="f4" y="f10"/>
                  </a:cubicBezTo>
                  <a:cubicBezTo>
                    <a:pt x="f9" y="f10"/>
                    <a:pt x="f10" y="f9"/>
                    <a:pt x="f10" y="f4"/>
                  </a:cubicBezTo>
                  <a:cubicBezTo>
                    <a:pt x="f10" y="f8"/>
                    <a:pt x="f9" y="f7"/>
                    <a:pt x="f4" y="f7"/>
                  </a:cubicBezTo>
                  <a:close/>
                </a:path>
              </a:pathLst>
            </a:custGeom>
            <a:gradFill>
              <a:gsLst>
                <a:gs pos="0">
                  <a:srgbClr val="82FFFF"/>
                </a:gs>
                <a:gs pos="100000">
                  <a:srgbClr val="3D97DE"/>
                </a:gs>
              </a:gsLst>
              <a:lin ang="5400000"/>
            </a:gradFill>
            <a:ln cap="flat">
              <a:noFill/>
              <a:prstDash val="solid"/>
            </a:ln>
          </p:spPr>
          <p:txBody>
            <a:bodyPr lIns="0" tIns="0" rIns="0" bIns="0"/>
            <a:lstStyle/>
            <a:p>
              <a:endParaRPr lang="en-GB"/>
            </a:p>
          </p:txBody>
        </p:sp>
        <p:sp>
          <p:nvSpPr>
            <p:cNvPr id="9" name="Freeform 10">
              <a:extLst>
                <a:ext uri="{FF2B5EF4-FFF2-40B4-BE49-F238E27FC236}">
                  <a16:creationId xmlns:a16="http://schemas.microsoft.com/office/drawing/2014/main" id="{1F2F901E-F05C-4A08-9833-F6F3586A57DC}"/>
                </a:ext>
              </a:extLst>
            </p:cNvPr>
            <p:cNvSpPr/>
            <p:nvPr/>
          </p:nvSpPr>
          <p:spPr>
            <a:xfrm>
              <a:off x="190496" y="9528"/>
              <a:ext cx="152403" cy="908054"/>
            </a:xfrm>
            <a:custGeom>
              <a:avLst/>
              <a:gdLst>
                <a:gd name="f0" fmla="val w"/>
                <a:gd name="f1" fmla="val h"/>
                <a:gd name="f2" fmla="val 0"/>
                <a:gd name="f3" fmla="val 96"/>
                <a:gd name="f4" fmla="val 572"/>
                <a:gd name="f5" fmla="val 15"/>
                <a:gd name="f6" fmla="val 566"/>
                <a:gd name="f7" fmla="val 81"/>
                <a:gd name="f8" fmla="val 380"/>
                <a:gd name="f9" fmla="val 383"/>
                <a:gd name="f10" fmla="*/ f0 1 96"/>
                <a:gd name="f11" fmla="*/ f1 1 572"/>
                <a:gd name="f12" fmla="val f2"/>
                <a:gd name="f13" fmla="val f3"/>
                <a:gd name="f14" fmla="val f4"/>
                <a:gd name="f15" fmla="+- f14 0 f12"/>
                <a:gd name="f16" fmla="+- f13 0 f12"/>
                <a:gd name="f17" fmla="*/ f16 1 96"/>
                <a:gd name="f18" fmla="*/ f15 1 572"/>
                <a:gd name="f19" fmla="*/ 0 1 f17"/>
                <a:gd name="f20" fmla="*/ f13 1 f17"/>
                <a:gd name="f21" fmla="*/ 0 1 f18"/>
                <a:gd name="f22" fmla="*/ f14 1 f18"/>
                <a:gd name="f23" fmla="*/ f19 f10 1"/>
                <a:gd name="f24" fmla="*/ f20 f10 1"/>
                <a:gd name="f25" fmla="*/ f22 f11 1"/>
                <a:gd name="f26" fmla="*/ f21 f11 1"/>
              </a:gdLst>
              <a:ahLst/>
              <a:cxnLst>
                <a:cxn ang="3cd4">
                  <a:pos x="hc" y="t"/>
                </a:cxn>
                <a:cxn ang="0">
                  <a:pos x="r" y="vc"/>
                </a:cxn>
                <a:cxn ang="cd4">
                  <a:pos x="hc" y="b"/>
                </a:cxn>
                <a:cxn ang="cd2">
                  <a:pos x="l" y="vc"/>
                </a:cxn>
              </a:cxnLst>
              <a:rect l="f23" t="f26" r="f24" b="f25"/>
              <a:pathLst>
                <a:path w="96" h="572">
                  <a:moveTo>
                    <a:pt x="f5" y="f4"/>
                  </a:moveTo>
                  <a:lnTo>
                    <a:pt x="f2" y="f6"/>
                  </a:lnTo>
                  <a:lnTo>
                    <a:pt x="f7" y="f8"/>
                  </a:lnTo>
                  <a:lnTo>
                    <a:pt x="f7" y="f2"/>
                  </a:lnTo>
                  <a:lnTo>
                    <a:pt x="f3" y="f2"/>
                  </a:lnTo>
                  <a:lnTo>
                    <a:pt x="f3" y="f9"/>
                  </a:lnTo>
                  <a:lnTo>
                    <a:pt x="f5" y="f4"/>
                  </a:lnTo>
                  <a:close/>
                </a:path>
              </a:pathLst>
            </a:custGeom>
            <a:gradFill>
              <a:gsLst>
                <a:gs pos="0">
                  <a:srgbClr val="82FFFF"/>
                </a:gs>
                <a:gs pos="100000">
                  <a:srgbClr val="3D97DE"/>
                </a:gs>
              </a:gsLst>
              <a:lin ang="5400000"/>
            </a:gradFill>
            <a:ln cap="flat">
              <a:noFill/>
              <a:prstDash val="solid"/>
            </a:ln>
          </p:spPr>
          <p:txBody>
            <a:bodyPr lIns="0" tIns="0" rIns="0" bIns="0"/>
            <a:lstStyle/>
            <a:p>
              <a:endParaRPr lang="en-GB"/>
            </a:p>
          </p:txBody>
        </p:sp>
        <p:sp>
          <p:nvSpPr>
            <p:cNvPr id="10" name="Freeform 11">
              <a:extLst>
                <a:ext uri="{FF2B5EF4-FFF2-40B4-BE49-F238E27FC236}">
                  <a16:creationId xmlns:a16="http://schemas.microsoft.com/office/drawing/2014/main" id="{D6809AE9-EF3E-46C9-BD6D-E96EC521EE5B}"/>
                </a:ext>
              </a:extLst>
            </p:cNvPr>
            <p:cNvSpPr/>
            <p:nvPr/>
          </p:nvSpPr>
          <p:spPr>
            <a:xfrm>
              <a:off x="1290639" y="14292"/>
              <a:ext cx="376239" cy="1801816"/>
            </a:xfrm>
            <a:custGeom>
              <a:avLst/>
              <a:gdLst>
                <a:gd name="f0" fmla="val w"/>
                <a:gd name="f1" fmla="val h"/>
                <a:gd name="f2" fmla="val 0"/>
                <a:gd name="f3" fmla="val 237"/>
                <a:gd name="f4" fmla="val 1135"/>
                <a:gd name="f5" fmla="val 222"/>
                <a:gd name="f6" fmla="val 620"/>
                <a:gd name="f7" fmla="val 18"/>
                <a:gd name="f8" fmla="val 617"/>
                <a:gd name="f9" fmla="val 1129"/>
                <a:gd name="f10" fmla="*/ f0 1 237"/>
                <a:gd name="f11" fmla="*/ f1 1 1135"/>
                <a:gd name="f12" fmla="val f2"/>
                <a:gd name="f13" fmla="val f3"/>
                <a:gd name="f14" fmla="val f4"/>
                <a:gd name="f15" fmla="+- f14 0 f12"/>
                <a:gd name="f16" fmla="+- f13 0 f12"/>
                <a:gd name="f17" fmla="*/ f16 1 237"/>
                <a:gd name="f18" fmla="*/ f15 1 1135"/>
                <a:gd name="f19" fmla="*/ 0 1 f17"/>
                <a:gd name="f20" fmla="*/ f13 1 f17"/>
                <a:gd name="f21" fmla="*/ 0 1 f18"/>
                <a:gd name="f22" fmla="*/ f14 1 f18"/>
                <a:gd name="f23" fmla="*/ f19 f10 1"/>
                <a:gd name="f24" fmla="*/ f20 f10 1"/>
                <a:gd name="f25" fmla="*/ f22 f11 1"/>
                <a:gd name="f26" fmla="*/ f21 f11 1"/>
              </a:gdLst>
              <a:ahLst/>
              <a:cxnLst>
                <a:cxn ang="3cd4">
                  <a:pos x="hc" y="t"/>
                </a:cxn>
                <a:cxn ang="0">
                  <a:pos x="r" y="vc"/>
                </a:cxn>
                <a:cxn ang="cd4">
                  <a:pos x="hc" y="b"/>
                </a:cxn>
                <a:cxn ang="cd2">
                  <a:pos x="l" y="vc"/>
                </a:cxn>
              </a:cxnLst>
              <a:rect l="f23" t="f26" r="f24" b="f25"/>
              <a:pathLst>
                <a:path w="237" h="1135">
                  <a:moveTo>
                    <a:pt x="f5" y="f4"/>
                  </a:moveTo>
                  <a:lnTo>
                    <a:pt x="f2" y="f6"/>
                  </a:lnTo>
                  <a:lnTo>
                    <a:pt x="f2" y="f2"/>
                  </a:lnTo>
                  <a:lnTo>
                    <a:pt x="f7" y="f2"/>
                  </a:lnTo>
                  <a:lnTo>
                    <a:pt x="f7" y="f8"/>
                  </a:lnTo>
                  <a:lnTo>
                    <a:pt x="f3" y="f9"/>
                  </a:lnTo>
                  <a:lnTo>
                    <a:pt x="f5" y="f4"/>
                  </a:lnTo>
                  <a:close/>
                </a:path>
              </a:pathLst>
            </a:custGeom>
            <a:gradFill>
              <a:gsLst>
                <a:gs pos="0">
                  <a:srgbClr val="82FFFF"/>
                </a:gs>
                <a:gs pos="100000">
                  <a:srgbClr val="3D97DE"/>
                </a:gs>
              </a:gsLst>
              <a:lin ang="5400000"/>
            </a:gradFill>
            <a:ln cap="flat">
              <a:noFill/>
              <a:prstDash val="solid"/>
            </a:ln>
          </p:spPr>
          <p:txBody>
            <a:bodyPr lIns="0" tIns="0" rIns="0" bIns="0"/>
            <a:lstStyle/>
            <a:p>
              <a:endParaRPr lang="en-GB"/>
            </a:p>
          </p:txBody>
        </p:sp>
        <p:sp>
          <p:nvSpPr>
            <p:cNvPr id="11" name="Freeform 12">
              <a:extLst>
                <a:ext uri="{FF2B5EF4-FFF2-40B4-BE49-F238E27FC236}">
                  <a16:creationId xmlns:a16="http://schemas.microsoft.com/office/drawing/2014/main" id="{94356AB5-19A6-43CD-A92C-E72E2E6C04B9}"/>
                </a:ext>
              </a:extLst>
            </p:cNvPr>
            <p:cNvSpPr/>
            <p:nvPr/>
          </p:nvSpPr>
          <p:spPr>
            <a:xfrm>
              <a:off x="1600200" y="1801816"/>
              <a:ext cx="190496" cy="188915"/>
            </a:xfrm>
            <a:custGeom>
              <a:avLst/>
              <a:gdLst>
                <a:gd name="f0" fmla="val w"/>
                <a:gd name="f1" fmla="val h"/>
                <a:gd name="f2" fmla="val 0"/>
                <a:gd name="f3" fmla="val 40"/>
                <a:gd name="f4" fmla="val 20"/>
                <a:gd name="f5" fmla="val 9"/>
                <a:gd name="f6" fmla="val 31"/>
                <a:gd name="f7" fmla="val 4"/>
                <a:gd name="f8" fmla="val 11"/>
                <a:gd name="f9" fmla="val 29"/>
                <a:gd name="f10" fmla="val 36"/>
                <a:gd name="f11" fmla="val 28"/>
                <a:gd name="f12" fmla="*/ f0 1 40"/>
                <a:gd name="f13" fmla="*/ f1 1 40"/>
                <a:gd name="f14" fmla="val f2"/>
                <a:gd name="f15" fmla="val f3"/>
                <a:gd name="f16" fmla="+- f15 0 f14"/>
                <a:gd name="f17" fmla="*/ f16 1 40"/>
                <a:gd name="f18" fmla="*/ 0 1 f17"/>
                <a:gd name="f19" fmla="*/ f15 1 f17"/>
                <a:gd name="f20" fmla="*/ f18 f12 1"/>
                <a:gd name="f21" fmla="*/ f19 f12 1"/>
                <a:gd name="f22" fmla="*/ f19 f13 1"/>
                <a:gd name="f23" fmla="*/ f18 f13 1"/>
              </a:gdLst>
              <a:ahLst/>
              <a:cxnLst>
                <a:cxn ang="3cd4">
                  <a:pos x="hc" y="t"/>
                </a:cxn>
                <a:cxn ang="0">
                  <a:pos x="r" y="vc"/>
                </a:cxn>
                <a:cxn ang="cd4">
                  <a:pos x="hc" y="b"/>
                </a:cxn>
                <a:cxn ang="cd2">
                  <a:pos x="l" y="vc"/>
                </a:cxn>
              </a:cxnLst>
              <a:rect l="f20" t="f23" r="f21" b="f22"/>
              <a:pathLst>
                <a:path w="40" h="40">
                  <a:moveTo>
                    <a:pt x="f4" y="f3"/>
                  </a:moveTo>
                  <a:cubicBezTo>
                    <a:pt x="f5" y="f3"/>
                    <a:pt x="f2" y="f6"/>
                    <a:pt x="f2" y="f4"/>
                  </a:cubicBezTo>
                  <a:cubicBezTo>
                    <a:pt x="f2" y="f5"/>
                    <a:pt x="f5" y="f2"/>
                    <a:pt x="f4" y="f2"/>
                  </a:cubicBezTo>
                  <a:cubicBezTo>
                    <a:pt x="f6" y="f2"/>
                    <a:pt x="f3" y="f5"/>
                    <a:pt x="f3" y="f4"/>
                  </a:cubicBezTo>
                  <a:cubicBezTo>
                    <a:pt x="f3" y="f6"/>
                    <a:pt x="f6" y="f3"/>
                    <a:pt x="f4" y="f3"/>
                  </a:cubicBezTo>
                  <a:close/>
                  <a:moveTo>
                    <a:pt x="f4" y="f7"/>
                  </a:moveTo>
                  <a:cubicBezTo>
                    <a:pt x="f8" y="f7"/>
                    <a:pt x="f7" y="f8"/>
                    <a:pt x="f7" y="f4"/>
                  </a:cubicBezTo>
                  <a:cubicBezTo>
                    <a:pt x="f7" y="f9"/>
                    <a:pt x="f8" y="f10"/>
                    <a:pt x="f4" y="f10"/>
                  </a:cubicBezTo>
                  <a:cubicBezTo>
                    <a:pt x="f11" y="f10"/>
                    <a:pt x="f10" y="f9"/>
                    <a:pt x="f10" y="f4"/>
                  </a:cubicBezTo>
                  <a:cubicBezTo>
                    <a:pt x="f10" y="f8"/>
                    <a:pt x="f11" y="f7"/>
                    <a:pt x="f4" y="f7"/>
                  </a:cubicBezTo>
                  <a:close/>
                </a:path>
              </a:pathLst>
            </a:custGeom>
            <a:gradFill>
              <a:gsLst>
                <a:gs pos="0">
                  <a:srgbClr val="82FFFF"/>
                </a:gs>
                <a:gs pos="100000">
                  <a:srgbClr val="3D97DE"/>
                </a:gs>
              </a:gsLst>
              <a:lin ang="5400000"/>
            </a:gradFill>
            <a:ln cap="flat">
              <a:noFill/>
              <a:prstDash val="solid"/>
            </a:ln>
          </p:spPr>
          <p:txBody>
            <a:bodyPr lIns="0" tIns="0" rIns="0" bIns="0"/>
            <a:lstStyle/>
            <a:p>
              <a:endParaRPr lang="en-GB"/>
            </a:p>
          </p:txBody>
        </p:sp>
        <p:sp>
          <p:nvSpPr>
            <p:cNvPr id="12" name="Freeform 13">
              <a:extLst>
                <a:ext uri="{FF2B5EF4-FFF2-40B4-BE49-F238E27FC236}">
                  <a16:creationId xmlns:a16="http://schemas.microsoft.com/office/drawing/2014/main" id="{1158EFC5-F239-4ACE-A5BD-AE3C60181DB1}"/>
                </a:ext>
              </a:extLst>
            </p:cNvPr>
            <p:cNvSpPr/>
            <p:nvPr/>
          </p:nvSpPr>
          <p:spPr>
            <a:xfrm>
              <a:off x="1381128" y="9528"/>
              <a:ext cx="371475" cy="1425577"/>
            </a:xfrm>
            <a:custGeom>
              <a:avLst/>
              <a:gdLst>
                <a:gd name="f0" fmla="val w"/>
                <a:gd name="f1" fmla="val h"/>
                <a:gd name="f2" fmla="val 0"/>
                <a:gd name="f3" fmla="val 234"/>
                <a:gd name="f4" fmla="val 898"/>
                <a:gd name="f5" fmla="val 219"/>
                <a:gd name="f6" fmla="val 383"/>
                <a:gd name="f7" fmla="val 15"/>
                <a:gd name="f8" fmla="val 380"/>
                <a:gd name="f9" fmla="val 892"/>
                <a:gd name="f10" fmla="*/ f0 1 234"/>
                <a:gd name="f11" fmla="*/ f1 1 898"/>
                <a:gd name="f12" fmla="val f2"/>
                <a:gd name="f13" fmla="val f3"/>
                <a:gd name="f14" fmla="val f4"/>
                <a:gd name="f15" fmla="+- f14 0 f12"/>
                <a:gd name="f16" fmla="+- f13 0 f12"/>
                <a:gd name="f17" fmla="*/ f16 1 234"/>
                <a:gd name="f18" fmla="*/ f15 1 898"/>
                <a:gd name="f19" fmla="*/ 0 1 f17"/>
                <a:gd name="f20" fmla="*/ f13 1 f17"/>
                <a:gd name="f21" fmla="*/ 0 1 f18"/>
                <a:gd name="f22" fmla="*/ f14 1 f18"/>
                <a:gd name="f23" fmla="*/ f19 f10 1"/>
                <a:gd name="f24" fmla="*/ f20 f10 1"/>
                <a:gd name="f25" fmla="*/ f22 f11 1"/>
                <a:gd name="f26" fmla="*/ f21 f11 1"/>
              </a:gdLst>
              <a:ahLst/>
              <a:cxnLst>
                <a:cxn ang="3cd4">
                  <a:pos x="hc" y="t"/>
                </a:cxn>
                <a:cxn ang="0">
                  <a:pos x="r" y="vc"/>
                </a:cxn>
                <a:cxn ang="cd4">
                  <a:pos x="hc" y="b"/>
                </a:cxn>
                <a:cxn ang="cd2">
                  <a:pos x="l" y="vc"/>
                </a:cxn>
              </a:cxnLst>
              <a:rect l="f23" t="f26" r="f24" b="f25"/>
              <a:pathLst>
                <a:path w="234" h="898">
                  <a:moveTo>
                    <a:pt x="f5" y="f4"/>
                  </a:moveTo>
                  <a:lnTo>
                    <a:pt x="f2" y="f6"/>
                  </a:lnTo>
                  <a:lnTo>
                    <a:pt x="f2" y="f2"/>
                  </a:lnTo>
                  <a:lnTo>
                    <a:pt x="f7" y="f2"/>
                  </a:lnTo>
                  <a:lnTo>
                    <a:pt x="f7" y="f8"/>
                  </a:lnTo>
                  <a:lnTo>
                    <a:pt x="f3" y="f9"/>
                  </a:lnTo>
                  <a:lnTo>
                    <a:pt x="f5" y="f4"/>
                  </a:lnTo>
                  <a:close/>
                </a:path>
              </a:pathLst>
            </a:custGeom>
            <a:gradFill>
              <a:gsLst>
                <a:gs pos="0">
                  <a:srgbClr val="82FFFF"/>
                </a:gs>
                <a:gs pos="100000">
                  <a:srgbClr val="3D97DE"/>
                </a:gs>
              </a:gsLst>
              <a:lin ang="5400000"/>
            </a:gradFill>
            <a:ln cap="flat">
              <a:noFill/>
              <a:prstDash val="solid"/>
            </a:ln>
          </p:spPr>
          <p:txBody>
            <a:bodyPr lIns="0" tIns="0" rIns="0" bIns="0"/>
            <a:lstStyle/>
            <a:p>
              <a:endParaRPr lang="en-GB"/>
            </a:p>
          </p:txBody>
        </p:sp>
        <p:sp>
          <p:nvSpPr>
            <p:cNvPr id="13" name="Freeform 14">
              <a:extLst>
                <a:ext uri="{FF2B5EF4-FFF2-40B4-BE49-F238E27FC236}">
                  <a16:creationId xmlns:a16="http://schemas.microsoft.com/office/drawing/2014/main" id="{F4984F9A-4ABB-491F-A495-25842BC50272}"/>
                </a:ext>
              </a:extLst>
            </p:cNvPr>
            <p:cNvSpPr/>
            <p:nvPr/>
          </p:nvSpPr>
          <p:spPr>
            <a:xfrm>
              <a:off x="1643067" y="0"/>
              <a:ext cx="152403" cy="912808"/>
            </a:xfrm>
            <a:custGeom>
              <a:avLst/>
              <a:gdLst>
                <a:gd name="f0" fmla="val w"/>
                <a:gd name="f1" fmla="val h"/>
                <a:gd name="f2" fmla="val 0"/>
                <a:gd name="f3" fmla="val 96"/>
                <a:gd name="f4" fmla="val 575"/>
                <a:gd name="f5" fmla="val 78"/>
                <a:gd name="f6" fmla="val 192"/>
                <a:gd name="f7" fmla="val 6"/>
                <a:gd name="f8" fmla="val 15"/>
                <a:gd name="f9" fmla="val 189"/>
                <a:gd name="f10" fmla="*/ f0 1 96"/>
                <a:gd name="f11" fmla="*/ f1 1 575"/>
                <a:gd name="f12" fmla="val f2"/>
                <a:gd name="f13" fmla="val f3"/>
                <a:gd name="f14" fmla="val f4"/>
                <a:gd name="f15" fmla="+- f14 0 f12"/>
                <a:gd name="f16" fmla="+- f13 0 f12"/>
                <a:gd name="f17" fmla="*/ f16 1 96"/>
                <a:gd name="f18" fmla="*/ f15 1 575"/>
                <a:gd name="f19" fmla="*/ 0 1 f17"/>
                <a:gd name="f20" fmla="*/ f13 1 f17"/>
                <a:gd name="f21" fmla="*/ 0 1 f18"/>
                <a:gd name="f22" fmla="*/ f14 1 f18"/>
                <a:gd name="f23" fmla="*/ f19 f10 1"/>
                <a:gd name="f24" fmla="*/ f20 f10 1"/>
                <a:gd name="f25" fmla="*/ f22 f11 1"/>
                <a:gd name="f26" fmla="*/ f21 f11 1"/>
              </a:gdLst>
              <a:ahLst/>
              <a:cxnLst>
                <a:cxn ang="3cd4">
                  <a:pos x="hc" y="t"/>
                </a:cxn>
                <a:cxn ang="0">
                  <a:pos x="r" y="vc"/>
                </a:cxn>
                <a:cxn ang="cd4">
                  <a:pos x="hc" y="b"/>
                </a:cxn>
                <a:cxn ang="cd2">
                  <a:pos x="l" y="vc"/>
                </a:cxn>
              </a:cxnLst>
              <a:rect l="f23" t="f26" r="f24" b="f25"/>
              <a:pathLst>
                <a:path w="96" h="575">
                  <a:moveTo>
                    <a:pt x="f3" y="f4"/>
                  </a:moveTo>
                  <a:lnTo>
                    <a:pt x="f5" y="f4"/>
                  </a:lnTo>
                  <a:lnTo>
                    <a:pt x="f5" y="f6"/>
                  </a:lnTo>
                  <a:lnTo>
                    <a:pt x="f2" y="f7"/>
                  </a:lnTo>
                  <a:lnTo>
                    <a:pt x="f8" y="f2"/>
                  </a:lnTo>
                  <a:lnTo>
                    <a:pt x="f3" y="f9"/>
                  </a:lnTo>
                  <a:lnTo>
                    <a:pt x="f3" y="f4"/>
                  </a:lnTo>
                  <a:close/>
                </a:path>
              </a:pathLst>
            </a:custGeom>
            <a:gradFill>
              <a:gsLst>
                <a:gs pos="0">
                  <a:srgbClr val="82FFFF"/>
                </a:gs>
                <a:gs pos="100000">
                  <a:srgbClr val="3D97DE"/>
                </a:gs>
              </a:gsLst>
              <a:lin ang="5400000"/>
            </a:gradFill>
            <a:ln cap="flat">
              <a:noFill/>
              <a:prstDash val="solid"/>
            </a:ln>
          </p:spPr>
          <p:txBody>
            <a:bodyPr lIns="0" tIns="0" rIns="0" bIns="0"/>
            <a:lstStyle/>
            <a:p>
              <a:endParaRPr lang="en-GB"/>
            </a:p>
          </p:txBody>
        </p:sp>
        <p:sp>
          <p:nvSpPr>
            <p:cNvPr id="14" name="Freeform 15">
              <a:extLst>
                <a:ext uri="{FF2B5EF4-FFF2-40B4-BE49-F238E27FC236}">
                  <a16:creationId xmlns:a16="http://schemas.microsoft.com/office/drawing/2014/main" id="{DCBCFC8F-86D5-41A6-BDDC-64170952CC18}"/>
                </a:ext>
              </a:extLst>
            </p:cNvPr>
            <p:cNvSpPr/>
            <p:nvPr/>
          </p:nvSpPr>
          <p:spPr>
            <a:xfrm>
              <a:off x="1685925" y="1420813"/>
              <a:ext cx="190496" cy="190496"/>
            </a:xfrm>
            <a:custGeom>
              <a:avLst/>
              <a:gdLst>
                <a:gd name="f0" fmla="val w"/>
                <a:gd name="f1" fmla="val h"/>
                <a:gd name="f2" fmla="val 0"/>
                <a:gd name="f3" fmla="val 40"/>
                <a:gd name="f4" fmla="val 20"/>
                <a:gd name="f5" fmla="val 9"/>
                <a:gd name="f6" fmla="val 31"/>
                <a:gd name="f7" fmla="val 4"/>
                <a:gd name="f8" fmla="val 11"/>
                <a:gd name="f9" fmla="val 29"/>
                <a:gd name="f10" fmla="val 36"/>
                <a:gd name="f11" fmla="*/ f0 1 40"/>
                <a:gd name="f12" fmla="*/ f1 1 40"/>
                <a:gd name="f13" fmla="val f2"/>
                <a:gd name="f14" fmla="val f3"/>
                <a:gd name="f15" fmla="+- f14 0 f13"/>
                <a:gd name="f16" fmla="*/ f15 1 40"/>
                <a:gd name="f17" fmla="*/ 0 1 f16"/>
                <a:gd name="f18" fmla="*/ f14 1 f16"/>
                <a:gd name="f19" fmla="*/ f17 f11 1"/>
                <a:gd name="f20" fmla="*/ f18 f11 1"/>
                <a:gd name="f21" fmla="*/ f18 f12 1"/>
                <a:gd name="f22" fmla="*/ f17 f12 1"/>
              </a:gdLst>
              <a:ahLst/>
              <a:cxnLst>
                <a:cxn ang="3cd4">
                  <a:pos x="hc" y="t"/>
                </a:cxn>
                <a:cxn ang="0">
                  <a:pos x="r" y="vc"/>
                </a:cxn>
                <a:cxn ang="cd4">
                  <a:pos x="hc" y="b"/>
                </a:cxn>
                <a:cxn ang="cd2">
                  <a:pos x="l" y="vc"/>
                </a:cxn>
              </a:cxnLst>
              <a:rect l="f19" t="f22" r="f20" b="f21"/>
              <a:pathLst>
                <a:path w="40" h="40">
                  <a:moveTo>
                    <a:pt x="f4" y="f3"/>
                  </a:moveTo>
                  <a:cubicBezTo>
                    <a:pt x="f5" y="f3"/>
                    <a:pt x="f2" y="f6"/>
                    <a:pt x="f2" y="f4"/>
                  </a:cubicBezTo>
                  <a:cubicBezTo>
                    <a:pt x="f2" y="f5"/>
                    <a:pt x="f5" y="f2"/>
                    <a:pt x="f4" y="f2"/>
                  </a:cubicBezTo>
                  <a:cubicBezTo>
                    <a:pt x="f6" y="f2"/>
                    <a:pt x="f3" y="f5"/>
                    <a:pt x="f3" y="f4"/>
                  </a:cubicBezTo>
                  <a:cubicBezTo>
                    <a:pt x="f3" y="f6"/>
                    <a:pt x="f6" y="f3"/>
                    <a:pt x="f4" y="f3"/>
                  </a:cubicBezTo>
                  <a:close/>
                  <a:moveTo>
                    <a:pt x="f4" y="f7"/>
                  </a:moveTo>
                  <a:cubicBezTo>
                    <a:pt x="f8" y="f7"/>
                    <a:pt x="f7" y="f8"/>
                    <a:pt x="f7" y="f4"/>
                  </a:cubicBezTo>
                  <a:cubicBezTo>
                    <a:pt x="f7" y="f9"/>
                    <a:pt x="f8" y="f10"/>
                    <a:pt x="f4" y="f10"/>
                  </a:cubicBezTo>
                  <a:cubicBezTo>
                    <a:pt x="f9" y="f10"/>
                    <a:pt x="f10" y="f9"/>
                    <a:pt x="f10" y="f4"/>
                  </a:cubicBezTo>
                  <a:cubicBezTo>
                    <a:pt x="f10" y="f8"/>
                    <a:pt x="f9" y="f7"/>
                    <a:pt x="f4" y="f7"/>
                  </a:cubicBezTo>
                  <a:close/>
                </a:path>
              </a:pathLst>
            </a:custGeom>
            <a:gradFill>
              <a:gsLst>
                <a:gs pos="0">
                  <a:srgbClr val="82FFFF"/>
                </a:gs>
                <a:gs pos="100000">
                  <a:srgbClr val="3D97DE"/>
                </a:gs>
              </a:gsLst>
              <a:lin ang="5400000"/>
            </a:gradFill>
            <a:ln cap="flat">
              <a:noFill/>
              <a:prstDash val="solid"/>
            </a:ln>
          </p:spPr>
          <p:txBody>
            <a:bodyPr lIns="0" tIns="0" rIns="0" bIns="0"/>
            <a:lstStyle/>
            <a:p>
              <a:endParaRPr lang="en-GB"/>
            </a:p>
          </p:txBody>
        </p:sp>
        <p:sp>
          <p:nvSpPr>
            <p:cNvPr id="15" name="Freeform 16">
              <a:extLst>
                <a:ext uri="{FF2B5EF4-FFF2-40B4-BE49-F238E27FC236}">
                  <a16:creationId xmlns:a16="http://schemas.microsoft.com/office/drawing/2014/main" id="{90C01B57-B4F6-4745-B025-8B164D7BB61A}"/>
                </a:ext>
              </a:extLst>
            </p:cNvPr>
            <p:cNvSpPr/>
            <p:nvPr/>
          </p:nvSpPr>
          <p:spPr>
            <a:xfrm>
              <a:off x="1685925" y="903290"/>
              <a:ext cx="190496" cy="190496"/>
            </a:xfrm>
            <a:custGeom>
              <a:avLst/>
              <a:gdLst>
                <a:gd name="f0" fmla="val w"/>
                <a:gd name="f1" fmla="val h"/>
                <a:gd name="f2" fmla="val 0"/>
                <a:gd name="f3" fmla="val 40"/>
                <a:gd name="f4" fmla="val 20"/>
                <a:gd name="f5" fmla="val 9"/>
                <a:gd name="f6" fmla="val 31"/>
                <a:gd name="f7" fmla="val 4"/>
                <a:gd name="f8" fmla="val 11"/>
                <a:gd name="f9" fmla="val 29"/>
                <a:gd name="f10" fmla="val 36"/>
                <a:gd name="f11" fmla="*/ f0 1 40"/>
                <a:gd name="f12" fmla="*/ f1 1 40"/>
                <a:gd name="f13" fmla="val f2"/>
                <a:gd name="f14" fmla="val f3"/>
                <a:gd name="f15" fmla="+- f14 0 f13"/>
                <a:gd name="f16" fmla="*/ f15 1 40"/>
                <a:gd name="f17" fmla="*/ 0 1 f16"/>
                <a:gd name="f18" fmla="*/ f14 1 f16"/>
                <a:gd name="f19" fmla="*/ f17 f11 1"/>
                <a:gd name="f20" fmla="*/ f18 f11 1"/>
                <a:gd name="f21" fmla="*/ f18 f12 1"/>
                <a:gd name="f22" fmla="*/ f17 f12 1"/>
              </a:gdLst>
              <a:ahLst/>
              <a:cxnLst>
                <a:cxn ang="3cd4">
                  <a:pos x="hc" y="t"/>
                </a:cxn>
                <a:cxn ang="0">
                  <a:pos x="r" y="vc"/>
                </a:cxn>
                <a:cxn ang="cd4">
                  <a:pos x="hc" y="b"/>
                </a:cxn>
                <a:cxn ang="cd2">
                  <a:pos x="l" y="vc"/>
                </a:cxn>
              </a:cxnLst>
              <a:rect l="f19" t="f22" r="f20" b="f21"/>
              <a:pathLst>
                <a:path w="40" h="40">
                  <a:moveTo>
                    <a:pt x="f4" y="f3"/>
                  </a:moveTo>
                  <a:cubicBezTo>
                    <a:pt x="f5" y="f3"/>
                    <a:pt x="f2" y="f6"/>
                    <a:pt x="f2" y="f4"/>
                  </a:cubicBezTo>
                  <a:cubicBezTo>
                    <a:pt x="f2" y="f5"/>
                    <a:pt x="f5" y="f2"/>
                    <a:pt x="f4" y="f2"/>
                  </a:cubicBezTo>
                  <a:cubicBezTo>
                    <a:pt x="f6" y="f2"/>
                    <a:pt x="f3" y="f5"/>
                    <a:pt x="f3" y="f4"/>
                  </a:cubicBezTo>
                  <a:cubicBezTo>
                    <a:pt x="f3" y="f6"/>
                    <a:pt x="f6" y="f3"/>
                    <a:pt x="f4" y="f3"/>
                  </a:cubicBezTo>
                  <a:close/>
                  <a:moveTo>
                    <a:pt x="f4" y="f7"/>
                  </a:moveTo>
                  <a:cubicBezTo>
                    <a:pt x="f8" y="f7"/>
                    <a:pt x="f7" y="f8"/>
                    <a:pt x="f7" y="f4"/>
                  </a:cubicBezTo>
                  <a:cubicBezTo>
                    <a:pt x="f7" y="f9"/>
                    <a:pt x="f8" y="f10"/>
                    <a:pt x="f4" y="f10"/>
                  </a:cubicBezTo>
                  <a:cubicBezTo>
                    <a:pt x="f9" y="f10"/>
                    <a:pt x="f10" y="f9"/>
                    <a:pt x="f10" y="f4"/>
                  </a:cubicBezTo>
                  <a:cubicBezTo>
                    <a:pt x="f10" y="f8"/>
                    <a:pt x="f9" y="f7"/>
                    <a:pt x="f4" y="f7"/>
                  </a:cubicBezTo>
                  <a:close/>
                </a:path>
              </a:pathLst>
            </a:custGeom>
            <a:gradFill>
              <a:gsLst>
                <a:gs pos="0">
                  <a:srgbClr val="82FFFF"/>
                </a:gs>
                <a:gs pos="100000">
                  <a:srgbClr val="3D97DE"/>
                </a:gs>
              </a:gsLst>
              <a:lin ang="5400000"/>
            </a:gradFill>
            <a:ln cap="flat">
              <a:noFill/>
              <a:prstDash val="solid"/>
            </a:ln>
          </p:spPr>
          <p:txBody>
            <a:bodyPr lIns="0" tIns="0" rIns="0" bIns="0"/>
            <a:lstStyle/>
            <a:p>
              <a:endParaRPr lang="en-GB"/>
            </a:p>
          </p:txBody>
        </p:sp>
        <p:sp>
          <p:nvSpPr>
            <p:cNvPr id="16" name="Freeform 17">
              <a:extLst>
                <a:ext uri="{FF2B5EF4-FFF2-40B4-BE49-F238E27FC236}">
                  <a16:creationId xmlns:a16="http://schemas.microsoft.com/office/drawing/2014/main" id="{9BC28B37-5FF4-483D-8201-CEEBE7B51EFB}"/>
                </a:ext>
              </a:extLst>
            </p:cNvPr>
            <p:cNvSpPr/>
            <p:nvPr/>
          </p:nvSpPr>
          <p:spPr>
            <a:xfrm>
              <a:off x="1743075" y="4764"/>
              <a:ext cx="419096" cy="522286"/>
            </a:xfrm>
            <a:custGeom>
              <a:avLst/>
              <a:gdLst>
                <a:gd name="f0" fmla="val w"/>
                <a:gd name="f1" fmla="val h"/>
                <a:gd name="f2" fmla="val 0"/>
                <a:gd name="f3" fmla="val 264"/>
                <a:gd name="f4" fmla="val 329"/>
                <a:gd name="f5" fmla="val 252"/>
                <a:gd name="f6" fmla="val 45"/>
                <a:gd name="f7" fmla="val 120"/>
                <a:gd name="f8" fmla="val 6"/>
                <a:gd name="f9" fmla="val 15"/>
                <a:gd name="f10" fmla="val 60"/>
                <a:gd name="f11" fmla="val 111"/>
                <a:gd name="f12" fmla="val 317"/>
                <a:gd name="f13" fmla="*/ f0 1 264"/>
                <a:gd name="f14" fmla="*/ f1 1 329"/>
                <a:gd name="f15" fmla="val f2"/>
                <a:gd name="f16" fmla="val f3"/>
                <a:gd name="f17" fmla="val f4"/>
                <a:gd name="f18" fmla="+- f17 0 f15"/>
                <a:gd name="f19" fmla="+- f16 0 f15"/>
                <a:gd name="f20" fmla="*/ f19 1 264"/>
                <a:gd name="f21" fmla="*/ f18 1 329"/>
                <a:gd name="f22" fmla="*/ 0 1 f20"/>
                <a:gd name="f23" fmla="*/ f16 1 f20"/>
                <a:gd name="f24" fmla="*/ 0 1 f21"/>
                <a:gd name="f25" fmla="*/ f17 1 f21"/>
                <a:gd name="f26" fmla="*/ f22 f13 1"/>
                <a:gd name="f27" fmla="*/ f23 f13 1"/>
                <a:gd name="f28" fmla="*/ f25 f14 1"/>
                <a:gd name="f29" fmla="*/ f24 f14 1"/>
              </a:gdLst>
              <a:ahLst/>
              <a:cxnLst>
                <a:cxn ang="3cd4">
                  <a:pos x="hc" y="t"/>
                </a:cxn>
                <a:cxn ang="0">
                  <a:pos x="r" y="vc"/>
                </a:cxn>
                <a:cxn ang="cd4">
                  <a:pos x="hc" y="b"/>
                </a:cxn>
                <a:cxn ang="cd2">
                  <a:pos x="l" y="vc"/>
                </a:cxn>
              </a:cxnLst>
              <a:rect l="f26" t="f29" r="f27" b="f28"/>
              <a:pathLst>
                <a:path w="264" h="329">
                  <a:moveTo>
                    <a:pt x="f5" y="f4"/>
                  </a:moveTo>
                  <a:lnTo>
                    <a:pt x="f6" y="f7"/>
                  </a:lnTo>
                  <a:lnTo>
                    <a:pt x="f2" y="f8"/>
                  </a:lnTo>
                  <a:lnTo>
                    <a:pt x="f9" y="f2"/>
                  </a:lnTo>
                  <a:lnTo>
                    <a:pt x="f10" y="f11"/>
                  </a:lnTo>
                  <a:lnTo>
                    <a:pt x="f3" y="f12"/>
                  </a:lnTo>
                  <a:lnTo>
                    <a:pt x="f5" y="f4"/>
                  </a:lnTo>
                  <a:close/>
                </a:path>
              </a:pathLst>
            </a:custGeom>
            <a:gradFill>
              <a:gsLst>
                <a:gs pos="0">
                  <a:srgbClr val="82FFFF"/>
                </a:gs>
                <a:gs pos="100000">
                  <a:srgbClr val="3D97DE"/>
                </a:gs>
              </a:gsLst>
              <a:lin ang="5400000"/>
            </a:gradFill>
            <a:ln cap="flat">
              <a:noFill/>
              <a:prstDash val="solid"/>
            </a:ln>
          </p:spPr>
          <p:txBody>
            <a:bodyPr lIns="0" tIns="0" rIns="0" bIns="0"/>
            <a:lstStyle/>
            <a:p>
              <a:endParaRPr lang="en-GB"/>
            </a:p>
          </p:txBody>
        </p:sp>
        <p:sp>
          <p:nvSpPr>
            <p:cNvPr id="17" name="Freeform 18">
              <a:extLst>
                <a:ext uri="{FF2B5EF4-FFF2-40B4-BE49-F238E27FC236}">
                  <a16:creationId xmlns:a16="http://schemas.microsoft.com/office/drawing/2014/main" id="{AB1EC607-8D7D-4BF6-AD8E-69ECB3690E7E}"/>
                </a:ext>
              </a:extLst>
            </p:cNvPr>
            <p:cNvSpPr/>
            <p:nvPr/>
          </p:nvSpPr>
          <p:spPr>
            <a:xfrm>
              <a:off x="2119314" y="488947"/>
              <a:ext cx="161921" cy="147639"/>
            </a:xfrm>
            <a:custGeom>
              <a:avLst/>
              <a:gdLst>
                <a:gd name="f0" fmla="val w"/>
                <a:gd name="f1" fmla="val h"/>
                <a:gd name="f2" fmla="val 0"/>
                <a:gd name="f3" fmla="val 34"/>
                <a:gd name="f4" fmla="val 31"/>
                <a:gd name="f5" fmla="val 17"/>
                <a:gd name="f6" fmla="val 13"/>
                <a:gd name="f7" fmla="val 9"/>
                <a:gd name="f8" fmla="val 30"/>
                <a:gd name="f9" fmla="val 6"/>
                <a:gd name="f10" fmla="val 27"/>
                <a:gd name="f11" fmla="val 20"/>
                <a:gd name="f12" fmla="val 10"/>
                <a:gd name="f13" fmla="val 4"/>
                <a:gd name="f14" fmla="val 1"/>
                <a:gd name="f15" fmla="val 21"/>
                <a:gd name="f16" fmla="val 25"/>
                <a:gd name="f17" fmla="val 28"/>
                <a:gd name="f18" fmla="val 14"/>
                <a:gd name="f19" fmla="val 11"/>
                <a:gd name="f20" fmla="val 5"/>
                <a:gd name="f21" fmla="val 7"/>
                <a:gd name="f22" fmla="val 12"/>
                <a:gd name="f23" fmla="val 19"/>
                <a:gd name="f24" fmla="val 24"/>
                <a:gd name="f25" fmla="val 26"/>
                <a:gd name="f26" fmla="val 23"/>
                <a:gd name="f27" fmla="*/ f0 1 34"/>
                <a:gd name="f28" fmla="*/ f1 1 31"/>
                <a:gd name="f29" fmla="val f2"/>
                <a:gd name="f30" fmla="val f3"/>
                <a:gd name="f31" fmla="val f4"/>
                <a:gd name="f32" fmla="+- f31 0 f29"/>
                <a:gd name="f33" fmla="+- f30 0 f29"/>
                <a:gd name="f34" fmla="*/ f33 1 34"/>
                <a:gd name="f35" fmla="*/ f32 1 31"/>
                <a:gd name="f36" fmla="*/ 0 1 f34"/>
                <a:gd name="f37" fmla="*/ f30 1 f34"/>
                <a:gd name="f38" fmla="*/ 0 1 f35"/>
                <a:gd name="f39" fmla="*/ f31 1 f35"/>
                <a:gd name="f40" fmla="*/ f36 f27 1"/>
                <a:gd name="f41" fmla="*/ f37 f27 1"/>
                <a:gd name="f42" fmla="*/ f39 f28 1"/>
                <a:gd name="f43" fmla="*/ f38 f28 1"/>
              </a:gdLst>
              <a:ahLst/>
              <a:cxnLst>
                <a:cxn ang="3cd4">
                  <a:pos x="hc" y="t"/>
                </a:cxn>
                <a:cxn ang="0">
                  <a:pos x="r" y="vc"/>
                </a:cxn>
                <a:cxn ang="cd4">
                  <a:pos x="hc" y="b"/>
                </a:cxn>
                <a:cxn ang="cd2">
                  <a:pos x="l" y="vc"/>
                </a:cxn>
              </a:cxnLst>
              <a:rect l="f40" t="f43" r="f41" b="f42"/>
              <a:pathLst>
                <a:path w="34" h="31">
                  <a:moveTo>
                    <a:pt x="f5" y="f4"/>
                  </a:moveTo>
                  <a:cubicBezTo>
                    <a:pt x="f6" y="f4"/>
                    <a:pt x="f7" y="f8"/>
                    <a:pt x="f9" y="f10"/>
                  </a:cubicBezTo>
                  <a:cubicBezTo>
                    <a:pt x="f2" y="f11"/>
                    <a:pt x="f2" y="f12"/>
                    <a:pt x="f9" y="f13"/>
                  </a:cubicBezTo>
                  <a:cubicBezTo>
                    <a:pt x="f7" y="f14"/>
                    <a:pt x="f6" y="f2"/>
                    <a:pt x="f5" y="f2"/>
                  </a:cubicBezTo>
                  <a:cubicBezTo>
                    <a:pt x="f15" y="f2"/>
                    <a:pt x="f16" y="f14"/>
                    <a:pt x="f17" y="f13"/>
                  </a:cubicBezTo>
                  <a:cubicBezTo>
                    <a:pt x="f3" y="f12"/>
                    <a:pt x="f3" y="f11"/>
                    <a:pt x="f17" y="f10"/>
                  </a:cubicBezTo>
                  <a:cubicBezTo>
                    <a:pt x="f16" y="f8"/>
                    <a:pt x="f15" y="f4"/>
                    <a:pt x="f5" y="f4"/>
                  </a:cubicBezTo>
                  <a:close/>
                  <a:moveTo>
                    <a:pt x="f5" y="f13"/>
                  </a:moveTo>
                  <a:cubicBezTo>
                    <a:pt x="f18" y="f13"/>
                    <a:pt x="f19" y="f20"/>
                    <a:pt x="f7" y="f21"/>
                  </a:cubicBezTo>
                  <a:cubicBezTo>
                    <a:pt x="f13" y="f22"/>
                    <a:pt x="f13" y="f23"/>
                    <a:pt x="f7" y="f24"/>
                  </a:cubicBezTo>
                  <a:cubicBezTo>
                    <a:pt x="f19" y="f25"/>
                    <a:pt x="f18" y="f10"/>
                    <a:pt x="f5" y="f10"/>
                  </a:cubicBezTo>
                  <a:cubicBezTo>
                    <a:pt x="f11" y="f10"/>
                    <a:pt x="f26" y="f25"/>
                    <a:pt x="f16" y="f24"/>
                  </a:cubicBezTo>
                  <a:cubicBezTo>
                    <a:pt x="f8" y="f23"/>
                    <a:pt x="f8" y="f22"/>
                    <a:pt x="f16" y="f21"/>
                  </a:cubicBezTo>
                  <a:cubicBezTo>
                    <a:pt x="f26" y="f20"/>
                    <a:pt x="f11" y="f13"/>
                    <a:pt x="f5" y="f13"/>
                  </a:cubicBezTo>
                  <a:close/>
                </a:path>
              </a:pathLst>
            </a:custGeom>
            <a:gradFill>
              <a:gsLst>
                <a:gs pos="0">
                  <a:srgbClr val="82FFFF"/>
                </a:gs>
                <a:gs pos="100000">
                  <a:srgbClr val="3D97DE"/>
                </a:gs>
              </a:gsLst>
              <a:lin ang="5400000"/>
            </a:gradFill>
            <a:ln cap="flat">
              <a:noFill/>
              <a:prstDash val="solid"/>
            </a:ln>
          </p:spPr>
          <p:txBody>
            <a:bodyPr lIns="0" tIns="0" rIns="0" bIns="0"/>
            <a:lstStyle/>
            <a:p>
              <a:endParaRPr lang="en-GB"/>
            </a:p>
          </p:txBody>
        </p:sp>
        <p:sp>
          <p:nvSpPr>
            <p:cNvPr id="18" name="Freeform 19">
              <a:extLst>
                <a:ext uri="{FF2B5EF4-FFF2-40B4-BE49-F238E27FC236}">
                  <a16:creationId xmlns:a16="http://schemas.microsoft.com/office/drawing/2014/main" id="{2CEF3A33-03EC-4DA2-B175-4B32C998B409}"/>
                </a:ext>
              </a:extLst>
            </p:cNvPr>
            <p:cNvSpPr/>
            <p:nvPr/>
          </p:nvSpPr>
          <p:spPr>
            <a:xfrm>
              <a:off x="952503" y="4764"/>
              <a:ext cx="152403" cy="908054"/>
            </a:xfrm>
            <a:custGeom>
              <a:avLst/>
              <a:gdLst>
                <a:gd name="f0" fmla="val w"/>
                <a:gd name="f1" fmla="val h"/>
                <a:gd name="f2" fmla="val 0"/>
                <a:gd name="f3" fmla="val 96"/>
                <a:gd name="f4" fmla="val 572"/>
                <a:gd name="f5" fmla="val 15"/>
                <a:gd name="f6" fmla="val 189"/>
                <a:gd name="f7" fmla="val 81"/>
                <a:gd name="f8" fmla="val 6"/>
                <a:gd name="f9" fmla="val 192"/>
                <a:gd name="f10" fmla="*/ f0 1 96"/>
                <a:gd name="f11" fmla="*/ f1 1 572"/>
                <a:gd name="f12" fmla="val f2"/>
                <a:gd name="f13" fmla="val f3"/>
                <a:gd name="f14" fmla="val f4"/>
                <a:gd name="f15" fmla="+- f14 0 f12"/>
                <a:gd name="f16" fmla="+- f13 0 f12"/>
                <a:gd name="f17" fmla="*/ f16 1 96"/>
                <a:gd name="f18" fmla="*/ f15 1 572"/>
                <a:gd name="f19" fmla="*/ 0 1 f17"/>
                <a:gd name="f20" fmla="*/ f13 1 f17"/>
                <a:gd name="f21" fmla="*/ 0 1 f18"/>
                <a:gd name="f22" fmla="*/ f14 1 f18"/>
                <a:gd name="f23" fmla="*/ f19 f10 1"/>
                <a:gd name="f24" fmla="*/ f20 f10 1"/>
                <a:gd name="f25" fmla="*/ f22 f11 1"/>
                <a:gd name="f26" fmla="*/ f21 f11 1"/>
              </a:gdLst>
              <a:ahLst/>
              <a:cxnLst>
                <a:cxn ang="3cd4">
                  <a:pos x="hc" y="t"/>
                </a:cxn>
                <a:cxn ang="0">
                  <a:pos x="r" y="vc"/>
                </a:cxn>
                <a:cxn ang="cd4">
                  <a:pos x="hc" y="b"/>
                </a:cxn>
                <a:cxn ang="cd2">
                  <a:pos x="l" y="vc"/>
                </a:cxn>
              </a:cxnLst>
              <a:rect l="f23" t="f26" r="f24" b="f25"/>
              <a:pathLst>
                <a:path w="96" h="572">
                  <a:moveTo>
                    <a:pt x="f5" y="f4"/>
                  </a:moveTo>
                  <a:lnTo>
                    <a:pt x="f2" y="f4"/>
                  </a:lnTo>
                  <a:lnTo>
                    <a:pt x="f2" y="f6"/>
                  </a:lnTo>
                  <a:lnTo>
                    <a:pt x="f7" y="f2"/>
                  </a:lnTo>
                  <a:lnTo>
                    <a:pt x="f3" y="f8"/>
                  </a:lnTo>
                  <a:lnTo>
                    <a:pt x="f5" y="f9"/>
                  </a:lnTo>
                  <a:lnTo>
                    <a:pt x="f5" y="f4"/>
                  </a:lnTo>
                  <a:close/>
                </a:path>
              </a:pathLst>
            </a:custGeom>
            <a:gradFill>
              <a:gsLst>
                <a:gs pos="0">
                  <a:srgbClr val="82FFFF"/>
                </a:gs>
                <a:gs pos="100000">
                  <a:srgbClr val="3D97DE"/>
                </a:gs>
              </a:gsLst>
              <a:lin ang="5400000"/>
            </a:gradFill>
            <a:ln cap="flat">
              <a:noFill/>
              <a:prstDash val="solid"/>
            </a:ln>
          </p:spPr>
          <p:txBody>
            <a:bodyPr lIns="0" tIns="0" rIns="0" bIns="0"/>
            <a:lstStyle/>
            <a:p>
              <a:endParaRPr lang="en-GB"/>
            </a:p>
          </p:txBody>
        </p:sp>
        <p:sp>
          <p:nvSpPr>
            <p:cNvPr id="19" name="Freeform 20">
              <a:extLst>
                <a:ext uri="{FF2B5EF4-FFF2-40B4-BE49-F238E27FC236}">
                  <a16:creationId xmlns:a16="http://schemas.microsoft.com/office/drawing/2014/main" id="{7CF19E72-EA60-4ED7-95D4-A3E5D658B951}"/>
                </a:ext>
              </a:extLst>
            </p:cNvPr>
            <p:cNvSpPr/>
            <p:nvPr/>
          </p:nvSpPr>
          <p:spPr>
            <a:xfrm>
              <a:off x="866778" y="903290"/>
              <a:ext cx="190496" cy="190496"/>
            </a:xfrm>
            <a:custGeom>
              <a:avLst/>
              <a:gdLst>
                <a:gd name="f0" fmla="val w"/>
                <a:gd name="f1" fmla="val h"/>
                <a:gd name="f2" fmla="val 0"/>
                <a:gd name="f3" fmla="val 40"/>
                <a:gd name="f4" fmla="val 20"/>
                <a:gd name="f5" fmla="val 9"/>
                <a:gd name="f6" fmla="val 31"/>
                <a:gd name="f7" fmla="val 4"/>
                <a:gd name="f8" fmla="val 11"/>
                <a:gd name="f9" fmla="val 12"/>
                <a:gd name="f10" fmla="val 29"/>
                <a:gd name="f11" fmla="val 36"/>
                <a:gd name="f12" fmla="*/ f0 1 40"/>
                <a:gd name="f13" fmla="*/ f1 1 40"/>
                <a:gd name="f14" fmla="val f2"/>
                <a:gd name="f15" fmla="val f3"/>
                <a:gd name="f16" fmla="+- f15 0 f14"/>
                <a:gd name="f17" fmla="*/ f16 1 40"/>
                <a:gd name="f18" fmla="*/ 0 1 f17"/>
                <a:gd name="f19" fmla="*/ f15 1 f17"/>
                <a:gd name="f20" fmla="*/ f18 f12 1"/>
                <a:gd name="f21" fmla="*/ f19 f12 1"/>
                <a:gd name="f22" fmla="*/ f19 f13 1"/>
                <a:gd name="f23" fmla="*/ f18 f13 1"/>
              </a:gdLst>
              <a:ahLst/>
              <a:cxnLst>
                <a:cxn ang="3cd4">
                  <a:pos x="hc" y="t"/>
                </a:cxn>
                <a:cxn ang="0">
                  <a:pos x="r" y="vc"/>
                </a:cxn>
                <a:cxn ang="cd4">
                  <a:pos x="hc" y="b"/>
                </a:cxn>
                <a:cxn ang="cd2">
                  <a:pos x="l" y="vc"/>
                </a:cxn>
              </a:cxnLst>
              <a:rect l="f20" t="f23" r="f21" b="f22"/>
              <a:pathLst>
                <a:path w="40" h="40">
                  <a:moveTo>
                    <a:pt x="f4" y="f3"/>
                  </a:moveTo>
                  <a:cubicBezTo>
                    <a:pt x="f5" y="f3"/>
                    <a:pt x="f2" y="f6"/>
                    <a:pt x="f2" y="f4"/>
                  </a:cubicBezTo>
                  <a:cubicBezTo>
                    <a:pt x="f2" y="f5"/>
                    <a:pt x="f5" y="f2"/>
                    <a:pt x="f4" y="f2"/>
                  </a:cubicBezTo>
                  <a:cubicBezTo>
                    <a:pt x="f6" y="f2"/>
                    <a:pt x="f3" y="f5"/>
                    <a:pt x="f3" y="f4"/>
                  </a:cubicBezTo>
                  <a:cubicBezTo>
                    <a:pt x="f3" y="f6"/>
                    <a:pt x="f6" y="f3"/>
                    <a:pt x="f4" y="f3"/>
                  </a:cubicBezTo>
                  <a:close/>
                  <a:moveTo>
                    <a:pt x="f4" y="f7"/>
                  </a:moveTo>
                  <a:cubicBezTo>
                    <a:pt x="f8" y="f7"/>
                    <a:pt x="f7" y="f9"/>
                    <a:pt x="f7" y="f4"/>
                  </a:cubicBezTo>
                  <a:cubicBezTo>
                    <a:pt x="f7" y="f10"/>
                    <a:pt x="f8" y="f11"/>
                    <a:pt x="f4" y="f11"/>
                  </a:cubicBezTo>
                  <a:cubicBezTo>
                    <a:pt x="f10" y="f11"/>
                    <a:pt x="f11" y="f10"/>
                    <a:pt x="f11" y="f4"/>
                  </a:cubicBezTo>
                  <a:cubicBezTo>
                    <a:pt x="f11" y="f9"/>
                    <a:pt x="f10" y="f7"/>
                    <a:pt x="f4" y="f7"/>
                  </a:cubicBezTo>
                  <a:close/>
                </a:path>
              </a:pathLst>
            </a:custGeom>
            <a:gradFill>
              <a:gsLst>
                <a:gs pos="0">
                  <a:srgbClr val="82FFFF"/>
                </a:gs>
                <a:gs pos="100000">
                  <a:srgbClr val="3D97DE"/>
                </a:gs>
              </a:gsLst>
              <a:lin ang="5400000"/>
            </a:gradFill>
            <a:ln cap="flat">
              <a:noFill/>
              <a:prstDash val="solid"/>
            </a:ln>
          </p:spPr>
          <p:txBody>
            <a:bodyPr lIns="0" tIns="0" rIns="0" bIns="0"/>
            <a:lstStyle/>
            <a:p>
              <a:endParaRPr lang="en-GB"/>
            </a:p>
          </p:txBody>
        </p:sp>
        <p:sp>
          <p:nvSpPr>
            <p:cNvPr id="20" name="Freeform 21">
              <a:extLst>
                <a:ext uri="{FF2B5EF4-FFF2-40B4-BE49-F238E27FC236}">
                  <a16:creationId xmlns:a16="http://schemas.microsoft.com/office/drawing/2014/main" id="{92380B0B-7A29-4BE1-A3AA-3D023F782F3C}"/>
                </a:ext>
              </a:extLst>
            </p:cNvPr>
            <p:cNvSpPr/>
            <p:nvPr/>
          </p:nvSpPr>
          <p:spPr>
            <a:xfrm>
              <a:off x="890589" y="1554159"/>
              <a:ext cx="190496" cy="190496"/>
            </a:xfrm>
            <a:custGeom>
              <a:avLst/>
              <a:gdLst>
                <a:gd name="f0" fmla="val w"/>
                <a:gd name="f1" fmla="val h"/>
                <a:gd name="f2" fmla="val 0"/>
                <a:gd name="f3" fmla="val 40"/>
                <a:gd name="f4" fmla="val 20"/>
                <a:gd name="f5" fmla="val 9"/>
                <a:gd name="f6" fmla="val 31"/>
                <a:gd name="f7" fmla="val 4"/>
                <a:gd name="f8" fmla="val 11"/>
                <a:gd name="f9" fmla="val 28"/>
                <a:gd name="f10" fmla="val 36"/>
                <a:gd name="f11" fmla="val 29"/>
                <a:gd name="f12" fmla="*/ f0 1 40"/>
                <a:gd name="f13" fmla="*/ f1 1 40"/>
                <a:gd name="f14" fmla="val f2"/>
                <a:gd name="f15" fmla="val f3"/>
                <a:gd name="f16" fmla="+- f15 0 f14"/>
                <a:gd name="f17" fmla="*/ f16 1 40"/>
                <a:gd name="f18" fmla="*/ 0 1 f17"/>
                <a:gd name="f19" fmla="*/ f15 1 f17"/>
                <a:gd name="f20" fmla="*/ f18 f12 1"/>
                <a:gd name="f21" fmla="*/ f19 f12 1"/>
                <a:gd name="f22" fmla="*/ f19 f13 1"/>
                <a:gd name="f23" fmla="*/ f18 f13 1"/>
              </a:gdLst>
              <a:ahLst/>
              <a:cxnLst>
                <a:cxn ang="3cd4">
                  <a:pos x="hc" y="t"/>
                </a:cxn>
                <a:cxn ang="0">
                  <a:pos x="r" y="vc"/>
                </a:cxn>
                <a:cxn ang="cd4">
                  <a:pos x="hc" y="b"/>
                </a:cxn>
                <a:cxn ang="cd2">
                  <a:pos x="l" y="vc"/>
                </a:cxn>
              </a:cxnLst>
              <a:rect l="f20" t="f23" r="f21" b="f22"/>
              <a:pathLst>
                <a:path w="40" h="40">
                  <a:moveTo>
                    <a:pt x="f4" y="f3"/>
                  </a:moveTo>
                  <a:cubicBezTo>
                    <a:pt x="f5" y="f3"/>
                    <a:pt x="f2" y="f6"/>
                    <a:pt x="f2" y="f4"/>
                  </a:cubicBezTo>
                  <a:cubicBezTo>
                    <a:pt x="f2" y="f5"/>
                    <a:pt x="f5" y="f2"/>
                    <a:pt x="f4" y="f2"/>
                  </a:cubicBezTo>
                  <a:cubicBezTo>
                    <a:pt x="f6" y="f2"/>
                    <a:pt x="f3" y="f5"/>
                    <a:pt x="f3" y="f4"/>
                  </a:cubicBezTo>
                  <a:cubicBezTo>
                    <a:pt x="f3" y="f6"/>
                    <a:pt x="f6" y="f3"/>
                    <a:pt x="f4" y="f3"/>
                  </a:cubicBezTo>
                  <a:close/>
                  <a:moveTo>
                    <a:pt x="f4" y="f7"/>
                  </a:moveTo>
                  <a:cubicBezTo>
                    <a:pt x="f8" y="f7"/>
                    <a:pt x="f7" y="f8"/>
                    <a:pt x="f7" y="f4"/>
                  </a:cubicBezTo>
                  <a:cubicBezTo>
                    <a:pt x="f7" y="f9"/>
                    <a:pt x="f8" y="f10"/>
                    <a:pt x="f4" y="f10"/>
                  </a:cubicBezTo>
                  <a:cubicBezTo>
                    <a:pt x="f11" y="f10"/>
                    <a:pt x="f10" y="f9"/>
                    <a:pt x="f10" y="f4"/>
                  </a:cubicBezTo>
                  <a:cubicBezTo>
                    <a:pt x="f10" y="f8"/>
                    <a:pt x="f11" y="f7"/>
                    <a:pt x="f4" y="f7"/>
                  </a:cubicBezTo>
                  <a:close/>
                </a:path>
              </a:pathLst>
            </a:custGeom>
            <a:gradFill>
              <a:gsLst>
                <a:gs pos="0">
                  <a:srgbClr val="82FFFF"/>
                </a:gs>
                <a:gs pos="100000">
                  <a:srgbClr val="3D97DE"/>
                </a:gs>
              </a:gsLst>
              <a:lin ang="5400000"/>
            </a:gradFill>
            <a:ln cap="flat">
              <a:noFill/>
              <a:prstDash val="solid"/>
            </a:ln>
          </p:spPr>
          <p:txBody>
            <a:bodyPr lIns="0" tIns="0" rIns="0" bIns="0"/>
            <a:lstStyle/>
            <a:p>
              <a:endParaRPr lang="en-GB"/>
            </a:p>
          </p:txBody>
        </p:sp>
        <p:sp>
          <p:nvSpPr>
            <p:cNvPr id="21" name="Freeform 22">
              <a:extLst>
                <a:ext uri="{FF2B5EF4-FFF2-40B4-BE49-F238E27FC236}">
                  <a16:creationId xmlns:a16="http://schemas.microsoft.com/office/drawing/2014/main" id="{257708C8-05C1-498F-A593-CADBA4EB3145}"/>
                </a:ext>
              </a:extLst>
            </p:cNvPr>
            <p:cNvSpPr/>
            <p:nvPr/>
          </p:nvSpPr>
          <p:spPr>
            <a:xfrm>
              <a:off x="738185" y="5622929"/>
              <a:ext cx="338135" cy="1216023"/>
            </a:xfrm>
            <a:custGeom>
              <a:avLst/>
              <a:gdLst>
                <a:gd name="f0" fmla="val w"/>
                <a:gd name="f1" fmla="val h"/>
                <a:gd name="f2" fmla="val 0"/>
                <a:gd name="f3" fmla="val 213"/>
                <a:gd name="f4" fmla="val 766"/>
                <a:gd name="f5" fmla="val 195"/>
                <a:gd name="f6" fmla="val 464"/>
                <a:gd name="f7" fmla="val 6"/>
                <a:gd name="f8" fmla="val 12"/>
                <a:gd name="f9" fmla="val 461"/>
                <a:gd name="f10" fmla="*/ f0 1 213"/>
                <a:gd name="f11" fmla="*/ f1 1 766"/>
                <a:gd name="f12" fmla="val f2"/>
                <a:gd name="f13" fmla="val f3"/>
                <a:gd name="f14" fmla="val f4"/>
                <a:gd name="f15" fmla="+- f14 0 f12"/>
                <a:gd name="f16" fmla="+- f13 0 f12"/>
                <a:gd name="f17" fmla="*/ f16 1 213"/>
                <a:gd name="f18" fmla="*/ f15 1 766"/>
                <a:gd name="f19" fmla="*/ 0 1 f17"/>
                <a:gd name="f20" fmla="*/ f13 1 f17"/>
                <a:gd name="f21" fmla="*/ 0 1 f18"/>
                <a:gd name="f22" fmla="*/ f14 1 f18"/>
                <a:gd name="f23" fmla="*/ f19 f10 1"/>
                <a:gd name="f24" fmla="*/ f20 f10 1"/>
                <a:gd name="f25" fmla="*/ f22 f11 1"/>
                <a:gd name="f26" fmla="*/ f21 f11 1"/>
              </a:gdLst>
              <a:ahLst/>
              <a:cxnLst>
                <a:cxn ang="3cd4">
                  <a:pos x="hc" y="t"/>
                </a:cxn>
                <a:cxn ang="0">
                  <a:pos x="r" y="vc"/>
                </a:cxn>
                <a:cxn ang="cd4">
                  <a:pos x="hc" y="b"/>
                </a:cxn>
                <a:cxn ang="cd2">
                  <a:pos x="l" y="vc"/>
                </a:cxn>
              </a:cxnLst>
              <a:rect l="f23" t="f26" r="f24" b="f25"/>
              <a:pathLst>
                <a:path w="213" h="766">
                  <a:moveTo>
                    <a:pt x="f3" y="f4"/>
                  </a:moveTo>
                  <a:lnTo>
                    <a:pt x="f5" y="f4"/>
                  </a:lnTo>
                  <a:lnTo>
                    <a:pt x="f5" y="f6"/>
                  </a:lnTo>
                  <a:lnTo>
                    <a:pt x="f2" y="f7"/>
                  </a:lnTo>
                  <a:lnTo>
                    <a:pt x="f8" y="f2"/>
                  </a:lnTo>
                  <a:lnTo>
                    <a:pt x="f3" y="f9"/>
                  </a:lnTo>
                  <a:lnTo>
                    <a:pt x="f3" y="f4"/>
                  </a:lnTo>
                  <a:close/>
                </a:path>
              </a:pathLst>
            </a:custGeom>
            <a:gradFill>
              <a:gsLst>
                <a:gs pos="0">
                  <a:srgbClr val="82FFFF"/>
                </a:gs>
                <a:gs pos="100000">
                  <a:srgbClr val="3D97DE"/>
                </a:gs>
              </a:gsLst>
              <a:lin ang="5400000"/>
            </a:gradFill>
            <a:ln cap="flat">
              <a:noFill/>
              <a:prstDash val="solid"/>
            </a:ln>
          </p:spPr>
          <p:txBody>
            <a:bodyPr lIns="0" tIns="0" rIns="0" bIns="0"/>
            <a:lstStyle/>
            <a:p>
              <a:endParaRPr lang="en-GB"/>
            </a:p>
          </p:txBody>
        </p:sp>
        <p:sp>
          <p:nvSpPr>
            <p:cNvPr id="22" name="Freeform 23">
              <a:extLst>
                <a:ext uri="{FF2B5EF4-FFF2-40B4-BE49-F238E27FC236}">
                  <a16:creationId xmlns:a16="http://schemas.microsoft.com/office/drawing/2014/main" id="{28379A02-A72E-46B6-BE2E-97C43FD46C8B}"/>
                </a:ext>
              </a:extLst>
            </p:cNvPr>
            <p:cNvSpPr/>
            <p:nvPr/>
          </p:nvSpPr>
          <p:spPr>
            <a:xfrm>
              <a:off x="647696" y="5480054"/>
              <a:ext cx="157167" cy="157167"/>
            </a:xfrm>
            <a:custGeom>
              <a:avLst/>
              <a:gdLst>
                <a:gd name="f0" fmla="val w"/>
                <a:gd name="f1" fmla="val h"/>
                <a:gd name="f2" fmla="val 0"/>
                <a:gd name="f3" fmla="val 33"/>
                <a:gd name="f4" fmla="val 17"/>
                <a:gd name="f5" fmla="val 8"/>
                <a:gd name="f6" fmla="val 26"/>
                <a:gd name="f7" fmla="val 4"/>
                <a:gd name="f8" fmla="val 10"/>
                <a:gd name="f9" fmla="val 24"/>
                <a:gd name="f10" fmla="val 29"/>
                <a:gd name="f11" fmla="val 23"/>
                <a:gd name="f12" fmla="*/ f0 1 33"/>
                <a:gd name="f13" fmla="*/ f1 1 33"/>
                <a:gd name="f14" fmla="val f2"/>
                <a:gd name="f15" fmla="val f3"/>
                <a:gd name="f16" fmla="+- f15 0 f14"/>
                <a:gd name="f17" fmla="*/ f16 1 33"/>
                <a:gd name="f18" fmla="*/ 0 1 f17"/>
                <a:gd name="f19" fmla="*/ f15 1 f17"/>
                <a:gd name="f20" fmla="*/ f18 f12 1"/>
                <a:gd name="f21" fmla="*/ f19 f12 1"/>
                <a:gd name="f22" fmla="*/ f19 f13 1"/>
                <a:gd name="f23" fmla="*/ f18 f13 1"/>
              </a:gdLst>
              <a:ahLst/>
              <a:cxnLst>
                <a:cxn ang="3cd4">
                  <a:pos x="hc" y="t"/>
                </a:cxn>
                <a:cxn ang="0">
                  <a:pos x="r" y="vc"/>
                </a:cxn>
                <a:cxn ang="cd4">
                  <a:pos x="hc" y="b"/>
                </a:cxn>
                <a:cxn ang="cd2">
                  <a:pos x="l" y="vc"/>
                </a:cxn>
              </a:cxnLst>
              <a:rect l="f20" t="f23" r="f21" b="f22"/>
              <a:pathLst>
                <a:path w="33" h="33">
                  <a:moveTo>
                    <a:pt x="f4" y="f3"/>
                  </a:moveTo>
                  <a:cubicBezTo>
                    <a:pt x="f5" y="f3"/>
                    <a:pt x="f2" y="f6"/>
                    <a:pt x="f2" y="f4"/>
                  </a:cubicBezTo>
                  <a:cubicBezTo>
                    <a:pt x="f2" y="f5"/>
                    <a:pt x="f5" y="f2"/>
                    <a:pt x="f4" y="f2"/>
                  </a:cubicBezTo>
                  <a:cubicBezTo>
                    <a:pt x="f6" y="f2"/>
                    <a:pt x="f3" y="f5"/>
                    <a:pt x="f3" y="f4"/>
                  </a:cubicBezTo>
                  <a:cubicBezTo>
                    <a:pt x="f3" y="f6"/>
                    <a:pt x="f6" y="f3"/>
                    <a:pt x="f4" y="f3"/>
                  </a:cubicBezTo>
                  <a:close/>
                  <a:moveTo>
                    <a:pt x="f4" y="f7"/>
                  </a:moveTo>
                  <a:cubicBezTo>
                    <a:pt x="f8" y="f7"/>
                    <a:pt x="f7" y="f8"/>
                    <a:pt x="f7" y="f4"/>
                  </a:cubicBezTo>
                  <a:cubicBezTo>
                    <a:pt x="f7" y="f9"/>
                    <a:pt x="f8" y="f10"/>
                    <a:pt x="f4" y="f10"/>
                  </a:cubicBezTo>
                  <a:cubicBezTo>
                    <a:pt x="f11" y="f10"/>
                    <a:pt x="f10" y="f9"/>
                    <a:pt x="f10" y="f4"/>
                  </a:cubicBezTo>
                  <a:cubicBezTo>
                    <a:pt x="f10" y="f8"/>
                    <a:pt x="f11" y="f7"/>
                    <a:pt x="f4" y="f7"/>
                  </a:cubicBezTo>
                  <a:close/>
                </a:path>
              </a:pathLst>
            </a:custGeom>
            <a:gradFill>
              <a:gsLst>
                <a:gs pos="0">
                  <a:srgbClr val="82FFFF"/>
                </a:gs>
                <a:gs pos="100000">
                  <a:srgbClr val="3D97DE"/>
                </a:gs>
              </a:gsLst>
              <a:lin ang="5400000"/>
            </a:gradFill>
            <a:ln cap="flat">
              <a:noFill/>
              <a:prstDash val="solid"/>
            </a:ln>
          </p:spPr>
          <p:txBody>
            <a:bodyPr lIns="0" tIns="0" rIns="0" bIns="0"/>
            <a:lstStyle/>
            <a:p>
              <a:endParaRPr lang="en-GB"/>
            </a:p>
          </p:txBody>
        </p:sp>
        <p:sp>
          <p:nvSpPr>
            <p:cNvPr id="23" name="Freeform 24">
              <a:extLst>
                <a:ext uri="{FF2B5EF4-FFF2-40B4-BE49-F238E27FC236}">
                  <a16:creationId xmlns:a16="http://schemas.microsoft.com/office/drawing/2014/main" id="{8333E0ED-0BD1-4D46-9D63-58F6F893922A}"/>
                </a:ext>
              </a:extLst>
            </p:cNvPr>
            <p:cNvSpPr/>
            <p:nvPr/>
          </p:nvSpPr>
          <p:spPr>
            <a:xfrm>
              <a:off x="66678" y="903290"/>
              <a:ext cx="190496" cy="190496"/>
            </a:xfrm>
            <a:custGeom>
              <a:avLst/>
              <a:gdLst>
                <a:gd name="f0" fmla="val w"/>
                <a:gd name="f1" fmla="val h"/>
                <a:gd name="f2" fmla="val 0"/>
                <a:gd name="f3" fmla="val 40"/>
                <a:gd name="f4" fmla="val 20"/>
                <a:gd name="f5" fmla="val 9"/>
                <a:gd name="f6" fmla="val 31"/>
                <a:gd name="f7" fmla="val 32"/>
                <a:gd name="f8" fmla="val 4"/>
                <a:gd name="f9" fmla="val 12"/>
                <a:gd name="f10" fmla="val 29"/>
                <a:gd name="f11" fmla="val 36"/>
                <a:gd name="f12" fmla="*/ f0 1 40"/>
                <a:gd name="f13" fmla="*/ f1 1 40"/>
                <a:gd name="f14" fmla="val f2"/>
                <a:gd name="f15" fmla="val f3"/>
                <a:gd name="f16" fmla="+- f15 0 f14"/>
                <a:gd name="f17" fmla="*/ f16 1 40"/>
                <a:gd name="f18" fmla="*/ 0 1 f17"/>
                <a:gd name="f19" fmla="*/ f15 1 f17"/>
                <a:gd name="f20" fmla="*/ f18 f12 1"/>
                <a:gd name="f21" fmla="*/ f19 f12 1"/>
                <a:gd name="f22" fmla="*/ f19 f13 1"/>
                <a:gd name="f23" fmla="*/ f18 f13 1"/>
              </a:gdLst>
              <a:ahLst/>
              <a:cxnLst>
                <a:cxn ang="3cd4">
                  <a:pos x="hc" y="t"/>
                </a:cxn>
                <a:cxn ang="0">
                  <a:pos x="r" y="vc"/>
                </a:cxn>
                <a:cxn ang="cd4">
                  <a:pos x="hc" y="b"/>
                </a:cxn>
                <a:cxn ang="cd2">
                  <a:pos x="l" y="vc"/>
                </a:cxn>
              </a:cxnLst>
              <a:rect l="f20" t="f23" r="f21" b="f22"/>
              <a:pathLst>
                <a:path w="40" h="40">
                  <a:moveTo>
                    <a:pt x="f4" y="f3"/>
                  </a:moveTo>
                  <a:cubicBezTo>
                    <a:pt x="f5" y="f3"/>
                    <a:pt x="f2" y="f6"/>
                    <a:pt x="f2" y="f4"/>
                  </a:cubicBezTo>
                  <a:cubicBezTo>
                    <a:pt x="f2" y="f5"/>
                    <a:pt x="f5" y="f2"/>
                    <a:pt x="f4" y="f2"/>
                  </a:cubicBezTo>
                  <a:cubicBezTo>
                    <a:pt x="f7" y="f2"/>
                    <a:pt x="f3" y="f5"/>
                    <a:pt x="f3" y="f4"/>
                  </a:cubicBezTo>
                  <a:cubicBezTo>
                    <a:pt x="f3" y="f6"/>
                    <a:pt x="f7" y="f3"/>
                    <a:pt x="f4" y="f3"/>
                  </a:cubicBezTo>
                  <a:close/>
                  <a:moveTo>
                    <a:pt x="f4" y="f8"/>
                  </a:moveTo>
                  <a:cubicBezTo>
                    <a:pt x="f9" y="f8"/>
                    <a:pt x="f8" y="f9"/>
                    <a:pt x="f8" y="f4"/>
                  </a:cubicBezTo>
                  <a:cubicBezTo>
                    <a:pt x="f8" y="f10"/>
                    <a:pt x="f9" y="f11"/>
                    <a:pt x="f4" y="f11"/>
                  </a:cubicBezTo>
                  <a:cubicBezTo>
                    <a:pt x="f10" y="f11"/>
                    <a:pt x="f11" y="f10"/>
                    <a:pt x="f11" y="f4"/>
                  </a:cubicBezTo>
                  <a:cubicBezTo>
                    <a:pt x="f11" y="f9"/>
                    <a:pt x="f10" y="f8"/>
                    <a:pt x="f4" y="f8"/>
                  </a:cubicBezTo>
                  <a:close/>
                </a:path>
              </a:pathLst>
            </a:custGeom>
            <a:gradFill>
              <a:gsLst>
                <a:gs pos="0">
                  <a:srgbClr val="82FFFF"/>
                </a:gs>
                <a:gs pos="100000">
                  <a:srgbClr val="3D97DE"/>
                </a:gs>
              </a:gsLst>
              <a:lin ang="5400000"/>
            </a:gradFill>
            <a:ln cap="flat">
              <a:noFill/>
              <a:prstDash val="solid"/>
            </a:ln>
          </p:spPr>
          <p:txBody>
            <a:bodyPr lIns="0" tIns="0" rIns="0" bIns="0"/>
            <a:lstStyle/>
            <a:p>
              <a:endParaRPr lang="en-GB"/>
            </a:p>
          </p:txBody>
        </p:sp>
        <p:sp>
          <p:nvSpPr>
            <p:cNvPr id="24" name="Freeform 25">
              <a:extLst>
                <a:ext uri="{FF2B5EF4-FFF2-40B4-BE49-F238E27FC236}">
                  <a16:creationId xmlns:a16="http://schemas.microsoft.com/office/drawing/2014/main" id="{B957BA55-02F6-47C6-B1FC-97E741B02316}"/>
                </a:ext>
              </a:extLst>
            </p:cNvPr>
            <p:cNvSpPr/>
            <p:nvPr/>
          </p:nvSpPr>
          <p:spPr>
            <a:xfrm>
              <a:off x="0" y="3897309"/>
              <a:ext cx="133346" cy="266703"/>
            </a:xfrm>
            <a:custGeom>
              <a:avLst/>
              <a:gdLst>
                <a:gd name="f0" fmla="val w"/>
                <a:gd name="f1" fmla="val h"/>
                <a:gd name="f2" fmla="val 0"/>
                <a:gd name="f3" fmla="val 84"/>
                <a:gd name="f4" fmla="val 168"/>
                <a:gd name="f5" fmla="val 69"/>
                <a:gd name="f6" fmla="val 6"/>
                <a:gd name="f7" fmla="val 12"/>
                <a:gd name="f8" fmla="val 162"/>
                <a:gd name="f9" fmla="*/ f0 1 84"/>
                <a:gd name="f10" fmla="*/ f1 1 168"/>
                <a:gd name="f11" fmla="val f2"/>
                <a:gd name="f12" fmla="val f3"/>
                <a:gd name="f13" fmla="val f4"/>
                <a:gd name="f14" fmla="+- f13 0 f11"/>
                <a:gd name="f15" fmla="+- f12 0 f11"/>
                <a:gd name="f16" fmla="*/ f15 1 84"/>
                <a:gd name="f17" fmla="*/ f14 1 168"/>
                <a:gd name="f18" fmla="*/ 0 1 f16"/>
                <a:gd name="f19" fmla="*/ f12 1 f16"/>
                <a:gd name="f20" fmla="*/ 0 1 f17"/>
                <a:gd name="f21" fmla="*/ f13 1 f17"/>
                <a:gd name="f22" fmla="*/ f18 f9 1"/>
                <a:gd name="f23" fmla="*/ f19 f9 1"/>
                <a:gd name="f24" fmla="*/ f21 f10 1"/>
                <a:gd name="f25" fmla="*/ f20 f10 1"/>
              </a:gdLst>
              <a:ahLst/>
              <a:cxnLst>
                <a:cxn ang="3cd4">
                  <a:pos x="hc" y="t"/>
                </a:cxn>
                <a:cxn ang="0">
                  <a:pos x="r" y="vc"/>
                </a:cxn>
                <a:cxn ang="cd4">
                  <a:pos x="hc" y="b"/>
                </a:cxn>
                <a:cxn ang="cd2">
                  <a:pos x="l" y="vc"/>
                </a:cxn>
              </a:cxnLst>
              <a:rect l="f22" t="f25" r="f23" b="f24"/>
              <a:pathLst>
                <a:path w="84" h="168">
                  <a:moveTo>
                    <a:pt x="f5" y="f4"/>
                  </a:moveTo>
                  <a:lnTo>
                    <a:pt x="f2" y="f6"/>
                  </a:lnTo>
                  <a:lnTo>
                    <a:pt x="f7" y="f2"/>
                  </a:lnTo>
                  <a:lnTo>
                    <a:pt x="f3" y="f8"/>
                  </a:lnTo>
                  <a:lnTo>
                    <a:pt x="f5" y="f4"/>
                  </a:lnTo>
                  <a:close/>
                </a:path>
              </a:pathLst>
            </a:custGeom>
            <a:gradFill>
              <a:gsLst>
                <a:gs pos="0">
                  <a:srgbClr val="82FFFF"/>
                </a:gs>
                <a:gs pos="100000">
                  <a:srgbClr val="3D97DE"/>
                </a:gs>
              </a:gsLst>
              <a:lin ang="5400000"/>
            </a:gradFill>
            <a:ln cap="flat">
              <a:noFill/>
              <a:prstDash val="solid"/>
            </a:ln>
          </p:spPr>
          <p:txBody>
            <a:bodyPr lIns="0" tIns="0" rIns="0" bIns="0"/>
            <a:lstStyle/>
            <a:p>
              <a:endParaRPr lang="en-GB"/>
            </a:p>
          </p:txBody>
        </p:sp>
        <p:sp>
          <p:nvSpPr>
            <p:cNvPr id="25" name="Freeform 26">
              <a:extLst>
                <a:ext uri="{FF2B5EF4-FFF2-40B4-BE49-F238E27FC236}">
                  <a16:creationId xmlns:a16="http://schemas.microsoft.com/office/drawing/2014/main" id="{537813DF-FDE9-47DF-8C28-F5DACCE1CD39}"/>
                </a:ext>
              </a:extLst>
            </p:cNvPr>
            <p:cNvSpPr/>
            <p:nvPr/>
          </p:nvSpPr>
          <p:spPr>
            <a:xfrm>
              <a:off x="66678" y="4149720"/>
              <a:ext cx="190496" cy="188915"/>
            </a:xfrm>
            <a:custGeom>
              <a:avLst/>
              <a:gdLst>
                <a:gd name="f0" fmla="val w"/>
                <a:gd name="f1" fmla="val h"/>
                <a:gd name="f2" fmla="val 0"/>
                <a:gd name="f3" fmla="val 40"/>
                <a:gd name="f4" fmla="val 20"/>
                <a:gd name="f5" fmla="val 9"/>
                <a:gd name="f6" fmla="val 31"/>
                <a:gd name="f7" fmla="val 4"/>
                <a:gd name="f8" fmla="val 11"/>
                <a:gd name="f9" fmla="val 28"/>
                <a:gd name="f10" fmla="val 36"/>
                <a:gd name="f11" fmla="val 29"/>
                <a:gd name="f12" fmla="*/ f0 1 40"/>
                <a:gd name="f13" fmla="*/ f1 1 40"/>
                <a:gd name="f14" fmla="val f2"/>
                <a:gd name="f15" fmla="val f3"/>
                <a:gd name="f16" fmla="+- f15 0 f14"/>
                <a:gd name="f17" fmla="*/ f16 1 40"/>
                <a:gd name="f18" fmla="*/ 0 1 f17"/>
                <a:gd name="f19" fmla="*/ f15 1 f17"/>
                <a:gd name="f20" fmla="*/ f18 f12 1"/>
                <a:gd name="f21" fmla="*/ f19 f12 1"/>
                <a:gd name="f22" fmla="*/ f19 f13 1"/>
                <a:gd name="f23" fmla="*/ f18 f13 1"/>
              </a:gdLst>
              <a:ahLst/>
              <a:cxnLst>
                <a:cxn ang="3cd4">
                  <a:pos x="hc" y="t"/>
                </a:cxn>
                <a:cxn ang="0">
                  <a:pos x="r" y="vc"/>
                </a:cxn>
                <a:cxn ang="cd4">
                  <a:pos x="hc" y="b"/>
                </a:cxn>
                <a:cxn ang="cd2">
                  <a:pos x="l" y="vc"/>
                </a:cxn>
              </a:cxnLst>
              <a:rect l="f20" t="f23" r="f21" b="f22"/>
              <a:pathLst>
                <a:path w="40" h="40">
                  <a:moveTo>
                    <a:pt x="f4" y="f3"/>
                  </a:moveTo>
                  <a:cubicBezTo>
                    <a:pt x="f5" y="f3"/>
                    <a:pt x="f2" y="f6"/>
                    <a:pt x="f2" y="f4"/>
                  </a:cubicBezTo>
                  <a:cubicBezTo>
                    <a:pt x="f2" y="f5"/>
                    <a:pt x="f5" y="f2"/>
                    <a:pt x="f4" y="f2"/>
                  </a:cubicBezTo>
                  <a:cubicBezTo>
                    <a:pt x="f6" y="f2"/>
                    <a:pt x="f3" y="f5"/>
                    <a:pt x="f3" y="f4"/>
                  </a:cubicBezTo>
                  <a:cubicBezTo>
                    <a:pt x="f3" y="f6"/>
                    <a:pt x="f6" y="f3"/>
                    <a:pt x="f4" y="f3"/>
                  </a:cubicBezTo>
                  <a:close/>
                  <a:moveTo>
                    <a:pt x="f4" y="f7"/>
                  </a:moveTo>
                  <a:cubicBezTo>
                    <a:pt x="f8" y="f7"/>
                    <a:pt x="f7" y="f8"/>
                    <a:pt x="f7" y="f4"/>
                  </a:cubicBezTo>
                  <a:cubicBezTo>
                    <a:pt x="f7" y="f9"/>
                    <a:pt x="f8" y="f10"/>
                    <a:pt x="f4" y="f10"/>
                  </a:cubicBezTo>
                  <a:cubicBezTo>
                    <a:pt x="f11" y="f10"/>
                    <a:pt x="f10" y="f9"/>
                    <a:pt x="f10" y="f4"/>
                  </a:cubicBezTo>
                  <a:cubicBezTo>
                    <a:pt x="f10" y="f8"/>
                    <a:pt x="f11" y="f7"/>
                    <a:pt x="f4" y="f7"/>
                  </a:cubicBezTo>
                  <a:close/>
                </a:path>
              </a:pathLst>
            </a:custGeom>
            <a:gradFill>
              <a:gsLst>
                <a:gs pos="0">
                  <a:srgbClr val="82FFFF"/>
                </a:gs>
                <a:gs pos="100000">
                  <a:srgbClr val="3D97DE"/>
                </a:gs>
              </a:gsLst>
              <a:lin ang="5400000"/>
            </a:gradFill>
            <a:ln cap="flat">
              <a:noFill/>
              <a:prstDash val="solid"/>
            </a:ln>
          </p:spPr>
          <p:txBody>
            <a:bodyPr lIns="0" tIns="0" rIns="0" bIns="0"/>
            <a:lstStyle/>
            <a:p>
              <a:endParaRPr lang="en-GB"/>
            </a:p>
          </p:txBody>
        </p:sp>
        <p:sp>
          <p:nvSpPr>
            <p:cNvPr id="26" name="Freeform 27">
              <a:extLst>
                <a:ext uri="{FF2B5EF4-FFF2-40B4-BE49-F238E27FC236}">
                  <a16:creationId xmlns:a16="http://schemas.microsoft.com/office/drawing/2014/main" id="{D135327B-639B-4A62-87F3-52C90A807108}"/>
                </a:ext>
              </a:extLst>
            </p:cNvPr>
            <p:cNvSpPr/>
            <p:nvPr/>
          </p:nvSpPr>
          <p:spPr>
            <a:xfrm>
              <a:off x="0" y="1644648"/>
              <a:ext cx="133346" cy="269876"/>
            </a:xfrm>
            <a:custGeom>
              <a:avLst/>
              <a:gdLst>
                <a:gd name="f0" fmla="val w"/>
                <a:gd name="f1" fmla="val h"/>
                <a:gd name="f2" fmla="val 0"/>
                <a:gd name="f3" fmla="val 84"/>
                <a:gd name="f4" fmla="val 170"/>
                <a:gd name="f5" fmla="val 12"/>
                <a:gd name="f6" fmla="val 164"/>
                <a:gd name="f7" fmla="val 69"/>
                <a:gd name="f8" fmla="val 6"/>
                <a:gd name="f9" fmla="*/ f0 1 84"/>
                <a:gd name="f10" fmla="*/ f1 1 170"/>
                <a:gd name="f11" fmla="val f2"/>
                <a:gd name="f12" fmla="val f3"/>
                <a:gd name="f13" fmla="val f4"/>
                <a:gd name="f14" fmla="+- f13 0 f11"/>
                <a:gd name="f15" fmla="+- f12 0 f11"/>
                <a:gd name="f16" fmla="*/ f15 1 84"/>
                <a:gd name="f17" fmla="*/ f14 1 170"/>
                <a:gd name="f18" fmla="*/ 0 1 f16"/>
                <a:gd name="f19" fmla="*/ f12 1 f16"/>
                <a:gd name="f20" fmla="*/ 0 1 f17"/>
                <a:gd name="f21" fmla="*/ f13 1 f17"/>
                <a:gd name="f22" fmla="*/ f18 f9 1"/>
                <a:gd name="f23" fmla="*/ f19 f9 1"/>
                <a:gd name="f24" fmla="*/ f21 f10 1"/>
                <a:gd name="f25" fmla="*/ f20 f10 1"/>
              </a:gdLst>
              <a:ahLst/>
              <a:cxnLst>
                <a:cxn ang="3cd4">
                  <a:pos x="hc" y="t"/>
                </a:cxn>
                <a:cxn ang="0">
                  <a:pos x="r" y="vc"/>
                </a:cxn>
                <a:cxn ang="cd4">
                  <a:pos x="hc" y="b"/>
                </a:cxn>
                <a:cxn ang="cd2">
                  <a:pos x="l" y="vc"/>
                </a:cxn>
              </a:cxnLst>
              <a:rect l="f22" t="f25" r="f23" b="f24"/>
              <a:pathLst>
                <a:path w="84" h="170">
                  <a:moveTo>
                    <a:pt x="f5" y="f4"/>
                  </a:moveTo>
                  <a:lnTo>
                    <a:pt x="f2" y="f6"/>
                  </a:lnTo>
                  <a:lnTo>
                    <a:pt x="f7" y="f2"/>
                  </a:lnTo>
                  <a:lnTo>
                    <a:pt x="f3" y="f8"/>
                  </a:lnTo>
                  <a:lnTo>
                    <a:pt x="f5" y="f4"/>
                  </a:lnTo>
                  <a:close/>
                </a:path>
              </a:pathLst>
            </a:custGeom>
            <a:gradFill>
              <a:gsLst>
                <a:gs pos="0">
                  <a:srgbClr val="82FFFF"/>
                </a:gs>
                <a:gs pos="100000">
                  <a:srgbClr val="3D97DE"/>
                </a:gs>
              </a:gsLst>
              <a:lin ang="5400000"/>
            </a:gradFill>
            <a:ln cap="flat">
              <a:noFill/>
              <a:prstDash val="solid"/>
            </a:ln>
          </p:spPr>
          <p:txBody>
            <a:bodyPr lIns="0" tIns="0" rIns="0" bIns="0"/>
            <a:lstStyle/>
            <a:p>
              <a:endParaRPr lang="en-GB"/>
            </a:p>
          </p:txBody>
        </p:sp>
        <p:sp>
          <p:nvSpPr>
            <p:cNvPr id="27" name="Freeform 28">
              <a:extLst>
                <a:ext uri="{FF2B5EF4-FFF2-40B4-BE49-F238E27FC236}">
                  <a16:creationId xmlns:a16="http://schemas.microsoft.com/office/drawing/2014/main" id="{6032426A-DBE2-4180-BB4C-F4446D15A30E}"/>
                </a:ext>
              </a:extLst>
            </p:cNvPr>
            <p:cNvSpPr/>
            <p:nvPr/>
          </p:nvSpPr>
          <p:spPr>
            <a:xfrm>
              <a:off x="66678" y="1468434"/>
              <a:ext cx="190496" cy="190496"/>
            </a:xfrm>
            <a:custGeom>
              <a:avLst/>
              <a:gdLst>
                <a:gd name="f0" fmla="val w"/>
                <a:gd name="f1" fmla="val h"/>
                <a:gd name="f2" fmla="val 0"/>
                <a:gd name="f3" fmla="val 40"/>
                <a:gd name="f4" fmla="val 20"/>
                <a:gd name="f5" fmla="val 9"/>
                <a:gd name="f6" fmla="val 31"/>
                <a:gd name="f7" fmla="val 4"/>
                <a:gd name="f8" fmla="val 11"/>
                <a:gd name="f9" fmla="val 28"/>
                <a:gd name="f10" fmla="val 36"/>
                <a:gd name="f11" fmla="val 29"/>
                <a:gd name="f12" fmla="*/ f0 1 40"/>
                <a:gd name="f13" fmla="*/ f1 1 40"/>
                <a:gd name="f14" fmla="val f2"/>
                <a:gd name="f15" fmla="val f3"/>
                <a:gd name="f16" fmla="+- f15 0 f14"/>
                <a:gd name="f17" fmla="*/ f16 1 40"/>
                <a:gd name="f18" fmla="*/ 0 1 f17"/>
                <a:gd name="f19" fmla="*/ f15 1 f17"/>
                <a:gd name="f20" fmla="*/ f18 f12 1"/>
                <a:gd name="f21" fmla="*/ f19 f12 1"/>
                <a:gd name="f22" fmla="*/ f19 f13 1"/>
                <a:gd name="f23" fmla="*/ f18 f13 1"/>
              </a:gdLst>
              <a:ahLst/>
              <a:cxnLst>
                <a:cxn ang="3cd4">
                  <a:pos x="hc" y="t"/>
                </a:cxn>
                <a:cxn ang="0">
                  <a:pos x="r" y="vc"/>
                </a:cxn>
                <a:cxn ang="cd4">
                  <a:pos x="hc" y="b"/>
                </a:cxn>
                <a:cxn ang="cd2">
                  <a:pos x="l" y="vc"/>
                </a:cxn>
              </a:cxnLst>
              <a:rect l="f20" t="f23" r="f21" b="f22"/>
              <a:pathLst>
                <a:path w="40" h="40">
                  <a:moveTo>
                    <a:pt x="f4" y="f3"/>
                  </a:moveTo>
                  <a:cubicBezTo>
                    <a:pt x="f5" y="f3"/>
                    <a:pt x="f2" y="f6"/>
                    <a:pt x="f2" y="f4"/>
                  </a:cubicBezTo>
                  <a:cubicBezTo>
                    <a:pt x="f2" y="f5"/>
                    <a:pt x="f5" y="f2"/>
                    <a:pt x="f4" y="f2"/>
                  </a:cubicBezTo>
                  <a:cubicBezTo>
                    <a:pt x="f6" y="f2"/>
                    <a:pt x="f3" y="f5"/>
                    <a:pt x="f3" y="f4"/>
                  </a:cubicBezTo>
                  <a:cubicBezTo>
                    <a:pt x="f3" y="f6"/>
                    <a:pt x="f6" y="f3"/>
                    <a:pt x="f4" y="f3"/>
                  </a:cubicBezTo>
                  <a:close/>
                  <a:moveTo>
                    <a:pt x="f4" y="f7"/>
                  </a:moveTo>
                  <a:cubicBezTo>
                    <a:pt x="f8" y="f7"/>
                    <a:pt x="f7" y="f8"/>
                    <a:pt x="f7" y="f4"/>
                  </a:cubicBezTo>
                  <a:cubicBezTo>
                    <a:pt x="f7" y="f9"/>
                    <a:pt x="f8" y="f10"/>
                    <a:pt x="f4" y="f10"/>
                  </a:cubicBezTo>
                  <a:cubicBezTo>
                    <a:pt x="f11" y="f10"/>
                    <a:pt x="f10" y="f9"/>
                    <a:pt x="f10" y="f4"/>
                  </a:cubicBezTo>
                  <a:cubicBezTo>
                    <a:pt x="f10" y="f8"/>
                    <a:pt x="f11" y="f7"/>
                    <a:pt x="f4" y="f7"/>
                  </a:cubicBezTo>
                  <a:close/>
                </a:path>
              </a:pathLst>
            </a:custGeom>
            <a:gradFill>
              <a:gsLst>
                <a:gs pos="0">
                  <a:srgbClr val="82FFFF"/>
                </a:gs>
                <a:gs pos="100000">
                  <a:srgbClr val="3D97DE"/>
                </a:gs>
              </a:gsLst>
              <a:lin ang="5400000"/>
            </a:gradFill>
            <a:ln cap="flat">
              <a:noFill/>
              <a:prstDash val="solid"/>
            </a:ln>
          </p:spPr>
          <p:txBody>
            <a:bodyPr lIns="0" tIns="0" rIns="0" bIns="0"/>
            <a:lstStyle/>
            <a:p>
              <a:endParaRPr lang="en-GB"/>
            </a:p>
          </p:txBody>
        </p:sp>
        <p:sp>
          <p:nvSpPr>
            <p:cNvPr id="28" name="Freeform 29">
              <a:extLst>
                <a:ext uri="{FF2B5EF4-FFF2-40B4-BE49-F238E27FC236}">
                  <a16:creationId xmlns:a16="http://schemas.microsoft.com/office/drawing/2014/main" id="{D7D779E1-D339-4C33-A2E3-F0F597BA909E}"/>
                </a:ext>
              </a:extLst>
            </p:cNvPr>
            <p:cNvSpPr/>
            <p:nvPr/>
          </p:nvSpPr>
          <p:spPr>
            <a:xfrm>
              <a:off x="695328" y="4764"/>
              <a:ext cx="309560" cy="1558923"/>
            </a:xfrm>
            <a:custGeom>
              <a:avLst/>
              <a:gdLst>
                <a:gd name="f0" fmla="val w"/>
                <a:gd name="f1" fmla="val h"/>
                <a:gd name="f2" fmla="val 0"/>
                <a:gd name="f3" fmla="val 195"/>
                <a:gd name="f4" fmla="val 982"/>
                <a:gd name="f5" fmla="val 177"/>
                <a:gd name="f6" fmla="val 805"/>
                <a:gd name="f7" fmla="val 629"/>
                <a:gd name="f8" fmla="val 18"/>
                <a:gd name="f9" fmla="val 623"/>
                <a:gd name="f10" fmla="val 796"/>
                <a:gd name="f11" fmla="*/ f0 1 195"/>
                <a:gd name="f12" fmla="*/ f1 1 982"/>
                <a:gd name="f13" fmla="val f2"/>
                <a:gd name="f14" fmla="val f3"/>
                <a:gd name="f15" fmla="val f4"/>
                <a:gd name="f16" fmla="+- f15 0 f13"/>
                <a:gd name="f17" fmla="+- f14 0 f13"/>
                <a:gd name="f18" fmla="*/ f17 1 195"/>
                <a:gd name="f19" fmla="*/ f16 1 982"/>
                <a:gd name="f20" fmla="*/ 0 1 f18"/>
                <a:gd name="f21" fmla="*/ f14 1 f18"/>
                <a:gd name="f22" fmla="*/ 0 1 f19"/>
                <a:gd name="f23" fmla="*/ f15 1 f19"/>
                <a:gd name="f24" fmla="*/ f20 f11 1"/>
                <a:gd name="f25" fmla="*/ f21 f11 1"/>
                <a:gd name="f26" fmla="*/ f23 f12 1"/>
                <a:gd name="f27" fmla="*/ f22 f12 1"/>
              </a:gdLst>
              <a:ahLst/>
              <a:cxnLst>
                <a:cxn ang="3cd4">
                  <a:pos x="hc" y="t"/>
                </a:cxn>
                <a:cxn ang="0">
                  <a:pos x="r" y="vc"/>
                </a:cxn>
                <a:cxn ang="cd4">
                  <a:pos x="hc" y="b"/>
                </a:cxn>
                <a:cxn ang="cd2">
                  <a:pos x="l" y="vc"/>
                </a:cxn>
              </a:cxnLst>
              <a:rect l="f24" t="f27" r="f25" b="f26"/>
              <a:pathLst>
                <a:path w="195" h="982">
                  <a:moveTo>
                    <a:pt x="f3" y="f4"/>
                  </a:moveTo>
                  <a:lnTo>
                    <a:pt x="f5" y="f4"/>
                  </a:lnTo>
                  <a:lnTo>
                    <a:pt x="f5" y="f6"/>
                  </a:lnTo>
                  <a:lnTo>
                    <a:pt x="f2" y="f7"/>
                  </a:lnTo>
                  <a:lnTo>
                    <a:pt x="f2" y="f2"/>
                  </a:lnTo>
                  <a:lnTo>
                    <a:pt x="f8" y="f2"/>
                  </a:lnTo>
                  <a:lnTo>
                    <a:pt x="f8" y="f9"/>
                  </a:lnTo>
                  <a:lnTo>
                    <a:pt x="f3" y="f10"/>
                  </a:lnTo>
                  <a:lnTo>
                    <a:pt x="f3" y="f4"/>
                  </a:lnTo>
                  <a:close/>
                </a:path>
              </a:pathLst>
            </a:custGeom>
            <a:gradFill>
              <a:gsLst>
                <a:gs pos="0">
                  <a:srgbClr val="82FFFF"/>
                </a:gs>
                <a:gs pos="100000">
                  <a:srgbClr val="3D97DE"/>
                </a:gs>
              </a:gsLst>
              <a:lin ang="5400000"/>
            </a:gradFill>
            <a:ln cap="flat">
              <a:noFill/>
              <a:prstDash val="solid"/>
            </a:ln>
          </p:spPr>
          <p:txBody>
            <a:bodyPr lIns="0" tIns="0" rIns="0" bIns="0"/>
            <a:lstStyle/>
            <a:p>
              <a:endParaRPr lang="en-GB"/>
            </a:p>
          </p:txBody>
        </p:sp>
        <p:sp>
          <p:nvSpPr>
            <p:cNvPr id="29" name="Freeform 30">
              <a:extLst>
                <a:ext uri="{FF2B5EF4-FFF2-40B4-BE49-F238E27FC236}">
                  <a16:creationId xmlns:a16="http://schemas.microsoft.com/office/drawing/2014/main" id="{5C07AF9A-8E47-4748-8B60-01651BA3EA37}"/>
                </a:ext>
              </a:extLst>
            </p:cNvPr>
            <p:cNvSpPr/>
            <p:nvPr/>
          </p:nvSpPr>
          <p:spPr>
            <a:xfrm>
              <a:off x="57150" y="4881560"/>
              <a:ext cx="190496" cy="188915"/>
            </a:xfrm>
            <a:custGeom>
              <a:avLst/>
              <a:gdLst>
                <a:gd name="f0" fmla="val w"/>
                <a:gd name="f1" fmla="val h"/>
                <a:gd name="f2" fmla="val 0"/>
                <a:gd name="f3" fmla="val 40"/>
                <a:gd name="f4" fmla="val 20"/>
                <a:gd name="f5" fmla="val 9"/>
                <a:gd name="f6" fmla="val 31"/>
                <a:gd name="f7" fmla="val 4"/>
                <a:gd name="f8" fmla="val 12"/>
                <a:gd name="f9" fmla="val 11"/>
                <a:gd name="f10" fmla="val 29"/>
                <a:gd name="f11" fmla="val 36"/>
                <a:gd name="f12" fmla="*/ f0 1 40"/>
                <a:gd name="f13" fmla="*/ f1 1 40"/>
                <a:gd name="f14" fmla="val f2"/>
                <a:gd name="f15" fmla="val f3"/>
                <a:gd name="f16" fmla="+- f15 0 f14"/>
                <a:gd name="f17" fmla="*/ f16 1 40"/>
                <a:gd name="f18" fmla="*/ 0 1 f17"/>
                <a:gd name="f19" fmla="*/ f15 1 f17"/>
                <a:gd name="f20" fmla="*/ f18 f12 1"/>
                <a:gd name="f21" fmla="*/ f19 f12 1"/>
                <a:gd name="f22" fmla="*/ f19 f13 1"/>
                <a:gd name="f23" fmla="*/ f18 f13 1"/>
              </a:gdLst>
              <a:ahLst/>
              <a:cxnLst>
                <a:cxn ang="3cd4">
                  <a:pos x="hc" y="t"/>
                </a:cxn>
                <a:cxn ang="0">
                  <a:pos x="r" y="vc"/>
                </a:cxn>
                <a:cxn ang="cd4">
                  <a:pos x="hc" y="b"/>
                </a:cxn>
                <a:cxn ang="cd2">
                  <a:pos x="l" y="vc"/>
                </a:cxn>
              </a:cxnLst>
              <a:rect l="f20" t="f23" r="f21" b="f22"/>
              <a:pathLst>
                <a:path w="40" h="40">
                  <a:moveTo>
                    <a:pt x="f4" y="f3"/>
                  </a:moveTo>
                  <a:cubicBezTo>
                    <a:pt x="f5" y="f3"/>
                    <a:pt x="f2" y="f6"/>
                    <a:pt x="f2" y="f4"/>
                  </a:cubicBezTo>
                  <a:cubicBezTo>
                    <a:pt x="f2" y="f5"/>
                    <a:pt x="f5" y="f2"/>
                    <a:pt x="f4" y="f2"/>
                  </a:cubicBezTo>
                  <a:cubicBezTo>
                    <a:pt x="f6" y="f2"/>
                    <a:pt x="f3" y="f5"/>
                    <a:pt x="f3" y="f4"/>
                  </a:cubicBezTo>
                  <a:cubicBezTo>
                    <a:pt x="f3" y="f6"/>
                    <a:pt x="f6" y="f3"/>
                    <a:pt x="f4" y="f3"/>
                  </a:cubicBezTo>
                  <a:close/>
                  <a:moveTo>
                    <a:pt x="f4" y="f7"/>
                  </a:moveTo>
                  <a:cubicBezTo>
                    <a:pt x="f8" y="f7"/>
                    <a:pt x="f7" y="f9"/>
                    <a:pt x="f7" y="f4"/>
                  </a:cubicBezTo>
                  <a:cubicBezTo>
                    <a:pt x="f7" y="f10"/>
                    <a:pt x="f8" y="f11"/>
                    <a:pt x="f4" y="f11"/>
                  </a:cubicBezTo>
                  <a:cubicBezTo>
                    <a:pt x="f10" y="f11"/>
                    <a:pt x="f11" y="f10"/>
                    <a:pt x="f11" y="f4"/>
                  </a:cubicBezTo>
                  <a:cubicBezTo>
                    <a:pt x="f11" y="f9"/>
                    <a:pt x="f10" y="f7"/>
                    <a:pt x="f4" y="f7"/>
                  </a:cubicBezTo>
                  <a:close/>
                </a:path>
              </a:pathLst>
            </a:custGeom>
            <a:gradFill>
              <a:gsLst>
                <a:gs pos="0">
                  <a:srgbClr val="82FFFF"/>
                </a:gs>
                <a:gs pos="100000">
                  <a:srgbClr val="3D97DE"/>
                </a:gs>
              </a:gsLst>
              <a:lin ang="5400000"/>
            </a:gradFill>
            <a:ln cap="flat">
              <a:noFill/>
              <a:prstDash val="solid"/>
            </a:ln>
          </p:spPr>
          <p:txBody>
            <a:bodyPr lIns="0" tIns="0" rIns="0" bIns="0"/>
            <a:lstStyle/>
            <a:p>
              <a:endParaRPr lang="en-GB"/>
            </a:p>
          </p:txBody>
        </p:sp>
        <p:sp>
          <p:nvSpPr>
            <p:cNvPr id="30" name="Freeform 31">
              <a:extLst>
                <a:ext uri="{FF2B5EF4-FFF2-40B4-BE49-F238E27FC236}">
                  <a16:creationId xmlns:a16="http://schemas.microsoft.com/office/drawing/2014/main" id="{B35CD02C-382B-4F87-A661-9739640C1E93}"/>
                </a:ext>
              </a:extLst>
            </p:cNvPr>
            <p:cNvSpPr/>
            <p:nvPr/>
          </p:nvSpPr>
          <p:spPr>
            <a:xfrm>
              <a:off x="138110" y="5060947"/>
              <a:ext cx="304796" cy="1777995"/>
            </a:xfrm>
            <a:custGeom>
              <a:avLst/>
              <a:gdLst>
                <a:gd name="f0" fmla="val 360"/>
                <a:gd name="f1" fmla="val w"/>
                <a:gd name="f2" fmla="val h"/>
                <a:gd name="f3" fmla="val 0"/>
                <a:gd name="f4" fmla="val 192"/>
                <a:gd name="f5" fmla="val 1120"/>
                <a:gd name="f6" fmla="val 177"/>
                <a:gd name="f7" fmla="val 183"/>
                <a:gd name="f8" fmla="val 15"/>
                <a:gd name="f9" fmla="val 354"/>
                <a:gd name="f10" fmla="*/ f1 1 192"/>
                <a:gd name="f11" fmla="*/ f2 1 1120"/>
                <a:gd name="f12" fmla="val f3"/>
                <a:gd name="f13" fmla="val f4"/>
                <a:gd name="f14" fmla="val f5"/>
                <a:gd name="f15" fmla="+- f14 0 f12"/>
                <a:gd name="f16" fmla="+- f13 0 f12"/>
                <a:gd name="f17" fmla="*/ f16 1 192"/>
                <a:gd name="f18" fmla="*/ f15 1 1120"/>
                <a:gd name="f19" fmla="*/ 0 1 f17"/>
                <a:gd name="f20" fmla="*/ f13 1 f17"/>
                <a:gd name="f21" fmla="*/ 0 1 f18"/>
                <a:gd name="f22" fmla="*/ f14 1 f18"/>
                <a:gd name="f23" fmla="*/ f19 f10 1"/>
                <a:gd name="f24" fmla="*/ f20 f10 1"/>
                <a:gd name="f25" fmla="*/ f22 f11 1"/>
                <a:gd name="f26" fmla="*/ f21 f11 1"/>
              </a:gdLst>
              <a:ahLst/>
              <a:cxnLst>
                <a:cxn ang="3cd4">
                  <a:pos x="hc" y="t"/>
                </a:cxn>
                <a:cxn ang="0">
                  <a:pos x="r" y="vc"/>
                </a:cxn>
                <a:cxn ang="cd4">
                  <a:pos x="hc" y="b"/>
                </a:cxn>
                <a:cxn ang="cd2">
                  <a:pos x="l" y="vc"/>
                </a:cxn>
              </a:cxnLst>
              <a:rect l="f23" t="f26" r="f24" b="f25"/>
              <a:pathLst>
                <a:path w="192" h="1120">
                  <a:moveTo>
                    <a:pt x="f4" y="f5"/>
                  </a:moveTo>
                  <a:lnTo>
                    <a:pt x="f6" y="f5"/>
                  </a:lnTo>
                  <a:lnTo>
                    <a:pt x="f6" y="f0"/>
                  </a:lnTo>
                  <a:lnTo>
                    <a:pt x="f3" y="f7"/>
                  </a:lnTo>
                  <a:lnTo>
                    <a:pt x="f3" y="f3"/>
                  </a:lnTo>
                  <a:lnTo>
                    <a:pt x="f8" y="f3"/>
                  </a:lnTo>
                  <a:lnTo>
                    <a:pt x="f8" y="f6"/>
                  </a:lnTo>
                  <a:lnTo>
                    <a:pt x="f4" y="f9"/>
                  </a:lnTo>
                  <a:lnTo>
                    <a:pt x="f4" y="f5"/>
                  </a:lnTo>
                  <a:close/>
                </a:path>
              </a:pathLst>
            </a:custGeom>
            <a:gradFill>
              <a:gsLst>
                <a:gs pos="0">
                  <a:srgbClr val="82FFFF"/>
                </a:gs>
                <a:gs pos="100000">
                  <a:srgbClr val="3D97DE"/>
                </a:gs>
              </a:gsLst>
              <a:lin ang="5400000"/>
            </a:gradFill>
            <a:ln cap="flat">
              <a:noFill/>
              <a:prstDash val="solid"/>
            </a:ln>
          </p:spPr>
          <p:txBody>
            <a:bodyPr lIns="0" tIns="0" rIns="0" bIns="0"/>
            <a:lstStyle/>
            <a:p>
              <a:endParaRPr lang="en-GB"/>
            </a:p>
          </p:txBody>
        </p:sp>
        <p:sp>
          <p:nvSpPr>
            <p:cNvPr id="31" name="Freeform 32">
              <a:extLst>
                <a:ext uri="{FF2B5EF4-FFF2-40B4-BE49-F238E27FC236}">
                  <a16:creationId xmlns:a16="http://schemas.microsoft.com/office/drawing/2014/main" id="{D578A499-310D-4C67-8EB8-031B79CA85BB}"/>
                </a:ext>
              </a:extLst>
            </p:cNvPr>
            <p:cNvSpPr/>
            <p:nvPr/>
          </p:nvSpPr>
          <p:spPr>
            <a:xfrm>
              <a:off x="561971" y="6430966"/>
              <a:ext cx="190496" cy="188915"/>
            </a:xfrm>
            <a:custGeom>
              <a:avLst/>
              <a:gdLst>
                <a:gd name="f0" fmla="val w"/>
                <a:gd name="f1" fmla="val h"/>
                <a:gd name="f2" fmla="val 0"/>
                <a:gd name="f3" fmla="val 40"/>
                <a:gd name="f4" fmla="val 20"/>
                <a:gd name="f5" fmla="val 9"/>
                <a:gd name="f6" fmla="val 31"/>
                <a:gd name="f7" fmla="val 4"/>
                <a:gd name="f8" fmla="val 12"/>
                <a:gd name="f9" fmla="val 11"/>
                <a:gd name="f10" fmla="val 29"/>
                <a:gd name="f11" fmla="val 36"/>
                <a:gd name="f12" fmla="*/ f0 1 40"/>
                <a:gd name="f13" fmla="*/ f1 1 40"/>
                <a:gd name="f14" fmla="val f2"/>
                <a:gd name="f15" fmla="val f3"/>
                <a:gd name="f16" fmla="+- f15 0 f14"/>
                <a:gd name="f17" fmla="*/ f16 1 40"/>
                <a:gd name="f18" fmla="*/ 0 1 f17"/>
                <a:gd name="f19" fmla="*/ f15 1 f17"/>
                <a:gd name="f20" fmla="*/ f18 f12 1"/>
                <a:gd name="f21" fmla="*/ f19 f12 1"/>
                <a:gd name="f22" fmla="*/ f19 f13 1"/>
                <a:gd name="f23" fmla="*/ f18 f13 1"/>
              </a:gdLst>
              <a:ahLst/>
              <a:cxnLst>
                <a:cxn ang="3cd4">
                  <a:pos x="hc" y="t"/>
                </a:cxn>
                <a:cxn ang="0">
                  <a:pos x="r" y="vc"/>
                </a:cxn>
                <a:cxn ang="cd4">
                  <a:pos x="hc" y="b"/>
                </a:cxn>
                <a:cxn ang="cd2">
                  <a:pos x="l" y="vc"/>
                </a:cxn>
              </a:cxnLst>
              <a:rect l="f20" t="f23" r="f21" b="f22"/>
              <a:pathLst>
                <a:path w="40" h="40">
                  <a:moveTo>
                    <a:pt x="f4" y="f3"/>
                  </a:moveTo>
                  <a:cubicBezTo>
                    <a:pt x="f5" y="f3"/>
                    <a:pt x="f2" y="f6"/>
                    <a:pt x="f2" y="f4"/>
                  </a:cubicBezTo>
                  <a:cubicBezTo>
                    <a:pt x="f2" y="f5"/>
                    <a:pt x="f5" y="f2"/>
                    <a:pt x="f4" y="f2"/>
                  </a:cubicBezTo>
                  <a:cubicBezTo>
                    <a:pt x="f6" y="f2"/>
                    <a:pt x="f3" y="f5"/>
                    <a:pt x="f3" y="f4"/>
                  </a:cubicBezTo>
                  <a:cubicBezTo>
                    <a:pt x="f3" y="f6"/>
                    <a:pt x="f6" y="f3"/>
                    <a:pt x="f4" y="f3"/>
                  </a:cubicBezTo>
                  <a:close/>
                  <a:moveTo>
                    <a:pt x="f4" y="f7"/>
                  </a:moveTo>
                  <a:cubicBezTo>
                    <a:pt x="f8" y="f7"/>
                    <a:pt x="f7" y="f9"/>
                    <a:pt x="f7" y="f4"/>
                  </a:cubicBezTo>
                  <a:cubicBezTo>
                    <a:pt x="f7" y="f10"/>
                    <a:pt x="f8" y="f11"/>
                    <a:pt x="f4" y="f11"/>
                  </a:cubicBezTo>
                  <a:cubicBezTo>
                    <a:pt x="f10" y="f11"/>
                    <a:pt x="f11" y="f10"/>
                    <a:pt x="f11" y="f4"/>
                  </a:cubicBezTo>
                  <a:cubicBezTo>
                    <a:pt x="f11" y="f9"/>
                    <a:pt x="f10" y="f7"/>
                    <a:pt x="f4" y="f7"/>
                  </a:cubicBezTo>
                  <a:close/>
                </a:path>
              </a:pathLst>
            </a:custGeom>
            <a:gradFill>
              <a:gsLst>
                <a:gs pos="0">
                  <a:srgbClr val="82FFFF"/>
                </a:gs>
                <a:gs pos="100000">
                  <a:srgbClr val="3D97DE"/>
                </a:gs>
              </a:gsLst>
              <a:lin ang="5400000"/>
            </a:gradFill>
            <a:ln cap="flat">
              <a:noFill/>
              <a:prstDash val="solid"/>
            </a:ln>
          </p:spPr>
          <p:txBody>
            <a:bodyPr lIns="0" tIns="0" rIns="0" bIns="0"/>
            <a:lstStyle/>
            <a:p>
              <a:endParaRPr lang="en-GB"/>
            </a:p>
          </p:txBody>
        </p:sp>
        <p:sp>
          <p:nvSpPr>
            <p:cNvPr id="32" name="Rectangle 33">
              <a:extLst>
                <a:ext uri="{FF2B5EF4-FFF2-40B4-BE49-F238E27FC236}">
                  <a16:creationId xmlns:a16="http://schemas.microsoft.com/office/drawing/2014/main" id="{6DFBE68A-5284-4FD5-914B-CD3AF791D191}"/>
                </a:ext>
              </a:extLst>
            </p:cNvPr>
            <p:cNvSpPr/>
            <p:nvPr/>
          </p:nvSpPr>
          <p:spPr>
            <a:xfrm>
              <a:off x="642942" y="6610353"/>
              <a:ext cx="23810" cy="242892"/>
            </a:xfrm>
            <a:prstGeom prst="rect">
              <a:avLst/>
            </a:prstGeom>
            <a:gradFill>
              <a:gsLst>
                <a:gs pos="0">
                  <a:srgbClr val="82FFFF"/>
                </a:gs>
                <a:gs pos="100000">
                  <a:srgbClr val="3D97DE"/>
                </a:gs>
              </a:gsLst>
              <a:lin ang="5400000"/>
            </a:gradFill>
            <a:ln cap="flat">
              <a:noFill/>
              <a:prstDash val="solid"/>
            </a:ln>
          </p:spPr>
          <p:txBody>
            <a:bodyPr lIns="0" tIns="0" rIns="0" bIns="0"/>
            <a:lstStyle/>
            <a:p>
              <a:endParaRPr lang="en-GB"/>
            </a:p>
          </p:txBody>
        </p:sp>
        <p:sp>
          <p:nvSpPr>
            <p:cNvPr id="33" name="Freeform 34">
              <a:extLst>
                <a:ext uri="{FF2B5EF4-FFF2-40B4-BE49-F238E27FC236}">
                  <a16:creationId xmlns:a16="http://schemas.microsoft.com/office/drawing/2014/main" id="{B93EC987-BBF1-4EA5-97E0-CBFA9CB6A5DB}"/>
                </a:ext>
              </a:extLst>
            </p:cNvPr>
            <p:cNvSpPr/>
            <p:nvPr/>
          </p:nvSpPr>
          <p:spPr>
            <a:xfrm>
              <a:off x="76196" y="6430966"/>
              <a:ext cx="190496" cy="188915"/>
            </a:xfrm>
            <a:custGeom>
              <a:avLst/>
              <a:gdLst>
                <a:gd name="f0" fmla="val w"/>
                <a:gd name="f1" fmla="val h"/>
                <a:gd name="f2" fmla="val 0"/>
                <a:gd name="f3" fmla="val 40"/>
                <a:gd name="f4" fmla="val 20"/>
                <a:gd name="f5" fmla="val 9"/>
                <a:gd name="f6" fmla="val 31"/>
                <a:gd name="f7" fmla="val 32"/>
                <a:gd name="f8" fmla="val 4"/>
                <a:gd name="f9" fmla="val 12"/>
                <a:gd name="f10" fmla="val 11"/>
                <a:gd name="f11" fmla="val 29"/>
                <a:gd name="f12" fmla="val 36"/>
                <a:gd name="f13" fmla="*/ f0 1 40"/>
                <a:gd name="f14" fmla="*/ f1 1 40"/>
                <a:gd name="f15" fmla="val f2"/>
                <a:gd name="f16" fmla="val f3"/>
                <a:gd name="f17" fmla="+- f16 0 f15"/>
                <a:gd name="f18" fmla="*/ f17 1 40"/>
                <a:gd name="f19" fmla="*/ 0 1 f18"/>
                <a:gd name="f20" fmla="*/ f16 1 f18"/>
                <a:gd name="f21" fmla="*/ f19 f13 1"/>
                <a:gd name="f22" fmla="*/ f20 f13 1"/>
                <a:gd name="f23" fmla="*/ f20 f14 1"/>
                <a:gd name="f24" fmla="*/ f19 f14 1"/>
              </a:gdLst>
              <a:ahLst/>
              <a:cxnLst>
                <a:cxn ang="3cd4">
                  <a:pos x="hc" y="t"/>
                </a:cxn>
                <a:cxn ang="0">
                  <a:pos x="r" y="vc"/>
                </a:cxn>
                <a:cxn ang="cd4">
                  <a:pos x="hc" y="b"/>
                </a:cxn>
                <a:cxn ang="cd2">
                  <a:pos x="l" y="vc"/>
                </a:cxn>
              </a:cxnLst>
              <a:rect l="f21" t="f24" r="f22" b="f23"/>
              <a:pathLst>
                <a:path w="40" h="40">
                  <a:moveTo>
                    <a:pt x="f4" y="f3"/>
                  </a:moveTo>
                  <a:cubicBezTo>
                    <a:pt x="f5" y="f3"/>
                    <a:pt x="f2" y="f6"/>
                    <a:pt x="f2" y="f4"/>
                  </a:cubicBezTo>
                  <a:cubicBezTo>
                    <a:pt x="f2" y="f5"/>
                    <a:pt x="f5" y="f2"/>
                    <a:pt x="f4" y="f2"/>
                  </a:cubicBezTo>
                  <a:cubicBezTo>
                    <a:pt x="f7" y="f2"/>
                    <a:pt x="f3" y="f5"/>
                    <a:pt x="f3" y="f4"/>
                  </a:cubicBezTo>
                  <a:cubicBezTo>
                    <a:pt x="f3" y="f6"/>
                    <a:pt x="f7" y="f3"/>
                    <a:pt x="f4" y="f3"/>
                  </a:cubicBezTo>
                  <a:close/>
                  <a:moveTo>
                    <a:pt x="f4" y="f8"/>
                  </a:moveTo>
                  <a:cubicBezTo>
                    <a:pt x="f9" y="f8"/>
                    <a:pt x="f8" y="f10"/>
                    <a:pt x="f8" y="f4"/>
                  </a:cubicBezTo>
                  <a:cubicBezTo>
                    <a:pt x="f8" y="f11"/>
                    <a:pt x="f9" y="f12"/>
                    <a:pt x="f4" y="f12"/>
                  </a:cubicBezTo>
                  <a:cubicBezTo>
                    <a:pt x="f11" y="f12"/>
                    <a:pt x="f12" y="f11"/>
                    <a:pt x="f12" y="f4"/>
                  </a:cubicBezTo>
                  <a:cubicBezTo>
                    <a:pt x="f12" y="f10"/>
                    <a:pt x="f11" y="f8"/>
                    <a:pt x="f4" y="f8"/>
                  </a:cubicBezTo>
                  <a:close/>
                </a:path>
              </a:pathLst>
            </a:custGeom>
            <a:gradFill>
              <a:gsLst>
                <a:gs pos="0">
                  <a:srgbClr val="82FFFF"/>
                </a:gs>
                <a:gs pos="100000">
                  <a:srgbClr val="3D97DE"/>
                </a:gs>
              </a:gsLst>
              <a:lin ang="5400000"/>
            </a:gradFill>
            <a:ln cap="flat">
              <a:noFill/>
              <a:prstDash val="solid"/>
            </a:ln>
          </p:spPr>
          <p:txBody>
            <a:bodyPr lIns="0" tIns="0" rIns="0" bIns="0"/>
            <a:lstStyle/>
            <a:p>
              <a:endParaRPr lang="en-GB"/>
            </a:p>
          </p:txBody>
        </p:sp>
        <p:sp>
          <p:nvSpPr>
            <p:cNvPr id="34" name="Freeform 35">
              <a:extLst>
                <a:ext uri="{FF2B5EF4-FFF2-40B4-BE49-F238E27FC236}">
                  <a16:creationId xmlns:a16="http://schemas.microsoft.com/office/drawing/2014/main" id="{8DA1E895-20A3-492D-961D-EC56E71BED93}"/>
                </a:ext>
              </a:extLst>
            </p:cNvPr>
            <p:cNvSpPr/>
            <p:nvPr/>
          </p:nvSpPr>
          <p:spPr>
            <a:xfrm>
              <a:off x="0" y="5978520"/>
              <a:ext cx="190496" cy="461964"/>
            </a:xfrm>
            <a:custGeom>
              <a:avLst/>
              <a:gdLst>
                <a:gd name="f0" fmla="val w"/>
                <a:gd name="f1" fmla="val h"/>
                <a:gd name="f2" fmla="val 0"/>
                <a:gd name="f3" fmla="val 120"/>
                <a:gd name="f4" fmla="val 291"/>
                <a:gd name="f5" fmla="val 105"/>
                <a:gd name="f6" fmla="val 114"/>
                <a:gd name="f7" fmla="val 9"/>
                <a:gd name="f8" fmla="val 12"/>
                <a:gd name="f9" fmla="val 108"/>
                <a:gd name="f10" fmla="*/ f0 1 120"/>
                <a:gd name="f11" fmla="*/ f1 1 291"/>
                <a:gd name="f12" fmla="val f2"/>
                <a:gd name="f13" fmla="val f3"/>
                <a:gd name="f14" fmla="val f4"/>
                <a:gd name="f15" fmla="+- f14 0 f12"/>
                <a:gd name="f16" fmla="+- f13 0 f12"/>
                <a:gd name="f17" fmla="*/ f16 1 120"/>
                <a:gd name="f18" fmla="*/ f15 1 291"/>
                <a:gd name="f19" fmla="*/ 0 1 f17"/>
                <a:gd name="f20" fmla="*/ f13 1 f17"/>
                <a:gd name="f21" fmla="*/ 0 1 f18"/>
                <a:gd name="f22" fmla="*/ f14 1 f18"/>
                <a:gd name="f23" fmla="*/ f19 f10 1"/>
                <a:gd name="f24" fmla="*/ f20 f10 1"/>
                <a:gd name="f25" fmla="*/ f22 f11 1"/>
                <a:gd name="f26" fmla="*/ f21 f11 1"/>
              </a:gdLst>
              <a:ahLst/>
              <a:cxnLst>
                <a:cxn ang="3cd4">
                  <a:pos x="hc" y="t"/>
                </a:cxn>
                <a:cxn ang="0">
                  <a:pos x="r" y="vc"/>
                </a:cxn>
                <a:cxn ang="cd4">
                  <a:pos x="hc" y="b"/>
                </a:cxn>
                <a:cxn ang="cd2">
                  <a:pos x="l" y="vc"/>
                </a:cxn>
              </a:cxnLst>
              <a:rect l="f23" t="f26" r="f24" b="f25"/>
              <a:pathLst>
                <a:path w="120" h="291">
                  <a:moveTo>
                    <a:pt x="f3" y="f4"/>
                  </a:moveTo>
                  <a:lnTo>
                    <a:pt x="f5" y="f4"/>
                  </a:lnTo>
                  <a:lnTo>
                    <a:pt x="f5" y="f6"/>
                  </a:lnTo>
                  <a:lnTo>
                    <a:pt x="f2" y="f7"/>
                  </a:lnTo>
                  <a:lnTo>
                    <a:pt x="f8" y="f2"/>
                  </a:lnTo>
                  <a:lnTo>
                    <a:pt x="f3" y="f9"/>
                  </a:lnTo>
                  <a:lnTo>
                    <a:pt x="f3" y="f4"/>
                  </a:lnTo>
                  <a:close/>
                </a:path>
              </a:pathLst>
            </a:custGeom>
            <a:gradFill>
              <a:gsLst>
                <a:gs pos="0">
                  <a:srgbClr val="82FFFF"/>
                </a:gs>
                <a:gs pos="100000">
                  <a:srgbClr val="3D97DE"/>
                </a:gs>
              </a:gsLst>
              <a:lin ang="5400000"/>
            </a:gradFill>
            <a:ln cap="flat">
              <a:noFill/>
              <a:prstDash val="solid"/>
            </a:ln>
          </p:spPr>
          <p:txBody>
            <a:bodyPr lIns="0" tIns="0" rIns="0" bIns="0"/>
            <a:lstStyle/>
            <a:p>
              <a:endParaRPr lang="en-GB"/>
            </a:p>
          </p:txBody>
        </p:sp>
        <p:sp>
          <p:nvSpPr>
            <p:cNvPr id="35" name="Freeform 36">
              <a:extLst>
                <a:ext uri="{FF2B5EF4-FFF2-40B4-BE49-F238E27FC236}">
                  <a16:creationId xmlns:a16="http://schemas.microsoft.com/office/drawing/2014/main" id="{2BCEB38E-01A5-4E65-B19D-110D2CC0DFA8}"/>
                </a:ext>
              </a:extLst>
            </p:cNvPr>
            <p:cNvSpPr/>
            <p:nvPr/>
          </p:nvSpPr>
          <p:spPr>
            <a:xfrm>
              <a:off x="1014417" y="1801816"/>
              <a:ext cx="214317" cy="755651"/>
            </a:xfrm>
            <a:custGeom>
              <a:avLst/>
              <a:gdLst>
                <a:gd name="f0" fmla="val w"/>
                <a:gd name="f1" fmla="val h"/>
                <a:gd name="f2" fmla="val 0"/>
                <a:gd name="f3" fmla="val 135"/>
                <a:gd name="f4" fmla="val 476"/>
                <a:gd name="f5" fmla="val 12"/>
                <a:gd name="f6" fmla="val 128"/>
                <a:gd name="f7" fmla="val 126"/>
                <a:gd name="f8" fmla="val 9"/>
                <a:gd name="f9" fmla="val 131"/>
                <a:gd name="f10" fmla="*/ f0 1 135"/>
                <a:gd name="f11" fmla="*/ f1 1 476"/>
                <a:gd name="f12" fmla="val f2"/>
                <a:gd name="f13" fmla="val f3"/>
                <a:gd name="f14" fmla="val f4"/>
                <a:gd name="f15" fmla="+- f14 0 f12"/>
                <a:gd name="f16" fmla="+- f13 0 f12"/>
                <a:gd name="f17" fmla="*/ f16 1 135"/>
                <a:gd name="f18" fmla="*/ f15 1 476"/>
                <a:gd name="f19" fmla="*/ 0 1 f17"/>
                <a:gd name="f20" fmla="*/ f13 1 f17"/>
                <a:gd name="f21" fmla="*/ 0 1 f18"/>
                <a:gd name="f22" fmla="*/ f14 1 f18"/>
                <a:gd name="f23" fmla="*/ f19 f10 1"/>
                <a:gd name="f24" fmla="*/ f20 f10 1"/>
                <a:gd name="f25" fmla="*/ f22 f11 1"/>
                <a:gd name="f26" fmla="*/ f21 f11 1"/>
              </a:gdLst>
              <a:ahLst/>
              <a:cxnLst>
                <a:cxn ang="3cd4">
                  <a:pos x="hc" y="t"/>
                </a:cxn>
                <a:cxn ang="0">
                  <a:pos x="r" y="vc"/>
                </a:cxn>
                <a:cxn ang="cd4">
                  <a:pos x="hc" y="b"/>
                </a:cxn>
                <a:cxn ang="cd2">
                  <a:pos x="l" y="vc"/>
                </a:cxn>
              </a:cxnLst>
              <a:rect l="f23" t="f26" r="f24" b="f25"/>
              <a:pathLst>
                <a:path w="135" h="476">
                  <a:moveTo>
                    <a:pt x="f5" y="f4"/>
                  </a:moveTo>
                  <a:lnTo>
                    <a:pt x="f2" y="f4"/>
                  </a:lnTo>
                  <a:lnTo>
                    <a:pt x="f2" y="f6"/>
                  </a:lnTo>
                  <a:lnTo>
                    <a:pt x="f7" y="f2"/>
                  </a:lnTo>
                  <a:lnTo>
                    <a:pt x="f3" y="f8"/>
                  </a:lnTo>
                  <a:lnTo>
                    <a:pt x="f5" y="f9"/>
                  </a:lnTo>
                  <a:lnTo>
                    <a:pt x="f5" y="f4"/>
                  </a:lnTo>
                  <a:close/>
                </a:path>
              </a:pathLst>
            </a:custGeom>
            <a:gradFill>
              <a:gsLst>
                <a:gs pos="0">
                  <a:srgbClr val="82FFFF"/>
                </a:gs>
                <a:gs pos="100000">
                  <a:srgbClr val="3D97DE"/>
                </a:gs>
              </a:gsLst>
              <a:lin ang="5400000"/>
            </a:gradFill>
            <a:ln cap="flat">
              <a:noFill/>
              <a:prstDash val="solid"/>
            </a:ln>
          </p:spPr>
          <p:txBody>
            <a:bodyPr lIns="0" tIns="0" rIns="0" bIns="0"/>
            <a:lstStyle/>
            <a:p>
              <a:endParaRPr lang="en-GB"/>
            </a:p>
          </p:txBody>
        </p:sp>
        <p:sp>
          <p:nvSpPr>
            <p:cNvPr id="36" name="Freeform 37">
              <a:extLst>
                <a:ext uri="{FF2B5EF4-FFF2-40B4-BE49-F238E27FC236}">
                  <a16:creationId xmlns:a16="http://schemas.microsoft.com/office/drawing/2014/main" id="{2F220ACD-F4D0-48E3-A8D7-97CBE1B36B90}"/>
                </a:ext>
              </a:extLst>
            </p:cNvPr>
            <p:cNvSpPr/>
            <p:nvPr/>
          </p:nvSpPr>
          <p:spPr>
            <a:xfrm>
              <a:off x="938210" y="2547939"/>
              <a:ext cx="166685" cy="160340"/>
            </a:xfrm>
            <a:custGeom>
              <a:avLst/>
              <a:gdLst>
                <a:gd name="f0" fmla="val w"/>
                <a:gd name="f1" fmla="val h"/>
                <a:gd name="f2" fmla="val 0"/>
                <a:gd name="f3" fmla="val 35"/>
                <a:gd name="f4" fmla="val 34"/>
                <a:gd name="f5" fmla="val 18"/>
                <a:gd name="f6" fmla="val 8"/>
                <a:gd name="f7" fmla="val 26"/>
                <a:gd name="f8" fmla="val 17"/>
                <a:gd name="f9" fmla="val 7"/>
                <a:gd name="f10" fmla="val 27"/>
                <a:gd name="f11" fmla="val 4"/>
                <a:gd name="f12" fmla="val 10"/>
                <a:gd name="f13" fmla="val 24"/>
                <a:gd name="f14" fmla="val 30"/>
                <a:gd name="f15" fmla="val 25"/>
                <a:gd name="f16" fmla="val 31"/>
                <a:gd name="f17" fmla="*/ f0 1 35"/>
                <a:gd name="f18" fmla="*/ f1 1 34"/>
                <a:gd name="f19" fmla="val f2"/>
                <a:gd name="f20" fmla="val f3"/>
                <a:gd name="f21" fmla="val f4"/>
                <a:gd name="f22" fmla="+- f21 0 f19"/>
                <a:gd name="f23" fmla="+- f20 0 f19"/>
                <a:gd name="f24" fmla="*/ f23 1 35"/>
                <a:gd name="f25" fmla="*/ f22 1 34"/>
                <a:gd name="f26" fmla="*/ 0 1 f24"/>
                <a:gd name="f27" fmla="*/ f20 1 f24"/>
                <a:gd name="f28" fmla="*/ 0 1 f25"/>
                <a:gd name="f29" fmla="*/ f21 1 f25"/>
                <a:gd name="f30" fmla="*/ f26 f17 1"/>
                <a:gd name="f31" fmla="*/ f27 f17 1"/>
                <a:gd name="f32" fmla="*/ f29 f18 1"/>
                <a:gd name="f33" fmla="*/ f28 f18 1"/>
              </a:gdLst>
              <a:ahLst/>
              <a:cxnLst>
                <a:cxn ang="3cd4">
                  <a:pos x="hc" y="t"/>
                </a:cxn>
                <a:cxn ang="0">
                  <a:pos x="r" y="vc"/>
                </a:cxn>
                <a:cxn ang="cd4">
                  <a:pos x="hc" y="b"/>
                </a:cxn>
                <a:cxn ang="cd2">
                  <a:pos x="l" y="vc"/>
                </a:cxn>
              </a:cxnLst>
              <a:rect l="f30" t="f33" r="f31" b="f32"/>
              <a:pathLst>
                <a:path w="35" h="34">
                  <a:moveTo>
                    <a:pt x="f5" y="f4"/>
                  </a:moveTo>
                  <a:cubicBezTo>
                    <a:pt x="f6" y="f4"/>
                    <a:pt x="f2" y="f7"/>
                    <a:pt x="f2" y="f8"/>
                  </a:cubicBezTo>
                  <a:cubicBezTo>
                    <a:pt x="f2" y="f9"/>
                    <a:pt x="f6" y="f2"/>
                    <a:pt x="f5" y="f2"/>
                  </a:cubicBezTo>
                  <a:cubicBezTo>
                    <a:pt x="f10" y="f2"/>
                    <a:pt x="f3" y="f9"/>
                    <a:pt x="f3" y="f8"/>
                  </a:cubicBezTo>
                  <a:cubicBezTo>
                    <a:pt x="f3" y="f7"/>
                    <a:pt x="f10" y="f4"/>
                    <a:pt x="f5" y="f4"/>
                  </a:cubicBezTo>
                  <a:close/>
                  <a:moveTo>
                    <a:pt x="f5" y="f11"/>
                  </a:moveTo>
                  <a:cubicBezTo>
                    <a:pt x="f12" y="f11"/>
                    <a:pt x="f11" y="f12"/>
                    <a:pt x="f11" y="f8"/>
                  </a:cubicBezTo>
                  <a:cubicBezTo>
                    <a:pt x="f11" y="f13"/>
                    <a:pt x="f12" y="f14"/>
                    <a:pt x="f5" y="f14"/>
                  </a:cubicBezTo>
                  <a:cubicBezTo>
                    <a:pt x="f15" y="f14"/>
                    <a:pt x="f16" y="f13"/>
                    <a:pt x="f16" y="f8"/>
                  </a:cubicBezTo>
                  <a:cubicBezTo>
                    <a:pt x="f16" y="f12"/>
                    <a:pt x="f15" y="f11"/>
                    <a:pt x="f5" y="f11"/>
                  </a:cubicBezTo>
                  <a:close/>
                </a:path>
              </a:pathLst>
            </a:custGeom>
            <a:gradFill>
              <a:gsLst>
                <a:gs pos="0">
                  <a:srgbClr val="82FFFF"/>
                </a:gs>
                <a:gs pos="100000">
                  <a:srgbClr val="3D97DE"/>
                </a:gs>
              </a:gsLst>
              <a:lin ang="5400000"/>
            </a:gradFill>
            <a:ln cap="flat">
              <a:noFill/>
              <a:prstDash val="solid"/>
            </a:ln>
          </p:spPr>
          <p:txBody>
            <a:bodyPr lIns="0" tIns="0" rIns="0" bIns="0"/>
            <a:lstStyle/>
            <a:p>
              <a:endParaRPr lang="en-GB"/>
            </a:p>
          </p:txBody>
        </p:sp>
        <p:sp>
          <p:nvSpPr>
            <p:cNvPr id="37" name="Freeform 38">
              <a:extLst>
                <a:ext uri="{FF2B5EF4-FFF2-40B4-BE49-F238E27FC236}">
                  <a16:creationId xmlns:a16="http://schemas.microsoft.com/office/drawing/2014/main" id="{9C633215-A861-4B8F-B88D-665342696049}"/>
                </a:ext>
              </a:extLst>
            </p:cNvPr>
            <p:cNvSpPr/>
            <p:nvPr/>
          </p:nvSpPr>
          <p:spPr>
            <a:xfrm>
              <a:off x="595310" y="4764"/>
              <a:ext cx="638178" cy="4025902"/>
            </a:xfrm>
            <a:custGeom>
              <a:avLst/>
              <a:gdLst>
                <a:gd name="f0" fmla="val w"/>
                <a:gd name="f1" fmla="val h"/>
                <a:gd name="f2" fmla="val 0"/>
                <a:gd name="f3" fmla="val 402"/>
                <a:gd name="f4" fmla="val 2536"/>
                <a:gd name="f5" fmla="val 387"/>
                <a:gd name="f6" fmla="val 2311"/>
                <a:gd name="f7" fmla="val 1925"/>
                <a:gd name="f8" fmla="val 15"/>
                <a:gd name="f9" fmla="val 1916"/>
                <a:gd name="f10" fmla="val 2302"/>
                <a:gd name="f11" fmla="*/ f0 1 402"/>
                <a:gd name="f12" fmla="*/ f1 1 2536"/>
                <a:gd name="f13" fmla="val f2"/>
                <a:gd name="f14" fmla="val f3"/>
                <a:gd name="f15" fmla="val f4"/>
                <a:gd name="f16" fmla="+- f15 0 f13"/>
                <a:gd name="f17" fmla="+- f14 0 f13"/>
                <a:gd name="f18" fmla="*/ f17 1 402"/>
                <a:gd name="f19" fmla="*/ f16 1 2536"/>
                <a:gd name="f20" fmla="*/ 0 1 f18"/>
                <a:gd name="f21" fmla="*/ f14 1 f18"/>
                <a:gd name="f22" fmla="*/ 0 1 f19"/>
                <a:gd name="f23" fmla="*/ f15 1 f19"/>
                <a:gd name="f24" fmla="*/ f20 f11 1"/>
                <a:gd name="f25" fmla="*/ f21 f11 1"/>
                <a:gd name="f26" fmla="*/ f23 f12 1"/>
                <a:gd name="f27" fmla="*/ f22 f12 1"/>
              </a:gdLst>
              <a:ahLst/>
              <a:cxnLst>
                <a:cxn ang="3cd4">
                  <a:pos x="hc" y="t"/>
                </a:cxn>
                <a:cxn ang="0">
                  <a:pos x="r" y="vc"/>
                </a:cxn>
                <a:cxn ang="cd4">
                  <a:pos x="hc" y="b"/>
                </a:cxn>
                <a:cxn ang="cd2">
                  <a:pos x="l" y="vc"/>
                </a:cxn>
              </a:cxnLst>
              <a:rect l="f24" t="f27" r="f25" b="f26"/>
              <a:pathLst>
                <a:path w="402" h="2536">
                  <a:moveTo>
                    <a:pt x="f3" y="f4"/>
                  </a:moveTo>
                  <a:lnTo>
                    <a:pt x="f5" y="f4"/>
                  </a:lnTo>
                  <a:lnTo>
                    <a:pt x="f5" y="f6"/>
                  </a:lnTo>
                  <a:lnTo>
                    <a:pt x="f2" y="f7"/>
                  </a:lnTo>
                  <a:lnTo>
                    <a:pt x="f2" y="f2"/>
                  </a:lnTo>
                  <a:lnTo>
                    <a:pt x="f8" y="f2"/>
                  </a:lnTo>
                  <a:lnTo>
                    <a:pt x="f8" y="f9"/>
                  </a:lnTo>
                  <a:lnTo>
                    <a:pt x="f3" y="f10"/>
                  </a:lnTo>
                  <a:lnTo>
                    <a:pt x="f3" y="f4"/>
                  </a:lnTo>
                  <a:close/>
                </a:path>
              </a:pathLst>
            </a:custGeom>
            <a:gradFill>
              <a:gsLst>
                <a:gs pos="0">
                  <a:srgbClr val="82FFFF"/>
                </a:gs>
                <a:gs pos="100000">
                  <a:srgbClr val="3D97DE"/>
                </a:gs>
              </a:gsLst>
              <a:lin ang="5400000"/>
            </a:gradFill>
            <a:ln cap="flat">
              <a:noFill/>
              <a:prstDash val="solid"/>
            </a:ln>
          </p:spPr>
          <p:txBody>
            <a:bodyPr lIns="0" tIns="0" rIns="0" bIns="0"/>
            <a:lstStyle/>
            <a:p>
              <a:endParaRPr lang="en-GB"/>
            </a:p>
          </p:txBody>
        </p:sp>
        <p:sp>
          <p:nvSpPr>
            <p:cNvPr id="38" name="Freeform 39">
              <a:extLst>
                <a:ext uri="{FF2B5EF4-FFF2-40B4-BE49-F238E27FC236}">
                  <a16:creationId xmlns:a16="http://schemas.microsoft.com/office/drawing/2014/main" id="{D3FE5B2B-2BC1-47A3-9951-C5ABBF27CC67}"/>
                </a:ext>
              </a:extLst>
            </p:cNvPr>
            <p:cNvSpPr/>
            <p:nvPr/>
          </p:nvSpPr>
          <p:spPr>
            <a:xfrm>
              <a:off x="1223960" y="1382709"/>
              <a:ext cx="142875" cy="476246"/>
            </a:xfrm>
            <a:custGeom>
              <a:avLst/>
              <a:gdLst>
                <a:gd name="f0" fmla="val w"/>
                <a:gd name="f1" fmla="val h"/>
                <a:gd name="f2" fmla="val 0"/>
                <a:gd name="f3" fmla="val 90"/>
                <a:gd name="f4" fmla="val 300"/>
                <a:gd name="f5" fmla="val 78"/>
                <a:gd name="f6" fmla="val 84"/>
                <a:gd name="f7" fmla="val 9"/>
                <a:gd name="f8" fmla="val 81"/>
                <a:gd name="f9" fmla="*/ f0 1 90"/>
                <a:gd name="f10" fmla="*/ f1 1 300"/>
                <a:gd name="f11" fmla="val f2"/>
                <a:gd name="f12" fmla="val f3"/>
                <a:gd name="f13" fmla="val f4"/>
                <a:gd name="f14" fmla="+- f13 0 f11"/>
                <a:gd name="f15" fmla="+- f12 0 f11"/>
                <a:gd name="f16" fmla="*/ f15 1 90"/>
                <a:gd name="f17" fmla="*/ f14 1 300"/>
                <a:gd name="f18" fmla="*/ 0 1 f16"/>
                <a:gd name="f19" fmla="*/ f12 1 f16"/>
                <a:gd name="f20" fmla="*/ 0 1 f17"/>
                <a:gd name="f21" fmla="*/ f13 1 f17"/>
                <a:gd name="f22" fmla="*/ f18 f9 1"/>
                <a:gd name="f23" fmla="*/ f19 f9 1"/>
                <a:gd name="f24" fmla="*/ f21 f10 1"/>
                <a:gd name="f25" fmla="*/ f20 f10 1"/>
              </a:gdLst>
              <a:ahLst/>
              <a:cxnLst>
                <a:cxn ang="3cd4">
                  <a:pos x="hc" y="t"/>
                </a:cxn>
                <a:cxn ang="0">
                  <a:pos x="r" y="vc"/>
                </a:cxn>
                <a:cxn ang="cd4">
                  <a:pos x="hc" y="b"/>
                </a:cxn>
                <a:cxn ang="cd2">
                  <a:pos x="l" y="vc"/>
                </a:cxn>
              </a:cxnLst>
              <a:rect l="f22" t="f25" r="f23" b="f24"/>
              <a:pathLst>
                <a:path w="90" h="300">
                  <a:moveTo>
                    <a:pt x="f3" y="f4"/>
                  </a:moveTo>
                  <a:lnTo>
                    <a:pt x="f5" y="f4"/>
                  </a:lnTo>
                  <a:lnTo>
                    <a:pt x="f5" y="f6"/>
                  </a:lnTo>
                  <a:lnTo>
                    <a:pt x="f2" y="f7"/>
                  </a:lnTo>
                  <a:lnTo>
                    <a:pt x="f7" y="f2"/>
                  </a:lnTo>
                  <a:lnTo>
                    <a:pt x="f3" y="f8"/>
                  </a:lnTo>
                  <a:lnTo>
                    <a:pt x="f3" y="f4"/>
                  </a:lnTo>
                  <a:close/>
                </a:path>
              </a:pathLst>
            </a:custGeom>
            <a:gradFill>
              <a:gsLst>
                <a:gs pos="0">
                  <a:srgbClr val="82FFFF"/>
                </a:gs>
                <a:gs pos="100000">
                  <a:srgbClr val="3D97DE"/>
                </a:gs>
              </a:gsLst>
              <a:lin ang="5400000"/>
            </a:gradFill>
            <a:ln cap="flat">
              <a:noFill/>
              <a:prstDash val="solid"/>
            </a:ln>
          </p:spPr>
          <p:txBody>
            <a:bodyPr lIns="0" tIns="0" rIns="0" bIns="0"/>
            <a:lstStyle/>
            <a:p>
              <a:endParaRPr lang="en-GB"/>
            </a:p>
          </p:txBody>
        </p:sp>
        <p:sp>
          <p:nvSpPr>
            <p:cNvPr id="39" name="Freeform 40">
              <a:extLst>
                <a:ext uri="{FF2B5EF4-FFF2-40B4-BE49-F238E27FC236}">
                  <a16:creationId xmlns:a16="http://schemas.microsoft.com/office/drawing/2014/main" id="{DE9888F5-34EB-494F-98B2-A1DD9393EFC5}"/>
                </a:ext>
              </a:extLst>
            </p:cNvPr>
            <p:cNvSpPr/>
            <p:nvPr/>
          </p:nvSpPr>
          <p:spPr>
            <a:xfrm>
              <a:off x="1300167" y="1849438"/>
              <a:ext cx="109535" cy="107954"/>
            </a:xfrm>
            <a:custGeom>
              <a:avLst/>
              <a:gdLst>
                <a:gd name="f0" fmla="val w"/>
                <a:gd name="f1" fmla="val h"/>
                <a:gd name="f2" fmla="val 0"/>
                <a:gd name="f3" fmla="val 23"/>
                <a:gd name="f4" fmla="val 12"/>
                <a:gd name="f5" fmla="val 5"/>
                <a:gd name="f6" fmla="val 18"/>
                <a:gd name="f7" fmla="val 4"/>
                <a:gd name="f8" fmla="val 8"/>
                <a:gd name="f9" fmla="val 16"/>
                <a:gd name="f10" fmla="val 19"/>
                <a:gd name="f11" fmla="*/ f0 1 23"/>
                <a:gd name="f12" fmla="*/ f1 1 23"/>
                <a:gd name="f13" fmla="val f2"/>
                <a:gd name="f14" fmla="val f3"/>
                <a:gd name="f15" fmla="+- f14 0 f13"/>
                <a:gd name="f16" fmla="*/ f15 1 23"/>
                <a:gd name="f17" fmla="*/ 0 1 f16"/>
                <a:gd name="f18" fmla="*/ f14 1 f16"/>
                <a:gd name="f19" fmla="*/ f17 f11 1"/>
                <a:gd name="f20" fmla="*/ f18 f11 1"/>
                <a:gd name="f21" fmla="*/ f18 f12 1"/>
                <a:gd name="f22" fmla="*/ f17 f12 1"/>
              </a:gdLst>
              <a:ahLst/>
              <a:cxnLst>
                <a:cxn ang="3cd4">
                  <a:pos x="hc" y="t"/>
                </a:cxn>
                <a:cxn ang="0">
                  <a:pos x="r" y="vc"/>
                </a:cxn>
                <a:cxn ang="cd4">
                  <a:pos x="hc" y="b"/>
                </a:cxn>
                <a:cxn ang="cd2">
                  <a:pos x="l" y="vc"/>
                </a:cxn>
              </a:cxnLst>
              <a:rect l="f19" t="f22" r="f20" b="f21"/>
              <a:pathLst>
                <a:path w="23" h="23">
                  <a:moveTo>
                    <a:pt x="f4" y="f3"/>
                  </a:moveTo>
                  <a:cubicBezTo>
                    <a:pt x="f5" y="f3"/>
                    <a:pt x="f2" y="f6"/>
                    <a:pt x="f2" y="f4"/>
                  </a:cubicBezTo>
                  <a:cubicBezTo>
                    <a:pt x="f2" y="f5"/>
                    <a:pt x="f5" y="f2"/>
                    <a:pt x="f4" y="f2"/>
                  </a:cubicBezTo>
                  <a:cubicBezTo>
                    <a:pt x="f6" y="f2"/>
                    <a:pt x="f3" y="f5"/>
                    <a:pt x="f3" y="f4"/>
                  </a:cubicBezTo>
                  <a:cubicBezTo>
                    <a:pt x="f3" y="f6"/>
                    <a:pt x="f6" y="f3"/>
                    <a:pt x="f4" y="f3"/>
                  </a:cubicBezTo>
                  <a:close/>
                  <a:moveTo>
                    <a:pt x="f4" y="f7"/>
                  </a:moveTo>
                  <a:cubicBezTo>
                    <a:pt x="f8" y="f7"/>
                    <a:pt x="f7" y="f8"/>
                    <a:pt x="f7" y="f4"/>
                  </a:cubicBezTo>
                  <a:cubicBezTo>
                    <a:pt x="f7" y="f9"/>
                    <a:pt x="f8" y="f10"/>
                    <a:pt x="f4" y="f10"/>
                  </a:cubicBezTo>
                  <a:cubicBezTo>
                    <a:pt x="f9" y="f10"/>
                    <a:pt x="f10" y="f9"/>
                    <a:pt x="f10" y="f4"/>
                  </a:cubicBezTo>
                  <a:cubicBezTo>
                    <a:pt x="f10" y="f8"/>
                    <a:pt x="f9" y="f7"/>
                    <a:pt x="f4" y="f7"/>
                  </a:cubicBezTo>
                  <a:close/>
                </a:path>
              </a:pathLst>
            </a:custGeom>
            <a:gradFill>
              <a:gsLst>
                <a:gs pos="0">
                  <a:srgbClr val="82FFFF"/>
                </a:gs>
                <a:gs pos="100000">
                  <a:srgbClr val="3D97DE"/>
                </a:gs>
              </a:gsLst>
              <a:lin ang="5400000"/>
            </a:gradFill>
            <a:ln cap="flat">
              <a:noFill/>
              <a:prstDash val="solid"/>
            </a:ln>
          </p:spPr>
          <p:txBody>
            <a:bodyPr lIns="0" tIns="0" rIns="0" bIns="0"/>
            <a:lstStyle/>
            <a:p>
              <a:endParaRPr lang="en-GB"/>
            </a:p>
          </p:txBody>
        </p:sp>
        <p:sp>
          <p:nvSpPr>
            <p:cNvPr id="40" name="Freeform 41">
              <a:extLst>
                <a:ext uri="{FF2B5EF4-FFF2-40B4-BE49-F238E27FC236}">
                  <a16:creationId xmlns:a16="http://schemas.microsoft.com/office/drawing/2014/main" id="{7580CB52-87C6-4707-97B3-C0C8D1B38D85}"/>
                </a:ext>
              </a:extLst>
            </p:cNvPr>
            <p:cNvSpPr/>
            <p:nvPr/>
          </p:nvSpPr>
          <p:spPr>
            <a:xfrm>
              <a:off x="280985" y="3417890"/>
              <a:ext cx="142875" cy="474665"/>
            </a:xfrm>
            <a:custGeom>
              <a:avLst/>
              <a:gdLst>
                <a:gd name="f0" fmla="val w"/>
                <a:gd name="f1" fmla="val h"/>
                <a:gd name="f2" fmla="val 0"/>
                <a:gd name="f3" fmla="val 90"/>
                <a:gd name="f4" fmla="val 299"/>
                <a:gd name="f5" fmla="val 12"/>
                <a:gd name="f6" fmla="val 80"/>
                <a:gd name="f7" fmla="val 81"/>
                <a:gd name="f8" fmla="val 8"/>
                <a:gd name="f9" fmla="val 83"/>
                <a:gd name="f10" fmla="*/ f0 1 90"/>
                <a:gd name="f11" fmla="*/ f1 1 299"/>
                <a:gd name="f12" fmla="val f2"/>
                <a:gd name="f13" fmla="val f3"/>
                <a:gd name="f14" fmla="val f4"/>
                <a:gd name="f15" fmla="+- f14 0 f12"/>
                <a:gd name="f16" fmla="+- f13 0 f12"/>
                <a:gd name="f17" fmla="*/ f16 1 90"/>
                <a:gd name="f18" fmla="*/ f15 1 299"/>
                <a:gd name="f19" fmla="*/ 0 1 f17"/>
                <a:gd name="f20" fmla="*/ f13 1 f17"/>
                <a:gd name="f21" fmla="*/ 0 1 f18"/>
                <a:gd name="f22" fmla="*/ f14 1 f18"/>
                <a:gd name="f23" fmla="*/ f19 f10 1"/>
                <a:gd name="f24" fmla="*/ f20 f10 1"/>
                <a:gd name="f25" fmla="*/ f22 f11 1"/>
                <a:gd name="f26" fmla="*/ f21 f11 1"/>
              </a:gdLst>
              <a:ahLst/>
              <a:cxnLst>
                <a:cxn ang="3cd4">
                  <a:pos x="hc" y="t"/>
                </a:cxn>
                <a:cxn ang="0">
                  <a:pos x="r" y="vc"/>
                </a:cxn>
                <a:cxn ang="cd4">
                  <a:pos x="hc" y="b"/>
                </a:cxn>
                <a:cxn ang="cd2">
                  <a:pos x="l" y="vc"/>
                </a:cxn>
              </a:cxnLst>
              <a:rect l="f23" t="f26" r="f24" b="f25"/>
              <a:pathLst>
                <a:path w="90" h="299">
                  <a:moveTo>
                    <a:pt x="f5" y="f4"/>
                  </a:moveTo>
                  <a:lnTo>
                    <a:pt x="f2" y="f4"/>
                  </a:lnTo>
                  <a:lnTo>
                    <a:pt x="f2" y="f6"/>
                  </a:lnTo>
                  <a:lnTo>
                    <a:pt x="f7" y="f2"/>
                  </a:lnTo>
                  <a:lnTo>
                    <a:pt x="f3" y="f8"/>
                  </a:lnTo>
                  <a:lnTo>
                    <a:pt x="f5" y="f9"/>
                  </a:lnTo>
                  <a:lnTo>
                    <a:pt x="f5" y="f4"/>
                  </a:lnTo>
                  <a:close/>
                </a:path>
              </a:pathLst>
            </a:custGeom>
            <a:gradFill>
              <a:gsLst>
                <a:gs pos="0">
                  <a:srgbClr val="82FFFF"/>
                </a:gs>
                <a:gs pos="100000">
                  <a:srgbClr val="3D97DE"/>
                </a:gs>
              </a:gsLst>
              <a:lin ang="5400000"/>
            </a:gradFill>
            <a:ln cap="flat">
              <a:noFill/>
              <a:prstDash val="solid"/>
            </a:ln>
          </p:spPr>
          <p:txBody>
            <a:bodyPr lIns="0" tIns="0" rIns="0" bIns="0"/>
            <a:lstStyle/>
            <a:p>
              <a:endParaRPr lang="en-GB"/>
            </a:p>
          </p:txBody>
        </p:sp>
        <p:sp>
          <p:nvSpPr>
            <p:cNvPr id="41" name="Freeform 42">
              <a:extLst>
                <a:ext uri="{FF2B5EF4-FFF2-40B4-BE49-F238E27FC236}">
                  <a16:creationId xmlns:a16="http://schemas.microsoft.com/office/drawing/2014/main" id="{A6C95579-A507-4DA1-8B73-102047667155}"/>
                </a:ext>
              </a:extLst>
            </p:cNvPr>
            <p:cNvSpPr/>
            <p:nvPr/>
          </p:nvSpPr>
          <p:spPr>
            <a:xfrm>
              <a:off x="238128" y="3883027"/>
              <a:ext cx="109535" cy="109535"/>
            </a:xfrm>
            <a:custGeom>
              <a:avLst/>
              <a:gdLst>
                <a:gd name="f0" fmla="val w"/>
                <a:gd name="f1" fmla="val h"/>
                <a:gd name="f2" fmla="val 0"/>
                <a:gd name="f3" fmla="val 23"/>
                <a:gd name="f4" fmla="val 11"/>
                <a:gd name="f5" fmla="val 5"/>
                <a:gd name="f6" fmla="val 18"/>
                <a:gd name="f7" fmla="val 12"/>
                <a:gd name="f8" fmla="val 17"/>
                <a:gd name="f9" fmla="val 4"/>
                <a:gd name="f10" fmla="val 7"/>
                <a:gd name="f11" fmla="val 8"/>
                <a:gd name="f12" fmla="val 16"/>
                <a:gd name="f13" fmla="val 19"/>
                <a:gd name="f14" fmla="val 15"/>
                <a:gd name="f15" fmla="*/ f0 1 23"/>
                <a:gd name="f16" fmla="*/ f1 1 23"/>
                <a:gd name="f17" fmla="val f2"/>
                <a:gd name="f18" fmla="val f3"/>
                <a:gd name="f19" fmla="+- f18 0 f17"/>
                <a:gd name="f20" fmla="*/ f19 1 23"/>
                <a:gd name="f21" fmla="*/ 0 1 f20"/>
                <a:gd name="f22" fmla="*/ f18 1 f20"/>
                <a:gd name="f23" fmla="*/ f21 f15 1"/>
                <a:gd name="f24" fmla="*/ f22 f15 1"/>
                <a:gd name="f25" fmla="*/ f22 f16 1"/>
                <a:gd name="f26" fmla="*/ f21 f16 1"/>
              </a:gdLst>
              <a:ahLst/>
              <a:cxnLst>
                <a:cxn ang="3cd4">
                  <a:pos x="hc" y="t"/>
                </a:cxn>
                <a:cxn ang="0">
                  <a:pos x="r" y="vc"/>
                </a:cxn>
                <a:cxn ang="cd4">
                  <a:pos x="hc" y="b"/>
                </a:cxn>
                <a:cxn ang="cd2">
                  <a:pos x="l" y="vc"/>
                </a:cxn>
              </a:cxnLst>
              <a:rect l="f23" t="f26" r="f24" b="f25"/>
              <a:pathLst>
                <a:path w="23" h="23">
                  <a:moveTo>
                    <a:pt x="f4" y="f3"/>
                  </a:moveTo>
                  <a:cubicBezTo>
                    <a:pt x="f5" y="f3"/>
                    <a:pt x="f2" y="f6"/>
                    <a:pt x="f2" y="f7"/>
                  </a:cubicBezTo>
                  <a:cubicBezTo>
                    <a:pt x="f2" y="f5"/>
                    <a:pt x="f5" y="f2"/>
                    <a:pt x="f4" y="f2"/>
                  </a:cubicBezTo>
                  <a:cubicBezTo>
                    <a:pt x="f8" y="f2"/>
                    <a:pt x="f3" y="f5"/>
                    <a:pt x="f3" y="f7"/>
                  </a:cubicBezTo>
                  <a:cubicBezTo>
                    <a:pt x="f3" y="f6"/>
                    <a:pt x="f8" y="f3"/>
                    <a:pt x="f4" y="f3"/>
                  </a:cubicBezTo>
                  <a:close/>
                  <a:moveTo>
                    <a:pt x="f4" y="f9"/>
                  </a:moveTo>
                  <a:cubicBezTo>
                    <a:pt x="f10" y="f9"/>
                    <a:pt x="f9" y="f11"/>
                    <a:pt x="f9" y="f7"/>
                  </a:cubicBezTo>
                  <a:cubicBezTo>
                    <a:pt x="f9" y="f12"/>
                    <a:pt x="f10" y="f13"/>
                    <a:pt x="f4" y="f13"/>
                  </a:cubicBezTo>
                  <a:cubicBezTo>
                    <a:pt x="f14" y="f13"/>
                    <a:pt x="f13" y="f12"/>
                    <a:pt x="f13" y="f7"/>
                  </a:cubicBezTo>
                  <a:cubicBezTo>
                    <a:pt x="f13" y="f11"/>
                    <a:pt x="f14" y="f9"/>
                    <a:pt x="f4" y="f9"/>
                  </a:cubicBezTo>
                  <a:close/>
                </a:path>
              </a:pathLst>
            </a:custGeom>
            <a:gradFill>
              <a:gsLst>
                <a:gs pos="0">
                  <a:srgbClr val="82FFFF"/>
                </a:gs>
                <a:gs pos="100000">
                  <a:srgbClr val="3D97DE"/>
                </a:gs>
              </a:gsLst>
              <a:lin ang="5400000"/>
            </a:gradFill>
            <a:ln cap="flat">
              <a:noFill/>
              <a:prstDash val="solid"/>
            </a:ln>
          </p:spPr>
          <p:txBody>
            <a:bodyPr lIns="0" tIns="0" rIns="0" bIns="0"/>
            <a:lstStyle/>
            <a:p>
              <a:endParaRPr lang="en-GB"/>
            </a:p>
          </p:txBody>
        </p:sp>
        <p:sp>
          <p:nvSpPr>
            <p:cNvPr id="42" name="Freeform 43">
              <a:extLst>
                <a:ext uri="{FF2B5EF4-FFF2-40B4-BE49-F238E27FC236}">
                  <a16:creationId xmlns:a16="http://schemas.microsoft.com/office/drawing/2014/main" id="{E9EFF62A-A1DD-4C96-9A42-0E3EFC871EF0}"/>
                </a:ext>
              </a:extLst>
            </p:cNvPr>
            <p:cNvSpPr/>
            <p:nvPr/>
          </p:nvSpPr>
          <p:spPr>
            <a:xfrm>
              <a:off x="4764" y="2166935"/>
              <a:ext cx="114300" cy="452435"/>
            </a:xfrm>
            <a:custGeom>
              <a:avLst/>
              <a:gdLst>
                <a:gd name="f0" fmla="val w"/>
                <a:gd name="f1" fmla="val h"/>
                <a:gd name="f2" fmla="val 0"/>
                <a:gd name="f3" fmla="val 72"/>
                <a:gd name="f4" fmla="val 285"/>
                <a:gd name="f5" fmla="val 6"/>
                <a:gd name="f6" fmla="val 276"/>
                <a:gd name="f7" fmla="val 60"/>
                <a:gd name="f8" fmla="val 216"/>
                <a:gd name="f9" fmla="val 222"/>
                <a:gd name="f10" fmla="*/ f0 1 72"/>
                <a:gd name="f11" fmla="*/ f1 1 285"/>
                <a:gd name="f12" fmla="val f2"/>
                <a:gd name="f13" fmla="val f3"/>
                <a:gd name="f14" fmla="val f4"/>
                <a:gd name="f15" fmla="+- f14 0 f12"/>
                <a:gd name="f16" fmla="+- f13 0 f12"/>
                <a:gd name="f17" fmla="*/ f16 1 72"/>
                <a:gd name="f18" fmla="*/ f15 1 285"/>
                <a:gd name="f19" fmla="*/ 0 1 f17"/>
                <a:gd name="f20" fmla="*/ f13 1 f17"/>
                <a:gd name="f21" fmla="*/ 0 1 f18"/>
                <a:gd name="f22" fmla="*/ f14 1 f18"/>
                <a:gd name="f23" fmla="*/ f19 f10 1"/>
                <a:gd name="f24" fmla="*/ f20 f10 1"/>
                <a:gd name="f25" fmla="*/ f22 f11 1"/>
                <a:gd name="f26" fmla="*/ f21 f11 1"/>
              </a:gdLst>
              <a:ahLst/>
              <a:cxnLst>
                <a:cxn ang="3cd4">
                  <a:pos x="hc" y="t"/>
                </a:cxn>
                <a:cxn ang="0">
                  <a:pos x="r" y="vc"/>
                </a:cxn>
                <a:cxn ang="cd4">
                  <a:pos x="hc" y="b"/>
                </a:cxn>
                <a:cxn ang="cd2">
                  <a:pos x="l" y="vc"/>
                </a:cxn>
              </a:cxnLst>
              <a:rect l="f23" t="f26" r="f24" b="f25"/>
              <a:pathLst>
                <a:path w="72" h="285">
                  <a:moveTo>
                    <a:pt x="f5" y="f4"/>
                  </a:moveTo>
                  <a:lnTo>
                    <a:pt x="f2" y="f6"/>
                  </a:lnTo>
                  <a:lnTo>
                    <a:pt x="f7" y="f8"/>
                  </a:lnTo>
                  <a:lnTo>
                    <a:pt x="f7" y="f2"/>
                  </a:lnTo>
                  <a:lnTo>
                    <a:pt x="f3" y="f2"/>
                  </a:lnTo>
                  <a:lnTo>
                    <a:pt x="f3" y="f9"/>
                  </a:lnTo>
                  <a:lnTo>
                    <a:pt x="f5" y="f4"/>
                  </a:lnTo>
                  <a:close/>
                </a:path>
              </a:pathLst>
            </a:custGeom>
            <a:gradFill>
              <a:gsLst>
                <a:gs pos="0">
                  <a:srgbClr val="82FFFF"/>
                </a:gs>
                <a:gs pos="100000">
                  <a:srgbClr val="3D97DE"/>
                </a:gs>
              </a:gsLst>
              <a:lin ang="5400000"/>
            </a:gradFill>
            <a:ln cap="flat">
              <a:noFill/>
              <a:prstDash val="solid"/>
            </a:ln>
          </p:spPr>
          <p:txBody>
            <a:bodyPr lIns="0" tIns="0" rIns="0" bIns="0"/>
            <a:lstStyle/>
            <a:p>
              <a:endParaRPr lang="en-GB"/>
            </a:p>
          </p:txBody>
        </p:sp>
        <p:sp>
          <p:nvSpPr>
            <p:cNvPr id="43" name="Freeform 44">
              <a:extLst>
                <a:ext uri="{FF2B5EF4-FFF2-40B4-BE49-F238E27FC236}">
                  <a16:creationId xmlns:a16="http://schemas.microsoft.com/office/drawing/2014/main" id="{3073EB79-236C-446E-96A0-B55E547BB4A6}"/>
                </a:ext>
              </a:extLst>
            </p:cNvPr>
            <p:cNvSpPr/>
            <p:nvPr/>
          </p:nvSpPr>
          <p:spPr>
            <a:xfrm>
              <a:off x="52385" y="2066928"/>
              <a:ext cx="109535" cy="109535"/>
            </a:xfrm>
            <a:custGeom>
              <a:avLst/>
              <a:gdLst>
                <a:gd name="f0" fmla="val w"/>
                <a:gd name="f1" fmla="val h"/>
                <a:gd name="f2" fmla="val 0"/>
                <a:gd name="f3" fmla="val 23"/>
                <a:gd name="f4" fmla="val 12"/>
                <a:gd name="f5" fmla="val 5"/>
                <a:gd name="f6" fmla="val 18"/>
                <a:gd name="f7" fmla="val 4"/>
                <a:gd name="f8" fmla="val 8"/>
                <a:gd name="f9" fmla="val 16"/>
                <a:gd name="f10" fmla="val 19"/>
                <a:gd name="f11" fmla="*/ f0 1 23"/>
                <a:gd name="f12" fmla="*/ f1 1 23"/>
                <a:gd name="f13" fmla="val f2"/>
                <a:gd name="f14" fmla="val f3"/>
                <a:gd name="f15" fmla="+- f14 0 f13"/>
                <a:gd name="f16" fmla="*/ f15 1 23"/>
                <a:gd name="f17" fmla="*/ 0 1 f16"/>
                <a:gd name="f18" fmla="*/ f14 1 f16"/>
                <a:gd name="f19" fmla="*/ f17 f11 1"/>
                <a:gd name="f20" fmla="*/ f18 f11 1"/>
                <a:gd name="f21" fmla="*/ f18 f12 1"/>
                <a:gd name="f22" fmla="*/ f17 f12 1"/>
              </a:gdLst>
              <a:ahLst/>
              <a:cxnLst>
                <a:cxn ang="3cd4">
                  <a:pos x="hc" y="t"/>
                </a:cxn>
                <a:cxn ang="0">
                  <a:pos x="r" y="vc"/>
                </a:cxn>
                <a:cxn ang="cd4">
                  <a:pos x="hc" y="b"/>
                </a:cxn>
                <a:cxn ang="cd2">
                  <a:pos x="l" y="vc"/>
                </a:cxn>
              </a:cxnLst>
              <a:rect l="f19" t="f22" r="f20" b="f21"/>
              <a:pathLst>
                <a:path w="23" h="23">
                  <a:moveTo>
                    <a:pt x="f4" y="f3"/>
                  </a:moveTo>
                  <a:cubicBezTo>
                    <a:pt x="f5" y="f3"/>
                    <a:pt x="f2" y="f6"/>
                    <a:pt x="f2" y="f4"/>
                  </a:cubicBezTo>
                  <a:cubicBezTo>
                    <a:pt x="f2" y="f5"/>
                    <a:pt x="f5" y="f2"/>
                    <a:pt x="f4" y="f2"/>
                  </a:cubicBezTo>
                  <a:cubicBezTo>
                    <a:pt x="f6" y="f2"/>
                    <a:pt x="f3" y="f5"/>
                    <a:pt x="f3" y="f4"/>
                  </a:cubicBezTo>
                  <a:cubicBezTo>
                    <a:pt x="f3" y="f6"/>
                    <a:pt x="f6" y="f3"/>
                    <a:pt x="f4" y="f3"/>
                  </a:cubicBezTo>
                  <a:close/>
                  <a:moveTo>
                    <a:pt x="f4" y="f7"/>
                  </a:moveTo>
                  <a:cubicBezTo>
                    <a:pt x="f8" y="f7"/>
                    <a:pt x="f7" y="f8"/>
                    <a:pt x="f7" y="f4"/>
                  </a:cubicBezTo>
                  <a:cubicBezTo>
                    <a:pt x="f7" y="f9"/>
                    <a:pt x="f8" y="f10"/>
                    <a:pt x="f4" y="f10"/>
                  </a:cubicBezTo>
                  <a:cubicBezTo>
                    <a:pt x="f9" y="f10"/>
                    <a:pt x="f10" y="f9"/>
                    <a:pt x="f10" y="f4"/>
                  </a:cubicBezTo>
                  <a:cubicBezTo>
                    <a:pt x="f10" y="f8"/>
                    <a:pt x="f9" y="f7"/>
                    <a:pt x="f4" y="f7"/>
                  </a:cubicBezTo>
                  <a:close/>
                </a:path>
              </a:pathLst>
            </a:custGeom>
            <a:gradFill>
              <a:gsLst>
                <a:gs pos="0">
                  <a:srgbClr val="82FFFF"/>
                </a:gs>
                <a:gs pos="100000">
                  <a:srgbClr val="3D97DE"/>
                </a:gs>
              </a:gsLst>
              <a:lin ang="5400000"/>
            </a:gradFill>
            <a:ln cap="flat">
              <a:noFill/>
              <a:prstDash val="solid"/>
            </a:ln>
          </p:spPr>
          <p:txBody>
            <a:bodyPr lIns="0" tIns="0" rIns="0" bIns="0"/>
            <a:lstStyle/>
            <a:p>
              <a:endParaRPr lang="en-GB"/>
            </a:p>
          </p:txBody>
        </p:sp>
        <p:sp>
          <p:nvSpPr>
            <p:cNvPr id="44" name="Rectangle 45">
              <a:extLst>
                <a:ext uri="{FF2B5EF4-FFF2-40B4-BE49-F238E27FC236}">
                  <a16:creationId xmlns:a16="http://schemas.microsoft.com/office/drawing/2014/main" id="{73507A88-049F-469D-BF5F-B5BCB582E6A1}"/>
                </a:ext>
              </a:extLst>
            </p:cNvPr>
            <p:cNvSpPr/>
            <p:nvPr/>
          </p:nvSpPr>
          <p:spPr>
            <a:xfrm>
              <a:off x="1228725" y="4662489"/>
              <a:ext cx="23810" cy="2181228"/>
            </a:xfrm>
            <a:prstGeom prst="rect">
              <a:avLst/>
            </a:prstGeom>
            <a:gradFill>
              <a:gsLst>
                <a:gs pos="0">
                  <a:srgbClr val="82FFFF"/>
                </a:gs>
                <a:gs pos="100000">
                  <a:srgbClr val="3D97DE"/>
                </a:gs>
              </a:gsLst>
              <a:lin ang="5400000"/>
            </a:gradFill>
            <a:ln cap="flat">
              <a:noFill/>
              <a:prstDash val="solid"/>
            </a:ln>
          </p:spPr>
          <p:txBody>
            <a:bodyPr lIns="0" tIns="0" rIns="0" bIns="0"/>
            <a:lstStyle/>
            <a:p>
              <a:endParaRPr lang="en-GB"/>
            </a:p>
          </p:txBody>
        </p:sp>
        <p:sp>
          <p:nvSpPr>
            <p:cNvPr id="45" name="Freeform 46">
              <a:extLst>
                <a:ext uri="{FF2B5EF4-FFF2-40B4-BE49-F238E27FC236}">
                  <a16:creationId xmlns:a16="http://schemas.microsoft.com/office/drawing/2014/main" id="{BDF2069D-FC57-400D-9632-8ECF77F6462F}"/>
                </a:ext>
              </a:extLst>
            </p:cNvPr>
            <p:cNvSpPr/>
            <p:nvPr/>
          </p:nvSpPr>
          <p:spPr>
            <a:xfrm>
              <a:off x="1319214" y="5041901"/>
              <a:ext cx="371475" cy="1801816"/>
            </a:xfrm>
            <a:custGeom>
              <a:avLst/>
              <a:gdLst>
                <a:gd name="f0" fmla="val w"/>
                <a:gd name="f1" fmla="val h"/>
                <a:gd name="f2" fmla="val 0"/>
                <a:gd name="f3" fmla="val 234"/>
                <a:gd name="f4" fmla="val 1135"/>
                <a:gd name="f5" fmla="val 15"/>
                <a:gd name="f6" fmla="val 515"/>
                <a:gd name="f7" fmla="val 512"/>
                <a:gd name="f8" fmla="val 219"/>
                <a:gd name="f9" fmla="val 6"/>
                <a:gd name="f10" fmla="val 518"/>
                <a:gd name="f11" fmla="*/ f0 1 234"/>
                <a:gd name="f12" fmla="*/ f1 1 1135"/>
                <a:gd name="f13" fmla="val f2"/>
                <a:gd name="f14" fmla="val f3"/>
                <a:gd name="f15" fmla="val f4"/>
                <a:gd name="f16" fmla="+- f15 0 f13"/>
                <a:gd name="f17" fmla="+- f14 0 f13"/>
                <a:gd name="f18" fmla="*/ f17 1 234"/>
                <a:gd name="f19" fmla="*/ f16 1 1135"/>
                <a:gd name="f20" fmla="*/ 0 1 f18"/>
                <a:gd name="f21" fmla="*/ f14 1 f18"/>
                <a:gd name="f22" fmla="*/ 0 1 f19"/>
                <a:gd name="f23" fmla="*/ f15 1 f19"/>
                <a:gd name="f24" fmla="*/ f20 f11 1"/>
                <a:gd name="f25" fmla="*/ f21 f11 1"/>
                <a:gd name="f26" fmla="*/ f23 f12 1"/>
                <a:gd name="f27" fmla="*/ f22 f12 1"/>
              </a:gdLst>
              <a:ahLst/>
              <a:cxnLst>
                <a:cxn ang="3cd4">
                  <a:pos x="hc" y="t"/>
                </a:cxn>
                <a:cxn ang="0">
                  <a:pos x="r" y="vc"/>
                </a:cxn>
                <a:cxn ang="cd4">
                  <a:pos x="hc" y="b"/>
                </a:cxn>
                <a:cxn ang="cd2">
                  <a:pos x="l" y="vc"/>
                </a:cxn>
              </a:cxnLst>
              <a:rect l="f24" t="f27" r="f25" b="f26"/>
              <a:pathLst>
                <a:path w="234" h="1135">
                  <a:moveTo>
                    <a:pt x="f5" y="f4"/>
                  </a:moveTo>
                  <a:lnTo>
                    <a:pt x="f2" y="f4"/>
                  </a:lnTo>
                  <a:lnTo>
                    <a:pt x="f2" y="f6"/>
                  </a:lnTo>
                  <a:lnTo>
                    <a:pt x="f2" y="f7"/>
                  </a:lnTo>
                  <a:lnTo>
                    <a:pt x="f8" y="f2"/>
                  </a:lnTo>
                  <a:lnTo>
                    <a:pt x="f3" y="f9"/>
                  </a:lnTo>
                  <a:lnTo>
                    <a:pt x="f5" y="f10"/>
                  </a:lnTo>
                  <a:lnTo>
                    <a:pt x="f5" y="f4"/>
                  </a:lnTo>
                  <a:close/>
                </a:path>
              </a:pathLst>
            </a:custGeom>
            <a:gradFill>
              <a:gsLst>
                <a:gs pos="0">
                  <a:srgbClr val="82FFFF"/>
                </a:gs>
                <a:gs pos="100000">
                  <a:srgbClr val="3D97DE"/>
                </a:gs>
              </a:gsLst>
              <a:lin ang="5400000"/>
            </a:gradFill>
            <a:ln cap="flat">
              <a:noFill/>
              <a:prstDash val="solid"/>
            </a:ln>
          </p:spPr>
          <p:txBody>
            <a:bodyPr lIns="0" tIns="0" rIns="0" bIns="0"/>
            <a:lstStyle/>
            <a:p>
              <a:endParaRPr lang="en-GB"/>
            </a:p>
          </p:txBody>
        </p:sp>
        <p:sp>
          <p:nvSpPr>
            <p:cNvPr id="46" name="Freeform 47">
              <a:extLst>
                <a:ext uri="{FF2B5EF4-FFF2-40B4-BE49-F238E27FC236}">
                  <a16:creationId xmlns:a16="http://schemas.microsoft.com/office/drawing/2014/main" id="{F24C5C40-13EC-4015-87D8-2CA198592E26}"/>
                </a:ext>
              </a:extLst>
            </p:cNvPr>
            <p:cNvSpPr/>
            <p:nvPr/>
          </p:nvSpPr>
          <p:spPr>
            <a:xfrm>
              <a:off x="1147764" y="4481510"/>
              <a:ext cx="190496" cy="190496"/>
            </a:xfrm>
            <a:custGeom>
              <a:avLst/>
              <a:gdLst>
                <a:gd name="f0" fmla="val w"/>
                <a:gd name="f1" fmla="val h"/>
                <a:gd name="f2" fmla="val 0"/>
                <a:gd name="f3" fmla="val 40"/>
                <a:gd name="f4" fmla="val 20"/>
                <a:gd name="f5" fmla="val 9"/>
                <a:gd name="f6" fmla="val 31"/>
                <a:gd name="f7" fmla="val 4"/>
                <a:gd name="f8" fmla="val 11"/>
                <a:gd name="f9" fmla="val 29"/>
                <a:gd name="f10" fmla="val 36"/>
                <a:gd name="f11" fmla="val 28"/>
                <a:gd name="f12" fmla="*/ f0 1 40"/>
                <a:gd name="f13" fmla="*/ f1 1 40"/>
                <a:gd name="f14" fmla="val f2"/>
                <a:gd name="f15" fmla="val f3"/>
                <a:gd name="f16" fmla="+- f15 0 f14"/>
                <a:gd name="f17" fmla="*/ f16 1 40"/>
                <a:gd name="f18" fmla="*/ 0 1 f17"/>
                <a:gd name="f19" fmla="*/ f15 1 f17"/>
                <a:gd name="f20" fmla="*/ f18 f12 1"/>
                <a:gd name="f21" fmla="*/ f19 f12 1"/>
                <a:gd name="f22" fmla="*/ f19 f13 1"/>
                <a:gd name="f23" fmla="*/ f18 f13 1"/>
              </a:gdLst>
              <a:ahLst/>
              <a:cxnLst>
                <a:cxn ang="3cd4">
                  <a:pos x="hc" y="t"/>
                </a:cxn>
                <a:cxn ang="0">
                  <a:pos x="r" y="vc"/>
                </a:cxn>
                <a:cxn ang="cd4">
                  <a:pos x="hc" y="b"/>
                </a:cxn>
                <a:cxn ang="cd2">
                  <a:pos x="l" y="vc"/>
                </a:cxn>
              </a:cxnLst>
              <a:rect l="f20" t="f23" r="f21" b="f22"/>
              <a:pathLst>
                <a:path w="40" h="40">
                  <a:moveTo>
                    <a:pt x="f4" y="f3"/>
                  </a:moveTo>
                  <a:cubicBezTo>
                    <a:pt x="f5" y="f3"/>
                    <a:pt x="f2" y="f6"/>
                    <a:pt x="f2" y="f4"/>
                  </a:cubicBezTo>
                  <a:cubicBezTo>
                    <a:pt x="f2" y="f5"/>
                    <a:pt x="f5" y="f2"/>
                    <a:pt x="f4" y="f2"/>
                  </a:cubicBezTo>
                  <a:cubicBezTo>
                    <a:pt x="f6" y="f2"/>
                    <a:pt x="f3" y="f5"/>
                    <a:pt x="f3" y="f4"/>
                  </a:cubicBezTo>
                  <a:cubicBezTo>
                    <a:pt x="f3" y="f6"/>
                    <a:pt x="f6" y="f3"/>
                    <a:pt x="f4" y="f3"/>
                  </a:cubicBezTo>
                  <a:close/>
                  <a:moveTo>
                    <a:pt x="f4" y="f7"/>
                  </a:moveTo>
                  <a:cubicBezTo>
                    <a:pt x="f8" y="f7"/>
                    <a:pt x="f7" y="f8"/>
                    <a:pt x="f7" y="f4"/>
                  </a:cubicBezTo>
                  <a:cubicBezTo>
                    <a:pt x="f7" y="f9"/>
                    <a:pt x="f8" y="f10"/>
                    <a:pt x="f4" y="f10"/>
                  </a:cubicBezTo>
                  <a:cubicBezTo>
                    <a:pt x="f11" y="f10"/>
                    <a:pt x="f10" y="f9"/>
                    <a:pt x="f10" y="f4"/>
                  </a:cubicBezTo>
                  <a:cubicBezTo>
                    <a:pt x="f10" y="f8"/>
                    <a:pt x="f11" y="f7"/>
                    <a:pt x="f4" y="f7"/>
                  </a:cubicBezTo>
                  <a:close/>
                </a:path>
              </a:pathLst>
            </a:custGeom>
            <a:gradFill>
              <a:gsLst>
                <a:gs pos="0">
                  <a:srgbClr val="82FFFF"/>
                </a:gs>
                <a:gs pos="100000">
                  <a:srgbClr val="3D97DE"/>
                </a:gs>
              </a:gsLst>
              <a:lin ang="5400000"/>
            </a:gradFill>
            <a:ln cap="flat">
              <a:noFill/>
              <a:prstDash val="solid"/>
            </a:ln>
          </p:spPr>
          <p:txBody>
            <a:bodyPr lIns="0" tIns="0" rIns="0" bIns="0"/>
            <a:lstStyle/>
            <a:p>
              <a:endParaRPr lang="en-GB"/>
            </a:p>
          </p:txBody>
        </p:sp>
        <p:sp>
          <p:nvSpPr>
            <p:cNvPr id="47" name="Freeform 48">
              <a:extLst>
                <a:ext uri="{FF2B5EF4-FFF2-40B4-BE49-F238E27FC236}">
                  <a16:creationId xmlns:a16="http://schemas.microsoft.com/office/drawing/2014/main" id="{B8B30754-D850-4900-B2F2-9E9294B53D88}"/>
                </a:ext>
              </a:extLst>
            </p:cNvPr>
            <p:cNvSpPr/>
            <p:nvPr/>
          </p:nvSpPr>
          <p:spPr>
            <a:xfrm>
              <a:off x="819146" y="3983034"/>
              <a:ext cx="347664" cy="2860672"/>
            </a:xfrm>
            <a:custGeom>
              <a:avLst/>
              <a:gdLst>
                <a:gd name="f0" fmla="val w"/>
                <a:gd name="f1" fmla="val h"/>
                <a:gd name="f2" fmla="val 0"/>
                <a:gd name="f3" fmla="val 219"/>
                <a:gd name="f4" fmla="val 1802"/>
                <a:gd name="f5" fmla="val 201"/>
                <a:gd name="f6" fmla="val 1185"/>
                <a:gd name="f7" fmla="val 3"/>
                <a:gd name="f8" fmla="val 15"/>
                <a:gd name="f9" fmla="*/ f0 1 219"/>
                <a:gd name="f10" fmla="*/ f1 1 1802"/>
                <a:gd name="f11" fmla="val f2"/>
                <a:gd name="f12" fmla="val f3"/>
                <a:gd name="f13" fmla="val f4"/>
                <a:gd name="f14" fmla="+- f13 0 f11"/>
                <a:gd name="f15" fmla="+- f12 0 f11"/>
                <a:gd name="f16" fmla="*/ f15 1 219"/>
                <a:gd name="f17" fmla="*/ f14 1 1802"/>
                <a:gd name="f18" fmla="*/ 0 1 f16"/>
                <a:gd name="f19" fmla="*/ f12 1 f16"/>
                <a:gd name="f20" fmla="*/ 0 1 f17"/>
                <a:gd name="f21" fmla="*/ f13 1 f17"/>
                <a:gd name="f22" fmla="*/ f18 f9 1"/>
                <a:gd name="f23" fmla="*/ f19 f9 1"/>
                <a:gd name="f24" fmla="*/ f21 f10 1"/>
                <a:gd name="f25" fmla="*/ f20 f10 1"/>
              </a:gdLst>
              <a:ahLst/>
              <a:cxnLst>
                <a:cxn ang="3cd4">
                  <a:pos x="hc" y="t"/>
                </a:cxn>
                <a:cxn ang="0">
                  <a:pos x="r" y="vc"/>
                </a:cxn>
                <a:cxn ang="cd4">
                  <a:pos x="hc" y="b"/>
                </a:cxn>
                <a:cxn ang="cd2">
                  <a:pos x="l" y="vc"/>
                </a:cxn>
              </a:cxnLst>
              <a:rect l="f22" t="f25" r="f23" b="f24"/>
              <a:pathLst>
                <a:path w="219" h="1802">
                  <a:moveTo>
                    <a:pt x="f3" y="f4"/>
                  </a:moveTo>
                  <a:lnTo>
                    <a:pt x="f5" y="f4"/>
                  </a:lnTo>
                  <a:lnTo>
                    <a:pt x="f5" y="f6"/>
                  </a:lnTo>
                  <a:lnTo>
                    <a:pt x="f2" y="f7"/>
                  </a:lnTo>
                  <a:lnTo>
                    <a:pt x="f8" y="f2"/>
                  </a:lnTo>
                  <a:lnTo>
                    <a:pt x="f3" y="f6"/>
                  </a:lnTo>
                  <a:lnTo>
                    <a:pt x="f3" y="f4"/>
                  </a:lnTo>
                  <a:close/>
                </a:path>
              </a:pathLst>
            </a:custGeom>
            <a:gradFill>
              <a:gsLst>
                <a:gs pos="0">
                  <a:srgbClr val="82FFFF"/>
                </a:gs>
                <a:gs pos="100000">
                  <a:srgbClr val="3D97DE"/>
                </a:gs>
              </a:gsLst>
              <a:lin ang="5400000"/>
            </a:gradFill>
            <a:ln cap="flat">
              <a:noFill/>
              <a:prstDash val="solid"/>
            </a:ln>
          </p:spPr>
          <p:txBody>
            <a:bodyPr lIns="0" tIns="0" rIns="0" bIns="0"/>
            <a:lstStyle/>
            <a:p>
              <a:endParaRPr lang="en-GB"/>
            </a:p>
          </p:txBody>
        </p:sp>
        <p:sp>
          <p:nvSpPr>
            <p:cNvPr id="48" name="Freeform 49">
              <a:extLst>
                <a:ext uri="{FF2B5EF4-FFF2-40B4-BE49-F238E27FC236}">
                  <a16:creationId xmlns:a16="http://schemas.microsoft.com/office/drawing/2014/main" id="{58136C7D-A764-4610-926A-97C3EBAC4BF1}"/>
                </a:ext>
              </a:extLst>
            </p:cNvPr>
            <p:cNvSpPr/>
            <p:nvPr/>
          </p:nvSpPr>
          <p:spPr>
            <a:xfrm>
              <a:off x="728667" y="3806820"/>
              <a:ext cx="190496" cy="190496"/>
            </a:xfrm>
            <a:custGeom>
              <a:avLst/>
              <a:gdLst>
                <a:gd name="f0" fmla="val w"/>
                <a:gd name="f1" fmla="val h"/>
                <a:gd name="f2" fmla="val 0"/>
                <a:gd name="f3" fmla="val 40"/>
                <a:gd name="f4" fmla="val 20"/>
                <a:gd name="f5" fmla="val 9"/>
                <a:gd name="f6" fmla="val 31"/>
                <a:gd name="f7" fmla="val 4"/>
                <a:gd name="f8" fmla="val 11"/>
                <a:gd name="f9" fmla="val 28"/>
                <a:gd name="f10" fmla="val 36"/>
                <a:gd name="f11" fmla="val 29"/>
                <a:gd name="f12" fmla="*/ f0 1 40"/>
                <a:gd name="f13" fmla="*/ f1 1 40"/>
                <a:gd name="f14" fmla="val f2"/>
                <a:gd name="f15" fmla="val f3"/>
                <a:gd name="f16" fmla="+- f15 0 f14"/>
                <a:gd name="f17" fmla="*/ f16 1 40"/>
                <a:gd name="f18" fmla="*/ 0 1 f17"/>
                <a:gd name="f19" fmla="*/ f15 1 f17"/>
                <a:gd name="f20" fmla="*/ f18 f12 1"/>
                <a:gd name="f21" fmla="*/ f19 f12 1"/>
                <a:gd name="f22" fmla="*/ f19 f13 1"/>
                <a:gd name="f23" fmla="*/ f18 f13 1"/>
              </a:gdLst>
              <a:ahLst/>
              <a:cxnLst>
                <a:cxn ang="3cd4">
                  <a:pos x="hc" y="t"/>
                </a:cxn>
                <a:cxn ang="0">
                  <a:pos x="r" y="vc"/>
                </a:cxn>
                <a:cxn ang="cd4">
                  <a:pos x="hc" y="b"/>
                </a:cxn>
                <a:cxn ang="cd2">
                  <a:pos x="l" y="vc"/>
                </a:cxn>
              </a:cxnLst>
              <a:rect l="f20" t="f23" r="f21" b="f22"/>
              <a:pathLst>
                <a:path w="40" h="40">
                  <a:moveTo>
                    <a:pt x="f4" y="f3"/>
                  </a:moveTo>
                  <a:cubicBezTo>
                    <a:pt x="f5" y="f3"/>
                    <a:pt x="f2" y="f6"/>
                    <a:pt x="f2" y="f4"/>
                  </a:cubicBezTo>
                  <a:cubicBezTo>
                    <a:pt x="f2" y="f5"/>
                    <a:pt x="f5" y="f2"/>
                    <a:pt x="f4" y="f2"/>
                  </a:cubicBezTo>
                  <a:cubicBezTo>
                    <a:pt x="f6" y="f2"/>
                    <a:pt x="f3" y="f5"/>
                    <a:pt x="f3" y="f4"/>
                  </a:cubicBezTo>
                  <a:cubicBezTo>
                    <a:pt x="f3" y="f6"/>
                    <a:pt x="f6" y="f3"/>
                    <a:pt x="f4" y="f3"/>
                  </a:cubicBezTo>
                  <a:close/>
                  <a:moveTo>
                    <a:pt x="f4" y="f7"/>
                  </a:moveTo>
                  <a:cubicBezTo>
                    <a:pt x="f8" y="f7"/>
                    <a:pt x="f7" y="f8"/>
                    <a:pt x="f7" y="f4"/>
                  </a:cubicBezTo>
                  <a:cubicBezTo>
                    <a:pt x="f7" y="f9"/>
                    <a:pt x="f8" y="f10"/>
                    <a:pt x="f4" y="f10"/>
                  </a:cubicBezTo>
                  <a:cubicBezTo>
                    <a:pt x="f11" y="f10"/>
                    <a:pt x="f10" y="f9"/>
                    <a:pt x="f10" y="f4"/>
                  </a:cubicBezTo>
                  <a:cubicBezTo>
                    <a:pt x="f10" y="f8"/>
                    <a:pt x="f11" y="f7"/>
                    <a:pt x="f4" y="f7"/>
                  </a:cubicBezTo>
                  <a:close/>
                </a:path>
              </a:pathLst>
            </a:custGeom>
            <a:gradFill>
              <a:gsLst>
                <a:gs pos="0">
                  <a:srgbClr val="82FFFF"/>
                </a:gs>
                <a:gs pos="100000">
                  <a:srgbClr val="3D97DE"/>
                </a:gs>
              </a:gsLst>
              <a:lin ang="5400000"/>
            </a:gradFill>
            <a:ln cap="flat">
              <a:noFill/>
              <a:prstDash val="solid"/>
            </a:ln>
          </p:spPr>
          <p:txBody>
            <a:bodyPr lIns="0" tIns="0" rIns="0" bIns="0"/>
            <a:lstStyle/>
            <a:p>
              <a:endParaRPr lang="en-GB"/>
            </a:p>
          </p:txBody>
        </p:sp>
        <p:sp>
          <p:nvSpPr>
            <p:cNvPr id="49" name="Freeform 50">
              <a:extLst>
                <a:ext uri="{FF2B5EF4-FFF2-40B4-BE49-F238E27FC236}">
                  <a16:creationId xmlns:a16="http://schemas.microsoft.com/office/drawing/2014/main" id="{689C5921-2C41-4AFE-AEE4-9B73AB5C1490}"/>
                </a:ext>
              </a:extLst>
            </p:cNvPr>
            <p:cNvSpPr/>
            <p:nvPr/>
          </p:nvSpPr>
          <p:spPr>
            <a:xfrm>
              <a:off x="1624010" y="4867278"/>
              <a:ext cx="190496" cy="188915"/>
            </a:xfrm>
            <a:custGeom>
              <a:avLst/>
              <a:gdLst>
                <a:gd name="f0" fmla="val w"/>
                <a:gd name="f1" fmla="val h"/>
                <a:gd name="f2" fmla="val 0"/>
                <a:gd name="f3" fmla="val 40"/>
                <a:gd name="f4" fmla="val 20"/>
                <a:gd name="f5" fmla="val 9"/>
                <a:gd name="f6" fmla="val 31"/>
                <a:gd name="f7" fmla="val 4"/>
                <a:gd name="f8" fmla="val 11"/>
                <a:gd name="f9" fmla="val 29"/>
                <a:gd name="f10" fmla="val 36"/>
                <a:gd name="f11" fmla="val 28"/>
                <a:gd name="f12" fmla="*/ f0 1 40"/>
                <a:gd name="f13" fmla="*/ f1 1 40"/>
                <a:gd name="f14" fmla="val f2"/>
                <a:gd name="f15" fmla="val f3"/>
                <a:gd name="f16" fmla="+- f15 0 f14"/>
                <a:gd name="f17" fmla="*/ f16 1 40"/>
                <a:gd name="f18" fmla="*/ 0 1 f17"/>
                <a:gd name="f19" fmla="*/ f15 1 f17"/>
                <a:gd name="f20" fmla="*/ f18 f12 1"/>
                <a:gd name="f21" fmla="*/ f19 f12 1"/>
                <a:gd name="f22" fmla="*/ f19 f13 1"/>
                <a:gd name="f23" fmla="*/ f18 f13 1"/>
              </a:gdLst>
              <a:ahLst/>
              <a:cxnLst>
                <a:cxn ang="3cd4">
                  <a:pos x="hc" y="t"/>
                </a:cxn>
                <a:cxn ang="0">
                  <a:pos x="r" y="vc"/>
                </a:cxn>
                <a:cxn ang="cd4">
                  <a:pos x="hc" y="b"/>
                </a:cxn>
                <a:cxn ang="cd2">
                  <a:pos x="l" y="vc"/>
                </a:cxn>
              </a:cxnLst>
              <a:rect l="f20" t="f23" r="f21" b="f22"/>
              <a:pathLst>
                <a:path w="40" h="40">
                  <a:moveTo>
                    <a:pt x="f4" y="f3"/>
                  </a:moveTo>
                  <a:cubicBezTo>
                    <a:pt x="f5" y="f3"/>
                    <a:pt x="f2" y="f6"/>
                    <a:pt x="f2" y="f4"/>
                  </a:cubicBezTo>
                  <a:cubicBezTo>
                    <a:pt x="f2" y="f5"/>
                    <a:pt x="f5" y="f2"/>
                    <a:pt x="f4" y="f2"/>
                  </a:cubicBezTo>
                  <a:cubicBezTo>
                    <a:pt x="f6" y="f2"/>
                    <a:pt x="f3" y="f5"/>
                    <a:pt x="f3" y="f4"/>
                  </a:cubicBezTo>
                  <a:cubicBezTo>
                    <a:pt x="f3" y="f6"/>
                    <a:pt x="f6" y="f3"/>
                    <a:pt x="f4" y="f3"/>
                  </a:cubicBezTo>
                  <a:close/>
                  <a:moveTo>
                    <a:pt x="f4" y="f7"/>
                  </a:moveTo>
                  <a:cubicBezTo>
                    <a:pt x="f8" y="f7"/>
                    <a:pt x="f7" y="f8"/>
                    <a:pt x="f7" y="f4"/>
                  </a:cubicBezTo>
                  <a:cubicBezTo>
                    <a:pt x="f7" y="f9"/>
                    <a:pt x="f8" y="f10"/>
                    <a:pt x="f4" y="f10"/>
                  </a:cubicBezTo>
                  <a:cubicBezTo>
                    <a:pt x="f11" y="f10"/>
                    <a:pt x="f10" y="f9"/>
                    <a:pt x="f10" y="f4"/>
                  </a:cubicBezTo>
                  <a:cubicBezTo>
                    <a:pt x="f10" y="f8"/>
                    <a:pt x="f11" y="f7"/>
                    <a:pt x="f4" y="f7"/>
                  </a:cubicBezTo>
                  <a:close/>
                </a:path>
              </a:pathLst>
            </a:custGeom>
            <a:gradFill>
              <a:gsLst>
                <a:gs pos="0">
                  <a:srgbClr val="82FFFF"/>
                </a:gs>
                <a:gs pos="100000">
                  <a:srgbClr val="3D97DE"/>
                </a:gs>
              </a:gsLst>
              <a:lin ang="5400000"/>
            </a:gradFill>
            <a:ln cap="flat">
              <a:noFill/>
              <a:prstDash val="solid"/>
            </a:ln>
          </p:spPr>
          <p:txBody>
            <a:bodyPr lIns="0" tIns="0" rIns="0" bIns="0"/>
            <a:lstStyle/>
            <a:p>
              <a:endParaRPr lang="en-GB"/>
            </a:p>
          </p:txBody>
        </p:sp>
        <p:sp>
          <p:nvSpPr>
            <p:cNvPr id="50" name="Freeform 51">
              <a:extLst>
                <a:ext uri="{FF2B5EF4-FFF2-40B4-BE49-F238E27FC236}">
                  <a16:creationId xmlns:a16="http://schemas.microsoft.com/office/drawing/2014/main" id="{EA90D277-42B5-4AC9-8C6C-6DFD41114176}"/>
                </a:ext>
              </a:extLst>
            </p:cNvPr>
            <p:cNvSpPr/>
            <p:nvPr/>
          </p:nvSpPr>
          <p:spPr>
            <a:xfrm>
              <a:off x="1404939" y="5422904"/>
              <a:ext cx="371475" cy="1425577"/>
            </a:xfrm>
            <a:custGeom>
              <a:avLst/>
              <a:gdLst>
                <a:gd name="f0" fmla="val w"/>
                <a:gd name="f1" fmla="val h"/>
                <a:gd name="f2" fmla="val 0"/>
                <a:gd name="f3" fmla="val 234"/>
                <a:gd name="f4" fmla="val 898"/>
                <a:gd name="f5" fmla="val 18"/>
                <a:gd name="f6" fmla="val 515"/>
                <a:gd name="f7" fmla="val 512"/>
                <a:gd name="f8" fmla="val 222"/>
                <a:gd name="f9" fmla="val 6"/>
                <a:gd name="f10" fmla="val 518"/>
                <a:gd name="f11" fmla="*/ f0 1 234"/>
                <a:gd name="f12" fmla="*/ f1 1 898"/>
                <a:gd name="f13" fmla="val f2"/>
                <a:gd name="f14" fmla="val f3"/>
                <a:gd name="f15" fmla="val f4"/>
                <a:gd name="f16" fmla="+- f15 0 f13"/>
                <a:gd name="f17" fmla="+- f14 0 f13"/>
                <a:gd name="f18" fmla="*/ f17 1 234"/>
                <a:gd name="f19" fmla="*/ f16 1 898"/>
                <a:gd name="f20" fmla="*/ 0 1 f18"/>
                <a:gd name="f21" fmla="*/ f14 1 f18"/>
                <a:gd name="f22" fmla="*/ 0 1 f19"/>
                <a:gd name="f23" fmla="*/ f15 1 f19"/>
                <a:gd name="f24" fmla="*/ f20 f11 1"/>
                <a:gd name="f25" fmla="*/ f21 f11 1"/>
                <a:gd name="f26" fmla="*/ f23 f12 1"/>
                <a:gd name="f27" fmla="*/ f22 f12 1"/>
              </a:gdLst>
              <a:ahLst/>
              <a:cxnLst>
                <a:cxn ang="3cd4">
                  <a:pos x="hc" y="t"/>
                </a:cxn>
                <a:cxn ang="0">
                  <a:pos x="r" y="vc"/>
                </a:cxn>
                <a:cxn ang="cd4">
                  <a:pos x="hc" y="b"/>
                </a:cxn>
                <a:cxn ang="cd2">
                  <a:pos x="l" y="vc"/>
                </a:cxn>
              </a:cxnLst>
              <a:rect l="f24" t="f27" r="f25" b="f26"/>
              <a:pathLst>
                <a:path w="234" h="898">
                  <a:moveTo>
                    <a:pt x="f5" y="f4"/>
                  </a:moveTo>
                  <a:lnTo>
                    <a:pt x="f2" y="f4"/>
                  </a:lnTo>
                  <a:lnTo>
                    <a:pt x="f2" y="f6"/>
                  </a:lnTo>
                  <a:lnTo>
                    <a:pt x="f2" y="f7"/>
                  </a:lnTo>
                  <a:lnTo>
                    <a:pt x="f8" y="f2"/>
                  </a:lnTo>
                  <a:lnTo>
                    <a:pt x="f3" y="f9"/>
                  </a:lnTo>
                  <a:lnTo>
                    <a:pt x="f5" y="f10"/>
                  </a:lnTo>
                  <a:lnTo>
                    <a:pt x="f5" y="f4"/>
                  </a:lnTo>
                  <a:close/>
                </a:path>
              </a:pathLst>
            </a:custGeom>
            <a:gradFill>
              <a:gsLst>
                <a:gs pos="0">
                  <a:srgbClr val="82FFFF"/>
                </a:gs>
                <a:gs pos="100000">
                  <a:srgbClr val="3D97DE"/>
                </a:gs>
              </a:gsLst>
              <a:lin ang="5400000"/>
            </a:gradFill>
            <a:ln cap="flat">
              <a:noFill/>
              <a:prstDash val="solid"/>
            </a:ln>
          </p:spPr>
          <p:txBody>
            <a:bodyPr lIns="0" tIns="0" rIns="0" bIns="0"/>
            <a:lstStyle/>
            <a:p>
              <a:endParaRPr lang="en-GB"/>
            </a:p>
          </p:txBody>
        </p:sp>
        <p:sp>
          <p:nvSpPr>
            <p:cNvPr id="51" name="Freeform 52">
              <a:extLst>
                <a:ext uri="{FF2B5EF4-FFF2-40B4-BE49-F238E27FC236}">
                  <a16:creationId xmlns:a16="http://schemas.microsoft.com/office/drawing/2014/main" id="{9A896A74-1AAA-4B3F-B00F-4AE4DA0CC22C}"/>
                </a:ext>
              </a:extLst>
            </p:cNvPr>
            <p:cNvSpPr/>
            <p:nvPr/>
          </p:nvSpPr>
          <p:spPr>
            <a:xfrm>
              <a:off x="1666878" y="5945191"/>
              <a:ext cx="152403" cy="912808"/>
            </a:xfrm>
            <a:custGeom>
              <a:avLst/>
              <a:gdLst>
                <a:gd name="f0" fmla="val w"/>
                <a:gd name="f1" fmla="val h"/>
                <a:gd name="f2" fmla="val 0"/>
                <a:gd name="f3" fmla="val 96"/>
                <a:gd name="f4" fmla="val 575"/>
                <a:gd name="f5" fmla="val 15"/>
                <a:gd name="f6" fmla="val 569"/>
                <a:gd name="f7" fmla="val 81"/>
                <a:gd name="f8" fmla="val 383"/>
                <a:gd name="f9" fmla="val 386"/>
                <a:gd name="f10" fmla="*/ f0 1 96"/>
                <a:gd name="f11" fmla="*/ f1 1 575"/>
                <a:gd name="f12" fmla="val f2"/>
                <a:gd name="f13" fmla="val f3"/>
                <a:gd name="f14" fmla="val f4"/>
                <a:gd name="f15" fmla="+- f14 0 f12"/>
                <a:gd name="f16" fmla="+- f13 0 f12"/>
                <a:gd name="f17" fmla="*/ f16 1 96"/>
                <a:gd name="f18" fmla="*/ f15 1 575"/>
                <a:gd name="f19" fmla="*/ 0 1 f17"/>
                <a:gd name="f20" fmla="*/ f13 1 f17"/>
                <a:gd name="f21" fmla="*/ 0 1 f18"/>
                <a:gd name="f22" fmla="*/ f14 1 f18"/>
                <a:gd name="f23" fmla="*/ f19 f10 1"/>
                <a:gd name="f24" fmla="*/ f20 f10 1"/>
                <a:gd name="f25" fmla="*/ f22 f11 1"/>
                <a:gd name="f26" fmla="*/ f21 f11 1"/>
              </a:gdLst>
              <a:ahLst/>
              <a:cxnLst>
                <a:cxn ang="3cd4">
                  <a:pos x="hc" y="t"/>
                </a:cxn>
                <a:cxn ang="0">
                  <a:pos x="r" y="vc"/>
                </a:cxn>
                <a:cxn ang="cd4">
                  <a:pos x="hc" y="b"/>
                </a:cxn>
                <a:cxn ang="cd2">
                  <a:pos x="l" y="vc"/>
                </a:cxn>
              </a:cxnLst>
              <a:rect l="f23" t="f26" r="f24" b="f25"/>
              <a:pathLst>
                <a:path w="96" h="575">
                  <a:moveTo>
                    <a:pt x="f5" y="f4"/>
                  </a:moveTo>
                  <a:lnTo>
                    <a:pt x="f2" y="f6"/>
                  </a:lnTo>
                  <a:lnTo>
                    <a:pt x="f7" y="f8"/>
                  </a:lnTo>
                  <a:lnTo>
                    <a:pt x="f7" y="f2"/>
                  </a:lnTo>
                  <a:lnTo>
                    <a:pt x="f3" y="f2"/>
                  </a:lnTo>
                  <a:lnTo>
                    <a:pt x="f3" y="f9"/>
                  </a:lnTo>
                  <a:lnTo>
                    <a:pt x="f5" y="f4"/>
                  </a:lnTo>
                  <a:close/>
                </a:path>
              </a:pathLst>
            </a:custGeom>
            <a:gradFill>
              <a:gsLst>
                <a:gs pos="0">
                  <a:srgbClr val="82FFFF"/>
                </a:gs>
                <a:gs pos="100000">
                  <a:srgbClr val="3D97DE"/>
                </a:gs>
              </a:gsLst>
              <a:lin ang="5400000"/>
            </a:gradFill>
            <a:ln cap="flat">
              <a:noFill/>
              <a:prstDash val="solid"/>
            </a:ln>
          </p:spPr>
          <p:txBody>
            <a:bodyPr lIns="0" tIns="0" rIns="0" bIns="0"/>
            <a:lstStyle/>
            <a:p>
              <a:endParaRPr lang="en-GB"/>
            </a:p>
          </p:txBody>
        </p:sp>
        <p:sp>
          <p:nvSpPr>
            <p:cNvPr id="52" name="Freeform 53">
              <a:extLst>
                <a:ext uri="{FF2B5EF4-FFF2-40B4-BE49-F238E27FC236}">
                  <a16:creationId xmlns:a16="http://schemas.microsoft.com/office/drawing/2014/main" id="{ED59B17F-D556-4FDF-AFDC-BAAF43A7E066}"/>
                </a:ext>
              </a:extLst>
            </p:cNvPr>
            <p:cNvSpPr/>
            <p:nvPr/>
          </p:nvSpPr>
          <p:spPr>
            <a:xfrm>
              <a:off x="1709735" y="5246690"/>
              <a:ext cx="190496" cy="190496"/>
            </a:xfrm>
            <a:custGeom>
              <a:avLst/>
              <a:gdLst>
                <a:gd name="f0" fmla="val w"/>
                <a:gd name="f1" fmla="val h"/>
                <a:gd name="f2" fmla="val 0"/>
                <a:gd name="f3" fmla="val 40"/>
                <a:gd name="f4" fmla="val 20"/>
                <a:gd name="f5" fmla="val 9"/>
                <a:gd name="f6" fmla="val 31"/>
                <a:gd name="f7" fmla="val 4"/>
                <a:gd name="f8" fmla="val 11"/>
                <a:gd name="f9" fmla="val 29"/>
                <a:gd name="f10" fmla="val 36"/>
                <a:gd name="f11" fmla="*/ f0 1 40"/>
                <a:gd name="f12" fmla="*/ f1 1 40"/>
                <a:gd name="f13" fmla="val f2"/>
                <a:gd name="f14" fmla="val f3"/>
                <a:gd name="f15" fmla="+- f14 0 f13"/>
                <a:gd name="f16" fmla="*/ f15 1 40"/>
                <a:gd name="f17" fmla="*/ 0 1 f16"/>
                <a:gd name="f18" fmla="*/ f14 1 f16"/>
                <a:gd name="f19" fmla="*/ f17 f11 1"/>
                <a:gd name="f20" fmla="*/ f18 f11 1"/>
                <a:gd name="f21" fmla="*/ f18 f12 1"/>
                <a:gd name="f22" fmla="*/ f17 f12 1"/>
              </a:gdLst>
              <a:ahLst/>
              <a:cxnLst>
                <a:cxn ang="3cd4">
                  <a:pos x="hc" y="t"/>
                </a:cxn>
                <a:cxn ang="0">
                  <a:pos x="r" y="vc"/>
                </a:cxn>
                <a:cxn ang="cd4">
                  <a:pos x="hc" y="b"/>
                </a:cxn>
                <a:cxn ang="cd2">
                  <a:pos x="l" y="vc"/>
                </a:cxn>
              </a:cxnLst>
              <a:rect l="f19" t="f22" r="f20" b="f21"/>
              <a:pathLst>
                <a:path w="40" h="40">
                  <a:moveTo>
                    <a:pt x="f4" y="f3"/>
                  </a:moveTo>
                  <a:cubicBezTo>
                    <a:pt x="f5" y="f3"/>
                    <a:pt x="f2" y="f6"/>
                    <a:pt x="f2" y="f4"/>
                  </a:cubicBezTo>
                  <a:cubicBezTo>
                    <a:pt x="f2" y="f5"/>
                    <a:pt x="f5" y="f2"/>
                    <a:pt x="f4" y="f2"/>
                  </a:cubicBezTo>
                  <a:cubicBezTo>
                    <a:pt x="f6" y="f2"/>
                    <a:pt x="f3" y="f5"/>
                    <a:pt x="f3" y="f4"/>
                  </a:cubicBezTo>
                  <a:cubicBezTo>
                    <a:pt x="f3" y="f6"/>
                    <a:pt x="f6" y="f3"/>
                    <a:pt x="f4" y="f3"/>
                  </a:cubicBezTo>
                  <a:close/>
                  <a:moveTo>
                    <a:pt x="f4" y="f7"/>
                  </a:moveTo>
                  <a:cubicBezTo>
                    <a:pt x="f8" y="f7"/>
                    <a:pt x="f7" y="f8"/>
                    <a:pt x="f7" y="f4"/>
                  </a:cubicBezTo>
                  <a:cubicBezTo>
                    <a:pt x="f7" y="f9"/>
                    <a:pt x="f8" y="f10"/>
                    <a:pt x="f4" y="f10"/>
                  </a:cubicBezTo>
                  <a:cubicBezTo>
                    <a:pt x="f9" y="f10"/>
                    <a:pt x="f10" y="f9"/>
                    <a:pt x="f10" y="f4"/>
                  </a:cubicBezTo>
                  <a:cubicBezTo>
                    <a:pt x="f10" y="f8"/>
                    <a:pt x="f9" y="f7"/>
                    <a:pt x="f4" y="f7"/>
                  </a:cubicBezTo>
                  <a:close/>
                </a:path>
              </a:pathLst>
            </a:custGeom>
            <a:gradFill>
              <a:gsLst>
                <a:gs pos="0">
                  <a:srgbClr val="82FFFF"/>
                </a:gs>
                <a:gs pos="100000">
                  <a:srgbClr val="3D97DE"/>
                </a:gs>
              </a:gsLst>
              <a:lin ang="5400000"/>
            </a:gradFill>
            <a:ln cap="flat">
              <a:noFill/>
              <a:prstDash val="solid"/>
            </a:ln>
          </p:spPr>
          <p:txBody>
            <a:bodyPr lIns="0" tIns="0" rIns="0" bIns="0"/>
            <a:lstStyle/>
            <a:p>
              <a:endParaRPr lang="en-GB"/>
            </a:p>
          </p:txBody>
        </p:sp>
        <p:sp>
          <p:nvSpPr>
            <p:cNvPr id="53" name="Freeform 54">
              <a:extLst>
                <a:ext uri="{FF2B5EF4-FFF2-40B4-BE49-F238E27FC236}">
                  <a16:creationId xmlns:a16="http://schemas.microsoft.com/office/drawing/2014/main" id="{8EC63A89-8ED8-4BE7-9637-CBBE6B5920E7}"/>
                </a:ext>
              </a:extLst>
            </p:cNvPr>
            <p:cNvSpPr/>
            <p:nvPr/>
          </p:nvSpPr>
          <p:spPr>
            <a:xfrm>
              <a:off x="1709735" y="5764213"/>
              <a:ext cx="190496" cy="190496"/>
            </a:xfrm>
            <a:custGeom>
              <a:avLst/>
              <a:gdLst>
                <a:gd name="f0" fmla="val w"/>
                <a:gd name="f1" fmla="val h"/>
                <a:gd name="f2" fmla="val 0"/>
                <a:gd name="f3" fmla="val 40"/>
                <a:gd name="f4" fmla="val 20"/>
                <a:gd name="f5" fmla="val 9"/>
                <a:gd name="f6" fmla="val 31"/>
                <a:gd name="f7" fmla="val 4"/>
                <a:gd name="f8" fmla="val 11"/>
                <a:gd name="f9" fmla="val 29"/>
                <a:gd name="f10" fmla="val 36"/>
                <a:gd name="f11" fmla="*/ f0 1 40"/>
                <a:gd name="f12" fmla="*/ f1 1 40"/>
                <a:gd name="f13" fmla="val f2"/>
                <a:gd name="f14" fmla="val f3"/>
                <a:gd name="f15" fmla="+- f14 0 f13"/>
                <a:gd name="f16" fmla="*/ f15 1 40"/>
                <a:gd name="f17" fmla="*/ 0 1 f16"/>
                <a:gd name="f18" fmla="*/ f14 1 f16"/>
                <a:gd name="f19" fmla="*/ f17 f11 1"/>
                <a:gd name="f20" fmla="*/ f18 f11 1"/>
                <a:gd name="f21" fmla="*/ f18 f12 1"/>
                <a:gd name="f22" fmla="*/ f17 f12 1"/>
              </a:gdLst>
              <a:ahLst/>
              <a:cxnLst>
                <a:cxn ang="3cd4">
                  <a:pos x="hc" y="t"/>
                </a:cxn>
                <a:cxn ang="0">
                  <a:pos x="r" y="vc"/>
                </a:cxn>
                <a:cxn ang="cd4">
                  <a:pos x="hc" y="b"/>
                </a:cxn>
                <a:cxn ang="cd2">
                  <a:pos x="l" y="vc"/>
                </a:cxn>
              </a:cxnLst>
              <a:rect l="f19" t="f22" r="f20" b="f21"/>
              <a:pathLst>
                <a:path w="40" h="40">
                  <a:moveTo>
                    <a:pt x="f4" y="f3"/>
                  </a:moveTo>
                  <a:cubicBezTo>
                    <a:pt x="f5" y="f3"/>
                    <a:pt x="f2" y="f6"/>
                    <a:pt x="f2" y="f4"/>
                  </a:cubicBezTo>
                  <a:cubicBezTo>
                    <a:pt x="f2" y="f5"/>
                    <a:pt x="f5" y="f2"/>
                    <a:pt x="f4" y="f2"/>
                  </a:cubicBezTo>
                  <a:cubicBezTo>
                    <a:pt x="f6" y="f2"/>
                    <a:pt x="f3" y="f5"/>
                    <a:pt x="f3" y="f4"/>
                  </a:cubicBezTo>
                  <a:cubicBezTo>
                    <a:pt x="f3" y="f6"/>
                    <a:pt x="f6" y="f3"/>
                    <a:pt x="f4" y="f3"/>
                  </a:cubicBezTo>
                  <a:close/>
                  <a:moveTo>
                    <a:pt x="f4" y="f7"/>
                  </a:moveTo>
                  <a:cubicBezTo>
                    <a:pt x="f8" y="f7"/>
                    <a:pt x="f7" y="f8"/>
                    <a:pt x="f7" y="f4"/>
                  </a:cubicBezTo>
                  <a:cubicBezTo>
                    <a:pt x="f7" y="f9"/>
                    <a:pt x="f8" y="f10"/>
                    <a:pt x="f4" y="f10"/>
                  </a:cubicBezTo>
                  <a:cubicBezTo>
                    <a:pt x="f9" y="f10"/>
                    <a:pt x="f10" y="f9"/>
                    <a:pt x="f10" y="f4"/>
                  </a:cubicBezTo>
                  <a:cubicBezTo>
                    <a:pt x="f10" y="f8"/>
                    <a:pt x="f9" y="f7"/>
                    <a:pt x="f4" y="f7"/>
                  </a:cubicBezTo>
                  <a:close/>
                </a:path>
              </a:pathLst>
            </a:custGeom>
            <a:gradFill>
              <a:gsLst>
                <a:gs pos="0">
                  <a:srgbClr val="82FFFF"/>
                </a:gs>
                <a:gs pos="100000">
                  <a:srgbClr val="3D97DE"/>
                </a:gs>
              </a:gsLst>
              <a:lin ang="5400000"/>
            </a:gradFill>
            <a:ln cap="flat">
              <a:noFill/>
              <a:prstDash val="solid"/>
            </a:ln>
          </p:spPr>
          <p:txBody>
            <a:bodyPr lIns="0" tIns="0" rIns="0" bIns="0"/>
            <a:lstStyle/>
            <a:p>
              <a:endParaRPr lang="en-GB"/>
            </a:p>
          </p:txBody>
        </p:sp>
        <p:sp>
          <p:nvSpPr>
            <p:cNvPr id="54" name="Freeform 55">
              <a:extLst>
                <a:ext uri="{FF2B5EF4-FFF2-40B4-BE49-F238E27FC236}">
                  <a16:creationId xmlns:a16="http://schemas.microsoft.com/office/drawing/2014/main" id="{88497C38-65E5-4EF9-9FCD-B96D2123F78F}"/>
                </a:ext>
              </a:extLst>
            </p:cNvPr>
            <p:cNvSpPr/>
            <p:nvPr/>
          </p:nvSpPr>
          <p:spPr>
            <a:xfrm>
              <a:off x="1766885" y="6330948"/>
              <a:ext cx="419096" cy="527051"/>
            </a:xfrm>
            <a:custGeom>
              <a:avLst/>
              <a:gdLst>
                <a:gd name="f0" fmla="val w"/>
                <a:gd name="f1" fmla="val h"/>
                <a:gd name="f2" fmla="val 0"/>
                <a:gd name="f3" fmla="val 264"/>
                <a:gd name="f4" fmla="val 332"/>
                <a:gd name="f5" fmla="val 12"/>
                <a:gd name="f6" fmla="val 326"/>
                <a:gd name="f7" fmla="val 45"/>
                <a:gd name="f8" fmla="val 206"/>
                <a:gd name="f9" fmla="val 255"/>
                <a:gd name="f10" fmla="val 60"/>
                <a:gd name="f11" fmla="val 215"/>
                <a:gd name="f12" fmla="*/ f0 1 264"/>
                <a:gd name="f13" fmla="*/ f1 1 332"/>
                <a:gd name="f14" fmla="val f2"/>
                <a:gd name="f15" fmla="val f3"/>
                <a:gd name="f16" fmla="val f4"/>
                <a:gd name="f17" fmla="+- f16 0 f14"/>
                <a:gd name="f18" fmla="+- f15 0 f14"/>
                <a:gd name="f19" fmla="*/ f18 1 264"/>
                <a:gd name="f20" fmla="*/ f17 1 332"/>
                <a:gd name="f21" fmla="*/ 0 1 f19"/>
                <a:gd name="f22" fmla="*/ f15 1 f19"/>
                <a:gd name="f23" fmla="*/ 0 1 f20"/>
                <a:gd name="f24" fmla="*/ f16 1 f20"/>
                <a:gd name="f25" fmla="*/ f21 f12 1"/>
                <a:gd name="f26" fmla="*/ f22 f12 1"/>
                <a:gd name="f27" fmla="*/ f24 f13 1"/>
                <a:gd name="f28" fmla="*/ f23 f13 1"/>
              </a:gdLst>
              <a:ahLst/>
              <a:cxnLst>
                <a:cxn ang="3cd4">
                  <a:pos x="hc" y="t"/>
                </a:cxn>
                <a:cxn ang="0">
                  <a:pos x="r" y="vc"/>
                </a:cxn>
                <a:cxn ang="cd4">
                  <a:pos x="hc" y="b"/>
                </a:cxn>
                <a:cxn ang="cd2">
                  <a:pos x="l" y="vc"/>
                </a:cxn>
              </a:cxnLst>
              <a:rect l="f25" t="f28" r="f26" b="f27"/>
              <a:pathLst>
                <a:path w="264" h="332">
                  <a:moveTo>
                    <a:pt x="f5" y="f4"/>
                  </a:moveTo>
                  <a:lnTo>
                    <a:pt x="f2" y="f6"/>
                  </a:lnTo>
                  <a:lnTo>
                    <a:pt x="f7" y="f8"/>
                  </a:lnTo>
                  <a:lnTo>
                    <a:pt x="f9" y="f2"/>
                  </a:lnTo>
                  <a:lnTo>
                    <a:pt x="f3" y="f5"/>
                  </a:lnTo>
                  <a:lnTo>
                    <a:pt x="f10" y="f11"/>
                  </a:lnTo>
                  <a:lnTo>
                    <a:pt x="f5" y="f4"/>
                  </a:lnTo>
                  <a:close/>
                </a:path>
              </a:pathLst>
            </a:custGeom>
            <a:gradFill>
              <a:gsLst>
                <a:gs pos="0">
                  <a:srgbClr val="82FFFF"/>
                </a:gs>
                <a:gs pos="100000">
                  <a:srgbClr val="3D97DE"/>
                </a:gs>
              </a:gsLst>
              <a:lin ang="5400000"/>
            </a:gradFill>
            <a:ln cap="flat">
              <a:noFill/>
              <a:prstDash val="solid"/>
            </a:ln>
          </p:spPr>
          <p:txBody>
            <a:bodyPr lIns="0" tIns="0" rIns="0" bIns="0"/>
            <a:lstStyle/>
            <a:p>
              <a:endParaRPr lang="en-GB"/>
            </a:p>
          </p:txBody>
        </p:sp>
        <p:sp>
          <p:nvSpPr>
            <p:cNvPr id="55" name="Freeform 56">
              <a:extLst>
                <a:ext uri="{FF2B5EF4-FFF2-40B4-BE49-F238E27FC236}">
                  <a16:creationId xmlns:a16="http://schemas.microsoft.com/office/drawing/2014/main" id="{DF5CA319-44FE-4577-A7B7-B548018CE076}"/>
                </a:ext>
              </a:extLst>
            </p:cNvPr>
            <p:cNvSpPr/>
            <p:nvPr/>
          </p:nvSpPr>
          <p:spPr>
            <a:xfrm>
              <a:off x="2147889" y="6221413"/>
              <a:ext cx="157167" cy="147639"/>
            </a:xfrm>
            <a:custGeom>
              <a:avLst/>
              <a:gdLst>
                <a:gd name="f0" fmla="val w"/>
                <a:gd name="f1" fmla="val h"/>
                <a:gd name="f2" fmla="val 0"/>
                <a:gd name="f3" fmla="val 33"/>
                <a:gd name="f4" fmla="val 31"/>
                <a:gd name="f5" fmla="val 16"/>
                <a:gd name="f6" fmla="val 12"/>
                <a:gd name="f7" fmla="val 8"/>
                <a:gd name="f8" fmla="val 29"/>
                <a:gd name="f9" fmla="val 5"/>
                <a:gd name="f10" fmla="val 26"/>
                <a:gd name="f11" fmla="val 2"/>
                <a:gd name="f12" fmla="val 24"/>
                <a:gd name="f13" fmla="val 20"/>
                <a:gd name="f14" fmla="val 15"/>
                <a:gd name="f15" fmla="val 11"/>
                <a:gd name="f16" fmla="val 7"/>
                <a:gd name="f17" fmla="val 4"/>
                <a:gd name="f18" fmla="val 1"/>
                <a:gd name="f19" fmla="val 27"/>
                <a:gd name="f20" fmla="val 10"/>
                <a:gd name="f21" fmla="val 13"/>
                <a:gd name="f22" fmla="val 6"/>
                <a:gd name="f23" fmla="val 9"/>
                <a:gd name="f24" fmla="val 19"/>
                <a:gd name="f25" fmla="val 21"/>
                <a:gd name="f26" fmla="val 22"/>
                <a:gd name="f27" fmla="*/ f0 1 33"/>
                <a:gd name="f28" fmla="*/ f1 1 31"/>
                <a:gd name="f29" fmla="val f2"/>
                <a:gd name="f30" fmla="val f3"/>
                <a:gd name="f31" fmla="val f4"/>
                <a:gd name="f32" fmla="+- f31 0 f29"/>
                <a:gd name="f33" fmla="+- f30 0 f29"/>
                <a:gd name="f34" fmla="*/ f33 1 33"/>
                <a:gd name="f35" fmla="*/ f32 1 31"/>
                <a:gd name="f36" fmla="*/ 0 1 f34"/>
                <a:gd name="f37" fmla="*/ f30 1 f34"/>
                <a:gd name="f38" fmla="*/ 0 1 f35"/>
                <a:gd name="f39" fmla="*/ f31 1 f35"/>
                <a:gd name="f40" fmla="*/ f36 f27 1"/>
                <a:gd name="f41" fmla="*/ f37 f27 1"/>
                <a:gd name="f42" fmla="*/ f39 f28 1"/>
                <a:gd name="f43" fmla="*/ f38 f28 1"/>
              </a:gdLst>
              <a:ahLst/>
              <a:cxnLst>
                <a:cxn ang="3cd4">
                  <a:pos x="hc" y="t"/>
                </a:cxn>
                <a:cxn ang="0">
                  <a:pos x="r" y="vc"/>
                </a:cxn>
                <a:cxn ang="cd4">
                  <a:pos x="hc" y="b"/>
                </a:cxn>
                <a:cxn ang="cd2">
                  <a:pos x="l" y="vc"/>
                </a:cxn>
              </a:cxnLst>
              <a:rect l="f40" t="f43" r="f41" b="f42"/>
              <a:pathLst>
                <a:path w="33" h="31">
                  <a:moveTo>
                    <a:pt x="f5" y="f4"/>
                  </a:moveTo>
                  <a:cubicBezTo>
                    <a:pt x="f6" y="f4"/>
                    <a:pt x="f7" y="f8"/>
                    <a:pt x="f9" y="f10"/>
                  </a:cubicBezTo>
                  <a:cubicBezTo>
                    <a:pt x="f11" y="f12"/>
                    <a:pt x="f2" y="f13"/>
                    <a:pt x="f2" y="f14"/>
                  </a:cubicBezTo>
                  <a:cubicBezTo>
                    <a:pt x="f2" y="f15"/>
                    <a:pt x="f11" y="f16"/>
                    <a:pt x="f9" y="f17"/>
                  </a:cubicBezTo>
                  <a:cubicBezTo>
                    <a:pt x="f7" y="f18"/>
                    <a:pt x="f6" y="f2"/>
                    <a:pt x="f5" y="f2"/>
                  </a:cubicBezTo>
                  <a:cubicBezTo>
                    <a:pt x="f13" y="f2"/>
                    <a:pt x="f12" y="f18"/>
                    <a:pt x="f19" y="f17"/>
                  </a:cubicBezTo>
                  <a:cubicBezTo>
                    <a:pt x="f3" y="f20"/>
                    <a:pt x="f3" y="f13"/>
                    <a:pt x="f19" y="f10"/>
                  </a:cubicBezTo>
                  <a:cubicBezTo>
                    <a:pt x="f12" y="f8"/>
                    <a:pt x="f13" y="f4"/>
                    <a:pt x="f5" y="f4"/>
                  </a:cubicBezTo>
                  <a:close/>
                  <a:moveTo>
                    <a:pt x="f5" y="f17"/>
                  </a:moveTo>
                  <a:cubicBezTo>
                    <a:pt x="f21" y="f17"/>
                    <a:pt x="f20" y="f9"/>
                    <a:pt x="f7" y="f16"/>
                  </a:cubicBezTo>
                  <a:cubicBezTo>
                    <a:pt x="f22" y="f23"/>
                    <a:pt x="f17" y="f6"/>
                    <a:pt x="f17" y="f14"/>
                  </a:cubicBezTo>
                  <a:cubicBezTo>
                    <a:pt x="f17" y="f24"/>
                    <a:pt x="f22" y="f25"/>
                    <a:pt x="f7" y="f12"/>
                  </a:cubicBezTo>
                  <a:cubicBezTo>
                    <a:pt x="f20" y="f10"/>
                    <a:pt x="f21" y="f19"/>
                    <a:pt x="f5" y="f19"/>
                  </a:cubicBezTo>
                  <a:cubicBezTo>
                    <a:pt x="f24" y="f19"/>
                    <a:pt x="f26" y="f10"/>
                    <a:pt x="f12" y="f12"/>
                  </a:cubicBezTo>
                  <a:cubicBezTo>
                    <a:pt x="f8" y="f24"/>
                    <a:pt x="f8" y="f6"/>
                    <a:pt x="f12" y="f16"/>
                  </a:cubicBezTo>
                  <a:cubicBezTo>
                    <a:pt x="f26" y="f9"/>
                    <a:pt x="f24" y="f17"/>
                    <a:pt x="f5" y="f17"/>
                  </a:cubicBezTo>
                  <a:close/>
                </a:path>
              </a:pathLst>
            </a:custGeom>
            <a:gradFill>
              <a:gsLst>
                <a:gs pos="0">
                  <a:srgbClr val="82FFFF"/>
                </a:gs>
                <a:gs pos="100000">
                  <a:srgbClr val="3D97DE"/>
                </a:gs>
              </a:gsLst>
              <a:lin ang="5400000"/>
            </a:gradFill>
            <a:ln cap="flat">
              <a:noFill/>
              <a:prstDash val="solid"/>
            </a:ln>
          </p:spPr>
          <p:txBody>
            <a:bodyPr lIns="0" tIns="0" rIns="0" bIns="0"/>
            <a:lstStyle/>
            <a:p>
              <a:endParaRPr lang="en-GB"/>
            </a:p>
          </p:txBody>
        </p:sp>
        <p:sp>
          <p:nvSpPr>
            <p:cNvPr id="56" name="Freeform 57">
              <a:extLst>
                <a:ext uri="{FF2B5EF4-FFF2-40B4-BE49-F238E27FC236}">
                  <a16:creationId xmlns:a16="http://schemas.microsoft.com/office/drawing/2014/main" id="{C0989221-8A61-417F-9D9B-B72BCEBA198D}"/>
                </a:ext>
              </a:extLst>
            </p:cNvPr>
            <p:cNvSpPr/>
            <p:nvPr/>
          </p:nvSpPr>
          <p:spPr>
            <a:xfrm>
              <a:off x="504821" y="9528"/>
              <a:ext cx="233364" cy="5103815"/>
            </a:xfrm>
            <a:custGeom>
              <a:avLst/>
              <a:gdLst>
                <a:gd name="f0" fmla="val w"/>
                <a:gd name="f1" fmla="val h"/>
                <a:gd name="f2" fmla="val 0"/>
                <a:gd name="f3" fmla="val 147"/>
                <a:gd name="f4" fmla="val 3215"/>
                <a:gd name="f5" fmla="val 132"/>
                <a:gd name="f6" fmla="val 129"/>
                <a:gd name="f7" fmla="val 2754"/>
                <a:gd name="f8" fmla="val 1901"/>
                <a:gd name="f9" fmla="val 15"/>
                <a:gd name="f10" fmla="val 1898"/>
                <a:gd name="f11" fmla="val 144"/>
                <a:gd name="f12" fmla="*/ f0 1 147"/>
                <a:gd name="f13" fmla="*/ f1 1 3215"/>
                <a:gd name="f14" fmla="val f2"/>
                <a:gd name="f15" fmla="val f3"/>
                <a:gd name="f16" fmla="val f4"/>
                <a:gd name="f17" fmla="+- f16 0 f14"/>
                <a:gd name="f18" fmla="+- f15 0 f14"/>
                <a:gd name="f19" fmla="*/ f18 1 147"/>
                <a:gd name="f20" fmla="*/ f17 1 3215"/>
                <a:gd name="f21" fmla="*/ 0 1 f19"/>
                <a:gd name="f22" fmla="*/ f15 1 f19"/>
                <a:gd name="f23" fmla="*/ 0 1 f20"/>
                <a:gd name="f24" fmla="*/ f16 1 f20"/>
                <a:gd name="f25" fmla="*/ f21 f12 1"/>
                <a:gd name="f26" fmla="*/ f22 f12 1"/>
                <a:gd name="f27" fmla="*/ f24 f13 1"/>
                <a:gd name="f28" fmla="*/ f23 f13 1"/>
              </a:gdLst>
              <a:ahLst/>
              <a:cxnLst>
                <a:cxn ang="3cd4">
                  <a:pos x="hc" y="t"/>
                </a:cxn>
                <a:cxn ang="0">
                  <a:pos x="r" y="vc"/>
                </a:cxn>
                <a:cxn ang="cd4">
                  <a:pos x="hc" y="b"/>
                </a:cxn>
                <a:cxn ang="cd2">
                  <a:pos x="l" y="vc"/>
                </a:cxn>
              </a:cxnLst>
              <a:rect l="f25" t="f28" r="f26" b="f27"/>
              <a:pathLst>
                <a:path w="147" h="3215">
                  <a:moveTo>
                    <a:pt x="f5" y="f4"/>
                  </a:moveTo>
                  <a:lnTo>
                    <a:pt x="f6" y="f7"/>
                  </a:lnTo>
                  <a:lnTo>
                    <a:pt x="f2" y="f8"/>
                  </a:lnTo>
                  <a:lnTo>
                    <a:pt x="f2" y="f2"/>
                  </a:lnTo>
                  <a:lnTo>
                    <a:pt x="f9" y="f2"/>
                  </a:lnTo>
                  <a:lnTo>
                    <a:pt x="f9" y="f10"/>
                  </a:lnTo>
                  <a:lnTo>
                    <a:pt x="f11" y="f7"/>
                  </a:lnTo>
                  <a:lnTo>
                    <a:pt x="f3" y="f4"/>
                  </a:lnTo>
                  <a:lnTo>
                    <a:pt x="f5" y="f4"/>
                  </a:lnTo>
                  <a:close/>
                </a:path>
              </a:pathLst>
            </a:custGeom>
            <a:gradFill>
              <a:gsLst>
                <a:gs pos="0">
                  <a:srgbClr val="82FFFF"/>
                </a:gs>
                <a:gs pos="100000">
                  <a:srgbClr val="3D97DE"/>
                </a:gs>
              </a:gsLst>
              <a:lin ang="5400000"/>
            </a:gradFill>
            <a:ln cap="flat">
              <a:noFill/>
              <a:prstDash val="solid"/>
            </a:ln>
          </p:spPr>
          <p:txBody>
            <a:bodyPr lIns="0" tIns="0" rIns="0" bIns="0"/>
            <a:lstStyle/>
            <a:p>
              <a:endParaRPr lang="en-GB"/>
            </a:p>
          </p:txBody>
        </p:sp>
        <p:sp>
          <p:nvSpPr>
            <p:cNvPr id="57" name="Freeform 58">
              <a:extLst>
                <a:ext uri="{FF2B5EF4-FFF2-40B4-BE49-F238E27FC236}">
                  <a16:creationId xmlns:a16="http://schemas.microsoft.com/office/drawing/2014/main" id="{610DA58C-9C82-4497-B1A4-856B4855E421}"/>
                </a:ext>
              </a:extLst>
            </p:cNvPr>
            <p:cNvSpPr/>
            <p:nvPr/>
          </p:nvSpPr>
          <p:spPr>
            <a:xfrm>
              <a:off x="633414" y="5103815"/>
              <a:ext cx="185742" cy="185742"/>
            </a:xfrm>
            <a:custGeom>
              <a:avLst/>
              <a:gdLst>
                <a:gd name="f0" fmla="val w"/>
                <a:gd name="f1" fmla="val h"/>
                <a:gd name="f2" fmla="val 0"/>
                <a:gd name="f3" fmla="val 39"/>
                <a:gd name="f4" fmla="val 20"/>
                <a:gd name="f5" fmla="val 9"/>
                <a:gd name="f6" fmla="val 30"/>
                <a:gd name="f7" fmla="val 19"/>
                <a:gd name="f8" fmla="val 4"/>
                <a:gd name="f9" fmla="val 11"/>
                <a:gd name="f10" fmla="val 28"/>
                <a:gd name="f11" fmla="val 35"/>
                <a:gd name="f12" fmla="*/ f0 1 39"/>
                <a:gd name="f13" fmla="*/ f1 1 39"/>
                <a:gd name="f14" fmla="val f2"/>
                <a:gd name="f15" fmla="val f3"/>
                <a:gd name="f16" fmla="+- f15 0 f14"/>
                <a:gd name="f17" fmla="*/ f16 1 39"/>
                <a:gd name="f18" fmla="*/ 0 1 f17"/>
                <a:gd name="f19" fmla="*/ f15 1 f17"/>
                <a:gd name="f20" fmla="*/ f18 f12 1"/>
                <a:gd name="f21" fmla="*/ f19 f12 1"/>
                <a:gd name="f22" fmla="*/ f19 f13 1"/>
                <a:gd name="f23" fmla="*/ f18 f13 1"/>
              </a:gdLst>
              <a:ahLst/>
              <a:cxnLst>
                <a:cxn ang="3cd4">
                  <a:pos x="hc" y="t"/>
                </a:cxn>
                <a:cxn ang="0">
                  <a:pos x="r" y="vc"/>
                </a:cxn>
                <a:cxn ang="cd4">
                  <a:pos x="hc" y="b"/>
                </a:cxn>
                <a:cxn ang="cd2">
                  <a:pos x="l" y="vc"/>
                </a:cxn>
              </a:cxnLst>
              <a:rect l="f20" t="f23" r="f21" b="f22"/>
              <a:pathLst>
                <a:path w="39" h="39">
                  <a:moveTo>
                    <a:pt x="f4" y="f3"/>
                  </a:moveTo>
                  <a:cubicBezTo>
                    <a:pt x="f5" y="f3"/>
                    <a:pt x="f2" y="f6"/>
                    <a:pt x="f2" y="f7"/>
                  </a:cubicBezTo>
                  <a:cubicBezTo>
                    <a:pt x="f2" y="f5"/>
                    <a:pt x="f5" y="f2"/>
                    <a:pt x="f4" y="f2"/>
                  </a:cubicBezTo>
                  <a:cubicBezTo>
                    <a:pt x="f6" y="f2"/>
                    <a:pt x="f3" y="f5"/>
                    <a:pt x="f3" y="f7"/>
                  </a:cubicBezTo>
                  <a:cubicBezTo>
                    <a:pt x="f3" y="f6"/>
                    <a:pt x="f6" y="f3"/>
                    <a:pt x="f4" y="f3"/>
                  </a:cubicBezTo>
                  <a:close/>
                  <a:moveTo>
                    <a:pt x="f4" y="f8"/>
                  </a:moveTo>
                  <a:cubicBezTo>
                    <a:pt x="f9" y="f8"/>
                    <a:pt x="f8" y="f9"/>
                    <a:pt x="f8" y="f7"/>
                  </a:cubicBezTo>
                  <a:cubicBezTo>
                    <a:pt x="f8" y="f10"/>
                    <a:pt x="f9" y="f11"/>
                    <a:pt x="f4" y="f11"/>
                  </a:cubicBezTo>
                  <a:cubicBezTo>
                    <a:pt x="f10" y="f11"/>
                    <a:pt x="f11" y="f10"/>
                    <a:pt x="f11" y="f7"/>
                  </a:cubicBezTo>
                  <a:cubicBezTo>
                    <a:pt x="f11" y="f9"/>
                    <a:pt x="f10" y="f8"/>
                    <a:pt x="f4" y="f8"/>
                  </a:cubicBezTo>
                  <a:close/>
                </a:path>
              </a:pathLst>
            </a:custGeom>
            <a:gradFill>
              <a:gsLst>
                <a:gs pos="0">
                  <a:srgbClr val="82FFFF"/>
                </a:gs>
                <a:gs pos="100000">
                  <a:srgbClr val="3D97DE"/>
                </a:gs>
              </a:gsLst>
              <a:lin ang="5400000"/>
            </a:gradFill>
            <a:ln cap="flat">
              <a:noFill/>
              <a:prstDash val="solid"/>
            </a:ln>
          </p:spPr>
          <p:txBody>
            <a:bodyPr lIns="0" tIns="0" rIns="0" bIns="0"/>
            <a:lstStyle/>
            <a:p>
              <a:endParaRPr lang="en-GB"/>
            </a:p>
          </p:txBody>
        </p:sp>
      </p:grpSp>
      <p:sp>
        <p:nvSpPr>
          <p:cNvPr id="58" name="Title 1">
            <a:extLst>
              <a:ext uri="{FF2B5EF4-FFF2-40B4-BE49-F238E27FC236}">
                <a16:creationId xmlns:a16="http://schemas.microsoft.com/office/drawing/2014/main" id="{EF04D6B7-B6D5-4201-B457-E2D46758DCB0}"/>
              </a:ext>
            </a:extLst>
          </p:cNvPr>
          <p:cNvSpPr txBox="1">
            <a:spLocks noGrp="1"/>
          </p:cNvSpPr>
          <p:nvPr>
            <p:ph type="ctrTitle"/>
          </p:nvPr>
        </p:nvSpPr>
        <p:spPr>
          <a:xfrm>
            <a:off x="1876421" y="1122361"/>
            <a:ext cx="8791571" cy="2387598"/>
          </a:xfrm>
        </p:spPr>
        <p:txBody>
          <a:bodyPr anchor="b"/>
          <a:lstStyle>
            <a:lvl1pPr>
              <a:defRPr sz="4800"/>
            </a:lvl1pPr>
          </a:lstStyle>
          <a:p>
            <a:pPr lvl="0"/>
            <a:r>
              <a:rPr lang="en-US"/>
              <a:t>Click to edit Master title style</a:t>
            </a:r>
          </a:p>
        </p:txBody>
      </p:sp>
      <p:sp>
        <p:nvSpPr>
          <p:cNvPr id="59" name="Subtitle 2">
            <a:extLst>
              <a:ext uri="{FF2B5EF4-FFF2-40B4-BE49-F238E27FC236}">
                <a16:creationId xmlns:a16="http://schemas.microsoft.com/office/drawing/2014/main" id="{46242DE8-8044-4629-AB3D-2D675B3EA80C}"/>
              </a:ext>
            </a:extLst>
          </p:cNvPr>
          <p:cNvSpPr txBox="1">
            <a:spLocks noGrp="1"/>
          </p:cNvSpPr>
          <p:nvPr>
            <p:ph type="subTitle" idx="1"/>
          </p:nvPr>
        </p:nvSpPr>
        <p:spPr>
          <a:xfrm>
            <a:off x="1876421" y="3602041"/>
            <a:ext cx="8791571" cy="1655758"/>
          </a:xfrm>
        </p:spPr>
        <p:txBody>
          <a:bodyPr/>
          <a:lstStyle>
            <a:lvl1pPr marL="0" indent="0">
              <a:buNone/>
              <a:defRPr sz="2000" cap="all">
                <a:solidFill>
                  <a:srgbClr val="82FFFF"/>
                </a:solidFill>
              </a:defRPr>
            </a:lvl1pPr>
          </a:lstStyle>
          <a:p>
            <a:pPr lvl="0"/>
            <a:r>
              <a:rPr lang="en-US"/>
              <a:t>Click to edit Master subtitle style</a:t>
            </a:r>
          </a:p>
        </p:txBody>
      </p:sp>
      <p:sp>
        <p:nvSpPr>
          <p:cNvPr id="60" name="Date Placeholder 3">
            <a:extLst>
              <a:ext uri="{FF2B5EF4-FFF2-40B4-BE49-F238E27FC236}">
                <a16:creationId xmlns:a16="http://schemas.microsoft.com/office/drawing/2014/main" id="{69DBDB55-BE3B-4E8F-A966-8BC46D3538BC}"/>
              </a:ext>
            </a:extLst>
          </p:cNvPr>
          <p:cNvSpPr txBox="1">
            <a:spLocks noGrp="1"/>
          </p:cNvSpPr>
          <p:nvPr>
            <p:ph type="dt" sz="half" idx="7"/>
          </p:nvPr>
        </p:nvSpPr>
        <p:spPr>
          <a:xfrm>
            <a:off x="7077510" y="5410203"/>
            <a:ext cx="2743200" cy="365129"/>
          </a:xfrm>
        </p:spPr>
        <p:txBody>
          <a:bodyPr/>
          <a:lstStyle>
            <a:lvl1pPr>
              <a:defRPr/>
            </a:lvl1pPr>
          </a:lstStyle>
          <a:p>
            <a:pPr lvl="0"/>
            <a:fld id="{3A68DD00-CF05-42E5-892E-42484D5DB26B}" type="datetime1">
              <a:rPr lang="en-US"/>
              <a:pPr lvl="0"/>
              <a:t>1/10/2020</a:t>
            </a:fld>
            <a:endParaRPr lang="en-US"/>
          </a:p>
        </p:txBody>
      </p:sp>
      <p:sp>
        <p:nvSpPr>
          <p:cNvPr id="61" name="Footer Placeholder 4">
            <a:extLst>
              <a:ext uri="{FF2B5EF4-FFF2-40B4-BE49-F238E27FC236}">
                <a16:creationId xmlns:a16="http://schemas.microsoft.com/office/drawing/2014/main" id="{6811B314-B662-45CE-82CC-EDD6EA0DF7B5}"/>
              </a:ext>
            </a:extLst>
          </p:cNvPr>
          <p:cNvSpPr txBox="1">
            <a:spLocks noGrp="1"/>
          </p:cNvSpPr>
          <p:nvPr>
            <p:ph type="ftr" sz="quarter" idx="9"/>
          </p:nvPr>
        </p:nvSpPr>
        <p:spPr>
          <a:xfrm>
            <a:off x="1876421" y="5410203"/>
            <a:ext cx="5124882" cy="365129"/>
          </a:xfrm>
        </p:spPr>
        <p:txBody>
          <a:bodyPr/>
          <a:lstStyle>
            <a:lvl1pPr>
              <a:defRPr/>
            </a:lvl1pPr>
          </a:lstStyle>
          <a:p>
            <a:pPr lvl="0"/>
            <a:endParaRPr lang="en-US"/>
          </a:p>
        </p:txBody>
      </p:sp>
      <p:sp>
        <p:nvSpPr>
          <p:cNvPr id="62" name="Slide Number Placeholder 5">
            <a:extLst>
              <a:ext uri="{FF2B5EF4-FFF2-40B4-BE49-F238E27FC236}">
                <a16:creationId xmlns:a16="http://schemas.microsoft.com/office/drawing/2014/main" id="{4D7986E3-6E28-4068-A1E2-B22313B18626}"/>
              </a:ext>
            </a:extLst>
          </p:cNvPr>
          <p:cNvSpPr txBox="1">
            <a:spLocks noGrp="1"/>
          </p:cNvSpPr>
          <p:nvPr>
            <p:ph type="sldNum" sz="quarter" idx="8"/>
          </p:nvPr>
        </p:nvSpPr>
        <p:spPr>
          <a:xfrm>
            <a:off x="9896907" y="5410203"/>
            <a:ext cx="771086" cy="365129"/>
          </a:xfrm>
        </p:spPr>
        <p:txBody>
          <a:bodyPr/>
          <a:lstStyle>
            <a:lvl1pPr>
              <a:defRPr/>
            </a:lvl1pPr>
          </a:lstStyle>
          <a:p>
            <a:pPr lvl="0"/>
            <a:fld id="{8D8A1336-3546-4539-8680-E1D4F9E692EF}" type="slidenum">
              <a:t>‹#›</a:t>
            </a:fld>
            <a:endParaRPr lang="en-US"/>
          </a:p>
        </p:txBody>
      </p:sp>
    </p:spTree>
    <p:extLst>
      <p:ext uri="{BB962C8B-B14F-4D97-AF65-F5344CB8AC3E}">
        <p14:creationId xmlns:p14="http://schemas.microsoft.com/office/powerpoint/2010/main" val="849865697"/>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C447409-CDFE-47EA-BC8A-414B76852E4E}"/>
              </a:ext>
            </a:extLst>
          </p:cNvPr>
          <p:cNvSpPr txBox="1">
            <a:spLocks noGrp="1"/>
          </p:cNvSpPr>
          <p:nvPr>
            <p:ph type="title"/>
          </p:nvPr>
        </p:nvSpPr>
        <p:spPr/>
        <p:txBody>
          <a:bodyPr/>
          <a:lstStyle>
            <a:lvl1pPr>
              <a:defRPr/>
            </a:lvl1pPr>
          </a:lstStyle>
          <a:p>
            <a:pPr lvl="0"/>
            <a:r>
              <a:rPr lang="en-US"/>
              <a:t>Click to edit Master title style</a:t>
            </a:r>
          </a:p>
        </p:txBody>
      </p:sp>
      <p:sp>
        <p:nvSpPr>
          <p:cNvPr id="3" name="Content Placeholder 2">
            <a:extLst>
              <a:ext uri="{FF2B5EF4-FFF2-40B4-BE49-F238E27FC236}">
                <a16:creationId xmlns:a16="http://schemas.microsoft.com/office/drawing/2014/main" id="{E6B5E8FA-DB15-4431-BD68-1886D7242377}"/>
              </a:ext>
            </a:extLst>
          </p:cNvPr>
          <p:cNvSpPr txBox="1">
            <a:spLocks noGrp="1"/>
          </p:cNvSpPr>
          <p:nvPr>
            <p:ph idx="1"/>
          </p:nvPr>
        </p:nvSpPr>
        <p:spPr/>
        <p:txBody>
          <a:bodyPr/>
          <a:lstStyle>
            <a:lvl1pPr>
              <a:defRPr/>
            </a:lvl1pPr>
            <a:lvl2pPr>
              <a:defRPr/>
            </a:lvl2pPr>
            <a:lvl3pPr>
              <a:defRPr/>
            </a:lvl3pPr>
            <a:lvl4pPr>
              <a:defRPr/>
            </a:lvl4pPr>
            <a:lvl5pPr>
              <a:defRPr/>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D2F51C49-3C18-4CB6-A263-D30DD11C37F2}"/>
              </a:ext>
            </a:extLst>
          </p:cNvPr>
          <p:cNvSpPr txBox="1">
            <a:spLocks noGrp="1"/>
          </p:cNvSpPr>
          <p:nvPr>
            <p:ph type="dt" sz="half" idx="7"/>
          </p:nvPr>
        </p:nvSpPr>
        <p:spPr/>
        <p:txBody>
          <a:bodyPr/>
          <a:lstStyle>
            <a:lvl1pPr>
              <a:defRPr/>
            </a:lvl1pPr>
          </a:lstStyle>
          <a:p>
            <a:pPr lvl="0"/>
            <a:fld id="{AD5D11D4-A005-49F1-8146-F86A5F25758E}" type="datetime1">
              <a:rPr lang="en-US"/>
              <a:pPr lvl="0"/>
              <a:t>1/10/2020</a:t>
            </a:fld>
            <a:endParaRPr lang="en-US"/>
          </a:p>
        </p:txBody>
      </p:sp>
      <p:sp>
        <p:nvSpPr>
          <p:cNvPr id="5" name="Footer Placeholder 4">
            <a:extLst>
              <a:ext uri="{FF2B5EF4-FFF2-40B4-BE49-F238E27FC236}">
                <a16:creationId xmlns:a16="http://schemas.microsoft.com/office/drawing/2014/main" id="{CF4A17B8-E21A-48BE-A17B-B38CA8A50440}"/>
              </a:ext>
            </a:extLst>
          </p:cNvPr>
          <p:cNvSpPr txBox="1">
            <a:spLocks noGrp="1"/>
          </p:cNvSpPr>
          <p:nvPr>
            <p:ph type="ftr" sz="quarter" idx="9"/>
          </p:nvPr>
        </p:nvSpPr>
        <p:spPr/>
        <p:txBody>
          <a:bodyPr/>
          <a:lstStyle>
            <a:lvl1pPr>
              <a:defRPr/>
            </a:lvl1pPr>
          </a:lstStyle>
          <a:p>
            <a:pPr lvl="0"/>
            <a:endParaRPr lang="en-US"/>
          </a:p>
        </p:txBody>
      </p:sp>
      <p:sp>
        <p:nvSpPr>
          <p:cNvPr id="6" name="Slide Number Placeholder 5">
            <a:extLst>
              <a:ext uri="{FF2B5EF4-FFF2-40B4-BE49-F238E27FC236}">
                <a16:creationId xmlns:a16="http://schemas.microsoft.com/office/drawing/2014/main" id="{9F6B4429-48EF-4FF2-AF0E-0D39F0CAE8E3}"/>
              </a:ext>
            </a:extLst>
          </p:cNvPr>
          <p:cNvSpPr txBox="1">
            <a:spLocks noGrp="1"/>
          </p:cNvSpPr>
          <p:nvPr>
            <p:ph type="sldNum" sz="quarter" idx="8"/>
          </p:nvPr>
        </p:nvSpPr>
        <p:spPr/>
        <p:txBody>
          <a:bodyPr/>
          <a:lstStyle>
            <a:lvl1pPr>
              <a:defRPr/>
            </a:lvl1pPr>
          </a:lstStyle>
          <a:p>
            <a:pPr lvl="0"/>
            <a:fld id="{F5F3CA57-1707-4EBE-A5EC-1963BD968481}" type="slidenum">
              <a:t>‹#›</a:t>
            </a:fld>
            <a:endParaRPr lang="en-US"/>
          </a:p>
        </p:txBody>
      </p:sp>
    </p:spTree>
    <p:extLst>
      <p:ext uri="{BB962C8B-B14F-4D97-AF65-F5344CB8AC3E}">
        <p14:creationId xmlns:p14="http://schemas.microsoft.com/office/powerpoint/2010/main" val="2424862020"/>
      </p:ext>
    </p:extLst>
  </p:cSld>
  <p:clrMapOvr>
    <a:masterClrMapping/>
  </p:clrMapOvr>
  <p:hf sldNum="0" hdr="0" ftr="0" dt="0"/>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A901E42-7BD2-4BE9-AB4F-F37420F88D45}"/>
              </a:ext>
            </a:extLst>
          </p:cNvPr>
          <p:cNvSpPr txBox="1">
            <a:spLocks noGrp="1"/>
          </p:cNvSpPr>
          <p:nvPr>
            <p:ph type="title"/>
          </p:nvPr>
        </p:nvSpPr>
        <p:spPr>
          <a:xfrm>
            <a:off x="1141408" y="1419221"/>
            <a:ext cx="9905996" cy="2852735"/>
          </a:xfrm>
        </p:spPr>
        <p:txBody>
          <a:bodyPr anchor="b"/>
          <a:lstStyle>
            <a:lvl1pPr>
              <a:defRPr/>
            </a:lvl1pPr>
          </a:lstStyle>
          <a:p>
            <a:pPr lvl="0"/>
            <a:r>
              <a:rPr lang="en-US"/>
              <a:t>Click to edit Master title style</a:t>
            </a:r>
          </a:p>
        </p:txBody>
      </p:sp>
      <p:sp>
        <p:nvSpPr>
          <p:cNvPr id="3" name="Text Placeholder 2">
            <a:extLst>
              <a:ext uri="{FF2B5EF4-FFF2-40B4-BE49-F238E27FC236}">
                <a16:creationId xmlns:a16="http://schemas.microsoft.com/office/drawing/2014/main" id="{5458B373-E858-4663-9233-E10E4E696D1D}"/>
              </a:ext>
            </a:extLst>
          </p:cNvPr>
          <p:cNvSpPr txBox="1">
            <a:spLocks noGrp="1"/>
          </p:cNvSpPr>
          <p:nvPr>
            <p:ph type="body" idx="1"/>
          </p:nvPr>
        </p:nvSpPr>
        <p:spPr>
          <a:xfrm>
            <a:off x="1141408" y="4424360"/>
            <a:ext cx="9905996" cy="1374772"/>
          </a:xfrm>
        </p:spPr>
        <p:txBody>
          <a:bodyPr/>
          <a:lstStyle>
            <a:lvl1pPr marL="0" indent="0">
              <a:buNone/>
              <a:defRPr sz="1800" cap="all"/>
            </a:lvl1pPr>
          </a:lstStyle>
          <a:p>
            <a:pPr lvl="0"/>
            <a:r>
              <a:rPr lang="en-US"/>
              <a:t>Click to edit Master text styles</a:t>
            </a:r>
          </a:p>
        </p:txBody>
      </p:sp>
      <p:sp>
        <p:nvSpPr>
          <p:cNvPr id="4" name="Date Placeholder 3">
            <a:extLst>
              <a:ext uri="{FF2B5EF4-FFF2-40B4-BE49-F238E27FC236}">
                <a16:creationId xmlns:a16="http://schemas.microsoft.com/office/drawing/2014/main" id="{7E59E8EC-0409-4929-85E5-3E236AC6FB5D}"/>
              </a:ext>
            </a:extLst>
          </p:cNvPr>
          <p:cNvSpPr txBox="1">
            <a:spLocks noGrp="1"/>
          </p:cNvSpPr>
          <p:nvPr>
            <p:ph type="dt" sz="half" idx="7"/>
          </p:nvPr>
        </p:nvSpPr>
        <p:spPr/>
        <p:txBody>
          <a:bodyPr/>
          <a:lstStyle>
            <a:lvl1pPr>
              <a:defRPr/>
            </a:lvl1pPr>
          </a:lstStyle>
          <a:p>
            <a:pPr lvl="0"/>
            <a:fld id="{DD8A2B5B-EAFC-4AB4-B92E-46257807CFA7}" type="datetime1">
              <a:rPr lang="en-US"/>
              <a:pPr lvl="0"/>
              <a:t>1/10/2020</a:t>
            </a:fld>
            <a:endParaRPr lang="en-US"/>
          </a:p>
        </p:txBody>
      </p:sp>
      <p:sp>
        <p:nvSpPr>
          <p:cNvPr id="5" name="Footer Placeholder 4">
            <a:extLst>
              <a:ext uri="{FF2B5EF4-FFF2-40B4-BE49-F238E27FC236}">
                <a16:creationId xmlns:a16="http://schemas.microsoft.com/office/drawing/2014/main" id="{9DA78F99-74EC-41B9-9C39-6B9E3D5B5DFA}"/>
              </a:ext>
            </a:extLst>
          </p:cNvPr>
          <p:cNvSpPr txBox="1">
            <a:spLocks noGrp="1"/>
          </p:cNvSpPr>
          <p:nvPr>
            <p:ph type="ftr" sz="quarter" idx="9"/>
          </p:nvPr>
        </p:nvSpPr>
        <p:spPr/>
        <p:txBody>
          <a:bodyPr/>
          <a:lstStyle>
            <a:lvl1pPr>
              <a:defRPr/>
            </a:lvl1pPr>
          </a:lstStyle>
          <a:p>
            <a:pPr lvl="0"/>
            <a:endParaRPr lang="en-US"/>
          </a:p>
        </p:txBody>
      </p:sp>
      <p:sp>
        <p:nvSpPr>
          <p:cNvPr id="6" name="Slide Number Placeholder 5">
            <a:extLst>
              <a:ext uri="{FF2B5EF4-FFF2-40B4-BE49-F238E27FC236}">
                <a16:creationId xmlns:a16="http://schemas.microsoft.com/office/drawing/2014/main" id="{B5147516-D78A-4935-92E9-B15A9F8CFD37}"/>
              </a:ext>
            </a:extLst>
          </p:cNvPr>
          <p:cNvSpPr txBox="1">
            <a:spLocks noGrp="1"/>
          </p:cNvSpPr>
          <p:nvPr>
            <p:ph type="sldNum" sz="quarter" idx="8"/>
          </p:nvPr>
        </p:nvSpPr>
        <p:spPr/>
        <p:txBody>
          <a:bodyPr/>
          <a:lstStyle>
            <a:lvl1pPr>
              <a:defRPr/>
            </a:lvl1pPr>
          </a:lstStyle>
          <a:p>
            <a:pPr lvl="0"/>
            <a:fld id="{D98C3E6E-5367-4367-936C-D180345ED94D}" type="slidenum">
              <a:t>‹#›</a:t>
            </a:fld>
            <a:endParaRPr lang="en-US"/>
          </a:p>
        </p:txBody>
      </p:sp>
    </p:spTree>
    <p:extLst>
      <p:ext uri="{BB962C8B-B14F-4D97-AF65-F5344CB8AC3E}">
        <p14:creationId xmlns:p14="http://schemas.microsoft.com/office/powerpoint/2010/main" val="1687489241"/>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AF238D3-1734-426D-9649-EFB314C91B53}"/>
              </a:ext>
            </a:extLst>
          </p:cNvPr>
          <p:cNvSpPr txBox="1">
            <a:spLocks noGrp="1"/>
          </p:cNvSpPr>
          <p:nvPr>
            <p:ph type="title"/>
          </p:nvPr>
        </p:nvSpPr>
        <p:spPr/>
        <p:txBody>
          <a:bodyPr/>
          <a:lstStyle>
            <a:lvl1pPr>
              <a:defRPr/>
            </a:lvl1pPr>
          </a:lstStyle>
          <a:p>
            <a:pPr lvl="0"/>
            <a:r>
              <a:rPr lang="en-US"/>
              <a:t>Click to edit Master title style</a:t>
            </a:r>
          </a:p>
        </p:txBody>
      </p:sp>
      <p:sp>
        <p:nvSpPr>
          <p:cNvPr id="3" name="Content Placeholder 2">
            <a:extLst>
              <a:ext uri="{FF2B5EF4-FFF2-40B4-BE49-F238E27FC236}">
                <a16:creationId xmlns:a16="http://schemas.microsoft.com/office/drawing/2014/main" id="{12A6107B-ADC7-42AF-9A0D-AD0BE9D3B86D}"/>
              </a:ext>
            </a:extLst>
          </p:cNvPr>
          <p:cNvSpPr txBox="1">
            <a:spLocks noGrp="1"/>
          </p:cNvSpPr>
          <p:nvPr>
            <p:ph idx="1"/>
          </p:nvPr>
        </p:nvSpPr>
        <p:spPr>
          <a:xfrm>
            <a:off x="1141408" y="2249488"/>
            <a:ext cx="4878388" cy="3541718"/>
          </a:xfrm>
        </p:spPr>
        <p:txBody>
          <a:bodyPr/>
          <a:lstStyle>
            <a:lvl1pPr>
              <a:defRPr/>
            </a:lvl1pPr>
            <a:lvl2pPr>
              <a:defRPr/>
            </a:lvl2pPr>
            <a:lvl3pPr>
              <a:defRPr/>
            </a:lvl3pPr>
            <a:lvl4pPr>
              <a:defRPr/>
            </a:lvl4pPr>
            <a:lvl5pPr>
              <a:defRPr/>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Content Placeholder 3">
            <a:extLst>
              <a:ext uri="{FF2B5EF4-FFF2-40B4-BE49-F238E27FC236}">
                <a16:creationId xmlns:a16="http://schemas.microsoft.com/office/drawing/2014/main" id="{DEF8C8E5-4523-4BC7-B9D3-0A4F39E9185F}"/>
              </a:ext>
            </a:extLst>
          </p:cNvPr>
          <p:cNvSpPr txBox="1">
            <a:spLocks noGrp="1"/>
          </p:cNvSpPr>
          <p:nvPr>
            <p:ph idx="2"/>
          </p:nvPr>
        </p:nvSpPr>
        <p:spPr>
          <a:xfrm>
            <a:off x="6172200" y="2249488"/>
            <a:ext cx="4875215" cy="3541718"/>
          </a:xfrm>
        </p:spPr>
        <p:txBody>
          <a:bodyPr/>
          <a:lstStyle>
            <a:lvl1pPr>
              <a:defRPr/>
            </a:lvl1pPr>
            <a:lvl2pPr>
              <a:defRPr/>
            </a:lvl2pPr>
            <a:lvl3pPr>
              <a:defRPr/>
            </a:lvl3pPr>
            <a:lvl4pPr>
              <a:defRPr/>
            </a:lvl4pPr>
            <a:lvl5pPr>
              <a:defRPr/>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Date Placeholder 4">
            <a:extLst>
              <a:ext uri="{FF2B5EF4-FFF2-40B4-BE49-F238E27FC236}">
                <a16:creationId xmlns:a16="http://schemas.microsoft.com/office/drawing/2014/main" id="{F70C81E8-4EB0-4B97-BAB2-52233630C1BE}"/>
              </a:ext>
            </a:extLst>
          </p:cNvPr>
          <p:cNvSpPr txBox="1">
            <a:spLocks noGrp="1"/>
          </p:cNvSpPr>
          <p:nvPr>
            <p:ph type="dt" sz="half" idx="7"/>
          </p:nvPr>
        </p:nvSpPr>
        <p:spPr/>
        <p:txBody>
          <a:bodyPr/>
          <a:lstStyle>
            <a:lvl1pPr>
              <a:defRPr/>
            </a:lvl1pPr>
          </a:lstStyle>
          <a:p>
            <a:pPr lvl="0"/>
            <a:fld id="{09AC407C-D249-4C80-821A-E3BD6FD98E97}" type="datetime1">
              <a:rPr lang="en-US"/>
              <a:pPr lvl="0"/>
              <a:t>1/10/2020</a:t>
            </a:fld>
            <a:endParaRPr lang="en-US"/>
          </a:p>
        </p:txBody>
      </p:sp>
      <p:sp>
        <p:nvSpPr>
          <p:cNvPr id="6" name="Footer Placeholder 5">
            <a:extLst>
              <a:ext uri="{FF2B5EF4-FFF2-40B4-BE49-F238E27FC236}">
                <a16:creationId xmlns:a16="http://schemas.microsoft.com/office/drawing/2014/main" id="{52309D73-A558-45BD-AC7A-5E1839A14784}"/>
              </a:ext>
            </a:extLst>
          </p:cNvPr>
          <p:cNvSpPr txBox="1">
            <a:spLocks noGrp="1"/>
          </p:cNvSpPr>
          <p:nvPr>
            <p:ph type="ftr" sz="quarter" idx="9"/>
          </p:nvPr>
        </p:nvSpPr>
        <p:spPr/>
        <p:txBody>
          <a:bodyPr/>
          <a:lstStyle>
            <a:lvl1pPr>
              <a:defRPr/>
            </a:lvl1pPr>
          </a:lstStyle>
          <a:p>
            <a:pPr lvl="0"/>
            <a:endParaRPr lang="en-US"/>
          </a:p>
        </p:txBody>
      </p:sp>
      <p:sp>
        <p:nvSpPr>
          <p:cNvPr id="7" name="Slide Number Placeholder 6">
            <a:extLst>
              <a:ext uri="{FF2B5EF4-FFF2-40B4-BE49-F238E27FC236}">
                <a16:creationId xmlns:a16="http://schemas.microsoft.com/office/drawing/2014/main" id="{4FA2BE68-80A8-4E3E-AC3A-CC54153525CC}"/>
              </a:ext>
            </a:extLst>
          </p:cNvPr>
          <p:cNvSpPr txBox="1">
            <a:spLocks noGrp="1"/>
          </p:cNvSpPr>
          <p:nvPr>
            <p:ph type="sldNum" sz="quarter" idx="8"/>
          </p:nvPr>
        </p:nvSpPr>
        <p:spPr/>
        <p:txBody>
          <a:bodyPr/>
          <a:lstStyle>
            <a:lvl1pPr>
              <a:defRPr/>
            </a:lvl1pPr>
          </a:lstStyle>
          <a:p>
            <a:pPr lvl="0"/>
            <a:fld id="{82A9F0C9-6674-4006-89EA-50E3E299D0D6}" type="slidenum">
              <a:t>‹#›</a:t>
            </a:fld>
            <a:endParaRPr lang="en-US"/>
          </a:p>
        </p:txBody>
      </p:sp>
    </p:spTree>
    <p:extLst>
      <p:ext uri="{BB962C8B-B14F-4D97-AF65-F5344CB8AC3E}">
        <p14:creationId xmlns:p14="http://schemas.microsoft.com/office/powerpoint/2010/main" val="1264622877"/>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01FAD2E-B915-4A4F-9AA2-7548B1759177}"/>
              </a:ext>
            </a:extLst>
          </p:cNvPr>
          <p:cNvSpPr txBox="1">
            <a:spLocks noGrp="1"/>
          </p:cNvSpPr>
          <p:nvPr>
            <p:ph type="title"/>
          </p:nvPr>
        </p:nvSpPr>
        <p:spPr>
          <a:xfrm>
            <a:off x="1141408" y="619121"/>
            <a:ext cx="9905996" cy="1477963"/>
          </a:xfrm>
        </p:spPr>
        <p:txBody>
          <a:bodyPr/>
          <a:lstStyle>
            <a:lvl1pPr>
              <a:defRPr/>
            </a:lvl1pPr>
          </a:lstStyle>
          <a:p>
            <a:pPr lvl="0"/>
            <a:r>
              <a:rPr lang="en-US"/>
              <a:t>Click to edit Master title style</a:t>
            </a:r>
          </a:p>
        </p:txBody>
      </p:sp>
      <p:sp>
        <p:nvSpPr>
          <p:cNvPr id="3" name="Text Placeholder 2">
            <a:extLst>
              <a:ext uri="{FF2B5EF4-FFF2-40B4-BE49-F238E27FC236}">
                <a16:creationId xmlns:a16="http://schemas.microsoft.com/office/drawing/2014/main" id="{5CE5CF40-648B-4C76-B71E-B0414F5F566C}"/>
              </a:ext>
            </a:extLst>
          </p:cNvPr>
          <p:cNvSpPr txBox="1">
            <a:spLocks noGrp="1"/>
          </p:cNvSpPr>
          <p:nvPr>
            <p:ph type="body" idx="1"/>
          </p:nvPr>
        </p:nvSpPr>
        <p:spPr>
          <a:xfrm>
            <a:off x="1370018" y="2249488"/>
            <a:ext cx="4649778" cy="823910"/>
          </a:xfrm>
        </p:spPr>
        <p:txBody>
          <a:bodyPr anchor="b"/>
          <a:lstStyle>
            <a:lvl1pPr marL="0" indent="0">
              <a:lnSpc>
                <a:spcPct val="90000"/>
              </a:lnSpc>
              <a:buNone/>
              <a:defRPr cap="all"/>
            </a:lvl1pPr>
          </a:lstStyle>
          <a:p>
            <a:pPr lvl="0"/>
            <a:r>
              <a:rPr lang="en-US"/>
              <a:t>Click to edit Master text styles</a:t>
            </a:r>
          </a:p>
        </p:txBody>
      </p:sp>
      <p:sp>
        <p:nvSpPr>
          <p:cNvPr id="4" name="Content Placeholder 3">
            <a:extLst>
              <a:ext uri="{FF2B5EF4-FFF2-40B4-BE49-F238E27FC236}">
                <a16:creationId xmlns:a16="http://schemas.microsoft.com/office/drawing/2014/main" id="{1425B1E6-4389-4B0B-B34C-45ABD8C0740F}"/>
              </a:ext>
            </a:extLst>
          </p:cNvPr>
          <p:cNvSpPr txBox="1">
            <a:spLocks noGrp="1"/>
          </p:cNvSpPr>
          <p:nvPr>
            <p:ph idx="2"/>
          </p:nvPr>
        </p:nvSpPr>
        <p:spPr>
          <a:xfrm>
            <a:off x="1141408" y="3073398"/>
            <a:ext cx="4878388" cy="2717797"/>
          </a:xfrm>
        </p:spPr>
        <p:txBody>
          <a:bodyPr/>
          <a:lstStyle>
            <a:lvl1pPr>
              <a:defRPr/>
            </a:lvl1pPr>
            <a:lvl2pPr>
              <a:defRPr/>
            </a:lvl2pPr>
            <a:lvl3pPr>
              <a:defRPr/>
            </a:lvl3pPr>
            <a:lvl4pPr>
              <a:defRPr/>
            </a:lvl4pPr>
            <a:lvl5pPr>
              <a:defRPr/>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Text Placeholder 4">
            <a:extLst>
              <a:ext uri="{FF2B5EF4-FFF2-40B4-BE49-F238E27FC236}">
                <a16:creationId xmlns:a16="http://schemas.microsoft.com/office/drawing/2014/main" id="{75B3B57C-F267-4ED1-B844-ADF0070F5FAB}"/>
              </a:ext>
            </a:extLst>
          </p:cNvPr>
          <p:cNvSpPr txBox="1">
            <a:spLocks noGrp="1"/>
          </p:cNvSpPr>
          <p:nvPr>
            <p:ph type="body" idx="3"/>
          </p:nvPr>
        </p:nvSpPr>
        <p:spPr>
          <a:xfrm>
            <a:off x="6400809" y="2249488"/>
            <a:ext cx="4646605" cy="823910"/>
          </a:xfrm>
        </p:spPr>
        <p:txBody>
          <a:bodyPr anchor="b"/>
          <a:lstStyle>
            <a:lvl1pPr marL="0" indent="0">
              <a:lnSpc>
                <a:spcPct val="90000"/>
              </a:lnSpc>
              <a:buNone/>
              <a:defRPr cap="all"/>
            </a:lvl1pPr>
          </a:lstStyle>
          <a:p>
            <a:pPr lvl="0"/>
            <a:r>
              <a:rPr lang="en-US"/>
              <a:t>Click to edit Master text styles</a:t>
            </a:r>
          </a:p>
        </p:txBody>
      </p:sp>
      <p:sp>
        <p:nvSpPr>
          <p:cNvPr id="6" name="Content Placeholder 5">
            <a:extLst>
              <a:ext uri="{FF2B5EF4-FFF2-40B4-BE49-F238E27FC236}">
                <a16:creationId xmlns:a16="http://schemas.microsoft.com/office/drawing/2014/main" id="{6FB2DA65-0E46-4F9B-9A2D-E90D49A51578}"/>
              </a:ext>
            </a:extLst>
          </p:cNvPr>
          <p:cNvSpPr txBox="1">
            <a:spLocks noGrp="1"/>
          </p:cNvSpPr>
          <p:nvPr>
            <p:ph idx="4"/>
          </p:nvPr>
        </p:nvSpPr>
        <p:spPr>
          <a:xfrm>
            <a:off x="6172200" y="3073398"/>
            <a:ext cx="4875205" cy="2717797"/>
          </a:xfrm>
        </p:spPr>
        <p:txBody>
          <a:bodyPr/>
          <a:lstStyle>
            <a:lvl1pPr>
              <a:defRPr/>
            </a:lvl1pPr>
            <a:lvl2pPr>
              <a:defRPr/>
            </a:lvl2pPr>
            <a:lvl3pPr>
              <a:defRPr/>
            </a:lvl3pPr>
            <a:lvl4pPr>
              <a:defRPr/>
            </a:lvl4pPr>
            <a:lvl5pPr>
              <a:defRPr/>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7" name="Date Placeholder 6">
            <a:extLst>
              <a:ext uri="{FF2B5EF4-FFF2-40B4-BE49-F238E27FC236}">
                <a16:creationId xmlns:a16="http://schemas.microsoft.com/office/drawing/2014/main" id="{287ED54A-592F-4E47-BF23-96F82A9A9E44}"/>
              </a:ext>
            </a:extLst>
          </p:cNvPr>
          <p:cNvSpPr txBox="1">
            <a:spLocks noGrp="1"/>
          </p:cNvSpPr>
          <p:nvPr>
            <p:ph type="dt" sz="half" idx="7"/>
          </p:nvPr>
        </p:nvSpPr>
        <p:spPr/>
        <p:txBody>
          <a:bodyPr/>
          <a:lstStyle>
            <a:lvl1pPr>
              <a:defRPr/>
            </a:lvl1pPr>
          </a:lstStyle>
          <a:p>
            <a:pPr lvl="0"/>
            <a:fld id="{9ECBC0BC-481E-41AB-8848-BAB271370B6D}" type="datetime1">
              <a:rPr lang="en-US"/>
              <a:pPr lvl="0"/>
              <a:t>1/10/2020</a:t>
            </a:fld>
            <a:endParaRPr lang="en-US"/>
          </a:p>
        </p:txBody>
      </p:sp>
      <p:sp>
        <p:nvSpPr>
          <p:cNvPr id="8" name="Footer Placeholder 7">
            <a:extLst>
              <a:ext uri="{FF2B5EF4-FFF2-40B4-BE49-F238E27FC236}">
                <a16:creationId xmlns:a16="http://schemas.microsoft.com/office/drawing/2014/main" id="{E4441E02-A283-45DF-85A6-34156E372600}"/>
              </a:ext>
            </a:extLst>
          </p:cNvPr>
          <p:cNvSpPr txBox="1">
            <a:spLocks noGrp="1"/>
          </p:cNvSpPr>
          <p:nvPr>
            <p:ph type="ftr" sz="quarter" idx="9"/>
          </p:nvPr>
        </p:nvSpPr>
        <p:spPr/>
        <p:txBody>
          <a:bodyPr/>
          <a:lstStyle>
            <a:lvl1pPr>
              <a:defRPr/>
            </a:lvl1pPr>
          </a:lstStyle>
          <a:p>
            <a:pPr lvl="0"/>
            <a:endParaRPr lang="en-US"/>
          </a:p>
        </p:txBody>
      </p:sp>
      <p:sp>
        <p:nvSpPr>
          <p:cNvPr id="9" name="Slide Number Placeholder 8">
            <a:extLst>
              <a:ext uri="{FF2B5EF4-FFF2-40B4-BE49-F238E27FC236}">
                <a16:creationId xmlns:a16="http://schemas.microsoft.com/office/drawing/2014/main" id="{ECEF2528-2441-4541-AE4F-F8ADCAFE9952}"/>
              </a:ext>
            </a:extLst>
          </p:cNvPr>
          <p:cNvSpPr txBox="1">
            <a:spLocks noGrp="1"/>
          </p:cNvSpPr>
          <p:nvPr>
            <p:ph type="sldNum" sz="quarter" idx="8"/>
          </p:nvPr>
        </p:nvSpPr>
        <p:spPr/>
        <p:txBody>
          <a:bodyPr/>
          <a:lstStyle>
            <a:lvl1pPr>
              <a:defRPr/>
            </a:lvl1pPr>
          </a:lstStyle>
          <a:p>
            <a:pPr lvl="0"/>
            <a:fld id="{6E5C90E6-AA9F-43BB-BF9C-A1DA64BAAC46}" type="slidenum">
              <a:t>‹#›</a:t>
            </a:fld>
            <a:endParaRPr lang="en-US"/>
          </a:p>
        </p:txBody>
      </p:sp>
    </p:spTree>
    <p:extLst>
      <p:ext uri="{BB962C8B-B14F-4D97-AF65-F5344CB8AC3E}">
        <p14:creationId xmlns:p14="http://schemas.microsoft.com/office/powerpoint/2010/main" val="1645747683"/>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001B0C5-8E55-41B1-8EE5-027030A7A998}"/>
              </a:ext>
            </a:extLst>
          </p:cNvPr>
          <p:cNvSpPr txBox="1">
            <a:spLocks noGrp="1"/>
          </p:cNvSpPr>
          <p:nvPr>
            <p:ph type="title"/>
          </p:nvPr>
        </p:nvSpPr>
        <p:spPr/>
        <p:txBody>
          <a:bodyPr/>
          <a:lstStyle>
            <a:lvl1pPr>
              <a:defRPr/>
            </a:lvl1pPr>
          </a:lstStyle>
          <a:p>
            <a:pPr lvl="0"/>
            <a:r>
              <a:rPr lang="en-US"/>
              <a:t>Click to edit Master title style</a:t>
            </a:r>
          </a:p>
        </p:txBody>
      </p:sp>
      <p:sp>
        <p:nvSpPr>
          <p:cNvPr id="3" name="Date Placeholder 2">
            <a:extLst>
              <a:ext uri="{FF2B5EF4-FFF2-40B4-BE49-F238E27FC236}">
                <a16:creationId xmlns:a16="http://schemas.microsoft.com/office/drawing/2014/main" id="{E0408C8F-27B1-4D6F-AC1D-D2E876B9D5DC}"/>
              </a:ext>
            </a:extLst>
          </p:cNvPr>
          <p:cNvSpPr txBox="1">
            <a:spLocks noGrp="1"/>
          </p:cNvSpPr>
          <p:nvPr>
            <p:ph type="dt" sz="half" idx="7"/>
          </p:nvPr>
        </p:nvSpPr>
        <p:spPr/>
        <p:txBody>
          <a:bodyPr/>
          <a:lstStyle>
            <a:lvl1pPr>
              <a:defRPr/>
            </a:lvl1pPr>
          </a:lstStyle>
          <a:p>
            <a:pPr lvl="0"/>
            <a:fld id="{F67A1B4D-42B0-4591-82F3-17D988144400}" type="datetime1">
              <a:rPr lang="en-US"/>
              <a:pPr lvl="0"/>
              <a:t>1/10/2020</a:t>
            </a:fld>
            <a:endParaRPr lang="en-US"/>
          </a:p>
        </p:txBody>
      </p:sp>
      <p:sp>
        <p:nvSpPr>
          <p:cNvPr id="4" name="Footer Placeholder 3">
            <a:extLst>
              <a:ext uri="{FF2B5EF4-FFF2-40B4-BE49-F238E27FC236}">
                <a16:creationId xmlns:a16="http://schemas.microsoft.com/office/drawing/2014/main" id="{D6DBA438-6F22-497B-9FB8-CB4C60B52F0F}"/>
              </a:ext>
            </a:extLst>
          </p:cNvPr>
          <p:cNvSpPr txBox="1">
            <a:spLocks noGrp="1"/>
          </p:cNvSpPr>
          <p:nvPr>
            <p:ph type="ftr" sz="quarter" idx="9"/>
          </p:nvPr>
        </p:nvSpPr>
        <p:spPr/>
        <p:txBody>
          <a:bodyPr/>
          <a:lstStyle>
            <a:lvl1pPr>
              <a:defRPr/>
            </a:lvl1pPr>
          </a:lstStyle>
          <a:p>
            <a:pPr lvl="0"/>
            <a:endParaRPr lang="en-US"/>
          </a:p>
        </p:txBody>
      </p:sp>
      <p:sp>
        <p:nvSpPr>
          <p:cNvPr id="5" name="Slide Number Placeholder 4">
            <a:extLst>
              <a:ext uri="{FF2B5EF4-FFF2-40B4-BE49-F238E27FC236}">
                <a16:creationId xmlns:a16="http://schemas.microsoft.com/office/drawing/2014/main" id="{FF20CE82-5F8E-49DA-9577-355146E1D949}"/>
              </a:ext>
            </a:extLst>
          </p:cNvPr>
          <p:cNvSpPr txBox="1">
            <a:spLocks noGrp="1"/>
          </p:cNvSpPr>
          <p:nvPr>
            <p:ph type="sldNum" sz="quarter" idx="8"/>
          </p:nvPr>
        </p:nvSpPr>
        <p:spPr/>
        <p:txBody>
          <a:bodyPr/>
          <a:lstStyle>
            <a:lvl1pPr>
              <a:defRPr/>
            </a:lvl1pPr>
          </a:lstStyle>
          <a:p>
            <a:pPr lvl="0"/>
            <a:fld id="{8ABF347B-AB52-446C-9F7E-8A87E94EE439}" type="slidenum">
              <a:t>‹#›</a:t>
            </a:fld>
            <a:endParaRPr lang="en-US"/>
          </a:p>
        </p:txBody>
      </p:sp>
    </p:spTree>
    <p:extLst>
      <p:ext uri="{BB962C8B-B14F-4D97-AF65-F5344CB8AC3E}">
        <p14:creationId xmlns:p14="http://schemas.microsoft.com/office/powerpoint/2010/main" val="1582776588"/>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B1779BD3-EDD9-4F69-9DC1-B49E1EA6A03F}"/>
              </a:ext>
            </a:extLst>
          </p:cNvPr>
          <p:cNvSpPr txBox="1">
            <a:spLocks noGrp="1"/>
          </p:cNvSpPr>
          <p:nvPr>
            <p:ph type="dt" sz="half" idx="7"/>
          </p:nvPr>
        </p:nvSpPr>
        <p:spPr/>
        <p:txBody>
          <a:bodyPr/>
          <a:lstStyle>
            <a:lvl1pPr>
              <a:defRPr/>
            </a:lvl1pPr>
          </a:lstStyle>
          <a:p>
            <a:pPr lvl="0"/>
            <a:fld id="{9BF5EDEE-0642-4641-9DD1-DC0B5026A513}" type="datetime1">
              <a:rPr lang="en-US"/>
              <a:pPr lvl="0"/>
              <a:t>1/10/2020</a:t>
            </a:fld>
            <a:endParaRPr lang="en-US"/>
          </a:p>
        </p:txBody>
      </p:sp>
      <p:sp>
        <p:nvSpPr>
          <p:cNvPr id="3" name="Footer Placeholder 2">
            <a:extLst>
              <a:ext uri="{FF2B5EF4-FFF2-40B4-BE49-F238E27FC236}">
                <a16:creationId xmlns:a16="http://schemas.microsoft.com/office/drawing/2014/main" id="{347C502D-EE6D-4331-BB86-DC0E84BD56E3}"/>
              </a:ext>
            </a:extLst>
          </p:cNvPr>
          <p:cNvSpPr txBox="1">
            <a:spLocks noGrp="1"/>
          </p:cNvSpPr>
          <p:nvPr>
            <p:ph type="ftr" sz="quarter" idx="9"/>
          </p:nvPr>
        </p:nvSpPr>
        <p:spPr/>
        <p:txBody>
          <a:bodyPr/>
          <a:lstStyle>
            <a:lvl1pPr>
              <a:defRPr/>
            </a:lvl1pPr>
          </a:lstStyle>
          <a:p>
            <a:pPr lvl="0"/>
            <a:endParaRPr lang="en-US"/>
          </a:p>
        </p:txBody>
      </p:sp>
      <p:sp>
        <p:nvSpPr>
          <p:cNvPr id="4" name="Slide Number Placeholder 3">
            <a:extLst>
              <a:ext uri="{FF2B5EF4-FFF2-40B4-BE49-F238E27FC236}">
                <a16:creationId xmlns:a16="http://schemas.microsoft.com/office/drawing/2014/main" id="{819513A9-8BE7-4157-9373-C9A99A8274DD}"/>
              </a:ext>
            </a:extLst>
          </p:cNvPr>
          <p:cNvSpPr txBox="1">
            <a:spLocks noGrp="1"/>
          </p:cNvSpPr>
          <p:nvPr>
            <p:ph type="sldNum" sz="quarter" idx="8"/>
          </p:nvPr>
        </p:nvSpPr>
        <p:spPr/>
        <p:txBody>
          <a:bodyPr/>
          <a:lstStyle>
            <a:lvl1pPr>
              <a:defRPr/>
            </a:lvl1pPr>
          </a:lstStyle>
          <a:p>
            <a:pPr lvl="0"/>
            <a:fld id="{BC35DCCF-623B-43CB-8A69-DA2424772ACB}" type="slidenum">
              <a:t>‹#›</a:t>
            </a:fld>
            <a:endParaRPr lang="en-US"/>
          </a:p>
        </p:txBody>
      </p:sp>
    </p:spTree>
    <p:extLst>
      <p:ext uri="{BB962C8B-B14F-4D97-AF65-F5344CB8AC3E}">
        <p14:creationId xmlns:p14="http://schemas.microsoft.com/office/powerpoint/2010/main" val="603577294"/>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D0C4379-427E-4D2F-B6E5-4AD7E8591CEA}"/>
              </a:ext>
            </a:extLst>
          </p:cNvPr>
          <p:cNvSpPr txBox="1">
            <a:spLocks noGrp="1"/>
          </p:cNvSpPr>
          <p:nvPr>
            <p:ph type="title"/>
          </p:nvPr>
        </p:nvSpPr>
        <p:spPr>
          <a:xfrm>
            <a:off x="1146703" y="609603"/>
            <a:ext cx="3856033" cy="1639884"/>
          </a:xfrm>
        </p:spPr>
        <p:txBody>
          <a:bodyPr anchor="b"/>
          <a:lstStyle>
            <a:lvl1pPr>
              <a:defRPr sz="3200"/>
            </a:lvl1pPr>
          </a:lstStyle>
          <a:p>
            <a:pPr lvl="0"/>
            <a:r>
              <a:rPr lang="en-US"/>
              <a:t>Click to edit Master title style</a:t>
            </a:r>
          </a:p>
        </p:txBody>
      </p:sp>
      <p:sp>
        <p:nvSpPr>
          <p:cNvPr id="3" name="Content Placeholder 2">
            <a:extLst>
              <a:ext uri="{FF2B5EF4-FFF2-40B4-BE49-F238E27FC236}">
                <a16:creationId xmlns:a16="http://schemas.microsoft.com/office/drawing/2014/main" id="{FA7E9842-4886-43BF-82DD-07BCC9DBFD8E}"/>
              </a:ext>
            </a:extLst>
          </p:cNvPr>
          <p:cNvSpPr txBox="1">
            <a:spLocks noGrp="1"/>
          </p:cNvSpPr>
          <p:nvPr>
            <p:ph idx="1"/>
          </p:nvPr>
        </p:nvSpPr>
        <p:spPr>
          <a:xfrm>
            <a:off x="5156201" y="592668"/>
            <a:ext cx="5891204" cy="5198537"/>
          </a:xfrm>
        </p:spPr>
        <p:txBody>
          <a:bodyPr anchor="ctr"/>
          <a:lstStyle>
            <a:lvl1pPr>
              <a:defRPr/>
            </a:lvl1pPr>
            <a:lvl2pPr>
              <a:defRPr/>
            </a:lvl2pPr>
            <a:lvl3pPr>
              <a:defRPr/>
            </a:lvl3pPr>
            <a:lvl4pPr>
              <a:defRPr/>
            </a:lvl4pPr>
            <a:lvl5pPr>
              <a:defRPr/>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Text Placeholder 3">
            <a:extLst>
              <a:ext uri="{FF2B5EF4-FFF2-40B4-BE49-F238E27FC236}">
                <a16:creationId xmlns:a16="http://schemas.microsoft.com/office/drawing/2014/main" id="{33562031-D86C-4CC3-8693-C0DF4281AA76}"/>
              </a:ext>
            </a:extLst>
          </p:cNvPr>
          <p:cNvSpPr txBox="1">
            <a:spLocks noGrp="1"/>
          </p:cNvSpPr>
          <p:nvPr>
            <p:ph type="body" idx="2"/>
          </p:nvPr>
        </p:nvSpPr>
        <p:spPr>
          <a:xfrm>
            <a:off x="1146703" y="2249488"/>
            <a:ext cx="3856033" cy="3541718"/>
          </a:xfrm>
        </p:spPr>
        <p:txBody>
          <a:bodyPr/>
          <a:lstStyle>
            <a:lvl1pPr marL="0" indent="0">
              <a:buNone/>
              <a:defRPr sz="1600"/>
            </a:lvl1pPr>
          </a:lstStyle>
          <a:p>
            <a:pPr lvl="0"/>
            <a:r>
              <a:rPr lang="en-US"/>
              <a:t>Click to edit Master text styles</a:t>
            </a:r>
          </a:p>
        </p:txBody>
      </p:sp>
      <p:sp>
        <p:nvSpPr>
          <p:cNvPr id="5" name="Date Placeholder 4">
            <a:extLst>
              <a:ext uri="{FF2B5EF4-FFF2-40B4-BE49-F238E27FC236}">
                <a16:creationId xmlns:a16="http://schemas.microsoft.com/office/drawing/2014/main" id="{BD410D54-BBEC-4CEB-A42C-26250DB04381}"/>
              </a:ext>
            </a:extLst>
          </p:cNvPr>
          <p:cNvSpPr txBox="1">
            <a:spLocks noGrp="1"/>
          </p:cNvSpPr>
          <p:nvPr>
            <p:ph type="dt" sz="half" idx="7"/>
          </p:nvPr>
        </p:nvSpPr>
        <p:spPr/>
        <p:txBody>
          <a:bodyPr/>
          <a:lstStyle>
            <a:lvl1pPr>
              <a:defRPr/>
            </a:lvl1pPr>
          </a:lstStyle>
          <a:p>
            <a:pPr lvl="0"/>
            <a:fld id="{D4E074D0-52EA-4582-8FE0-8C6E89BC785E}" type="datetime1">
              <a:rPr lang="en-US"/>
              <a:pPr lvl="0"/>
              <a:t>1/10/2020</a:t>
            </a:fld>
            <a:endParaRPr lang="en-US"/>
          </a:p>
        </p:txBody>
      </p:sp>
      <p:sp>
        <p:nvSpPr>
          <p:cNvPr id="6" name="Footer Placeholder 5">
            <a:extLst>
              <a:ext uri="{FF2B5EF4-FFF2-40B4-BE49-F238E27FC236}">
                <a16:creationId xmlns:a16="http://schemas.microsoft.com/office/drawing/2014/main" id="{87BE22C9-A7B6-4663-A3BB-EB961F1B86A3}"/>
              </a:ext>
            </a:extLst>
          </p:cNvPr>
          <p:cNvSpPr txBox="1">
            <a:spLocks noGrp="1"/>
          </p:cNvSpPr>
          <p:nvPr>
            <p:ph type="ftr" sz="quarter" idx="9"/>
          </p:nvPr>
        </p:nvSpPr>
        <p:spPr/>
        <p:txBody>
          <a:bodyPr/>
          <a:lstStyle>
            <a:lvl1pPr>
              <a:defRPr/>
            </a:lvl1pPr>
          </a:lstStyle>
          <a:p>
            <a:pPr lvl="0"/>
            <a:endParaRPr lang="en-US"/>
          </a:p>
        </p:txBody>
      </p:sp>
      <p:sp>
        <p:nvSpPr>
          <p:cNvPr id="7" name="Slide Number Placeholder 6">
            <a:extLst>
              <a:ext uri="{FF2B5EF4-FFF2-40B4-BE49-F238E27FC236}">
                <a16:creationId xmlns:a16="http://schemas.microsoft.com/office/drawing/2014/main" id="{474C920B-C423-46A7-B512-1013AAC83563}"/>
              </a:ext>
            </a:extLst>
          </p:cNvPr>
          <p:cNvSpPr txBox="1">
            <a:spLocks noGrp="1"/>
          </p:cNvSpPr>
          <p:nvPr>
            <p:ph type="sldNum" sz="quarter" idx="8"/>
          </p:nvPr>
        </p:nvSpPr>
        <p:spPr/>
        <p:txBody>
          <a:bodyPr/>
          <a:lstStyle>
            <a:lvl1pPr>
              <a:defRPr/>
            </a:lvl1pPr>
          </a:lstStyle>
          <a:p>
            <a:pPr lvl="0"/>
            <a:fld id="{34DA8D7E-E3F5-451E-AF3C-A4CF73B4DDFA}" type="slidenum">
              <a:t>‹#›</a:t>
            </a:fld>
            <a:endParaRPr lang="en-US"/>
          </a:p>
        </p:txBody>
      </p:sp>
    </p:spTree>
    <p:extLst>
      <p:ext uri="{BB962C8B-B14F-4D97-AF65-F5344CB8AC3E}">
        <p14:creationId xmlns:p14="http://schemas.microsoft.com/office/powerpoint/2010/main" val="3744348508"/>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03BAB3E-6000-4A73-B4CD-F9ED5657CFF0}"/>
              </a:ext>
            </a:extLst>
          </p:cNvPr>
          <p:cNvSpPr txBox="1">
            <a:spLocks noGrp="1"/>
          </p:cNvSpPr>
          <p:nvPr>
            <p:ph type="title"/>
          </p:nvPr>
        </p:nvSpPr>
        <p:spPr>
          <a:xfrm>
            <a:off x="1141408" y="609603"/>
            <a:ext cx="5934510" cy="1639884"/>
          </a:xfrm>
        </p:spPr>
        <p:txBody>
          <a:bodyPr anchor="b"/>
          <a:lstStyle>
            <a:lvl1pPr>
              <a:defRPr sz="3200"/>
            </a:lvl1pPr>
          </a:lstStyle>
          <a:p>
            <a:pPr lvl="0"/>
            <a:r>
              <a:rPr lang="en-US"/>
              <a:t>Click to edit Master title style</a:t>
            </a:r>
          </a:p>
        </p:txBody>
      </p:sp>
      <p:sp>
        <p:nvSpPr>
          <p:cNvPr id="3" name="Picture Placeholder 2">
            <a:extLst>
              <a:ext uri="{FF2B5EF4-FFF2-40B4-BE49-F238E27FC236}">
                <a16:creationId xmlns:a16="http://schemas.microsoft.com/office/drawing/2014/main" id="{25B39CA4-2AA9-4A8B-B1FB-AED62E897722}"/>
              </a:ext>
            </a:extLst>
          </p:cNvPr>
          <p:cNvSpPr txBox="1">
            <a:spLocks noGrp="1"/>
          </p:cNvSpPr>
          <p:nvPr>
            <p:ph type="pic" idx="1"/>
          </p:nvPr>
        </p:nvSpPr>
        <p:spPr>
          <a:xfrm>
            <a:off x="7380716" y="609603"/>
            <a:ext cx="3666689" cy="5181603"/>
          </a:xfrm>
          <a:ln w="19046" cap="sq">
            <a:solidFill>
              <a:srgbClr val="B4FFFF">
                <a:alpha val="60000"/>
              </a:srgbClr>
            </a:solidFill>
            <a:prstDash val="solid"/>
            <a:miter/>
          </a:ln>
          <a:effectLst>
            <a:outerShdw dist="38103" dir="5400000" algn="tl">
              <a:srgbClr val="000000">
                <a:alpha val="40000"/>
              </a:srgbClr>
            </a:outerShdw>
          </a:effectLst>
        </p:spPr>
        <p:txBody>
          <a:bodyPr/>
          <a:lstStyle>
            <a:lvl1pPr marL="0" indent="0">
              <a:buNone/>
              <a:defRPr sz="3200"/>
            </a:lvl1pPr>
          </a:lstStyle>
          <a:p>
            <a:pPr lvl="0"/>
            <a:r>
              <a:rPr lang="en-US"/>
              <a:t>Click icon to add picture</a:t>
            </a:r>
          </a:p>
        </p:txBody>
      </p:sp>
      <p:sp>
        <p:nvSpPr>
          <p:cNvPr id="4" name="Text Placeholder 3">
            <a:extLst>
              <a:ext uri="{FF2B5EF4-FFF2-40B4-BE49-F238E27FC236}">
                <a16:creationId xmlns:a16="http://schemas.microsoft.com/office/drawing/2014/main" id="{A9EC4217-C8BC-40EC-9326-92E8DAD1666A}"/>
              </a:ext>
            </a:extLst>
          </p:cNvPr>
          <p:cNvSpPr txBox="1">
            <a:spLocks noGrp="1"/>
          </p:cNvSpPr>
          <p:nvPr>
            <p:ph type="body" idx="2"/>
          </p:nvPr>
        </p:nvSpPr>
        <p:spPr>
          <a:xfrm>
            <a:off x="1141408" y="2249488"/>
            <a:ext cx="5934510" cy="3541718"/>
          </a:xfrm>
        </p:spPr>
        <p:txBody>
          <a:bodyPr/>
          <a:lstStyle>
            <a:lvl1pPr marL="0" indent="0">
              <a:buNone/>
              <a:defRPr sz="1600"/>
            </a:lvl1pPr>
          </a:lstStyle>
          <a:p>
            <a:pPr lvl="0"/>
            <a:r>
              <a:rPr lang="en-US"/>
              <a:t>Click to edit Master text styles</a:t>
            </a:r>
          </a:p>
        </p:txBody>
      </p:sp>
      <p:sp>
        <p:nvSpPr>
          <p:cNvPr id="5" name="Date Placeholder 4">
            <a:extLst>
              <a:ext uri="{FF2B5EF4-FFF2-40B4-BE49-F238E27FC236}">
                <a16:creationId xmlns:a16="http://schemas.microsoft.com/office/drawing/2014/main" id="{08F2F9ED-D91D-457B-818A-8EF3658DF671}"/>
              </a:ext>
            </a:extLst>
          </p:cNvPr>
          <p:cNvSpPr txBox="1">
            <a:spLocks noGrp="1"/>
          </p:cNvSpPr>
          <p:nvPr>
            <p:ph type="dt" sz="half" idx="7"/>
          </p:nvPr>
        </p:nvSpPr>
        <p:spPr/>
        <p:txBody>
          <a:bodyPr/>
          <a:lstStyle>
            <a:lvl1pPr>
              <a:defRPr/>
            </a:lvl1pPr>
          </a:lstStyle>
          <a:p>
            <a:pPr lvl="0"/>
            <a:fld id="{182B28BD-F747-4A4E-9E2F-021C52A2339D}" type="datetime1">
              <a:rPr lang="en-US"/>
              <a:pPr lvl="0"/>
              <a:t>1/10/2020</a:t>
            </a:fld>
            <a:endParaRPr lang="en-US"/>
          </a:p>
        </p:txBody>
      </p:sp>
      <p:sp>
        <p:nvSpPr>
          <p:cNvPr id="6" name="Footer Placeholder 5">
            <a:extLst>
              <a:ext uri="{FF2B5EF4-FFF2-40B4-BE49-F238E27FC236}">
                <a16:creationId xmlns:a16="http://schemas.microsoft.com/office/drawing/2014/main" id="{F9CAAB4B-3B7E-449A-ACAB-A46F7651306C}"/>
              </a:ext>
            </a:extLst>
          </p:cNvPr>
          <p:cNvSpPr txBox="1">
            <a:spLocks noGrp="1"/>
          </p:cNvSpPr>
          <p:nvPr>
            <p:ph type="ftr" sz="quarter" idx="9"/>
          </p:nvPr>
        </p:nvSpPr>
        <p:spPr/>
        <p:txBody>
          <a:bodyPr/>
          <a:lstStyle>
            <a:lvl1pPr>
              <a:defRPr/>
            </a:lvl1pPr>
          </a:lstStyle>
          <a:p>
            <a:pPr lvl="0"/>
            <a:endParaRPr lang="en-US"/>
          </a:p>
        </p:txBody>
      </p:sp>
      <p:sp>
        <p:nvSpPr>
          <p:cNvPr id="7" name="Slide Number Placeholder 6">
            <a:extLst>
              <a:ext uri="{FF2B5EF4-FFF2-40B4-BE49-F238E27FC236}">
                <a16:creationId xmlns:a16="http://schemas.microsoft.com/office/drawing/2014/main" id="{396B4F82-7806-4896-91BF-0C0165025CA1}"/>
              </a:ext>
            </a:extLst>
          </p:cNvPr>
          <p:cNvSpPr txBox="1">
            <a:spLocks noGrp="1"/>
          </p:cNvSpPr>
          <p:nvPr>
            <p:ph type="sldNum" sz="quarter" idx="8"/>
          </p:nvPr>
        </p:nvSpPr>
        <p:spPr/>
        <p:txBody>
          <a:bodyPr/>
          <a:lstStyle>
            <a:lvl1pPr>
              <a:defRPr/>
            </a:lvl1pPr>
          </a:lstStyle>
          <a:p>
            <a:pPr lvl="0"/>
            <a:fld id="{E06B0CAA-0C50-410E-AADF-C34104923CF8}" type="slidenum">
              <a:t>‹#›</a:t>
            </a:fld>
            <a:endParaRPr lang="en-US"/>
          </a:p>
        </p:txBody>
      </p:sp>
    </p:spTree>
    <p:extLst>
      <p:ext uri="{BB962C8B-B14F-4D97-AF65-F5344CB8AC3E}">
        <p14:creationId xmlns:p14="http://schemas.microsoft.com/office/powerpoint/2010/main" val="1025680737"/>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preserve="1">
  <p:cSld name="Panoramic 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941A252-B1FE-46D8-9EC8-7D466A4630DE}"/>
              </a:ext>
            </a:extLst>
          </p:cNvPr>
          <p:cNvSpPr txBox="1">
            <a:spLocks noGrp="1"/>
          </p:cNvSpPr>
          <p:nvPr>
            <p:ph type="title"/>
          </p:nvPr>
        </p:nvSpPr>
        <p:spPr>
          <a:xfrm>
            <a:off x="1141408" y="4304666"/>
            <a:ext cx="9912352" cy="819357"/>
          </a:xfrm>
        </p:spPr>
        <p:txBody>
          <a:bodyPr anchor="b"/>
          <a:lstStyle>
            <a:lvl1pPr>
              <a:defRPr sz="3200"/>
            </a:lvl1pPr>
          </a:lstStyle>
          <a:p>
            <a:pPr lvl="0"/>
            <a:r>
              <a:rPr lang="en-US"/>
              <a:t>Click to edit Master title style</a:t>
            </a:r>
          </a:p>
        </p:txBody>
      </p:sp>
      <p:sp>
        <p:nvSpPr>
          <p:cNvPr id="3" name="Picture Placeholder 2">
            <a:extLst>
              <a:ext uri="{FF2B5EF4-FFF2-40B4-BE49-F238E27FC236}">
                <a16:creationId xmlns:a16="http://schemas.microsoft.com/office/drawing/2014/main" id="{D33B4503-278A-452D-A77C-EBE0B036A21D}"/>
              </a:ext>
            </a:extLst>
          </p:cNvPr>
          <p:cNvSpPr txBox="1">
            <a:spLocks noGrp="1"/>
          </p:cNvSpPr>
          <p:nvPr>
            <p:ph type="pic" idx="4294967295"/>
          </p:nvPr>
        </p:nvSpPr>
        <p:spPr>
          <a:xfrm>
            <a:off x="1141408" y="606430"/>
            <a:ext cx="9912352" cy="3299776"/>
          </a:xfrm>
          <a:ln w="19046" cap="sq">
            <a:solidFill>
              <a:srgbClr val="B4FFFF">
                <a:alpha val="60000"/>
              </a:srgbClr>
            </a:solidFill>
            <a:prstDash val="solid"/>
            <a:miter/>
          </a:ln>
          <a:effectLst>
            <a:outerShdw dist="38103" dir="5400000" algn="tl">
              <a:srgbClr val="000000">
                <a:alpha val="40000"/>
              </a:srgbClr>
            </a:outerShdw>
          </a:effectLst>
        </p:spPr>
        <p:txBody>
          <a:bodyPr/>
          <a:lstStyle>
            <a:lvl1pPr marL="0" indent="0">
              <a:buNone/>
              <a:defRPr sz="3200"/>
            </a:lvl1pPr>
          </a:lstStyle>
          <a:p>
            <a:pPr lvl="0"/>
            <a:r>
              <a:rPr lang="en-US"/>
              <a:t>Click icon to add picture</a:t>
            </a:r>
          </a:p>
        </p:txBody>
      </p:sp>
      <p:sp>
        <p:nvSpPr>
          <p:cNvPr id="4" name="Text Placeholder 3">
            <a:extLst>
              <a:ext uri="{FF2B5EF4-FFF2-40B4-BE49-F238E27FC236}">
                <a16:creationId xmlns:a16="http://schemas.microsoft.com/office/drawing/2014/main" id="{8E75F33A-A8F3-4C88-A9B7-2F834A858A9E}"/>
              </a:ext>
            </a:extLst>
          </p:cNvPr>
          <p:cNvSpPr txBox="1">
            <a:spLocks noGrp="1"/>
          </p:cNvSpPr>
          <p:nvPr>
            <p:ph type="body" idx="4294967295"/>
          </p:nvPr>
        </p:nvSpPr>
        <p:spPr>
          <a:xfrm>
            <a:off x="1141363" y="5124023"/>
            <a:ext cx="9910861" cy="682471"/>
          </a:xfrm>
        </p:spPr>
        <p:txBody>
          <a:bodyPr/>
          <a:lstStyle>
            <a:lvl1pPr marL="0" indent="0">
              <a:buNone/>
              <a:defRPr sz="1600"/>
            </a:lvl1pPr>
          </a:lstStyle>
          <a:p>
            <a:pPr lvl="0"/>
            <a:r>
              <a:rPr lang="en-US"/>
              <a:t>Click to edit Master text styles</a:t>
            </a:r>
          </a:p>
        </p:txBody>
      </p:sp>
      <p:sp>
        <p:nvSpPr>
          <p:cNvPr id="5" name="Date Placeholder 4">
            <a:extLst>
              <a:ext uri="{FF2B5EF4-FFF2-40B4-BE49-F238E27FC236}">
                <a16:creationId xmlns:a16="http://schemas.microsoft.com/office/drawing/2014/main" id="{544F0AF2-64CE-4A7D-8AB2-0C6447D0794C}"/>
              </a:ext>
            </a:extLst>
          </p:cNvPr>
          <p:cNvSpPr txBox="1">
            <a:spLocks noGrp="1"/>
          </p:cNvSpPr>
          <p:nvPr>
            <p:ph type="dt" sz="half" idx="7"/>
          </p:nvPr>
        </p:nvSpPr>
        <p:spPr/>
        <p:txBody>
          <a:bodyPr/>
          <a:lstStyle>
            <a:lvl1pPr>
              <a:defRPr/>
            </a:lvl1pPr>
          </a:lstStyle>
          <a:p>
            <a:pPr lvl="0"/>
            <a:fld id="{9261A679-598B-4504-9193-0C4B8B021E2E}" type="datetime1">
              <a:rPr lang="en-US"/>
              <a:pPr lvl="0"/>
              <a:t>1/10/2020</a:t>
            </a:fld>
            <a:endParaRPr lang="en-US"/>
          </a:p>
        </p:txBody>
      </p:sp>
      <p:sp>
        <p:nvSpPr>
          <p:cNvPr id="6" name="Footer Placeholder 5">
            <a:extLst>
              <a:ext uri="{FF2B5EF4-FFF2-40B4-BE49-F238E27FC236}">
                <a16:creationId xmlns:a16="http://schemas.microsoft.com/office/drawing/2014/main" id="{E38C298E-F8EE-4B91-BFC0-05B12F693AD0}"/>
              </a:ext>
            </a:extLst>
          </p:cNvPr>
          <p:cNvSpPr txBox="1">
            <a:spLocks noGrp="1"/>
          </p:cNvSpPr>
          <p:nvPr>
            <p:ph type="ftr" sz="quarter" idx="9"/>
          </p:nvPr>
        </p:nvSpPr>
        <p:spPr/>
        <p:txBody>
          <a:bodyPr/>
          <a:lstStyle>
            <a:lvl1pPr>
              <a:defRPr/>
            </a:lvl1pPr>
          </a:lstStyle>
          <a:p>
            <a:pPr lvl="0"/>
            <a:endParaRPr lang="en-US"/>
          </a:p>
        </p:txBody>
      </p:sp>
      <p:sp>
        <p:nvSpPr>
          <p:cNvPr id="7" name="Slide Number Placeholder 6">
            <a:extLst>
              <a:ext uri="{FF2B5EF4-FFF2-40B4-BE49-F238E27FC236}">
                <a16:creationId xmlns:a16="http://schemas.microsoft.com/office/drawing/2014/main" id="{25803AF5-AADF-4977-9104-E5587524AEC3}"/>
              </a:ext>
            </a:extLst>
          </p:cNvPr>
          <p:cNvSpPr txBox="1">
            <a:spLocks noGrp="1"/>
          </p:cNvSpPr>
          <p:nvPr>
            <p:ph type="sldNum" sz="quarter" idx="8"/>
          </p:nvPr>
        </p:nvSpPr>
        <p:spPr/>
        <p:txBody>
          <a:bodyPr/>
          <a:lstStyle>
            <a:lvl1pPr>
              <a:defRPr/>
            </a:lvl1pPr>
          </a:lstStyle>
          <a:p>
            <a:pPr lvl="0"/>
            <a:fld id="{C46F3402-8D9F-40B0-BCF5-BE85CDCE4E78}" type="slidenum">
              <a:t>‹#›</a:t>
            </a:fld>
            <a:endParaRPr lang="en-US"/>
          </a:p>
        </p:txBody>
      </p:sp>
    </p:spTree>
    <p:extLst>
      <p:ext uri="{BB962C8B-B14F-4D97-AF65-F5344CB8AC3E}">
        <p14:creationId xmlns:p14="http://schemas.microsoft.com/office/powerpoint/2010/main" val="1941584738"/>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preserve="1">
  <p:cSld name="Title and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AEFE3E9-8732-4F58-8D11-2B4FE7FC83DF}"/>
              </a:ext>
            </a:extLst>
          </p:cNvPr>
          <p:cNvSpPr txBox="1">
            <a:spLocks noGrp="1"/>
          </p:cNvSpPr>
          <p:nvPr>
            <p:ph type="title"/>
          </p:nvPr>
        </p:nvSpPr>
        <p:spPr>
          <a:xfrm>
            <a:off x="1141454" y="609603"/>
            <a:ext cx="9905951" cy="3429000"/>
          </a:xfrm>
        </p:spPr>
        <p:txBody>
          <a:bodyPr/>
          <a:lstStyle>
            <a:lvl1pPr>
              <a:defRPr/>
            </a:lvl1pPr>
          </a:lstStyle>
          <a:p>
            <a:pPr lvl="0"/>
            <a:r>
              <a:rPr lang="en-US"/>
              <a:t>Click to edit Master title style</a:t>
            </a:r>
          </a:p>
        </p:txBody>
      </p:sp>
      <p:sp>
        <p:nvSpPr>
          <p:cNvPr id="3" name="Text Placeholder 3">
            <a:extLst>
              <a:ext uri="{FF2B5EF4-FFF2-40B4-BE49-F238E27FC236}">
                <a16:creationId xmlns:a16="http://schemas.microsoft.com/office/drawing/2014/main" id="{AF40A205-5CD0-411B-A917-7321E06EB6EA}"/>
              </a:ext>
            </a:extLst>
          </p:cNvPr>
          <p:cNvSpPr txBox="1">
            <a:spLocks noGrp="1"/>
          </p:cNvSpPr>
          <p:nvPr>
            <p:ph type="body" idx="4294967295"/>
          </p:nvPr>
        </p:nvSpPr>
        <p:spPr>
          <a:xfrm>
            <a:off x="1141408" y="4419596"/>
            <a:ext cx="9904460" cy="1371600"/>
          </a:xfrm>
        </p:spPr>
        <p:txBody>
          <a:bodyPr anchor="ctr"/>
          <a:lstStyle>
            <a:lvl1pPr marL="0" indent="0">
              <a:buNone/>
              <a:defRPr sz="1800"/>
            </a:lvl1pPr>
          </a:lstStyle>
          <a:p>
            <a:pPr lvl="0"/>
            <a:r>
              <a:rPr lang="en-US"/>
              <a:t>Click to edit Master text styles</a:t>
            </a:r>
          </a:p>
        </p:txBody>
      </p:sp>
      <p:sp>
        <p:nvSpPr>
          <p:cNvPr id="4" name="Date Placeholder 4">
            <a:extLst>
              <a:ext uri="{FF2B5EF4-FFF2-40B4-BE49-F238E27FC236}">
                <a16:creationId xmlns:a16="http://schemas.microsoft.com/office/drawing/2014/main" id="{B115B601-EED8-4B20-8293-163BF883AF48}"/>
              </a:ext>
            </a:extLst>
          </p:cNvPr>
          <p:cNvSpPr txBox="1">
            <a:spLocks noGrp="1"/>
          </p:cNvSpPr>
          <p:nvPr>
            <p:ph type="dt" sz="half" idx="7"/>
          </p:nvPr>
        </p:nvSpPr>
        <p:spPr/>
        <p:txBody>
          <a:bodyPr/>
          <a:lstStyle>
            <a:lvl1pPr>
              <a:defRPr/>
            </a:lvl1pPr>
          </a:lstStyle>
          <a:p>
            <a:pPr lvl="0"/>
            <a:fld id="{1D758CA2-88B7-4042-87BE-5EAD3D8325AD}" type="datetime1">
              <a:rPr lang="en-US"/>
              <a:pPr lvl="0"/>
              <a:t>1/10/2020</a:t>
            </a:fld>
            <a:endParaRPr lang="en-US"/>
          </a:p>
        </p:txBody>
      </p:sp>
      <p:sp>
        <p:nvSpPr>
          <p:cNvPr id="5" name="Footer Placeholder 5">
            <a:extLst>
              <a:ext uri="{FF2B5EF4-FFF2-40B4-BE49-F238E27FC236}">
                <a16:creationId xmlns:a16="http://schemas.microsoft.com/office/drawing/2014/main" id="{1D650AC7-C7DD-43EF-850C-4CB3789CAC9B}"/>
              </a:ext>
            </a:extLst>
          </p:cNvPr>
          <p:cNvSpPr txBox="1">
            <a:spLocks noGrp="1"/>
          </p:cNvSpPr>
          <p:nvPr>
            <p:ph type="ftr" sz="quarter" idx="9"/>
          </p:nvPr>
        </p:nvSpPr>
        <p:spPr/>
        <p:txBody>
          <a:bodyPr/>
          <a:lstStyle>
            <a:lvl1pPr>
              <a:defRPr/>
            </a:lvl1pPr>
          </a:lstStyle>
          <a:p>
            <a:pPr lvl="0"/>
            <a:endParaRPr lang="en-US"/>
          </a:p>
        </p:txBody>
      </p:sp>
      <p:sp>
        <p:nvSpPr>
          <p:cNvPr id="6" name="Slide Number Placeholder 6">
            <a:extLst>
              <a:ext uri="{FF2B5EF4-FFF2-40B4-BE49-F238E27FC236}">
                <a16:creationId xmlns:a16="http://schemas.microsoft.com/office/drawing/2014/main" id="{E1C57C88-A8B6-4AC2-A238-B5E732AF7E54}"/>
              </a:ext>
            </a:extLst>
          </p:cNvPr>
          <p:cNvSpPr txBox="1">
            <a:spLocks noGrp="1"/>
          </p:cNvSpPr>
          <p:nvPr>
            <p:ph type="sldNum" sz="quarter" idx="8"/>
          </p:nvPr>
        </p:nvSpPr>
        <p:spPr/>
        <p:txBody>
          <a:bodyPr/>
          <a:lstStyle>
            <a:lvl1pPr>
              <a:defRPr/>
            </a:lvl1pPr>
          </a:lstStyle>
          <a:p>
            <a:pPr lvl="0"/>
            <a:fld id="{73D76605-1672-40DA-905D-83122675B29E}" type="slidenum">
              <a:t>‹#›</a:t>
            </a:fld>
            <a:endParaRPr lang="en-US"/>
          </a:p>
        </p:txBody>
      </p:sp>
    </p:spTree>
    <p:extLst>
      <p:ext uri="{BB962C8B-B14F-4D97-AF65-F5344CB8AC3E}">
        <p14:creationId xmlns:p14="http://schemas.microsoft.com/office/powerpoint/2010/main" val="2029475934"/>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preserve="1">
  <p:cSld name="Quot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73B65AB-A2F0-4E58-9C01-8BEE524AB70A}"/>
              </a:ext>
            </a:extLst>
          </p:cNvPr>
          <p:cNvSpPr txBox="1">
            <a:spLocks noGrp="1"/>
          </p:cNvSpPr>
          <p:nvPr>
            <p:ph type="title"/>
          </p:nvPr>
        </p:nvSpPr>
        <p:spPr>
          <a:xfrm>
            <a:off x="1446215" y="609603"/>
            <a:ext cx="9302748" cy="2748430"/>
          </a:xfrm>
        </p:spPr>
        <p:txBody>
          <a:bodyPr/>
          <a:lstStyle>
            <a:lvl1pPr>
              <a:defRPr/>
            </a:lvl1pPr>
          </a:lstStyle>
          <a:p>
            <a:pPr lvl="0"/>
            <a:r>
              <a:rPr lang="en-US"/>
              <a:t>Click to edit Master title style</a:t>
            </a:r>
          </a:p>
        </p:txBody>
      </p:sp>
      <p:sp>
        <p:nvSpPr>
          <p:cNvPr id="3" name="Text Placeholder 3">
            <a:extLst>
              <a:ext uri="{FF2B5EF4-FFF2-40B4-BE49-F238E27FC236}">
                <a16:creationId xmlns:a16="http://schemas.microsoft.com/office/drawing/2014/main" id="{5CE07DCB-CED2-4179-91F3-7D2721F27FF1}"/>
              </a:ext>
            </a:extLst>
          </p:cNvPr>
          <p:cNvSpPr txBox="1">
            <a:spLocks noGrp="1"/>
          </p:cNvSpPr>
          <p:nvPr>
            <p:ph type="body" idx="4294967295"/>
          </p:nvPr>
        </p:nvSpPr>
        <p:spPr>
          <a:xfrm>
            <a:off x="1720644" y="3365558"/>
            <a:ext cx="8752298" cy="548969"/>
          </a:xfrm>
        </p:spPr>
        <p:txBody>
          <a:bodyPr/>
          <a:lstStyle>
            <a:lvl1pPr marL="0" indent="0">
              <a:buNone/>
              <a:defRPr sz="1400"/>
            </a:lvl1pPr>
          </a:lstStyle>
          <a:p>
            <a:pPr lvl="0"/>
            <a:r>
              <a:rPr lang="en-US"/>
              <a:t>Click to edit Master text styles</a:t>
            </a:r>
          </a:p>
        </p:txBody>
      </p:sp>
      <p:sp>
        <p:nvSpPr>
          <p:cNvPr id="4" name="Text Placeholder 3">
            <a:extLst>
              <a:ext uri="{FF2B5EF4-FFF2-40B4-BE49-F238E27FC236}">
                <a16:creationId xmlns:a16="http://schemas.microsoft.com/office/drawing/2014/main" id="{5C39C41B-2A63-40C5-8979-D555552B4A0D}"/>
              </a:ext>
            </a:extLst>
          </p:cNvPr>
          <p:cNvSpPr txBox="1">
            <a:spLocks noGrp="1"/>
          </p:cNvSpPr>
          <p:nvPr>
            <p:ph type="body" idx="4294967295"/>
          </p:nvPr>
        </p:nvSpPr>
        <p:spPr>
          <a:xfrm>
            <a:off x="1141408" y="4309914"/>
            <a:ext cx="9906006" cy="1489493"/>
          </a:xfrm>
        </p:spPr>
        <p:txBody>
          <a:bodyPr anchor="ctr"/>
          <a:lstStyle>
            <a:lvl1pPr marL="0" indent="0">
              <a:buNone/>
              <a:defRPr sz="1800"/>
            </a:lvl1pPr>
          </a:lstStyle>
          <a:p>
            <a:pPr lvl="0"/>
            <a:r>
              <a:rPr lang="en-US"/>
              <a:t>Click to edit Master text styles</a:t>
            </a:r>
          </a:p>
        </p:txBody>
      </p:sp>
      <p:sp>
        <p:nvSpPr>
          <p:cNvPr id="5" name="Date Placeholder 4">
            <a:extLst>
              <a:ext uri="{FF2B5EF4-FFF2-40B4-BE49-F238E27FC236}">
                <a16:creationId xmlns:a16="http://schemas.microsoft.com/office/drawing/2014/main" id="{1F4315AA-03FD-44F7-B227-7F2875D88E74}"/>
              </a:ext>
            </a:extLst>
          </p:cNvPr>
          <p:cNvSpPr txBox="1">
            <a:spLocks noGrp="1"/>
          </p:cNvSpPr>
          <p:nvPr>
            <p:ph type="dt" sz="half" idx="7"/>
          </p:nvPr>
        </p:nvSpPr>
        <p:spPr/>
        <p:txBody>
          <a:bodyPr/>
          <a:lstStyle>
            <a:lvl1pPr>
              <a:defRPr/>
            </a:lvl1pPr>
          </a:lstStyle>
          <a:p>
            <a:pPr lvl="0"/>
            <a:fld id="{7EDB54B9-97B7-4F65-8D53-708F2B32C07C}" type="datetime1">
              <a:rPr lang="en-US"/>
              <a:pPr lvl="0"/>
              <a:t>1/10/2020</a:t>
            </a:fld>
            <a:endParaRPr lang="en-US"/>
          </a:p>
        </p:txBody>
      </p:sp>
      <p:sp>
        <p:nvSpPr>
          <p:cNvPr id="6" name="Footer Placeholder 5">
            <a:extLst>
              <a:ext uri="{FF2B5EF4-FFF2-40B4-BE49-F238E27FC236}">
                <a16:creationId xmlns:a16="http://schemas.microsoft.com/office/drawing/2014/main" id="{C59D5267-B6E4-455F-B713-3E0A3765A05A}"/>
              </a:ext>
            </a:extLst>
          </p:cNvPr>
          <p:cNvSpPr txBox="1">
            <a:spLocks noGrp="1"/>
          </p:cNvSpPr>
          <p:nvPr>
            <p:ph type="ftr" sz="quarter" idx="9"/>
          </p:nvPr>
        </p:nvSpPr>
        <p:spPr/>
        <p:txBody>
          <a:bodyPr/>
          <a:lstStyle>
            <a:lvl1pPr>
              <a:defRPr/>
            </a:lvl1pPr>
          </a:lstStyle>
          <a:p>
            <a:pPr lvl="0"/>
            <a:endParaRPr lang="en-US"/>
          </a:p>
        </p:txBody>
      </p:sp>
      <p:sp>
        <p:nvSpPr>
          <p:cNvPr id="7" name="Slide Number Placeholder 6">
            <a:extLst>
              <a:ext uri="{FF2B5EF4-FFF2-40B4-BE49-F238E27FC236}">
                <a16:creationId xmlns:a16="http://schemas.microsoft.com/office/drawing/2014/main" id="{943AAB05-23C4-47E1-A983-CB34F1901A6A}"/>
              </a:ext>
            </a:extLst>
          </p:cNvPr>
          <p:cNvSpPr txBox="1">
            <a:spLocks noGrp="1"/>
          </p:cNvSpPr>
          <p:nvPr>
            <p:ph type="sldNum" sz="quarter" idx="8"/>
          </p:nvPr>
        </p:nvSpPr>
        <p:spPr/>
        <p:txBody>
          <a:bodyPr/>
          <a:lstStyle>
            <a:lvl1pPr>
              <a:defRPr/>
            </a:lvl1pPr>
          </a:lstStyle>
          <a:p>
            <a:pPr lvl="0"/>
            <a:fld id="{DFFA92CF-DA52-4F52-84B2-3F09456B628B}" type="slidenum">
              <a:t>‹#›</a:t>
            </a:fld>
            <a:endParaRPr lang="en-US"/>
          </a:p>
        </p:txBody>
      </p:sp>
      <p:sp>
        <p:nvSpPr>
          <p:cNvPr id="8" name="TextBox 59">
            <a:extLst>
              <a:ext uri="{FF2B5EF4-FFF2-40B4-BE49-F238E27FC236}">
                <a16:creationId xmlns:a16="http://schemas.microsoft.com/office/drawing/2014/main" id="{39A52D9C-C1AD-4CDA-9C12-084CEC7E57B6}"/>
              </a:ext>
            </a:extLst>
          </p:cNvPr>
          <p:cNvSpPr txBox="1"/>
          <p:nvPr/>
        </p:nvSpPr>
        <p:spPr>
          <a:xfrm>
            <a:off x="903509" y="732397"/>
            <a:ext cx="609603" cy="584777"/>
          </a:xfrm>
          <a:prstGeom prst="rect">
            <a:avLst/>
          </a:prstGeom>
          <a:noFill/>
          <a:ln cap="flat">
            <a:noFill/>
          </a:ln>
        </p:spPr>
        <p:txBody>
          <a:bodyPr vert="horz" wrap="square" lIns="91440" tIns="45720" rIns="91440" bIns="45720" anchor="ctr" anchorCtr="0" compatLnSpc="1">
            <a:noAutofit/>
          </a:bodyPr>
          <a:lstStyle/>
          <a:p>
            <a:pPr marL="0" marR="0" lvl="0" indent="0" algn="r"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r>
              <a:rPr lang="en-US" sz="8000" b="0" i="0" u="none" strike="noStrike" kern="1200" cap="all" spc="0" baseline="0">
                <a:solidFill>
                  <a:srgbClr val="FFFFFF"/>
                </a:solidFill>
                <a:uFillTx/>
                <a:latin typeface="Tw Cen MT"/>
                <a:cs typeface="Trebuchet MS"/>
              </a:rPr>
              <a:t>“</a:t>
            </a:r>
          </a:p>
        </p:txBody>
      </p:sp>
      <p:sp>
        <p:nvSpPr>
          <p:cNvPr id="9" name="TextBox 60">
            <a:extLst>
              <a:ext uri="{FF2B5EF4-FFF2-40B4-BE49-F238E27FC236}">
                <a16:creationId xmlns:a16="http://schemas.microsoft.com/office/drawing/2014/main" id="{4789486C-62C1-414E-8CA3-07F757E47FEF}"/>
              </a:ext>
            </a:extLst>
          </p:cNvPr>
          <p:cNvSpPr txBox="1"/>
          <p:nvPr/>
        </p:nvSpPr>
        <p:spPr>
          <a:xfrm>
            <a:off x="10537371" y="2764971"/>
            <a:ext cx="609603" cy="584777"/>
          </a:xfrm>
          <a:prstGeom prst="rect">
            <a:avLst/>
          </a:prstGeom>
          <a:noFill/>
          <a:ln cap="flat">
            <a:noFill/>
          </a:ln>
        </p:spPr>
        <p:txBody>
          <a:bodyPr vert="horz" wrap="square" lIns="91440" tIns="45720" rIns="91440" bIns="45720" anchor="ctr" anchorCtr="0" compatLnSpc="1">
            <a:noAutofit/>
          </a:bodyPr>
          <a:lstStyle/>
          <a:p>
            <a:pPr marL="0" marR="0" lvl="0" indent="0" algn="r"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r>
              <a:rPr lang="en-US" sz="8000" b="0" i="0" u="none" strike="noStrike" kern="1200" cap="all" spc="0" baseline="0">
                <a:solidFill>
                  <a:srgbClr val="FFFFFF"/>
                </a:solidFill>
                <a:uFillTx/>
                <a:latin typeface="Tw Cen MT"/>
                <a:cs typeface="Trebuchet MS"/>
              </a:rPr>
              <a:t>”</a:t>
            </a:r>
          </a:p>
        </p:txBody>
      </p:sp>
    </p:spTree>
    <p:extLst>
      <p:ext uri="{BB962C8B-B14F-4D97-AF65-F5344CB8AC3E}">
        <p14:creationId xmlns:p14="http://schemas.microsoft.com/office/powerpoint/2010/main" val="2805223907"/>
      </p:ext>
    </p:extLst>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preserve="1">
  <p:cSld name="Name Car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837FCF9-686B-44C8-A001-F0152D04C3A0}"/>
              </a:ext>
            </a:extLst>
          </p:cNvPr>
          <p:cNvSpPr txBox="1">
            <a:spLocks noGrp="1"/>
          </p:cNvSpPr>
          <p:nvPr>
            <p:ph type="title"/>
          </p:nvPr>
        </p:nvSpPr>
        <p:spPr>
          <a:xfrm>
            <a:off x="1141408" y="2134045"/>
            <a:ext cx="9905996" cy="2511838"/>
          </a:xfrm>
        </p:spPr>
        <p:txBody>
          <a:bodyPr anchor="b"/>
          <a:lstStyle>
            <a:lvl1pPr>
              <a:defRPr/>
            </a:lvl1pPr>
          </a:lstStyle>
          <a:p>
            <a:pPr lvl="0"/>
            <a:r>
              <a:rPr lang="en-US"/>
              <a:t>Click to edit Master title style</a:t>
            </a:r>
          </a:p>
        </p:txBody>
      </p:sp>
      <p:sp>
        <p:nvSpPr>
          <p:cNvPr id="3" name="Text Placeholder 3">
            <a:extLst>
              <a:ext uri="{FF2B5EF4-FFF2-40B4-BE49-F238E27FC236}">
                <a16:creationId xmlns:a16="http://schemas.microsoft.com/office/drawing/2014/main" id="{2E78DB57-23D8-4F88-9B79-BF3E2E35A98D}"/>
              </a:ext>
            </a:extLst>
          </p:cNvPr>
          <p:cNvSpPr txBox="1">
            <a:spLocks noGrp="1"/>
          </p:cNvSpPr>
          <p:nvPr>
            <p:ph type="body" idx="4294967295"/>
          </p:nvPr>
        </p:nvSpPr>
        <p:spPr>
          <a:xfrm>
            <a:off x="1141363" y="4657651"/>
            <a:ext cx="9904506" cy="1140640"/>
          </a:xfrm>
        </p:spPr>
        <p:txBody>
          <a:bodyPr/>
          <a:lstStyle>
            <a:lvl1pPr marL="0" indent="0">
              <a:buNone/>
              <a:defRPr sz="1800"/>
            </a:lvl1pPr>
          </a:lstStyle>
          <a:p>
            <a:pPr lvl="0"/>
            <a:r>
              <a:rPr lang="en-US"/>
              <a:t>Click to edit Master text styles</a:t>
            </a:r>
          </a:p>
        </p:txBody>
      </p:sp>
      <p:sp>
        <p:nvSpPr>
          <p:cNvPr id="4" name="Date Placeholder 4">
            <a:extLst>
              <a:ext uri="{FF2B5EF4-FFF2-40B4-BE49-F238E27FC236}">
                <a16:creationId xmlns:a16="http://schemas.microsoft.com/office/drawing/2014/main" id="{DD6CEFDC-DBA4-4CF2-9AB1-654C59F1C1D9}"/>
              </a:ext>
            </a:extLst>
          </p:cNvPr>
          <p:cNvSpPr txBox="1">
            <a:spLocks noGrp="1"/>
          </p:cNvSpPr>
          <p:nvPr>
            <p:ph type="dt" sz="half" idx="7"/>
          </p:nvPr>
        </p:nvSpPr>
        <p:spPr/>
        <p:txBody>
          <a:bodyPr/>
          <a:lstStyle>
            <a:lvl1pPr>
              <a:defRPr/>
            </a:lvl1pPr>
          </a:lstStyle>
          <a:p>
            <a:pPr lvl="0"/>
            <a:fld id="{377F06A2-F184-44AB-A74E-92A0A1A8DA6F}" type="datetime1">
              <a:rPr lang="en-US"/>
              <a:pPr lvl="0"/>
              <a:t>1/10/2020</a:t>
            </a:fld>
            <a:endParaRPr lang="en-US"/>
          </a:p>
        </p:txBody>
      </p:sp>
      <p:sp>
        <p:nvSpPr>
          <p:cNvPr id="5" name="Footer Placeholder 5">
            <a:extLst>
              <a:ext uri="{FF2B5EF4-FFF2-40B4-BE49-F238E27FC236}">
                <a16:creationId xmlns:a16="http://schemas.microsoft.com/office/drawing/2014/main" id="{577439B6-AE5C-4622-AE3F-B266899854B9}"/>
              </a:ext>
            </a:extLst>
          </p:cNvPr>
          <p:cNvSpPr txBox="1">
            <a:spLocks noGrp="1"/>
          </p:cNvSpPr>
          <p:nvPr>
            <p:ph type="ftr" sz="quarter" idx="9"/>
          </p:nvPr>
        </p:nvSpPr>
        <p:spPr/>
        <p:txBody>
          <a:bodyPr/>
          <a:lstStyle>
            <a:lvl1pPr>
              <a:defRPr/>
            </a:lvl1pPr>
          </a:lstStyle>
          <a:p>
            <a:pPr lvl="0"/>
            <a:endParaRPr lang="en-US"/>
          </a:p>
        </p:txBody>
      </p:sp>
      <p:sp>
        <p:nvSpPr>
          <p:cNvPr id="6" name="Slide Number Placeholder 6">
            <a:extLst>
              <a:ext uri="{FF2B5EF4-FFF2-40B4-BE49-F238E27FC236}">
                <a16:creationId xmlns:a16="http://schemas.microsoft.com/office/drawing/2014/main" id="{9A5E97D8-0CD3-4B98-BA53-97B74D780992}"/>
              </a:ext>
            </a:extLst>
          </p:cNvPr>
          <p:cNvSpPr txBox="1">
            <a:spLocks noGrp="1"/>
          </p:cNvSpPr>
          <p:nvPr>
            <p:ph type="sldNum" sz="quarter" idx="8"/>
          </p:nvPr>
        </p:nvSpPr>
        <p:spPr/>
        <p:txBody>
          <a:bodyPr/>
          <a:lstStyle>
            <a:lvl1pPr>
              <a:defRPr/>
            </a:lvl1pPr>
          </a:lstStyle>
          <a:p>
            <a:pPr lvl="0"/>
            <a:fld id="{BFDE4978-354F-46D5-BE9B-0401985BB170}" type="slidenum">
              <a:t>‹#›</a:t>
            </a:fld>
            <a:endParaRPr lang="en-US"/>
          </a:p>
        </p:txBody>
      </p:sp>
    </p:spTree>
    <p:extLst>
      <p:ext uri="{BB962C8B-B14F-4D97-AF65-F5344CB8AC3E}">
        <p14:creationId xmlns:p14="http://schemas.microsoft.com/office/powerpoint/2010/main" val="596996193"/>
      </p:ext>
    </p:extLst>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preserve="1">
  <p:cSld name="3 Colum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963123C-2C26-464D-A63A-7B6631B64974}"/>
              </a:ext>
            </a:extLst>
          </p:cNvPr>
          <p:cNvSpPr txBox="1">
            <a:spLocks noGrp="1"/>
          </p:cNvSpPr>
          <p:nvPr>
            <p:ph type="title"/>
          </p:nvPr>
        </p:nvSpPr>
        <p:spPr>
          <a:xfrm>
            <a:off x="1141408" y="609603"/>
            <a:ext cx="9905996" cy="1904996"/>
          </a:xfrm>
        </p:spPr>
        <p:txBody>
          <a:bodyPr/>
          <a:lstStyle>
            <a:lvl1pPr>
              <a:defRPr/>
            </a:lvl1pPr>
          </a:lstStyle>
          <a:p>
            <a:pPr lvl="0"/>
            <a:r>
              <a:rPr lang="en-US"/>
              <a:t>Click to edit Master title style</a:t>
            </a:r>
          </a:p>
        </p:txBody>
      </p:sp>
      <p:sp>
        <p:nvSpPr>
          <p:cNvPr id="3" name="Text Placeholder 2">
            <a:extLst>
              <a:ext uri="{FF2B5EF4-FFF2-40B4-BE49-F238E27FC236}">
                <a16:creationId xmlns:a16="http://schemas.microsoft.com/office/drawing/2014/main" id="{6C40242B-BB61-4AF8-8A39-10D580626F3B}"/>
              </a:ext>
            </a:extLst>
          </p:cNvPr>
          <p:cNvSpPr txBox="1">
            <a:spLocks noGrp="1"/>
          </p:cNvSpPr>
          <p:nvPr>
            <p:ph type="body" idx="4294967295"/>
          </p:nvPr>
        </p:nvSpPr>
        <p:spPr>
          <a:xfrm>
            <a:off x="1141408" y="2674464"/>
            <a:ext cx="3196897" cy="685800"/>
          </a:xfrm>
        </p:spPr>
        <p:txBody>
          <a:bodyPr anchor="b">
            <a:noAutofit/>
          </a:bodyPr>
          <a:lstStyle>
            <a:lvl1pPr marL="0" indent="0">
              <a:lnSpc>
                <a:spcPct val="90000"/>
              </a:lnSpc>
              <a:buNone/>
              <a:defRPr cap="all"/>
            </a:lvl1pPr>
          </a:lstStyle>
          <a:p>
            <a:pPr lvl="0"/>
            <a:r>
              <a:rPr lang="en-US"/>
              <a:t>Click to edit Master text styles</a:t>
            </a:r>
          </a:p>
        </p:txBody>
      </p:sp>
      <p:sp>
        <p:nvSpPr>
          <p:cNvPr id="4" name="Text Placeholder 3">
            <a:extLst>
              <a:ext uri="{FF2B5EF4-FFF2-40B4-BE49-F238E27FC236}">
                <a16:creationId xmlns:a16="http://schemas.microsoft.com/office/drawing/2014/main" id="{64CCAA3F-9DE2-4270-AD7C-A7C6CD4AF142}"/>
              </a:ext>
            </a:extLst>
          </p:cNvPr>
          <p:cNvSpPr txBox="1">
            <a:spLocks noGrp="1"/>
          </p:cNvSpPr>
          <p:nvPr>
            <p:ph type="body" idx="4294967295"/>
          </p:nvPr>
        </p:nvSpPr>
        <p:spPr>
          <a:xfrm>
            <a:off x="1127921" y="3360264"/>
            <a:ext cx="3208739" cy="2430932"/>
          </a:xfrm>
        </p:spPr>
        <p:txBody>
          <a:bodyPr/>
          <a:lstStyle>
            <a:lvl1pPr marL="0" indent="0">
              <a:buNone/>
              <a:defRPr sz="1400"/>
            </a:lvl1pPr>
          </a:lstStyle>
          <a:p>
            <a:pPr lvl="0"/>
            <a:r>
              <a:rPr lang="en-US"/>
              <a:t>Click to edit Master text styles</a:t>
            </a:r>
          </a:p>
        </p:txBody>
      </p:sp>
      <p:sp>
        <p:nvSpPr>
          <p:cNvPr id="5" name="Text Placeholder 4">
            <a:extLst>
              <a:ext uri="{FF2B5EF4-FFF2-40B4-BE49-F238E27FC236}">
                <a16:creationId xmlns:a16="http://schemas.microsoft.com/office/drawing/2014/main" id="{F9BC5F96-A345-40A9-BE75-16ACBCAC035C}"/>
              </a:ext>
            </a:extLst>
          </p:cNvPr>
          <p:cNvSpPr txBox="1">
            <a:spLocks noGrp="1"/>
          </p:cNvSpPr>
          <p:nvPr>
            <p:ph type="body" idx="4294967295"/>
          </p:nvPr>
        </p:nvSpPr>
        <p:spPr>
          <a:xfrm>
            <a:off x="4514767" y="2677637"/>
            <a:ext cx="3184388" cy="685800"/>
          </a:xfrm>
        </p:spPr>
        <p:txBody>
          <a:bodyPr anchor="b">
            <a:noAutofit/>
          </a:bodyPr>
          <a:lstStyle>
            <a:lvl1pPr marL="0" indent="0">
              <a:lnSpc>
                <a:spcPct val="90000"/>
              </a:lnSpc>
              <a:buNone/>
              <a:defRPr cap="all"/>
            </a:lvl1pPr>
          </a:lstStyle>
          <a:p>
            <a:pPr lvl="0"/>
            <a:r>
              <a:rPr lang="en-US"/>
              <a:t>Click to edit Master text styles</a:t>
            </a:r>
          </a:p>
        </p:txBody>
      </p:sp>
      <p:sp>
        <p:nvSpPr>
          <p:cNvPr id="6" name="Text Placeholder 3">
            <a:extLst>
              <a:ext uri="{FF2B5EF4-FFF2-40B4-BE49-F238E27FC236}">
                <a16:creationId xmlns:a16="http://schemas.microsoft.com/office/drawing/2014/main" id="{443D5F00-91A0-4A0D-8648-B1CFFA196940}"/>
              </a:ext>
            </a:extLst>
          </p:cNvPr>
          <p:cNvSpPr txBox="1">
            <a:spLocks noGrp="1"/>
          </p:cNvSpPr>
          <p:nvPr>
            <p:ph type="body" idx="4294967295"/>
          </p:nvPr>
        </p:nvSpPr>
        <p:spPr>
          <a:xfrm>
            <a:off x="4504215" y="3363437"/>
            <a:ext cx="3195827" cy="2430932"/>
          </a:xfrm>
        </p:spPr>
        <p:txBody>
          <a:bodyPr/>
          <a:lstStyle>
            <a:lvl1pPr marL="0" indent="0">
              <a:buNone/>
              <a:defRPr sz="1400"/>
            </a:lvl1pPr>
          </a:lstStyle>
          <a:p>
            <a:pPr lvl="0"/>
            <a:r>
              <a:rPr lang="en-US"/>
              <a:t>Click to edit Master text styles</a:t>
            </a:r>
          </a:p>
        </p:txBody>
      </p:sp>
      <p:sp>
        <p:nvSpPr>
          <p:cNvPr id="7" name="Text Placeholder 4">
            <a:extLst>
              <a:ext uri="{FF2B5EF4-FFF2-40B4-BE49-F238E27FC236}">
                <a16:creationId xmlns:a16="http://schemas.microsoft.com/office/drawing/2014/main" id="{C498B999-551D-44CB-BBA1-7E76BCBDC767}"/>
              </a:ext>
            </a:extLst>
          </p:cNvPr>
          <p:cNvSpPr txBox="1">
            <a:spLocks noGrp="1"/>
          </p:cNvSpPr>
          <p:nvPr>
            <p:ph type="body" idx="4294967295"/>
          </p:nvPr>
        </p:nvSpPr>
        <p:spPr>
          <a:xfrm>
            <a:off x="7852437" y="2674464"/>
            <a:ext cx="3194968" cy="685800"/>
          </a:xfrm>
        </p:spPr>
        <p:txBody>
          <a:bodyPr anchor="b">
            <a:noAutofit/>
          </a:bodyPr>
          <a:lstStyle>
            <a:lvl1pPr marL="0" indent="0">
              <a:lnSpc>
                <a:spcPct val="90000"/>
              </a:lnSpc>
              <a:buNone/>
              <a:defRPr cap="all"/>
            </a:lvl1pPr>
          </a:lstStyle>
          <a:p>
            <a:pPr lvl="0"/>
            <a:r>
              <a:rPr lang="en-US"/>
              <a:t>Click to edit Master text styles</a:t>
            </a:r>
          </a:p>
        </p:txBody>
      </p:sp>
      <p:sp>
        <p:nvSpPr>
          <p:cNvPr id="8" name="Text Placeholder 3">
            <a:extLst>
              <a:ext uri="{FF2B5EF4-FFF2-40B4-BE49-F238E27FC236}">
                <a16:creationId xmlns:a16="http://schemas.microsoft.com/office/drawing/2014/main" id="{9F0BD39B-ABE0-44C4-A2CA-EEEADA0F04A6}"/>
              </a:ext>
            </a:extLst>
          </p:cNvPr>
          <p:cNvSpPr txBox="1">
            <a:spLocks noGrp="1"/>
          </p:cNvSpPr>
          <p:nvPr>
            <p:ph type="body" idx="4294967295"/>
          </p:nvPr>
        </p:nvSpPr>
        <p:spPr>
          <a:xfrm>
            <a:off x="7852437" y="3360264"/>
            <a:ext cx="3194968" cy="2430932"/>
          </a:xfrm>
        </p:spPr>
        <p:txBody>
          <a:bodyPr/>
          <a:lstStyle>
            <a:lvl1pPr marL="0" indent="0">
              <a:buNone/>
              <a:defRPr sz="1400"/>
            </a:lvl1pPr>
          </a:lstStyle>
          <a:p>
            <a:pPr lvl="0"/>
            <a:r>
              <a:rPr lang="en-US"/>
              <a:t>Click to edit Master text styles</a:t>
            </a:r>
          </a:p>
        </p:txBody>
      </p:sp>
      <p:sp>
        <p:nvSpPr>
          <p:cNvPr id="9" name="Date Placeholder 2">
            <a:extLst>
              <a:ext uri="{FF2B5EF4-FFF2-40B4-BE49-F238E27FC236}">
                <a16:creationId xmlns:a16="http://schemas.microsoft.com/office/drawing/2014/main" id="{141A3E87-9E54-40AF-986D-1FE290577071}"/>
              </a:ext>
            </a:extLst>
          </p:cNvPr>
          <p:cNvSpPr txBox="1">
            <a:spLocks noGrp="1"/>
          </p:cNvSpPr>
          <p:nvPr>
            <p:ph type="dt" sz="half" idx="7"/>
          </p:nvPr>
        </p:nvSpPr>
        <p:spPr/>
        <p:txBody>
          <a:bodyPr/>
          <a:lstStyle>
            <a:lvl1pPr>
              <a:defRPr/>
            </a:lvl1pPr>
          </a:lstStyle>
          <a:p>
            <a:pPr lvl="0"/>
            <a:fld id="{B93420DE-595E-4888-80DE-5D392E507D7E}" type="datetime1">
              <a:rPr lang="en-US"/>
              <a:pPr lvl="0"/>
              <a:t>1/10/2020</a:t>
            </a:fld>
            <a:endParaRPr lang="en-US"/>
          </a:p>
        </p:txBody>
      </p:sp>
      <p:sp>
        <p:nvSpPr>
          <p:cNvPr id="10" name="Footer Placeholder 3">
            <a:extLst>
              <a:ext uri="{FF2B5EF4-FFF2-40B4-BE49-F238E27FC236}">
                <a16:creationId xmlns:a16="http://schemas.microsoft.com/office/drawing/2014/main" id="{8EA08F6C-EF38-4BB4-BF8B-F7D9EFE419BC}"/>
              </a:ext>
            </a:extLst>
          </p:cNvPr>
          <p:cNvSpPr txBox="1">
            <a:spLocks noGrp="1"/>
          </p:cNvSpPr>
          <p:nvPr>
            <p:ph type="ftr" sz="quarter" idx="9"/>
          </p:nvPr>
        </p:nvSpPr>
        <p:spPr/>
        <p:txBody>
          <a:bodyPr/>
          <a:lstStyle>
            <a:lvl1pPr>
              <a:defRPr/>
            </a:lvl1pPr>
          </a:lstStyle>
          <a:p>
            <a:pPr lvl="0"/>
            <a:endParaRPr lang="en-US"/>
          </a:p>
        </p:txBody>
      </p:sp>
      <p:sp>
        <p:nvSpPr>
          <p:cNvPr id="11" name="Slide Number Placeholder 4">
            <a:extLst>
              <a:ext uri="{FF2B5EF4-FFF2-40B4-BE49-F238E27FC236}">
                <a16:creationId xmlns:a16="http://schemas.microsoft.com/office/drawing/2014/main" id="{32A4DBCC-3301-4F12-A4CA-780C7D05103F}"/>
              </a:ext>
            </a:extLst>
          </p:cNvPr>
          <p:cNvSpPr txBox="1">
            <a:spLocks noGrp="1"/>
          </p:cNvSpPr>
          <p:nvPr>
            <p:ph type="sldNum" sz="quarter" idx="8"/>
          </p:nvPr>
        </p:nvSpPr>
        <p:spPr/>
        <p:txBody>
          <a:bodyPr/>
          <a:lstStyle>
            <a:lvl1pPr>
              <a:defRPr/>
            </a:lvl1pPr>
          </a:lstStyle>
          <a:p>
            <a:pPr lvl="0"/>
            <a:fld id="{325A0C3C-17EA-4DB9-B7BF-122B69EFF49B}" type="slidenum">
              <a:t>‹#›</a:t>
            </a:fld>
            <a:endParaRPr lang="en-US"/>
          </a:p>
        </p:txBody>
      </p:sp>
    </p:spTree>
    <p:extLst>
      <p:ext uri="{BB962C8B-B14F-4D97-AF65-F5344CB8AC3E}">
        <p14:creationId xmlns:p14="http://schemas.microsoft.com/office/powerpoint/2010/main" val="2946737008"/>
      </p:ext>
    </p:extLst>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preserve="1">
  <p:cSld name="3 Picture Colum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DDDB6E2-9551-4784-AEEE-365A6E67D5FF}"/>
              </a:ext>
            </a:extLst>
          </p:cNvPr>
          <p:cNvSpPr txBox="1">
            <a:spLocks noGrp="1"/>
          </p:cNvSpPr>
          <p:nvPr>
            <p:ph type="title"/>
          </p:nvPr>
        </p:nvSpPr>
        <p:spPr>
          <a:xfrm>
            <a:off x="1141408" y="609603"/>
            <a:ext cx="9905996" cy="1904996"/>
          </a:xfrm>
        </p:spPr>
        <p:txBody>
          <a:bodyPr/>
          <a:lstStyle>
            <a:lvl1pPr>
              <a:defRPr/>
            </a:lvl1pPr>
          </a:lstStyle>
          <a:p>
            <a:pPr lvl="0"/>
            <a:r>
              <a:rPr lang="en-US"/>
              <a:t>Click to edit Master title style</a:t>
            </a:r>
          </a:p>
        </p:txBody>
      </p:sp>
      <p:sp>
        <p:nvSpPr>
          <p:cNvPr id="3" name="Text Placeholder 2">
            <a:extLst>
              <a:ext uri="{FF2B5EF4-FFF2-40B4-BE49-F238E27FC236}">
                <a16:creationId xmlns:a16="http://schemas.microsoft.com/office/drawing/2014/main" id="{6CCC74B0-F3FC-451A-8D84-C361F220F206}"/>
              </a:ext>
            </a:extLst>
          </p:cNvPr>
          <p:cNvSpPr txBox="1">
            <a:spLocks noGrp="1"/>
          </p:cNvSpPr>
          <p:nvPr>
            <p:ph type="body" idx="4294967295"/>
          </p:nvPr>
        </p:nvSpPr>
        <p:spPr>
          <a:xfrm>
            <a:off x="1141408" y="4404591"/>
            <a:ext cx="3195242" cy="576264"/>
          </a:xfrm>
        </p:spPr>
        <p:txBody>
          <a:bodyPr anchor="b">
            <a:noAutofit/>
          </a:bodyPr>
          <a:lstStyle>
            <a:lvl1pPr marL="0" indent="0">
              <a:lnSpc>
                <a:spcPct val="90000"/>
              </a:lnSpc>
              <a:buNone/>
              <a:defRPr sz="2000" cap="all"/>
            </a:lvl1pPr>
          </a:lstStyle>
          <a:p>
            <a:pPr lvl="0"/>
            <a:r>
              <a:rPr lang="en-US"/>
              <a:t>Click to edit Master text styles</a:t>
            </a:r>
          </a:p>
        </p:txBody>
      </p:sp>
      <p:sp>
        <p:nvSpPr>
          <p:cNvPr id="4" name="Picture Placeholder 2">
            <a:extLst>
              <a:ext uri="{FF2B5EF4-FFF2-40B4-BE49-F238E27FC236}">
                <a16:creationId xmlns:a16="http://schemas.microsoft.com/office/drawing/2014/main" id="{06B337D0-C5B4-497C-93F8-22C0A067A126}"/>
              </a:ext>
            </a:extLst>
          </p:cNvPr>
          <p:cNvSpPr txBox="1">
            <a:spLocks noGrp="1"/>
          </p:cNvSpPr>
          <p:nvPr>
            <p:ph type="pic" idx="4294967295"/>
          </p:nvPr>
        </p:nvSpPr>
        <p:spPr>
          <a:xfrm>
            <a:off x="1141408" y="2666993"/>
            <a:ext cx="3195242" cy="1524003"/>
          </a:xfrm>
          <a:ln w="19046" cap="sq">
            <a:solidFill>
              <a:srgbClr val="B4FFFF">
                <a:alpha val="60000"/>
              </a:srgbClr>
            </a:solidFill>
            <a:prstDash val="solid"/>
            <a:miter/>
          </a:ln>
          <a:effectLst>
            <a:outerShdw dist="38103" dir="5400000" algn="tl">
              <a:srgbClr val="000000">
                <a:alpha val="40000"/>
              </a:srgbClr>
            </a:outerShdw>
          </a:effectLst>
        </p:spPr>
        <p:txBody>
          <a:bodyPr/>
          <a:lstStyle>
            <a:lvl1pPr marL="0" indent="0">
              <a:buNone/>
              <a:defRPr sz="2000"/>
            </a:lvl1pPr>
          </a:lstStyle>
          <a:p>
            <a:pPr lvl="0"/>
            <a:r>
              <a:rPr lang="en-US"/>
              <a:t>Click icon to add picture</a:t>
            </a:r>
          </a:p>
        </p:txBody>
      </p:sp>
      <p:sp>
        <p:nvSpPr>
          <p:cNvPr id="5" name="Text Placeholder 3">
            <a:extLst>
              <a:ext uri="{FF2B5EF4-FFF2-40B4-BE49-F238E27FC236}">
                <a16:creationId xmlns:a16="http://schemas.microsoft.com/office/drawing/2014/main" id="{F8C08BDB-1C65-4B21-8315-5BD7EAEB3713}"/>
              </a:ext>
            </a:extLst>
          </p:cNvPr>
          <p:cNvSpPr txBox="1">
            <a:spLocks noGrp="1"/>
          </p:cNvSpPr>
          <p:nvPr>
            <p:ph type="body" idx="4294967295"/>
          </p:nvPr>
        </p:nvSpPr>
        <p:spPr>
          <a:xfrm>
            <a:off x="1141408" y="4980855"/>
            <a:ext cx="3195242" cy="817839"/>
          </a:xfrm>
        </p:spPr>
        <p:txBody>
          <a:bodyPr/>
          <a:lstStyle>
            <a:lvl1pPr marL="0" indent="0">
              <a:buNone/>
              <a:defRPr sz="1400"/>
            </a:lvl1pPr>
          </a:lstStyle>
          <a:p>
            <a:pPr lvl="0"/>
            <a:r>
              <a:rPr lang="en-US"/>
              <a:t>Click to edit Master text styles</a:t>
            </a:r>
          </a:p>
        </p:txBody>
      </p:sp>
      <p:sp>
        <p:nvSpPr>
          <p:cNvPr id="6" name="Text Placeholder 4">
            <a:extLst>
              <a:ext uri="{FF2B5EF4-FFF2-40B4-BE49-F238E27FC236}">
                <a16:creationId xmlns:a16="http://schemas.microsoft.com/office/drawing/2014/main" id="{CCD8D1F2-521D-474F-8AE2-F805A345DA38}"/>
              </a:ext>
            </a:extLst>
          </p:cNvPr>
          <p:cNvSpPr txBox="1">
            <a:spLocks noGrp="1"/>
          </p:cNvSpPr>
          <p:nvPr>
            <p:ph type="body" idx="4294967295"/>
          </p:nvPr>
        </p:nvSpPr>
        <p:spPr>
          <a:xfrm>
            <a:off x="4489054" y="4404591"/>
            <a:ext cx="3200400" cy="576264"/>
          </a:xfrm>
        </p:spPr>
        <p:txBody>
          <a:bodyPr anchor="b">
            <a:noAutofit/>
          </a:bodyPr>
          <a:lstStyle>
            <a:lvl1pPr marL="0" indent="0">
              <a:lnSpc>
                <a:spcPct val="90000"/>
              </a:lnSpc>
              <a:buNone/>
              <a:defRPr sz="2000" cap="all"/>
            </a:lvl1pPr>
          </a:lstStyle>
          <a:p>
            <a:pPr lvl="0"/>
            <a:r>
              <a:rPr lang="en-US"/>
              <a:t>Click to edit Master text styles</a:t>
            </a:r>
          </a:p>
        </p:txBody>
      </p:sp>
      <p:sp>
        <p:nvSpPr>
          <p:cNvPr id="7" name="Picture Placeholder 2">
            <a:extLst>
              <a:ext uri="{FF2B5EF4-FFF2-40B4-BE49-F238E27FC236}">
                <a16:creationId xmlns:a16="http://schemas.microsoft.com/office/drawing/2014/main" id="{2AEC3C8F-B03D-4A14-9289-25A52A50270A}"/>
              </a:ext>
            </a:extLst>
          </p:cNvPr>
          <p:cNvSpPr txBox="1">
            <a:spLocks noGrp="1"/>
          </p:cNvSpPr>
          <p:nvPr>
            <p:ph type="pic" idx="4294967295"/>
          </p:nvPr>
        </p:nvSpPr>
        <p:spPr>
          <a:xfrm>
            <a:off x="4489054" y="2666993"/>
            <a:ext cx="3198936" cy="1524003"/>
          </a:xfrm>
          <a:ln w="19046" cap="sq">
            <a:solidFill>
              <a:srgbClr val="B4FFFF">
                <a:alpha val="60000"/>
              </a:srgbClr>
            </a:solidFill>
            <a:prstDash val="solid"/>
            <a:miter/>
          </a:ln>
          <a:effectLst>
            <a:outerShdw dist="38103" dir="5400000" algn="tl">
              <a:srgbClr val="000000">
                <a:alpha val="40000"/>
              </a:srgbClr>
            </a:outerShdw>
          </a:effectLst>
        </p:spPr>
        <p:txBody>
          <a:bodyPr/>
          <a:lstStyle>
            <a:lvl1pPr marL="0" indent="0">
              <a:buNone/>
              <a:defRPr sz="2000"/>
            </a:lvl1pPr>
          </a:lstStyle>
          <a:p>
            <a:pPr lvl="0"/>
            <a:r>
              <a:rPr lang="en-US"/>
              <a:t>Click icon to add picture</a:t>
            </a:r>
          </a:p>
        </p:txBody>
      </p:sp>
      <p:sp>
        <p:nvSpPr>
          <p:cNvPr id="8" name="Text Placeholder 3">
            <a:extLst>
              <a:ext uri="{FF2B5EF4-FFF2-40B4-BE49-F238E27FC236}">
                <a16:creationId xmlns:a16="http://schemas.microsoft.com/office/drawing/2014/main" id="{8D83459D-4AAD-4605-8907-3F571F69A632}"/>
              </a:ext>
            </a:extLst>
          </p:cNvPr>
          <p:cNvSpPr txBox="1">
            <a:spLocks noGrp="1"/>
          </p:cNvSpPr>
          <p:nvPr>
            <p:ph type="body" idx="4294967295"/>
          </p:nvPr>
        </p:nvSpPr>
        <p:spPr>
          <a:xfrm>
            <a:off x="4487591" y="4980855"/>
            <a:ext cx="3200400" cy="810341"/>
          </a:xfrm>
        </p:spPr>
        <p:txBody>
          <a:bodyPr/>
          <a:lstStyle>
            <a:lvl1pPr marL="0" indent="0">
              <a:buNone/>
              <a:defRPr sz="1400"/>
            </a:lvl1pPr>
          </a:lstStyle>
          <a:p>
            <a:pPr lvl="0"/>
            <a:r>
              <a:rPr lang="en-US"/>
              <a:t>Click to edit Master text styles</a:t>
            </a:r>
          </a:p>
        </p:txBody>
      </p:sp>
      <p:sp>
        <p:nvSpPr>
          <p:cNvPr id="9" name="Text Placeholder 4">
            <a:extLst>
              <a:ext uri="{FF2B5EF4-FFF2-40B4-BE49-F238E27FC236}">
                <a16:creationId xmlns:a16="http://schemas.microsoft.com/office/drawing/2014/main" id="{87218488-D99C-44B8-8D47-4D9E54641E92}"/>
              </a:ext>
            </a:extLst>
          </p:cNvPr>
          <p:cNvSpPr txBox="1">
            <a:spLocks noGrp="1"/>
          </p:cNvSpPr>
          <p:nvPr>
            <p:ph type="body" idx="4294967295"/>
          </p:nvPr>
        </p:nvSpPr>
        <p:spPr>
          <a:xfrm>
            <a:off x="7852565" y="4404591"/>
            <a:ext cx="3190743" cy="576264"/>
          </a:xfrm>
        </p:spPr>
        <p:txBody>
          <a:bodyPr anchor="b">
            <a:noAutofit/>
          </a:bodyPr>
          <a:lstStyle>
            <a:lvl1pPr marL="0" indent="0">
              <a:lnSpc>
                <a:spcPct val="90000"/>
              </a:lnSpc>
              <a:buNone/>
              <a:defRPr sz="2000" cap="all"/>
            </a:lvl1pPr>
          </a:lstStyle>
          <a:p>
            <a:pPr lvl="0"/>
            <a:r>
              <a:rPr lang="en-US"/>
              <a:t>Click to edit Master text styles</a:t>
            </a:r>
          </a:p>
        </p:txBody>
      </p:sp>
      <p:sp>
        <p:nvSpPr>
          <p:cNvPr id="10" name="Picture Placeholder 2">
            <a:extLst>
              <a:ext uri="{FF2B5EF4-FFF2-40B4-BE49-F238E27FC236}">
                <a16:creationId xmlns:a16="http://schemas.microsoft.com/office/drawing/2014/main" id="{5F4FE6D7-2E53-4BD0-8258-955606DF3CA3}"/>
              </a:ext>
            </a:extLst>
          </p:cNvPr>
          <p:cNvSpPr txBox="1">
            <a:spLocks noGrp="1"/>
          </p:cNvSpPr>
          <p:nvPr>
            <p:ph type="pic" idx="4294967295"/>
          </p:nvPr>
        </p:nvSpPr>
        <p:spPr>
          <a:xfrm>
            <a:off x="7852437" y="2666993"/>
            <a:ext cx="3194968" cy="1524003"/>
          </a:xfrm>
          <a:ln w="19046" cap="sq">
            <a:solidFill>
              <a:srgbClr val="B4FFFF">
                <a:alpha val="60000"/>
              </a:srgbClr>
            </a:solidFill>
            <a:prstDash val="solid"/>
            <a:miter/>
          </a:ln>
          <a:effectLst>
            <a:outerShdw dist="38103" dir="5400000" algn="tl">
              <a:srgbClr val="000000">
                <a:alpha val="40000"/>
              </a:srgbClr>
            </a:outerShdw>
          </a:effectLst>
        </p:spPr>
        <p:txBody>
          <a:bodyPr/>
          <a:lstStyle>
            <a:lvl1pPr marL="0" indent="0">
              <a:buNone/>
              <a:defRPr sz="2000"/>
            </a:lvl1pPr>
          </a:lstStyle>
          <a:p>
            <a:pPr lvl="0"/>
            <a:r>
              <a:rPr lang="en-US"/>
              <a:t>Click icon to add picture</a:t>
            </a:r>
          </a:p>
        </p:txBody>
      </p:sp>
      <p:sp>
        <p:nvSpPr>
          <p:cNvPr id="11" name="Text Placeholder 3">
            <a:extLst>
              <a:ext uri="{FF2B5EF4-FFF2-40B4-BE49-F238E27FC236}">
                <a16:creationId xmlns:a16="http://schemas.microsoft.com/office/drawing/2014/main" id="{3A4FA34B-B244-4D50-945A-A80868EE4EAE}"/>
              </a:ext>
            </a:extLst>
          </p:cNvPr>
          <p:cNvSpPr txBox="1">
            <a:spLocks noGrp="1"/>
          </p:cNvSpPr>
          <p:nvPr>
            <p:ph type="body" idx="4294967295"/>
          </p:nvPr>
        </p:nvSpPr>
        <p:spPr>
          <a:xfrm>
            <a:off x="7852437" y="4980855"/>
            <a:ext cx="3194968" cy="810341"/>
          </a:xfrm>
        </p:spPr>
        <p:txBody>
          <a:bodyPr/>
          <a:lstStyle>
            <a:lvl1pPr marL="0" indent="0">
              <a:buNone/>
              <a:defRPr sz="1400"/>
            </a:lvl1pPr>
          </a:lstStyle>
          <a:p>
            <a:pPr lvl="0"/>
            <a:r>
              <a:rPr lang="en-US"/>
              <a:t>Click to edit Master text styles</a:t>
            </a:r>
          </a:p>
        </p:txBody>
      </p:sp>
      <p:sp>
        <p:nvSpPr>
          <p:cNvPr id="12" name="Date Placeholder 2">
            <a:extLst>
              <a:ext uri="{FF2B5EF4-FFF2-40B4-BE49-F238E27FC236}">
                <a16:creationId xmlns:a16="http://schemas.microsoft.com/office/drawing/2014/main" id="{C990722C-3C4C-4062-B1C5-83C43BDAEAC8}"/>
              </a:ext>
            </a:extLst>
          </p:cNvPr>
          <p:cNvSpPr txBox="1">
            <a:spLocks noGrp="1"/>
          </p:cNvSpPr>
          <p:nvPr>
            <p:ph type="dt" sz="half" idx="7"/>
          </p:nvPr>
        </p:nvSpPr>
        <p:spPr/>
        <p:txBody>
          <a:bodyPr/>
          <a:lstStyle>
            <a:lvl1pPr>
              <a:defRPr/>
            </a:lvl1pPr>
          </a:lstStyle>
          <a:p>
            <a:pPr lvl="0"/>
            <a:fld id="{B0782B71-357D-4C92-9D54-34A3778C3CCB}" type="datetime1">
              <a:rPr lang="en-US"/>
              <a:pPr lvl="0"/>
              <a:t>1/10/2020</a:t>
            </a:fld>
            <a:endParaRPr lang="en-US"/>
          </a:p>
        </p:txBody>
      </p:sp>
      <p:sp>
        <p:nvSpPr>
          <p:cNvPr id="13" name="Footer Placeholder 3">
            <a:extLst>
              <a:ext uri="{FF2B5EF4-FFF2-40B4-BE49-F238E27FC236}">
                <a16:creationId xmlns:a16="http://schemas.microsoft.com/office/drawing/2014/main" id="{76127439-0CB6-494C-86D8-629534B3F3DA}"/>
              </a:ext>
            </a:extLst>
          </p:cNvPr>
          <p:cNvSpPr txBox="1">
            <a:spLocks noGrp="1"/>
          </p:cNvSpPr>
          <p:nvPr>
            <p:ph type="ftr" sz="quarter" idx="9"/>
          </p:nvPr>
        </p:nvSpPr>
        <p:spPr/>
        <p:txBody>
          <a:bodyPr/>
          <a:lstStyle>
            <a:lvl1pPr>
              <a:defRPr/>
            </a:lvl1pPr>
          </a:lstStyle>
          <a:p>
            <a:pPr lvl="0"/>
            <a:endParaRPr lang="en-US"/>
          </a:p>
        </p:txBody>
      </p:sp>
      <p:sp>
        <p:nvSpPr>
          <p:cNvPr id="14" name="Slide Number Placeholder 4">
            <a:extLst>
              <a:ext uri="{FF2B5EF4-FFF2-40B4-BE49-F238E27FC236}">
                <a16:creationId xmlns:a16="http://schemas.microsoft.com/office/drawing/2014/main" id="{A29C3540-DEB6-4DC6-BF7D-684ED53589A6}"/>
              </a:ext>
            </a:extLst>
          </p:cNvPr>
          <p:cNvSpPr txBox="1">
            <a:spLocks noGrp="1"/>
          </p:cNvSpPr>
          <p:nvPr>
            <p:ph type="sldNum" sz="quarter" idx="8"/>
          </p:nvPr>
        </p:nvSpPr>
        <p:spPr/>
        <p:txBody>
          <a:bodyPr/>
          <a:lstStyle>
            <a:lvl1pPr>
              <a:defRPr/>
            </a:lvl1pPr>
          </a:lstStyle>
          <a:p>
            <a:pPr lvl="0"/>
            <a:fld id="{12B9BDE5-95DC-4A61-9484-251A32CC50BE}" type="slidenum">
              <a:t>‹#›</a:t>
            </a:fld>
            <a:endParaRPr lang="en-US"/>
          </a:p>
        </p:txBody>
      </p:sp>
    </p:spTree>
    <p:extLst>
      <p:ext uri="{BB962C8B-B14F-4D97-AF65-F5344CB8AC3E}">
        <p14:creationId xmlns:p14="http://schemas.microsoft.com/office/powerpoint/2010/main" val="2903709991"/>
      </p:ext>
    </p:extLst>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B2E8852-F352-4B4A-AEAC-E2BD920748AB}"/>
              </a:ext>
            </a:extLst>
          </p:cNvPr>
          <p:cNvSpPr txBox="1">
            <a:spLocks noGrp="1"/>
          </p:cNvSpPr>
          <p:nvPr>
            <p:ph type="title"/>
          </p:nvPr>
        </p:nvSpPr>
        <p:spPr/>
        <p:txBody>
          <a:bodyPr/>
          <a:lstStyle>
            <a:lvl1pPr>
              <a:defRPr/>
            </a:lvl1pPr>
          </a:lstStyle>
          <a:p>
            <a:pPr lvl="0"/>
            <a:r>
              <a:rPr lang="en-US"/>
              <a:t>Click to edit Master title style</a:t>
            </a:r>
          </a:p>
        </p:txBody>
      </p:sp>
      <p:sp>
        <p:nvSpPr>
          <p:cNvPr id="3" name="Vertical Text Placeholder 2">
            <a:extLst>
              <a:ext uri="{FF2B5EF4-FFF2-40B4-BE49-F238E27FC236}">
                <a16:creationId xmlns:a16="http://schemas.microsoft.com/office/drawing/2014/main" id="{3E377448-79F8-409D-9DF3-9713A8699013}"/>
              </a:ext>
            </a:extLst>
          </p:cNvPr>
          <p:cNvSpPr txBox="1">
            <a:spLocks noGrp="1"/>
          </p:cNvSpPr>
          <p:nvPr>
            <p:ph type="body" orient="vert" idx="1"/>
          </p:nvPr>
        </p:nvSpPr>
        <p:spPr/>
        <p:txBody>
          <a:bodyPr vert="eaVert"/>
          <a:lstStyle>
            <a:lvl1pPr>
              <a:defRPr/>
            </a:lvl1pPr>
            <a:lvl2pPr>
              <a:defRPr/>
            </a:lvl2pPr>
            <a:lvl3pPr>
              <a:defRPr/>
            </a:lvl3pPr>
            <a:lvl4pPr>
              <a:defRPr/>
            </a:lvl4pPr>
            <a:lvl5pPr>
              <a:defRPr/>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276CEC60-2119-4762-92C2-585D0F4A6CA2}"/>
              </a:ext>
            </a:extLst>
          </p:cNvPr>
          <p:cNvSpPr txBox="1">
            <a:spLocks noGrp="1"/>
          </p:cNvSpPr>
          <p:nvPr>
            <p:ph type="dt" sz="half" idx="7"/>
          </p:nvPr>
        </p:nvSpPr>
        <p:spPr/>
        <p:txBody>
          <a:bodyPr/>
          <a:lstStyle>
            <a:lvl1pPr>
              <a:defRPr/>
            </a:lvl1pPr>
          </a:lstStyle>
          <a:p>
            <a:pPr lvl="0"/>
            <a:fld id="{B32CD1C4-BF57-4C9A-937B-9A0B3DF1A795}" type="datetime1">
              <a:rPr lang="en-US"/>
              <a:pPr lvl="0"/>
              <a:t>1/10/2020</a:t>
            </a:fld>
            <a:endParaRPr lang="en-US"/>
          </a:p>
        </p:txBody>
      </p:sp>
      <p:sp>
        <p:nvSpPr>
          <p:cNvPr id="5" name="Footer Placeholder 4">
            <a:extLst>
              <a:ext uri="{FF2B5EF4-FFF2-40B4-BE49-F238E27FC236}">
                <a16:creationId xmlns:a16="http://schemas.microsoft.com/office/drawing/2014/main" id="{29B50215-4204-4F78-A94F-F306C262E546}"/>
              </a:ext>
            </a:extLst>
          </p:cNvPr>
          <p:cNvSpPr txBox="1">
            <a:spLocks noGrp="1"/>
          </p:cNvSpPr>
          <p:nvPr>
            <p:ph type="ftr" sz="quarter" idx="9"/>
          </p:nvPr>
        </p:nvSpPr>
        <p:spPr/>
        <p:txBody>
          <a:bodyPr/>
          <a:lstStyle>
            <a:lvl1pPr>
              <a:defRPr/>
            </a:lvl1pPr>
          </a:lstStyle>
          <a:p>
            <a:pPr lvl="0"/>
            <a:endParaRPr lang="en-US"/>
          </a:p>
        </p:txBody>
      </p:sp>
      <p:sp>
        <p:nvSpPr>
          <p:cNvPr id="6" name="Slide Number Placeholder 5">
            <a:extLst>
              <a:ext uri="{FF2B5EF4-FFF2-40B4-BE49-F238E27FC236}">
                <a16:creationId xmlns:a16="http://schemas.microsoft.com/office/drawing/2014/main" id="{385A892C-346F-4336-A7C0-659E320BA6DD}"/>
              </a:ext>
            </a:extLst>
          </p:cNvPr>
          <p:cNvSpPr txBox="1">
            <a:spLocks noGrp="1"/>
          </p:cNvSpPr>
          <p:nvPr>
            <p:ph type="sldNum" sz="quarter" idx="8"/>
          </p:nvPr>
        </p:nvSpPr>
        <p:spPr/>
        <p:txBody>
          <a:bodyPr/>
          <a:lstStyle>
            <a:lvl1pPr>
              <a:defRPr/>
            </a:lvl1pPr>
          </a:lstStyle>
          <a:p>
            <a:pPr lvl="0"/>
            <a:fld id="{D644A619-5272-42F9-BB3F-0171D4065C2E}" type="slidenum">
              <a:t>‹#›</a:t>
            </a:fld>
            <a:endParaRPr lang="en-US"/>
          </a:p>
        </p:txBody>
      </p:sp>
    </p:spTree>
    <p:extLst>
      <p:ext uri="{BB962C8B-B14F-4D97-AF65-F5344CB8AC3E}">
        <p14:creationId xmlns:p14="http://schemas.microsoft.com/office/powerpoint/2010/main" val="1461139406"/>
      </p:ext>
    </p:extLst>
  </p:cSld>
  <p:clrMapOvr>
    <a:masterClrMapping/>
  </p:clrMapOvr>
</p:sldLayout>
</file>

<file path=ppt/slideLayouts/slideLayout17.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89818E31-948D-48AD-85AE-3F26EE95BAB6}"/>
              </a:ext>
            </a:extLst>
          </p:cNvPr>
          <p:cNvSpPr txBox="1">
            <a:spLocks noGrp="1"/>
          </p:cNvSpPr>
          <p:nvPr>
            <p:ph type="title" orient="vert"/>
          </p:nvPr>
        </p:nvSpPr>
        <p:spPr>
          <a:xfrm>
            <a:off x="9042401" y="609603"/>
            <a:ext cx="2005014" cy="5181603"/>
          </a:xfrm>
        </p:spPr>
        <p:txBody>
          <a:bodyPr vert="eaVert"/>
          <a:lstStyle>
            <a:lvl1pPr>
              <a:defRPr/>
            </a:lvl1pPr>
          </a:lstStyle>
          <a:p>
            <a:pPr lvl="0"/>
            <a:r>
              <a:rPr lang="en-US"/>
              <a:t>Click to edit Master title style</a:t>
            </a:r>
          </a:p>
        </p:txBody>
      </p:sp>
      <p:sp>
        <p:nvSpPr>
          <p:cNvPr id="3" name="Vertical Text Placeholder 2">
            <a:extLst>
              <a:ext uri="{FF2B5EF4-FFF2-40B4-BE49-F238E27FC236}">
                <a16:creationId xmlns:a16="http://schemas.microsoft.com/office/drawing/2014/main" id="{53B6F4D4-12A0-4636-8412-5377C789E626}"/>
              </a:ext>
            </a:extLst>
          </p:cNvPr>
          <p:cNvSpPr txBox="1">
            <a:spLocks noGrp="1"/>
          </p:cNvSpPr>
          <p:nvPr>
            <p:ph type="body" orient="vert" idx="1"/>
          </p:nvPr>
        </p:nvSpPr>
        <p:spPr>
          <a:xfrm>
            <a:off x="1141408" y="609603"/>
            <a:ext cx="7748589" cy="5181603"/>
          </a:xfrm>
        </p:spPr>
        <p:txBody>
          <a:bodyPr vert="eaVert"/>
          <a:lstStyle>
            <a:lvl1pPr>
              <a:defRPr/>
            </a:lvl1pPr>
            <a:lvl2pPr>
              <a:defRPr/>
            </a:lvl2pPr>
            <a:lvl3pPr>
              <a:defRPr/>
            </a:lvl3pPr>
            <a:lvl4pPr>
              <a:defRPr/>
            </a:lvl4pPr>
            <a:lvl5pPr>
              <a:defRPr/>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4B3E1F0F-DBE6-4486-B3CA-A2613958D403}"/>
              </a:ext>
            </a:extLst>
          </p:cNvPr>
          <p:cNvSpPr txBox="1">
            <a:spLocks noGrp="1"/>
          </p:cNvSpPr>
          <p:nvPr>
            <p:ph type="dt" sz="half" idx="7"/>
          </p:nvPr>
        </p:nvSpPr>
        <p:spPr/>
        <p:txBody>
          <a:bodyPr/>
          <a:lstStyle>
            <a:lvl1pPr>
              <a:defRPr/>
            </a:lvl1pPr>
          </a:lstStyle>
          <a:p>
            <a:pPr lvl="0"/>
            <a:fld id="{85580E17-440C-43E7-BA0D-5CEBD47DA923}" type="datetime1">
              <a:rPr lang="en-US"/>
              <a:pPr lvl="0"/>
              <a:t>1/10/2020</a:t>
            </a:fld>
            <a:endParaRPr lang="en-US"/>
          </a:p>
        </p:txBody>
      </p:sp>
      <p:sp>
        <p:nvSpPr>
          <p:cNvPr id="5" name="Footer Placeholder 4">
            <a:extLst>
              <a:ext uri="{FF2B5EF4-FFF2-40B4-BE49-F238E27FC236}">
                <a16:creationId xmlns:a16="http://schemas.microsoft.com/office/drawing/2014/main" id="{F25FF22A-5256-450C-B921-D292AB430FDA}"/>
              </a:ext>
            </a:extLst>
          </p:cNvPr>
          <p:cNvSpPr txBox="1">
            <a:spLocks noGrp="1"/>
          </p:cNvSpPr>
          <p:nvPr>
            <p:ph type="ftr" sz="quarter" idx="9"/>
          </p:nvPr>
        </p:nvSpPr>
        <p:spPr/>
        <p:txBody>
          <a:bodyPr/>
          <a:lstStyle>
            <a:lvl1pPr>
              <a:defRPr/>
            </a:lvl1pPr>
          </a:lstStyle>
          <a:p>
            <a:pPr lvl="0"/>
            <a:endParaRPr lang="en-US"/>
          </a:p>
        </p:txBody>
      </p:sp>
      <p:sp>
        <p:nvSpPr>
          <p:cNvPr id="6" name="Slide Number Placeholder 5">
            <a:extLst>
              <a:ext uri="{FF2B5EF4-FFF2-40B4-BE49-F238E27FC236}">
                <a16:creationId xmlns:a16="http://schemas.microsoft.com/office/drawing/2014/main" id="{87BAF9F3-20C2-4780-A031-F4EDB4B60F38}"/>
              </a:ext>
            </a:extLst>
          </p:cNvPr>
          <p:cNvSpPr txBox="1">
            <a:spLocks noGrp="1"/>
          </p:cNvSpPr>
          <p:nvPr>
            <p:ph type="sldNum" sz="quarter" idx="8"/>
          </p:nvPr>
        </p:nvSpPr>
        <p:spPr/>
        <p:txBody>
          <a:bodyPr/>
          <a:lstStyle>
            <a:lvl1pPr>
              <a:defRPr/>
            </a:lvl1pPr>
          </a:lstStyle>
          <a:p>
            <a:pPr lvl="0"/>
            <a:fld id="{A1141115-CB0B-4EA6-B64D-360E73A94FB1}" type="slidenum">
              <a:t>‹#›</a:t>
            </a:fld>
            <a:endParaRPr lang="en-US"/>
          </a:p>
        </p:txBody>
      </p:sp>
    </p:spTree>
    <p:extLst>
      <p:ext uri="{BB962C8B-B14F-4D97-AF65-F5344CB8AC3E}">
        <p14:creationId xmlns:p14="http://schemas.microsoft.com/office/powerpoint/2010/main" val="2515193185"/>
      </p:ext>
    </p:extLst>
  </p:cSld>
  <p:clrMapOvr>
    <a:masterClrMapping/>
  </p:clrMapOvr>
</p:sldLayout>
</file>

<file path=ppt/slideLayouts/slideLayout18.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7E3990E-DECB-41F1-81E0-AC75BCFBBFF2}"/>
              </a:ext>
            </a:extLst>
          </p:cNvPr>
          <p:cNvSpPr txBox="1">
            <a:spLocks noGrp="1"/>
          </p:cNvSpPr>
          <p:nvPr>
            <p:ph type="ctrTitle"/>
          </p:nvPr>
        </p:nvSpPr>
        <p:spPr>
          <a:xfrm>
            <a:off x="1524003" y="1122361"/>
            <a:ext cx="9144000" cy="2387598"/>
          </a:xfrm>
        </p:spPr>
        <p:txBody>
          <a:bodyPr anchor="b" anchorCtr="1"/>
          <a:lstStyle>
            <a:lvl1pPr algn="ctr">
              <a:defRPr sz="6000"/>
            </a:lvl1pPr>
          </a:lstStyle>
          <a:p>
            <a:pPr lvl="0"/>
            <a:r>
              <a:rPr lang="en-GB"/>
              <a:t>Click to edit Master title style</a:t>
            </a:r>
            <a:endParaRPr lang="en-US"/>
          </a:p>
        </p:txBody>
      </p:sp>
      <p:sp>
        <p:nvSpPr>
          <p:cNvPr id="3" name="Subtitle 2">
            <a:extLst>
              <a:ext uri="{FF2B5EF4-FFF2-40B4-BE49-F238E27FC236}">
                <a16:creationId xmlns:a16="http://schemas.microsoft.com/office/drawing/2014/main" id="{878D68C3-1798-4F1B-BFB4-765ABAF117FA}"/>
              </a:ext>
            </a:extLst>
          </p:cNvPr>
          <p:cNvSpPr txBox="1">
            <a:spLocks noGrp="1"/>
          </p:cNvSpPr>
          <p:nvPr>
            <p:ph type="subTitle" idx="1"/>
          </p:nvPr>
        </p:nvSpPr>
        <p:spPr>
          <a:xfrm>
            <a:off x="1524003" y="3602041"/>
            <a:ext cx="9144000" cy="1655758"/>
          </a:xfrm>
        </p:spPr>
        <p:txBody>
          <a:bodyPr anchorCtr="1"/>
          <a:lstStyle>
            <a:lvl1pPr marL="0" indent="0" algn="ctr">
              <a:buNone/>
              <a:defRPr sz="2400"/>
            </a:lvl1pPr>
          </a:lstStyle>
          <a:p>
            <a:pPr lvl="0"/>
            <a:r>
              <a:rPr lang="en-GB"/>
              <a:t>Click to edit Master subtitle style</a:t>
            </a:r>
            <a:endParaRPr lang="en-US"/>
          </a:p>
        </p:txBody>
      </p:sp>
      <p:sp>
        <p:nvSpPr>
          <p:cNvPr id="4" name="Date Placeholder 3">
            <a:extLst>
              <a:ext uri="{FF2B5EF4-FFF2-40B4-BE49-F238E27FC236}">
                <a16:creationId xmlns:a16="http://schemas.microsoft.com/office/drawing/2014/main" id="{6E3254CC-5C1C-4D4A-85CF-78C08857067A}"/>
              </a:ext>
            </a:extLst>
          </p:cNvPr>
          <p:cNvSpPr txBox="1">
            <a:spLocks noGrp="1"/>
          </p:cNvSpPr>
          <p:nvPr>
            <p:ph type="dt" sz="half" idx="7"/>
          </p:nvPr>
        </p:nvSpPr>
        <p:spPr/>
        <p:txBody>
          <a:bodyPr/>
          <a:lstStyle>
            <a:lvl1pPr>
              <a:defRPr/>
            </a:lvl1pPr>
          </a:lstStyle>
          <a:p>
            <a:pPr lvl="0"/>
            <a:fld id="{128C8247-AB1D-4100-8BC6-AEB316367618}" type="datetime1">
              <a:rPr lang="en-US"/>
              <a:pPr lvl="0"/>
              <a:t>1/10/2020</a:t>
            </a:fld>
            <a:endParaRPr lang="en-US"/>
          </a:p>
        </p:txBody>
      </p:sp>
      <p:sp>
        <p:nvSpPr>
          <p:cNvPr id="5" name="Footer Placeholder 4">
            <a:extLst>
              <a:ext uri="{FF2B5EF4-FFF2-40B4-BE49-F238E27FC236}">
                <a16:creationId xmlns:a16="http://schemas.microsoft.com/office/drawing/2014/main" id="{6639937E-8A8C-4710-B598-36CA43CE75C1}"/>
              </a:ext>
            </a:extLst>
          </p:cNvPr>
          <p:cNvSpPr txBox="1">
            <a:spLocks noGrp="1"/>
          </p:cNvSpPr>
          <p:nvPr>
            <p:ph type="ftr" sz="quarter" idx="9"/>
          </p:nvPr>
        </p:nvSpPr>
        <p:spPr/>
        <p:txBody>
          <a:bodyPr/>
          <a:lstStyle>
            <a:lvl1pPr>
              <a:defRPr/>
            </a:lvl1pPr>
          </a:lstStyle>
          <a:p>
            <a:pPr lvl="0"/>
            <a:endParaRPr lang="en-US"/>
          </a:p>
        </p:txBody>
      </p:sp>
      <p:sp>
        <p:nvSpPr>
          <p:cNvPr id="6" name="Slide Number Placeholder 5">
            <a:extLst>
              <a:ext uri="{FF2B5EF4-FFF2-40B4-BE49-F238E27FC236}">
                <a16:creationId xmlns:a16="http://schemas.microsoft.com/office/drawing/2014/main" id="{125F85FC-C86A-4452-A311-9530B8EE5713}"/>
              </a:ext>
            </a:extLst>
          </p:cNvPr>
          <p:cNvSpPr txBox="1">
            <a:spLocks noGrp="1"/>
          </p:cNvSpPr>
          <p:nvPr>
            <p:ph type="sldNum" sz="quarter" idx="8"/>
          </p:nvPr>
        </p:nvSpPr>
        <p:spPr/>
        <p:txBody>
          <a:bodyPr/>
          <a:lstStyle>
            <a:lvl1pPr>
              <a:defRPr/>
            </a:lvl1pPr>
          </a:lstStyle>
          <a:p>
            <a:pPr lvl="0"/>
            <a:fld id="{E350082B-236A-48C9-B962-A1B8EC1EBC95}" type="slidenum">
              <a:t>‹#›</a:t>
            </a:fld>
            <a:endParaRPr lang="en-US"/>
          </a:p>
        </p:txBody>
      </p:sp>
    </p:spTree>
    <p:extLst>
      <p:ext uri="{BB962C8B-B14F-4D97-AF65-F5344CB8AC3E}">
        <p14:creationId xmlns:p14="http://schemas.microsoft.com/office/powerpoint/2010/main" val="271474093"/>
      </p:ext>
    </p:extLst>
  </p:cSld>
  <p:clrMapOvr>
    <a:masterClrMapping/>
  </p:clrMapOvr>
  <p:hf sldNum="0" hdr="0" ftr="0" dt="0"/>
</p:sldLayout>
</file>

<file path=ppt/slideLayouts/slideLayout19.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095A297-CF46-4FED-8BB1-C5DE575E9E6C}"/>
              </a:ext>
            </a:extLst>
          </p:cNvPr>
          <p:cNvSpPr txBox="1">
            <a:spLocks noGrp="1"/>
          </p:cNvSpPr>
          <p:nvPr>
            <p:ph type="title"/>
          </p:nvPr>
        </p:nvSpPr>
        <p:spPr/>
        <p:txBody>
          <a:bodyPr/>
          <a:lstStyle>
            <a:lvl1pPr>
              <a:defRPr/>
            </a:lvl1pPr>
          </a:lstStyle>
          <a:p>
            <a:pPr lvl="0"/>
            <a:r>
              <a:rPr lang="en-GB"/>
              <a:t>Click to edit Master title style</a:t>
            </a:r>
            <a:endParaRPr lang="en-US"/>
          </a:p>
        </p:txBody>
      </p:sp>
      <p:sp>
        <p:nvSpPr>
          <p:cNvPr id="3" name="Content Placeholder 2">
            <a:extLst>
              <a:ext uri="{FF2B5EF4-FFF2-40B4-BE49-F238E27FC236}">
                <a16:creationId xmlns:a16="http://schemas.microsoft.com/office/drawing/2014/main" id="{61CFBA00-AC4A-45A3-8A23-75BDB3147F7F}"/>
              </a:ext>
            </a:extLst>
          </p:cNvPr>
          <p:cNvSpPr txBox="1">
            <a:spLocks noGrp="1"/>
          </p:cNvSpPr>
          <p:nvPr>
            <p:ph idx="1"/>
          </p:nvPr>
        </p:nvSpPr>
        <p:spPr/>
        <p:txBody>
          <a:bodyPr/>
          <a:lstStyle>
            <a:lvl1pPr>
              <a:defRPr/>
            </a:lvl1pPr>
            <a:lvl2pPr>
              <a:defRPr/>
            </a:lvl2pPr>
            <a:lvl3pPr>
              <a:defRPr/>
            </a:lvl3pPr>
            <a:lvl4pPr>
              <a:defRPr/>
            </a:lvl4pPr>
            <a:lvl5pPr>
              <a:defRPr/>
            </a:lvl5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Date Placeholder 3">
            <a:extLst>
              <a:ext uri="{FF2B5EF4-FFF2-40B4-BE49-F238E27FC236}">
                <a16:creationId xmlns:a16="http://schemas.microsoft.com/office/drawing/2014/main" id="{9E1396CC-40C7-4135-8883-F48E403D5F3A}"/>
              </a:ext>
            </a:extLst>
          </p:cNvPr>
          <p:cNvSpPr txBox="1">
            <a:spLocks noGrp="1"/>
          </p:cNvSpPr>
          <p:nvPr>
            <p:ph type="dt" sz="half" idx="7"/>
          </p:nvPr>
        </p:nvSpPr>
        <p:spPr/>
        <p:txBody>
          <a:bodyPr/>
          <a:lstStyle>
            <a:lvl1pPr>
              <a:defRPr/>
            </a:lvl1pPr>
          </a:lstStyle>
          <a:p>
            <a:pPr lvl="0"/>
            <a:fld id="{963E9ABB-8D2C-43E5-ACCC-EE526BB301B2}" type="datetime1">
              <a:rPr lang="en-US"/>
              <a:pPr lvl="0"/>
              <a:t>1/10/2020</a:t>
            </a:fld>
            <a:endParaRPr lang="en-US"/>
          </a:p>
        </p:txBody>
      </p:sp>
      <p:sp>
        <p:nvSpPr>
          <p:cNvPr id="5" name="Footer Placeholder 4">
            <a:extLst>
              <a:ext uri="{FF2B5EF4-FFF2-40B4-BE49-F238E27FC236}">
                <a16:creationId xmlns:a16="http://schemas.microsoft.com/office/drawing/2014/main" id="{A604429F-A90C-45F2-8551-FD3BAC03AC79}"/>
              </a:ext>
            </a:extLst>
          </p:cNvPr>
          <p:cNvSpPr txBox="1">
            <a:spLocks noGrp="1"/>
          </p:cNvSpPr>
          <p:nvPr>
            <p:ph type="ftr" sz="quarter" idx="9"/>
          </p:nvPr>
        </p:nvSpPr>
        <p:spPr/>
        <p:txBody>
          <a:bodyPr/>
          <a:lstStyle>
            <a:lvl1pPr>
              <a:defRPr/>
            </a:lvl1pPr>
          </a:lstStyle>
          <a:p>
            <a:pPr lvl="0"/>
            <a:endParaRPr lang="en-US"/>
          </a:p>
        </p:txBody>
      </p:sp>
      <p:sp>
        <p:nvSpPr>
          <p:cNvPr id="6" name="Slide Number Placeholder 5">
            <a:extLst>
              <a:ext uri="{FF2B5EF4-FFF2-40B4-BE49-F238E27FC236}">
                <a16:creationId xmlns:a16="http://schemas.microsoft.com/office/drawing/2014/main" id="{ED6B59FB-C49B-47C4-9F47-9AC9675F63B3}"/>
              </a:ext>
            </a:extLst>
          </p:cNvPr>
          <p:cNvSpPr txBox="1">
            <a:spLocks noGrp="1"/>
          </p:cNvSpPr>
          <p:nvPr>
            <p:ph type="sldNum" sz="quarter" idx="8"/>
          </p:nvPr>
        </p:nvSpPr>
        <p:spPr/>
        <p:txBody>
          <a:bodyPr/>
          <a:lstStyle>
            <a:lvl1pPr>
              <a:defRPr/>
            </a:lvl1pPr>
          </a:lstStyle>
          <a:p>
            <a:pPr lvl="0"/>
            <a:fld id="{E09D7E09-0AE0-4AFF-AB10-F4AF375A0721}" type="slidenum">
              <a:t>‹#›</a:t>
            </a:fld>
            <a:endParaRPr lang="en-US"/>
          </a:p>
        </p:txBody>
      </p:sp>
    </p:spTree>
    <p:extLst>
      <p:ext uri="{BB962C8B-B14F-4D97-AF65-F5344CB8AC3E}">
        <p14:creationId xmlns:p14="http://schemas.microsoft.com/office/powerpoint/2010/main" val="340416623"/>
      </p:ext>
    </p:extLst>
  </p:cSld>
  <p:clrMapOvr>
    <a:masterClrMapping/>
  </p:clrMapOvr>
  <p:hf sldNum="0" hdr="0" ftr="0" dt="0"/>
</p:sldLayout>
</file>

<file path=ppt/slideLayouts/slideLayout20.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D540056-D3C3-4217-BF78-BB1EEA1D99B8}"/>
              </a:ext>
            </a:extLst>
          </p:cNvPr>
          <p:cNvSpPr txBox="1">
            <a:spLocks noGrp="1"/>
          </p:cNvSpPr>
          <p:nvPr>
            <p:ph type="title"/>
          </p:nvPr>
        </p:nvSpPr>
        <p:spPr>
          <a:xfrm>
            <a:off x="831847" y="1709735"/>
            <a:ext cx="10515600" cy="2852735"/>
          </a:xfrm>
        </p:spPr>
        <p:txBody>
          <a:bodyPr anchor="b"/>
          <a:lstStyle>
            <a:lvl1pPr>
              <a:defRPr sz="6000"/>
            </a:lvl1pPr>
          </a:lstStyle>
          <a:p>
            <a:pPr lvl="0"/>
            <a:r>
              <a:rPr lang="en-GB"/>
              <a:t>Click to edit Master title style</a:t>
            </a:r>
            <a:endParaRPr lang="en-US"/>
          </a:p>
        </p:txBody>
      </p:sp>
      <p:sp>
        <p:nvSpPr>
          <p:cNvPr id="3" name="Text Placeholder 2">
            <a:extLst>
              <a:ext uri="{FF2B5EF4-FFF2-40B4-BE49-F238E27FC236}">
                <a16:creationId xmlns:a16="http://schemas.microsoft.com/office/drawing/2014/main" id="{8F22EFA1-34A3-4AA4-AB0C-785EE3FB76BC}"/>
              </a:ext>
            </a:extLst>
          </p:cNvPr>
          <p:cNvSpPr txBox="1">
            <a:spLocks noGrp="1"/>
          </p:cNvSpPr>
          <p:nvPr>
            <p:ph type="body" idx="1"/>
          </p:nvPr>
        </p:nvSpPr>
        <p:spPr>
          <a:xfrm>
            <a:off x="831847" y="4589465"/>
            <a:ext cx="10515600" cy="1500182"/>
          </a:xfrm>
        </p:spPr>
        <p:txBody>
          <a:bodyPr/>
          <a:lstStyle>
            <a:lvl1pPr marL="0" indent="0">
              <a:buNone/>
              <a:defRPr sz="2400">
                <a:solidFill>
                  <a:srgbClr val="898989"/>
                </a:solidFill>
              </a:defRPr>
            </a:lvl1pPr>
          </a:lstStyle>
          <a:p>
            <a:pPr lvl="0"/>
            <a:r>
              <a:rPr lang="en-GB"/>
              <a:t>Click to edit Master text styles</a:t>
            </a:r>
          </a:p>
        </p:txBody>
      </p:sp>
      <p:sp>
        <p:nvSpPr>
          <p:cNvPr id="4" name="Date Placeholder 3">
            <a:extLst>
              <a:ext uri="{FF2B5EF4-FFF2-40B4-BE49-F238E27FC236}">
                <a16:creationId xmlns:a16="http://schemas.microsoft.com/office/drawing/2014/main" id="{D472C5CD-2E5F-4358-89C4-31DB39AD1EA2}"/>
              </a:ext>
            </a:extLst>
          </p:cNvPr>
          <p:cNvSpPr txBox="1">
            <a:spLocks noGrp="1"/>
          </p:cNvSpPr>
          <p:nvPr>
            <p:ph type="dt" sz="half" idx="7"/>
          </p:nvPr>
        </p:nvSpPr>
        <p:spPr/>
        <p:txBody>
          <a:bodyPr/>
          <a:lstStyle>
            <a:lvl1pPr>
              <a:defRPr/>
            </a:lvl1pPr>
          </a:lstStyle>
          <a:p>
            <a:pPr lvl="0"/>
            <a:fld id="{8B285385-3974-4C2F-9D9E-06E4A0A83AE2}" type="datetime1">
              <a:rPr lang="en-US"/>
              <a:pPr lvl="0"/>
              <a:t>1/10/2020</a:t>
            </a:fld>
            <a:endParaRPr lang="en-US"/>
          </a:p>
        </p:txBody>
      </p:sp>
      <p:sp>
        <p:nvSpPr>
          <p:cNvPr id="5" name="Footer Placeholder 4">
            <a:extLst>
              <a:ext uri="{FF2B5EF4-FFF2-40B4-BE49-F238E27FC236}">
                <a16:creationId xmlns:a16="http://schemas.microsoft.com/office/drawing/2014/main" id="{F23CE3BF-ED61-44A9-AC79-CE7E7AB610CC}"/>
              </a:ext>
            </a:extLst>
          </p:cNvPr>
          <p:cNvSpPr txBox="1">
            <a:spLocks noGrp="1"/>
          </p:cNvSpPr>
          <p:nvPr>
            <p:ph type="ftr" sz="quarter" idx="9"/>
          </p:nvPr>
        </p:nvSpPr>
        <p:spPr/>
        <p:txBody>
          <a:bodyPr/>
          <a:lstStyle>
            <a:lvl1pPr>
              <a:defRPr/>
            </a:lvl1pPr>
          </a:lstStyle>
          <a:p>
            <a:pPr lvl="0"/>
            <a:endParaRPr lang="en-US"/>
          </a:p>
        </p:txBody>
      </p:sp>
      <p:sp>
        <p:nvSpPr>
          <p:cNvPr id="6" name="Slide Number Placeholder 5">
            <a:extLst>
              <a:ext uri="{FF2B5EF4-FFF2-40B4-BE49-F238E27FC236}">
                <a16:creationId xmlns:a16="http://schemas.microsoft.com/office/drawing/2014/main" id="{B03645A2-BC5E-4310-BF4D-772F4228EA4B}"/>
              </a:ext>
            </a:extLst>
          </p:cNvPr>
          <p:cNvSpPr txBox="1">
            <a:spLocks noGrp="1"/>
          </p:cNvSpPr>
          <p:nvPr>
            <p:ph type="sldNum" sz="quarter" idx="8"/>
          </p:nvPr>
        </p:nvSpPr>
        <p:spPr/>
        <p:txBody>
          <a:bodyPr/>
          <a:lstStyle>
            <a:lvl1pPr>
              <a:defRPr/>
            </a:lvl1pPr>
          </a:lstStyle>
          <a:p>
            <a:pPr lvl="0"/>
            <a:fld id="{05584682-9F96-4D03-8FBB-D8C807E5E6D9}" type="slidenum">
              <a:t>‹#›</a:t>
            </a:fld>
            <a:endParaRPr lang="en-US"/>
          </a:p>
        </p:txBody>
      </p:sp>
    </p:spTree>
    <p:extLst>
      <p:ext uri="{BB962C8B-B14F-4D97-AF65-F5344CB8AC3E}">
        <p14:creationId xmlns:p14="http://schemas.microsoft.com/office/powerpoint/2010/main" val="2237800240"/>
      </p:ext>
    </p:extLst>
  </p:cSld>
  <p:clrMapOvr>
    <a:masterClrMapping/>
  </p:clrMapOvr>
</p:sldLayout>
</file>

<file path=ppt/slideLayouts/slideLayout21.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6626227-298E-42DC-B151-09E51F44065E}"/>
              </a:ext>
            </a:extLst>
          </p:cNvPr>
          <p:cNvSpPr txBox="1">
            <a:spLocks noGrp="1"/>
          </p:cNvSpPr>
          <p:nvPr>
            <p:ph type="title"/>
          </p:nvPr>
        </p:nvSpPr>
        <p:spPr/>
        <p:txBody>
          <a:bodyPr/>
          <a:lstStyle>
            <a:lvl1pPr>
              <a:defRPr/>
            </a:lvl1pPr>
          </a:lstStyle>
          <a:p>
            <a:pPr lvl="0"/>
            <a:r>
              <a:rPr lang="en-GB"/>
              <a:t>Click to edit Master title style</a:t>
            </a:r>
            <a:endParaRPr lang="en-US"/>
          </a:p>
        </p:txBody>
      </p:sp>
      <p:sp>
        <p:nvSpPr>
          <p:cNvPr id="3" name="Content Placeholder 2">
            <a:extLst>
              <a:ext uri="{FF2B5EF4-FFF2-40B4-BE49-F238E27FC236}">
                <a16:creationId xmlns:a16="http://schemas.microsoft.com/office/drawing/2014/main" id="{4F22DA8E-0F66-42C4-8429-8891C61741B4}"/>
              </a:ext>
            </a:extLst>
          </p:cNvPr>
          <p:cNvSpPr txBox="1">
            <a:spLocks noGrp="1"/>
          </p:cNvSpPr>
          <p:nvPr>
            <p:ph idx="1"/>
          </p:nvPr>
        </p:nvSpPr>
        <p:spPr>
          <a:xfrm>
            <a:off x="838203" y="1825627"/>
            <a:ext cx="5181603" cy="4351336"/>
          </a:xfrm>
        </p:spPr>
        <p:txBody>
          <a:bodyPr/>
          <a:lstStyle>
            <a:lvl1pPr>
              <a:defRPr/>
            </a:lvl1pPr>
            <a:lvl2pPr>
              <a:defRPr/>
            </a:lvl2pPr>
            <a:lvl3pPr>
              <a:defRPr/>
            </a:lvl3pPr>
            <a:lvl4pPr>
              <a:defRPr/>
            </a:lvl4pPr>
            <a:lvl5pPr>
              <a:defRPr/>
            </a:lvl5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Content Placeholder 3">
            <a:extLst>
              <a:ext uri="{FF2B5EF4-FFF2-40B4-BE49-F238E27FC236}">
                <a16:creationId xmlns:a16="http://schemas.microsoft.com/office/drawing/2014/main" id="{327A62AE-D01A-4FED-930C-57CBBCA1BB97}"/>
              </a:ext>
            </a:extLst>
          </p:cNvPr>
          <p:cNvSpPr txBox="1">
            <a:spLocks noGrp="1"/>
          </p:cNvSpPr>
          <p:nvPr>
            <p:ph idx="2"/>
          </p:nvPr>
        </p:nvSpPr>
        <p:spPr>
          <a:xfrm>
            <a:off x="6172200" y="1825627"/>
            <a:ext cx="5181603" cy="4351336"/>
          </a:xfrm>
        </p:spPr>
        <p:txBody>
          <a:bodyPr/>
          <a:lstStyle>
            <a:lvl1pPr>
              <a:defRPr/>
            </a:lvl1pPr>
            <a:lvl2pPr>
              <a:defRPr/>
            </a:lvl2pPr>
            <a:lvl3pPr>
              <a:defRPr/>
            </a:lvl3pPr>
            <a:lvl4pPr>
              <a:defRPr/>
            </a:lvl4pPr>
            <a:lvl5pPr>
              <a:defRPr/>
            </a:lvl5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5" name="Date Placeholder 4">
            <a:extLst>
              <a:ext uri="{FF2B5EF4-FFF2-40B4-BE49-F238E27FC236}">
                <a16:creationId xmlns:a16="http://schemas.microsoft.com/office/drawing/2014/main" id="{5D008686-5A44-4331-9090-408C497678A4}"/>
              </a:ext>
            </a:extLst>
          </p:cNvPr>
          <p:cNvSpPr txBox="1">
            <a:spLocks noGrp="1"/>
          </p:cNvSpPr>
          <p:nvPr>
            <p:ph type="dt" sz="half" idx="7"/>
          </p:nvPr>
        </p:nvSpPr>
        <p:spPr/>
        <p:txBody>
          <a:bodyPr/>
          <a:lstStyle>
            <a:lvl1pPr>
              <a:defRPr/>
            </a:lvl1pPr>
          </a:lstStyle>
          <a:p>
            <a:pPr lvl="0"/>
            <a:fld id="{CE4DC0D7-B876-4C9C-A0A6-DF369A6ED95B}" type="datetime1">
              <a:rPr lang="en-US"/>
              <a:pPr lvl="0"/>
              <a:t>1/10/2020</a:t>
            </a:fld>
            <a:endParaRPr lang="en-US"/>
          </a:p>
        </p:txBody>
      </p:sp>
      <p:sp>
        <p:nvSpPr>
          <p:cNvPr id="6" name="Footer Placeholder 5">
            <a:extLst>
              <a:ext uri="{FF2B5EF4-FFF2-40B4-BE49-F238E27FC236}">
                <a16:creationId xmlns:a16="http://schemas.microsoft.com/office/drawing/2014/main" id="{828D89FB-84C6-4385-8F43-BF3909476AD1}"/>
              </a:ext>
            </a:extLst>
          </p:cNvPr>
          <p:cNvSpPr txBox="1">
            <a:spLocks noGrp="1"/>
          </p:cNvSpPr>
          <p:nvPr>
            <p:ph type="ftr" sz="quarter" idx="9"/>
          </p:nvPr>
        </p:nvSpPr>
        <p:spPr/>
        <p:txBody>
          <a:bodyPr/>
          <a:lstStyle>
            <a:lvl1pPr>
              <a:defRPr/>
            </a:lvl1pPr>
          </a:lstStyle>
          <a:p>
            <a:pPr lvl="0"/>
            <a:endParaRPr lang="en-US"/>
          </a:p>
        </p:txBody>
      </p:sp>
      <p:sp>
        <p:nvSpPr>
          <p:cNvPr id="7" name="Slide Number Placeholder 6">
            <a:extLst>
              <a:ext uri="{FF2B5EF4-FFF2-40B4-BE49-F238E27FC236}">
                <a16:creationId xmlns:a16="http://schemas.microsoft.com/office/drawing/2014/main" id="{D894A5E9-50EE-4059-9E35-EEECD8B209EB}"/>
              </a:ext>
            </a:extLst>
          </p:cNvPr>
          <p:cNvSpPr txBox="1">
            <a:spLocks noGrp="1"/>
          </p:cNvSpPr>
          <p:nvPr>
            <p:ph type="sldNum" sz="quarter" idx="8"/>
          </p:nvPr>
        </p:nvSpPr>
        <p:spPr/>
        <p:txBody>
          <a:bodyPr/>
          <a:lstStyle>
            <a:lvl1pPr>
              <a:defRPr/>
            </a:lvl1pPr>
          </a:lstStyle>
          <a:p>
            <a:pPr lvl="0"/>
            <a:fld id="{3C3AAF77-183F-4F3A-A916-50971C554A59}" type="slidenum">
              <a:t>‹#›</a:t>
            </a:fld>
            <a:endParaRPr lang="en-US"/>
          </a:p>
        </p:txBody>
      </p:sp>
    </p:spTree>
    <p:extLst>
      <p:ext uri="{BB962C8B-B14F-4D97-AF65-F5344CB8AC3E}">
        <p14:creationId xmlns:p14="http://schemas.microsoft.com/office/powerpoint/2010/main" val="807924246"/>
      </p:ext>
    </p:extLst>
  </p:cSld>
  <p:clrMapOvr>
    <a:masterClrMapping/>
  </p:clrMapOvr>
</p:sldLayout>
</file>

<file path=ppt/slideLayouts/slideLayout22.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F865E49-A19F-4797-A3FA-4F4082B6AD62}"/>
              </a:ext>
            </a:extLst>
          </p:cNvPr>
          <p:cNvSpPr txBox="1">
            <a:spLocks noGrp="1"/>
          </p:cNvSpPr>
          <p:nvPr>
            <p:ph type="title"/>
          </p:nvPr>
        </p:nvSpPr>
        <p:spPr>
          <a:xfrm>
            <a:off x="839784" y="365129"/>
            <a:ext cx="10515600" cy="1325559"/>
          </a:xfrm>
        </p:spPr>
        <p:txBody>
          <a:bodyPr/>
          <a:lstStyle>
            <a:lvl1pPr>
              <a:defRPr/>
            </a:lvl1pPr>
          </a:lstStyle>
          <a:p>
            <a:pPr lvl="0"/>
            <a:r>
              <a:rPr lang="en-GB"/>
              <a:t>Click to edit Master title style</a:t>
            </a:r>
            <a:endParaRPr lang="en-US"/>
          </a:p>
        </p:txBody>
      </p:sp>
      <p:sp>
        <p:nvSpPr>
          <p:cNvPr id="3" name="Text Placeholder 2">
            <a:extLst>
              <a:ext uri="{FF2B5EF4-FFF2-40B4-BE49-F238E27FC236}">
                <a16:creationId xmlns:a16="http://schemas.microsoft.com/office/drawing/2014/main" id="{406E6BE5-C21C-4056-A11B-55025FE7A688}"/>
              </a:ext>
            </a:extLst>
          </p:cNvPr>
          <p:cNvSpPr txBox="1">
            <a:spLocks noGrp="1"/>
          </p:cNvSpPr>
          <p:nvPr>
            <p:ph type="body" idx="1"/>
          </p:nvPr>
        </p:nvSpPr>
        <p:spPr>
          <a:xfrm>
            <a:off x="839784" y="1681160"/>
            <a:ext cx="5157782" cy="823910"/>
          </a:xfrm>
        </p:spPr>
        <p:txBody>
          <a:bodyPr anchor="b"/>
          <a:lstStyle>
            <a:lvl1pPr marL="0" indent="0">
              <a:buNone/>
              <a:defRPr sz="2400" b="1"/>
            </a:lvl1pPr>
          </a:lstStyle>
          <a:p>
            <a:pPr lvl="0"/>
            <a:r>
              <a:rPr lang="en-GB"/>
              <a:t>Click to edit Master text styles</a:t>
            </a:r>
          </a:p>
        </p:txBody>
      </p:sp>
      <p:sp>
        <p:nvSpPr>
          <p:cNvPr id="4" name="Content Placeholder 3">
            <a:extLst>
              <a:ext uri="{FF2B5EF4-FFF2-40B4-BE49-F238E27FC236}">
                <a16:creationId xmlns:a16="http://schemas.microsoft.com/office/drawing/2014/main" id="{FEA5A402-EDE9-4A94-A4AB-88F3CB4ED15B}"/>
              </a:ext>
            </a:extLst>
          </p:cNvPr>
          <p:cNvSpPr txBox="1">
            <a:spLocks noGrp="1"/>
          </p:cNvSpPr>
          <p:nvPr>
            <p:ph idx="2"/>
          </p:nvPr>
        </p:nvSpPr>
        <p:spPr>
          <a:xfrm>
            <a:off x="839784" y="2505071"/>
            <a:ext cx="5157782" cy="3684583"/>
          </a:xfrm>
        </p:spPr>
        <p:txBody>
          <a:bodyPr/>
          <a:lstStyle>
            <a:lvl1pPr>
              <a:defRPr/>
            </a:lvl1pPr>
            <a:lvl2pPr>
              <a:defRPr/>
            </a:lvl2pPr>
            <a:lvl3pPr>
              <a:defRPr/>
            </a:lvl3pPr>
            <a:lvl4pPr>
              <a:defRPr/>
            </a:lvl4pPr>
            <a:lvl5pPr>
              <a:defRPr/>
            </a:lvl5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5" name="Text Placeholder 4">
            <a:extLst>
              <a:ext uri="{FF2B5EF4-FFF2-40B4-BE49-F238E27FC236}">
                <a16:creationId xmlns:a16="http://schemas.microsoft.com/office/drawing/2014/main" id="{A691BD96-1CFB-4041-8B52-7D66AF7F42E7}"/>
              </a:ext>
            </a:extLst>
          </p:cNvPr>
          <p:cNvSpPr txBox="1">
            <a:spLocks noGrp="1"/>
          </p:cNvSpPr>
          <p:nvPr>
            <p:ph type="body" idx="3"/>
          </p:nvPr>
        </p:nvSpPr>
        <p:spPr>
          <a:xfrm>
            <a:off x="6172200" y="1681160"/>
            <a:ext cx="5183184" cy="823910"/>
          </a:xfrm>
        </p:spPr>
        <p:txBody>
          <a:bodyPr anchor="b"/>
          <a:lstStyle>
            <a:lvl1pPr marL="0" indent="0">
              <a:buNone/>
              <a:defRPr sz="2400" b="1"/>
            </a:lvl1pPr>
          </a:lstStyle>
          <a:p>
            <a:pPr lvl="0"/>
            <a:r>
              <a:rPr lang="en-GB"/>
              <a:t>Click to edit Master text styles</a:t>
            </a:r>
          </a:p>
        </p:txBody>
      </p:sp>
      <p:sp>
        <p:nvSpPr>
          <p:cNvPr id="6" name="Content Placeholder 5">
            <a:extLst>
              <a:ext uri="{FF2B5EF4-FFF2-40B4-BE49-F238E27FC236}">
                <a16:creationId xmlns:a16="http://schemas.microsoft.com/office/drawing/2014/main" id="{9885C4C5-D43E-4E2B-BC24-B06B619041F5}"/>
              </a:ext>
            </a:extLst>
          </p:cNvPr>
          <p:cNvSpPr txBox="1">
            <a:spLocks noGrp="1"/>
          </p:cNvSpPr>
          <p:nvPr>
            <p:ph idx="4"/>
          </p:nvPr>
        </p:nvSpPr>
        <p:spPr>
          <a:xfrm>
            <a:off x="6172200" y="2505071"/>
            <a:ext cx="5183184" cy="3684583"/>
          </a:xfrm>
        </p:spPr>
        <p:txBody>
          <a:bodyPr/>
          <a:lstStyle>
            <a:lvl1pPr>
              <a:defRPr/>
            </a:lvl1pPr>
            <a:lvl2pPr>
              <a:defRPr/>
            </a:lvl2pPr>
            <a:lvl3pPr>
              <a:defRPr/>
            </a:lvl3pPr>
            <a:lvl4pPr>
              <a:defRPr/>
            </a:lvl4pPr>
            <a:lvl5pPr>
              <a:defRPr/>
            </a:lvl5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7" name="Date Placeholder 6">
            <a:extLst>
              <a:ext uri="{FF2B5EF4-FFF2-40B4-BE49-F238E27FC236}">
                <a16:creationId xmlns:a16="http://schemas.microsoft.com/office/drawing/2014/main" id="{1605F874-2C90-45C2-94DC-89C9E43D85C2}"/>
              </a:ext>
            </a:extLst>
          </p:cNvPr>
          <p:cNvSpPr txBox="1">
            <a:spLocks noGrp="1"/>
          </p:cNvSpPr>
          <p:nvPr>
            <p:ph type="dt" sz="half" idx="7"/>
          </p:nvPr>
        </p:nvSpPr>
        <p:spPr/>
        <p:txBody>
          <a:bodyPr/>
          <a:lstStyle>
            <a:lvl1pPr>
              <a:defRPr/>
            </a:lvl1pPr>
          </a:lstStyle>
          <a:p>
            <a:pPr lvl="0"/>
            <a:fld id="{8408E8A9-C690-401B-AE3B-A764A4D839FD}" type="datetime1">
              <a:rPr lang="en-US"/>
              <a:pPr lvl="0"/>
              <a:t>1/10/2020</a:t>
            </a:fld>
            <a:endParaRPr lang="en-US"/>
          </a:p>
        </p:txBody>
      </p:sp>
      <p:sp>
        <p:nvSpPr>
          <p:cNvPr id="8" name="Footer Placeholder 7">
            <a:extLst>
              <a:ext uri="{FF2B5EF4-FFF2-40B4-BE49-F238E27FC236}">
                <a16:creationId xmlns:a16="http://schemas.microsoft.com/office/drawing/2014/main" id="{61C78412-9E58-44BD-A6E0-7D041005DFA5}"/>
              </a:ext>
            </a:extLst>
          </p:cNvPr>
          <p:cNvSpPr txBox="1">
            <a:spLocks noGrp="1"/>
          </p:cNvSpPr>
          <p:nvPr>
            <p:ph type="ftr" sz="quarter" idx="9"/>
          </p:nvPr>
        </p:nvSpPr>
        <p:spPr/>
        <p:txBody>
          <a:bodyPr/>
          <a:lstStyle>
            <a:lvl1pPr>
              <a:defRPr/>
            </a:lvl1pPr>
          </a:lstStyle>
          <a:p>
            <a:pPr lvl="0"/>
            <a:endParaRPr lang="en-US"/>
          </a:p>
        </p:txBody>
      </p:sp>
      <p:sp>
        <p:nvSpPr>
          <p:cNvPr id="9" name="Slide Number Placeholder 8">
            <a:extLst>
              <a:ext uri="{FF2B5EF4-FFF2-40B4-BE49-F238E27FC236}">
                <a16:creationId xmlns:a16="http://schemas.microsoft.com/office/drawing/2014/main" id="{2820ABDD-F32A-4177-A94D-1137E5B0C5DB}"/>
              </a:ext>
            </a:extLst>
          </p:cNvPr>
          <p:cNvSpPr txBox="1">
            <a:spLocks noGrp="1"/>
          </p:cNvSpPr>
          <p:nvPr>
            <p:ph type="sldNum" sz="quarter" idx="8"/>
          </p:nvPr>
        </p:nvSpPr>
        <p:spPr/>
        <p:txBody>
          <a:bodyPr/>
          <a:lstStyle>
            <a:lvl1pPr>
              <a:defRPr/>
            </a:lvl1pPr>
          </a:lstStyle>
          <a:p>
            <a:pPr lvl="0"/>
            <a:fld id="{FA40A29F-FFBE-49C6-9020-9F31F63AEAD9}" type="slidenum">
              <a:t>‹#›</a:t>
            </a:fld>
            <a:endParaRPr lang="en-US"/>
          </a:p>
        </p:txBody>
      </p:sp>
    </p:spTree>
    <p:extLst>
      <p:ext uri="{BB962C8B-B14F-4D97-AF65-F5344CB8AC3E}">
        <p14:creationId xmlns:p14="http://schemas.microsoft.com/office/powerpoint/2010/main" val="2718398444"/>
      </p:ext>
    </p:extLst>
  </p:cSld>
  <p:clrMapOvr>
    <a:masterClrMapping/>
  </p:clrMapOvr>
</p:sldLayout>
</file>

<file path=ppt/slideLayouts/slideLayout23.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431624D-AEA6-400E-98A6-26419776BF49}"/>
              </a:ext>
            </a:extLst>
          </p:cNvPr>
          <p:cNvSpPr txBox="1">
            <a:spLocks noGrp="1"/>
          </p:cNvSpPr>
          <p:nvPr>
            <p:ph type="title"/>
          </p:nvPr>
        </p:nvSpPr>
        <p:spPr/>
        <p:txBody>
          <a:bodyPr/>
          <a:lstStyle>
            <a:lvl1pPr>
              <a:defRPr/>
            </a:lvl1pPr>
          </a:lstStyle>
          <a:p>
            <a:pPr lvl="0"/>
            <a:r>
              <a:rPr lang="en-GB"/>
              <a:t>Click to edit Master title style</a:t>
            </a:r>
            <a:endParaRPr lang="en-US"/>
          </a:p>
        </p:txBody>
      </p:sp>
      <p:sp>
        <p:nvSpPr>
          <p:cNvPr id="3" name="Date Placeholder 2">
            <a:extLst>
              <a:ext uri="{FF2B5EF4-FFF2-40B4-BE49-F238E27FC236}">
                <a16:creationId xmlns:a16="http://schemas.microsoft.com/office/drawing/2014/main" id="{0DF7712D-3387-4A1F-A313-8162FEBD331F}"/>
              </a:ext>
            </a:extLst>
          </p:cNvPr>
          <p:cNvSpPr txBox="1">
            <a:spLocks noGrp="1"/>
          </p:cNvSpPr>
          <p:nvPr>
            <p:ph type="dt" sz="half" idx="7"/>
          </p:nvPr>
        </p:nvSpPr>
        <p:spPr/>
        <p:txBody>
          <a:bodyPr/>
          <a:lstStyle>
            <a:lvl1pPr>
              <a:defRPr/>
            </a:lvl1pPr>
          </a:lstStyle>
          <a:p>
            <a:pPr lvl="0"/>
            <a:fld id="{9121BFE3-DA48-47C7-ADAA-8EC3A06DCCC2}" type="datetime1">
              <a:rPr lang="en-US"/>
              <a:pPr lvl="0"/>
              <a:t>1/10/2020</a:t>
            </a:fld>
            <a:endParaRPr lang="en-US"/>
          </a:p>
        </p:txBody>
      </p:sp>
      <p:sp>
        <p:nvSpPr>
          <p:cNvPr id="4" name="Footer Placeholder 3">
            <a:extLst>
              <a:ext uri="{FF2B5EF4-FFF2-40B4-BE49-F238E27FC236}">
                <a16:creationId xmlns:a16="http://schemas.microsoft.com/office/drawing/2014/main" id="{FBD30937-CA76-4D74-9F4C-4E82C4AEDFC9}"/>
              </a:ext>
            </a:extLst>
          </p:cNvPr>
          <p:cNvSpPr txBox="1">
            <a:spLocks noGrp="1"/>
          </p:cNvSpPr>
          <p:nvPr>
            <p:ph type="ftr" sz="quarter" idx="9"/>
          </p:nvPr>
        </p:nvSpPr>
        <p:spPr/>
        <p:txBody>
          <a:bodyPr/>
          <a:lstStyle>
            <a:lvl1pPr>
              <a:defRPr/>
            </a:lvl1pPr>
          </a:lstStyle>
          <a:p>
            <a:pPr lvl="0"/>
            <a:endParaRPr lang="en-US"/>
          </a:p>
        </p:txBody>
      </p:sp>
      <p:sp>
        <p:nvSpPr>
          <p:cNvPr id="5" name="Slide Number Placeholder 4">
            <a:extLst>
              <a:ext uri="{FF2B5EF4-FFF2-40B4-BE49-F238E27FC236}">
                <a16:creationId xmlns:a16="http://schemas.microsoft.com/office/drawing/2014/main" id="{D8D4F98B-4883-44F8-BF65-27A26AFCD621}"/>
              </a:ext>
            </a:extLst>
          </p:cNvPr>
          <p:cNvSpPr txBox="1">
            <a:spLocks noGrp="1"/>
          </p:cNvSpPr>
          <p:nvPr>
            <p:ph type="sldNum" sz="quarter" idx="8"/>
          </p:nvPr>
        </p:nvSpPr>
        <p:spPr/>
        <p:txBody>
          <a:bodyPr/>
          <a:lstStyle>
            <a:lvl1pPr>
              <a:defRPr/>
            </a:lvl1pPr>
          </a:lstStyle>
          <a:p>
            <a:pPr lvl="0"/>
            <a:fld id="{E9CB0534-8049-452B-95A6-EFC05C758EC7}" type="slidenum">
              <a:t>‹#›</a:t>
            </a:fld>
            <a:endParaRPr lang="en-US"/>
          </a:p>
        </p:txBody>
      </p:sp>
    </p:spTree>
    <p:extLst>
      <p:ext uri="{BB962C8B-B14F-4D97-AF65-F5344CB8AC3E}">
        <p14:creationId xmlns:p14="http://schemas.microsoft.com/office/powerpoint/2010/main" val="841777183"/>
      </p:ext>
    </p:extLst>
  </p:cSld>
  <p:clrMapOvr>
    <a:masterClrMapping/>
  </p:clrMapOvr>
</p:sldLayout>
</file>

<file path=ppt/slideLayouts/slideLayout24.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38E69C25-913C-43EB-AD71-6D82B85051B5}"/>
              </a:ext>
            </a:extLst>
          </p:cNvPr>
          <p:cNvSpPr txBox="1">
            <a:spLocks noGrp="1"/>
          </p:cNvSpPr>
          <p:nvPr>
            <p:ph type="dt" sz="half" idx="7"/>
          </p:nvPr>
        </p:nvSpPr>
        <p:spPr/>
        <p:txBody>
          <a:bodyPr/>
          <a:lstStyle>
            <a:lvl1pPr>
              <a:defRPr/>
            </a:lvl1pPr>
          </a:lstStyle>
          <a:p>
            <a:pPr lvl="0"/>
            <a:fld id="{C512FC07-9348-489F-872A-55E0140D447F}" type="datetime1">
              <a:rPr lang="en-US"/>
              <a:pPr lvl="0"/>
              <a:t>1/10/2020</a:t>
            </a:fld>
            <a:endParaRPr lang="en-US"/>
          </a:p>
        </p:txBody>
      </p:sp>
      <p:sp>
        <p:nvSpPr>
          <p:cNvPr id="3" name="Footer Placeholder 2">
            <a:extLst>
              <a:ext uri="{FF2B5EF4-FFF2-40B4-BE49-F238E27FC236}">
                <a16:creationId xmlns:a16="http://schemas.microsoft.com/office/drawing/2014/main" id="{22779A48-E5CC-4E6B-8FA5-5F95474968ED}"/>
              </a:ext>
            </a:extLst>
          </p:cNvPr>
          <p:cNvSpPr txBox="1">
            <a:spLocks noGrp="1"/>
          </p:cNvSpPr>
          <p:nvPr>
            <p:ph type="ftr" sz="quarter" idx="9"/>
          </p:nvPr>
        </p:nvSpPr>
        <p:spPr/>
        <p:txBody>
          <a:bodyPr/>
          <a:lstStyle>
            <a:lvl1pPr>
              <a:defRPr/>
            </a:lvl1pPr>
          </a:lstStyle>
          <a:p>
            <a:pPr lvl="0"/>
            <a:endParaRPr lang="en-US"/>
          </a:p>
        </p:txBody>
      </p:sp>
      <p:sp>
        <p:nvSpPr>
          <p:cNvPr id="4" name="Slide Number Placeholder 3">
            <a:extLst>
              <a:ext uri="{FF2B5EF4-FFF2-40B4-BE49-F238E27FC236}">
                <a16:creationId xmlns:a16="http://schemas.microsoft.com/office/drawing/2014/main" id="{D38F03A8-1403-49E3-A5D6-2C6A46D3B66B}"/>
              </a:ext>
            </a:extLst>
          </p:cNvPr>
          <p:cNvSpPr txBox="1">
            <a:spLocks noGrp="1"/>
          </p:cNvSpPr>
          <p:nvPr>
            <p:ph type="sldNum" sz="quarter" idx="8"/>
          </p:nvPr>
        </p:nvSpPr>
        <p:spPr/>
        <p:txBody>
          <a:bodyPr/>
          <a:lstStyle>
            <a:lvl1pPr>
              <a:defRPr/>
            </a:lvl1pPr>
          </a:lstStyle>
          <a:p>
            <a:pPr lvl="0"/>
            <a:fld id="{D54294AC-9F8E-45DD-98D5-A042D91BB4AE}" type="slidenum">
              <a:t>‹#›</a:t>
            </a:fld>
            <a:endParaRPr lang="en-US"/>
          </a:p>
        </p:txBody>
      </p:sp>
    </p:spTree>
    <p:extLst>
      <p:ext uri="{BB962C8B-B14F-4D97-AF65-F5344CB8AC3E}">
        <p14:creationId xmlns:p14="http://schemas.microsoft.com/office/powerpoint/2010/main" val="2103216736"/>
      </p:ext>
    </p:extLst>
  </p:cSld>
  <p:clrMapOvr>
    <a:masterClrMapping/>
  </p:clrMapOvr>
</p:sldLayout>
</file>

<file path=ppt/slideLayouts/slideLayout25.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989C6E0-9E9C-4FAC-96AC-8774400D7B86}"/>
              </a:ext>
            </a:extLst>
          </p:cNvPr>
          <p:cNvSpPr txBox="1">
            <a:spLocks noGrp="1"/>
          </p:cNvSpPr>
          <p:nvPr>
            <p:ph type="title"/>
          </p:nvPr>
        </p:nvSpPr>
        <p:spPr>
          <a:xfrm>
            <a:off x="839784" y="457200"/>
            <a:ext cx="3932240" cy="1600200"/>
          </a:xfrm>
        </p:spPr>
        <p:txBody>
          <a:bodyPr anchor="b"/>
          <a:lstStyle>
            <a:lvl1pPr>
              <a:defRPr sz="3200"/>
            </a:lvl1pPr>
          </a:lstStyle>
          <a:p>
            <a:pPr lvl="0"/>
            <a:r>
              <a:rPr lang="en-GB"/>
              <a:t>Click to edit Master title style</a:t>
            </a:r>
            <a:endParaRPr lang="en-US"/>
          </a:p>
        </p:txBody>
      </p:sp>
      <p:sp>
        <p:nvSpPr>
          <p:cNvPr id="3" name="Content Placeholder 2">
            <a:extLst>
              <a:ext uri="{FF2B5EF4-FFF2-40B4-BE49-F238E27FC236}">
                <a16:creationId xmlns:a16="http://schemas.microsoft.com/office/drawing/2014/main" id="{B07BB452-080D-4D3C-AE7C-9B8D99503876}"/>
              </a:ext>
            </a:extLst>
          </p:cNvPr>
          <p:cNvSpPr txBox="1">
            <a:spLocks noGrp="1"/>
          </p:cNvSpPr>
          <p:nvPr>
            <p:ph idx="1"/>
          </p:nvPr>
        </p:nvSpPr>
        <p:spPr>
          <a:xfrm>
            <a:off x="5183184" y="987423"/>
            <a:ext cx="6172200" cy="4873623"/>
          </a:xfrm>
        </p:spPr>
        <p:txBody>
          <a:bodyPr/>
          <a:lstStyle>
            <a:lvl1pPr>
              <a:defRPr sz="3200"/>
            </a:lvl1pPr>
            <a:lvl2pPr>
              <a:defRPr sz="2800"/>
            </a:lvl2pPr>
            <a:lvl3pPr>
              <a:defRPr sz="2400"/>
            </a:lvl3pPr>
            <a:lvl4pPr>
              <a:defRPr sz="2000"/>
            </a:lvl4pPr>
            <a:lvl5pPr>
              <a:defRPr sz="2000"/>
            </a:lvl5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Text Placeholder 3">
            <a:extLst>
              <a:ext uri="{FF2B5EF4-FFF2-40B4-BE49-F238E27FC236}">
                <a16:creationId xmlns:a16="http://schemas.microsoft.com/office/drawing/2014/main" id="{783883AC-7F9E-4A2E-AC17-EAC120079A62}"/>
              </a:ext>
            </a:extLst>
          </p:cNvPr>
          <p:cNvSpPr txBox="1">
            <a:spLocks noGrp="1"/>
          </p:cNvSpPr>
          <p:nvPr>
            <p:ph type="body" idx="2"/>
          </p:nvPr>
        </p:nvSpPr>
        <p:spPr>
          <a:xfrm>
            <a:off x="839784" y="2057400"/>
            <a:ext cx="3932240" cy="3811584"/>
          </a:xfrm>
        </p:spPr>
        <p:txBody>
          <a:bodyPr/>
          <a:lstStyle>
            <a:lvl1pPr marL="0" indent="0">
              <a:buNone/>
              <a:defRPr sz="1600"/>
            </a:lvl1pPr>
          </a:lstStyle>
          <a:p>
            <a:pPr lvl="0"/>
            <a:r>
              <a:rPr lang="en-GB"/>
              <a:t>Click to edit Master text styles</a:t>
            </a:r>
          </a:p>
        </p:txBody>
      </p:sp>
      <p:sp>
        <p:nvSpPr>
          <p:cNvPr id="5" name="Date Placeholder 4">
            <a:extLst>
              <a:ext uri="{FF2B5EF4-FFF2-40B4-BE49-F238E27FC236}">
                <a16:creationId xmlns:a16="http://schemas.microsoft.com/office/drawing/2014/main" id="{94229D61-3319-4900-82A9-D301FB850850}"/>
              </a:ext>
            </a:extLst>
          </p:cNvPr>
          <p:cNvSpPr txBox="1">
            <a:spLocks noGrp="1"/>
          </p:cNvSpPr>
          <p:nvPr>
            <p:ph type="dt" sz="half" idx="7"/>
          </p:nvPr>
        </p:nvSpPr>
        <p:spPr/>
        <p:txBody>
          <a:bodyPr/>
          <a:lstStyle>
            <a:lvl1pPr>
              <a:defRPr/>
            </a:lvl1pPr>
          </a:lstStyle>
          <a:p>
            <a:pPr lvl="0"/>
            <a:fld id="{D393EB44-2D4F-4299-B813-E17615483395}" type="datetime1">
              <a:rPr lang="en-US"/>
              <a:pPr lvl="0"/>
              <a:t>1/10/2020</a:t>
            </a:fld>
            <a:endParaRPr lang="en-US"/>
          </a:p>
        </p:txBody>
      </p:sp>
      <p:sp>
        <p:nvSpPr>
          <p:cNvPr id="6" name="Footer Placeholder 5">
            <a:extLst>
              <a:ext uri="{FF2B5EF4-FFF2-40B4-BE49-F238E27FC236}">
                <a16:creationId xmlns:a16="http://schemas.microsoft.com/office/drawing/2014/main" id="{084F4CA5-7052-4A6C-AF5C-979451B290BB}"/>
              </a:ext>
            </a:extLst>
          </p:cNvPr>
          <p:cNvSpPr txBox="1">
            <a:spLocks noGrp="1"/>
          </p:cNvSpPr>
          <p:nvPr>
            <p:ph type="ftr" sz="quarter" idx="9"/>
          </p:nvPr>
        </p:nvSpPr>
        <p:spPr/>
        <p:txBody>
          <a:bodyPr/>
          <a:lstStyle>
            <a:lvl1pPr>
              <a:defRPr/>
            </a:lvl1pPr>
          </a:lstStyle>
          <a:p>
            <a:pPr lvl="0"/>
            <a:endParaRPr lang="en-US"/>
          </a:p>
        </p:txBody>
      </p:sp>
      <p:sp>
        <p:nvSpPr>
          <p:cNvPr id="7" name="Slide Number Placeholder 6">
            <a:extLst>
              <a:ext uri="{FF2B5EF4-FFF2-40B4-BE49-F238E27FC236}">
                <a16:creationId xmlns:a16="http://schemas.microsoft.com/office/drawing/2014/main" id="{AEF1C518-F9FD-4072-B47B-21D92315991C}"/>
              </a:ext>
            </a:extLst>
          </p:cNvPr>
          <p:cNvSpPr txBox="1">
            <a:spLocks noGrp="1"/>
          </p:cNvSpPr>
          <p:nvPr>
            <p:ph type="sldNum" sz="quarter" idx="8"/>
          </p:nvPr>
        </p:nvSpPr>
        <p:spPr/>
        <p:txBody>
          <a:bodyPr/>
          <a:lstStyle>
            <a:lvl1pPr>
              <a:defRPr/>
            </a:lvl1pPr>
          </a:lstStyle>
          <a:p>
            <a:pPr lvl="0"/>
            <a:fld id="{7B92F155-E50D-4C7D-8FAB-663275ADDDCB}" type="slidenum">
              <a:t>‹#›</a:t>
            </a:fld>
            <a:endParaRPr lang="en-US"/>
          </a:p>
        </p:txBody>
      </p:sp>
    </p:spTree>
    <p:extLst>
      <p:ext uri="{BB962C8B-B14F-4D97-AF65-F5344CB8AC3E}">
        <p14:creationId xmlns:p14="http://schemas.microsoft.com/office/powerpoint/2010/main" val="20708700"/>
      </p:ext>
    </p:extLst>
  </p:cSld>
  <p:clrMapOvr>
    <a:masterClrMapping/>
  </p:clrMapOvr>
</p:sldLayout>
</file>

<file path=ppt/slideLayouts/slideLayout26.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568C14F-F619-4A20-B675-0BAACCFD4F05}"/>
              </a:ext>
            </a:extLst>
          </p:cNvPr>
          <p:cNvSpPr txBox="1">
            <a:spLocks noGrp="1"/>
          </p:cNvSpPr>
          <p:nvPr>
            <p:ph type="title"/>
          </p:nvPr>
        </p:nvSpPr>
        <p:spPr>
          <a:xfrm>
            <a:off x="839784" y="457200"/>
            <a:ext cx="3932240" cy="1600200"/>
          </a:xfrm>
        </p:spPr>
        <p:txBody>
          <a:bodyPr anchor="b"/>
          <a:lstStyle>
            <a:lvl1pPr>
              <a:defRPr sz="3200"/>
            </a:lvl1pPr>
          </a:lstStyle>
          <a:p>
            <a:pPr lvl="0"/>
            <a:r>
              <a:rPr lang="en-GB"/>
              <a:t>Click to edit Master title style</a:t>
            </a:r>
            <a:endParaRPr lang="en-US"/>
          </a:p>
        </p:txBody>
      </p:sp>
      <p:sp>
        <p:nvSpPr>
          <p:cNvPr id="3" name="Picture Placeholder 2">
            <a:extLst>
              <a:ext uri="{FF2B5EF4-FFF2-40B4-BE49-F238E27FC236}">
                <a16:creationId xmlns:a16="http://schemas.microsoft.com/office/drawing/2014/main" id="{4A1A4BCD-A374-4E79-B0D3-FAA189BE545E}"/>
              </a:ext>
            </a:extLst>
          </p:cNvPr>
          <p:cNvSpPr txBox="1">
            <a:spLocks noGrp="1"/>
          </p:cNvSpPr>
          <p:nvPr>
            <p:ph type="pic" idx="1"/>
          </p:nvPr>
        </p:nvSpPr>
        <p:spPr>
          <a:xfrm>
            <a:off x="5183184" y="987423"/>
            <a:ext cx="6172200" cy="4873623"/>
          </a:xfrm>
        </p:spPr>
        <p:txBody>
          <a:bodyPr/>
          <a:lstStyle>
            <a:lvl1pPr marL="0" indent="0">
              <a:buNone/>
              <a:defRPr lang="en-US" sz="3200"/>
            </a:lvl1pPr>
          </a:lstStyle>
          <a:p>
            <a:pPr lvl="0"/>
            <a:endParaRPr lang="en-US"/>
          </a:p>
        </p:txBody>
      </p:sp>
      <p:sp>
        <p:nvSpPr>
          <p:cNvPr id="4" name="Text Placeholder 3">
            <a:extLst>
              <a:ext uri="{FF2B5EF4-FFF2-40B4-BE49-F238E27FC236}">
                <a16:creationId xmlns:a16="http://schemas.microsoft.com/office/drawing/2014/main" id="{8321423A-2FFA-4724-B8B4-E42FE230F404}"/>
              </a:ext>
            </a:extLst>
          </p:cNvPr>
          <p:cNvSpPr txBox="1">
            <a:spLocks noGrp="1"/>
          </p:cNvSpPr>
          <p:nvPr>
            <p:ph type="body" idx="2"/>
          </p:nvPr>
        </p:nvSpPr>
        <p:spPr>
          <a:xfrm>
            <a:off x="839784" y="2057400"/>
            <a:ext cx="3932240" cy="3811584"/>
          </a:xfrm>
        </p:spPr>
        <p:txBody>
          <a:bodyPr/>
          <a:lstStyle>
            <a:lvl1pPr marL="0" indent="0">
              <a:buNone/>
              <a:defRPr sz="1600"/>
            </a:lvl1pPr>
          </a:lstStyle>
          <a:p>
            <a:pPr lvl="0"/>
            <a:r>
              <a:rPr lang="en-GB"/>
              <a:t>Click to edit Master text styles</a:t>
            </a:r>
          </a:p>
        </p:txBody>
      </p:sp>
      <p:sp>
        <p:nvSpPr>
          <p:cNvPr id="5" name="Date Placeholder 4">
            <a:extLst>
              <a:ext uri="{FF2B5EF4-FFF2-40B4-BE49-F238E27FC236}">
                <a16:creationId xmlns:a16="http://schemas.microsoft.com/office/drawing/2014/main" id="{3AA933FC-9A3E-48F7-89A5-D1CF817F9F85}"/>
              </a:ext>
            </a:extLst>
          </p:cNvPr>
          <p:cNvSpPr txBox="1">
            <a:spLocks noGrp="1"/>
          </p:cNvSpPr>
          <p:nvPr>
            <p:ph type="dt" sz="half" idx="7"/>
          </p:nvPr>
        </p:nvSpPr>
        <p:spPr/>
        <p:txBody>
          <a:bodyPr/>
          <a:lstStyle>
            <a:lvl1pPr>
              <a:defRPr/>
            </a:lvl1pPr>
          </a:lstStyle>
          <a:p>
            <a:pPr lvl="0"/>
            <a:fld id="{025A8DD2-433D-4F13-9CD8-6A75B10CB792}" type="datetime1">
              <a:rPr lang="en-US"/>
              <a:pPr lvl="0"/>
              <a:t>1/10/2020</a:t>
            </a:fld>
            <a:endParaRPr lang="en-US"/>
          </a:p>
        </p:txBody>
      </p:sp>
      <p:sp>
        <p:nvSpPr>
          <p:cNvPr id="6" name="Footer Placeholder 5">
            <a:extLst>
              <a:ext uri="{FF2B5EF4-FFF2-40B4-BE49-F238E27FC236}">
                <a16:creationId xmlns:a16="http://schemas.microsoft.com/office/drawing/2014/main" id="{0D707DDD-D15B-4B40-9E71-8FFB4EAF11F0}"/>
              </a:ext>
            </a:extLst>
          </p:cNvPr>
          <p:cNvSpPr txBox="1">
            <a:spLocks noGrp="1"/>
          </p:cNvSpPr>
          <p:nvPr>
            <p:ph type="ftr" sz="quarter" idx="9"/>
          </p:nvPr>
        </p:nvSpPr>
        <p:spPr/>
        <p:txBody>
          <a:bodyPr/>
          <a:lstStyle>
            <a:lvl1pPr>
              <a:defRPr/>
            </a:lvl1pPr>
          </a:lstStyle>
          <a:p>
            <a:pPr lvl="0"/>
            <a:endParaRPr lang="en-US"/>
          </a:p>
        </p:txBody>
      </p:sp>
      <p:sp>
        <p:nvSpPr>
          <p:cNvPr id="7" name="Slide Number Placeholder 6">
            <a:extLst>
              <a:ext uri="{FF2B5EF4-FFF2-40B4-BE49-F238E27FC236}">
                <a16:creationId xmlns:a16="http://schemas.microsoft.com/office/drawing/2014/main" id="{679AD16B-4631-422B-BDAE-FDCBA45F3110}"/>
              </a:ext>
            </a:extLst>
          </p:cNvPr>
          <p:cNvSpPr txBox="1">
            <a:spLocks noGrp="1"/>
          </p:cNvSpPr>
          <p:nvPr>
            <p:ph type="sldNum" sz="quarter" idx="8"/>
          </p:nvPr>
        </p:nvSpPr>
        <p:spPr/>
        <p:txBody>
          <a:bodyPr/>
          <a:lstStyle>
            <a:lvl1pPr>
              <a:defRPr/>
            </a:lvl1pPr>
          </a:lstStyle>
          <a:p>
            <a:pPr lvl="0"/>
            <a:fld id="{EF3EE118-306B-4F4C-9CCB-18BC49F43C29}" type="slidenum">
              <a:t>‹#›</a:t>
            </a:fld>
            <a:endParaRPr lang="en-US"/>
          </a:p>
        </p:txBody>
      </p:sp>
    </p:spTree>
    <p:extLst>
      <p:ext uri="{BB962C8B-B14F-4D97-AF65-F5344CB8AC3E}">
        <p14:creationId xmlns:p14="http://schemas.microsoft.com/office/powerpoint/2010/main" val="2311898011"/>
      </p:ext>
    </p:extLst>
  </p:cSld>
  <p:clrMapOvr>
    <a:masterClrMapping/>
  </p:clrMapOvr>
</p:sldLayout>
</file>

<file path=ppt/slideLayouts/slideLayout27.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78D18FE-75F6-4E01-81DD-19526AB5D7E2}"/>
              </a:ext>
            </a:extLst>
          </p:cNvPr>
          <p:cNvSpPr txBox="1">
            <a:spLocks noGrp="1"/>
          </p:cNvSpPr>
          <p:nvPr>
            <p:ph type="title"/>
          </p:nvPr>
        </p:nvSpPr>
        <p:spPr/>
        <p:txBody>
          <a:bodyPr/>
          <a:lstStyle>
            <a:lvl1pPr>
              <a:defRPr/>
            </a:lvl1pPr>
          </a:lstStyle>
          <a:p>
            <a:pPr lvl="0"/>
            <a:r>
              <a:rPr lang="en-GB"/>
              <a:t>Click to edit Master title style</a:t>
            </a:r>
            <a:endParaRPr lang="en-US"/>
          </a:p>
        </p:txBody>
      </p:sp>
      <p:sp>
        <p:nvSpPr>
          <p:cNvPr id="3" name="Vertical Text Placeholder 2">
            <a:extLst>
              <a:ext uri="{FF2B5EF4-FFF2-40B4-BE49-F238E27FC236}">
                <a16:creationId xmlns:a16="http://schemas.microsoft.com/office/drawing/2014/main" id="{5008776C-8005-445F-955C-0938F4996172}"/>
              </a:ext>
            </a:extLst>
          </p:cNvPr>
          <p:cNvSpPr txBox="1">
            <a:spLocks noGrp="1"/>
          </p:cNvSpPr>
          <p:nvPr>
            <p:ph type="body" orient="vert" idx="1"/>
          </p:nvPr>
        </p:nvSpPr>
        <p:spPr/>
        <p:txBody>
          <a:bodyPr vert="eaVert"/>
          <a:lstStyle>
            <a:lvl1pPr>
              <a:defRPr/>
            </a:lvl1pPr>
            <a:lvl2pPr>
              <a:defRPr/>
            </a:lvl2pPr>
            <a:lvl3pPr>
              <a:defRPr/>
            </a:lvl3pPr>
            <a:lvl4pPr>
              <a:defRPr/>
            </a:lvl4pPr>
            <a:lvl5pPr>
              <a:defRPr/>
            </a:lvl5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Date Placeholder 3">
            <a:extLst>
              <a:ext uri="{FF2B5EF4-FFF2-40B4-BE49-F238E27FC236}">
                <a16:creationId xmlns:a16="http://schemas.microsoft.com/office/drawing/2014/main" id="{CEAF9982-BDC2-4F80-BAC2-8B823124C295}"/>
              </a:ext>
            </a:extLst>
          </p:cNvPr>
          <p:cNvSpPr txBox="1">
            <a:spLocks noGrp="1"/>
          </p:cNvSpPr>
          <p:nvPr>
            <p:ph type="dt" sz="half" idx="7"/>
          </p:nvPr>
        </p:nvSpPr>
        <p:spPr/>
        <p:txBody>
          <a:bodyPr/>
          <a:lstStyle>
            <a:lvl1pPr>
              <a:defRPr/>
            </a:lvl1pPr>
          </a:lstStyle>
          <a:p>
            <a:pPr lvl="0"/>
            <a:fld id="{92D5562B-8B74-4BF8-8196-FE8C863C81DF}" type="datetime1">
              <a:rPr lang="en-US"/>
              <a:pPr lvl="0"/>
              <a:t>1/10/2020</a:t>
            </a:fld>
            <a:endParaRPr lang="en-US"/>
          </a:p>
        </p:txBody>
      </p:sp>
      <p:sp>
        <p:nvSpPr>
          <p:cNvPr id="5" name="Footer Placeholder 4">
            <a:extLst>
              <a:ext uri="{FF2B5EF4-FFF2-40B4-BE49-F238E27FC236}">
                <a16:creationId xmlns:a16="http://schemas.microsoft.com/office/drawing/2014/main" id="{B87E705B-219D-4C06-BBD4-CBAB6772F04F}"/>
              </a:ext>
            </a:extLst>
          </p:cNvPr>
          <p:cNvSpPr txBox="1">
            <a:spLocks noGrp="1"/>
          </p:cNvSpPr>
          <p:nvPr>
            <p:ph type="ftr" sz="quarter" idx="9"/>
          </p:nvPr>
        </p:nvSpPr>
        <p:spPr/>
        <p:txBody>
          <a:bodyPr/>
          <a:lstStyle>
            <a:lvl1pPr>
              <a:defRPr/>
            </a:lvl1pPr>
          </a:lstStyle>
          <a:p>
            <a:pPr lvl="0"/>
            <a:endParaRPr lang="en-US"/>
          </a:p>
        </p:txBody>
      </p:sp>
      <p:sp>
        <p:nvSpPr>
          <p:cNvPr id="6" name="Slide Number Placeholder 5">
            <a:extLst>
              <a:ext uri="{FF2B5EF4-FFF2-40B4-BE49-F238E27FC236}">
                <a16:creationId xmlns:a16="http://schemas.microsoft.com/office/drawing/2014/main" id="{1473955E-F4DB-4288-8850-6C0A04633736}"/>
              </a:ext>
            </a:extLst>
          </p:cNvPr>
          <p:cNvSpPr txBox="1">
            <a:spLocks noGrp="1"/>
          </p:cNvSpPr>
          <p:nvPr>
            <p:ph type="sldNum" sz="quarter" idx="8"/>
          </p:nvPr>
        </p:nvSpPr>
        <p:spPr/>
        <p:txBody>
          <a:bodyPr/>
          <a:lstStyle>
            <a:lvl1pPr>
              <a:defRPr/>
            </a:lvl1pPr>
          </a:lstStyle>
          <a:p>
            <a:pPr lvl="0"/>
            <a:fld id="{EDD96DE8-C489-4621-A9EF-8C2064BCFB0B}" type="slidenum">
              <a:t>‹#›</a:t>
            </a:fld>
            <a:endParaRPr lang="en-US"/>
          </a:p>
        </p:txBody>
      </p:sp>
    </p:spTree>
    <p:extLst>
      <p:ext uri="{BB962C8B-B14F-4D97-AF65-F5344CB8AC3E}">
        <p14:creationId xmlns:p14="http://schemas.microsoft.com/office/powerpoint/2010/main" val="1171420003"/>
      </p:ext>
    </p:extLst>
  </p:cSld>
  <p:clrMapOvr>
    <a:masterClrMapping/>
  </p:clrMapOvr>
</p:sldLayout>
</file>

<file path=ppt/slideLayouts/slideLayout28.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F26E05D5-509E-4BD4-885C-5A2549B3B3FB}"/>
              </a:ext>
            </a:extLst>
          </p:cNvPr>
          <p:cNvSpPr txBox="1">
            <a:spLocks noGrp="1"/>
          </p:cNvSpPr>
          <p:nvPr>
            <p:ph type="title" orient="vert"/>
          </p:nvPr>
        </p:nvSpPr>
        <p:spPr>
          <a:xfrm>
            <a:off x="8724903" y="365129"/>
            <a:ext cx="2628899" cy="5811834"/>
          </a:xfrm>
        </p:spPr>
        <p:txBody>
          <a:bodyPr vert="eaVert"/>
          <a:lstStyle>
            <a:lvl1pPr>
              <a:defRPr/>
            </a:lvl1pPr>
          </a:lstStyle>
          <a:p>
            <a:pPr lvl="0"/>
            <a:r>
              <a:rPr lang="en-GB"/>
              <a:t>Click to edit Master title style</a:t>
            </a:r>
            <a:endParaRPr lang="en-US"/>
          </a:p>
        </p:txBody>
      </p:sp>
      <p:sp>
        <p:nvSpPr>
          <p:cNvPr id="3" name="Vertical Text Placeholder 2">
            <a:extLst>
              <a:ext uri="{FF2B5EF4-FFF2-40B4-BE49-F238E27FC236}">
                <a16:creationId xmlns:a16="http://schemas.microsoft.com/office/drawing/2014/main" id="{781D26EA-323C-41D1-B177-068FD9B34084}"/>
              </a:ext>
            </a:extLst>
          </p:cNvPr>
          <p:cNvSpPr txBox="1">
            <a:spLocks noGrp="1"/>
          </p:cNvSpPr>
          <p:nvPr>
            <p:ph type="body" orient="vert" idx="1"/>
          </p:nvPr>
        </p:nvSpPr>
        <p:spPr>
          <a:xfrm>
            <a:off x="838203" y="365129"/>
            <a:ext cx="7734296" cy="5811834"/>
          </a:xfrm>
        </p:spPr>
        <p:txBody>
          <a:bodyPr vert="eaVert"/>
          <a:lstStyle>
            <a:lvl1pPr>
              <a:defRPr/>
            </a:lvl1pPr>
            <a:lvl2pPr>
              <a:defRPr/>
            </a:lvl2pPr>
            <a:lvl3pPr>
              <a:defRPr/>
            </a:lvl3pPr>
            <a:lvl4pPr>
              <a:defRPr/>
            </a:lvl4pPr>
            <a:lvl5pPr>
              <a:defRPr/>
            </a:lvl5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Date Placeholder 3">
            <a:extLst>
              <a:ext uri="{FF2B5EF4-FFF2-40B4-BE49-F238E27FC236}">
                <a16:creationId xmlns:a16="http://schemas.microsoft.com/office/drawing/2014/main" id="{0D7D7C9F-6913-473E-8F55-7A405FB6CD33}"/>
              </a:ext>
            </a:extLst>
          </p:cNvPr>
          <p:cNvSpPr txBox="1">
            <a:spLocks noGrp="1"/>
          </p:cNvSpPr>
          <p:nvPr>
            <p:ph type="dt" sz="half" idx="7"/>
          </p:nvPr>
        </p:nvSpPr>
        <p:spPr/>
        <p:txBody>
          <a:bodyPr/>
          <a:lstStyle>
            <a:lvl1pPr>
              <a:defRPr/>
            </a:lvl1pPr>
          </a:lstStyle>
          <a:p>
            <a:pPr lvl="0"/>
            <a:fld id="{FE995B64-EC6F-4869-8372-3D590E778052}" type="datetime1">
              <a:rPr lang="en-US"/>
              <a:pPr lvl="0"/>
              <a:t>1/10/2020</a:t>
            </a:fld>
            <a:endParaRPr lang="en-US"/>
          </a:p>
        </p:txBody>
      </p:sp>
      <p:sp>
        <p:nvSpPr>
          <p:cNvPr id="5" name="Footer Placeholder 4">
            <a:extLst>
              <a:ext uri="{FF2B5EF4-FFF2-40B4-BE49-F238E27FC236}">
                <a16:creationId xmlns:a16="http://schemas.microsoft.com/office/drawing/2014/main" id="{104FF853-A522-42E1-94D3-1555CB7E2A08}"/>
              </a:ext>
            </a:extLst>
          </p:cNvPr>
          <p:cNvSpPr txBox="1">
            <a:spLocks noGrp="1"/>
          </p:cNvSpPr>
          <p:nvPr>
            <p:ph type="ftr" sz="quarter" idx="9"/>
          </p:nvPr>
        </p:nvSpPr>
        <p:spPr/>
        <p:txBody>
          <a:bodyPr/>
          <a:lstStyle>
            <a:lvl1pPr>
              <a:defRPr/>
            </a:lvl1pPr>
          </a:lstStyle>
          <a:p>
            <a:pPr lvl="0"/>
            <a:endParaRPr lang="en-US"/>
          </a:p>
        </p:txBody>
      </p:sp>
      <p:sp>
        <p:nvSpPr>
          <p:cNvPr id="6" name="Slide Number Placeholder 5">
            <a:extLst>
              <a:ext uri="{FF2B5EF4-FFF2-40B4-BE49-F238E27FC236}">
                <a16:creationId xmlns:a16="http://schemas.microsoft.com/office/drawing/2014/main" id="{CBB3E1DD-2137-4D9F-9515-A23F9ED13005}"/>
              </a:ext>
            </a:extLst>
          </p:cNvPr>
          <p:cNvSpPr txBox="1">
            <a:spLocks noGrp="1"/>
          </p:cNvSpPr>
          <p:nvPr>
            <p:ph type="sldNum" sz="quarter" idx="8"/>
          </p:nvPr>
        </p:nvSpPr>
        <p:spPr/>
        <p:txBody>
          <a:bodyPr/>
          <a:lstStyle>
            <a:lvl1pPr>
              <a:defRPr/>
            </a:lvl1pPr>
          </a:lstStyle>
          <a:p>
            <a:pPr lvl="0"/>
            <a:fld id="{283E09AB-A499-4195-AFCD-BA9C7F8FD170}" type="slidenum">
              <a:t>‹#›</a:t>
            </a:fld>
            <a:endParaRPr lang="en-US"/>
          </a:p>
        </p:txBody>
      </p:sp>
    </p:spTree>
    <p:extLst>
      <p:ext uri="{BB962C8B-B14F-4D97-AF65-F5344CB8AC3E}">
        <p14:creationId xmlns:p14="http://schemas.microsoft.com/office/powerpoint/2010/main" val="1606172748"/>
      </p:ext>
    </p:extLst>
  </p:cSld>
  <p:clrMapOvr>
    <a:masterClrMapping/>
  </p:clrMapOvr>
</p:sldLayout>
</file>

<file path=ppt/slideLayouts/slideLayout29.xml><?xml version="1.0" encoding="utf-8"?>
<p:sldLayout xmlns:a="http://schemas.openxmlformats.org/drawingml/2006/main" xmlns:r="http://schemas.openxmlformats.org/officeDocument/2006/relationships" xmlns:p="http://schemas.openxmlformats.org/presentationml/2006/main" showMasterSp="0" type="title" preserve="1">
  <p:cSld name="Title Slide">
    <p:spTree>
      <p:nvGrpSpPr>
        <p:cNvPr id="1" name=""/>
        <p:cNvGrpSpPr/>
        <p:nvPr/>
      </p:nvGrpSpPr>
      <p:grpSpPr>
        <a:xfrm>
          <a:off x="0" y="0"/>
          <a:ext cx="0" cy="0"/>
          <a:chOff x="0" y="0"/>
          <a:chExt cx="0" cy="0"/>
        </a:xfrm>
      </p:grpSpPr>
      <p:grpSp>
        <p:nvGrpSpPr>
          <p:cNvPr id="2" name="Group 6">
            <a:extLst>
              <a:ext uri="{FF2B5EF4-FFF2-40B4-BE49-F238E27FC236}">
                <a16:creationId xmlns:a16="http://schemas.microsoft.com/office/drawing/2014/main" id="{6CD77523-DC17-460E-8A04-DB16640CBFBB}"/>
              </a:ext>
            </a:extLst>
          </p:cNvPr>
          <p:cNvGrpSpPr/>
          <p:nvPr/>
        </p:nvGrpSpPr>
        <p:grpSpPr>
          <a:xfrm>
            <a:off x="0" y="0"/>
            <a:ext cx="12191996" cy="6858000"/>
            <a:chOff x="0" y="0"/>
            <a:chExt cx="12191996" cy="6858000"/>
          </a:xfrm>
        </p:grpSpPr>
        <p:sp>
          <p:nvSpPr>
            <p:cNvPr id="3" name="Rectangle 8">
              <a:extLst>
                <a:ext uri="{FF2B5EF4-FFF2-40B4-BE49-F238E27FC236}">
                  <a16:creationId xmlns:a16="http://schemas.microsoft.com/office/drawing/2014/main" id="{D96ADE66-4B78-4A1E-9BF0-B35CF6F2B026}"/>
                </a:ext>
              </a:extLst>
            </p:cNvPr>
            <p:cNvSpPr/>
            <p:nvPr/>
          </p:nvSpPr>
          <p:spPr>
            <a:xfrm>
              <a:off x="0" y="0"/>
              <a:ext cx="12191996" cy="6858000"/>
            </a:xfrm>
            <a:prstGeom prst="rect">
              <a:avLst/>
            </a:prstGeom>
            <a:blipFill>
              <a:blip r:embed="rId2">
                <a:alphaModFix/>
              </a:blip>
              <a:stretch>
                <a:fillRect/>
              </a:stretch>
            </a:blipFill>
            <a:ln cap="flat">
              <a:noFill/>
              <a:prstDash val="solid"/>
            </a:ln>
          </p:spPr>
          <p:txBody>
            <a:bodyPr lIns="0" tIns="0" rIns="0" bIns="0"/>
            <a:lstStyle/>
            <a:p>
              <a:endParaRPr lang="en-GB"/>
            </a:p>
          </p:txBody>
        </p:sp>
        <p:sp>
          <p:nvSpPr>
            <p:cNvPr id="4" name="Freeform 5">
              <a:extLst>
                <a:ext uri="{FF2B5EF4-FFF2-40B4-BE49-F238E27FC236}">
                  <a16:creationId xmlns:a16="http://schemas.microsoft.com/office/drawing/2014/main" id="{726D63AE-7C4B-4A4E-A81B-3F994AA07774}"/>
                </a:ext>
              </a:extLst>
            </p:cNvPr>
            <p:cNvSpPr/>
            <p:nvPr/>
          </p:nvSpPr>
          <p:spPr>
            <a:xfrm>
              <a:off x="0" y="1591"/>
              <a:ext cx="12191996" cy="6856408"/>
            </a:xfrm>
            <a:custGeom>
              <a:avLst/>
              <a:gdLst>
                <a:gd name="f0" fmla="val w"/>
                <a:gd name="f1" fmla="val h"/>
                <a:gd name="f2" fmla="val 0"/>
                <a:gd name="f3" fmla="val 15356"/>
                <a:gd name="f4" fmla="val 8638"/>
                <a:gd name="f5" fmla="val 14748"/>
                <a:gd name="f6" fmla="val 8038"/>
                <a:gd name="f7" fmla="val 600"/>
                <a:gd name="f8" fmla="val 592"/>
                <a:gd name="f9" fmla="*/ f0 1 15356"/>
                <a:gd name="f10" fmla="*/ f1 1 8638"/>
                <a:gd name="f11" fmla="val f2"/>
                <a:gd name="f12" fmla="val f3"/>
                <a:gd name="f13" fmla="val f4"/>
                <a:gd name="f14" fmla="+- f13 0 f11"/>
                <a:gd name="f15" fmla="+- f12 0 f11"/>
                <a:gd name="f16" fmla="*/ f15 1 15356"/>
                <a:gd name="f17" fmla="*/ f14 1 8638"/>
                <a:gd name="f18" fmla="*/ 0 1 f16"/>
                <a:gd name="f19" fmla="*/ f12 1 f16"/>
                <a:gd name="f20" fmla="*/ 0 1 f17"/>
                <a:gd name="f21" fmla="*/ f13 1 f17"/>
                <a:gd name="f22" fmla="*/ f18 f9 1"/>
                <a:gd name="f23" fmla="*/ f19 f9 1"/>
                <a:gd name="f24" fmla="*/ f21 f10 1"/>
                <a:gd name="f25" fmla="*/ f20 f10 1"/>
              </a:gdLst>
              <a:ahLst/>
              <a:cxnLst>
                <a:cxn ang="3cd4">
                  <a:pos x="hc" y="t"/>
                </a:cxn>
                <a:cxn ang="0">
                  <a:pos x="r" y="vc"/>
                </a:cxn>
                <a:cxn ang="cd4">
                  <a:pos x="hc" y="b"/>
                </a:cxn>
                <a:cxn ang="cd2">
                  <a:pos x="l" y="vc"/>
                </a:cxn>
              </a:cxnLst>
              <a:rect l="f22" t="f25" r="f23" b="f24"/>
              <a:pathLst>
                <a:path w="15356" h="8638">
                  <a:moveTo>
                    <a:pt x="f2" y="f2"/>
                  </a:moveTo>
                  <a:lnTo>
                    <a:pt x="f2" y="f4"/>
                  </a:lnTo>
                  <a:lnTo>
                    <a:pt x="f3" y="f4"/>
                  </a:lnTo>
                  <a:lnTo>
                    <a:pt x="f3" y="f2"/>
                  </a:lnTo>
                  <a:lnTo>
                    <a:pt x="f2" y="f2"/>
                  </a:lnTo>
                  <a:close/>
                  <a:moveTo>
                    <a:pt x="f5" y="f6"/>
                  </a:moveTo>
                  <a:lnTo>
                    <a:pt x="f7" y="f6"/>
                  </a:lnTo>
                  <a:lnTo>
                    <a:pt x="f7" y="f8"/>
                  </a:lnTo>
                  <a:lnTo>
                    <a:pt x="f5" y="f8"/>
                  </a:lnTo>
                  <a:lnTo>
                    <a:pt x="f5" y="f6"/>
                  </a:lnTo>
                  <a:close/>
                </a:path>
              </a:pathLst>
            </a:custGeom>
            <a:solidFill>
              <a:srgbClr val="FFFFFF"/>
            </a:solidFill>
            <a:ln cap="flat">
              <a:noFill/>
              <a:prstDash val="solid"/>
            </a:ln>
          </p:spPr>
          <p:txBody>
            <a:bodyPr lIns="0" tIns="0" rIns="0" bIns="0"/>
            <a:lstStyle/>
            <a:p>
              <a:endParaRPr lang="en-GB"/>
            </a:p>
          </p:txBody>
        </p:sp>
      </p:grpSp>
      <p:sp>
        <p:nvSpPr>
          <p:cNvPr id="5" name="Title 1">
            <a:extLst>
              <a:ext uri="{FF2B5EF4-FFF2-40B4-BE49-F238E27FC236}">
                <a16:creationId xmlns:a16="http://schemas.microsoft.com/office/drawing/2014/main" id="{62445403-26DC-4B6C-9AC8-69A180F1E58D}"/>
              </a:ext>
            </a:extLst>
          </p:cNvPr>
          <p:cNvSpPr txBox="1">
            <a:spLocks noGrp="1"/>
          </p:cNvSpPr>
          <p:nvPr>
            <p:ph type="ctrTitle"/>
          </p:nvPr>
        </p:nvSpPr>
        <p:spPr>
          <a:xfrm>
            <a:off x="1154951" y="2099736"/>
            <a:ext cx="8825660" cy="2677646"/>
          </a:xfrm>
        </p:spPr>
        <p:txBody>
          <a:bodyPr anchor="b"/>
          <a:lstStyle>
            <a:lvl1pPr>
              <a:defRPr sz="5400"/>
            </a:lvl1pPr>
          </a:lstStyle>
          <a:p>
            <a:pPr lvl="0"/>
            <a:r>
              <a:rPr lang="en-US"/>
              <a:t>Click to edit Master title style</a:t>
            </a:r>
          </a:p>
        </p:txBody>
      </p:sp>
      <p:sp>
        <p:nvSpPr>
          <p:cNvPr id="6" name="Subtitle 2">
            <a:extLst>
              <a:ext uri="{FF2B5EF4-FFF2-40B4-BE49-F238E27FC236}">
                <a16:creationId xmlns:a16="http://schemas.microsoft.com/office/drawing/2014/main" id="{FA7D327B-3760-4737-950B-7866480DAADD}"/>
              </a:ext>
            </a:extLst>
          </p:cNvPr>
          <p:cNvSpPr txBox="1">
            <a:spLocks noGrp="1"/>
          </p:cNvSpPr>
          <p:nvPr>
            <p:ph type="subTitle" idx="1"/>
          </p:nvPr>
        </p:nvSpPr>
        <p:spPr>
          <a:xfrm>
            <a:off x="1154951" y="4777383"/>
            <a:ext cx="8825660" cy="861419"/>
          </a:xfrm>
        </p:spPr>
        <p:txBody>
          <a:bodyPr/>
          <a:lstStyle>
            <a:lvl1pPr marL="0" indent="0">
              <a:buNone/>
              <a:defRPr cap="all">
                <a:solidFill>
                  <a:srgbClr val="EF53A5"/>
                </a:solidFill>
              </a:defRPr>
            </a:lvl1pPr>
          </a:lstStyle>
          <a:p>
            <a:pPr lvl="0"/>
            <a:r>
              <a:rPr lang="en-US"/>
              <a:t>Click to edit Master subtitle style</a:t>
            </a:r>
          </a:p>
        </p:txBody>
      </p:sp>
      <p:sp>
        <p:nvSpPr>
          <p:cNvPr id="7" name="Date Placeholder 3">
            <a:extLst>
              <a:ext uri="{FF2B5EF4-FFF2-40B4-BE49-F238E27FC236}">
                <a16:creationId xmlns:a16="http://schemas.microsoft.com/office/drawing/2014/main" id="{CCB6B153-A86B-4894-A0A3-AB36BC83CE5D}"/>
              </a:ext>
            </a:extLst>
          </p:cNvPr>
          <p:cNvSpPr txBox="1">
            <a:spLocks noGrp="1"/>
          </p:cNvSpPr>
          <p:nvPr>
            <p:ph type="dt" sz="half" idx="7"/>
          </p:nvPr>
        </p:nvSpPr>
        <p:spPr>
          <a:xfrm rot="5400013">
            <a:off x="10158994" y="1792224"/>
            <a:ext cx="990596" cy="304796"/>
          </a:xfrm>
        </p:spPr>
        <p:txBody>
          <a:bodyPr anchor="t"/>
          <a:lstStyle>
            <a:lvl1pPr algn="l">
              <a:defRPr b="0">
                <a:solidFill>
                  <a:srgbClr val="FFFFFF"/>
                </a:solidFill>
              </a:defRPr>
            </a:lvl1pPr>
          </a:lstStyle>
          <a:p>
            <a:pPr lvl="0"/>
            <a:fld id="{EF41CEBC-04E6-4EC3-AF42-0F79225628F6}" type="datetime1">
              <a:rPr lang="en-GB"/>
              <a:pPr lvl="0"/>
              <a:t>10/01/2020</a:t>
            </a:fld>
            <a:endParaRPr lang="en-GB"/>
          </a:p>
        </p:txBody>
      </p:sp>
      <p:sp>
        <p:nvSpPr>
          <p:cNvPr id="8" name="Footer Placeholder 4">
            <a:extLst>
              <a:ext uri="{FF2B5EF4-FFF2-40B4-BE49-F238E27FC236}">
                <a16:creationId xmlns:a16="http://schemas.microsoft.com/office/drawing/2014/main" id="{00D9FF55-A0EA-4C34-A764-90F54D3FC397}"/>
              </a:ext>
            </a:extLst>
          </p:cNvPr>
          <p:cNvSpPr txBox="1">
            <a:spLocks noGrp="1"/>
          </p:cNvSpPr>
          <p:nvPr>
            <p:ph type="ftr" sz="quarter" idx="9"/>
          </p:nvPr>
        </p:nvSpPr>
        <p:spPr>
          <a:xfrm rot="5400013">
            <a:off x="8951981" y="3227837"/>
            <a:ext cx="3859792" cy="304796"/>
          </a:xfrm>
        </p:spPr>
        <p:txBody>
          <a:bodyPr/>
          <a:lstStyle>
            <a:lvl1pPr>
              <a:defRPr b="0">
                <a:solidFill>
                  <a:srgbClr val="FFFFFF"/>
                </a:solidFill>
              </a:defRPr>
            </a:lvl1pPr>
          </a:lstStyle>
          <a:p>
            <a:pPr lvl="0"/>
            <a:endParaRPr lang="en-GB"/>
          </a:p>
        </p:txBody>
      </p:sp>
      <p:sp>
        <p:nvSpPr>
          <p:cNvPr id="9" name="Rectangle 10">
            <a:extLst>
              <a:ext uri="{FF2B5EF4-FFF2-40B4-BE49-F238E27FC236}">
                <a16:creationId xmlns:a16="http://schemas.microsoft.com/office/drawing/2014/main" id="{D488E7F7-80DE-4989-8309-A60D1B7F59FF}"/>
              </a:ext>
            </a:extLst>
          </p:cNvPr>
          <p:cNvSpPr/>
          <p:nvPr/>
        </p:nvSpPr>
        <p:spPr>
          <a:xfrm>
            <a:off x="10437811" y="0"/>
            <a:ext cx="685800" cy="1143000"/>
          </a:xfrm>
          <a:prstGeom prst="rect">
            <a:avLst/>
          </a:prstGeom>
          <a:solidFill>
            <a:srgbClr val="B31166"/>
          </a:solidFill>
          <a:ln cap="flat">
            <a:noFill/>
            <a:prstDash val="solid"/>
          </a:ln>
          <a:effectLst>
            <a:outerShdw dist="25402" dir="5400000" algn="tl">
              <a:srgbClr val="000000">
                <a:alpha val="45000"/>
              </a:srgbClr>
            </a:outerShdw>
          </a:effectLst>
        </p:spPr>
        <p:txBody>
          <a:bodyPr lIns="0" tIns="0" rIns="0" bIns="0"/>
          <a:lstStyle/>
          <a:p>
            <a:endParaRPr lang="en-GB"/>
          </a:p>
        </p:txBody>
      </p:sp>
      <p:sp>
        <p:nvSpPr>
          <p:cNvPr id="10" name="Slide Number Placeholder 5">
            <a:extLst>
              <a:ext uri="{FF2B5EF4-FFF2-40B4-BE49-F238E27FC236}">
                <a16:creationId xmlns:a16="http://schemas.microsoft.com/office/drawing/2014/main" id="{80E41B82-81FD-4928-A24A-5E40D47A79CE}"/>
              </a:ext>
            </a:extLst>
          </p:cNvPr>
          <p:cNvSpPr txBox="1">
            <a:spLocks noGrp="1"/>
          </p:cNvSpPr>
          <p:nvPr>
            <p:ph type="sldNum" sz="quarter" idx="8"/>
          </p:nvPr>
        </p:nvSpPr>
        <p:spPr/>
        <p:txBody>
          <a:bodyPr/>
          <a:lstStyle>
            <a:lvl1pPr>
              <a:defRPr/>
            </a:lvl1pPr>
          </a:lstStyle>
          <a:p>
            <a:pPr lvl="0"/>
            <a:fld id="{6AE0F14A-06E1-46BE-9448-D5497B74C39D}" type="slidenum">
              <a:t>‹#›</a:t>
            </a:fld>
            <a:endParaRPr lang="en-GB"/>
          </a:p>
        </p:txBody>
      </p:sp>
    </p:spTree>
    <p:extLst>
      <p:ext uri="{BB962C8B-B14F-4D97-AF65-F5344CB8AC3E}">
        <p14:creationId xmlns:p14="http://schemas.microsoft.com/office/powerpoint/2010/main" val="1288118111"/>
      </p:ext>
    </p:extLst>
  </p:cSld>
  <p:clrMapOvr>
    <a:masterClrMapping/>
  </p:clrMapOvr>
  <p:hf sldNum="0" hdr="0" ftr="0" dt="0"/>
</p:sldLayout>
</file>

<file path=ppt/slideLayouts/slideLayout30.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E96E5C5-990D-4CB2-93D3-17F6F5222929}"/>
              </a:ext>
            </a:extLst>
          </p:cNvPr>
          <p:cNvSpPr txBox="1">
            <a:spLocks noGrp="1"/>
          </p:cNvSpPr>
          <p:nvPr>
            <p:ph type="title"/>
          </p:nvPr>
        </p:nvSpPr>
        <p:spPr/>
        <p:txBody>
          <a:bodyPr/>
          <a:lstStyle>
            <a:lvl1pPr>
              <a:defRPr/>
            </a:lvl1pPr>
          </a:lstStyle>
          <a:p>
            <a:pPr lvl="0"/>
            <a:r>
              <a:rPr lang="en-US"/>
              <a:t>Click to edit Master title style</a:t>
            </a:r>
          </a:p>
        </p:txBody>
      </p:sp>
      <p:sp>
        <p:nvSpPr>
          <p:cNvPr id="3" name="Content Placeholder 2">
            <a:extLst>
              <a:ext uri="{FF2B5EF4-FFF2-40B4-BE49-F238E27FC236}">
                <a16:creationId xmlns:a16="http://schemas.microsoft.com/office/drawing/2014/main" id="{CE89F609-A4BB-4B31-BF44-DBE94B855FCE}"/>
              </a:ext>
            </a:extLst>
          </p:cNvPr>
          <p:cNvSpPr txBox="1">
            <a:spLocks noGrp="1"/>
          </p:cNvSpPr>
          <p:nvPr>
            <p:ph idx="1"/>
          </p:nvPr>
        </p:nvSpPr>
        <p:spPr>
          <a:xfrm>
            <a:off x="1154951" y="2603497"/>
            <a:ext cx="8825660" cy="3416298"/>
          </a:xfrm>
        </p:spPr>
        <p:txBody>
          <a:bodyPr/>
          <a:lstStyle>
            <a:lvl1pPr>
              <a:defRPr/>
            </a:lvl1pPr>
            <a:lvl2pPr>
              <a:defRPr/>
            </a:lvl2pPr>
            <a:lvl3pPr>
              <a:defRPr/>
            </a:lvl3pPr>
            <a:lvl4pPr>
              <a:defRPr/>
            </a:lvl4pPr>
            <a:lvl5pPr>
              <a:defRPr/>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323A03F0-0E62-41F3-8641-7479407D6972}"/>
              </a:ext>
            </a:extLst>
          </p:cNvPr>
          <p:cNvSpPr txBox="1">
            <a:spLocks noGrp="1"/>
          </p:cNvSpPr>
          <p:nvPr>
            <p:ph type="dt" sz="half" idx="7"/>
          </p:nvPr>
        </p:nvSpPr>
        <p:spPr/>
        <p:txBody>
          <a:bodyPr/>
          <a:lstStyle>
            <a:lvl1pPr>
              <a:defRPr/>
            </a:lvl1pPr>
          </a:lstStyle>
          <a:p>
            <a:pPr lvl="0"/>
            <a:fld id="{2236C7F4-60D8-45B6-9CDB-852FB963D2E0}" type="datetime1">
              <a:rPr lang="en-GB"/>
              <a:pPr lvl="0"/>
              <a:t>10/01/2020</a:t>
            </a:fld>
            <a:endParaRPr lang="en-GB"/>
          </a:p>
        </p:txBody>
      </p:sp>
      <p:sp>
        <p:nvSpPr>
          <p:cNvPr id="5" name="Footer Placeholder 4">
            <a:extLst>
              <a:ext uri="{FF2B5EF4-FFF2-40B4-BE49-F238E27FC236}">
                <a16:creationId xmlns:a16="http://schemas.microsoft.com/office/drawing/2014/main" id="{8273B524-78D4-42EA-82FB-EA53670018BB}"/>
              </a:ext>
            </a:extLst>
          </p:cNvPr>
          <p:cNvSpPr txBox="1">
            <a:spLocks noGrp="1"/>
          </p:cNvSpPr>
          <p:nvPr>
            <p:ph type="ftr" sz="quarter" idx="9"/>
          </p:nvPr>
        </p:nvSpPr>
        <p:spPr/>
        <p:txBody>
          <a:bodyPr/>
          <a:lstStyle>
            <a:lvl1pPr>
              <a:defRPr/>
            </a:lvl1pPr>
          </a:lstStyle>
          <a:p>
            <a:pPr lvl="0"/>
            <a:endParaRPr lang="en-GB"/>
          </a:p>
        </p:txBody>
      </p:sp>
      <p:sp>
        <p:nvSpPr>
          <p:cNvPr id="6" name="Slide Number Placeholder 5">
            <a:extLst>
              <a:ext uri="{FF2B5EF4-FFF2-40B4-BE49-F238E27FC236}">
                <a16:creationId xmlns:a16="http://schemas.microsoft.com/office/drawing/2014/main" id="{8A988165-01AA-4A5F-AEEC-40ED6FE37079}"/>
              </a:ext>
            </a:extLst>
          </p:cNvPr>
          <p:cNvSpPr txBox="1">
            <a:spLocks noGrp="1"/>
          </p:cNvSpPr>
          <p:nvPr>
            <p:ph type="sldNum" sz="quarter" idx="8"/>
          </p:nvPr>
        </p:nvSpPr>
        <p:spPr/>
        <p:txBody>
          <a:bodyPr/>
          <a:lstStyle>
            <a:lvl1pPr>
              <a:defRPr/>
            </a:lvl1pPr>
          </a:lstStyle>
          <a:p>
            <a:pPr lvl="0"/>
            <a:fld id="{0447A6E4-D9C2-4629-8DEB-3D2B6571F46A}" type="slidenum">
              <a:t>‹#›</a:t>
            </a:fld>
            <a:endParaRPr lang="en-GB"/>
          </a:p>
        </p:txBody>
      </p:sp>
    </p:spTree>
    <p:extLst>
      <p:ext uri="{BB962C8B-B14F-4D97-AF65-F5344CB8AC3E}">
        <p14:creationId xmlns:p14="http://schemas.microsoft.com/office/powerpoint/2010/main" val="2148428826"/>
      </p:ext>
    </p:extLst>
  </p:cSld>
  <p:clrMapOvr>
    <a:masterClrMapping/>
  </p:clrMapOvr>
  <p:hf sldNum="0" hdr="0" ftr="0" dt="0"/>
</p:sldLayout>
</file>

<file path=ppt/slideLayouts/slideLayout31.xml><?xml version="1.0" encoding="utf-8"?>
<p:sldLayout xmlns:a="http://schemas.openxmlformats.org/drawingml/2006/main" xmlns:r="http://schemas.openxmlformats.org/officeDocument/2006/relationships" xmlns:p="http://schemas.openxmlformats.org/presentationml/2006/main" showMasterSp="0" type="secHead" preserve="1">
  <p:cSld name="Section Header">
    <p:spTree>
      <p:nvGrpSpPr>
        <p:cNvPr id="1" name=""/>
        <p:cNvGrpSpPr/>
        <p:nvPr/>
      </p:nvGrpSpPr>
      <p:grpSpPr>
        <a:xfrm>
          <a:off x="0" y="0"/>
          <a:ext cx="0" cy="0"/>
          <a:chOff x="0" y="0"/>
          <a:chExt cx="0" cy="0"/>
        </a:xfrm>
      </p:grpSpPr>
      <p:grpSp>
        <p:nvGrpSpPr>
          <p:cNvPr id="2" name="Group 7">
            <a:extLst>
              <a:ext uri="{FF2B5EF4-FFF2-40B4-BE49-F238E27FC236}">
                <a16:creationId xmlns:a16="http://schemas.microsoft.com/office/drawing/2014/main" id="{FAAFCCA3-449C-4FCA-8863-45584B077DA1}"/>
              </a:ext>
            </a:extLst>
          </p:cNvPr>
          <p:cNvGrpSpPr/>
          <p:nvPr/>
        </p:nvGrpSpPr>
        <p:grpSpPr>
          <a:xfrm>
            <a:off x="0" y="0"/>
            <a:ext cx="12191996" cy="6858000"/>
            <a:chOff x="0" y="0"/>
            <a:chExt cx="12191996" cy="6858000"/>
          </a:xfrm>
        </p:grpSpPr>
        <p:sp>
          <p:nvSpPr>
            <p:cNvPr id="3" name="Rectangle 13">
              <a:extLst>
                <a:ext uri="{FF2B5EF4-FFF2-40B4-BE49-F238E27FC236}">
                  <a16:creationId xmlns:a16="http://schemas.microsoft.com/office/drawing/2014/main" id="{D7EDF654-F340-44A6-9F5C-760FC6B46544}"/>
                </a:ext>
              </a:extLst>
            </p:cNvPr>
            <p:cNvSpPr/>
            <p:nvPr/>
          </p:nvSpPr>
          <p:spPr>
            <a:xfrm>
              <a:off x="0" y="0"/>
              <a:ext cx="12191996" cy="6858000"/>
            </a:xfrm>
            <a:prstGeom prst="rect">
              <a:avLst/>
            </a:prstGeom>
            <a:blipFill>
              <a:blip r:embed="rId2">
                <a:alphaModFix/>
              </a:blip>
              <a:stretch>
                <a:fillRect/>
              </a:stretch>
            </a:blipFill>
            <a:ln cap="flat">
              <a:noFill/>
              <a:prstDash val="solid"/>
            </a:ln>
          </p:spPr>
          <p:txBody>
            <a:bodyPr lIns="0" tIns="0" rIns="0" bIns="0"/>
            <a:lstStyle/>
            <a:p>
              <a:endParaRPr lang="en-GB"/>
            </a:p>
          </p:txBody>
        </p:sp>
        <p:sp>
          <p:nvSpPr>
            <p:cNvPr id="4" name="Oval 16">
              <a:extLst>
                <a:ext uri="{FF2B5EF4-FFF2-40B4-BE49-F238E27FC236}">
                  <a16:creationId xmlns:a16="http://schemas.microsoft.com/office/drawing/2014/main" id="{EDFD1031-9D80-4433-A71B-2B2D167A5CD5}"/>
                </a:ext>
              </a:extLst>
            </p:cNvPr>
            <p:cNvSpPr/>
            <p:nvPr/>
          </p:nvSpPr>
          <p:spPr>
            <a:xfrm>
              <a:off x="0" y="2667003"/>
              <a:ext cx="4190996" cy="4190996"/>
            </a:xfrm>
            <a:custGeom>
              <a:avLst/>
              <a:gdLst>
                <a:gd name="f0" fmla="val 21600000"/>
                <a:gd name="f1" fmla="val 10800000"/>
                <a:gd name="f2" fmla="val 5400000"/>
                <a:gd name="f3" fmla="val 180"/>
                <a:gd name="f4" fmla="val w"/>
                <a:gd name="f5" fmla="val h"/>
                <a:gd name="f6" fmla="val ss"/>
                <a:gd name="f7" fmla="val 0"/>
                <a:gd name="f8" fmla="*/ 5419351 1 1725033"/>
                <a:gd name="f9" fmla="+- 0 0 -360"/>
                <a:gd name="f10" fmla="+- 0 0 -180"/>
                <a:gd name="f11" fmla="abs f4"/>
                <a:gd name="f12" fmla="abs f5"/>
                <a:gd name="f13" fmla="abs f6"/>
                <a:gd name="f14" fmla="val f7"/>
                <a:gd name="f15" fmla="+- 2700000 f2 0"/>
                <a:gd name="f16" fmla="*/ f9 f1 1"/>
                <a:gd name="f17" fmla="*/ f10 f1 1"/>
                <a:gd name="f18" fmla="?: f11 f4 1"/>
                <a:gd name="f19" fmla="?: f12 f5 1"/>
                <a:gd name="f20" fmla="?: f13 f6 1"/>
                <a:gd name="f21" fmla="*/ f15 f8 1"/>
                <a:gd name="f22" fmla="*/ f16 1 f3"/>
                <a:gd name="f23" fmla="*/ f17 1 f3"/>
                <a:gd name="f24" fmla="*/ f18 1 21600"/>
                <a:gd name="f25" fmla="*/ f19 1 21600"/>
                <a:gd name="f26" fmla="*/ 21600 f18 1"/>
                <a:gd name="f27" fmla="*/ 21600 f19 1"/>
                <a:gd name="f28" fmla="*/ f21 1 f1"/>
                <a:gd name="f29" fmla="+- f22 0 f2"/>
                <a:gd name="f30" fmla="+- f23 0 f2"/>
                <a:gd name="f31" fmla="min f25 f24"/>
                <a:gd name="f32" fmla="*/ f26 1 f20"/>
                <a:gd name="f33" fmla="*/ f27 1 f20"/>
                <a:gd name="f34" fmla="+- 0 0 f28"/>
                <a:gd name="f35" fmla="val f32"/>
                <a:gd name="f36" fmla="val f33"/>
                <a:gd name="f37" fmla="+- 0 0 f34"/>
                <a:gd name="f38" fmla="*/ f14 f31 1"/>
                <a:gd name="f39" fmla="+- f36 0 f14"/>
                <a:gd name="f40" fmla="+- f35 0 f14"/>
                <a:gd name="f41" fmla="*/ f37 f1 1"/>
                <a:gd name="f42" fmla="*/ f39 1 2"/>
                <a:gd name="f43" fmla="*/ f40 1 2"/>
                <a:gd name="f44" fmla="*/ f41 1 f8"/>
                <a:gd name="f45" fmla="+- f14 f42 0"/>
                <a:gd name="f46" fmla="+- f14 f43 0"/>
                <a:gd name="f47" fmla="+- f44 0 f2"/>
                <a:gd name="f48" fmla="*/ f43 f31 1"/>
                <a:gd name="f49" fmla="*/ f42 f31 1"/>
                <a:gd name="f50" fmla="cos 1 f47"/>
                <a:gd name="f51" fmla="sin 1 f47"/>
                <a:gd name="f52" fmla="*/ f45 f31 1"/>
                <a:gd name="f53" fmla="+- 0 0 f50"/>
                <a:gd name="f54" fmla="+- 0 0 f51"/>
                <a:gd name="f55" fmla="+- 0 0 f53"/>
                <a:gd name="f56" fmla="+- 0 0 f54"/>
                <a:gd name="f57" fmla="*/ f55 f43 1"/>
                <a:gd name="f58" fmla="*/ f56 f42 1"/>
                <a:gd name="f59" fmla="+- f46 0 f57"/>
                <a:gd name="f60" fmla="+- f46 f57 0"/>
                <a:gd name="f61" fmla="+- f45 0 f58"/>
                <a:gd name="f62" fmla="+- f45 f58 0"/>
                <a:gd name="f63" fmla="*/ f59 f31 1"/>
                <a:gd name="f64" fmla="*/ f61 f31 1"/>
                <a:gd name="f65" fmla="*/ f60 f31 1"/>
                <a:gd name="f66" fmla="*/ f62 f31 1"/>
              </a:gdLst>
              <a:ahLst/>
              <a:cxnLst>
                <a:cxn ang="3cd4">
                  <a:pos x="hc" y="t"/>
                </a:cxn>
                <a:cxn ang="0">
                  <a:pos x="r" y="vc"/>
                </a:cxn>
                <a:cxn ang="cd4">
                  <a:pos x="hc" y="b"/>
                </a:cxn>
                <a:cxn ang="cd2">
                  <a:pos x="l" y="vc"/>
                </a:cxn>
                <a:cxn ang="f29">
                  <a:pos x="f63" y="f64"/>
                </a:cxn>
                <a:cxn ang="f30">
                  <a:pos x="f63" y="f66"/>
                </a:cxn>
                <a:cxn ang="f30">
                  <a:pos x="f65" y="f66"/>
                </a:cxn>
                <a:cxn ang="f29">
                  <a:pos x="f65" y="f64"/>
                </a:cxn>
              </a:cxnLst>
              <a:rect l="f63" t="f64" r="f65" b="f66"/>
              <a:pathLst>
                <a:path>
                  <a:moveTo>
                    <a:pt x="f38" y="f52"/>
                  </a:moveTo>
                  <a:arcTo wR="f48" hR="f49" stAng="f1" swAng="f0"/>
                  <a:close/>
                </a:path>
              </a:pathLst>
            </a:custGeom>
            <a:gradFill>
              <a:gsLst>
                <a:gs pos="0">
                  <a:srgbClr val="9B6BF2">
                    <a:alpha val="11000"/>
                  </a:srgbClr>
                </a:gs>
                <a:gs pos="100000">
                  <a:srgbClr val="9B6BF2">
                    <a:alpha val="10000"/>
                  </a:srgbClr>
                </a:gs>
              </a:gsLst>
              <a:path path="circle">
                <a:fillToRect l="50000" t="50000" r="50000" b="50000"/>
              </a:path>
            </a:gradFill>
            <a:ln cap="flat">
              <a:noFill/>
              <a:prstDash val="solid"/>
            </a:ln>
          </p:spPr>
          <p:txBody>
            <a:bodyPr lIns="0" tIns="0" rIns="0" bIns="0"/>
            <a:lstStyle/>
            <a:p>
              <a:endParaRPr lang="en-GB"/>
            </a:p>
          </p:txBody>
        </p:sp>
        <p:sp>
          <p:nvSpPr>
            <p:cNvPr id="5" name="Oval 17">
              <a:extLst>
                <a:ext uri="{FF2B5EF4-FFF2-40B4-BE49-F238E27FC236}">
                  <a16:creationId xmlns:a16="http://schemas.microsoft.com/office/drawing/2014/main" id="{773E2F66-EFE7-406B-BEF8-F78D5EE85617}"/>
                </a:ext>
              </a:extLst>
            </p:cNvPr>
            <p:cNvSpPr/>
            <p:nvPr/>
          </p:nvSpPr>
          <p:spPr>
            <a:xfrm>
              <a:off x="0" y="2895603"/>
              <a:ext cx="2362196" cy="2362196"/>
            </a:xfrm>
            <a:custGeom>
              <a:avLst/>
              <a:gdLst>
                <a:gd name="f0" fmla="val 21600000"/>
                <a:gd name="f1" fmla="val 10800000"/>
                <a:gd name="f2" fmla="val 5400000"/>
                <a:gd name="f3" fmla="val 180"/>
                <a:gd name="f4" fmla="val w"/>
                <a:gd name="f5" fmla="val h"/>
                <a:gd name="f6" fmla="val ss"/>
                <a:gd name="f7" fmla="val 0"/>
                <a:gd name="f8" fmla="*/ 5419351 1 1725033"/>
                <a:gd name="f9" fmla="+- 0 0 -360"/>
                <a:gd name="f10" fmla="+- 0 0 -180"/>
                <a:gd name="f11" fmla="abs f4"/>
                <a:gd name="f12" fmla="abs f5"/>
                <a:gd name="f13" fmla="abs f6"/>
                <a:gd name="f14" fmla="val f7"/>
                <a:gd name="f15" fmla="+- 2700000 f2 0"/>
                <a:gd name="f16" fmla="*/ f9 f1 1"/>
                <a:gd name="f17" fmla="*/ f10 f1 1"/>
                <a:gd name="f18" fmla="?: f11 f4 1"/>
                <a:gd name="f19" fmla="?: f12 f5 1"/>
                <a:gd name="f20" fmla="?: f13 f6 1"/>
                <a:gd name="f21" fmla="*/ f15 f8 1"/>
                <a:gd name="f22" fmla="*/ f16 1 f3"/>
                <a:gd name="f23" fmla="*/ f17 1 f3"/>
                <a:gd name="f24" fmla="*/ f18 1 21600"/>
                <a:gd name="f25" fmla="*/ f19 1 21600"/>
                <a:gd name="f26" fmla="*/ 21600 f18 1"/>
                <a:gd name="f27" fmla="*/ 21600 f19 1"/>
                <a:gd name="f28" fmla="*/ f21 1 f1"/>
                <a:gd name="f29" fmla="+- f22 0 f2"/>
                <a:gd name="f30" fmla="+- f23 0 f2"/>
                <a:gd name="f31" fmla="min f25 f24"/>
                <a:gd name="f32" fmla="*/ f26 1 f20"/>
                <a:gd name="f33" fmla="*/ f27 1 f20"/>
                <a:gd name="f34" fmla="+- 0 0 f28"/>
                <a:gd name="f35" fmla="val f32"/>
                <a:gd name="f36" fmla="val f33"/>
                <a:gd name="f37" fmla="+- 0 0 f34"/>
                <a:gd name="f38" fmla="*/ f14 f31 1"/>
                <a:gd name="f39" fmla="+- f36 0 f14"/>
                <a:gd name="f40" fmla="+- f35 0 f14"/>
                <a:gd name="f41" fmla="*/ f37 f1 1"/>
                <a:gd name="f42" fmla="*/ f39 1 2"/>
                <a:gd name="f43" fmla="*/ f40 1 2"/>
                <a:gd name="f44" fmla="*/ f41 1 f8"/>
                <a:gd name="f45" fmla="+- f14 f42 0"/>
                <a:gd name="f46" fmla="+- f14 f43 0"/>
                <a:gd name="f47" fmla="+- f44 0 f2"/>
                <a:gd name="f48" fmla="*/ f43 f31 1"/>
                <a:gd name="f49" fmla="*/ f42 f31 1"/>
                <a:gd name="f50" fmla="cos 1 f47"/>
                <a:gd name="f51" fmla="sin 1 f47"/>
                <a:gd name="f52" fmla="*/ f45 f31 1"/>
                <a:gd name="f53" fmla="+- 0 0 f50"/>
                <a:gd name="f54" fmla="+- 0 0 f51"/>
                <a:gd name="f55" fmla="+- 0 0 f53"/>
                <a:gd name="f56" fmla="+- 0 0 f54"/>
                <a:gd name="f57" fmla="*/ f55 f43 1"/>
                <a:gd name="f58" fmla="*/ f56 f42 1"/>
                <a:gd name="f59" fmla="+- f46 0 f57"/>
                <a:gd name="f60" fmla="+- f46 f57 0"/>
                <a:gd name="f61" fmla="+- f45 0 f58"/>
                <a:gd name="f62" fmla="+- f45 f58 0"/>
                <a:gd name="f63" fmla="*/ f59 f31 1"/>
                <a:gd name="f64" fmla="*/ f61 f31 1"/>
                <a:gd name="f65" fmla="*/ f60 f31 1"/>
                <a:gd name="f66" fmla="*/ f62 f31 1"/>
              </a:gdLst>
              <a:ahLst/>
              <a:cxnLst>
                <a:cxn ang="3cd4">
                  <a:pos x="hc" y="t"/>
                </a:cxn>
                <a:cxn ang="0">
                  <a:pos x="r" y="vc"/>
                </a:cxn>
                <a:cxn ang="cd4">
                  <a:pos x="hc" y="b"/>
                </a:cxn>
                <a:cxn ang="cd2">
                  <a:pos x="l" y="vc"/>
                </a:cxn>
                <a:cxn ang="f29">
                  <a:pos x="f63" y="f64"/>
                </a:cxn>
                <a:cxn ang="f30">
                  <a:pos x="f63" y="f66"/>
                </a:cxn>
                <a:cxn ang="f30">
                  <a:pos x="f65" y="f66"/>
                </a:cxn>
                <a:cxn ang="f29">
                  <a:pos x="f65" y="f64"/>
                </a:cxn>
              </a:cxnLst>
              <a:rect l="f63" t="f64" r="f65" b="f66"/>
              <a:pathLst>
                <a:path>
                  <a:moveTo>
                    <a:pt x="f38" y="f52"/>
                  </a:moveTo>
                  <a:arcTo wR="f48" hR="f49" stAng="f1" swAng="f0"/>
                  <a:close/>
                </a:path>
              </a:pathLst>
            </a:custGeom>
            <a:gradFill>
              <a:gsLst>
                <a:gs pos="0">
                  <a:srgbClr val="9B6BF2">
                    <a:alpha val="8000"/>
                  </a:srgbClr>
                </a:gs>
                <a:gs pos="100000">
                  <a:srgbClr val="9B6BF2">
                    <a:alpha val="8000"/>
                  </a:srgbClr>
                </a:gs>
              </a:gsLst>
              <a:path path="circle">
                <a:fillToRect l="50000" t="50000" r="50000" b="50000"/>
              </a:path>
            </a:gradFill>
            <a:ln cap="flat">
              <a:noFill/>
              <a:prstDash val="solid"/>
            </a:ln>
          </p:spPr>
          <p:txBody>
            <a:bodyPr lIns="0" tIns="0" rIns="0" bIns="0"/>
            <a:lstStyle/>
            <a:p>
              <a:endParaRPr lang="en-GB"/>
            </a:p>
          </p:txBody>
        </p:sp>
        <p:sp>
          <p:nvSpPr>
            <p:cNvPr id="6" name="Oval 18">
              <a:extLst>
                <a:ext uri="{FF2B5EF4-FFF2-40B4-BE49-F238E27FC236}">
                  <a16:creationId xmlns:a16="http://schemas.microsoft.com/office/drawing/2014/main" id="{EFE37B08-7E7E-4E78-9A69-3F8D25ECD2B9}"/>
                </a:ext>
              </a:extLst>
            </p:cNvPr>
            <p:cNvSpPr/>
            <p:nvPr/>
          </p:nvSpPr>
          <p:spPr>
            <a:xfrm>
              <a:off x="8609011" y="5867403"/>
              <a:ext cx="990596" cy="990596"/>
            </a:xfrm>
            <a:custGeom>
              <a:avLst/>
              <a:gdLst>
                <a:gd name="f0" fmla="val 21600000"/>
                <a:gd name="f1" fmla="val 10800000"/>
                <a:gd name="f2" fmla="val 5400000"/>
                <a:gd name="f3" fmla="val 180"/>
                <a:gd name="f4" fmla="val w"/>
                <a:gd name="f5" fmla="val h"/>
                <a:gd name="f6" fmla="val ss"/>
                <a:gd name="f7" fmla="val 0"/>
                <a:gd name="f8" fmla="*/ 5419351 1 1725033"/>
                <a:gd name="f9" fmla="+- 0 0 -360"/>
                <a:gd name="f10" fmla="+- 0 0 -180"/>
                <a:gd name="f11" fmla="abs f4"/>
                <a:gd name="f12" fmla="abs f5"/>
                <a:gd name="f13" fmla="abs f6"/>
                <a:gd name="f14" fmla="val f7"/>
                <a:gd name="f15" fmla="+- 2700000 f2 0"/>
                <a:gd name="f16" fmla="*/ f9 f1 1"/>
                <a:gd name="f17" fmla="*/ f10 f1 1"/>
                <a:gd name="f18" fmla="?: f11 f4 1"/>
                <a:gd name="f19" fmla="?: f12 f5 1"/>
                <a:gd name="f20" fmla="?: f13 f6 1"/>
                <a:gd name="f21" fmla="*/ f15 f8 1"/>
                <a:gd name="f22" fmla="*/ f16 1 f3"/>
                <a:gd name="f23" fmla="*/ f17 1 f3"/>
                <a:gd name="f24" fmla="*/ f18 1 21600"/>
                <a:gd name="f25" fmla="*/ f19 1 21600"/>
                <a:gd name="f26" fmla="*/ 21600 f18 1"/>
                <a:gd name="f27" fmla="*/ 21600 f19 1"/>
                <a:gd name="f28" fmla="*/ f21 1 f1"/>
                <a:gd name="f29" fmla="+- f22 0 f2"/>
                <a:gd name="f30" fmla="+- f23 0 f2"/>
                <a:gd name="f31" fmla="min f25 f24"/>
                <a:gd name="f32" fmla="*/ f26 1 f20"/>
                <a:gd name="f33" fmla="*/ f27 1 f20"/>
                <a:gd name="f34" fmla="+- 0 0 f28"/>
                <a:gd name="f35" fmla="val f32"/>
                <a:gd name="f36" fmla="val f33"/>
                <a:gd name="f37" fmla="+- 0 0 f34"/>
                <a:gd name="f38" fmla="*/ f14 f31 1"/>
                <a:gd name="f39" fmla="+- f36 0 f14"/>
                <a:gd name="f40" fmla="+- f35 0 f14"/>
                <a:gd name="f41" fmla="*/ f37 f1 1"/>
                <a:gd name="f42" fmla="*/ f39 1 2"/>
                <a:gd name="f43" fmla="*/ f40 1 2"/>
                <a:gd name="f44" fmla="*/ f41 1 f8"/>
                <a:gd name="f45" fmla="+- f14 f42 0"/>
                <a:gd name="f46" fmla="+- f14 f43 0"/>
                <a:gd name="f47" fmla="+- f44 0 f2"/>
                <a:gd name="f48" fmla="*/ f43 f31 1"/>
                <a:gd name="f49" fmla="*/ f42 f31 1"/>
                <a:gd name="f50" fmla="cos 1 f47"/>
                <a:gd name="f51" fmla="sin 1 f47"/>
                <a:gd name="f52" fmla="*/ f45 f31 1"/>
                <a:gd name="f53" fmla="+- 0 0 f50"/>
                <a:gd name="f54" fmla="+- 0 0 f51"/>
                <a:gd name="f55" fmla="+- 0 0 f53"/>
                <a:gd name="f56" fmla="+- 0 0 f54"/>
                <a:gd name="f57" fmla="*/ f55 f43 1"/>
                <a:gd name="f58" fmla="*/ f56 f42 1"/>
                <a:gd name="f59" fmla="+- f46 0 f57"/>
                <a:gd name="f60" fmla="+- f46 f57 0"/>
                <a:gd name="f61" fmla="+- f45 0 f58"/>
                <a:gd name="f62" fmla="+- f45 f58 0"/>
                <a:gd name="f63" fmla="*/ f59 f31 1"/>
                <a:gd name="f64" fmla="*/ f61 f31 1"/>
                <a:gd name="f65" fmla="*/ f60 f31 1"/>
                <a:gd name="f66" fmla="*/ f62 f31 1"/>
              </a:gdLst>
              <a:ahLst/>
              <a:cxnLst>
                <a:cxn ang="3cd4">
                  <a:pos x="hc" y="t"/>
                </a:cxn>
                <a:cxn ang="0">
                  <a:pos x="r" y="vc"/>
                </a:cxn>
                <a:cxn ang="cd4">
                  <a:pos x="hc" y="b"/>
                </a:cxn>
                <a:cxn ang="cd2">
                  <a:pos x="l" y="vc"/>
                </a:cxn>
                <a:cxn ang="f29">
                  <a:pos x="f63" y="f64"/>
                </a:cxn>
                <a:cxn ang="f30">
                  <a:pos x="f63" y="f66"/>
                </a:cxn>
                <a:cxn ang="f30">
                  <a:pos x="f65" y="f66"/>
                </a:cxn>
                <a:cxn ang="f29">
                  <a:pos x="f65" y="f64"/>
                </a:cxn>
              </a:cxnLst>
              <a:rect l="f63" t="f64" r="f65" b="f66"/>
              <a:pathLst>
                <a:path>
                  <a:moveTo>
                    <a:pt x="f38" y="f52"/>
                  </a:moveTo>
                  <a:arcTo wR="f48" hR="f49" stAng="f1" swAng="f0"/>
                  <a:close/>
                </a:path>
              </a:pathLst>
            </a:custGeom>
            <a:gradFill>
              <a:gsLst>
                <a:gs pos="0">
                  <a:srgbClr val="9B6BF2">
                    <a:alpha val="14000"/>
                  </a:srgbClr>
                </a:gs>
                <a:gs pos="100000">
                  <a:srgbClr val="9B6BF2">
                    <a:alpha val="7000"/>
                  </a:srgbClr>
                </a:gs>
              </a:gsLst>
              <a:path path="circle">
                <a:fillToRect l="50000" t="50000" r="50000" b="50000"/>
              </a:path>
            </a:gradFill>
            <a:ln cap="flat">
              <a:noFill/>
              <a:prstDash val="solid"/>
            </a:ln>
          </p:spPr>
          <p:txBody>
            <a:bodyPr lIns="0" tIns="0" rIns="0" bIns="0"/>
            <a:lstStyle/>
            <a:p>
              <a:endParaRPr lang="en-GB"/>
            </a:p>
          </p:txBody>
        </p:sp>
        <p:sp>
          <p:nvSpPr>
            <p:cNvPr id="7" name="Oval 19">
              <a:extLst>
                <a:ext uri="{FF2B5EF4-FFF2-40B4-BE49-F238E27FC236}">
                  <a16:creationId xmlns:a16="http://schemas.microsoft.com/office/drawing/2014/main" id="{A09282BE-BB8C-4041-B922-D1D4DAD8B646}"/>
                </a:ext>
              </a:extLst>
            </p:cNvPr>
            <p:cNvSpPr/>
            <p:nvPr/>
          </p:nvSpPr>
          <p:spPr>
            <a:xfrm>
              <a:off x="8609011" y="1676396"/>
              <a:ext cx="2819396" cy="2819396"/>
            </a:xfrm>
            <a:custGeom>
              <a:avLst/>
              <a:gdLst>
                <a:gd name="f0" fmla="val 21600000"/>
                <a:gd name="f1" fmla="val 10800000"/>
                <a:gd name="f2" fmla="val 5400000"/>
                <a:gd name="f3" fmla="val 180"/>
                <a:gd name="f4" fmla="val w"/>
                <a:gd name="f5" fmla="val h"/>
                <a:gd name="f6" fmla="val ss"/>
                <a:gd name="f7" fmla="val 0"/>
                <a:gd name="f8" fmla="*/ 5419351 1 1725033"/>
                <a:gd name="f9" fmla="+- 0 0 -360"/>
                <a:gd name="f10" fmla="+- 0 0 -180"/>
                <a:gd name="f11" fmla="abs f4"/>
                <a:gd name="f12" fmla="abs f5"/>
                <a:gd name="f13" fmla="abs f6"/>
                <a:gd name="f14" fmla="val f7"/>
                <a:gd name="f15" fmla="+- 2700000 f2 0"/>
                <a:gd name="f16" fmla="*/ f9 f1 1"/>
                <a:gd name="f17" fmla="*/ f10 f1 1"/>
                <a:gd name="f18" fmla="?: f11 f4 1"/>
                <a:gd name="f19" fmla="?: f12 f5 1"/>
                <a:gd name="f20" fmla="?: f13 f6 1"/>
                <a:gd name="f21" fmla="*/ f15 f8 1"/>
                <a:gd name="f22" fmla="*/ f16 1 f3"/>
                <a:gd name="f23" fmla="*/ f17 1 f3"/>
                <a:gd name="f24" fmla="*/ f18 1 21600"/>
                <a:gd name="f25" fmla="*/ f19 1 21600"/>
                <a:gd name="f26" fmla="*/ 21600 f18 1"/>
                <a:gd name="f27" fmla="*/ 21600 f19 1"/>
                <a:gd name="f28" fmla="*/ f21 1 f1"/>
                <a:gd name="f29" fmla="+- f22 0 f2"/>
                <a:gd name="f30" fmla="+- f23 0 f2"/>
                <a:gd name="f31" fmla="min f25 f24"/>
                <a:gd name="f32" fmla="*/ f26 1 f20"/>
                <a:gd name="f33" fmla="*/ f27 1 f20"/>
                <a:gd name="f34" fmla="+- 0 0 f28"/>
                <a:gd name="f35" fmla="val f32"/>
                <a:gd name="f36" fmla="val f33"/>
                <a:gd name="f37" fmla="+- 0 0 f34"/>
                <a:gd name="f38" fmla="*/ f14 f31 1"/>
                <a:gd name="f39" fmla="+- f36 0 f14"/>
                <a:gd name="f40" fmla="+- f35 0 f14"/>
                <a:gd name="f41" fmla="*/ f37 f1 1"/>
                <a:gd name="f42" fmla="*/ f39 1 2"/>
                <a:gd name="f43" fmla="*/ f40 1 2"/>
                <a:gd name="f44" fmla="*/ f41 1 f8"/>
                <a:gd name="f45" fmla="+- f14 f42 0"/>
                <a:gd name="f46" fmla="+- f14 f43 0"/>
                <a:gd name="f47" fmla="+- f44 0 f2"/>
                <a:gd name="f48" fmla="*/ f43 f31 1"/>
                <a:gd name="f49" fmla="*/ f42 f31 1"/>
                <a:gd name="f50" fmla="cos 1 f47"/>
                <a:gd name="f51" fmla="sin 1 f47"/>
                <a:gd name="f52" fmla="*/ f45 f31 1"/>
                <a:gd name="f53" fmla="+- 0 0 f50"/>
                <a:gd name="f54" fmla="+- 0 0 f51"/>
                <a:gd name="f55" fmla="+- 0 0 f53"/>
                <a:gd name="f56" fmla="+- 0 0 f54"/>
                <a:gd name="f57" fmla="*/ f55 f43 1"/>
                <a:gd name="f58" fmla="*/ f56 f42 1"/>
                <a:gd name="f59" fmla="+- f46 0 f57"/>
                <a:gd name="f60" fmla="+- f46 f57 0"/>
                <a:gd name="f61" fmla="+- f45 0 f58"/>
                <a:gd name="f62" fmla="+- f45 f58 0"/>
                <a:gd name="f63" fmla="*/ f59 f31 1"/>
                <a:gd name="f64" fmla="*/ f61 f31 1"/>
                <a:gd name="f65" fmla="*/ f60 f31 1"/>
                <a:gd name="f66" fmla="*/ f62 f31 1"/>
              </a:gdLst>
              <a:ahLst/>
              <a:cxnLst>
                <a:cxn ang="3cd4">
                  <a:pos x="hc" y="t"/>
                </a:cxn>
                <a:cxn ang="0">
                  <a:pos x="r" y="vc"/>
                </a:cxn>
                <a:cxn ang="cd4">
                  <a:pos x="hc" y="b"/>
                </a:cxn>
                <a:cxn ang="cd2">
                  <a:pos x="l" y="vc"/>
                </a:cxn>
                <a:cxn ang="f29">
                  <a:pos x="f63" y="f64"/>
                </a:cxn>
                <a:cxn ang="f30">
                  <a:pos x="f63" y="f66"/>
                </a:cxn>
                <a:cxn ang="f30">
                  <a:pos x="f65" y="f66"/>
                </a:cxn>
                <a:cxn ang="f29">
                  <a:pos x="f65" y="f64"/>
                </a:cxn>
              </a:cxnLst>
              <a:rect l="f63" t="f64" r="f65" b="f66"/>
              <a:pathLst>
                <a:path>
                  <a:moveTo>
                    <a:pt x="f38" y="f52"/>
                  </a:moveTo>
                  <a:arcTo wR="f48" hR="f49" stAng="f1" swAng="f0"/>
                  <a:close/>
                </a:path>
              </a:pathLst>
            </a:custGeom>
            <a:gradFill>
              <a:gsLst>
                <a:gs pos="0">
                  <a:srgbClr val="9B6BF2">
                    <a:alpha val="7000"/>
                  </a:srgbClr>
                </a:gs>
                <a:gs pos="100000">
                  <a:srgbClr val="9B6BF2">
                    <a:alpha val="6000"/>
                  </a:srgbClr>
                </a:gs>
              </a:gsLst>
              <a:path path="circle">
                <a:fillToRect l="50000" t="50000" r="50000" b="50000"/>
              </a:path>
            </a:gradFill>
            <a:ln cap="flat">
              <a:noFill/>
              <a:prstDash val="solid"/>
            </a:ln>
          </p:spPr>
          <p:txBody>
            <a:bodyPr lIns="0" tIns="0" rIns="0" bIns="0"/>
            <a:lstStyle/>
            <a:p>
              <a:endParaRPr lang="en-GB"/>
            </a:p>
          </p:txBody>
        </p:sp>
        <p:sp>
          <p:nvSpPr>
            <p:cNvPr id="8" name="Oval 20">
              <a:extLst>
                <a:ext uri="{FF2B5EF4-FFF2-40B4-BE49-F238E27FC236}">
                  <a16:creationId xmlns:a16="http://schemas.microsoft.com/office/drawing/2014/main" id="{E722717A-73EF-4F54-AA55-EDB892910908}"/>
                </a:ext>
              </a:extLst>
            </p:cNvPr>
            <p:cNvSpPr/>
            <p:nvPr/>
          </p:nvSpPr>
          <p:spPr>
            <a:xfrm>
              <a:off x="7999408" y="8467"/>
              <a:ext cx="1600200" cy="1600200"/>
            </a:xfrm>
            <a:custGeom>
              <a:avLst/>
              <a:gdLst>
                <a:gd name="f0" fmla="val 21600000"/>
                <a:gd name="f1" fmla="val 10800000"/>
                <a:gd name="f2" fmla="val 5400000"/>
                <a:gd name="f3" fmla="val 180"/>
                <a:gd name="f4" fmla="val w"/>
                <a:gd name="f5" fmla="val h"/>
                <a:gd name="f6" fmla="val ss"/>
                <a:gd name="f7" fmla="val 0"/>
                <a:gd name="f8" fmla="*/ 5419351 1 1725033"/>
                <a:gd name="f9" fmla="+- 0 0 -360"/>
                <a:gd name="f10" fmla="+- 0 0 -180"/>
                <a:gd name="f11" fmla="abs f4"/>
                <a:gd name="f12" fmla="abs f5"/>
                <a:gd name="f13" fmla="abs f6"/>
                <a:gd name="f14" fmla="val f7"/>
                <a:gd name="f15" fmla="+- 2700000 f2 0"/>
                <a:gd name="f16" fmla="*/ f9 f1 1"/>
                <a:gd name="f17" fmla="*/ f10 f1 1"/>
                <a:gd name="f18" fmla="?: f11 f4 1"/>
                <a:gd name="f19" fmla="?: f12 f5 1"/>
                <a:gd name="f20" fmla="?: f13 f6 1"/>
                <a:gd name="f21" fmla="*/ f15 f8 1"/>
                <a:gd name="f22" fmla="*/ f16 1 f3"/>
                <a:gd name="f23" fmla="*/ f17 1 f3"/>
                <a:gd name="f24" fmla="*/ f18 1 21600"/>
                <a:gd name="f25" fmla="*/ f19 1 21600"/>
                <a:gd name="f26" fmla="*/ 21600 f18 1"/>
                <a:gd name="f27" fmla="*/ 21600 f19 1"/>
                <a:gd name="f28" fmla="*/ f21 1 f1"/>
                <a:gd name="f29" fmla="+- f22 0 f2"/>
                <a:gd name="f30" fmla="+- f23 0 f2"/>
                <a:gd name="f31" fmla="min f25 f24"/>
                <a:gd name="f32" fmla="*/ f26 1 f20"/>
                <a:gd name="f33" fmla="*/ f27 1 f20"/>
                <a:gd name="f34" fmla="+- 0 0 f28"/>
                <a:gd name="f35" fmla="val f32"/>
                <a:gd name="f36" fmla="val f33"/>
                <a:gd name="f37" fmla="+- 0 0 f34"/>
                <a:gd name="f38" fmla="*/ f14 f31 1"/>
                <a:gd name="f39" fmla="+- f36 0 f14"/>
                <a:gd name="f40" fmla="+- f35 0 f14"/>
                <a:gd name="f41" fmla="*/ f37 f1 1"/>
                <a:gd name="f42" fmla="*/ f39 1 2"/>
                <a:gd name="f43" fmla="*/ f40 1 2"/>
                <a:gd name="f44" fmla="*/ f41 1 f8"/>
                <a:gd name="f45" fmla="+- f14 f42 0"/>
                <a:gd name="f46" fmla="+- f14 f43 0"/>
                <a:gd name="f47" fmla="+- f44 0 f2"/>
                <a:gd name="f48" fmla="*/ f43 f31 1"/>
                <a:gd name="f49" fmla="*/ f42 f31 1"/>
                <a:gd name="f50" fmla="cos 1 f47"/>
                <a:gd name="f51" fmla="sin 1 f47"/>
                <a:gd name="f52" fmla="*/ f45 f31 1"/>
                <a:gd name="f53" fmla="+- 0 0 f50"/>
                <a:gd name="f54" fmla="+- 0 0 f51"/>
                <a:gd name="f55" fmla="+- 0 0 f53"/>
                <a:gd name="f56" fmla="+- 0 0 f54"/>
                <a:gd name="f57" fmla="*/ f55 f43 1"/>
                <a:gd name="f58" fmla="*/ f56 f42 1"/>
                <a:gd name="f59" fmla="+- f46 0 f57"/>
                <a:gd name="f60" fmla="+- f46 f57 0"/>
                <a:gd name="f61" fmla="+- f45 0 f58"/>
                <a:gd name="f62" fmla="+- f45 f58 0"/>
                <a:gd name="f63" fmla="*/ f59 f31 1"/>
                <a:gd name="f64" fmla="*/ f61 f31 1"/>
                <a:gd name="f65" fmla="*/ f60 f31 1"/>
                <a:gd name="f66" fmla="*/ f62 f31 1"/>
              </a:gdLst>
              <a:ahLst/>
              <a:cxnLst>
                <a:cxn ang="3cd4">
                  <a:pos x="hc" y="t"/>
                </a:cxn>
                <a:cxn ang="0">
                  <a:pos x="r" y="vc"/>
                </a:cxn>
                <a:cxn ang="cd4">
                  <a:pos x="hc" y="b"/>
                </a:cxn>
                <a:cxn ang="cd2">
                  <a:pos x="l" y="vc"/>
                </a:cxn>
                <a:cxn ang="f29">
                  <a:pos x="f63" y="f64"/>
                </a:cxn>
                <a:cxn ang="f30">
                  <a:pos x="f63" y="f66"/>
                </a:cxn>
                <a:cxn ang="f30">
                  <a:pos x="f65" y="f66"/>
                </a:cxn>
                <a:cxn ang="f29">
                  <a:pos x="f65" y="f64"/>
                </a:cxn>
              </a:cxnLst>
              <a:rect l="f63" t="f64" r="f65" b="f66"/>
              <a:pathLst>
                <a:path>
                  <a:moveTo>
                    <a:pt x="f38" y="f52"/>
                  </a:moveTo>
                  <a:arcTo wR="f48" hR="f49" stAng="f1" swAng="f0"/>
                  <a:close/>
                </a:path>
              </a:pathLst>
            </a:custGeom>
            <a:gradFill>
              <a:gsLst>
                <a:gs pos="0">
                  <a:srgbClr val="9B6BF2">
                    <a:alpha val="14000"/>
                  </a:srgbClr>
                </a:gs>
                <a:gs pos="100000">
                  <a:srgbClr val="9B6BF2">
                    <a:alpha val="7000"/>
                  </a:srgbClr>
                </a:gs>
              </a:gsLst>
              <a:path path="circle">
                <a:fillToRect l="50000" t="50000" r="50000" b="50000"/>
              </a:path>
            </a:gradFill>
            <a:ln cap="flat">
              <a:noFill/>
              <a:prstDash val="solid"/>
            </a:ln>
          </p:spPr>
          <p:txBody>
            <a:bodyPr lIns="0" tIns="0" rIns="0" bIns="0"/>
            <a:lstStyle/>
            <a:p>
              <a:endParaRPr lang="en-GB"/>
            </a:p>
          </p:txBody>
        </p:sp>
        <p:sp>
          <p:nvSpPr>
            <p:cNvPr id="9" name="Rectangle 9">
              <a:extLst>
                <a:ext uri="{FF2B5EF4-FFF2-40B4-BE49-F238E27FC236}">
                  <a16:creationId xmlns:a16="http://schemas.microsoft.com/office/drawing/2014/main" id="{7B25780A-B956-4427-86D9-480E2E6C3065}"/>
                </a:ext>
              </a:extLst>
            </p:cNvPr>
            <p:cNvSpPr/>
            <p:nvPr/>
          </p:nvSpPr>
          <p:spPr>
            <a:xfrm>
              <a:off x="7289797" y="402162"/>
              <a:ext cx="4478868" cy="6053666"/>
            </a:xfrm>
            <a:prstGeom prst="rect">
              <a:avLst/>
            </a:prstGeom>
            <a:solidFill>
              <a:srgbClr val="FFFFFF"/>
            </a:solidFill>
            <a:ln cap="flat">
              <a:noFill/>
              <a:prstDash val="solid"/>
            </a:ln>
          </p:spPr>
          <p:txBody>
            <a:bodyPr lIns="0" tIns="0" rIns="0" bIns="0"/>
            <a:lstStyle/>
            <a:p>
              <a:endParaRPr lang="en-GB"/>
            </a:p>
          </p:txBody>
        </p:sp>
        <p:sp>
          <p:nvSpPr>
            <p:cNvPr id="10" name="Freeform 5">
              <a:extLst>
                <a:ext uri="{FF2B5EF4-FFF2-40B4-BE49-F238E27FC236}">
                  <a16:creationId xmlns:a16="http://schemas.microsoft.com/office/drawing/2014/main" id="{4EF601AF-C900-4B2A-8178-2C7FEAF30F88}"/>
                </a:ext>
              </a:extLst>
            </p:cNvPr>
            <p:cNvSpPr/>
            <p:nvPr/>
          </p:nvSpPr>
          <p:spPr>
            <a:xfrm rot="16200004">
              <a:off x="3787248" y="2801726"/>
              <a:ext cx="6053666" cy="1254556"/>
            </a:xfrm>
            <a:custGeom>
              <a:avLst/>
              <a:gdLst>
                <a:gd name="f0" fmla="val w"/>
                <a:gd name="f1" fmla="val h"/>
                <a:gd name="f2" fmla="val 0"/>
                <a:gd name="f3" fmla="val 10000"/>
                <a:gd name="f4" fmla="val 8000"/>
                <a:gd name="f5" fmla="val 7970"/>
                <a:gd name="f6" fmla="val 7"/>
                <a:gd name="f7" fmla="val 9773"/>
                <a:gd name="f8" fmla="val 156"/>
                <a:gd name="f9" fmla="val 9547"/>
                <a:gd name="f10" fmla="val 298"/>
                <a:gd name="f11" fmla="val 9320"/>
                <a:gd name="f12" fmla="val 437"/>
                <a:gd name="f13" fmla="val 9092"/>
                <a:gd name="f14" fmla="val 556"/>
                <a:gd name="f15" fmla="val 8865"/>
                <a:gd name="f16" fmla="val 676"/>
                <a:gd name="f17" fmla="val 8637"/>
                <a:gd name="f18" fmla="val 788"/>
                <a:gd name="f19" fmla="val 8412"/>
                <a:gd name="f20" fmla="val 884"/>
                <a:gd name="f21" fmla="val 8184"/>
                <a:gd name="f22" fmla="val 975"/>
                <a:gd name="f23" fmla="val 7957"/>
                <a:gd name="f24" fmla="val 1058"/>
                <a:gd name="f25" fmla="val 7734"/>
                <a:gd name="f26" fmla="val 1130"/>
                <a:gd name="f27" fmla="val 7508"/>
                <a:gd name="f28" fmla="val 1202"/>
                <a:gd name="f29" fmla="val 7285"/>
                <a:gd name="f30" fmla="val 1262"/>
                <a:gd name="f31" fmla="val 7062"/>
                <a:gd name="f32" fmla="val 1309"/>
                <a:gd name="f33" fmla="val 6840"/>
                <a:gd name="f34" fmla="val 1358"/>
                <a:gd name="f35" fmla="val 6620"/>
                <a:gd name="f36" fmla="val 1399"/>
                <a:gd name="f37" fmla="val 6402"/>
                <a:gd name="f38" fmla="val 1428"/>
                <a:gd name="f39" fmla="val 6184"/>
                <a:gd name="f40" fmla="val 1453"/>
                <a:gd name="f41" fmla="val 5968"/>
                <a:gd name="f42" fmla="val 1477"/>
                <a:gd name="f43" fmla="val 5755"/>
                <a:gd name="f44" fmla="val 1488"/>
                <a:gd name="f45" fmla="val 5542"/>
                <a:gd name="f46" fmla="val 1500"/>
                <a:gd name="f47" fmla="val 5332"/>
                <a:gd name="f48" fmla="val 1506"/>
                <a:gd name="f49" fmla="val 5124"/>
                <a:gd name="f50" fmla="val 4918"/>
                <a:gd name="f51" fmla="val 4714"/>
                <a:gd name="f52" fmla="val 4514"/>
                <a:gd name="f53" fmla="val 1470"/>
                <a:gd name="f54" fmla="val 4316"/>
                <a:gd name="f55" fmla="val 4122"/>
                <a:gd name="f56" fmla="val 1434"/>
                <a:gd name="f57" fmla="val 3929"/>
                <a:gd name="f58" fmla="val 1405"/>
                <a:gd name="f59" fmla="val 3739"/>
                <a:gd name="f60" fmla="val 1374"/>
                <a:gd name="f61" fmla="val 3553"/>
                <a:gd name="f62" fmla="val 1346"/>
                <a:gd name="f63" fmla="val 3190"/>
                <a:gd name="f64" fmla="val 1267"/>
                <a:gd name="f65" fmla="val 2842"/>
                <a:gd name="f66" fmla="val 1183"/>
                <a:gd name="f67" fmla="val 2508"/>
                <a:gd name="f68" fmla="val 1095"/>
                <a:gd name="f69" fmla="val 2192"/>
                <a:gd name="f70" fmla="val 998"/>
                <a:gd name="f71" fmla="val 1890"/>
                <a:gd name="f72" fmla="val 897"/>
                <a:gd name="f73" fmla="val 1610"/>
                <a:gd name="f74" fmla="val 1347"/>
                <a:gd name="f75" fmla="val 681"/>
                <a:gd name="f76" fmla="val 1105"/>
                <a:gd name="f77" fmla="val 574"/>
                <a:gd name="f78" fmla="val 883"/>
                <a:gd name="f79" fmla="val 473"/>
                <a:gd name="f80" fmla="val 686"/>
                <a:gd name="f81" fmla="val 377"/>
                <a:gd name="f82" fmla="val 508"/>
                <a:gd name="f83" fmla="val 286"/>
                <a:gd name="f84" fmla="val 358"/>
                <a:gd name="f85" fmla="val 210"/>
                <a:gd name="f86" fmla="val 232"/>
                <a:gd name="f87" fmla="val 138"/>
                <a:gd name="f88" fmla="val 59"/>
                <a:gd name="f89" fmla="val 35"/>
                <a:gd name="f90" fmla="*/ f0 1 10000"/>
                <a:gd name="f91" fmla="*/ f1 1 8000"/>
                <a:gd name="f92" fmla="val f2"/>
                <a:gd name="f93" fmla="val f3"/>
                <a:gd name="f94" fmla="val f4"/>
                <a:gd name="f95" fmla="+- f94 0 f92"/>
                <a:gd name="f96" fmla="+- f93 0 f92"/>
                <a:gd name="f97" fmla="*/ f96 1 10000"/>
                <a:gd name="f98" fmla="*/ f95 1 8000"/>
                <a:gd name="f99" fmla="*/ f92 1 f97"/>
                <a:gd name="f100" fmla="*/ f93 1 f97"/>
                <a:gd name="f101" fmla="*/ f92 1 f98"/>
                <a:gd name="f102" fmla="*/ f94 1 f98"/>
                <a:gd name="f103" fmla="*/ f99 f90 1"/>
                <a:gd name="f104" fmla="*/ f100 f90 1"/>
                <a:gd name="f105" fmla="*/ f102 f91 1"/>
                <a:gd name="f106" fmla="*/ f101 f91 1"/>
              </a:gdLst>
              <a:ahLst/>
              <a:cxnLst>
                <a:cxn ang="3cd4">
                  <a:pos x="hc" y="t"/>
                </a:cxn>
                <a:cxn ang="0">
                  <a:pos x="r" y="vc"/>
                </a:cxn>
                <a:cxn ang="cd4">
                  <a:pos x="hc" y="b"/>
                </a:cxn>
                <a:cxn ang="cd2">
                  <a:pos x="l" y="vc"/>
                </a:cxn>
              </a:cxnLst>
              <a:rect l="f103" t="f106" r="f104" b="f105"/>
              <a:pathLst>
                <a:path w="10000" h="8000">
                  <a:moveTo>
                    <a:pt x="f2" y="f2"/>
                  </a:moveTo>
                  <a:lnTo>
                    <a:pt x="f2" y="f5"/>
                  </a:lnTo>
                  <a:lnTo>
                    <a:pt x="f3" y="f4"/>
                  </a:lnTo>
                  <a:lnTo>
                    <a:pt x="f3" y="f6"/>
                  </a:lnTo>
                  <a:lnTo>
                    <a:pt x="f3" y="f6"/>
                  </a:lnTo>
                  <a:lnTo>
                    <a:pt x="f7" y="f8"/>
                  </a:lnTo>
                  <a:lnTo>
                    <a:pt x="f9" y="f10"/>
                  </a:lnTo>
                  <a:lnTo>
                    <a:pt x="f11" y="f12"/>
                  </a:lnTo>
                  <a:lnTo>
                    <a:pt x="f13" y="f14"/>
                  </a:lnTo>
                  <a:lnTo>
                    <a:pt x="f15" y="f16"/>
                  </a:lnTo>
                  <a:lnTo>
                    <a:pt x="f17" y="f18"/>
                  </a:lnTo>
                  <a:lnTo>
                    <a:pt x="f19" y="f20"/>
                  </a:lnTo>
                  <a:lnTo>
                    <a:pt x="f21" y="f22"/>
                  </a:lnTo>
                  <a:lnTo>
                    <a:pt x="f23" y="f24"/>
                  </a:lnTo>
                  <a:lnTo>
                    <a:pt x="f25" y="f26"/>
                  </a:lnTo>
                  <a:lnTo>
                    <a:pt x="f27" y="f28"/>
                  </a:lnTo>
                  <a:lnTo>
                    <a:pt x="f29" y="f30"/>
                  </a:lnTo>
                  <a:lnTo>
                    <a:pt x="f31" y="f32"/>
                  </a:lnTo>
                  <a:lnTo>
                    <a:pt x="f33" y="f34"/>
                  </a:lnTo>
                  <a:lnTo>
                    <a:pt x="f35" y="f36"/>
                  </a:lnTo>
                  <a:lnTo>
                    <a:pt x="f37" y="f38"/>
                  </a:lnTo>
                  <a:lnTo>
                    <a:pt x="f39" y="f40"/>
                  </a:lnTo>
                  <a:lnTo>
                    <a:pt x="f41" y="f42"/>
                  </a:lnTo>
                  <a:lnTo>
                    <a:pt x="f43" y="f44"/>
                  </a:lnTo>
                  <a:lnTo>
                    <a:pt x="f45" y="f46"/>
                  </a:lnTo>
                  <a:lnTo>
                    <a:pt x="f47" y="f48"/>
                  </a:lnTo>
                  <a:lnTo>
                    <a:pt x="f49" y="f46"/>
                  </a:lnTo>
                  <a:lnTo>
                    <a:pt x="f50" y="f46"/>
                  </a:lnTo>
                  <a:lnTo>
                    <a:pt x="f51" y="f44"/>
                  </a:lnTo>
                  <a:lnTo>
                    <a:pt x="f52" y="f53"/>
                  </a:lnTo>
                  <a:lnTo>
                    <a:pt x="f54" y="f40"/>
                  </a:lnTo>
                  <a:lnTo>
                    <a:pt x="f55" y="f56"/>
                  </a:lnTo>
                  <a:lnTo>
                    <a:pt x="f57" y="f58"/>
                  </a:lnTo>
                  <a:lnTo>
                    <a:pt x="f59" y="f60"/>
                  </a:lnTo>
                  <a:lnTo>
                    <a:pt x="f61" y="f62"/>
                  </a:lnTo>
                  <a:lnTo>
                    <a:pt x="f63" y="f64"/>
                  </a:lnTo>
                  <a:lnTo>
                    <a:pt x="f65" y="f66"/>
                  </a:lnTo>
                  <a:lnTo>
                    <a:pt x="f67" y="f68"/>
                  </a:lnTo>
                  <a:lnTo>
                    <a:pt x="f69" y="f70"/>
                  </a:lnTo>
                  <a:lnTo>
                    <a:pt x="f71" y="f72"/>
                  </a:lnTo>
                  <a:lnTo>
                    <a:pt x="f73" y="f18"/>
                  </a:lnTo>
                  <a:lnTo>
                    <a:pt x="f74" y="f75"/>
                  </a:lnTo>
                  <a:lnTo>
                    <a:pt x="f76" y="f77"/>
                  </a:lnTo>
                  <a:lnTo>
                    <a:pt x="f78" y="f79"/>
                  </a:lnTo>
                  <a:lnTo>
                    <a:pt x="f80" y="f81"/>
                  </a:lnTo>
                  <a:lnTo>
                    <a:pt x="f82" y="f83"/>
                  </a:lnTo>
                  <a:lnTo>
                    <a:pt x="f84" y="f85"/>
                  </a:lnTo>
                  <a:lnTo>
                    <a:pt x="f86" y="f87"/>
                  </a:lnTo>
                  <a:lnTo>
                    <a:pt x="f88" y="f89"/>
                  </a:lnTo>
                  <a:lnTo>
                    <a:pt x="f2" y="f2"/>
                  </a:lnTo>
                  <a:lnTo>
                    <a:pt x="f2" y="f2"/>
                  </a:lnTo>
                  <a:close/>
                </a:path>
              </a:pathLst>
            </a:custGeom>
            <a:solidFill>
              <a:srgbClr val="FFFFFF"/>
            </a:solidFill>
            <a:ln cap="flat">
              <a:noFill/>
              <a:prstDash val="solid"/>
            </a:ln>
          </p:spPr>
          <p:txBody>
            <a:bodyPr lIns="0" tIns="0" rIns="0" bIns="0"/>
            <a:lstStyle/>
            <a:p>
              <a:endParaRPr lang="en-GB"/>
            </a:p>
          </p:txBody>
        </p:sp>
        <p:sp>
          <p:nvSpPr>
            <p:cNvPr id="11" name="Freeform 5">
              <a:extLst>
                <a:ext uri="{FF2B5EF4-FFF2-40B4-BE49-F238E27FC236}">
                  <a16:creationId xmlns:a16="http://schemas.microsoft.com/office/drawing/2014/main" id="{10CDF74D-DC12-4429-B9F0-4AC6FD8F9D25}"/>
                </a:ext>
              </a:extLst>
            </p:cNvPr>
            <p:cNvSpPr/>
            <p:nvPr/>
          </p:nvSpPr>
          <p:spPr>
            <a:xfrm rot="15922474">
              <a:off x="4698351" y="1826073"/>
              <a:ext cx="3299411" cy="440923"/>
            </a:xfrm>
            <a:custGeom>
              <a:avLst/>
              <a:gdLst>
                <a:gd name="f0" fmla="val w"/>
                <a:gd name="f1" fmla="val h"/>
                <a:gd name="f2" fmla="val 0"/>
                <a:gd name="f3" fmla="val 10000"/>
                <a:gd name="f4" fmla="val 5291"/>
                <a:gd name="f5" fmla="val 85"/>
                <a:gd name="f6" fmla="val 2532"/>
                <a:gd name="f7" fmla="val 1736"/>
                <a:gd name="f8" fmla="val 3911"/>
                <a:gd name="f9" fmla="val 7524"/>
                <a:gd name="f10" fmla="val 5298"/>
                <a:gd name="f11" fmla="val 9958"/>
                <a:gd name="f12" fmla="val 9989"/>
                <a:gd name="f13" fmla="val 1958"/>
                <a:gd name="f14" fmla="val 9969"/>
                <a:gd name="f15" fmla="val 3333"/>
                <a:gd name="f16" fmla="val 9667"/>
                <a:gd name="f17" fmla="val 204"/>
                <a:gd name="f18" fmla="val 9334"/>
                <a:gd name="f19" fmla="val 400"/>
                <a:gd name="f20" fmla="val 9001"/>
                <a:gd name="f21" fmla="val 590"/>
                <a:gd name="f22" fmla="val 8667"/>
                <a:gd name="f23" fmla="val 753"/>
                <a:gd name="f24" fmla="val 8333"/>
                <a:gd name="f25" fmla="val 917"/>
                <a:gd name="f26" fmla="val 7999"/>
                <a:gd name="f27" fmla="val 1071"/>
                <a:gd name="f28" fmla="val 7669"/>
                <a:gd name="f29" fmla="val 1202"/>
                <a:gd name="f30" fmla="val 7333"/>
                <a:gd name="f31" fmla="val 1325"/>
                <a:gd name="f32" fmla="val 7000"/>
                <a:gd name="f33" fmla="val 1440"/>
                <a:gd name="f34" fmla="val 6673"/>
                <a:gd name="f35" fmla="val 1538"/>
                <a:gd name="f36" fmla="val 6340"/>
                <a:gd name="f37" fmla="val 1636"/>
                <a:gd name="f38" fmla="val 6013"/>
                <a:gd name="f39" fmla="val 1719"/>
                <a:gd name="f40" fmla="val 5686"/>
                <a:gd name="f41" fmla="val 1784"/>
                <a:gd name="f42" fmla="val 5359"/>
                <a:gd name="f43" fmla="val 1850"/>
                <a:gd name="f44" fmla="val 5036"/>
                <a:gd name="f45" fmla="val 1906"/>
                <a:gd name="f46" fmla="val 4717"/>
                <a:gd name="f47" fmla="val 1948"/>
                <a:gd name="f48" fmla="val 4396"/>
                <a:gd name="f49" fmla="val 1980"/>
                <a:gd name="f50" fmla="val 4079"/>
                <a:gd name="f51" fmla="val 2013"/>
                <a:gd name="f52" fmla="val 3766"/>
                <a:gd name="f53" fmla="val 2029"/>
                <a:gd name="f54" fmla="val 3454"/>
                <a:gd name="f55" fmla="val 2046"/>
                <a:gd name="f56" fmla="val 3145"/>
                <a:gd name="f57" fmla="val 2053"/>
                <a:gd name="f58" fmla="val 2839"/>
                <a:gd name="f59" fmla="val 2537"/>
                <a:gd name="f60" fmla="val 2238"/>
                <a:gd name="f61" fmla="val 1943"/>
                <a:gd name="f62" fmla="val 2004"/>
                <a:gd name="f63" fmla="val 1653"/>
                <a:gd name="f64" fmla="val 1368"/>
                <a:gd name="f65" fmla="val 1955"/>
                <a:gd name="f66" fmla="val 1085"/>
                <a:gd name="f67" fmla="val 1915"/>
                <a:gd name="f68" fmla="val 806"/>
                <a:gd name="f69" fmla="val 1873"/>
                <a:gd name="f70" fmla="val 533"/>
                <a:gd name="f71" fmla="val 1833"/>
                <a:gd name="f72" fmla="val 1726"/>
                <a:gd name="f73" fmla="val 28"/>
                <a:gd name="f74" fmla="val 1995"/>
                <a:gd name="f75" fmla="val 57"/>
                <a:gd name="f76" fmla="val 2263"/>
                <a:gd name="f77" fmla="*/ f0 1 10000"/>
                <a:gd name="f78" fmla="*/ f1 1 5291"/>
                <a:gd name="f79" fmla="val f2"/>
                <a:gd name="f80" fmla="val f3"/>
                <a:gd name="f81" fmla="val f4"/>
                <a:gd name="f82" fmla="+- f81 0 f79"/>
                <a:gd name="f83" fmla="+- f80 0 f79"/>
                <a:gd name="f84" fmla="*/ f83 1 10000"/>
                <a:gd name="f85" fmla="*/ f82 1 5291"/>
                <a:gd name="f86" fmla="*/ f79 1 f84"/>
                <a:gd name="f87" fmla="*/ f80 1 f84"/>
                <a:gd name="f88" fmla="*/ f79 1 f85"/>
                <a:gd name="f89" fmla="*/ f81 1 f85"/>
                <a:gd name="f90" fmla="*/ f86 f77 1"/>
                <a:gd name="f91" fmla="*/ f87 f77 1"/>
                <a:gd name="f92" fmla="*/ f89 f78 1"/>
                <a:gd name="f93" fmla="*/ f88 f78 1"/>
              </a:gdLst>
              <a:ahLst/>
              <a:cxnLst>
                <a:cxn ang="3cd4">
                  <a:pos x="hc" y="t"/>
                </a:cxn>
                <a:cxn ang="0">
                  <a:pos x="r" y="vc"/>
                </a:cxn>
                <a:cxn ang="cd4">
                  <a:pos x="hc" y="b"/>
                </a:cxn>
                <a:cxn ang="cd2">
                  <a:pos x="l" y="vc"/>
                </a:cxn>
              </a:cxnLst>
              <a:rect l="f90" t="f93" r="f91" b="f92"/>
              <a:pathLst>
                <a:path w="10000" h="5291">
                  <a:moveTo>
                    <a:pt x="f5" y="f6"/>
                  </a:moveTo>
                  <a:cubicBezTo>
                    <a:pt x="f7" y="f8"/>
                    <a:pt x="f9" y="f10"/>
                    <a:pt x="f11" y="f4"/>
                  </a:cubicBezTo>
                  <a:cubicBezTo>
                    <a:pt x="f12" y="f13"/>
                    <a:pt x="f14" y="f15"/>
                    <a:pt x="f3" y="f2"/>
                  </a:cubicBezTo>
                  <a:lnTo>
                    <a:pt x="f3" y="f2"/>
                  </a:lnTo>
                  <a:lnTo>
                    <a:pt x="f16" y="f17"/>
                  </a:lnTo>
                  <a:lnTo>
                    <a:pt x="f18" y="f19"/>
                  </a:lnTo>
                  <a:lnTo>
                    <a:pt x="f20" y="f21"/>
                  </a:lnTo>
                  <a:lnTo>
                    <a:pt x="f22" y="f23"/>
                  </a:lnTo>
                  <a:lnTo>
                    <a:pt x="f24" y="f25"/>
                  </a:lnTo>
                  <a:lnTo>
                    <a:pt x="f26" y="f27"/>
                  </a:lnTo>
                  <a:lnTo>
                    <a:pt x="f28" y="f29"/>
                  </a:lnTo>
                  <a:lnTo>
                    <a:pt x="f30" y="f31"/>
                  </a:lnTo>
                  <a:lnTo>
                    <a:pt x="f32" y="f33"/>
                  </a:lnTo>
                  <a:lnTo>
                    <a:pt x="f34" y="f35"/>
                  </a:lnTo>
                  <a:lnTo>
                    <a:pt x="f36" y="f37"/>
                  </a:lnTo>
                  <a:lnTo>
                    <a:pt x="f38" y="f39"/>
                  </a:lnTo>
                  <a:lnTo>
                    <a:pt x="f40" y="f41"/>
                  </a:lnTo>
                  <a:lnTo>
                    <a:pt x="f42" y="f43"/>
                  </a:lnTo>
                  <a:lnTo>
                    <a:pt x="f44" y="f45"/>
                  </a:lnTo>
                  <a:lnTo>
                    <a:pt x="f46" y="f47"/>
                  </a:lnTo>
                  <a:lnTo>
                    <a:pt x="f48" y="f49"/>
                  </a:lnTo>
                  <a:lnTo>
                    <a:pt x="f50" y="f51"/>
                  </a:lnTo>
                  <a:lnTo>
                    <a:pt x="f52" y="f53"/>
                  </a:lnTo>
                  <a:lnTo>
                    <a:pt x="f54" y="f55"/>
                  </a:lnTo>
                  <a:lnTo>
                    <a:pt x="f56" y="f57"/>
                  </a:lnTo>
                  <a:lnTo>
                    <a:pt x="f58" y="f55"/>
                  </a:lnTo>
                  <a:lnTo>
                    <a:pt x="f59" y="f55"/>
                  </a:lnTo>
                  <a:lnTo>
                    <a:pt x="f60" y="f53"/>
                  </a:lnTo>
                  <a:lnTo>
                    <a:pt x="f61" y="f62"/>
                  </a:lnTo>
                  <a:lnTo>
                    <a:pt x="f63" y="f49"/>
                  </a:lnTo>
                  <a:lnTo>
                    <a:pt x="f64" y="f65"/>
                  </a:lnTo>
                  <a:lnTo>
                    <a:pt x="f66" y="f67"/>
                  </a:lnTo>
                  <a:lnTo>
                    <a:pt x="f68" y="f69"/>
                  </a:lnTo>
                  <a:lnTo>
                    <a:pt x="f70" y="f71"/>
                  </a:lnTo>
                  <a:lnTo>
                    <a:pt x="f2" y="f72"/>
                  </a:lnTo>
                  <a:cubicBezTo>
                    <a:pt x="f73" y="f74"/>
                    <a:pt x="f75" y="f76"/>
                    <a:pt x="f5" y="f6"/>
                  </a:cubicBezTo>
                  <a:close/>
                </a:path>
              </a:pathLst>
            </a:custGeom>
            <a:solidFill>
              <a:srgbClr val="FFFFFF">
                <a:alpha val="20000"/>
              </a:srgbClr>
            </a:solidFill>
            <a:ln cap="flat">
              <a:noFill/>
              <a:prstDash val="solid"/>
            </a:ln>
          </p:spPr>
          <p:txBody>
            <a:bodyPr lIns="0" tIns="0" rIns="0" bIns="0"/>
            <a:lstStyle/>
            <a:p>
              <a:endParaRPr lang="en-GB"/>
            </a:p>
          </p:txBody>
        </p:sp>
        <p:sp>
          <p:nvSpPr>
            <p:cNvPr id="12" name="Freeform 5">
              <a:extLst>
                <a:ext uri="{FF2B5EF4-FFF2-40B4-BE49-F238E27FC236}">
                  <a16:creationId xmlns:a16="http://schemas.microsoft.com/office/drawing/2014/main" id="{000880B2-BE56-4DAE-8B77-394538F96079}"/>
                </a:ext>
              </a:extLst>
            </p:cNvPr>
            <p:cNvSpPr/>
            <p:nvPr/>
          </p:nvSpPr>
          <p:spPr>
            <a:xfrm>
              <a:off x="0" y="1591"/>
              <a:ext cx="12191996" cy="6856408"/>
            </a:xfrm>
            <a:custGeom>
              <a:avLst/>
              <a:gdLst>
                <a:gd name="f0" fmla="val w"/>
                <a:gd name="f1" fmla="val h"/>
                <a:gd name="f2" fmla="val 0"/>
                <a:gd name="f3" fmla="val 15356"/>
                <a:gd name="f4" fmla="val 8638"/>
                <a:gd name="f5" fmla="val 14748"/>
                <a:gd name="f6" fmla="val 8038"/>
                <a:gd name="f7" fmla="val 600"/>
                <a:gd name="f8" fmla="val 592"/>
                <a:gd name="f9" fmla="*/ f0 1 15356"/>
                <a:gd name="f10" fmla="*/ f1 1 8638"/>
                <a:gd name="f11" fmla="val f2"/>
                <a:gd name="f12" fmla="val f3"/>
                <a:gd name="f13" fmla="val f4"/>
                <a:gd name="f14" fmla="+- f13 0 f11"/>
                <a:gd name="f15" fmla="+- f12 0 f11"/>
                <a:gd name="f16" fmla="*/ f15 1 15356"/>
                <a:gd name="f17" fmla="*/ f14 1 8638"/>
                <a:gd name="f18" fmla="*/ 0 1 f16"/>
                <a:gd name="f19" fmla="*/ f12 1 f16"/>
                <a:gd name="f20" fmla="*/ 0 1 f17"/>
                <a:gd name="f21" fmla="*/ f13 1 f17"/>
                <a:gd name="f22" fmla="*/ f18 f9 1"/>
                <a:gd name="f23" fmla="*/ f19 f9 1"/>
                <a:gd name="f24" fmla="*/ f21 f10 1"/>
                <a:gd name="f25" fmla="*/ f20 f10 1"/>
              </a:gdLst>
              <a:ahLst/>
              <a:cxnLst>
                <a:cxn ang="3cd4">
                  <a:pos x="hc" y="t"/>
                </a:cxn>
                <a:cxn ang="0">
                  <a:pos x="r" y="vc"/>
                </a:cxn>
                <a:cxn ang="cd4">
                  <a:pos x="hc" y="b"/>
                </a:cxn>
                <a:cxn ang="cd2">
                  <a:pos x="l" y="vc"/>
                </a:cxn>
              </a:cxnLst>
              <a:rect l="f22" t="f25" r="f23" b="f24"/>
              <a:pathLst>
                <a:path w="15356" h="8638">
                  <a:moveTo>
                    <a:pt x="f2" y="f2"/>
                  </a:moveTo>
                  <a:lnTo>
                    <a:pt x="f2" y="f4"/>
                  </a:lnTo>
                  <a:lnTo>
                    <a:pt x="f3" y="f4"/>
                  </a:lnTo>
                  <a:lnTo>
                    <a:pt x="f3" y="f2"/>
                  </a:lnTo>
                  <a:lnTo>
                    <a:pt x="f2" y="f2"/>
                  </a:lnTo>
                  <a:close/>
                  <a:moveTo>
                    <a:pt x="f5" y="f6"/>
                  </a:moveTo>
                  <a:lnTo>
                    <a:pt x="f7" y="f6"/>
                  </a:lnTo>
                  <a:lnTo>
                    <a:pt x="f7" y="f8"/>
                  </a:lnTo>
                  <a:lnTo>
                    <a:pt x="f5" y="f8"/>
                  </a:lnTo>
                  <a:lnTo>
                    <a:pt x="f5" y="f6"/>
                  </a:lnTo>
                  <a:close/>
                </a:path>
              </a:pathLst>
            </a:custGeom>
            <a:solidFill>
              <a:srgbClr val="FFFFFF"/>
            </a:solidFill>
            <a:ln cap="flat">
              <a:noFill/>
              <a:prstDash val="solid"/>
            </a:ln>
          </p:spPr>
          <p:txBody>
            <a:bodyPr lIns="0" tIns="0" rIns="0" bIns="0"/>
            <a:lstStyle/>
            <a:p>
              <a:endParaRPr lang="en-GB"/>
            </a:p>
          </p:txBody>
        </p:sp>
      </p:grpSp>
      <p:sp>
        <p:nvSpPr>
          <p:cNvPr id="13" name="Title 1">
            <a:extLst>
              <a:ext uri="{FF2B5EF4-FFF2-40B4-BE49-F238E27FC236}">
                <a16:creationId xmlns:a16="http://schemas.microsoft.com/office/drawing/2014/main" id="{ED750E4B-4CDE-4309-A015-BF9EC1A66766}"/>
              </a:ext>
            </a:extLst>
          </p:cNvPr>
          <p:cNvSpPr txBox="1">
            <a:spLocks noGrp="1"/>
          </p:cNvSpPr>
          <p:nvPr>
            <p:ph type="title"/>
          </p:nvPr>
        </p:nvSpPr>
        <p:spPr>
          <a:xfrm>
            <a:off x="1154951" y="2677646"/>
            <a:ext cx="4351026" cy="2283823"/>
          </a:xfrm>
        </p:spPr>
        <p:txBody>
          <a:bodyPr/>
          <a:lstStyle>
            <a:lvl1pPr>
              <a:defRPr sz="4000"/>
            </a:lvl1pPr>
          </a:lstStyle>
          <a:p>
            <a:pPr lvl="0"/>
            <a:r>
              <a:rPr lang="en-US"/>
              <a:t>Click to edit Master title style</a:t>
            </a:r>
          </a:p>
        </p:txBody>
      </p:sp>
      <p:sp>
        <p:nvSpPr>
          <p:cNvPr id="14" name="Text Placeholder 2">
            <a:extLst>
              <a:ext uri="{FF2B5EF4-FFF2-40B4-BE49-F238E27FC236}">
                <a16:creationId xmlns:a16="http://schemas.microsoft.com/office/drawing/2014/main" id="{2BD3B166-5FC8-4F21-9C74-20566E9975F2}"/>
              </a:ext>
            </a:extLst>
          </p:cNvPr>
          <p:cNvSpPr txBox="1">
            <a:spLocks noGrp="1"/>
          </p:cNvSpPr>
          <p:nvPr>
            <p:ph type="body" idx="1"/>
          </p:nvPr>
        </p:nvSpPr>
        <p:spPr>
          <a:xfrm>
            <a:off x="6895563" y="2677646"/>
            <a:ext cx="3757543" cy="2283823"/>
          </a:xfrm>
        </p:spPr>
        <p:txBody>
          <a:bodyPr anchor="ctr"/>
          <a:lstStyle>
            <a:lvl1pPr marL="0" indent="0">
              <a:buNone/>
              <a:defRPr sz="2000" cap="all">
                <a:solidFill>
                  <a:srgbClr val="EF53A5"/>
                </a:solidFill>
              </a:defRPr>
            </a:lvl1pPr>
          </a:lstStyle>
          <a:p>
            <a:pPr lvl="0"/>
            <a:r>
              <a:rPr lang="en-US"/>
              <a:t>Click to edit Master text styles</a:t>
            </a:r>
          </a:p>
        </p:txBody>
      </p:sp>
      <p:sp>
        <p:nvSpPr>
          <p:cNvPr id="15" name="Date Placeholder 3">
            <a:extLst>
              <a:ext uri="{FF2B5EF4-FFF2-40B4-BE49-F238E27FC236}">
                <a16:creationId xmlns:a16="http://schemas.microsoft.com/office/drawing/2014/main" id="{F0CD7FF9-72F7-4933-90DF-D0E53137C1DB}"/>
              </a:ext>
            </a:extLst>
          </p:cNvPr>
          <p:cNvSpPr txBox="1">
            <a:spLocks noGrp="1"/>
          </p:cNvSpPr>
          <p:nvPr>
            <p:ph type="dt" sz="half" idx="7"/>
          </p:nvPr>
        </p:nvSpPr>
        <p:spPr/>
        <p:txBody>
          <a:bodyPr/>
          <a:lstStyle>
            <a:lvl1pPr>
              <a:defRPr/>
            </a:lvl1pPr>
          </a:lstStyle>
          <a:p>
            <a:pPr lvl="0"/>
            <a:fld id="{FFDD6F1E-616B-493E-8652-E17475EE46FA}" type="datetime1">
              <a:rPr lang="en-GB"/>
              <a:pPr lvl="0"/>
              <a:t>10/01/2020</a:t>
            </a:fld>
            <a:endParaRPr lang="en-GB"/>
          </a:p>
        </p:txBody>
      </p:sp>
      <p:sp>
        <p:nvSpPr>
          <p:cNvPr id="16" name="Footer Placeholder 4">
            <a:extLst>
              <a:ext uri="{FF2B5EF4-FFF2-40B4-BE49-F238E27FC236}">
                <a16:creationId xmlns:a16="http://schemas.microsoft.com/office/drawing/2014/main" id="{A31C81A0-249E-4592-88FF-933FD7AEFE54}"/>
              </a:ext>
            </a:extLst>
          </p:cNvPr>
          <p:cNvSpPr txBox="1">
            <a:spLocks noGrp="1"/>
          </p:cNvSpPr>
          <p:nvPr>
            <p:ph type="ftr" sz="quarter" idx="9"/>
          </p:nvPr>
        </p:nvSpPr>
        <p:spPr/>
        <p:txBody>
          <a:bodyPr/>
          <a:lstStyle>
            <a:lvl1pPr>
              <a:defRPr/>
            </a:lvl1pPr>
          </a:lstStyle>
          <a:p>
            <a:pPr lvl="0"/>
            <a:endParaRPr lang="en-GB"/>
          </a:p>
        </p:txBody>
      </p:sp>
      <p:sp>
        <p:nvSpPr>
          <p:cNvPr id="17" name="Rectangle 15">
            <a:extLst>
              <a:ext uri="{FF2B5EF4-FFF2-40B4-BE49-F238E27FC236}">
                <a16:creationId xmlns:a16="http://schemas.microsoft.com/office/drawing/2014/main" id="{5FBEB959-2C70-4113-AC59-2C5CD9E68D47}"/>
              </a:ext>
            </a:extLst>
          </p:cNvPr>
          <p:cNvSpPr/>
          <p:nvPr/>
        </p:nvSpPr>
        <p:spPr>
          <a:xfrm>
            <a:off x="10437811" y="0"/>
            <a:ext cx="685800" cy="1143000"/>
          </a:xfrm>
          <a:prstGeom prst="rect">
            <a:avLst/>
          </a:prstGeom>
          <a:solidFill>
            <a:srgbClr val="B31166"/>
          </a:solidFill>
          <a:ln cap="flat">
            <a:noFill/>
            <a:prstDash val="solid"/>
          </a:ln>
          <a:effectLst>
            <a:outerShdw dist="25402" dir="5400000" algn="tl">
              <a:srgbClr val="000000">
                <a:alpha val="45000"/>
              </a:srgbClr>
            </a:outerShdw>
          </a:effectLst>
        </p:spPr>
        <p:txBody>
          <a:bodyPr lIns="0" tIns="0" rIns="0" bIns="0"/>
          <a:lstStyle/>
          <a:p>
            <a:endParaRPr lang="en-GB"/>
          </a:p>
        </p:txBody>
      </p:sp>
      <p:sp>
        <p:nvSpPr>
          <p:cNvPr id="18" name="Slide Number Placeholder 5">
            <a:extLst>
              <a:ext uri="{FF2B5EF4-FFF2-40B4-BE49-F238E27FC236}">
                <a16:creationId xmlns:a16="http://schemas.microsoft.com/office/drawing/2014/main" id="{7B97A9D6-61FE-4B3D-999D-3A88629D4028}"/>
              </a:ext>
            </a:extLst>
          </p:cNvPr>
          <p:cNvSpPr txBox="1">
            <a:spLocks noGrp="1"/>
          </p:cNvSpPr>
          <p:nvPr>
            <p:ph type="sldNum" sz="quarter" idx="8"/>
          </p:nvPr>
        </p:nvSpPr>
        <p:spPr/>
        <p:txBody>
          <a:bodyPr/>
          <a:lstStyle>
            <a:lvl1pPr>
              <a:defRPr/>
            </a:lvl1pPr>
          </a:lstStyle>
          <a:p>
            <a:pPr lvl="0"/>
            <a:fld id="{8C282A70-ED8F-4FDC-A1BB-69BF580CBB0D}" type="slidenum">
              <a:t>‹#›</a:t>
            </a:fld>
            <a:endParaRPr lang="en-GB"/>
          </a:p>
        </p:txBody>
      </p:sp>
    </p:spTree>
    <p:extLst>
      <p:ext uri="{BB962C8B-B14F-4D97-AF65-F5344CB8AC3E}">
        <p14:creationId xmlns:p14="http://schemas.microsoft.com/office/powerpoint/2010/main" val="305786140"/>
      </p:ext>
    </p:extLst>
  </p:cSld>
  <p:clrMapOvr>
    <a:masterClrMapping/>
  </p:clrMapOvr>
</p:sldLayout>
</file>

<file path=ppt/slideLayouts/slideLayout32.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4639539-216F-4098-A2B7-9AEA3F61D94C}"/>
              </a:ext>
            </a:extLst>
          </p:cNvPr>
          <p:cNvSpPr txBox="1">
            <a:spLocks noGrp="1"/>
          </p:cNvSpPr>
          <p:nvPr>
            <p:ph type="title"/>
          </p:nvPr>
        </p:nvSpPr>
        <p:spPr/>
        <p:txBody>
          <a:bodyPr/>
          <a:lstStyle>
            <a:lvl1pPr>
              <a:defRPr/>
            </a:lvl1pPr>
          </a:lstStyle>
          <a:p>
            <a:pPr lvl="0"/>
            <a:r>
              <a:rPr lang="en-US"/>
              <a:t>Click to edit Master title style</a:t>
            </a:r>
          </a:p>
        </p:txBody>
      </p:sp>
      <p:sp>
        <p:nvSpPr>
          <p:cNvPr id="3" name="Content Placeholder 2">
            <a:extLst>
              <a:ext uri="{FF2B5EF4-FFF2-40B4-BE49-F238E27FC236}">
                <a16:creationId xmlns:a16="http://schemas.microsoft.com/office/drawing/2014/main" id="{8708CA5C-C68E-4BE3-87CB-4329F40FFBAA}"/>
              </a:ext>
            </a:extLst>
          </p:cNvPr>
          <p:cNvSpPr txBox="1">
            <a:spLocks noGrp="1"/>
          </p:cNvSpPr>
          <p:nvPr>
            <p:ph idx="1"/>
          </p:nvPr>
        </p:nvSpPr>
        <p:spPr>
          <a:xfrm>
            <a:off x="1154951" y="2603497"/>
            <a:ext cx="4825160" cy="3416298"/>
          </a:xfrm>
        </p:spPr>
        <p:txBody>
          <a:bodyPr/>
          <a:lstStyle>
            <a:lvl1pPr>
              <a:defRPr/>
            </a:lvl1pPr>
            <a:lvl2pPr>
              <a:defRPr/>
            </a:lvl2pPr>
            <a:lvl3pPr>
              <a:defRPr/>
            </a:lvl3pPr>
            <a:lvl4pPr>
              <a:defRPr/>
            </a:lvl4pPr>
            <a:lvl5pPr>
              <a:defRPr/>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Content Placeholder 3">
            <a:extLst>
              <a:ext uri="{FF2B5EF4-FFF2-40B4-BE49-F238E27FC236}">
                <a16:creationId xmlns:a16="http://schemas.microsoft.com/office/drawing/2014/main" id="{768EA802-2156-45E3-8DA4-B114809310DE}"/>
              </a:ext>
            </a:extLst>
          </p:cNvPr>
          <p:cNvSpPr txBox="1">
            <a:spLocks noGrp="1"/>
          </p:cNvSpPr>
          <p:nvPr>
            <p:ph idx="2"/>
          </p:nvPr>
        </p:nvSpPr>
        <p:spPr>
          <a:xfrm>
            <a:off x="6208711" y="2603497"/>
            <a:ext cx="4825160" cy="3416298"/>
          </a:xfrm>
        </p:spPr>
        <p:txBody>
          <a:bodyPr/>
          <a:lstStyle>
            <a:lvl1pPr>
              <a:defRPr/>
            </a:lvl1pPr>
            <a:lvl2pPr>
              <a:defRPr/>
            </a:lvl2pPr>
            <a:lvl3pPr>
              <a:defRPr/>
            </a:lvl3pPr>
            <a:lvl4pPr>
              <a:defRPr/>
            </a:lvl4pPr>
            <a:lvl5pPr>
              <a:defRPr/>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Date Placeholder 4">
            <a:extLst>
              <a:ext uri="{FF2B5EF4-FFF2-40B4-BE49-F238E27FC236}">
                <a16:creationId xmlns:a16="http://schemas.microsoft.com/office/drawing/2014/main" id="{32B6714F-E70B-4740-AC96-F18DDDDDC634}"/>
              </a:ext>
            </a:extLst>
          </p:cNvPr>
          <p:cNvSpPr txBox="1">
            <a:spLocks noGrp="1"/>
          </p:cNvSpPr>
          <p:nvPr>
            <p:ph type="dt" sz="half" idx="7"/>
          </p:nvPr>
        </p:nvSpPr>
        <p:spPr/>
        <p:txBody>
          <a:bodyPr/>
          <a:lstStyle>
            <a:lvl1pPr>
              <a:defRPr/>
            </a:lvl1pPr>
          </a:lstStyle>
          <a:p>
            <a:pPr lvl="0"/>
            <a:fld id="{9A70BEF2-EBE8-4C52-9E32-A6C116A52D3C}" type="datetime1">
              <a:rPr lang="en-GB"/>
              <a:pPr lvl="0"/>
              <a:t>10/01/2020</a:t>
            </a:fld>
            <a:endParaRPr lang="en-GB"/>
          </a:p>
        </p:txBody>
      </p:sp>
      <p:sp>
        <p:nvSpPr>
          <p:cNvPr id="6" name="Footer Placeholder 5">
            <a:extLst>
              <a:ext uri="{FF2B5EF4-FFF2-40B4-BE49-F238E27FC236}">
                <a16:creationId xmlns:a16="http://schemas.microsoft.com/office/drawing/2014/main" id="{A8403090-10B3-4593-BA29-3597E2DB06AD}"/>
              </a:ext>
            </a:extLst>
          </p:cNvPr>
          <p:cNvSpPr txBox="1">
            <a:spLocks noGrp="1"/>
          </p:cNvSpPr>
          <p:nvPr>
            <p:ph type="ftr" sz="quarter" idx="9"/>
          </p:nvPr>
        </p:nvSpPr>
        <p:spPr/>
        <p:txBody>
          <a:bodyPr/>
          <a:lstStyle>
            <a:lvl1pPr>
              <a:defRPr/>
            </a:lvl1pPr>
          </a:lstStyle>
          <a:p>
            <a:pPr lvl="0"/>
            <a:endParaRPr lang="en-GB"/>
          </a:p>
        </p:txBody>
      </p:sp>
      <p:sp>
        <p:nvSpPr>
          <p:cNvPr id="7" name="Slide Number Placeholder 6">
            <a:extLst>
              <a:ext uri="{FF2B5EF4-FFF2-40B4-BE49-F238E27FC236}">
                <a16:creationId xmlns:a16="http://schemas.microsoft.com/office/drawing/2014/main" id="{B0723F8A-C1AD-49C9-9D83-C9E24AA53CC4}"/>
              </a:ext>
            </a:extLst>
          </p:cNvPr>
          <p:cNvSpPr txBox="1">
            <a:spLocks noGrp="1"/>
          </p:cNvSpPr>
          <p:nvPr>
            <p:ph type="sldNum" sz="quarter" idx="8"/>
          </p:nvPr>
        </p:nvSpPr>
        <p:spPr/>
        <p:txBody>
          <a:bodyPr/>
          <a:lstStyle>
            <a:lvl1pPr>
              <a:defRPr/>
            </a:lvl1pPr>
          </a:lstStyle>
          <a:p>
            <a:pPr lvl="0"/>
            <a:fld id="{FD6B1CDF-26EB-4CC8-8287-0F73CC5C599C}" type="slidenum">
              <a:t>‹#›</a:t>
            </a:fld>
            <a:endParaRPr lang="en-GB"/>
          </a:p>
        </p:txBody>
      </p:sp>
    </p:spTree>
    <p:extLst>
      <p:ext uri="{BB962C8B-B14F-4D97-AF65-F5344CB8AC3E}">
        <p14:creationId xmlns:p14="http://schemas.microsoft.com/office/powerpoint/2010/main" val="651227505"/>
      </p:ext>
    </p:extLst>
  </p:cSld>
  <p:clrMapOvr>
    <a:masterClrMapping/>
  </p:clrMapOvr>
</p:sldLayout>
</file>

<file path=ppt/slideLayouts/slideLayout33.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F782E3D-0022-4653-951E-4BFAA1C5D2FC}"/>
              </a:ext>
            </a:extLst>
          </p:cNvPr>
          <p:cNvSpPr txBox="1">
            <a:spLocks noGrp="1"/>
          </p:cNvSpPr>
          <p:nvPr>
            <p:ph type="title"/>
          </p:nvPr>
        </p:nvSpPr>
        <p:spPr/>
        <p:txBody>
          <a:bodyPr/>
          <a:lstStyle>
            <a:lvl1pPr>
              <a:defRPr/>
            </a:lvl1pPr>
          </a:lstStyle>
          <a:p>
            <a:pPr lvl="0"/>
            <a:r>
              <a:rPr lang="en-US"/>
              <a:t>Click to edit Master title style</a:t>
            </a:r>
          </a:p>
        </p:txBody>
      </p:sp>
      <p:sp>
        <p:nvSpPr>
          <p:cNvPr id="3" name="Text Placeholder 2">
            <a:extLst>
              <a:ext uri="{FF2B5EF4-FFF2-40B4-BE49-F238E27FC236}">
                <a16:creationId xmlns:a16="http://schemas.microsoft.com/office/drawing/2014/main" id="{DA7162F7-0AA7-4B18-97E0-490C28C18026}"/>
              </a:ext>
            </a:extLst>
          </p:cNvPr>
          <p:cNvSpPr txBox="1">
            <a:spLocks noGrp="1"/>
          </p:cNvSpPr>
          <p:nvPr>
            <p:ph type="body" idx="1"/>
          </p:nvPr>
        </p:nvSpPr>
        <p:spPr>
          <a:xfrm>
            <a:off x="1154951" y="2603497"/>
            <a:ext cx="4825160" cy="576264"/>
          </a:xfrm>
        </p:spPr>
        <p:txBody>
          <a:bodyPr anchor="b">
            <a:noAutofit/>
          </a:bodyPr>
          <a:lstStyle>
            <a:lvl1pPr marL="0" indent="0">
              <a:buNone/>
              <a:defRPr sz="2400">
                <a:solidFill>
                  <a:srgbClr val="B31166"/>
                </a:solidFill>
              </a:defRPr>
            </a:lvl1pPr>
          </a:lstStyle>
          <a:p>
            <a:pPr lvl="0"/>
            <a:r>
              <a:rPr lang="en-US"/>
              <a:t>Click to edit Master text styles</a:t>
            </a:r>
          </a:p>
        </p:txBody>
      </p:sp>
      <p:sp>
        <p:nvSpPr>
          <p:cNvPr id="4" name="Content Placeholder 3">
            <a:extLst>
              <a:ext uri="{FF2B5EF4-FFF2-40B4-BE49-F238E27FC236}">
                <a16:creationId xmlns:a16="http://schemas.microsoft.com/office/drawing/2014/main" id="{A1378893-6A52-474A-838C-8D33E9F7D4B3}"/>
              </a:ext>
            </a:extLst>
          </p:cNvPr>
          <p:cNvSpPr txBox="1">
            <a:spLocks noGrp="1"/>
          </p:cNvSpPr>
          <p:nvPr>
            <p:ph idx="2"/>
          </p:nvPr>
        </p:nvSpPr>
        <p:spPr>
          <a:xfrm>
            <a:off x="1154951" y="3179761"/>
            <a:ext cx="4825160" cy="2840034"/>
          </a:xfrm>
        </p:spPr>
        <p:txBody>
          <a:bodyPr/>
          <a:lstStyle>
            <a:lvl1pPr>
              <a:defRPr/>
            </a:lvl1pPr>
            <a:lvl2pPr>
              <a:defRPr/>
            </a:lvl2pPr>
            <a:lvl3pPr>
              <a:defRPr/>
            </a:lvl3pPr>
            <a:lvl4pPr>
              <a:defRPr/>
            </a:lvl4pPr>
            <a:lvl5pPr>
              <a:defRPr/>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Text Placeholder 4">
            <a:extLst>
              <a:ext uri="{FF2B5EF4-FFF2-40B4-BE49-F238E27FC236}">
                <a16:creationId xmlns:a16="http://schemas.microsoft.com/office/drawing/2014/main" id="{40ABFFB2-B59F-47B3-89AA-253031258F7D}"/>
              </a:ext>
            </a:extLst>
          </p:cNvPr>
          <p:cNvSpPr txBox="1">
            <a:spLocks noGrp="1"/>
          </p:cNvSpPr>
          <p:nvPr>
            <p:ph type="body" idx="3"/>
          </p:nvPr>
        </p:nvSpPr>
        <p:spPr>
          <a:xfrm>
            <a:off x="6208711" y="2603497"/>
            <a:ext cx="4825160" cy="576264"/>
          </a:xfrm>
        </p:spPr>
        <p:txBody>
          <a:bodyPr anchor="b">
            <a:noAutofit/>
          </a:bodyPr>
          <a:lstStyle>
            <a:lvl1pPr marL="0" indent="0">
              <a:buNone/>
              <a:defRPr sz="2400">
                <a:solidFill>
                  <a:srgbClr val="B31166"/>
                </a:solidFill>
              </a:defRPr>
            </a:lvl1pPr>
          </a:lstStyle>
          <a:p>
            <a:pPr lvl="0"/>
            <a:r>
              <a:rPr lang="en-US"/>
              <a:t>Click to edit Master text styles</a:t>
            </a:r>
          </a:p>
        </p:txBody>
      </p:sp>
      <p:sp>
        <p:nvSpPr>
          <p:cNvPr id="6" name="Content Placeholder 5">
            <a:extLst>
              <a:ext uri="{FF2B5EF4-FFF2-40B4-BE49-F238E27FC236}">
                <a16:creationId xmlns:a16="http://schemas.microsoft.com/office/drawing/2014/main" id="{75041A85-4AB2-4DC7-B8CD-96C5A57B8552}"/>
              </a:ext>
            </a:extLst>
          </p:cNvPr>
          <p:cNvSpPr txBox="1">
            <a:spLocks noGrp="1"/>
          </p:cNvSpPr>
          <p:nvPr>
            <p:ph idx="4"/>
          </p:nvPr>
        </p:nvSpPr>
        <p:spPr>
          <a:xfrm>
            <a:off x="6208711" y="3179761"/>
            <a:ext cx="4825160" cy="2840034"/>
          </a:xfrm>
        </p:spPr>
        <p:txBody>
          <a:bodyPr/>
          <a:lstStyle>
            <a:lvl1pPr>
              <a:defRPr/>
            </a:lvl1pPr>
            <a:lvl2pPr>
              <a:defRPr/>
            </a:lvl2pPr>
            <a:lvl3pPr>
              <a:defRPr/>
            </a:lvl3pPr>
            <a:lvl4pPr>
              <a:defRPr/>
            </a:lvl4pPr>
            <a:lvl5pPr>
              <a:defRPr/>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7" name="Date Placeholder 6">
            <a:extLst>
              <a:ext uri="{FF2B5EF4-FFF2-40B4-BE49-F238E27FC236}">
                <a16:creationId xmlns:a16="http://schemas.microsoft.com/office/drawing/2014/main" id="{EF119C1E-4E7A-4F0F-A6AE-389711553A5F}"/>
              </a:ext>
            </a:extLst>
          </p:cNvPr>
          <p:cNvSpPr txBox="1">
            <a:spLocks noGrp="1"/>
          </p:cNvSpPr>
          <p:nvPr>
            <p:ph type="dt" sz="half" idx="7"/>
          </p:nvPr>
        </p:nvSpPr>
        <p:spPr/>
        <p:txBody>
          <a:bodyPr/>
          <a:lstStyle>
            <a:lvl1pPr>
              <a:defRPr/>
            </a:lvl1pPr>
          </a:lstStyle>
          <a:p>
            <a:pPr lvl="0"/>
            <a:fld id="{9B310568-D860-4784-8445-893EB7611B88}" type="datetime1">
              <a:rPr lang="en-GB"/>
              <a:pPr lvl="0"/>
              <a:t>10/01/2020</a:t>
            </a:fld>
            <a:endParaRPr lang="en-GB"/>
          </a:p>
        </p:txBody>
      </p:sp>
      <p:sp>
        <p:nvSpPr>
          <p:cNvPr id="8" name="Footer Placeholder 7">
            <a:extLst>
              <a:ext uri="{FF2B5EF4-FFF2-40B4-BE49-F238E27FC236}">
                <a16:creationId xmlns:a16="http://schemas.microsoft.com/office/drawing/2014/main" id="{FC78AE4C-3A5F-4314-B1CD-C5C75242E37E}"/>
              </a:ext>
            </a:extLst>
          </p:cNvPr>
          <p:cNvSpPr txBox="1">
            <a:spLocks noGrp="1"/>
          </p:cNvSpPr>
          <p:nvPr>
            <p:ph type="ftr" sz="quarter" idx="9"/>
          </p:nvPr>
        </p:nvSpPr>
        <p:spPr/>
        <p:txBody>
          <a:bodyPr/>
          <a:lstStyle>
            <a:lvl1pPr>
              <a:defRPr/>
            </a:lvl1pPr>
          </a:lstStyle>
          <a:p>
            <a:pPr lvl="0"/>
            <a:endParaRPr lang="en-GB"/>
          </a:p>
        </p:txBody>
      </p:sp>
      <p:sp>
        <p:nvSpPr>
          <p:cNvPr id="9" name="Slide Number Placeholder 8">
            <a:extLst>
              <a:ext uri="{FF2B5EF4-FFF2-40B4-BE49-F238E27FC236}">
                <a16:creationId xmlns:a16="http://schemas.microsoft.com/office/drawing/2014/main" id="{1B96BCFE-9E72-409A-95A2-6CFA15363B32}"/>
              </a:ext>
            </a:extLst>
          </p:cNvPr>
          <p:cNvSpPr txBox="1">
            <a:spLocks noGrp="1"/>
          </p:cNvSpPr>
          <p:nvPr>
            <p:ph type="sldNum" sz="quarter" idx="8"/>
          </p:nvPr>
        </p:nvSpPr>
        <p:spPr/>
        <p:txBody>
          <a:bodyPr/>
          <a:lstStyle>
            <a:lvl1pPr>
              <a:defRPr/>
            </a:lvl1pPr>
          </a:lstStyle>
          <a:p>
            <a:pPr lvl="0"/>
            <a:fld id="{3B9DDE63-EECE-4E6C-9ADB-A4300F8A3D89}" type="slidenum">
              <a:t>‹#›</a:t>
            </a:fld>
            <a:endParaRPr lang="en-GB"/>
          </a:p>
        </p:txBody>
      </p:sp>
    </p:spTree>
    <p:extLst>
      <p:ext uri="{BB962C8B-B14F-4D97-AF65-F5344CB8AC3E}">
        <p14:creationId xmlns:p14="http://schemas.microsoft.com/office/powerpoint/2010/main" val="183712089"/>
      </p:ext>
    </p:extLst>
  </p:cSld>
  <p:clrMapOvr>
    <a:masterClrMapping/>
  </p:clrMapOvr>
</p:sldLayout>
</file>

<file path=ppt/slideLayouts/slideLayout34.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180EF52-90D1-48BF-90FB-D20135897AD9}"/>
              </a:ext>
            </a:extLst>
          </p:cNvPr>
          <p:cNvSpPr txBox="1">
            <a:spLocks noGrp="1"/>
          </p:cNvSpPr>
          <p:nvPr>
            <p:ph type="title"/>
          </p:nvPr>
        </p:nvSpPr>
        <p:spPr/>
        <p:txBody>
          <a:bodyPr/>
          <a:lstStyle>
            <a:lvl1pPr>
              <a:defRPr/>
            </a:lvl1pPr>
          </a:lstStyle>
          <a:p>
            <a:pPr lvl="0"/>
            <a:r>
              <a:rPr lang="en-US"/>
              <a:t>Click to edit Master title style</a:t>
            </a:r>
          </a:p>
        </p:txBody>
      </p:sp>
      <p:sp>
        <p:nvSpPr>
          <p:cNvPr id="3" name="Date Placeholder 2">
            <a:extLst>
              <a:ext uri="{FF2B5EF4-FFF2-40B4-BE49-F238E27FC236}">
                <a16:creationId xmlns:a16="http://schemas.microsoft.com/office/drawing/2014/main" id="{57C74C0B-BC7F-423E-A92E-071E3AB021E4}"/>
              </a:ext>
            </a:extLst>
          </p:cNvPr>
          <p:cNvSpPr txBox="1">
            <a:spLocks noGrp="1"/>
          </p:cNvSpPr>
          <p:nvPr>
            <p:ph type="dt" sz="half" idx="7"/>
          </p:nvPr>
        </p:nvSpPr>
        <p:spPr/>
        <p:txBody>
          <a:bodyPr/>
          <a:lstStyle>
            <a:lvl1pPr>
              <a:defRPr/>
            </a:lvl1pPr>
          </a:lstStyle>
          <a:p>
            <a:pPr lvl="0"/>
            <a:fld id="{F7A82FB3-ECBD-426D-AB58-9D00550E72BC}" type="datetime1">
              <a:rPr lang="en-GB"/>
              <a:pPr lvl="0"/>
              <a:t>10/01/2020</a:t>
            </a:fld>
            <a:endParaRPr lang="en-GB"/>
          </a:p>
        </p:txBody>
      </p:sp>
      <p:sp>
        <p:nvSpPr>
          <p:cNvPr id="4" name="Footer Placeholder 3">
            <a:extLst>
              <a:ext uri="{FF2B5EF4-FFF2-40B4-BE49-F238E27FC236}">
                <a16:creationId xmlns:a16="http://schemas.microsoft.com/office/drawing/2014/main" id="{E3DB9862-043A-4382-8A77-C6C55D828B29}"/>
              </a:ext>
            </a:extLst>
          </p:cNvPr>
          <p:cNvSpPr txBox="1">
            <a:spLocks noGrp="1"/>
          </p:cNvSpPr>
          <p:nvPr>
            <p:ph type="ftr" sz="quarter" idx="9"/>
          </p:nvPr>
        </p:nvSpPr>
        <p:spPr/>
        <p:txBody>
          <a:bodyPr/>
          <a:lstStyle>
            <a:lvl1pPr>
              <a:defRPr/>
            </a:lvl1pPr>
          </a:lstStyle>
          <a:p>
            <a:pPr lvl="0"/>
            <a:endParaRPr lang="en-GB"/>
          </a:p>
        </p:txBody>
      </p:sp>
      <p:sp>
        <p:nvSpPr>
          <p:cNvPr id="5" name="Slide Number Placeholder 4">
            <a:extLst>
              <a:ext uri="{FF2B5EF4-FFF2-40B4-BE49-F238E27FC236}">
                <a16:creationId xmlns:a16="http://schemas.microsoft.com/office/drawing/2014/main" id="{2EBD3481-1A74-4E88-A7E5-4AB0748AA9D6}"/>
              </a:ext>
            </a:extLst>
          </p:cNvPr>
          <p:cNvSpPr txBox="1">
            <a:spLocks noGrp="1"/>
          </p:cNvSpPr>
          <p:nvPr>
            <p:ph type="sldNum" sz="quarter" idx="8"/>
          </p:nvPr>
        </p:nvSpPr>
        <p:spPr/>
        <p:txBody>
          <a:bodyPr/>
          <a:lstStyle>
            <a:lvl1pPr>
              <a:defRPr/>
            </a:lvl1pPr>
          </a:lstStyle>
          <a:p>
            <a:pPr lvl="0"/>
            <a:fld id="{3072D2E8-95B5-43E9-8EF8-E4C473D0FA19}" type="slidenum">
              <a:t>‹#›</a:t>
            </a:fld>
            <a:endParaRPr lang="en-GB"/>
          </a:p>
        </p:txBody>
      </p:sp>
    </p:spTree>
    <p:extLst>
      <p:ext uri="{BB962C8B-B14F-4D97-AF65-F5344CB8AC3E}">
        <p14:creationId xmlns:p14="http://schemas.microsoft.com/office/powerpoint/2010/main" val="1280748965"/>
      </p:ext>
    </p:extLst>
  </p:cSld>
  <p:clrMapOvr>
    <a:masterClrMapping/>
  </p:clrMapOvr>
</p:sldLayout>
</file>

<file path=ppt/slideLayouts/slideLayout35.xml><?xml version="1.0" encoding="utf-8"?>
<p:sldLayout xmlns:a="http://schemas.openxmlformats.org/drawingml/2006/main" xmlns:r="http://schemas.openxmlformats.org/officeDocument/2006/relationships" xmlns:p="http://schemas.openxmlformats.org/presentationml/2006/main" showMasterSp="0"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BC8960C3-D914-46DE-A635-D34635BB26D7}"/>
              </a:ext>
            </a:extLst>
          </p:cNvPr>
          <p:cNvSpPr txBox="1">
            <a:spLocks noGrp="1"/>
          </p:cNvSpPr>
          <p:nvPr>
            <p:ph type="dt" sz="half" idx="7"/>
          </p:nvPr>
        </p:nvSpPr>
        <p:spPr/>
        <p:txBody>
          <a:bodyPr/>
          <a:lstStyle>
            <a:lvl1pPr>
              <a:defRPr/>
            </a:lvl1pPr>
          </a:lstStyle>
          <a:p>
            <a:pPr lvl="0"/>
            <a:fld id="{489A883F-3889-441A-809B-72321A796615}" type="datetime1">
              <a:rPr lang="en-GB"/>
              <a:pPr lvl="0"/>
              <a:t>10/01/2020</a:t>
            </a:fld>
            <a:endParaRPr lang="en-GB"/>
          </a:p>
        </p:txBody>
      </p:sp>
      <p:sp>
        <p:nvSpPr>
          <p:cNvPr id="3" name="Footer Placeholder 2">
            <a:extLst>
              <a:ext uri="{FF2B5EF4-FFF2-40B4-BE49-F238E27FC236}">
                <a16:creationId xmlns:a16="http://schemas.microsoft.com/office/drawing/2014/main" id="{DE436E2B-4F7F-4DC9-8C03-1651475F1E0A}"/>
              </a:ext>
            </a:extLst>
          </p:cNvPr>
          <p:cNvSpPr txBox="1">
            <a:spLocks noGrp="1"/>
          </p:cNvSpPr>
          <p:nvPr>
            <p:ph type="ftr" sz="quarter" idx="9"/>
          </p:nvPr>
        </p:nvSpPr>
        <p:spPr/>
        <p:txBody>
          <a:bodyPr/>
          <a:lstStyle>
            <a:lvl1pPr>
              <a:defRPr/>
            </a:lvl1pPr>
          </a:lstStyle>
          <a:p>
            <a:pPr lvl="0"/>
            <a:endParaRPr lang="en-GB"/>
          </a:p>
        </p:txBody>
      </p:sp>
      <p:sp>
        <p:nvSpPr>
          <p:cNvPr id="4" name="Rectangle 6">
            <a:extLst>
              <a:ext uri="{FF2B5EF4-FFF2-40B4-BE49-F238E27FC236}">
                <a16:creationId xmlns:a16="http://schemas.microsoft.com/office/drawing/2014/main" id="{ED5E447E-0CF7-445F-B383-B8499B011636}"/>
              </a:ext>
            </a:extLst>
          </p:cNvPr>
          <p:cNvSpPr/>
          <p:nvPr/>
        </p:nvSpPr>
        <p:spPr>
          <a:xfrm>
            <a:off x="10437811" y="0"/>
            <a:ext cx="685800" cy="1143000"/>
          </a:xfrm>
          <a:prstGeom prst="rect">
            <a:avLst/>
          </a:prstGeom>
          <a:solidFill>
            <a:srgbClr val="B31166"/>
          </a:solidFill>
          <a:ln cap="flat">
            <a:noFill/>
            <a:prstDash val="solid"/>
          </a:ln>
          <a:effectLst>
            <a:outerShdw dist="25402" dir="5400000" algn="tl">
              <a:srgbClr val="000000">
                <a:alpha val="45000"/>
              </a:srgbClr>
            </a:outerShdw>
          </a:effectLst>
        </p:spPr>
        <p:txBody>
          <a:bodyPr lIns="0" tIns="0" rIns="0" bIns="0"/>
          <a:lstStyle/>
          <a:p>
            <a:endParaRPr lang="en-GB"/>
          </a:p>
        </p:txBody>
      </p:sp>
      <p:sp>
        <p:nvSpPr>
          <p:cNvPr id="5" name="Slide Number Placeholder 3">
            <a:extLst>
              <a:ext uri="{FF2B5EF4-FFF2-40B4-BE49-F238E27FC236}">
                <a16:creationId xmlns:a16="http://schemas.microsoft.com/office/drawing/2014/main" id="{CEB701BD-403C-4327-A15F-7078591651EB}"/>
              </a:ext>
            </a:extLst>
          </p:cNvPr>
          <p:cNvSpPr txBox="1">
            <a:spLocks noGrp="1"/>
          </p:cNvSpPr>
          <p:nvPr>
            <p:ph type="sldNum" sz="quarter" idx="8"/>
          </p:nvPr>
        </p:nvSpPr>
        <p:spPr/>
        <p:txBody>
          <a:bodyPr/>
          <a:lstStyle>
            <a:lvl1pPr>
              <a:defRPr/>
            </a:lvl1pPr>
          </a:lstStyle>
          <a:p>
            <a:pPr lvl="0"/>
            <a:fld id="{F21C4F93-B62F-4C07-9B20-C6D837F227B1}" type="slidenum">
              <a:t>‹#›</a:t>
            </a:fld>
            <a:endParaRPr lang="en-GB"/>
          </a:p>
        </p:txBody>
      </p:sp>
    </p:spTree>
    <p:extLst>
      <p:ext uri="{BB962C8B-B14F-4D97-AF65-F5344CB8AC3E}">
        <p14:creationId xmlns:p14="http://schemas.microsoft.com/office/powerpoint/2010/main" val="832953015"/>
      </p:ext>
    </p:extLst>
  </p:cSld>
  <p:clrMapOvr>
    <a:masterClrMapping/>
  </p:clrMapOvr>
</p:sldLayout>
</file>

<file path=ppt/slideLayouts/slideLayout36.xml><?xml version="1.0" encoding="utf-8"?>
<p:sldLayout xmlns:a="http://schemas.openxmlformats.org/drawingml/2006/main" xmlns:r="http://schemas.openxmlformats.org/officeDocument/2006/relationships" xmlns:p="http://schemas.openxmlformats.org/presentationml/2006/main" showMasterSp="0" type="objTx" preserve="1">
  <p:cSld name="Content with Caption">
    <p:spTree>
      <p:nvGrpSpPr>
        <p:cNvPr id="1" name=""/>
        <p:cNvGrpSpPr/>
        <p:nvPr/>
      </p:nvGrpSpPr>
      <p:grpSpPr>
        <a:xfrm>
          <a:off x="0" y="0"/>
          <a:ext cx="0" cy="0"/>
          <a:chOff x="0" y="0"/>
          <a:chExt cx="0" cy="0"/>
        </a:xfrm>
      </p:grpSpPr>
      <p:grpSp>
        <p:nvGrpSpPr>
          <p:cNvPr id="2" name="Group 8">
            <a:extLst>
              <a:ext uri="{FF2B5EF4-FFF2-40B4-BE49-F238E27FC236}">
                <a16:creationId xmlns:a16="http://schemas.microsoft.com/office/drawing/2014/main" id="{ECFA7B96-2F91-4AE5-839E-033069C98798}"/>
              </a:ext>
            </a:extLst>
          </p:cNvPr>
          <p:cNvGrpSpPr/>
          <p:nvPr/>
        </p:nvGrpSpPr>
        <p:grpSpPr>
          <a:xfrm>
            <a:off x="0" y="0"/>
            <a:ext cx="12191996" cy="6858000"/>
            <a:chOff x="0" y="0"/>
            <a:chExt cx="12191996" cy="6858000"/>
          </a:xfrm>
        </p:grpSpPr>
        <p:sp>
          <p:nvSpPr>
            <p:cNvPr id="3" name="Rectangle 13">
              <a:extLst>
                <a:ext uri="{FF2B5EF4-FFF2-40B4-BE49-F238E27FC236}">
                  <a16:creationId xmlns:a16="http://schemas.microsoft.com/office/drawing/2014/main" id="{304F9112-CA51-47E9-B5D8-F4DBD5FAD26D}"/>
                </a:ext>
              </a:extLst>
            </p:cNvPr>
            <p:cNvSpPr/>
            <p:nvPr/>
          </p:nvSpPr>
          <p:spPr>
            <a:xfrm>
              <a:off x="0" y="0"/>
              <a:ext cx="12191996" cy="6858000"/>
            </a:xfrm>
            <a:prstGeom prst="rect">
              <a:avLst/>
            </a:prstGeom>
            <a:blipFill>
              <a:blip r:embed="rId2">
                <a:alphaModFix/>
              </a:blip>
              <a:stretch>
                <a:fillRect/>
              </a:stretch>
            </a:blipFill>
            <a:ln cap="flat">
              <a:noFill/>
              <a:prstDash val="solid"/>
            </a:ln>
          </p:spPr>
          <p:txBody>
            <a:bodyPr lIns="0" tIns="0" rIns="0" bIns="0"/>
            <a:lstStyle/>
            <a:p>
              <a:endParaRPr lang="en-GB"/>
            </a:p>
          </p:txBody>
        </p:sp>
        <p:sp>
          <p:nvSpPr>
            <p:cNvPr id="4" name="Oval 16">
              <a:extLst>
                <a:ext uri="{FF2B5EF4-FFF2-40B4-BE49-F238E27FC236}">
                  <a16:creationId xmlns:a16="http://schemas.microsoft.com/office/drawing/2014/main" id="{B1595D14-D841-411A-AEF1-927127DE1EFE}"/>
                </a:ext>
              </a:extLst>
            </p:cNvPr>
            <p:cNvSpPr/>
            <p:nvPr/>
          </p:nvSpPr>
          <p:spPr>
            <a:xfrm>
              <a:off x="0" y="2667003"/>
              <a:ext cx="4190996" cy="4190996"/>
            </a:xfrm>
            <a:custGeom>
              <a:avLst/>
              <a:gdLst>
                <a:gd name="f0" fmla="val 21600000"/>
                <a:gd name="f1" fmla="val 10800000"/>
                <a:gd name="f2" fmla="val 5400000"/>
                <a:gd name="f3" fmla="val 180"/>
                <a:gd name="f4" fmla="val w"/>
                <a:gd name="f5" fmla="val h"/>
                <a:gd name="f6" fmla="val ss"/>
                <a:gd name="f7" fmla="val 0"/>
                <a:gd name="f8" fmla="*/ 5419351 1 1725033"/>
                <a:gd name="f9" fmla="+- 0 0 -360"/>
                <a:gd name="f10" fmla="+- 0 0 -180"/>
                <a:gd name="f11" fmla="abs f4"/>
                <a:gd name="f12" fmla="abs f5"/>
                <a:gd name="f13" fmla="abs f6"/>
                <a:gd name="f14" fmla="val f7"/>
                <a:gd name="f15" fmla="+- 2700000 f2 0"/>
                <a:gd name="f16" fmla="*/ f9 f1 1"/>
                <a:gd name="f17" fmla="*/ f10 f1 1"/>
                <a:gd name="f18" fmla="?: f11 f4 1"/>
                <a:gd name="f19" fmla="?: f12 f5 1"/>
                <a:gd name="f20" fmla="?: f13 f6 1"/>
                <a:gd name="f21" fmla="*/ f15 f8 1"/>
                <a:gd name="f22" fmla="*/ f16 1 f3"/>
                <a:gd name="f23" fmla="*/ f17 1 f3"/>
                <a:gd name="f24" fmla="*/ f18 1 21600"/>
                <a:gd name="f25" fmla="*/ f19 1 21600"/>
                <a:gd name="f26" fmla="*/ 21600 f18 1"/>
                <a:gd name="f27" fmla="*/ 21600 f19 1"/>
                <a:gd name="f28" fmla="*/ f21 1 f1"/>
                <a:gd name="f29" fmla="+- f22 0 f2"/>
                <a:gd name="f30" fmla="+- f23 0 f2"/>
                <a:gd name="f31" fmla="min f25 f24"/>
                <a:gd name="f32" fmla="*/ f26 1 f20"/>
                <a:gd name="f33" fmla="*/ f27 1 f20"/>
                <a:gd name="f34" fmla="+- 0 0 f28"/>
                <a:gd name="f35" fmla="val f32"/>
                <a:gd name="f36" fmla="val f33"/>
                <a:gd name="f37" fmla="+- 0 0 f34"/>
                <a:gd name="f38" fmla="*/ f14 f31 1"/>
                <a:gd name="f39" fmla="+- f36 0 f14"/>
                <a:gd name="f40" fmla="+- f35 0 f14"/>
                <a:gd name="f41" fmla="*/ f37 f1 1"/>
                <a:gd name="f42" fmla="*/ f39 1 2"/>
                <a:gd name="f43" fmla="*/ f40 1 2"/>
                <a:gd name="f44" fmla="*/ f41 1 f8"/>
                <a:gd name="f45" fmla="+- f14 f42 0"/>
                <a:gd name="f46" fmla="+- f14 f43 0"/>
                <a:gd name="f47" fmla="+- f44 0 f2"/>
                <a:gd name="f48" fmla="*/ f43 f31 1"/>
                <a:gd name="f49" fmla="*/ f42 f31 1"/>
                <a:gd name="f50" fmla="cos 1 f47"/>
                <a:gd name="f51" fmla="sin 1 f47"/>
                <a:gd name="f52" fmla="*/ f45 f31 1"/>
                <a:gd name="f53" fmla="+- 0 0 f50"/>
                <a:gd name="f54" fmla="+- 0 0 f51"/>
                <a:gd name="f55" fmla="+- 0 0 f53"/>
                <a:gd name="f56" fmla="+- 0 0 f54"/>
                <a:gd name="f57" fmla="*/ f55 f43 1"/>
                <a:gd name="f58" fmla="*/ f56 f42 1"/>
                <a:gd name="f59" fmla="+- f46 0 f57"/>
                <a:gd name="f60" fmla="+- f46 f57 0"/>
                <a:gd name="f61" fmla="+- f45 0 f58"/>
                <a:gd name="f62" fmla="+- f45 f58 0"/>
                <a:gd name="f63" fmla="*/ f59 f31 1"/>
                <a:gd name="f64" fmla="*/ f61 f31 1"/>
                <a:gd name="f65" fmla="*/ f60 f31 1"/>
                <a:gd name="f66" fmla="*/ f62 f31 1"/>
              </a:gdLst>
              <a:ahLst/>
              <a:cxnLst>
                <a:cxn ang="3cd4">
                  <a:pos x="hc" y="t"/>
                </a:cxn>
                <a:cxn ang="0">
                  <a:pos x="r" y="vc"/>
                </a:cxn>
                <a:cxn ang="cd4">
                  <a:pos x="hc" y="b"/>
                </a:cxn>
                <a:cxn ang="cd2">
                  <a:pos x="l" y="vc"/>
                </a:cxn>
                <a:cxn ang="f29">
                  <a:pos x="f63" y="f64"/>
                </a:cxn>
                <a:cxn ang="f30">
                  <a:pos x="f63" y="f66"/>
                </a:cxn>
                <a:cxn ang="f30">
                  <a:pos x="f65" y="f66"/>
                </a:cxn>
                <a:cxn ang="f29">
                  <a:pos x="f65" y="f64"/>
                </a:cxn>
              </a:cxnLst>
              <a:rect l="f63" t="f64" r="f65" b="f66"/>
              <a:pathLst>
                <a:path>
                  <a:moveTo>
                    <a:pt x="f38" y="f52"/>
                  </a:moveTo>
                  <a:arcTo wR="f48" hR="f49" stAng="f1" swAng="f0"/>
                  <a:close/>
                </a:path>
              </a:pathLst>
            </a:custGeom>
            <a:gradFill>
              <a:gsLst>
                <a:gs pos="0">
                  <a:srgbClr val="9B6BF2">
                    <a:alpha val="11000"/>
                  </a:srgbClr>
                </a:gs>
                <a:gs pos="100000">
                  <a:srgbClr val="9B6BF2">
                    <a:alpha val="10000"/>
                  </a:srgbClr>
                </a:gs>
              </a:gsLst>
              <a:path path="circle">
                <a:fillToRect l="50000" t="50000" r="50000" b="50000"/>
              </a:path>
            </a:gradFill>
            <a:ln cap="flat">
              <a:noFill/>
              <a:prstDash val="solid"/>
            </a:ln>
          </p:spPr>
          <p:txBody>
            <a:bodyPr lIns="0" tIns="0" rIns="0" bIns="0"/>
            <a:lstStyle/>
            <a:p>
              <a:endParaRPr lang="en-GB"/>
            </a:p>
          </p:txBody>
        </p:sp>
        <p:sp>
          <p:nvSpPr>
            <p:cNvPr id="5" name="Oval 18">
              <a:extLst>
                <a:ext uri="{FF2B5EF4-FFF2-40B4-BE49-F238E27FC236}">
                  <a16:creationId xmlns:a16="http://schemas.microsoft.com/office/drawing/2014/main" id="{14569FBB-7255-4601-84ED-730D461232BA}"/>
                </a:ext>
              </a:extLst>
            </p:cNvPr>
            <p:cNvSpPr/>
            <p:nvPr/>
          </p:nvSpPr>
          <p:spPr>
            <a:xfrm>
              <a:off x="0" y="2895603"/>
              <a:ext cx="2362196" cy="2362196"/>
            </a:xfrm>
            <a:custGeom>
              <a:avLst/>
              <a:gdLst>
                <a:gd name="f0" fmla="val 21600000"/>
                <a:gd name="f1" fmla="val 10800000"/>
                <a:gd name="f2" fmla="val 5400000"/>
                <a:gd name="f3" fmla="val 180"/>
                <a:gd name="f4" fmla="val w"/>
                <a:gd name="f5" fmla="val h"/>
                <a:gd name="f6" fmla="val ss"/>
                <a:gd name="f7" fmla="val 0"/>
                <a:gd name="f8" fmla="*/ 5419351 1 1725033"/>
                <a:gd name="f9" fmla="+- 0 0 -360"/>
                <a:gd name="f10" fmla="+- 0 0 -180"/>
                <a:gd name="f11" fmla="abs f4"/>
                <a:gd name="f12" fmla="abs f5"/>
                <a:gd name="f13" fmla="abs f6"/>
                <a:gd name="f14" fmla="val f7"/>
                <a:gd name="f15" fmla="+- 2700000 f2 0"/>
                <a:gd name="f16" fmla="*/ f9 f1 1"/>
                <a:gd name="f17" fmla="*/ f10 f1 1"/>
                <a:gd name="f18" fmla="?: f11 f4 1"/>
                <a:gd name="f19" fmla="?: f12 f5 1"/>
                <a:gd name="f20" fmla="?: f13 f6 1"/>
                <a:gd name="f21" fmla="*/ f15 f8 1"/>
                <a:gd name="f22" fmla="*/ f16 1 f3"/>
                <a:gd name="f23" fmla="*/ f17 1 f3"/>
                <a:gd name="f24" fmla="*/ f18 1 21600"/>
                <a:gd name="f25" fmla="*/ f19 1 21600"/>
                <a:gd name="f26" fmla="*/ 21600 f18 1"/>
                <a:gd name="f27" fmla="*/ 21600 f19 1"/>
                <a:gd name="f28" fmla="*/ f21 1 f1"/>
                <a:gd name="f29" fmla="+- f22 0 f2"/>
                <a:gd name="f30" fmla="+- f23 0 f2"/>
                <a:gd name="f31" fmla="min f25 f24"/>
                <a:gd name="f32" fmla="*/ f26 1 f20"/>
                <a:gd name="f33" fmla="*/ f27 1 f20"/>
                <a:gd name="f34" fmla="+- 0 0 f28"/>
                <a:gd name="f35" fmla="val f32"/>
                <a:gd name="f36" fmla="val f33"/>
                <a:gd name="f37" fmla="+- 0 0 f34"/>
                <a:gd name="f38" fmla="*/ f14 f31 1"/>
                <a:gd name="f39" fmla="+- f36 0 f14"/>
                <a:gd name="f40" fmla="+- f35 0 f14"/>
                <a:gd name="f41" fmla="*/ f37 f1 1"/>
                <a:gd name="f42" fmla="*/ f39 1 2"/>
                <a:gd name="f43" fmla="*/ f40 1 2"/>
                <a:gd name="f44" fmla="*/ f41 1 f8"/>
                <a:gd name="f45" fmla="+- f14 f42 0"/>
                <a:gd name="f46" fmla="+- f14 f43 0"/>
                <a:gd name="f47" fmla="+- f44 0 f2"/>
                <a:gd name="f48" fmla="*/ f43 f31 1"/>
                <a:gd name="f49" fmla="*/ f42 f31 1"/>
                <a:gd name="f50" fmla="cos 1 f47"/>
                <a:gd name="f51" fmla="sin 1 f47"/>
                <a:gd name="f52" fmla="*/ f45 f31 1"/>
                <a:gd name="f53" fmla="+- 0 0 f50"/>
                <a:gd name="f54" fmla="+- 0 0 f51"/>
                <a:gd name="f55" fmla="+- 0 0 f53"/>
                <a:gd name="f56" fmla="+- 0 0 f54"/>
                <a:gd name="f57" fmla="*/ f55 f43 1"/>
                <a:gd name="f58" fmla="*/ f56 f42 1"/>
                <a:gd name="f59" fmla="+- f46 0 f57"/>
                <a:gd name="f60" fmla="+- f46 f57 0"/>
                <a:gd name="f61" fmla="+- f45 0 f58"/>
                <a:gd name="f62" fmla="+- f45 f58 0"/>
                <a:gd name="f63" fmla="*/ f59 f31 1"/>
                <a:gd name="f64" fmla="*/ f61 f31 1"/>
                <a:gd name="f65" fmla="*/ f60 f31 1"/>
                <a:gd name="f66" fmla="*/ f62 f31 1"/>
              </a:gdLst>
              <a:ahLst/>
              <a:cxnLst>
                <a:cxn ang="3cd4">
                  <a:pos x="hc" y="t"/>
                </a:cxn>
                <a:cxn ang="0">
                  <a:pos x="r" y="vc"/>
                </a:cxn>
                <a:cxn ang="cd4">
                  <a:pos x="hc" y="b"/>
                </a:cxn>
                <a:cxn ang="cd2">
                  <a:pos x="l" y="vc"/>
                </a:cxn>
                <a:cxn ang="f29">
                  <a:pos x="f63" y="f64"/>
                </a:cxn>
                <a:cxn ang="f30">
                  <a:pos x="f63" y="f66"/>
                </a:cxn>
                <a:cxn ang="f30">
                  <a:pos x="f65" y="f66"/>
                </a:cxn>
                <a:cxn ang="f29">
                  <a:pos x="f65" y="f64"/>
                </a:cxn>
              </a:cxnLst>
              <a:rect l="f63" t="f64" r="f65" b="f66"/>
              <a:pathLst>
                <a:path>
                  <a:moveTo>
                    <a:pt x="f38" y="f52"/>
                  </a:moveTo>
                  <a:arcTo wR="f48" hR="f49" stAng="f1" swAng="f0"/>
                  <a:close/>
                </a:path>
              </a:pathLst>
            </a:custGeom>
            <a:gradFill>
              <a:gsLst>
                <a:gs pos="0">
                  <a:srgbClr val="9B6BF2">
                    <a:alpha val="8000"/>
                  </a:srgbClr>
                </a:gs>
                <a:gs pos="100000">
                  <a:srgbClr val="9B6BF2">
                    <a:alpha val="8000"/>
                  </a:srgbClr>
                </a:gs>
              </a:gsLst>
              <a:path path="circle">
                <a:fillToRect l="50000" t="50000" r="50000" b="50000"/>
              </a:path>
            </a:gradFill>
            <a:ln cap="flat">
              <a:noFill/>
              <a:prstDash val="solid"/>
            </a:ln>
          </p:spPr>
          <p:txBody>
            <a:bodyPr lIns="0" tIns="0" rIns="0" bIns="0"/>
            <a:lstStyle/>
            <a:p>
              <a:endParaRPr lang="en-GB"/>
            </a:p>
          </p:txBody>
        </p:sp>
        <p:sp>
          <p:nvSpPr>
            <p:cNvPr id="6" name="Oval 19">
              <a:extLst>
                <a:ext uri="{FF2B5EF4-FFF2-40B4-BE49-F238E27FC236}">
                  <a16:creationId xmlns:a16="http://schemas.microsoft.com/office/drawing/2014/main" id="{40E460C2-416E-4B71-9F8D-0768A34F8FCE}"/>
                </a:ext>
              </a:extLst>
            </p:cNvPr>
            <p:cNvSpPr/>
            <p:nvPr/>
          </p:nvSpPr>
          <p:spPr>
            <a:xfrm>
              <a:off x="8609011" y="5867403"/>
              <a:ext cx="990596" cy="990596"/>
            </a:xfrm>
            <a:custGeom>
              <a:avLst/>
              <a:gdLst>
                <a:gd name="f0" fmla="val 21600000"/>
                <a:gd name="f1" fmla="val 10800000"/>
                <a:gd name="f2" fmla="val 5400000"/>
                <a:gd name="f3" fmla="val 180"/>
                <a:gd name="f4" fmla="val w"/>
                <a:gd name="f5" fmla="val h"/>
                <a:gd name="f6" fmla="val ss"/>
                <a:gd name="f7" fmla="val 0"/>
                <a:gd name="f8" fmla="*/ 5419351 1 1725033"/>
                <a:gd name="f9" fmla="+- 0 0 -360"/>
                <a:gd name="f10" fmla="+- 0 0 -180"/>
                <a:gd name="f11" fmla="abs f4"/>
                <a:gd name="f12" fmla="abs f5"/>
                <a:gd name="f13" fmla="abs f6"/>
                <a:gd name="f14" fmla="val f7"/>
                <a:gd name="f15" fmla="+- 2700000 f2 0"/>
                <a:gd name="f16" fmla="*/ f9 f1 1"/>
                <a:gd name="f17" fmla="*/ f10 f1 1"/>
                <a:gd name="f18" fmla="?: f11 f4 1"/>
                <a:gd name="f19" fmla="?: f12 f5 1"/>
                <a:gd name="f20" fmla="?: f13 f6 1"/>
                <a:gd name="f21" fmla="*/ f15 f8 1"/>
                <a:gd name="f22" fmla="*/ f16 1 f3"/>
                <a:gd name="f23" fmla="*/ f17 1 f3"/>
                <a:gd name="f24" fmla="*/ f18 1 21600"/>
                <a:gd name="f25" fmla="*/ f19 1 21600"/>
                <a:gd name="f26" fmla="*/ 21600 f18 1"/>
                <a:gd name="f27" fmla="*/ 21600 f19 1"/>
                <a:gd name="f28" fmla="*/ f21 1 f1"/>
                <a:gd name="f29" fmla="+- f22 0 f2"/>
                <a:gd name="f30" fmla="+- f23 0 f2"/>
                <a:gd name="f31" fmla="min f25 f24"/>
                <a:gd name="f32" fmla="*/ f26 1 f20"/>
                <a:gd name="f33" fmla="*/ f27 1 f20"/>
                <a:gd name="f34" fmla="+- 0 0 f28"/>
                <a:gd name="f35" fmla="val f32"/>
                <a:gd name="f36" fmla="val f33"/>
                <a:gd name="f37" fmla="+- 0 0 f34"/>
                <a:gd name="f38" fmla="*/ f14 f31 1"/>
                <a:gd name="f39" fmla="+- f36 0 f14"/>
                <a:gd name="f40" fmla="+- f35 0 f14"/>
                <a:gd name="f41" fmla="*/ f37 f1 1"/>
                <a:gd name="f42" fmla="*/ f39 1 2"/>
                <a:gd name="f43" fmla="*/ f40 1 2"/>
                <a:gd name="f44" fmla="*/ f41 1 f8"/>
                <a:gd name="f45" fmla="+- f14 f42 0"/>
                <a:gd name="f46" fmla="+- f14 f43 0"/>
                <a:gd name="f47" fmla="+- f44 0 f2"/>
                <a:gd name="f48" fmla="*/ f43 f31 1"/>
                <a:gd name="f49" fmla="*/ f42 f31 1"/>
                <a:gd name="f50" fmla="cos 1 f47"/>
                <a:gd name="f51" fmla="sin 1 f47"/>
                <a:gd name="f52" fmla="*/ f45 f31 1"/>
                <a:gd name="f53" fmla="+- 0 0 f50"/>
                <a:gd name="f54" fmla="+- 0 0 f51"/>
                <a:gd name="f55" fmla="+- 0 0 f53"/>
                <a:gd name="f56" fmla="+- 0 0 f54"/>
                <a:gd name="f57" fmla="*/ f55 f43 1"/>
                <a:gd name="f58" fmla="*/ f56 f42 1"/>
                <a:gd name="f59" fmla="+- f46 0 f57"/>
                <a:gd name="f60" fmla="+- f46 f57 0"/>
                <a:gd name="f61" fmla="+- f45 0 f58"/>
                <a:gd name="f62" fmla="+- f45 f58 0"/>
                <a:gd name="f63" fmla="*/ f59 f31 1"/>
                <a:gd name="f64" fmla="*/ f61 f31 1"/>
                <a:gd name="f65" fmla="*/ f60 f31 1"/>
                <a:gd name="f66" fmla="*/ f62 f31 1"/>
              </a:gdLst>
              <a:ahLst/>
              <a:cxnLst>
                <a:cxn ang="3cd4">
                  <a:pos x="hc" y="t"/>
                </a:cxn>
                <a:cxn ang="0">
                  <a:pos x="r" y="vc"/>
                </a:cxn>
                <a:cxn ang="cd4">
                  <a:pos x="hc" y="b"/>
                </a:cxn>
                <a:cxn ang="cd2">
                  <a:pos x="l" y="vc"/>
                </a:cxn>
                <a:cxn ang="f29">
                  <a:pos x="f63" y="f64"/>
                </a:cxn>
                <a:cxn ang="f30">
                  <a:pos x="f63" y="f66"/>
                </a:cxn>
                <a:cxn ang="f30">
                  <a:pos x="f65" y="f66"/>
                </a:cxn>
                <a:cxn ang="f29">
                  <a:pos x="f65" y="f64"/>
                </a:cxn>
              </a:cxnLst>
              <a:rect l="f63" t="f64" r="f65" b="f66"/>
              <a:pathLst>
                <a:path>
                  <a:moveTo>
                    <a:pt x="f38" y="f52"/>
                  </a:moveTo>
                  <a:arcTo wR="f48" hR="f49" stAng="f1" swAng="f0"/>
                  <a:close/>
                </a:path>
              </a:pathLst>
            </a:custGeom>
            <a:gradFill>
              <a:gsLst>
                <a:gs pos="0">
                  <a:srgbClr val="9B6BF2">
                    <a:alpha val="14000"/>
                  </a:srgbClr>
                </a:gs>
                <a:gs pos="100000">
                  <a:srgbClr val="9B6BF2">
                    <a:alpha val="7000"/>
                  </a:srgbClr>
                </a:gs>
              </a:gsLst>
              <a:path path="circle">
                <a:fillToRect l="50000" t="50000" r="50000" b="50000"/>
              </a:path>
            </a:gradFill>
            <a:ln cap="flat">
              <a:noFill/>
              <a:prstDash val="solid"/>
            </a:ln>
          </p:spPr>
          <p:txBody>
            <a:bodyPr lIns="0" tIns="0" rIns="0" bIns="0"/>
            <a:lstStyle/>
            <a:p>
              <a:endParaRPr lang="en-GB"/>
            </a:p>
          </p:txBody>
        </p:sp>
        <p:sp>
          <p:nvSpPr>
            <p:cNvPr id="7" name="Oval 20">
              <a:extLst>
                <a:ext uri="{FF2B5EF4-FFF2-40B4-BE49-F238E27FC236}">
                  <a16:creationId xmlns:a16="http://schemas.microsoft.com/office/drawing/2014/main" id="{40B3E51D-A977-4EDF-86DC-EBD034353F70}"/>
                </a:ext>
              </a:extLst>
            </p:cNvPr>
            <p:cNvSpPr/>
            <p:nvPr/>
          </p:nvSpPr>
          <p:spPr>
            <a:xfrm>
              <a:off x="8609011" y="1676396"/>
              <a:ext cx="2819396" cy="2819396"/>
            </a:xfrm>
            <a:custGeom>
              <a:avLst/>
              <a:gdLst>
                <a:gd name="f0" fmla="val 21600000"/>
                <a:gd name="f1" fmla="val 10800000"/>
                <a:gd name="f2" fmla="val 5400000"/>
                <a:gd name="f3" fmla="val 180"/>
                <a:gd name="f4" fmla="val w"/>
                <a:gd name="f5" fmla="val h"/>
                <a:gd name="f6" fmla="val ss"/>
                <a:gd name="f7" fmla="val 0"/>
                <a:gd name="f8" fmla="*/ 5419351 1 1725033"/>
                <a:gd name="f9" fmla="+- 0 0 -360"/>
                <a:gd name="f10" fmla="+- 0 0 -180"/>
                <a:gd name="f11" fmla="abs f4"/>
                <a:gd name="f12" fmla="abs f5"/>
                <a:gd name="f13" fmla="abs f6"/>
                <a:gd name="f14" fmla="val f7"/>
                <a:gd name="f15" fmla="+- 2700000 f2 0"/>
                <a:gd name="f16" fmla="*/ f9 f1 1"/>
                <a:gd name="f17" fmla="*/ f10 f1 1"/>
                <a:gd name="f18" fmla="?: f11 f4 1"/>
                <a:gd name="f19" fmla="?: f12 f5 1"/>
                <a:gd name="f20" fmla="?: f13 f6 1"/>
                <a:gd name="f21" fmla="*/ f15 f8 1"/>
                <a:gd name="f22" fmla="*/ f16 1 f3"/>
                <a:gd name="f23" fmla="*/ f17 1 f3"/>
                <a:gd name="f24" fmla="*/ f18 1 21600"/>
                <a:gd name="f25" fmla="*/ f19 1 21600"/>
                <a:gd name="f26" fmla="*/ 21600 f18 1"/>
                <a:gd name="f27" fmla="*/ 21600 f19 1"/>
                <a:gd name="f28" fmla="*/ f21 1 f1"/>
                <a:gd name="f29" fmla="+- f22 0 f2"/>
                <a:gd name="f30" fmla="+- f23 0 f2"/>
                <a:gd name="f31" fmla="min f25 f24"/>
                <a:gd name="f32" fmla="*/ f26 1 f20"/>
                <a:gd name="f33" fmla="*/ f27 1 f20"/>
                <a:gd name="f34" fmla="+- 0 0 f28"/>
                <a:gd name="f35" fmla="val f32"/>
                <a:gd name="f36" fmla="val f33"/>
                <a:gd name="f37" fmla="+- 0 0 f34"/>
                <a:gd name="f38" fmla="*/ f14 f31 1"/>
                <a:gd name="f39" fmla="+- f36 0 f14"/>
                <a:gd name="f40" fmla="+- f35 0 f14"/>
                <a:gd name="f41" fmla="*/ f37 f1 1"/>
                <a:gd name="f42" fmla="*/ f39 1 2"/>
                <a:gd name="f43" fmla="*/ f40 1 2"/>
                <a:gd name="f44" fmla="*/ f41 1 f8"/>
                <a:gd name="f45" fmla="+- f14 f42 0"/>
                <a:gd name="f46" fmla="+- f14 f43 0"/>
                <a:gd name="f47" fmla="+- f44 0 f2"/>
                <a:gd name="f48" fmla="*/ f43 f31 1"/>
                <a:gd name="f49" fmla="*/ f42 f31 1"/>
                <a:gd name="f50" fmla="cos 1 f47"/>
                <a:gd name="f51" fmla="sin 1 f47"/>
                <a:gd name="f52" fmla="*/ f45 f31 1"/>
                <a:gd name="f53" fmla="+- 0 0 f50"/>
                <a:gd name="f54" fmla="+- 0 0 f51"/>
                <a:gd name="f55" fmla="+- 0 0 f53"/>
                <a:gd name="f56" fmla="+- 0 0 f54"/>
                <a:gd name="f57" fmla="*/ f55 f43 1"/>
                <a:gd name="f58" fmla="*/ f56 f42 1"/>
                <a:gd name="f59" fmla="+- f46 0 f57"/>
                <a:gd name="f60" fmla="+- f46 f57 0"/>
                <a:gd name="f61" fmla="+- f45 0 f58"/>
                <a:gd name="f62" fmla="+- f45 f58 0"/>
                <a:gd name="f63" fmla="*/ f59 f31 1"/>
                <a:gd name="f64" fmla="*/ f61 f31 1"/>
                <a:gd name="f65" fmla="*/ f60 f31 1"/>
                <a:gd name="f66" fmla="*/ f62 f31 1"/>
              </a:gdLst>
              <a:ahLst/>
              <a:cxnLst>
                <a:cxn ang="3cd4">
                  <a:pos x="hc" y="t"/>
                </a:cxn>
                <a:cxn ang="0">
                  <a:pos x="r" y="vc"/>
                </a:cxn>
                <a:cxn ang="cd4">
                  <a:pos x="hc" y="b"/>
                </a:cxn>
                <a:cxn ang="cd2">
                  <a:pos x="l" y="vc"/>
                </a:cxn>
                <a:cxn ang="f29">
                  <a:pos x="f63" y="f64"/>
                </a:cxn>
                <a:cxn ang="f30">
                  <a:pos x="f63" y="f66"/>
                </a:cxn>
                <a:cxn ang="f30">
                  <a:pos x="f65" y="f66"/>
                </a:cxn>
                <a:cxn ang="f29">
                  <a:pos x="f65" y="f64"/>
                </a:cxn>
              </a:cxnLst>
              <a:rect l="f63" t="f64" r="f65" b="f66"/>
              <a:pathLst>
                <a:path>
                  <a:moveTo>
                    <a:pt x="f38" y="f52"/>
                  </a:moveTo>
                  <a:arcTo wR="f48" hR="f49" stAng="f1" swAng="f0"/>
                  <a:close/>
                </a:path>
              </a:pathLst>
            </a:custGeom>
            <a:gradFill>
              <a:gsLst>
                <a:gs pos="0">
                  <a:srgbClr val="9B6BF2">
                    <a:alpha val="7000"/>
                  </a:srgbClr>
                </a:gs>
                <a:gs pos="100000">
                  <a:srgbClr val="9B6BF2">
                    <a:alpha val="6000"/>
                  </a:srgbClr>
                </a:gs>
              </a:gsLst>
              <a:path path="circle">
                <a:fillToRect l="50000" t="50000" r="50000" b="50000"/>
              </a:path>
            </a:gradFill>
            <a:ln cap="flat">
              <a:noFill/>
              <a:prstDash val="solid"/>
            </a:ln>
          </p:spPr>
          <p:txBody>
            <a:bodyPr lIns="0" tIns="0" rIns="0" bIns="0"/>
            <a:lstStyle/>
            <a:p>
              <a:endParaRPr lang="en-GB"/>
            </a:p>
          </p:txBody>
        </p:sp>
        <p:sp>
          <p:nvSpPr>
            <p:cNvPr id="8" name="Oval 21">
              <a:extLst>
                <a:ext uri="{FF2B5EF4-FFF2-40B4-BE49-F238E27FC236}">
                  <a16:creationId xmlns:a16="http://schemas.microsoft.com/office/drawing/2014/main" id="{FF53527A-0FCF-4392-8654-F175DE39C8DE}"/>
                </a:ext>
              </a:extLst>
            </p:cNvPr>
            <p:cNvSpPr/>
            <p:nvPr/>
          </p:nvSpPr>
          <p:spPr>
            <a:xfrm>
              <a:off x="7999408" y="8467"/>
              <a:ext cx="1600200" cy="1600200"/>
            </a:xfrm>
            <a:custGeom>
              <a:avLst/>
              <a:gdLst>
                <a:gd name="f0" fmla="val 21600000"/>
                <a:gd name="f1" fmla="val 10800000"/>
                <a:gd name="f2" fmla="val 5400000"/>
                <a:gd name="f3" fmla="val 180"/>
                <a:gd name="f4" fmla="val w"/>
                <a:gd name="f5" fmla="val h"/>
                <a:gd name="f6" fmla="val ss"/>
                <a:gd name="f7" fmla="val 0"/>
                <a:gd name="f8" fmla="*/ 5419351 1 1725033"/>
                <a:gd name="f9" fmla="+- 0 0 -360"/>
                <a:gd name="f10" fmla="+- 0 0 -180"/>
                <a:gd name="f11" fmla="abs f4"/>
                <a:gd name="f12" fmla="abs f5"/>
                <a:gd name="f13" fmla="abs f6"/>
                <a:gd name="f14" fmla="val f7"/>
                <a:gd name="f15" fmla="+- 2700000 f2 0"/>
                <a:gd name="f16" fmla="*/ f9 f1 1"/>
                <a:gd name="f17" fmla="*/ f10 f1 1"/>
                <a:gd name="f18" fmla="?: f11 f4 1"/>
                <a:gd name="f19" fmla="?: f12 f5 1"/>
                <a:gd name="f20" fmla="?: f13 f6 1"/>
                <a:gd name="f21" fmla="*/ f15 f8 1"/>
                <a:gd name="f22" fmla="*/ f16 1 f3"/>
                <a:gd name="f23" fmla="*/ f17 1 f3"/>
                <a:gd name="f24" fmla="*/ f18 1 21600"/>
                <a:gd name="f25" fmla="*/ f19 1 21600"/>
                <a:gd name="f26" fmla="*/ 21600 f18 1"/>
                <a:gd name="f27" fmla="*/ 21600 f19 1"/>
                <a:gd name="f28" fmla="*/ f21 1 f1"/>
                <a:gd name="f29" fmla="+- f22 0 f2"/>
                <a:gd name="f30" fmla="+- f23 0 f2"/>
                <a:gd name="f31" fmla="min f25 f24"/>
                <a:gd name="f32" fmla="*/ f26 1 f20"/>
                <a:gd name="f33" fmla="*/ f27 1 f20"/>
                <a:gd name="f34" fmla="+- 0 0 f28"/>
                <a:gd name="f35" fmla="val f32"/>
                <a:gd name="f36" fmla="val f33"/>
                <a:gd name="f37" fmla="+- 0 0 f34"/>
                <a:gd name="f38" fmla="*/ f14 f31 1"/>
                <a:gd name="f39" fmla="+- f36 0 f14"/>
                <a:gd name="f40" fmla="+- f35 0 f14"/>
                <a:gd name="f41" fmla="*/ f37 f1 1"/>
                <a:gd name="f42" fmla="*/ f39 1 2"/>
                <a:gd name="f43" fmla="*/ f40 1 2"/>
                <a:gd name="f44" fmla="*/ f41 1 f8"/>
                <a:gd name="f45" fmla="+- f14 f42 0"/>
                <a:gd name="f46" fmla="+- f14 f43 0"/>
                <a:gd name="f47" fmla="+- f44 0 f2"/>
                <a:gd name="f48" fmla="*/ f43 f31 1"/>
                <a:gd name="f49" fmla="*/ f42 f31 1"/>
                <a:gd name="f50" fmla="cos 1 f47"/>
                <a:gd name="f51" fmla="sin 1 f47"/>
                <a:gd name="f52" fmla="*/ f45 f31 1"/>
                <a:gd name="f53" fmla="+- 0 0 f50"/>
                <a:gd name="f54" fmla="+- 0 0 f51"/>
                <a:gd name="f55" fmla="+- 0 0 f53"/>
                <a:gd name="f56" fmla="+- 0 0 f54"/>
                <a:gd name="f57" fmla="*/ f55 f43 1"/>
                <a:gd name="f58" fmla="*/ f56 f42 1"/>
                <a:gd name="f59" fmla="+- f46 0 f57"/>
                <a:gd name="f60" fmla="+- f46 f57 0"/>
                <a:gd name="f61" fmla="+- f45 0 f58"/>
                <a:gd name="f62" fmla="+- f45 f58 0"/>
                <a:gd name="f63" fmla="*/ f59 f31 1"/>
                <a:gd name="f64" fmla="*/ f61 f31 1"/>
                <a:gd name="f65" fmla="*/ f60 f31 1"/>
                <a:gd name="f66" fmla="*/ f62 f31 1"/>
              </a:gdLst>
              <a:ahLst/>
              <a:cxnLst>
                <a:cxn ang="3cd4">
                  <a:pos x="hc" y="t"/>
                </a:cxn>
                <a:cxn ang="0">
                  <a:pos x="r" y="vc"/>
                </a:cxn>
                <a:cxn ang="cd4">
                  <a:pos x="hc" y="b"/>
                </a:cxn>
                <a:cxn ang="cd2">
                  <a:pos x="l" y="vc"/>
                </a:cxn>
                <a:cxn ang="f29">
                  <a:pos x="f63" y="f64"/>
                </a:cxn>
                <a:cxn ang="f30">
                  <a:pos x="f63" y="f66"/>
                </a:cxn>
                <a:cxn ang="f30">
                  <a:pos x="f65" y="f66"/>
                </a:cxn>
                <a:cxn ang="f29">
                  <a:pos x="f65" y="f64"/>
                </a:cxn>
              </a:cxnLst>
              <a:rect l="f63" t="f64" r="f65" b="f66"/>
              <a:pathLst>
                <a:path>
                  <a:moveTo>
                    <a:pt x="f38" y="f52"/>
                  </a:moveTo>
                  <a:arcTo wR="f48" hR="f49" stAng="f1" swAng="f0"/>
                  <a:close/>
                </a:path>
              </a:pathLst>
            </a:custGeom>
            <a:gradFill>
              <a:gsLst>
                <a:gs pos="0">
                  <a:srgbClr val="9B6BF2">
                    <a:alpha val="14000"/>
                  </a:srgbClr>
                </a:gs>
                <a:gs pos="100000">
                  <a:srgbClr val="9B6BF2">
                    <a:alpha val="7000"/>
                  </a:srgbClr>
                </a:gs>
              </a:gsLst>
              <a:path path="circle">
                <a:fillToRect l="50000" t="50000" r="50000" b="50000"/>
              </a:path>
            </a:gradFill>
            <a:ln cap="flat">
              <a:noFill/>
              <a:prstDash val="solid"/>
            </a:ln>
          </p:spPr>
          <p:txBody>
            <a:bodyPr lIns="0" tIns="0" rIns="0" bIns="0"/>
            <a:lstStyle/>
            <a:p>
              <a:endParaRPr lang="en-GB"/>
            </a:p>
          </p:txBody>
        </p:sp>
        <p:sp>
          <p:nvSpPr>
            <p:cNvPr id="9" name="Rectangle 10">
              <a:extLst>
                <a:ext uri="{FF2B5EF4-FFF2-40B4-BE49-F238E27FC236}">
                  <a16:creationId xmlns:a16="http://schemas.microsoft.com/office/drawing/2014/main" id="{F5E03E7C-DE6E-46A4-A3BB-78AE25D3A91F}"/>
                </a:ext>
              </a:extLst>
            </p:cNvPr>
            <p:cNvSpPr/>
            <p:nvPr/>
          </p:nvSpPr>
          <p:spPr>
            <a:xfrm>
              <a:off x="5713408" y="402162"/>
              <a:ext cx="6055257" cy="6053666"/>
            </a:xfrm>
            <a:prstGeom prst="rect">
              <a:avLst/>
            </a:prstGeom>
            <a:solidFill>
              <a:srgbClr val="FFFFFF"/>
            </a:solidFill>
            <a:ln cap="flat">
              <a:noFill/>
              <a:prstDash val="solid"/>
            </a:ln>
          </p:spPr>
          <p:txBody>
            <a:bodyPr lIns="0" tIns="0" rIns="0" bIns="0"/>
            <a:lstStyle/>
            <a:p>
              <a:endParaRPr lang="en-GB"/>
            </a:p>
          </p:txBody>
        </p:sp>
        <p:sp>
          <p:nvSpPr>
            <p:cNvPr id="10" name="Freeform 5">
              <a:extLst>
                <a:ext uri="{FF2B5EF4-FFF2-40B4-BE49-F238E27FC236}">
                  <a16:creationId xmlns:a16="http://schemas.microsoft.com/office/drawing/2014/main" id="{D231B4BC-DF20-4F96-8763-C56DD45BBD21}"/>
                </a:ext>
              </a:extLst>
            </p:cNvPr>
            <p:cNvSpPr/>
            <p:nvPr/>
          </p:nvSpPr>
          <p:spPr>
            <a:xfrm rot="15922474">
              <a:off x="3140478" y="1826073"/>
              <a:ext cx="3299411" cy="440923"/>
            </a:xfrm>
            <a:custGeom>
              <a:avLst/>
              <a:gdLst>
                <a:gd name="f0" fmla="val w"/>
                <a:gd name="f1" fmla="val h"/>
                <a:gd name="f2" fmla="val 0"/>
                <a:gd name="f3" fmla="val 10000"/>
                <a:gd name="f4" fmla="val 5291"/>
                <a:gd name="f5" fmla="val 85"/>
                <a:gd name="f6" fmla="val 2532"/>
                <a:gd name="f7" fmla="val 1736"/>
                <a:gd name="f8" fmla="val 3911"/>
                <a:gd name="f9" fmla="val 7524"/>
                <a:gd name="f10" fmla="val 5298"/>
                <a:gd name="f11" fmla="val 9958"/>
                <a:gd name="f12" fmla="val 9989"/>
                <a:gd name="f13" fmla="val 1958"/>
                <a:gd name="f14" fmla="val 9969"/>
                <a:gd name="f15" fmla="val 3333"/>
                <a:gd name="f16" fmla="val 9667"/>
                <a:gd name="f17" fmla="val 204"/>
                <a:gd name="f18" fmla="val 9334"/>
                <a:gd name="f19" fmla="val 400"/>
                <a:gd name="f20" fmla="val 9001"/>
                <a:gd name="f21" fmla="val 590"/>
                <a:gd name="f22" fmla="val 8667"/>
                <a:gd name="f23" fmla="val 753"/>
                <a:gd name="f24" fmla="val 8333"/>
                <a:gd name="f25" fmla="val 917"/>
                <a:gd name="f26" fmla="val 7999"/>
                <a:gd name="f27" fmla="val 1071"/>
                <a:gd name="f28" fmla="val 7669"/>
                <a:gd name="f29" fmla="val 1202"/>
                <a:gd name="f30" fmla="val 7333"/>
                <a:gd name="f31" fmla="val 1325"/>
                <a:gd name="f32" fmla="val 7000"/>
                <a:gd name="f33" fmla="val 1440"/>
                <a:gd name="f34" fmla="val 6673"/>
                <a:gd name="f35" fmla="val 1538"/>
                <a:gd name="f36" fmla="val 6340"/>
                <a:gd name="f37" fmla="val 1636"/>
                <a:gd name="f38" fmla="val 6013"/>
                <a:gd name="f39" fmla="val 1719"/>
                <a:gd name="f40" fmla="val 5686"/>
                <a:gd name="f41" fmla="val 1784"/>
                <a:gd name="f42" fmla="val 5359"/>
                <a:gd name="f43" fmla="val 1850"/>
                <a:gd name="f44" fmla="val 5036"/>
                <a:gd name="f45" fmla="val 1906"/>
                <a:gd name="f46" fmla="val 4717"/>
                <a:gd name="f47" fmla="val 1948"/>
                <a:gd name="f48" fmla="val 4396"/>
                <a:gd name="f49" fmla="val 1980"/>
                <a:gd name="f50" fmla="val 4079"/>
                <a:gd name="f51" fmla="val 2013"/>
                <a:gd name="f52" fmla="val 3766"/>
                <a:gd name="f53" fmla="val 2029"/>
                <a:gd name="f54" fmla="val 3454"/>
                <a:gd name="f55" fmla="val 2046"/>
                <a:gd name="f56" fmla="val 3145"/>
                <a:gd name="f57" fmla="val 2053"/>
                <a:gd name="f58" fmla="val 2839"/>
                <a:gd name="f59" fmla="val 2537"/>
                <a:gd name="f60" fmla="val 2238"/>
                <a:gd name="f61" fmla="val 1943"/>
                <a:gd name="f62" fmla="val 2004"/>
                <a:gd name="f63" fmla="val 1653"/>
                <a:gd name="f64" fmla="val 1368"/>
                <a:gd name="f65" fmla="val 1955"/>
                <a:gd name="f66" fmla="val 1085"/>
                <a:gd name="f67" fmla="val 1915"/>
                <a:gd name="f68" fmla="val 806"/>
                <a:gd name="f69" fmla="val 1873"/>
                <a:gd name="f70" fmla="val 533"/>
                <a:gd name="f71" fmla="val 1833"/>
                <a:gd name="f72" fmla="val 1726"/>
                <a:gd name="f73" fmla="val 28"/>
                <a:gd name="f74" fmla="val 1995"/>
                <a:gd name="f75" fmla="val 57"/>
                <a:gd name="f76" fmla="val 2263"/>
                <a:gd name="f77" fmla="*/ f0 1 10000"/>
                <a:gd name="f78" fmla="*/ f1 1 5291"/>
                <a:gd name="f79" fmla="val f2"/>
                <a:gd name="f80" fmla="val f3"/>
                <a:gd name="f81" fmla="val f4"/>
                <a:gd name="f82" fmla="+- f81 0 f79"/>
                <a:gd name="f83" fmla="+- f80 0 f79"/>
                <a:gd name="f84" fmla="*/ f83 1 10000"/>
                <a:gd name="f85" fmla="*/ f82 1 5291"/>
                <a:gd name="f86" fmla="*/ f79 1 f84"/>
                <a:gd name="f87" fmla="*/ f80 1 f84"/>
                <a:gd name="f88" fmla="*/ f79 1 f85"/>
                <a:gd name="f89" fmla="*/ f81 1 f85"/>
                <a:gd name="f90" fmla="*/ f86 f77 1"/>
                <a:gd name="f91" fmla="*/ f87 f77 1"/>
                <a:gd name="f92" fmla="*/ f89 f78 1"/>
                <a:gd name="f93" fmla="*/ f88 f78 1"/>
              </a:gdLst>
              <a:ahLst/>
              <a:cxnLst>
                <a:cxn ang="3cd4">
                  <a:pos x="hc" y="t"/>
                </a:cxn>
                <a:cxn ang="0">
                  <a:pos x="r" y="vc"/>
                </a:cxn>
                <a:cxn ang="cd4">
                  <a:pos x="hc" y="b"/>
                </a:cxn>
                <a:cxn ang="cd2">
                  <a:pos x="l" y="vc"/>
                </a:cxn>
              </a:cxnLst>
              <a:rect l="f90" t="f93" r="f91" b="f92"/>
              <a:pathLst>
                <a:path w="10000" h="5291">
                  <a:moveTo>
                    <a:pt x="f5" y="f6"/>
                  </a:moveTo>
                  <a:cubicBezTo>
                    <a:pt x="f7" y="f8"/>
                    <a:pt x="f9" y="f10"/>
                    <a:pt x="f11" y="f4"/>
                  </a:cubicBezTo>
                  <a:cubicBezTo>
                    <a:pt x="f12" y="f13"/>
                    <a:pt x="f14" y="f15"/>
                    <a:pt x="f3" y="f2"/>
                  </a:cubicBezTo>
                  <a:lnTo>
                    <a:pt x="f3" y="f2"/>
                  </a:lnTo>
                  <a:lnTo>
                    <a:pt x="f16" y="f17"/>
                  </a:lnTo>
                  <a:lnTo>
                    <a:pt x="f18" y="f19"/>
                  </a:lnTo>
                  <a:lnTo>
                    <a:pt x="f20" y="f21"/>
                  </a:lnTo>
                  <a:lnTo>
                    <a:pt x="f22" y="f23"/>
                  </a:lnTo>
                  <a:lnTo>
                    <a:pt x="f24" y="f25"/>
                  </a:lnTo>
                  <a:lnTo>
                    <a:pt x="f26" y="f27"/>
                  </a:lnTo>
                  <a:lnTo>
                    <a:pt x="f28" y="f29"/>
                  </a:lnTo>
                  <a:lnTo>
                    <a:pt x="f30" y="f31"/>
                  </a:lnTo>
                  <a:lnTo>
                    <a:pt x="f32" y="f33"/>
                  </a:lnTo>
                  <a:lnTo>
                    <a:pt x="f34" y="f35"/>
                  </a:lnTo>
                  <a:lnTo>
                    <a:pt x="f36" y="f37"/>
                  </a:lnTo>
                  <a:lnTo>
                    <a:pt x="f38" y="f39"/>
                  </a:lnTo>
                  <a:lnTo>
                    <a:pt x="f40" y="f41"/>
                  </a:lnTo>
                  <a:lnTo>
                    <a:pt x="f42" y="f43"/>
                  </a:lnTo>
                  <a:lnTo>
                    <a:pt x="f44" y="f45"/>
                  </a:lnTo>
                  <a:lnTo>
                    <a:pt x="f46" y="f47"/>
                  </a:lnTo>
                  <a:lnTo>
                    <a:pt x="f48" y="f49"/>
                  </a:lnTo>
                  <a:lnTo>
                    <a:pt x="f50" y="f51"/>
                  </a:lnTo>
                  <a:lnTo>
                    <a:pt x="f52" y="f53"/>
                  </a:lnTo>
                  <a:lnTo>
                    <a:pt x="f54" y="f55"/>
                  </a:lnTo>
                  <a:lnTo>
                    <a:pt x="f56" y="f57"/>
                  </a:lnTo>
                  <a:lnTo>
                    <a:pt x="f58" y="f55"/>
                  </a:lnTo>
                  <a:lnTo>
                    <a:pt x="f59" y="f55"/>
                  </a:lnTo>
                  <a:lnTo>
                    <a:pt x="f60" y="f53"/>
                  </a:lnTo>
                  <a:lnTo>
                    <a:pt x="f61" y="f62"/>
                  </a:lnTo>
                  <a:lnTo>
                    <a:pt x="f63" y="f49"/>
                  </a:lnTo>
                  <a:lnTo>
                    <a:pt x="f64" y="f65"/>
                  </a:lnTo>
                  <a:lnTo>
                    <a:pt x="f66" y="f67"/>
                  </a:lnTo>
                  <a:lnTo>
                    <a:pt x="f68" y="f69"/>
                  </a:lnTo>
                  <a:lnTo>
                    <a:pt x="f70" y="f71"/>
                  </a:lnTo>
                  <a:lnTo>
                    <a:pt x="f2" y="f72"/>
                  </a:lnTo>
                  <a:cubicBezTo>
                    <a:pt x="f73" y="f74"/>
                    <a:pt x="f75" y="f76"/>
                    <a:pt x="f5" y="f6"/>
                  </a:cubicBezTo>
                  <a:close/>
                </a:path>
              </a:pathLst>
            </a:custGeom>
            <a:solidFill>
              <a:srgbClr val="FFFFFF">
                <a:alpha val="20000"/>
              </a:srgbClr>
            </a:solidFill>
            <a:ln cap="flat">
              <a:noFill/>
              <a:prstDash val="solid"/>
            </a:ln>
          </p:spPr>
          <p:txBody>
            <a:bodyPr lIns="0" tIns="0" rIns="0" bIns="0"/>
            <a:lstStyle/>
            <a:p>
              <a:endParaRPr lang="en-GB"/>
            </a:p>
          </p:txBody>
        </p:sp>
        <p:sp>
          <p:nvSpPr>
            <p:cNvPr id="11" name="Freeform 5">
              <a:extLst>
                <a:ext uri="{FF2B5EF4-FFF2-40B4-BE49-F238E27FC236}">
                  <a16:creationId xmlns:a16="http://schemas.microsoft.com/office/drawing/2014/main" id="{14D41C16-9271-4C12-8CCE-A691202A9E16}"/>
                </a:ext>
              </a:extLst>
            </p:cNvPr>
            <p:cNvSpPr/>
            <p:nvPr/>
          </p:nvSpPr>
          <p:spPr>
            <a:xfrm rot="16200004">
              <a:off x="2229375" y="2801726"/>
              <a:ext cx="6053666" cy="1254556"/>
            </a:xfrm>
            <a:custGeom>
              <a:avLst/>
              <a:gdLst>
                <a:gd name="f0" fmla="val w"/>
                <a:gd name="f1" fmla="val h"/>
                <a:gd name="f2" fmla="val 0"/>
                <a:gd name="f3" fmla="val 10000"/>
                <a:gd name="f4" fmla="val 8000"/>
                <a:gd name="f5" fmla="val 7970"/>
                <a:gd name="f6" fmla="val 7"/>
                <a:gd name="f7" fmla="val 9773"/>
                <a:gd name="f8" fmla="val 156"/>
                <a:gd name="f9" fmla="val 9547"/>
                <a:gd name="f10" fmla="val 298"/>
                <a:gd name="f11" fmla="val 9320"/>
                <a:gd name="f12" fmla="val 437"/>
                <a:gd name="f13" fmla="val 9092"/>
                <a:gd name="f14" fmla="val 556"/>
                <a:gd name="f15" fmla="val 8865"/>
                <a:gd name="f16" fmla="val 676"/>
                <a:gd name="f17" fmla="val 8637"/>
                <a:gd name="f18" fmla="val 788"/>
                <a:gd name="f19" fmla="val 8412"/>
                <a:gd name="f20" fmla="val 884"/>
                <a:gd name="f21" fmla="val 8184"/>
                <a:gd name="f22" fmla="val 975"/>
                <a:gd name="f23" fmla="val 7957"/>
                <a:gd name="f24" fmla="val 1058"/>
                <a:gd name="f25" fmla="val 7734"/>
                <a:gd name="f26" fmla="val 1130"/>
                <a:gd name="f27" fmla="val 7508"/>
                <a:gd name="f28" fmla="val 1202"/>
                <a:gd name="f29" fmla="val 7285"/>
                <a:gd name="f30" fmla="val 1262"/>
                <a:gd name="f31" fmla="val 7062"/>
                <a:gd name="f32" fmla="val 1309"/>
                <a:gd name="f33" fmla="val 6840"/>
                <a:gd name="f34" fmla="val 1358"/>
                <a:gd name="f35" fmla="val 6620"/>
                <a:gd name="f36" fmla="val 1399"/>
                <a:gd name="f37" fmla="val 6402"/>
                <a:gd name="f38" fmla="val 1428"/>
                <a:gd name="f39" fmla="val 6184"/>
                <a:gd name="f40" fmla="val 1453"/>
                <a:gd name="f41" fmla="val 5968"/>
                <a:gd name="f42" fmla="val 1477"/>
                <a:gd name="f43" fmla="val 5755"/>
                <a:gd name="f44" fmla="val 1488"/>
                <a:gd name="f45" fmla="val 5542"/>
                <a:gd name="f46" fmla="val 1500"/>
                <a:gd name="f47" fmla="val 5332"/>
                <a:gd name="f48" fmla="val 1506"/>
                <a:gd name="f49" fmla="val 5124"/>
                <a:gd name="f50" fmla="val 4918"/>
                <a:gd name="f51" fmla="val 4714"/>
                <a:gd name="f52" fmla="val 4514"/>
                <a:gd name="f53" fmla="val 1470"/>
                <a:gd name="f54" fmla="val 4316"/>
                <a:gd name="f55" fmla="val 4122"/>
                <a:gd name="f56" fmla="val 1434"/>
                <a:gd name="f57" fmla="val 3929"/>
                <a:gd name="f58" fmla="val 1405"/>
                <a:gd name="f59" fmla="val 3739"/>
                <a:gd name="f60" fmla="val 1374"/>
                <a:gd name="f61" fmla="val 3553"/>
                <a:gd name="f62" fmla="val 1346"/>
                <a:gd name="f63" fmla="val 3190"/>
                <a:gd name="f64" fmla="val 1267"/>
                <a:gd name="f65" fmla="val 2842"/>
                <a:gd name="f66" fmla="val 1183"/>
                <a:gd name="f67" fmla="val 2508"/>
                <a:gd name="f68" fmla="val 1095"/>
                <a:gd name="f69" fmla="val 2192"/>
                <a:gd name="f70" fmla="val 998"/>
                <a:gd name="f71" fmla="val 1890"/>
                <a:gd name="f72" fmla="val 897"/>
                <a:gd name="f73" fmla="val 1610"/>
                <a:gd name="f74" fmla="val 1347"/>
                <a:gd name="f75" fmla="val 681"/>
                <a:gd name="f76" fmla="val 1105"/>
                <a:gd name="f77" fmla="val 574"/>
                <a:gd name="f78" fmla="val 883"/>
                <a:gd name="f79" fmla="val 473"/>
                <a:gd name="f80" fmla="val 686"/>
                <a:gd name="f81" fmla="val 377"/>
                <a:gd name="f82" fmla="val 508"/>
                <a:gd name="f83" fmla="val 286"/>
                <a:gd name="f84" fmla="val 358"/>
                <a:gd name="f85" fmla="val 210"/>
                <a:gd name="f86" fmla="val 232"/>
                <a:gd name="f87" fmla="val 138"/>
                <a:gd name="f88" fmla="val 59"/>
                <a:gd name="f89" fmla="val 35"/>
                <a:gd name="f90" fmla="*/ f0 1 10000"/>
                <a:gd name="f91" fmla="*/ f1 1 8000"/>
                <a:gd name="f92" fmla="val f2"/>
                <a:gd name="f93" fmla="val f3"/>
                <a:gd name="f94" fmla="val f4"/>
                <a:gd name="f95" fmla="+- f94 0 f92"/>
                <a:gd name="f96" fmla="+- f93 0 f92"/>
                <a:gd name="f97" fmla="*/ f96 1 10000"/>
                <a:gd name="f98" fmla="*/ f95 1 8000"/>
                <a:gd name="f99" fmla="*/ f92 1 f97"/>
                <a:gd name="f100" fmla="*/ f93 1 f97"/>
                <a:gd name="f101" fmla="*/ f92 1 f98"/>
                <a:gd name="f102" fmla="*/ f94 1 f98"/>
                <a:gd name="f103" fmla="*/ f99 f90 1"/>
                <a:gd name="f104" fmla="*/ f100 f90 1"/>
                <a:gd name="f105" fmla="*/ f102 f91 1"/>
                <a:gd name="f106" fmla="*/ f101 f91 1"/>
              </a:gdLst>
              <a:ahLst/>
              <a:cxnLst>
                <a:cxn ang="3cd4">
                  <a:pos x="hc" y="t"/>
                </a:cxn>
                <a:cxn ang="0">
                  <a:pos x="r" y="vc"/>
                </a:cxn>
                <a:cxn ang="cd4">
                  <a:pos x="hc" y="b"/>
                </a:cxn>
                <a:cxn ang="cd2">
                  <a:pos x="l" y="vc"/>
                </a:cxn>
              </a:cxnLst>
              <a:rect l="f103" t="f106" r="f104" b="f105"/>
              <a:pathLst>
                <a:path w="10000" h="8000">
                  <a:moveTo>
                    <a:pt x="f2" y="f2"/>
                  </a:moveTo>
                  <a:lnTo>
                    <a:pt x="f2" y="f5"/>
                  </a:lnTo>
                  <a:lnTo>
                    <a:pt x="f3" y="f4"/>
                  </a:lnTo>
                  <a:lnTo>
                    <a:pt x="f3" y="f6"/>
                  </a:lnTo>
                  <a:lnTo>
                    <a:pt x="f3" y="f6"/>
                  </a:lnTo>
                  <a:lnTo>
                    <a:pt x="f7" y="f8"/>
                  </a:lnTo>
                  <a:lnTo>
                    <a:pt x="f9" y="f10"/>
                  </a:lnTo>
                  <a:lnTo>
                    <a:pt x="f11" y="f12"/>
                  </a:lnTo>
                  <a:lnTo>
                    <a:pt x="f13" y="f14"/>
                  </a:lnTo>
                  <a:lnTo>
                    <a:pt x="f15" y="f16"/>
                  </a:lnTo>
                  <a:lnTo>
                    <a:pt x="f17" y="f18"/>
                  </a:lnTo>
                  <a:lnTo>
                    <a:pt x="f19" y="f20"/>
                  </a:lnTo>
                  <a:lnTo>
                    <a:pt x="f21" y="f22"/>
                  </a:lnTo>
                  <a:lnTo>
                    <a:pt x="f23" y="f24"/>
                  </a:lnTo>
                  <a:lnTo>
                    <a:pt x="f25" y="f26"/>
                  </a:lnTo>
                  <a:lnTo>
                    <a:pt x="f27" y="f28"/>
                  </a:lnTo>
                  <a:lnTo>
                    <a:pt x="f29" y="f30"/>
                  </a:lnTo>
                  <a:lnTo>
                    <a:pt x="f31" y="f32"/>
                  </a:lnTo>
                  <a:lnTo>
                    <a:pt x="f33" y="f34"/>
                  </a:lnTo>
                  <a:lnTo>
                    <a:pt x="f35" y="f36"/>
                  </a:lnTo>
                  <a:lnTo>
                    <a:pt x="f37" y="f38"/>
                  </a:lnTo>
                  <a:lnTo>
                    <a:pt x="f39" y="f40"/>
                  </a:lnTo>
                  <a:lnTo>
                    <a:pt x="f41" y="f42"/>
                  </a:lnTo>
                  <a:lnTo>
                    <a:pt x="f43" y="f44"/>
                  </a:lnTo>
                  <a:lnTo>
                    <a:pt x="f45" y="f46"/>
                  </a:lnTo>
                  <a:lnTo>
                    <a:pt x="f47" y="f48"/>
                  </a:lnTo>
                  <a:lnTo>
                    <a:pt x="f49" y="f46"/>
                  </a:lnTo>
                  <a:lnTo>
                    <a:pt x="f50" y="f46"/>
                  </a:lnTo>
                  <a:lnTo>
                    <a:pt x="f51" y="f44"/>
                  </a:lnTo>
                  <a:lnTo>
                    <a:pt x="f52" y="f53"/>
                  </a:lnTo>
                  <a:lnTo>
                    <a:pt x="f54" y="f40"/>
                  </a:lnTo>
                  <a:lnTo>
                    <a:pt x="f55" y="f56"/>
                  </a:lnTo>
                  <a:lnTo>
                    <a:pt x="f57" y="f58"/>
                  </a:lnTo>
                  <a:lnTo>
                    <a:pt x="f59" y="f60"/>
                  </a:lnTo>
                  <a:lnTo>
                    <a:pt x="f61" y="f62"/>
                  </a:lnTo>
                  <a:lnTo>
                    <a:pt x="f63" y="f64"/>
                  </a:lnTo>
                  <a:lnTo>
                    <a:pt x="f65" y="f66"/>
                  </a:lnTo>
                  <a:lnTo>
                    <a:pt x="f67" y="f68"/>
                  </a:lnTo>
                  <a:lnTo>
                    <a:pt x="f69" y="f70"/>
                  </a:lnTo>
                  <a:lnTo>
                    <a:pt x="f71" y="f72"/>
                  </a:lnTo>
                  <a:lnTo>
                    <a:pt x="f73" y="f18"/>
                  </a:lnTo>
                  <a:lnTo>
                    <a:pt x="f74" y="f75"/>
                  </a:lnTo>
                  <a:lnTo>
                    <a:pt x="f76" y="f77"/>
                  </a:lnTo>
                  <a:lnTo>
                    <a:pt x="f78" y="f79"/>
                  </a:lnTo>
                  <a:lnTo>
                    <a:pt x="f80" y="f81"/>
                  </a:lnTo>
                  <a:lnTo>
                    <a:pt x="f82" y="f83"/>
                  </a:lnTo>
                  <a:lnTo>
                    <a:pt x="f84" y="f85"/>
                  </a:lnTo>
                  <a:lnTo>
                    <a:pt x="f86" y="f87"/>
                  </a:lnTo>
                  <a:lnTo>
                    <a:pt x="f88" y="f89"/>
                  </a:lnTo>
                  <a:lnTo>
                    <a:pt x="f2" y="f2"/>
                  </a:lnTo>
                  <a:lnTo>
                    <a:pt x="f2" y="f2"/>
                  </a:lnTo>
                  <a:close/>
                </a:path>
              </a:pathLst>
            </a:custGeom>
            <a:solidFill>
              <a:srgbClr val="FFFFFF"/>
            </a:solidFill>
            <a:ln cap="flat">
              <a:noFill/>
              <a:prstDash val="solid"/>
            </a:ln>
          </p:spPr>
          <p:txBody>
            <a:bodyPr lIns="0" tIns="0" rIns="0" bIns="0"/>
            <a:lstStyle/>
            <a:p>
              <a:endParaRPr lang="en-GB"/>
            </a:p>
          </p:txBody>
        </p:sp>
        <p:sp>
          <p:nvSpPr>
            <p:cNvPr id="12" name="Freeform 5">
              <a:extLst>
                <a:ext uri="{FF2B5EF4-FFF2-40B4-BE49-F238E27FC236}">
                  <a16:creationId xmlns:a16="http://schemas.microsoft.com/office/drawing/2014/main" id="{50A9C722-3964-45C4-97A3-CD177C985FDC}"/>
                </a:ext>
              </a:extLst>
            </p:cNvPr>
            <p:cNvSpPr/>
            <p:nvPr/>
          </p:nvSpPr>
          <p:spPr>
            <a:xfrm>
              <a:off x="0" y="1591"/>
              <a:ext cx="12191996" cy="6856408"/>
            </a:xfrm>
            <a:custGeom>
              <a:avLst/>
              <a:gdLst>
                <a:gd name="f0" fmla="val w"/>
                <a:gd name="f1" fmla="val h"/>
                <a:gd name="f2" fmla="val 0"/>
                <a:gd name="f3" fmla="val 15356"/>
                <a:gd name="f4" fmla="val 8638"/>
                <a:gd name="f5" fmla="val 14748"/>
                <a:gd name="f6" fmla="val 8038"/>
                <a:gd name="f7" fmla="val 600"/>
                <a:gd name="f8" fmla="val 592"/>
                <a:gd name="f9" fmla="*/ f0 1 15356"/>
                <a:gd name="f10" fmla="*/ f1 1 8638"/>
                <a:gd name="f11" fmla="val f2"/>
                <a:gd name="f12" fmla="val f3"/>
                <a:gd name="f13" fmla="val f4"/>
                <a:gd name="f14" fmla="+- f13 0 f11"/>
                <a:gd name="f15" fmla="+- f12 0 f11"/>
                <a:gd name="f16" fmla="*/ f15 1 15356"/>
                <a:gd name="f17" fmla="*/ f14 1 8638"/>
                <a:gd name="f18" fmla="*/ 0 1 f16"/>
                <a:gd name="f19" fmla="*/ f12 1 f16"/>
                <a:gd name="f20" fmla="*/ 0 1 f17"/>
                <a:gd name="f21" fmla="*/ f13 1 f17"/>
                <a:gd name="f22" fmla="*/ f18 f9 1"/>
                <a:gd name="f23" fmla="*/ f19 f9 1"/>
                <a:gd name="f24" fmla="*/ f21 f10 1"/>
                <a:gd name="f25" fmla="*/ f20 f10 1"/>
              </a:gdLst>
              <a:ahLst/>
              <a:cxnLst>
                <a:cxn ang="3cd4">
                  <a:pos x="hc" y="t"/>
                </a:cxn>
                <a:cxn ang="0">
                  <a:pos x="r" y="vc"/>
                </a:cxn>
                <a:cxn ang="cd4">
                  <a:pos x="hc" y="b"/>
                </a:cxn>
                <a:cxn ang="cd2">
                  <a:pos x="l" y="vc"/>
                </a:cxn>
              </a:cxnLst>
              <a:rect l="f22" t="f25" r="f23" b="f24"/>
              <a:pathLst>
                <a:path w="15356" h="8638">
                  <a:moveTo>
                    <a:pt x="f2" y="f2"/>
                  </a:moveTo>
                  <a:lnTo>
                    <a:pt x="f2" y="f4"/>
                  </a:lnTo>
                  <a:lnTo>
                    <a:pt x="f3" y="f4"/>
                  </a:lnTo>
                  <a:lnTo>
                    <a:pt x="f3" y="f2"/>
                  </a:lnTo>
                  <a:lnTo>
                    <a:pt x="f2" y="f2"/>
                  </a:lnTo>
                  <a:close/>
                  <a:moveTo>
                    <a:pt x="f5" y="f6"/>
                  </a:moveTo>
                  <a:lnTo>
                    <a:pt x="f7" y="f6"/>
                  </a:lnTo>
                  <a:lnTo>
                    <a:pt x="f7" y="f8"/>
                  </a:lnTo>
                  <a:lnTo>
                    <a:pt x="f5" y="f8"/>
                  </a:lnTo>
                  <a:lnTo>
                    <a:pt x="f5" y="f6"/>
                  </a:lnTo>
                  <a:close/>
                </a:path>
              </a:pathLst>
            </a:custGeom>
            <a:solidFill>
              <a:srgbClr val="FFFFFF"/>
            </a:solidFill>
            <a:ln cap="flat">
              <a:noFill/>
              <a:prstDash val="solid"/>
            </a:ln>
          </p:spPr>
          <p:txBody>
            <a:bodyPr lIns="0" tIns="0" rIns="0" bIns="0"/>
            <a:lstStyle/>
            <a:p>
              <a:endParaRPr lang="en-GB"/>
            </a:p>
          </p:txBody>
        </p:sp>
      </p:grpSp>
      <p:sp>
        <p:nvSpPr>
          <p:cNvPr id="13" name="Title 1">
            <a:extLst>
              <a:ext uri="{FF2B5EF4-FFF2-40B4-BE49-F238E27FC236}">
                <a16:creationId xmlns:a16="http://schemas.microsoft.com/office/drawing/2014/main" id="{E4A54E8B-05E9-4BB0-9E7B-713566206FAC}"/>
              </a:ext>
            </a:extLst>
          </p:cNvPr>
          <p:cNvSpPr txBox="1">
            <a:spLocks noGrp="1"/>
          </p:cNvSpPr>
          <p:nvPr>
            <p:ph type="title"/>
          </p:nvPr>
        </p:nvSpPr>
        <p:spPr>
          <a:xfrm>
            <a:off x="1154951" y="1295403"/>
            <a:ext cx="2793153" cy="1600200"/>
          </a:xfrm>
        </p:spPr>
        <p:txBody>
          <a:bodyPr anchor="b"/>
          <a:lstStyle>
            <a:lvl1pPr>
              <a:defRPr sz="2400"/>
            </a:lvl1pPr>
          </a:lstStyle>
          <a:p>
            <a:pPr lvl="0"/>
            <a:r>
              <a:rPr lang="en-US"/>
              <a:t>Click to edit Master title style</a:t>
            </a:r>
          </a:p>
        </p:txBody>
      </p:sp>
      <p:sp>
        <p:nvSpPr>
          <p:cNvPr id="14" name="Content Placeholder 2">
            <a:extLst>
              <a:ext uri="{FF2B5EF4-FFF2-40B4-BE49-F238E27FC236}">
                <a16:creationId xmlns:a16="http://schemas.microsoft.com/office/drawing/2014/main" id="{44AB1793-28CD-42EB-B2A9-C7A946360463}"/>
              </a:ext>
            </a:extLst>
          </p:cNvPr>
          <p:cNvSpPr txBox="1">
            <a:spLocks noGrp="1"/>
          </p:cNvSpPr>
          <p:nvPr>
            <p:ph idx="1"/>
          </p:nvPr>
        </p:nvSpPr>
        <p:spPr>
          <a:xfrm>
            <a:off x="5781147" y="1447796"/>
            <a:ext cx="5190070" cy="4572000"/>
          </a:xfrm>
        </p:spPr>
        <p:txBody>
          <a:bodyPr anchor="ctr"/>
          <a:lstStyle>
            <a:lvl1pPr>
              <a:defRPr/>
            </a:lvl1pPr>
            <a:lvl2pPr>
              <a:defRPr/>
            </a:lvl2pPr>
            <a:lvl3pPr>
              <a:defRPr/>
            </a:lvl3pPr>
            <a:lvl4pPr>
              <a:defRPr/>
            </a:lvl4pPr>
            <a:lvl5pPr>
              <a:defRPr/>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15" name="Text Placeholder 3">
            <a:extLst>
              <a:ext uri="{FF2B5EF4-FFF2-40B4-BE49-F238E27FC236}">
                <a16:creationId xmlns:a16="http://schemas.microsoft.com/office/drawing/2014/main" id="{68AEF674-67A0-4D25-8AFA-3B5AC3178670}"/>
              </a:ext>
            </a:extLst>
          </p:cNvPr>
          <p:cNvSpPr txBox="1">
            <a:spLocks noGrp="1"/>
          </p:cNvSpPr>
          <p:nvPr>
            <p:ph type="body" idx="2"/>
          </p:nvPr>
        </p:nvSpPr>
        <p:spPr>
          <a:xfrm>
            <a:off x="1154951" y="3129277"/>
            <a:ext cx="2793153" cy="2895603"/>
          </a:xfrm>
        </p:spPr>
        <p:txBody>
          <a:bodyPr/>
          <a:lstStyle>
            <a:lvl1pPr marL="0" indent="0">
              <a:buNone/>
              <a:defRPr sz="1400">
                <a:solidFill>
                  <a:srgbClr val="EF53A5"/>
                </a:solidFill>
              </a:defRPr>
            </a:lvl1pPr>
          </a:lstStyle>
          <a:p>
            <a:pPr lvl="0"/>
            <a:r>
              <a:rPr lang="en-US"/>
              <a:t>Click to edit Master text styles</a:t>
            </a:r>
          </a:p>
        </p:txBody>
      </p:sp>
      <p:sp>
        <p:nvSpPr>
          <p:cNvPr id="16" name="Date Placeholder 4">
            <a:extLst>
              <a:ext uri="{FF2B5EF4-FFF2-40B4-BE49-F238E27FC236}">
                <a16:creationId xmlns:a16="http://schemas.microsoft.com/office/drawing/2014/main" id="{2E41FDC4-CBAB-431D-9F84-25FFA78CADFF}"/>
              </a:ext>
            </a:extLst>
          </p:cNvPr>
          <p:cNvSpPr txBox="1">
            <a:spLocks noGrp="1"/>
          </p:cNvSpPr>
          <p:nvPr>
            <p:ph type="dt" sz="half" idx="7"/>
          </p:nvPr>
        </p:nvSpPr>
        <p:spPr/>
        <p:txBody>
          <a:bodyPr/>
          <a:lstStyle>
            <a:lvl1pPr>
              <a:defRPr/>
            </a:lvl1pPr>
          </a:lstStyle>
          <a:p>
            <a:pPr lvl="0"/>
            <a:fld id="{CE41A0D2-4883-473F-8D8C-C1CBF0C22E3B}" type="datetime1">
              <a:rPr lang="en-GB"/>
              <a:pPr lvl="0"/>
              <a:t>10/01/2020</a:t>
            </a:fld>
            <a:endParaRPr lang="en-GB"/>
          </a:p>
        </p:txBody>
      </p:sp>
      <p:sp>
        <p:nvSpPr>
          <p:cNvPr id="17" name="Footer Placeholder 5">
            <a:extLst>
              <a:ext uri="{FF2B5EF4-FFF2-40B4-BE49-F238E27FC236}">
                <a16:creationId xmlns:a16="http://schemas.microsoft.com/office/drawing/2014/main" id="{EB0B5EFD-CE84-4FAF-A2FA-4D33C1F7171A}"/>
              </a:ext>
            </a:extLst>
          </p:cNvPr>
          <p:cNvSpPr txBox="1">
            <a:spLocks noGrp="1"/>
          </p:cNvSpPr>
          <p:nvPr>
            <p:ph type="ftr" sz="quarter" idx="9"/>
          </p:nvPr>
        </p:nvSpPr>
        <p:spPr/>
        <p:txBody>
          <a:bodyPr/>
          <a:lstStyle>
            <a:lvl1pPr>
              <a:defRPr/>
            </a:lvl1pPr>
          </a:lstStyle>
          <a:p>
            <a:pPr lvl="0"/>
            <a:endParaRPr lang="en-GB"/>
          </a:p>
        </p:txBody>
      </p:sp>
      <p:sp>
        <p:nvSpPr>
          <p:cNvPr id="18" name="Rectangle 15">
            <a:extLst>
              <a:ext uri="{FF2B5EF4-FFF2-40B4-BE49-F238E27FC236}">
                <a16:creationId xmlns:a16="http://schemas.microsoft.com/office/drawing/2014/main" id="{14726DED-2225-471D-9452-9E9CBA622044}"/>
              </a:ext>
            </a:extLst>
          </p:cNvPr>
          <p:cNvSpPr/>
          <p:nvPr/>
        </p:nvSpPr>
        <p:spPr>
          <a:xfrm>
            <a:off x="10437811" y="0"/>
            <a:ext cx="685800" cy="1143000"/>
          </a:xfrm>
          <a:prstGeom prst="rect">
            <a:avLst/>
          </a:prstGeom>
          <a:solidFill>
            <a:srgbClr val="B31166"/>
          </a:solidFill>
          <a:ln cap="flat">
            <a:noFill/>
            <a:prstDash val="solid"/>
          </a:ln>
          <a:effectLst>
            <a:outerShdw dist="25402" dir="5400000" algn="tl">
              <a:srgbClr val="000000">
                <a:alpha val="45000"/>
              </a:srgbClr>
            </a:outerShdw>
          </a:effectLst>
        </p:spPr>
        <p:txBody>
          <a:bodyPr lIns="0" tIns="0" rIns="0" bIns="0"/>
          <a:lstStyle/>
          <a:p>
            <a:endParaRPr lang="en-GB"/>
          </a:p>
        </p:txBody>
      </p:sp>
      <p:sp>
        <p:nvSpPr>
          <p:cNvPr id="19" name="Slide Number Placeholder 6">
            <a:extLst>
              <a:ext uri="{FF2B5EF4-FFF2-40B4-BE49-F238E27FC236}">
                <a16:creationId xmlns:a16="http://schemas.microsoft.com/office/drawing/2014/main" id="{C8FD2420-1747-4FDD-B71E-0071969607FF}"/>
              </a:ext>
            </a:extLst>
          </p:cNvPr>
          <p:cNvSpPr txBox="1">
            <a:spLocks noGrp="1"/>
          </p:cNvSpPr>
          <p:nvPr>
            <p:ph type="sldNum" sz="quarter" idx="8"/>
          </p:nvPr>
        </p:nvSpPr>
        <p:spPr/>
        <p:txBody>
          <a:bodyPr/>
          <a:lstStyle>
            <a:lvl1pPr>
              <a:defRPr/>
            </a:lvl1pPr>
          </a:lstStyle>
          <a:p>
            <a:pPr lvl="0"/>
            <a:fld id="{441C506D-34DC-4996-B964-67C3E517D28B}" type="slidenum">
              <a:t>‹#›</a:t>
            </a:fld>
            <a:endParaRPr lang="en-GB"/>
          </a:p>
        </p:txBody>
      </p:sp>
    </p:spTree>
    <p:extLst>
      <p:ext uri="{BB962C8B-B14F-4D97-AF65-F5344CB8AC3E}">
        <p14:creationId xmlns:p14="http://schemas.microsoft.com/office/powerpoint/2010/main" val="3791181569"/>
      </p:ext>
    </p:extLst>
  </p:cSld>
  <p:clrMapOvr>
    <a:masterClrMapping/>
  </p:clrMapOvr>
</p:sldLayout>
</file>

<file path=ppt/slideLayouts/slideLayout37.xml><?xml version="1.0" encoding="utf-8"?>
<p:sldLayout xmlns:a="http://schemas.openxmlformats.org/drawingml/2006/main" xmlns:r="http://schemas.openxmlformats.org/officeDocument/2006/relationships" xmlns:p="http://schemas.openxmlformats.org/presentationml/2006/main" showMasterSp="0" type="picTx" preserve="1">
  <p:cSld name="Picture with Caption">
    <p:spTree>
      <p:nvGrpSpPr>
        <p:cNvPr id="1" name=""/>
        <p:cNvGrpSpPr/>
        <p:nvPr/>
      </p:nvGrpSpPr>
      <p:grpSpPr>
        <a:xfrm>
          <a:off x="0" y="0"/>
          <a:ext cx="0" cy="0"/>
          <a:chOff x="0" y="0"/>
          <a:chExt cx="0" cy="0"/>
        </a:xfrm>
      </p:grpSpPr>
      <p:grpSp>
        <p:nvGrpSpPr>
          <p:cNvPr id="2" name="Group 8">
            <a:extLst>
              <a:ext uri="{FF2B5EF4-FFF2-40B4-BE49-F238E27FC236}">
                <a16:creationId xmlns:a16="http://schemas.microsoft.com/office/drawing/2014/main" id="{9FE443F9-C63D-4F05-B1F0-257B514BDF01}"/>
              </a:ext>
            </a:extLst>
          </p:cNvPr>
          <p:cNvGrpSpPr/>
          <p:nvPr/>
        </p:nvGrpSpPr>
        <p:grpSpPr>
          <a:xfrm>
            <a:off x="0" y="0"/>
            <a:ext cx="12191996" cy="6858000"/>
            <a:chOff x="0" y="0"/>
            <a:chExt cx="12191996" cy="6858000"/>
          </a:xfrm>
        </p:grpSpPr>
        <p:sp>
          <p:nvSpPr>
            <p:cNvPr id="3" name="Rectangle 13">
              <a:extLst>
                <a:ext uri="{FF2B5EF4-FFF2-40B4-BE49-F238E27FC236}">
                  <a16:creationId xmlns:a16="http://schemas.microsoft.com/office/drawing/2014/main" id="{8E3138D3-9E00-43AA-ACEF-C4431DAAD5D0}"/>
                </a:ext>
              </a:extLst>
            </p:cNvPr>
            <p:cNvSpPr/>
            <p:nvPr/>
          </p:nvSpPr>
          <p:spPr>
            <a:xfrm>
              <a:off x="0" y="0"/>
              <a:ext cx="12191996" cy="6858000"/>
            </a:xfrm>
            <a:prstGeom prst="rect">
              <a:avLst/>
            </a:prstGeom>
            <a:blipFill>
              <a:blip r:embed="rId2">
                <a:alphaModFix/>
              </a:blip>
              <a:stretch>
                <a:fillRect/>
              </a:stretch>
            </a:blipFill>
            <a:ln cap="flat">
              <a:noFill/>
              <a:prstDash val="solid"/>
            </a:ln>
          </p:spPr>
          <p:txBody>
            <a:bodyPr lIns="0" tIns="0" rIns="0" bIns="0"/>
            <a:lstStyle/>
            <a:p>
              <a:endParaRPr lang="en-GB"/>
            </a:p>
          </p:txBody>
        </p:sp>
        <p:sp>
          <p:nvSpPr>
            <p:cNvPr id="4" name="Oval 16">
              <a:extLst>
                <a:ext uri="{FF2B5EF4-FFF2-40B4-BE49-F238E27FC236}">
                  <a16:creationId xmlns:a16="http://schemas.microsoft.com/office/drawing/2014/main" id="{3BDE806F-6A76-46C3-91E7-52B03E88B252}"/>
                </a:ext>
              </a:extLst>
            </p:cNvPr>
            <p:cNvSpPr/>
            <p:nvPr/>
          </p:nvSpPr>
          <p:spPr>
            <a:xfrm>
              <a:off x="0" y="2667003"/>
              <a:ext cx="4190996" cy="4190996"/>
            </a:xfrm>
            <a:custGeom>
              <a:avLst/>
              <a:gdLst>
                <a:gd name="f0" fmla="val 21600000"/>
                <a:gd name="f1" fmla="val 10800000"/>
                <a:gd name="f2" fmla="val 5400000"/>
                <a:gd name="f3" fmla="val 180"/>
                <a:gd name="f4" fmla="val w"/>
                <a:gd name="f5" fmla="val h"/>
                <a:gd name="f6" fmla="val ss"/>
                <a:gd name="f7" fmla="val 0"/>
                <a:gd name="f8" fmla="*/ 5419351 1 1725033"/>
                <a:gd name="f9" fmla="+- 0 0 -360"/>
                <a:gd name="f10" fmla="+- 0 0 -180"/>
                <a:gd name="f11" fmla="abs f4"/>
                <a:gd name="f12" fmla="abs f5"/>
                <a:gd name="f13" fmla="abs f6"/>
                <a:gd name="f14" fmla="val f7"/>
                <a:gd name="f15" fmla="+- 2700000 f2 0"/>
                <a:gd name="f16" fmla="*/ f9 f1 1"/>
                <a:gd name="f17" fmla="*/ f10 f1 1"/>
                <a:gd name="f18" fmla="?: f11 f4 1"/>
                <a:gd name="f19" fmla="?: f12 f5 1"/>
                <a:gd name="f20" fmla="?: f13 f6 1"/>
                <a:gd name="f21" fmla="*/ f15 f8 1"/>
                <a:gd name="f22" fmla="*/ f16 1 f3"/>
                <a:gd name="f23" fmla="*/ f17 1 f3"/>
                <a:gd name="f24" fmla="*/ f18 1 21600"/>
                <a:gd name="f25" fmla="*/ f19 1 21600"/>
                <a:gd name="f26" fmla="*/ 21600 f18 1"/>
                <a:gd name="f27" fmla="*/ 21600 f19 1"/>
                <a:gd name="f28" fmla="*/ f21 1 f1"/>
                <a:gd name="f29" fmla="+- f22 0 f2"/>
                <a:gd name="f30" fmla="+- f23 0 f2"/>
                <a:gd name="f31" fmla="min f25 f24"/>
                <a:gd name="f32" fmla="*/ f26 1 f20"/>
                <a:gd name="f33" fmla="*/ f27 1 f20"/>
                <a:gd name="f34" fmla="+- 0 0 f28"/>
                <a:gd name="f35" fmla="val f32"/>
                <a:gd name="f36" fmla="val f33"/>
                <a:gd name="f37" fmla="+- 0 0 f34"/>
                <a:gd name="f38" fmla="*/ f14 f31 1"/>
                <a:gd name="f39" fmla="+- f36 0 f14"/>
                <a:gd name="f40" fmla="+- f35 0 f14"/>
                <a:gd name="f41" fmla="*/ f37 f1 1"/>
                <a:gd name="f42" fmla="*/ f39 1 2"/>
                <a:gd name="f43" fmla="*/ f40 1 2"/>
                <a:gd name="f44" fmla="*/ f41 1 f8"/>
                <a:gd name="f45" fmla="+- f14 f42 0"/>
                <a:gd name="f46" fmla="+- f14 f43 0"/>
                <a:gd name="f47" fmla="+- f44 0 f2"/>
                <a:gd name="f48" fmla="*/ f43 f31 1"/>
                <a:gd name="f49" fmla="*/ f42 f31 1"/>
                <a:gd name="f50" fmla="cos 1 f47"/>
                <a:gd name="f51" fmla="sin 1 f47"/>
                <a:gd name="f52" fmla="*/ f45 f31 1"/>
                <a:gd name="f53" fmla="+- 0 0 f50"/>
                <a:gd name="f54" fmla="+- 0 0 f51"/>
                <a:gd name="f55" fmla="+- 0 0 f53"/>
                <a:gd name="f56" fmla="+- 0 0 f54"/>
                <a:gd name="f57" fmla="*/ f55 f43 1"/>
                <a:gd name="f58" fmla="*/ f56 f42 1"/>
                <a:gd name="f59" fmla="+- f46 0 f57"/>
                <a:gd name="f60" fmla="+- f46 f57 0"/>
                <a:gd name="f61" fmla="+- f45 0 f58"/>
                <a:gd name="f62" fmla="+- f45 f58 0"/>
                <a:gd name="f63" fmla="*/ f59 f31 1"/>
                <a:gd name="f64" fmla="*/ f61 f31 1"/>
                <a:gd name="f65" fmla="*/ f60 f31 1"/>
                <a:gd name="f66" fmla="*/ f62 f31 1"/>
              </a:gdLst>
              <a:ahLst/>
              <a:cxnLst>
                <a:cxn ang="3cd4">
                  <a:pos x="hc" y="t"/>
                </a:cxn>
                <a:cxn ang="0">
                  <a:pos x="r" y="vc"/>
                </a:cxn>
                <a:cxn ang="cd4">
                  <a:pos x="hc" y="b"/>
                </a:cxn>
                <a:cxn ang="cd2">
                  <a:pos x="l" y="vc"/>
                </a:cxn>
                <a:cxn ang="f29">
                  <a:pos x="f63" y="f64"/>
                </a:cxn>
                <a:cxn ang="f30">
                  <a:pos x="f63" y="f66"/>
                </a:cxn>
                <a:cxn ang="f30">
                  <a:pos x="f65" y="f66"/>
                </a:cxn>
                <a:cxn ang="f29">
                  <a:pos x="f65" y="f64"/>
                </a:cxn>
              </a:cxnLst>
              <a:rect l="f63" t="f64" r="f65" b="f66"/>
              <a:pathLst>
                <a:path>
                  <a:moveTo>
                    <a:pt x="f38" y="f52"/>
                  </a:moveTo>
                  <a:arcTo wR="f48" hR="f49" stAng="f1" swAng="f0"/>
                  <a:close/>
                </a:path>
              </a:pathLst>
            </a:custGeom>
            <a:gradFill>
              <a:gsLst>
                <a:gs pos="0">
                  <a:srgbClr val="9B6BF2">
                    <a:alpha val="11000"/>
                  </a:srgbClr>
                </a:gs>
                <a:gs pos="100000">
                  <a:srgbClr val="9B6BF2">
                    <a:alpha val="10000"/>
                  </a:srgbClr>
                </a:gs>
              </a:gsLst>
              <a:path path="circle">
                <a:fillToRect l="50000" t="50000" r="50000" b="50000"/>
              </a:path>
            </a:gradFill>
            <a:ln cap="flat">
              <a:noFill/>
              <a:prstDash val="solid"/>
            </a:ln>
          </p:spPr>
          <p:txBody>
            <a:bodyPr lIns="0" tIns="0" rIns="0" bIns="0"/>
            <a:lstStyle/>
            <a:p>
              <a:endParaRPr lang="en-GB"/>
            </a:p>
          </p:txBody>
        </p:sp>
        <p:sp>
          <p:nvSpPr>
            <p:cNvPr id="5" name="Oval 17">
              <a:extLst>
                <a:ext uri="{FF2B5EF4-FFF2-40B4-BE49-F238E27FC236}">
                  <a16:creationId xmlns:a16="http://schemas.microsoft.com/office/drawing/2014/main" id="{B94D7ABB-EAEA-44A6-B5D3-55611EA0321A}"/>
                </a:ext>
              </a:extLst>
            </p:cNvPr>
            <p:cNvSpPr/>
            <p:nvPr/>
          </p:nvSpPr>
          <p:spPr>
            <a:xfrm>
              <a:off x="0" y="2895603"/>
              <a:ext cx="2362196" cy="2362196"/>
            </a:xfrm>
            <a:custGeom>
              <a:avLst/>
              <a:gdLst>
                <a:gd name="f0" fmla="val 21600000"/>
                <a:gd name="f1" fmla="val 10800000"/>
                <a:gd name="f2" fmla="val 5400000"/>
                <a:gd name="f3" fmla="val 180"/>
                <a:gd name="f4" fmla="val w"/>
                <a:gd name="f5" fmla="val h"/>
                <a:gd name="f6" fmla="val ss"/>
                <a:gd name="f7" fmla="val 0"/>
                <a:gd name="f8" fmla="*/ 5419351 1 1725033"/>
                <a:gd name="f9" fmla="+- 0 0 -360"/>
                <a:gd name="f10" fmla="+- 0 0 -180"/>
                <a:gd name="f11" fmla="abs f4"/>
                <a:gd name="f12" fmla="abs f5"/>
                <a:gd name="f13" fmla="abs f6"/>
                <a:gd name="f14" fmla="val f7"/>
                <a:gd name="f15" fmla="+- 2700000 f2 0"/>
                <a:gd name="f16" fmla="*/ f9 f1 1"/>
                <a:gd name="f17" fmla="*/ f10 f1 1"/>
                <a:gd name="f18" fmla="?: f11 f4 1"/>
                <a:gd name="f19" fmla="?: f12 f5 1"/>
                <a:gd name="f20" fmla="?: f13 f6 1"/>
                <a:gd name="f21" fmla="*/ f15 f8 1"/>
                <a:gd name="f22" fmla="*/ f16 1 f3"/>
                <a:gd name="f23" fmla="*/ f17 1 f3"/>
                <a:gd name="f24" fmla="*/ f18 1 21600"/>
                <a:gd name="f25" fmla="*/ f19 1 21600"/>
                <a:gd name="f26" fmla="*/ 21600 f18 1"/>
                <a:gd name="f27" fmla="*/ 21600 f19 1"/>
                <a:gd name="f28" fmla="*/ f21 1 f1"/>
                <a:gd name="f29" fmla="+- f22 0 f2"/>
                <a:gd name="f30" fmla="+- f23 0 f2"/>
                <a:gd name="f31" fmla="min f25 f24"/>
                <a:gd name="f32" fmla="*/ f26 1 f20"/>
                <a:gd name="f33" fmla="*/ f27 1 f20"/>
                <a:gd name="f34" fmla="+- 0 0 f28"/>
                <a:gd name="f35" fmla="val f32"/>
                <a:gd name="f36" fmla="val f33"/>
                <a:gd name="f37" fmla="+- 0 0 f34"/>
                <a:gd name="f38" fmla="*/ f14 f31 1"/>
                <a:gd name="f39" fmla="+- f36 0 f14"/>
                <a:gd name="f40" fmla="+- f35 0 f14"/>
                <a:gd name="f41" fmla="*/ f37 f1 1"/>
                <a:gd name="f42" fmla="*/ f39 1 2"/>
                <a:gd name="f43" fmla="*/ f40 1 2"/>
                <a:gd name="f44" fmla="*/ f41 1 f8"/>
                <a:gd name="f45" fmla="+- f14 f42 0"/>
                <a:gd name="f46" fmla="+- f14 f43 0"/>
                <a:gd name="f47" fmla="+- f44 0 f2"/>
                <a:gd name="f48" fmla="*/ f43 f31 1"/>
                <a:gd name="f49" fmla="*/ f42 f31 1"/>
                <a:gd name="f50" fmla="cos 1 f47"/>
                <a:gd name="f51" fmla="sin 1 f47"/>
                <a:gd name="f52" fmla="*/ f45 f31 1"/>
                <a:gd name="f53" fmla="+- 0 0 f50"/>
                <a:gd name="f54" fmla="+- 0 0 f51"/>
                <a:gd name="f55" fmla="+- 0 0 f53"/>
                <a:gd name="f56" fmla="+- 0 0 f54"/>
                <a:gd name="f57" fmla="*/ f55 f43 1"/>
                <a:gd name="f58" fmla="*/ f56 f42 1"/>
                <a:gd name="f59" fmla="+- f46 0 f57"/>
                <a:gd name="f60" fmla="+- f46 f57 0"/>
                <a:gd name="f61" fmla="+- f45 0 f58"/>
                <a:gd name="f62" fmla="+- f45 f58 0"/>
                <a:gd name="f63" fmla="*/ f59 f31 1"/>
                <a:gd name="f64" fmla="*/ f61 f31 1"/>
                <a:gd name="f65" fmla="*/ f60 f31 1"/>
                <a:gd name="f66" fmla="*/ f62 f31 1"/>
              </a:gdLst>
              <a:ahLst/>
              <a:cxnLst>
                <a:cxn ang="3cd4">
                  <a:pos x="hc" y="t"/>
                </a:cxn>
                <a:cxn ang="0">
                  <a:pos x="r" y="vc"/>
                </a:cxn>
                <a:cxn ang="cd4">
                  <a:pos x="hc" y="b"/>
                </a:cxn>
                <a:cxn ang="cd2">
                  <a:pos x="l" y="vc"/>
                </a:cxn>
                <a:cxn ang="f29">
                  <a:pos x="f63" y="f64"/>
                </a:cxn>
                <a:cxn ang="f30">
                  <a:pos x="f63" y="f66"/>
                </a:cxn>
                <a:cxn ang="f30">
                  <a:pos x="f65" y="f66"/>
                </a:cxn>
                <a:cxn ang="f29">
                  <a:pos x="f65" y="f64"/>
                </a:cxn>
              </a:cxnLst>
              <a:rect l="f63" t="f64" r="f65" b="f66"/>
              <a:pathLst>
                <a:path>
                  <a:moveTo>
                    <a:pt x="f38" y="f52"/>
                  </a:moveTo>
                  <a:arcTo wR="f48" hR="f49" stAng="f1" swAng="f0"/>
                  <a:close/>
                </a:path>
              </a:pathLst>
            </a:custGeom>
            <a:gradFill>
              <a:gsLst>
                <a:gs pos="0">
                  <a:srgbClr val="9B6BF2">
                    <a:alpha val="8000"/>
                  </a:srgbClr>
                </a:gs>
                <a:gs pos="100000">
                  <a:srgbClr val="9B6BF2">
                    <a:alpha val="8000"/>
                  </a:srgbClr>
                </a:gs>
              </a:gsLst>
              <a:path path="circle">
                <a:fillToRect l="50000" t="50000" r="50000" b="50000"/>
              </a:path>
            </a:gradFill>
            <a:ln cap="flat">
              <a:noFill/>
              <a:prstDash val="solid"/>
            </a:ln>
          </p:spPr>
          <p:txBody>
            <a:bodyPr lIns="0" tIns="0" rIns="0" bIns="0"/>
            <a:lstStyle/>
            <a:p>
              <a:endParaRPr lang="en-GB"/>
            </a:p>
          </p:txBody>
        </p:sp>
        <p:sp>
          <p:nvSpPr>
            <p:cNvPr id="6" name="Oval 18">
              <a:extLst>
                <a:ext uri="{FF2B5EF4-FFF2-40B4-BE49-F238E27FC236}">
                  <a16:creationId xmlns:a16="http://schemas.microsoft.com/office/drawing/2014/main" id="{937834B2-287B-4222-8FD3-6C80BB046C3F}"/>
                </a:ext>
              </a:extLst>
            </p:cNvPr>
            <p:cNvSpPr/>
            <p:nvPr/>
          </p:nvSpPr>
          <p:spPr>
            <a:xfrm>
              <a:off x="8609011" y="5867403"/>
              <a:ext cx="990596" cy="990596"/>
            </a:xfrm>
            <a:custGeom>
              <a:avLst/>
              <a:gdLst>
                <a:gd name="f0" fmla="val 21600000"/>
                <a:gd name="f1" fmla="val 10800000"/>
                <a:gd name="f2" fmla="val 5400000"/>
                <a:gd name="f3" fmla="val 180"/>
                <a:gd name="f4" fmla="val w"/>
                <a:gd name="f5" fmla="val h"/>
                <a:gd name="f6" fmla="val ss"/>
                <a:gd name="f7" fmla="val 0"/>
                <a:gd name="f8" fmla="*/ 5419351 1 1725033"/>
                <a:gd name="f9" fmla="+- 0 0 -360"/>
                <a:gd name="f10" fmla="+- 0 0 -180"/>
                <a:gd name="f11" fmla="abs f4"/>
                <a:gd name="f12" fmla="abs f5"/>
                <a:gd name="f13" fmla="abs f6"/>
                <a:gd name="f14" fmla="val f7"/>
                <a:gd name="f15" fmla="+- 2700000 f2 0"/>
                <a:gd name="f16" fmla="*/ f9 f1 1"/>
                <a:gd name="f17" fmla="*/ f10 f1 1"/>
                <a:gd name="f18" fmla="?: f11 f4 1"/>
                <a:gd name="f19" fmla="?: f12 f5 1"/>
                <a:gd name="f20" fmla="?: f13 f6 1"/>
                <a:gd name="f21" fmla="*/ f15 f8 1"/>
                <a:gd name="f22" fmla="*/ f16 1 f3"/>
                <a:gd name="f23" fmla="*/ f17 1 f3"/>
                <a:gd name="f24" fmla="*/ f18 1 21600"/>
                <a:gd name="f25" fmla="*/ f19 1 21600"/>
                <a:gd name="f26" fmla="*/ 21600 f18 1"/>
                <a:gd name="f27" fmla="*/ 21600 f19 1"/>
                <a:gd name="f28" fmla="*/ f21 1 f1"/>
                <a:gd name="f29" fmla="+- f22 0 f2"/>
                <a:gd name="f30" fmla="+- f23 0 f2"/>
                <a:gd name="f31" fmla="min f25 f24"/>
                <a:gd name="f32" fmla="*/ f26 1 f20"/>
                <a:gd name="f33" fmla="*/ f27 1 f20"/>
                <a:gd name="f34" fmla="+- 0 0 f28"/>
                <a:gd name="f35" fmla="val f32"/>
                <a:gd name="f36" fmla="val f33"/>
                <a:gd name="f37" fmla="+- 0 0 f34"/>
                <a:gd name="f38" fmla="*/ f14 f31 1"/>
                <a:gd name="f39" fmla="+- f36 0 f14"/>
                <a:gd name="f40" fmla="+- f35 0 f14"/>
                <a:gd name="f41" fmla="*/ f37 f1 1"/>
                <a:gd name="f42" fmla="*/ f39 1 2"/>
                <a:gd name="f43" fmla="*/ f40 1 2"/>
                <a:gd name="f44" fmla="*/ f41 1 f8"/>
                <a:gd name="f45" fmla="+- f14 f42 0"/>
                <a:gd name="f46" fmla="+- f14 f43 0"/>
                <a:gd name="f47" fmla="+- f44 0 f2"/>
                <a:gd name="f48" fmla="*/ f43 f31 1"/>
                <a:gd name="f49" fmla="*/ f42 f31 1"/>
                <a:gd name="f50" fmla="cos 1 f47"/>
                <a:gd name="f51" fmla="sin 1 f47"/>
                <a:gd name="f52" fmla="*/ f45 f31 1"/>
                <a:gd name="f53" fmla="+- 0 0 f50"/>
                <a:gd name="f54" fmla="+- 0 0 f51"/>
                <a:gd name="f55" fmla="+- 0 0 f53"/>
                <a:gd name="f56" fmla="+- 0 0 f54"/>
                <a:gd name="f57" fmla="*/ f55 f43 1"/>
                <a:gd name="f58" fmla="*/ f56 f42 1"/>
                <a:gd name="f59" fmla="+- f46 0 f57"/>
                <a:gd name="f60" fmla="+- f46 f57 0"/>
                <a:gd name="f61" fmla="+- f45 0 f58"/>
                <a:gd name="f62" fmla="+- f45 f58 0"/>
                <a:gd name="f63" fmla="*/ f59 f31 1"/>
                <a:gd name="f64" fmla="*/ f61 f31 1"/>
                <a:gd name="f65" fmla="*/ f60 f31 1"/>
                <a:gd name="f66" fmla="*/ f62 f31 1"/>
              </a:gdLst>
              <a:ahLst/>
              <a:cxnLst>
                <a:cxn ang="3cd4">
                  <a:pos x="hc" y="t"/>
                </a:cxn>
                <a:cxn ang="0">
                  <a:pos x="r" y="vc"/>
                </a:cxn>
                <a:cxn ang="cd4">
                  <a:pos x="hc" y="b"/>
                </a:cxn>
                <a:cxn ang="cd2">
                  <a:pos x="l" y="vc"/>
                </a:cxn>
                <a:cxn ang="f29">
                  <a:pos x="f63" y="f64"/>
                </a:cxn>
                <a:cxn ang="f30">
                  <a:pos x="f63" y="f66"/>
                </a:cxn>
                <a:cxn ang="f30">
                  <a:pos x="f65" y="f66"/>
                </a:cxn>
                <a:cxn ang="f29">
                  <a:pos x="f65" y="f64"/>
                </a:cxn>
              </a:cxnLst>
              <a:rect l="f63" t="f64" r="f65" b="f66"/>
              <a:pathLst>
                <a:path>
                  <a:moveTo>
                    <a:pt x="f38" y="f52"/>
                  </a:moveTo>
                  <a:arcTo wR="f48" hR="f49" stAng="f1" swAng="f0"/>
                  <a:close/>
                </a:path>
              </a:pathLst>
            </a:custGeom>
            <a:gradFill>
              <a:gsLst>
                <a:gs pos="0">
                  <a:srgbClr val="9B6BF2">
                    <a:alpha val="14000"/>
                  </a:srgbClr>
                </a:gs>
                <a:gs pos="100000">
                  <a:srgbClr val="9B6BF2">
                    <a:alpha val="7000"/>
                  </a:srgbClr>
                </a:gs>
              </a:gsLst>
              <a:path path="circle">
                <a:fillToRect l="50000" t="50000" r="50000" b="50000"/>
              </a:path>
            </a:gradFill>
            <a:ln cap="flat">
              <a:noFill/>
              <a:prstDash val="solid"/>
            </a:ln>
          </p:spPr>
          <p:txBody>
            <a:bodyPr lIns="0" tIns="0" rIns="0" bIns="0"/>
            <a:lstStyle/>
            <a:p>
              <a:endParaRPr lang="en-GB"/>
            </a:p>
          </p:txBody>
        </p:sp>
        <p:sp>
          <p:nvSpPr>
            <p:cNvPr id="7" name="Oval 19">
              <a:extLst>
                <a:ext uri="{FF2B5EF4-FFF2-40B4-BE49-F238E27FC236}">
                  <a16:creationId xmlns:a16="http://schemas.microsoft.com/office/drawing/2014/main" id="{ABA4AA8A-35D5-4B97-868D-0FF2D9488BAD}"/>
                </a:ext>
              </a:extLst>
            </p:cNvPr>
            <p:cNvSpPr/>
            <p:nvPr/>
          </p:nvSpPr>
          <p:spPr>
            <a:xfrm>
              <a:off x="8609011" y="1676396"/>
              <a:ext cx="2819396" cy="2819396"/>
            </a:xfrm>
            <a:custGeom>
              <a:avLst/>
              <a:gdLst>
                <a:gd name="f0" fmla="val 21600000"/>
                <a:gd name="f1" fmla="val 10800000"/>
                <a:gd name="f2" fmla="val 5400000"/>
                <a:gd name="f3" fmla="val 180"/>
                <a:gd name="f4" fmla="val w"/>
                <a:gd name="f5" fmla="val h"/>
                <a:gd name="f6" fmla="val ss"/>
                <a:gd name="f7" fmla="val 0"/>
                <a:gd name="f8" fmla="*/ 5419351 1 1725033"/>
                <a:gd name="f9" fmla="+- 0 0 -360"/>
                <a:gd name="f10" fmla="+- 0 0 -180"/>
                <a:gd name="f11" fmla="abs f4"/>
                <a:gd name="f12" fmla="abs f5"/>
                <a:gd name="f13" fmla="abs f6"/>
                <a:gd name="f14" fmla="val f7"/>
                <a:gd name="f15" fmla="+- 2700000 f2 0"/>
                <a:gd name="f16" fmla="*/ f9 f1 1"/>
                <a:gd name="f17" fmla="*/ f10 f1 1"/>
                <a:gd name="f18" fmla="?: f11 f4 1"/>
                <a:gd name="f19" fmla="?: f12 f5 1"/>
                <a:gd name="f20" fmla="?: f13 f6 1"/>
                <a:gd name="f21" fmla="*/ f15 f8 1"/>
                <a:gd name="f22" fmla="*/ f16 1 f3"/>
                <a:gd name="f23" fmla="*/ f17 1 f3"/>
                <a:gd name="f24" fmla="*/ f18 1 21600"/>
                <a:gd name="f25" fmla="*/ f19 1 21600"/>
                <a:gd name="f26" fmla="*/ 21600 f18 1"/>
                <a:gd name="f27" fmla="*/ 21600 f19 1"/>
                <a:gd name="f28" fmla="*/ f21 1 f1"/>
                <a:gd name="f29" fmla="+- f22 0 f2"/>
                <a:gd name="f30" fmla="+- f23 0 f2"/>
                <a:gd name="f31" fmla="min f25 f24"/>
                <a:gd name="f32" fmla="*/ f26 1 f20"/>
                <a:gd name="f33" fmla="*/ f27 1 f20"/>
                <a:gd name="f34" fmla="+- 0 0 f28"/>
                <a:gd name="f35" fmla="val f32"/>
                <a:gd name="f36" fmla="val f33"/>
                <a:gd name="f37" fmla="+- 0 0 f34"/>
                <a:gd name="f38" fmla="*/ f14 f31 1"/>
                <a:gd name="f39" fmla="+- f36 0 f14"/>
                <a:gd name="f40" fmla="+- f35 0 f14"/>
                <a:gd name="f41" fmla="*/ f37 f1 1"/>
                <a:gd name="f42" fmla="*/ f39 1 2"/>
                <a:gd name="f43" fmla="*/ f40 1 2"/>
                <a:gd name="f44" fmla="*/ f41 1 f8"/>
                <a:gd name="f45" fmla="+- f14 f42 0"/>
                <a:gd name="f46" fmla="+- f14 f43 0"/>
                <a:gd name="f47" fmla="+- f44 0 f2"/>
                <a:gd name="f48" fmla="*/ f43 f31 1"/>
                <a:gd name="f49" fmla="*/ f42 f31 1"/>
                <a:gd name="f50" fmla="cos 1 f47"/>
                <a:gd name="f51" fmla="sin 1 f47"/>
                <a:gd name="f52" fmla="*/ f45 f31 1"/>
                <a:gd name="f53" fmla="+- 0 0 f50"/>
                <a:gd name="f54" fmla="+- 0 0 f51"/>
                <a:gd name="f55" fmla="+- 0 0 f53"/>
                <a:gd name="f56" fmla="+- 0 0 f54"/>
                <a:gd name="f57" fmla="*/ f55 f43 1"/>
                <a:gd name="f58" fmla="*/ f56 f42 1"/>
                <a:gd name="f59" fmla="+- f46 0 f57"/>
                <a:gd name="f60" fmla="+- f46 f57 0"/>
                <a:gd name="f61" fmla="+- f45 0 f58"/>
                <a:gd name="f62" fmla="+- f45 f58 0"/>
                <a:gd name="f63" fmla="*/ f59 f31 1"/>
                <a:gd name="f64" fmla="*/ f61 f31 1"/>
                <a:gd name="f65" fmla="*/ f60 f31 1"/>
                <a:gd name="f66" fmla="*/ f62 f31 1"/>
              </a:gdLst>
              <a:ahLst/>
              <a:cxnLst>
                <a:cxn ang="3cd4">
                  <a:pos x="hc" y="t"/>
                </a:cxn>
                <a:cxn ang="0">
                  <a:pos x="r" y="vc"/>
                </a:cxn>
                <a:cxn ang="cd4">
                  <a:pos x="hc" y="b"/>
                </a:cxn>
                <a:cxn ang="cd2">
                  <a:pos x="l" y="vc"/>
                </a:cxn>
                <a:cxn ang="f29">
                  <a:pos x="f63" y="f64"/>
                </a:cxn>
                <a:cxn ang="f30">
                  <a:pos x="f63" y="f66"/>
                </a:cxn>
                <a:cxn ang="f30">
                  <a:pos x="f65" y="f66"/>
                </a:cxn>
                <a:cxn ang="f29">
                  <a:pos x="f65" y="f64"/>
                </a:cxn>
              </a:cxnLst>
              <a:rect l="f63" t="f64" r="f65" b="f66"/>
              <a:pathLst>
                <a:path>
                  <a:moveTo>
                    <a:pt x="f38" y="f52"/>
                  </a:moveTo>
                  <a:arcTo wR="f48" hR="f49" stAng="f1" swAng="f0"/>
                  <a:close/>
                </a:path>
              </a:pathLst>
            </a:custGeom>
            <a:gradFill>
              <a:gsLst>
                <a:gs pos="0">
                  <a:srgbClr val="9B6BF2">
                    <a:alpha val="7000"/>
                  </a:srgbClr>
                </a:gs>
                <a:gs pos="100000">
                  <a:srgbClr val="9B6BF2">
                    <a:alpha val="6000"/>
                  </a:srgbClr>
                </a:gs>
              </a:gsLst>
              <a:path path="circle">
                <a:fillToRect l="50000" t="50000" r="50000" b="50000"/>
              </a:path>
            </a:gradFill>
            <a:ln cap="flat">
              <a:noFill/>
              <a:prstDash val="solid"/>
            </a:ln>
          </p:spPr>
          <p:txBody>
            <a:bodyPr lIns="0" tIns="0" rIns="0" bIns="0"/>
            <a:lstStyle/>
            <a:p>
              <a:endParaRPr lang="en-GB"/>
            </a:p>
          </p:txBody>
        </p:sp>
        <p:sp>
          <p:nvSpPr>
            <p:cNvPr id="8" name="Oval 20">
              <a:extLst>
                <a:ext uri="{FF2B5EF4-FFF2-40B4-BE49-F238E27FC236}">
                  <a16:creationId xmlns:a16="http://schemas.microsoft.com/office/drawing/2014/main" id="{DCA4F4C7-FEEB-4C3D-9D2B-3C9AF55FE899}"/>
                </a:ext>
              </a:extLst>
            </p:cNvPr>
            <p:cNvSpPr/>
            <p:nvPr/>
          </p:nvSpPr>
          <p:spPr>
            <a:xfrm>
              <a:off x="7999408" y="8467"/>
              <a:ext cx="1600200" cy="1600200"/>
            </a:xfrm>
            <a:custGeom>
              <a:avLst/>
              <a:gdLst>
                <a:gd name="f0" fmla="val 21600000"/>
                <a:gd name="f1" fmla="val 10800000"/>
                <a:gd name="f2" fmla="val 5400000"/>
                <a:gd name="f3" fmla="val 180"/>
                <a:gd name="f4" fmla="val w"/>
                <a:gd name="f5" fmla="val h"/>
                <a:gd name="f6" fmla="val ss"/>
                <a:gd name="f7" fmla="val 0"/>
                <a:gd name="f8" fmla="*/ 5419351 1 1725033"/>
                <a:gd name="f9" fmla="+- 0 0 -360"/>
                <a:gd name="f10" fmla="+- 0 0 -180"/>
                <a:gd name="f11" fmla="abs f4"/>
                <a:gd name="f12" fmla="abs f5"/>
                <a:gd name="f13" fmla="abs f6"/>
                <a:gd name="f14" fmla="val f7"/>
                <a:gd name="f15" fmla="+- 2700000 f2 0"/>
                <a:gd name="f16" fmla="*/ f9 f1 1"/>
                <a:gd name="f17" fmla="*/ f10 f1 1"/>
                <a:gd name="f18" fmla="?: f11 f4 1"/>
                <a:gd name="f19" fmla="?: f12 f5 1"/>
                <a:gd name="f20" fmla="?: f13 f6 1"/>
                <a:gd name="f21" fmla="*/ f15 f8 1"/>
                <a:gd name="f22" fmla="*/ f16 1 f3"/>
                <a:gd name="f23" fmla="*/ f17 1 f3"/>
                <a:gd name="f24" fmla="*/ f18 1 21600"/>
                <a:gd name="f25" fmla="*/ f19 1 21600"/>
                <a:gd name="f26" fmla="*/ 21600 f18 1"/>
                <a:gd name="f27" fmla="*/ 21600 f19 1"/>
                <a:gd name="f28" fmla="*/ f21 1 f1"/>
                <a:gd name="f29" fmla="+- f22 0 f2"/>
                <a:gd name="f30" fmla="+- f23 0 f2"/>
                <a:gd name="f31" fmla="min f25 f24"/>
                <a:gd name="f32" fmla="*/ f26 1 f20"/>
                <a:gd name="f33" fmla="*/ f27 1 f20"/>
                <a:gd name="f34" fmla="+- 0 0 f28"/>
                <a:gd name="f35" fmla="val f32"/>
                <a:gd name="f36" fmla="val f33"/>
                <a:gd name="f37" fmla="+- 0 0 f34"/>
                <a:gd name="f38" fmla="*/ f14 f31 1"/>
                <a:gd name="f39" fmla="+- f36 0 f14"/>
                <a:gd name="f40" fmla="+- f35 0 f14"/>
                <a:gd name="f41" fmla="*/ f37 f1 1"/>
                <a:gd name="f42" fmla="*/ f39 1 2"/>
                <a:gd name="f43" fmla="*/ f40 1 2"/>
                <a:gd name="f44" fmla="*/ f41 1 f8"/>
                <a:gd name="f45" fmla="+- f14 f42 0"/>
                <a:gd name="f46" fmla="+- f14 f43 0"/>
                <a:gd name="f47" fmla="+- f44 0 f2"/>
                <a:gd name="f48" fmla="*/ f43 f31 1"/>
                <a:gd name="f49" fmla="*/ f42 f31 1"/>
                <a:gd name="f50" fmla="cos 1 f47"/>
                <a:gd name="f51" fmla="sin 1 f47"/>
                <a:gd name="f52" fmla="*/ f45 f31 1"/>
                <a:gd name="f53" fmla="+- 0 0 f50"/>
                <a:gd name="f54" fmla="+- 0 0 f51"/>
                <a:gd name="f55" fmla="+- 0 0 f53"/>
                <a:gd name="f56" fmla="+- 0 0 f54"/>
                <a:gd name="f57" fmla="*/ f55 f43 1"/>
                <a:gd name="f58" fmla="*/ f56 f42 1"/>
                <a:gd name="f59" fmla="+- f46 0 f57"/>
                <a:gd name="f60" fmla="+- f46 f57 0"/>
                <a:gd name="f61" fmla="+- f45 0 f58"/>
                <a:gd name="f62" fmla="+- f45 f58 0"/>
                <a:gd name="f63" fmla="*/ f59 f31 1"/>
                <a:gd name="f64" fmla="*/ f61 f31 1"/>
                <a:gd name="f65" fmla="*/ f60 f31 1"/>
                <a:gd name="f66" fmla="*/ f62 f31 1"/>
              </a:gdLst>
              <a:ahLst/>
              <a:cxnLst>
                <a:cxn ang="3cd4">
                  <a:pos x="hc" y="t"/>
                </a:cxn>
                <a:cxn ang="0">
                  <a:pos x="r" y="vc"/>
                </a:cxn>
                <a:cxn ang="cd4">
                  <a:pos x="hc" y="b"/>
                </a:cxn>
                <a:cxn ang="cd2">
                  <a:pos x="l" y="vc"/>
                </a:cxn>
                <a:cxn ang="f29">
                  <a:pos x="f63" y="f64"/>
                </a:cxn>
                <a:cxn ang="f30">
                  <a:pos x="f63" y="f66"/>
                </a:cxn>
                <a:cxn ang="f30">
                  <a:pos x="f65" y="f66"/>
                </a:cxn>
                <a:cxn ang="f29">
                  <a:pos x="f65" y="f64"/>
                </a:cxn>
              </a:cxnLst>
              <a:rect l="f63" t="f64" r="f65" b="f66"/>
              <a:pathLst>
                <a:path>
                  <a:moveTo>
                    <a:pt x="f38" y="f52"/>
                  </a:moveTo>
                  <a:arcTo wR="f48" hR="f49" stAng="f1" swAng="f0"/>
                  <a:close/>
                </a:path>
              </a:pathLst>
            </a:custGeom>
            <a:gradFill>
              <a:gsLst>
                <a:gs pos="0">
                  <a:srgbClr val="9B6BF2">
                    <a:alpha val="14000"/>
                  </a:srgbClr>
                </a:gs>
                <a:gs pos="100000">
                  <a:srgbClr val="9B6BF2">
                    <a:alpha val="7000"/>
                  </a:srgbClr>
                </a:gs>
              </a:gsLst>
              <a:path path="circle">
                <a:fillToRect l="50000" t="50000" r="50000" b="50000"/>
              </a:path>
            </a:gradFill>
            <a:ln cap="flat">
              <a:noFill/>
              <a:prstDash val="solid"/>
            </a:ln>
          </p:spPr>
          <p:txBody>
            <a:bodyPr lIns="0" tIns="0" rIns="0" bIns="0"/>
            <a:lstStyle/>
            <a:p>
              <a:endParaRPr lang="en-GB"/>
            </a:p>
          </p:txBody>
        </p:sp>
        <p:sp>
          <p:nvSpPr>
            <p:cNvPr id="9" name="Rectangle 10">
              <a:extLst>
                <a:ext uri="{FF2B5EF4-FFF2-40B4-BE49-F238E27FC236}">
                  <a16:creationId xmlns:a16="http://schemas.microsoft.com/office/drawing/2014/main" id="{42B4DBED-2F41-4A38-80EC-FF3B1CF0E188}"/>
                </a:ext>
              </a:extLst>
            </p:cNvPr>
            <p:cNvSpPr/>
            <p:nvPr/>
          </p:nvSpPr>
          <p:spPr>
            <a:xfrm>
              <a:off x="6172200" y="402162"/>
              <a:ext cx="5596466" cy="6053666"/>
            </a:xfrm>
            <a:prstGeom prst="rect">
              <a:avLst/>
            </a:prstGeom>
            <a:solidFill>
              <a:srgbClr val="FFFFFF"/>
            </a:solidFill>
            <a:ln cap="flat">
              <a:noFill/>
              <a:prstDash val="solid"/>
            </a:ln>
          </p:spPr>
          <p:txBody>
            <a:bodyPr lIns="0" tIns="0" rIns="0" bIns="0"/>
            <a:lstStyle/>
            <a:p>
              <a:endParaRPr lang="en-GB"/>
            </a:p>
          </p:txBody>
        </p:sp>
        <p:sp>
          <p:nvSpPr>
            <p:cNvPr id="10" name="Freeform 5">
              <a:extLst>
                <a:ext uri="{FF2B5EF4-FFF2-40B4-BE49-F238E27FC236}">
                  <a16:creationId xmlns:a16="http://schemas.microsoft.com/office/drawing/2014/main" id="{2E178AC7-FC4A-41D6-B336-8CF951678A4B}"/>
                </a:ext>
              </a:extLst>
            </p:cNvPr>
            <p:cNvSpPr/>
            <p:nvPr/>
          </p:nvSpPr>
          <p:spPr>
            <a:xfrm rot="15922474">
              <a:off x="4203587" y="1826073"/>
              <a:ext cx="3299411" cy="440923"/>
            </a:xfrm>
            <a:custGeom>
              <a:avLst/>
              <a:gdLst>
                <a:gd name="f0" fmla="val w"/>
                <a:gd name="f1" fmla="val h"/>
                <a:gd name="f2" fmla="val 0"/>
                <a:gd name="f3" fmla="val 10000"/>
                <a:gd name="f4" fmla="val 5291"/>
                <a:gd name="f5" fmla="val 85"/>
                <a:gd name="f6" fmla="val 2532"/>
                <a:gd name="f7" fmla="val 1736"/>
                <a:gd name="f8" fmla="val 3911"/>
                <a:gd name="f9" fmla="val 7524"/>
                <a:gd name="f10" fmla="val 5298"/>
                <a:gd name="f11" fmla="val 9958"/>
                <a:gd name="f12" fmla="val 9989"/>
                <a:gd name="f13" fmla="val 1958"/>
                <a:gd name="f14" fmla="val 9969"/>
                <a:gd name="f15" fmla="val 3333"/>
                <a:gd name="f16" fmla="val 9667"/>
                <a:gd name="f17" fmla="val 204"/>
                <a:gd name="f18" fmla="val 9334"/>
                <a:gd name="f19" fmla="val 400"/>
                <a:gd name="f20" fmla="val 9001"/>
                <a:gd name="f21" fmla="val 590"/>
                <a:gd name="f22" fmla="val 8667"/>
                <a:gd name="f23" fmla="val 753"/>
                <a:gd name="f24" fmla="val 8333"/>
                <a:gd name="f25" fmla="val 917"/>
                <a:gd name="f26" fmla="val 7999"/>
                <a:gd name="f27" fmla="val 1071"/>
                <a:gd name="f28" fmla="val 7669"/>
                <a:gd name="f29" fmla="val 1202"/>
                <a:gd name="f30" fmla="val 7333"/>
                <a:gd name="f31" fmla="val 1325"/>
                <a:gd name="f32" fmla="val 7000"/>
                <a:gd name="f33" fmla="val 1440"/>
                <a:gd name="f34" fmla="val 6673"/>
                <a:gd name="f35" fmla="val 1538"/>
                <a:gd name="f36" fmla="val 6340"/>
                <a:gd name="f37" fmla="val 1636"/>
                <a:gd name="f38" fmla="val 6013"/>
                <a:gd name="f39" fmla="val 1719"/>
                <a:gd name="f40" fmla="val 5686"/>
                <a:gd name="f41" fmla="val 1784"/>
                <a:gd name="f42" fmla="val 5359"/>
                <a:gd name="f43" fmla="val 1850"/>
                <a:gd name="f44" fmla="val 5036"/>
                <a:gd name="f45" fmla="val 1906"/>
                <a:gd name="f46" fmla="val 4717"/>
                <a:gd name="f47" fmla="val 1948"/>
                <a:gd name="f48" fmla="val 4396"/>
                <a:gd name="f49" fmla="val 1980"/>
                <a:gd name="f50" fmla="val 4079"/>
                <a:gd name="f51" fmla="val 2013"/>
                <a:gd name="f52" fmla="val 3766"/>
                <a:gd name="f53" fmla="val 2029"/>
                <a:gd name="f54" fmla="val 3454"/>
                <a:gd name="f55" fmla="val 2046"/>
                <a:gd name="f56" fmla="val 3145"/>
                <a:gd name="f57" fmla="val 2053"/>
                <a:gd name="f58" fmla="val 2839"/>
                <a:gd name="f59" fmla="val 2537"/>
                <a:gd name="f60" fmla="val 2238"/>
                <a:gd name="f61" fmla="val 1943"/>
                <a:gd name="f62" fmla="val 2004"/>
                <a:gd name="f63" fmla="val 1653"/>
                <a:gd name="f64" fmla="val 1368"/>
                <a:gd name="f65" fmla="val 1955"/>
                <a:gd name="f66" fmla="val 1085"/>
                <a:gd name="f67" fmla="val 1915"/>
                <a:gd name="f68" fmla="val 806"/>
                <a:gd name="f69" fmla="val 1873"/>
                <a:gd name="f70" fmla="val 533"/>
                <a:gd name="f71" fmla="val 1833"/>
                <a:gd name="f72" fmla="val 1726"/>
                <a:gd name="f73" fmla="val 28"/>
                <a:gd name="f74" fmla="val 1995"/>
                <a:gd name="f75" fmla="val 57"/>
                <a:gd name="f76" fmla="val 2263"/>
                <a:gd name="f77" fmla="*/ f0 1 10000"/>
                <a:gd name="f78" fmla="*/ f1 1 5291"/>
                <a:gd name="f79" fmla="val f2"/>
                <a:gd name="f80" fmla="val f3"/>
                <a:gd name="f81" fmla="val f4"/>
                <a:gd name="f82" fmla="+- f81 0 f79"/>
                <a:gd name="f83" fmla="+- f80 0 f79"/>
                <a:gd name="f84" fmla="*/ f83 1 10000"/>
                <a:gd name="f85" fmla="*/ f82 1 5291"/>
                <a:gd name="f86" fmla="*/ f79 1 f84"/>
                <a:gd name="f87" fmla="*/ f80 1 f84"/>
                <a:gd name="f88" fmla="*/ f79 1 f85"/>
                <a:gd name="f89" fmla="*/ f81 1 f85"/>
                <a:gd name="f90" fmla="*/ f86 f77 1"/>
                <a:gd name="f91" fmla="*/ f87 f77 1"/>
                <a:gd name="f92" fmla="*/ f89 f78 1"/>
                <a:gd name="f93" fmla="*/ f88 f78 1"/>
              </a:gdLst>
              <a:ahLst/>
              <a:cxnLst>
                <a:cxn ang="3cd4">
                  <a:pos x="hc" y="t"/>
                </a:cxn>
                <a:cxn ang="0">
                  <a:pos x="r" y="vc"/>
                </a:cxn>
                <a:cxn ang="cd4">
                  <a:pos x="hc" y="b"/>
                </a:cxn>
                <a:cxn ang="cd2">
                  <a:pos x="l" y="vc"/>
                </a:cxn>
              </a:cxnLst>
              <a:rect l="f90" t="f93" r="f91" b="f92"/>
              <a:pathLst>
                <a:path w="10000" h="5291">
                  <a:moveTo>
                    <a:pt x="f5" y="f6"/>
                  </a:moveTo>
                  <a:cubicBezTo>
                    <a:pt x="f7" y="f8"/>
                    <a:pt x="f9" y="f10"/>
                    <a:pt x="f11" y="f4"/>
                  </a:cubicBezTo>
                  <a:cubicBezTo>
                    <a:pt x="f12" y="f13"/>
                    <a:pt x="f14" y="f15"/>
                    <a:pt x="f3" y="f2"/>
                  </a:cubicBezTo>
                  <a:lnTo>
                    <a:pt x="f3" y="f2"/>
                  </a:lnTo>
                  <a:lnTo>
                    <a:pt x="f16" y="f17"/>
                  </a:lnTo>
                  <a:lnTo>
                    <a:pt x="f18" y="f19"/>
                  </a:lnTo>
                  <a:lnTo>
                    <a:pt x="f20" y="f21"/>
                  </a:lnTo>
                  <a:lnTo>
                    <a:pt x="f22" y="f23"/>
                  </a:lnTo>
                  <a:lnTo>
                    <a:pt x="f24" y="f25"/>
                  </a:lnTo>
                  <a:lnTo>
                    <a:pt x="f26" y="f27"/>
                  </a:lnTo>
                  <a:lnTo>
                    <a:pt x="f28" y="f29"/>
                  </a:lnTo>
                  <a:lnTo>
                    <a:pt x="f30" y="f31"/>
                  </a:lnTo>
                  <a:lnTo>
                    <a:pt x="f32" y="f33"/>
                  </a:lnTo>
                  <a:lnTo>
                    <a:pt x="f34" y="f35"/>
                  </a:lnTo>
                  <a:lnTo>
                    <a:pt x="f36" y="f37"/>
                  </a:lnTo>
                  <a:lnTo>
                    <a:pt x="f38" y="f39"/>
                  </a:lnTo>
                  <a:lnTo>
                    <a:pt x="f40" y="f41"/>
                  </a:lnTo>
                  <a:lnTo>
                    <a:pt x="f42" y="f43"/>
                  </a:lnTo>
                  <a:lnTo>
                    <a:pt x="f44" y="f45"/>
                  </a:lnTo>
                  <a:lnTo>
                    <a:pt x="f46" y="f47"/>
                  </a:lnTo>
                  <a:lnTo>
                    <a:pt x="f48" y="f49"/>
                  </a:lnTo>
                  <a:lnTo>
                    <a:pt x="f50" y="f51"/>
                  </a:lnTo>
                  <a:lnTo>
                    <a:pt x="f52" y="f53"/>
                  </a:lnTo>
                  <a:lnTo>
                    <a:pt x="f54" y="f55"/>
                  </a:lnTo>
                  <a:lnTo>
                    <a:pt x="f56" y="f57"/>
                  </a:lnTo>
                  <a:lnTo>
                    <a:pt x="f58" y="f55"/>
                  </a:lnTo>
                  <a:lnTo>
                    <a:pt x="f59" y="f55"/>
                  </a:lnTo>
                  <a:lnTo>
                    <a:pt x="f60" y="f53"/>
                  </a:lnTo>
                  <a:lnTo>
                    <a:pt x="f61" y="f62"/>
                  </a:lnTo>
                  <a:lnTo>
                    <a:pt x="f63" y="f49"/>
                  </a:lnTo>
                  <a:lnTo>
                    <a:pt x="f64" y="f65"/>
                  </a:lnTo>
                  <a:lnTo>
                    <a:pt x="f66" y="f67"/>
                  </a:lnTo>
                  <a:lnTo>
                    <a:pt x="f68" y="f69"/>
                  </a:lnTo>
                  <a:lnTo>
                    <a:pt x="f70" y="f71"/>
                  </a:lnTo>
                  <a:lnTo>
                    <a:pt x="f2" y="f72"/>
                  </a:lnTo>
                  <a:cubicBezTo>
                    <a:pt x="f73" y="f74"/>
                    <a:pt x="f75" y="f76"/>
                    <a:pt x="f5" y="f6"/>
                  </a:cubicBezTo>
                  <a:close/>
                </a:path>
              </a:pathLst>
            </a:custGeom>
            <a:solidFill>
              <a:srgbClr val="FFFFFF">
                <a:alpha val="20000"/>
              </a:srgbClr>
            </a:solidFill>
            <a:ln cap="flat">
              <a:noFill/>
              <a:prstDash val="solid"/>
            </a:ln>
          </p:spPr>
          <p:txBody>
            <a:bodyPr lIns="0" tIns="0" rIns="0" bIns="0"/>
            <a:lstStyle/>
            <a:p>
              <a:endParaRPr lang="en-GB"/>
            </a:p>
          </p:txBody>
        </p:sp>
        <p:sp>
          <p:nvSpPr>
            <p:cNvPr id="11" name="Freeform 5">
              <a:extLst>
                <a:ext uri="{FF2B5EF4-FFF2-40B4-BE49-F238E27FC236}">
                  <a16:creationId xmlns:a16="http://schemas.microsoft.com/office/drawing/2014/main" id="{B5FCAC33-7FD9-46CD-A0C5-0E638C9CA9F7}"/>
                </a:ext>
              </a:extLst>
            </p:cNvPr>
            <p:cNvSpPr/>
            <p:nvPr/>
          </p:nvSpPr>
          <p:spPr>
            <a:xfrm rot="16200004">
              <a:off x="3295438" y="2801726"/>
              <a:ext cx="6053666" cy="1254556"/>
            </a:xfrm>
            <a:custGeom>
              <a:avLst/>
              <a:gdLst>
                <a:gd name="f0" fmla="val w"/>
                <a:gd name="f1" fmla="val h"/>
                <a:gd name="f2" fmla="val 0"/>
                <a:gd name="f3" fmla="val 10000"/>
                <a:gd name="f4" fmla="val 8000"/>
                <a:gd name="f5" fmla="val 7970"/>
                <a:gd name="f6" fmla="val 7"/>
                <a:gd name="f7" fmla="val 9773"/>
                <a:gd name="f8" fmla="val 156"/>
                <a:gd name="f9" fmla="val 9547"/>
                <a:gd name="f10" fmla="val 298"/>
                <a:gd name="f11" fmla="val 9320"/>
                <a:gd name="f12" fmla="val 437"/>
                <a:gd name="f13" fmla="val 9092"/>
                <a:gd name="f14" fmla="val 556"/>
                <a:gd name="f15" fmla="val 8865"/>
                <a:gd name="f16" fmla="val 676"/>
                <a:gd name="f17" fmla="val 8637"/>
                <a:gd name="f18" fmla="val 788"/>
                <a:gd name="f19" fmla="val 8412"/>
                <a:gd name="f20" fmla="val 884"/>
                <a:gd name="f21" fmla="val 8184"/>
                <a:gd name="f22" fmla="val 975"/>
                <a:gd name="f23" fmla="val 7957"/>
                <a:gd name="f24" fmla="val 1058"/>
                <a:gd name="f25" fmla="val 7734"/>
                <a:gd name="f26" fmla="val 1130"/>
                <a:gd name="f27" fmla="val 7508"/>
                <a:gd name="f28" fmla="val 1202"/>
                <a:gd name="f29" fmla="val 7285"/>
                <a:gd name="f30" fmla="val 1262"/>
                <a:gd name="f31" fmla="val 7062"/>
                <a:gd name="f32" fmla="val 1309"/>
                <a:gd name="f33" fmla="val 6840"/>
                <a:gd name="f34" fmla="val 1358"/>
                <a:gd name="f35" fmla="val 6620"/>
                <a:gd name="f36" fmla="val 1399"/>
                <a:gd name="f37" fmla="val 6402"/>
                <a:gd name="f38" fmla="val 1428"/>
                <a:gd name="f39" fmla="val 6184"/>
                <a:gd name="f40" fmla="val 1453"/>
                <a:gd name="f41" fmla="val 5968"/>
                <a:gd name="f42" fmla="val 1477"/>
                <a:gd name="f43" fmla="val 5755"/>
                <a:gd name="f44" fmla="val 1488"/>
                <a:gd name="f45" fmla="val 5542"/>
                <a:gd name="f46" fmla="val 1500"/>
                <a:gd name="f47" fmla="val 5332"/>
                <a:gd name="f48" fmla="val 1506"/>
                <a:gd name="f49" fmla="val 5124"/>
                <a:gd name="f50" fmla="val 4918"/>
                <a:gd name="f51" fmla="val 4714"/>
                <a:gd name="f52" fmla="val 4514"/>
                <a:gd name="f53" fmla="val 1470"/>
                <a:gd name="f54" fmla="val 4316"/>
                <a:gd name="f55" fmla="val 4122"/>
                <a:gd name="f56" fmla="val 1434"/>
                <a:gd name="f57" fmla="val 3929"/>
                <a:gd name="f58" fmla="val 1405"/>
                <a:gd name="f59" fmla="val 3739"/>
                <a:gd name="f60" fmla="val 1374"/>
                <a:gd name="f61" fmla="val 3553"/>
                <a:gd name="f62" fmla="val 1346"/>
                <a:gd name="f63" fmla="val 3190"/>
                <a:gd name="f64" fmla="val 1267"/>
                <a:gd name="f65" fmla="val 2842"/>
                <a:gd name="f66" fmla="val 1183"/>
                <a:gd name="f67" fmla="val 2508"/>
                <a:gd name="f68" fmla="val 1095"/>
                <a:gd name="f69" fmla="val 2192"/>
                <a:gd name="f70" fmla="val 998"/>
                <a:gd name="f71" fmla="val 1890"/>
                <a:gd name="f72" fmla="val 897"/>
                <a:gd name="f73" fmla="val 1610"/>
                <a:gd name="f74" fmla="val 1347"/>
                <a:gd name="f75" fmla="val 681"/>
                <a:gd name="f76" fmla="val 1105"/>
                <a:gd name="f77" fmla="val 574"/>
                <a:gd name="f78" fmla="val 883"/>
                <a:gd name="f79" fmla="val 473"/>
                <a:gd name="f80" fmla="val 686"/>
                <a:gd name="f81" fmla="val 377"/>
                <a:gd name="f82" fmla="val 508"/>
                <a:gd name="f83" fmla="val 286"/>
                <a:gd name="f84" fmla="val 358"/>
                <a:gd name="f85" fmla="val 210"/>
                <a:gd name="f86" fmla="val 232"/>
                <a:gd name="f87" fmla="val 138"/>
                <a:gd name="f88" fmla="val 59"/>
                <a:gd name="f89" fmla="val 35"/>
                <a:gd name="f90" fmla="*/ f0 1 10000"/>
                <a:gd name="f91" fmla="*/ f1 1 8000"/>
                <a:gd name="f92" fmla="val f2"/>
                <a:gd name="f93" fmla="val f3"/>
                <a:gd name="f94" fmla="val f4"/>
                <a:gd name="f95" fmla="+- f94 0 f92"/>
                <a:gd name="f96" fmla="+- f93 0 f92"/>
                <a:gd name="f97" fmla="*/ f96 1 10000"/>
                <a:gd name="f98" fmla="*/ f95 1 8000"/>
                <a:gd name="f99" fmla="*/ f92 1 f97"/>
                <a:gd name="f100" fmla="*/ f93 1 f97"/>
                <a:gd name="f101" fmla="*/ f92 1 f98"/>
                <a:gd name="f102" fmla="*/ f94 1 f98"/>
                <a:gd name="f103" fmla="*/ f99 f90 1"/>
                <a:gd name="f104" fmla="*/ f100 f90 1"/>
                <a:gd name="f105" fmla="*/ f102 f91 1"/>
                <a:gd name="f106" fmla="*/ f101 f91 1"/>
              </a:gdLst>
              <a:ahLst/>
              <a:cxnLst>
                <a:cxn ang="3cd4">
                  <a:pos x="hc" y="t"/>
                </a:cxn>
                <a:cxn ang="0">
                  <a:pos x="r" y="vc"/>
                </a:cxn>
                <a:cxn ang="cd4">
                  <a:pos x="hc" y="b"/>
                </a:cxn>
                <a:cxn ang="cd2">
                  <a:pos x="l" y="vc"/>
                </a:cxn>
              </a:cxnLst>
              <a:rect l="f103" t="f106" r="f104" b="f105"/>
              <a:pathLst>
                <a:path w="10000" h="8000">
                  <a:moveTo>
                    <a:pt x="f2" y="f2"/>
                  </a:moveTo>
                  <a:lnTo>
                    <a:pt x="f2" y="f5"/>
                  </a:lnTo>
                  <a:lnTo>
                    <a:pt x="f3" y="f4"/>
                  </a:lnTo>
                  <a:lnTo>
                    <a:pt x="f3" y="f6"/>
                  </a:lnTo>
                  <a:lnTo>
                    <a:pt x="f3" y="f6"/>
                  </a:lnTo>
                  <a:lnTo>
                    <a:pt x="f7" y="f8"/>
                  </a:lnTo>
                  <a:lnTo>
                    <a:pt x="f9" y="f10"/>
                  </a:lnTo>
                  <a:lnTo>
                    <a:pt x="f11" y="f12"/>
                  </a:lnTo>
                  <a:lnTo>
                    <a:pt x="f13" y="f14"/>
                  </a:lnTo>
                  <a:lnTo>
                    <a:pt x="f15" y="f16"/>
                  </a:lnTo>
                  <a:lnTo>
                    <a:pt x="f17" y="f18"/>
                  </a:lnTo>
                  <a:lnTo>
                    <a:pt x="f19" y="f20"/>
                  </a:lnTo>
                  <a:lnTo>
                    <a:pt x="f21" y="f22"/>
                  </a:lnTo>
                  <a:lnTo>
                    <a:pt x="f23" y="f24"/>
                  </a:lnTo>
                  <a:lnTo>
                    <a:pt x="f25" y="f26"/>
                  </a:lnTo>
                  <a:lnTo>
                    <a:pt x="f27" y="f28"/>
                  </a:lnTo>
                  <a:lnTo>
                    <a:pt x="f29" y="f30"/>
                  </a:lnTo>
                  <a:lnTo>
                    <a:pt x="f31" y="f32"/>
                  </a:lnTo>
                  <a:lnTo>
                    <a:pt x="f33" y="f34"/>
                  </a:lnTo>
                  <a:lnTo>
                    <a:pt x="f35" y="f36"/>
                  </a:lnTo>
                  <a:lnTo>
                    <a:pt x="f37" y="f38"/>
                  </a:lnTo>
                  <a:lnTo>
                    <a:pt x="f39" y="f40"/>
                  </a:lnTo>
                  <a:lnTo>
                    <a:pt x="f41" y="f42"/>
                  </a:lnTo>
                  <a:lnTo>
                    <a:pt x="f43" y="f44"/>
                  </a:lnTo>
                  <a:lnTo>
                    <a:pt x="f45" y="f46"/>
                  </a:lnTo>
                  <a:lnTo>
                    <a:pt x="f47" y="f48"/>
                  </a:lnTo>
                  <a:lnTo>
                    <a:pt x="f49" y="f46"/>
                  </a:lnTo>
                  <a:lnTo>
                    <a:pt x="f50" y="f46"/>
                  </a:lnTo>
                  <a:lnTo>
                    <a:pt x="f51" y="f44"/>
                  </a:lnTo>
                  <a:lnTo>
                    <a:pt x="f52" y="f53"/>
                  </a:lnTo>
                  <a:lnTo>
                    <a:pt x="f54" y="f40"/>
                  </a:lnTo>
                  <a:lnTo>
                    <a:pt x="f55" y="f56"/>
                  </a:lnTo>
                  <a:lnTo>
                    <a:pt x="f57" y="f58"/>
                  </a:lnTo>
                  <a:lnTo>
                    <a:pt x="f59" y="f60"/>
                  </a:lnTo>
                  <a:lnTo>
                    <a:pt x="f61" y="f62"/>
                  </a:lnTo>
                  <a:lnTo>
                    <a:pt x="f63" y="f64"/>
                  </a:lnTo>
                  <a:lnTo>
                    <a:pt x="f65" y="f66"/>
                  </a:lnTo>
                  <a:lnTo>
                    <a:pt x="f67" y="f68"/>
                  </a:lnTo>
                  <a:lnTo>
                    <a:pt x="f69" y="f70"/>
                  </a:lnTo>
                  <a:lnTo>
                    <a:pt x="f71" y="f72"/>
                  </a:lnTo>
                  <a:lnTo>
                    <a:pt x="f73" y="f18"/>
                  </a:lnTo>
                  <a:lnTo>
                    <a:pt x="f74" y="f75"/>
                  </a:lnTo>
                  <a:lnTo>
                    <a:pt x="f76" y="f77"/>
                  </a:lnTo>
                  <a:lnTo>
                    <a:pt x="f78" y="f79"/>
                  </a:lnTo>
                  <a:lnTo>
                    <a:pt x="f80" y="f81"/>
                  </a:lnTo>
                  <a:lnTo>
                    <a:pt x="f82" y="f83"/>
                  </a:lnTo>
                  <a:lnTo>
                    <a:pt x="f84" y="f85"/>
                  </a:lnTo>
                  <a:lnTo>
                    <a:pt x="f86" y="f87"/>
                  </a:lnTo>
                  <a:lnTo>
                    <a:pt x="f88" y="f89"/>
                  </a:lnTo>
                  <a:lnTo>
                    <a:pt x="f2" y="f2"/>
                  </a:lnTo>
                  <a:lnTo>
                    <a:pt x="f2" y="f2"/>
                  </a:lnTo>
                  <a:close/>
                </a:path>
              </a:pathLst>
            </a:custGeom>
            <a:solidFill>
              <a:srgbClr val="FFFFFF"/>
            </a:solidFill>
            <a:ln cap="flat">
              <a:noFill/>
              <a:prstDash val="solid"/>
            </a:ln>
          </p:spPr>
          <p:txBody>
            <a:bodyPr lIns="0" tIns="0" rIns="0" bIns="0"/>
            <a:lstStyle/>
            <a:p>
              <a:endParaRPr lang="en-GB"/>
            </a:p>
          </p:txBody>
        </p:sp>
        <p:sp>
          <p:nvSpPr>
            <p:cNvPr id="12" name="Freeform 5">
              <a:extLst>
                <a:ext uri="{FF2B5EF4-FFF2-40B4-BE49-F238E27FC236}">
                  <a16:creationId xmlns:a16="http://schemas.microsoft.com/office/drawing/2014/main" id="{79B68EAE-6E98-4046-A083-0F6EF746E984}"/>
                </a:ext>
              </a:extLst>
            </p:cNvPr>
            <p:cNvSpPr/>
            <p:nvPr/>
          </p:nvSpPr>
          <p:spPr>
            <a:xfrm>
              <a:off x="0" y="1591"/>
              <a:ext cx="12191996" cy="6856408"/>
            </a:xfrm>
            <a:custGeom>
              <a:avLst/>
              <a:gdLst>
                <a:gd name="f0" fmla="val w"/>
                <a:gd name="f1" fmla="val h"/>
                <a:gd name="f2" fmla="val 0"/>
                <a:gd name="f3" fmla="val 15356"/>
                <a:gd name="f4" fmla="val 8638"/>
                <a:gd name="f5" fmla="val 14748"/>
                <a:gd name="f6" fmla="val 8038"/>
                <a:gd name="f7" fmla="val 600"/>
                <a:gd name="f8" fmla="val 592"/>
                <a:gd name="f9" fmla="*/ f0 1 15356"/>
                <a:gd name="f10" fmla="*/ f1 1 8638"/>
                <a:gd name="f11" fmla="val f2"/>
                <a:gd name="f12" fmla="val f3"/>
                <a:gd name="f13" fmla="val f4"/>
                <a:gd name="f14" fmla="+- f13 0 f11"/>
                <a:gd name="f15" fmla="+- f12 0 f11"/>
                <a:gd name="f16" fmla="*/ f15 1 15356"/>
                <a:gd name="f17" fmla="*/ f14 1 8638"/>
                <a:gd name="f18" fmla="*/ 0 1 f16"/>
                <a:gd name="f19" fmla="*/ f12 1 f16"/>
                <a:gd name="f20" fmla="*/ 0 1 f17"/>
                <a:gd name="f21" fmla="*/ f13 1 f17"/>
                <a:gd name="f22" fmla="*/ f18 f9 1"/>
                <a:gd name="f23" fmla="*/ f19 f9 1"/>
                <a:gd name="f24" fmla="*/ f21 f10 1"/>
                <a:gd name="f25" fmla="*/ f20 f10 1"/>
              </a:gdLst>
              <a:ahLst/>
              <a:cxnLst>
                <a:cxn ang="3cd4">
                  <a:pos x="hc" y="t"/>
                </a:cxn>
                <a:cxn ang="0">
                  <a:pos x="r" y="vc"/>
                </a:cxn>
                <a:cxn ang="cd4">
                  <a:pos x="hc" y="b"/>
                </a:cxn>
                <a:cxn ang="cd2">
                  <a:pos x="l" y="vc"/>
                </a:cxn>
              </a:cxnLst>
              <a:rect l="f22" t="f25" r="f23" b="f24"/>
              <a:pathLst>
                <a:path w="15356" h="8638">
                  <a:moveTo>
                    <a:pt x="f2" y="f2"/>
                  </a:moveTo>
                  <a:lnTo>
                    <a:pt x="f2" y="f4"/>
                  </a:lnTo>
                  <a:lnTo>
                    <a:pt x="f3" y="f4"/>
                  </a:lnTo>
                  <a:lnTo>
                    <a:pt x="f3" y="f2"/>
                  </a:lnTo>
                  <a:lnTo>
                    <a:pt x="f2" y="f2"/>
                  </a:lnTo>
                  <a:close/>
                  <a:moveTo>
                    <a:pt x="f5" y="f6"/>
                  </a:moveTo>
                  <a:lnTo>
                    <a:pt x="f7" y="f6"/>
                  </a:lnTo>
                  <a:lnTo>
                    <a:pt x="f7" y="f8"/>
                  </a:lnTo>
                  <a:lnTo>
                    <a:pt x="f5" y="f8"/>
                  </a:lnTo>
                  <a:lnTo>
                    <a:pt x="f5" y="f6"/>
                  </a:lnTo>
                  <a:close/>
                </a:path>
              </a:pathLst>
            </a:custGeom>
            <a:solidFill>
              <a:srgbClr val="FFFFFF"/>
            </a:solidFill>
            <a:ln cap="flat">
              <a:noFill/>
              <a:prstDash val="solid"/>
            </a:ln>
          </p:spPr>
          <p:txBody>
            <a:bodyPr lIns="0" tIns="0" rIns="0" bIns="0"/>
            <a:lstStyle/>
            <a:p>
              <a:endParaRPr lang="en-GB"/>
            </a:p>
          </p:txBody>
        </p:sp>
      </p:grpSp>
      <p:sp>
        <p:nvSpPr>
          <p:cNvPr id="13" name="Title 1">
            <a:extLst>
              <a:ext uri="{FF2B5EF4-FFF2-40B4-BE49-F238E27FC236}">
                <a16:creationId xmlns:a16="http://schemas.microsoft.com/office/drawing/2014/main" id="{D1770695-938C-4B23-9242-9098341D1A4C}"/>
              </a:ext>
            </a:extLst>
          </p:cNvPr>
          <p:cNvSpPr txBox="1">
            <a:spLocks noGrp="1"/>
          </p:cNvSpPr>
          <p:nvPr>
            <p:ph type="title"/>
          </p:nvPr>
        </p:nvSpPr>
        <p:spPr>
          <a:xfrm>
            <a:off x="1154951" y="1693331"/>
            <a:ext cx="3865132" cy="1735668"/>
          </a:xfrm>
        </p:spPr>
        <p:txBody>
          <a:bodyPr anchor="b">
            <a:normAutofit/>
          </a:bodyPr>
          <a:lstStyle>
            <a:lvl1pPr>
              <a:defRPr/>
            </a:lvl1pPr>
          </a:lstStyle>
          <a:p>
            <a:pPr lvl="0"/>
            <a:r>
              <a:rPr lang="en-US"/>
              <a:t>Click to edit Master title style</a:t>
            </a:r>
          </a:p>
        </p:txBody>
      </p:sp>
      <p:sp>
        <p:nvSpPr>
          <p:cNvPr id="14" name="Picture Placeholder 2">
            <a:extLst>
              <a:ext uri="{FF2B5EF4-FFF2-40B4-BE49-F238E27FC236}">
                <a16:creationId xmlns:a16="http://schemas.microsoft.com/office/drawing/2014/main" id="{57AA9B54-51CD-4DF5-86D7-C1BEC0A628D7}"/>
              </a:ext>
            </a:extLst>
          </p:cNvPr>
          <p:cNvSpPr txBox="1">
            <a:spLocks noGrp="1"/>
          </p:cNvSpPr>
          <p:nvPr>
            <p:ph type="pic" idx="1"/>
          </p:nvPr>
        </p:nvSpPr>
        <p:spPr>
          <a:xfrm>
            <a:off x="6547872" y="1143000"/>
            <a:ext cx="3227191" cy="4572000"/>
          </a:xfrm>
          <a:effectLst>
            <a:outerShdw dist="50804" dir="5400000" algn="tl">
              <a:srgbClr val="000000">
                <a:alpha val="43000"/>
              </a:srgbClr>
            </a:outerShdw>
          </a:effectLst>
        </p:spPr>
        <p:txBody>
          <a:bodyPr anchorCtr="1"/>
          <a:lstStyle>
            <a:lvl1pPr marL="0" indent="0" algn="ctr">
              <a:buNone/>
              <a:defRPr sz="1600"/>
            </a:lvl1pPr>
          </a:lstStyle>
          <a:p>
            <a:pPr lvl="0"/>
            <a:r>
              <a:rPr lang="en-US"/>
              <a:t>Click icon to add picture</a:t>
            </a:r>
          </a:p>
        </p:txBody>
      </p:sp>
      <p:sp>
        <p:nvSpPr>
          <p:cNvPr id="15" name="Text Placeholder 3">
            <a:extLst>
              <a:ext uri="{FF2B5EF4-FFF2-40B4-BE49-F238E27FC236}">
                <a16:creationId xmlns:a16="http://schemas.microsoft.com/office/drawing/2014/main" id="{95BFAA95-0B67-4DBC-B38F-DFAD98B86363}"/>
              </a:ext>
            </a:extLst>
          </p:cNvPr>
          <p:cNvSpPr txBox="1">
            <a:spLocks noGrp="1"/>
          </p:cNvSpPr>
          <p:nvPr>
            <p:ph type="body" idx="2"/>
          </p:nvPr>
        </p:nvSpPr>
        <p:spPr>
          <a:xfrm>
            <a:off x="1154951" y="3657600"/>
            <a:ext cx="3859216" cy="1371600"/>
          </a:xfrm>
        </p:spPr>
        <p:txBody>
          <a:bodyPr/>
          <a:lstStyle>
            <a:lvl1pPr marL="0" indent="0">
              <a:buNone/>
              <a:defRPr sz="1400">
                <a:solidFill>
                  <a:srgbClr val="EF53A5"/>
                </a:solidFill>
              </a:defRPr>
            </a:lvl1pPr>
          </a:lstStyle>
          <a:p>
            <a:pPr lvl="0"/>
            <a:r>
              <a:rPr lang="en-US"/>
              <a:t>Click to edit Master text styles</a:t>
            </a:r>
          </a:p>
        </p:txBody>
      </p:sp>
      <p:sp>
        <p:nvSpPr>
          <p:cNvPr id="16" name="Date Placeholder 4">
            <a:extLst>
              <a:ext uri="{FF2B5EF4-FFF2-40B4-BE49-F238E27FC236}">
                <a16:creationId xmlns:a16="http://schemas.microsoft.com/office/drawing/2014/main" id="{01ACECF2-84A8-4815-9F29-798E911321EA}"/>
              </a:ext>
            </a:extLst>
          </p:cNvPr>
          <p:cNvSpPr txBox="1">
            <a:spLocks noGrp="1"/>
          </p:cNvSpPr>
          <p:nvPr>
            <p:ph type="dt" sz="half" idx="7"/>
          </p:nvPr>
        </p:nvSpPr>
        <p:spPr/>
        <p:txBody>
          <a:bodyPr/>
          <a:lstStyle>
            <a:lvl1pPr>
              <a:defRPr/>
            </a:lvl1pPr>
          </a:lstStyle>
          <a:p>
            <a:pPr lvl="0"/>
            <a:fld id="{25C4048D-FFF5-4651-A5BD-D000F7D80CDC}" type="datetime1">
              <a:rPr lang="en-GB"/>
              <a:pPr lvl="0"/>
              <a:t>10/01/2020</a:t>
            </a:fld>
            <a:endParaRPr lang="en-GB"/>
          </a:p>
        </p:txBody>
      </p:sp>
      <p:sp>
        <p:nvSpPr>
          <p:cNvPr id="17" name="Footer Placeholder 5">
            <a:extLst>
              <a:ext uri="{FF2B5EF4-FFF2-40B4-BE49-F238E27FC236}">
                <a16:creationId xmlns:a16="http://schemas.microsoft.com/office/drawing/2014/main" id="{5D1F974E-9639-4226-BB46-B5C7EA9DBA2D}"/>
              </a:ext>
            </a:extLst>
          </p:cNvPr>
          <p:cNvSpPr txBox="1">
            <a:spLocks noGrp="1"/>
          </p:cNvSpPr>
          <p:nvPr>
            <p:ph type="ftr" sz="quarter" idx="9"/>
          </p:nvPr>
        </p:nvSpPr>
        <p:spPr/>
        <p:txBody>
          <a:bodyPr/>
          <a:lstStyle>
            <a:lvl1pPr>
              <a:defRPr/>
            </a:lvl1pPr>
          </a:lstStyle>
          <a:p>
            <a:pPr lvl="0"/>
            <a:endParaRPr lang="en-GB"/>
          </a:p>
        </p:txBody>
      </p:sp>
      <p:sp>
        <p:nvSpPr>
          <p:cNvPr id="18" name="Rectangle 15">
            <a:extLst>
              <a:ext uri="{FF2B5EF4-FFF2-40B4-BE49-F238E27FC236}">
                <a16:creationId xmlns:a16="http://schemas.microsoft.com/office/drawing/2014/main" id="{3A09D0B4-498C-43EA-A94B-50C510632177}"/>
              </a:ext>
            </a:extLst>
          </p:cNvPr>
          <p:cNvSpPr/>
          <p:nvPr/>
        </p:nvSpPr>
        <p:spPr>
          <a:xfrm>
            <a:off x="10437811" y="0"/>
            <a:ext cx="685800" cy="1143000"/>
          </a:xfrm>
          <a:prstGeom prst="rect">
            <a:avLst/>
          </a:prstGeom>
          <a:solidFill>
            <a:srgbClr val="B31166"/>
          </a:solidFill>
          <a:ln cap="flat">
            <a:noFill/>
            <a:prstDash val="solid"/>
          </a:ln>
          <a:effectLst>
            <a:outerShdw dist="25402" dir="5400000" algn="tl">
              <a:srgbClr val="000000">
                <a:alpha val="45000"/>
              </a:srgbClr>
            </a:outerShdw>
          </a:effectLst>
        </p:spPr>
        <p:txBody>
          <a:bodyPr lIns="0" tIns="0" rIns="0" bIns="0"/>
          <a:lstStyle/>
          <a:p>
            <a:endParaRPr lang="en-GB"/>
          </a:p>
        </p:txBody>
      </p:sp>
      <p:sp>
        <p:nvSpPr>
          <p:cNvPr id="19" name="Slide Number Placeholder 6">
            <a:extLst>
              <a:ext uri="{FF2B5EF4-FFF2-40B4-BE49-F238E27FC236}">
                <a16:creationId xmlns:a16="http://schemas.microsoft.com/office/drawing/2014/main" id="{57E57C8B-ED8D-461F-9BD8-45C7DCA010A9}"/>
              </a:ext>
            </a:extLst>
          </p:cNvPr>
          <p:cNvSpPr txBox="1">
            <a:spLocks noGrp="1"/>
          </p:cNvSpPr>
          <p:nvPr>
            <p:ph type="sldNum" sz="quarter" idx="8"/>
          </p:nvPr>
        </p:nvSpPr>
        <p:spPr/>
        <p:txBody>
          <a:bodyPr/>
          <a:lstStyle>
            <a:lvl1pPr>
              <a:defRPr/>
            </a:lvl1pPr>
          </a:lstStyle>
          <a:p>
            <a:pPr lvl="0"/>
            <a:fld id="{368CDFDB-4FFF-413C-A890-6A966572D15B}" type="slidenum">
              <a:t>‹#›</a:t>
            </a:fld>
            <a:endParaRPr lang="en-GB"/>
          </a:p>
        </p:txBody>
      </p:sp>
    </p:spTree>
    <p:extLst>
      <p:ext uri="{BB962C8B-B14F-4D97-AF65-F5344CB8AC3E}">
        <p14:creationId xmlns:p14="http://schemas.microsoft.com/office/powerpoint/2010/main" val="1719562642"/>
      </p:ext>
    </p:extLst>
  </p:cSld>
  <p:clrMapOvr>
    <a:masterClrMapping/>
  </p:clrMapOvr>
</p:sldLayout>
</file>

<file path=ppt/slideLayouts/slideLayout38.xml><?xml version="1.0" encoding="utf-8"?>
<p:sldLayout xmlns:a="http://schemas.openxmlformats.org/drawingml/2006/main" xmlns:r="http://schemas.openxmlformats.org/officeDocument/2006/relationships" xmlns:p="http://schemas.openxmlformats.org/presentationml/2006/main" preserve="1">
  <p:cSld name="Panoramic Picture with Caption">
    <p:spTree>
      <p:nvGrpSpPr>
        <p:cNvPr id="1" name=""/>
        <p:cNvGrpSpPr/>
        <p:nvPr/>
      </p:nvGrpSpPr>
      <p:grpSpPr>
        <a:xfrm>
          <a:off x="0" y="0"/>
          <a:ext cx="0" cy="0"/>
          <a:chOff x="0" y="0"/>
          <a:chExt cx="0" cy="0"/>
        </a:xfrm>
      </p:grpSpPr>
      <p:grpSp>
        <p:nvGrpSpPr>
          <p:cNvPr id="2" name="Group 8">
            <a:extLst>
              <a:ext uri="{FF2B5EF4-FFF2-40B4-BE49-F238E27FC236}">
                <a16:creationId xmlns:a16="http://schemas.microsoft.com/office/drawing/2014/main" id="{3B0B28CA-9DAC-45C3-A0D3-D122FBF49BBE}"/>
              </a:ext>
            </a:extLst>
          </p:cNvPr>
          <p:cNvGrpSpPr/>
          <p:nvPr/>
        </p:nvGrpSpPr>
        <p:grpSpPr>
          <a:xfrm>
            <a:off x="0" y="0"/>
            <a:ext cx="12191996" cy="6858000"/>
            <a:chOff x="0" y="0"/>
            <a:chExt cx="12191996" cy="6858000"/>
          </a:xfrm>
        </p:grpSpPr>
        <p:sp>
          <p:nvSpPr>
            <p:cNvPr id="3" name="Rectangle 12">
              <a:extLst>
                <a:ext uri="{FF2B5EF4-FFF2-40B4-BE49-F238E27FC236}">
                  <a16:creationId xmlns:a16="http://schemas.microsoft.com/office/drawing/2014/main" id="{5FE6AAB0-5ED2-4235-BE60-535D44DE6CFF}"/>
                </a:ext>
              </a:extLst>
            </p:cNvPr>
            <p:cNvSpPr/>
            <p:nvPr/>
          </p:nvSpPr>
          <p:spPr>
            <a:xfrm>
              <a:off x="0" y="0"/>
              <a:ext cx="12191996" cy="6858000"/>
            </a:xfrm>
            <a:prstGeom prst="rect">
              <a:avLst/>
            </a:prstGeom>
            <a:blipFill>
              <a:blip r:embed="rId2">
                <a:alphaModFix/>
              </a:blip>
              <a:stretch>
                <a:fillRect/>
              </a:stretch>
            </a:blipFill>
            <a:ln cap="flat">
              <a:noFill/>
              <a:prstDash val="solid"/>
            </a:ln>
          </p:spPr>
          <p:txBody>
            <a:bodyPr lIns="0" tIns="0" rIns="0" bIns="0"/>
            <a:lstStyle/>
            <a:p>
              <a:endParaRPr lang="en-GB"/>
            </a:p>
          </p:txBody>
        </p:sp>
        <p:sp>
          <p:nvSpPr>
            <p:cNvPr id="4" name="Oval 16">
              <a:extLst>
                <a:ext uri="{FF2B5EF4-FFF2-40B4-BE49-F238E27FC236}">
                  <a16:creationId xmlns:a16="http://schemas.microsoft.com/office/drawing/2014/main" id="{C7AE4B0D-9206-4D8F-8068-BEC8DBEDBBF2}"/>
                </a:ext>
              </a:extLst>
            </p:cNvPr>
            <p:cNvSpPr/>
            <p:nvPr/>
          </p:nvSpPr>
          <p:spPr>
            <a:xfrm>
              <a:off x="0" y="2667003"/>
              <a:ext cx="4190996" cy="4190996"/>
            </a:xfrm>
            <a:custGeom>
              <a:avLst/>
              <a:gdLst>
                <a:gd name="f0" fmla="val 21600000"/>
                <a:gd name="f1" fmla="val 10800000"/>
                <a:gd name="f2" fmla="val 5400000"/>
                <a:gd name="f3" fmla="val 180"/>
                <a:gd name="f4" fmla="val w"/>
                <a:gd name="f5" fmla="val h"/>
                <a:gd name="f6" fmla="val ss"/>
                <a:gd name="f7" fmla="val 0"/>
                <a:gd name="f8" fmla="*/ 5419351 1 1725033"/>
                <a:gd name="f9" fmla="+- 0 0 -360"/>
                <a:gd name="f10" fmla="+- 0 0 -180"/>
                <a:gd name="f11" fmla="abs f4"/>
                <a:gd name="f12" fmla="abs f5"/>
                <a:gd name="f13" fmla="abs f6"/>
                <a:gd name="f14" fmla="val f7"/>
                <a:gd name="f15" fmla="+- 2700000 f2 0"/>
                <a:gd name="f16" fmla="*/ f9 f1 1"/>
                <a:gd name="f17" fmla="*/ f10 f1 1"/>
                <a:gd name="f18" fmla="?: f11 f4 1"/>
                <a:gd name="f19" fmla="?: f12 f5 1"/>
                <a:gd name="f20" fmla="?: f13 f6 1"/>
                <a:gd name="f21" fmla="*/ f15 f8 1"/>
                <a:gd name="f22" fmla="*/ f16 1 f3"/>
                <a:gd name="f23" fmla="*/ f17 1 f3"/>
                <a:gd name="f24" fmla="*/ f18 1 21600"/>
                <a:gd name="f25" fmla="*/ f19 1 21600"/>
                <a:gd name="f26" fmla="*/ 21600 f18 1"/>
                <a:gd name="f27" fmla="*/ 21600 f19 1"/>
                <a:gd name="f28" fmla="*/ f21 1 f1"/>
                <a:gd name="f29" fmla="+- f22 0 f2"/>
                <a:gd name="f30" fmla="+- f23 0 f2"/>
                <a:gd name="f31" fmla="min f25 f24"/>
                <a:gd name="f32" fmla="*/ f26 1 f20"/>
                <a:gd name="f33" fmla="*/ f27 1 f20"/>
                <a:gd name="f34" fmla="+- 0 0 f28"/>
                <a:gd name="f35" fmla="val f32"/>
                <a:gd name="f36" fmla="val f33"/>
                <a:gd name="f37" fmla="+- 0 0 f34"/>
                <a:gd name="f38" fmla="*/ f14 f31 1"/>
                <a:gd name="f39" fmla="+- f36 0 f14"/>
                <a:gd name="f40" fmla="+- f35 0 f14"/>
                <a:gd name="f41" fmla="*/ f37 f1 1"/>
                <a:gd name="f42" fmla="*/ f39 1 2"/>
                <a:gd name="f43" fmla="*/ f40 1 2"/>
                <a:gd name="f44" fmla="*/ f41 1 f8"/>
                <a:gd name="f45" fmla="+- f14 f42 0"/>
                <a:gd name="f46" fmla="+- f14 f43 0"/>
                <a:gd name="f47" fmla="+- f44 0 f2"/>
                <a:gd name="f48" fmla="*/ f43 f31 1"/>
                <a:gd name="f49" fmla="*/ f42 f31 1"/>
                <a:gd name="f50" fmla="cos 1 f47"/>
                <a:gd name="f51" fmla="sin 1 f47"/>
                <a:gd name="f52" fmla="*/ f45 f31 1"/>
                <a:gd name="f53" fmla="+- 0 0 f50"/>
                <a:gd name="f54" fmla="+- 0 0 f51"/>
                <a:gd name="f55" fmla="+- 0 0 f53"/>
                <a:gd name="f56" fmla="+- 0 0 f54"/>
                <a:gd name="f57" fmla="*/ f55 f43 1"/>
                <a:gd name="f58" fmla="*/ f56 f42 1"/>
                <a:gd name="f59" fmla="+- f46 0 f57"/>
                <a:gd name="f60" fmla="+- f46 f57 0"/>
                <a:gd name="f61" fmla="+- f45 0 f58"/>
                <a:gd name="f62" fmla="+- f45 f58 0"/>
                <a:gd name="f63" fmla="*/ f59 f31 1"/>
                <a:gd name="f64" fmla="*/ f61 f31 1"/>
                <a:gd name="f65" fmla="*/ f60 f31 1"/>
                <a:gd name="f66" fmla="*/ f62 f31 1"/>
              </a:gdLst>
              <a:ahLst/>
              <a:cxnLst>
                <a:cxn ang="3cd4">
                  <a:pos x="hc" y="t"/>
                </a:cxn>
                <a:cxn ang="0">
                  <a:pos x="r" y="vc"/>
                </a:cxn>
                <a:cxn ang="cd4">
                  <a:pos x="hc" y="b"/>
                </a:cxn>
                <a:cxn ang="cd2">
                  <a:pos x="l" y="vc"/>
                </a:cxn>
                <a:cxn ang="f29">
                  <a:pos x="f63" y="f64"/>
                </a:cxn>
                <a:cxn ang="f30">
                  <a:pos x="f63" y="f66"/>
                </a:cxn>
                <a:cxn ang="f30">
                  <a:pos x="f65" y="f66"/>
                </a:cxn>
                <a:cxn ang="f29">
                  <a:pos x="f65" y="f64"/>
                </a:cxn>
              </a:cxnLst>
              <a:rect l="f63" t="f64" r="f65" b="f66"/>
              <a:pathLst>
                <a:path>
                  <a:moveTo>
                    <a:pt x="f38" y="f52"/>
                  </a:moveTo>
                  <a:arcTo wR="f48" hR="f49" stAng="f1" swAng="f0"/>
                  <a:close/>
                </a:path>
              </a:pathLst>
            </a:custGeom>
            <a:gradFill>
              <a:gsLst>
                <a:gs pos="0">
                  <a:srgbClr val="9B6BF2">
                    <a:alpha val="11000"/>
                  </a:srgbClr>
                </a:gs>
                <a:gs pos="100000">
                  <a:srgbClr val="9B6BF2">
                    <a:alpha val="10000"/>
                  </a:srgbClr>
                </a:gs>
              </a:gsLst>
              <a:path path="circle">
                <a:fillToRect l="50000" t="50000" r="50000" b="50000"/>
              </a:path>
            </a:gradFill>
            <a:ln cap="flat">
              <a:noFill/>
              <a:prstDash val="solid"/>
            </a:ln>
          </p:spPr>
          <p:txBody>
            <a:bodyPr lIns="0" tIns="0" rIns="0" bIns="0"/>
            <a:lstStyle/>
            <a:p>
              <a:endParaRPr lang="en-GB"/>
            </a:p>
          </p:txBody>
        </p:sp>
        <p:sp>
          <p:nvSpPr>
            <p:cNvPr id="5" name="Oval 17">
              <a:extLst>
                <a:ext uri="{FF2B5EF4-FFF2-40B4-BE49-F238E27FC236}">
                  <a16:creationId xmlns:a16="http://schemas.microsoft.com/office/drawing/2014/main" id="{E799728E-7970-4801-9BE6-F8954B12DAE9}"/>
                </a:ext>
              </a:extLst>
            </p:cNvPr>
            <p:cNvSpPr/>
            <p:nvPr/>
          </p:nvSpPr>
          <p:spPr>
            <a:xfrm>
              <a:off x="0" y="2895603"/>
              <a:ext cx="2362196" cy="2362196"/>
            </a:xfrm>
            <a:custGeom>
              <a:avLst/>
              <a:gdLst>
                <a:gd name="f0" fmla="val 21600000"/>
                <a:gd name="f1" fmla="val 10800000"/>
                <a:gd name="f2" fmla="val 5400000"/>
                <a:gd name="f3" fmla="val 180"/>
                <a:gd name="f4" fmla="val w"/>
                <a:gd name="f5" fmla="val h"/>
                <a:gd name="f6" fmla="val ss"/>
                <a:gd name="f7" fmla="val 0"/>
                <a:gd name="f8" fmla="*/ 5419351 1 1725033"/>
                <a:gd name="f9" fmla="+- 0 0 -360"/>
                <a:gd name="f10" fmla="+- 0 0 -180"/>
                <a:gd name="f11" fmla="abs f4"/>
                <a:gd name="f12" fmla="abs f5"/>
                <a:gd name="f13" fmla="abs f6"/>
                <a:gd name="f14" fmla="val f7"/>
                <a:gd name="f15" fmla="+- 2700000 f2 0"/>
                <a:gd name="f16" fmla="*/ f9 f1 1"/>
                <a:gd name="f17" fmla="*/ f10 f1 1"/>
                <a:gd name="f18" fmla="?: f11 f4 1"/>
                <a:gd name="f19" fmla="?: f12 f5 1"/>
                <a:gd name="f20" fmla="?: f13 f6 1"/>
                <a:gd name="f21" fmla="*/ f15 f8 1"/>
                <a:gd name="f22" fmla="*/ f16 1 f3"/>
                <a:gd name="f23" fmla="*/ f17 1 f3"/>
                <a:gd name="f24" fmla="*/ f18 1 21600"/>
                <a:gd name="f25" fmla="*/ f19 1 21600"/>
                <a:gd name="f26" fmla="*/ 21600 f18 1"/>
                <a:gd name="f27" fmla="*/ 21600 f19 1"/>
                <a:gd name="f28" fmla="*/ f21 1 f1"/>
                <a:gd name="f29" fmla="+- f22 0 f2"/>
                <a:gd name="f30" fmla="+- f23 0 f2"/>
                <a:gd name="f31" fmla="min f25 f24"/>
                <a:gd name="f32" fmla="*/ f26 1 f20"/>
                <a:gd name="f33" fmla="*/ f27 1 f20"/>
                <a:gd name="f34" fmla="+- 0 0 f28"/>
                <a:gd name="f35" fmla="val f32"/>
                <a:gd name="f36" fmla="val f33"/>
                <a:gd name="f37" fmla="+- 0 0 f34"/>
                <a:gd name="f38" fmla="*/ f14 f31 1"/>
                <a:gd name="f39" fmla="+- f36 0 f14"/>
                <a:gd name="f40" fmla="+- f35 0 f14"/>
                <a:gd name="f41" fmla="*/ f37 f1 1"/>
                <a:gd name="f42" fmla="*/ f39 1 2"/>
                <a:gd name="f43" fmla="*/ f40 1 2"/>
                <a:gd name="f44" fmla="*/ f41 1 f8"/>
                <a:gd name="f45" fmla="+- f14 f42 0"/>
                <a:gd name="f46" fmla="+- f14 f43 0"/>
                <a:gd name="f47" fmla="+- f44 0 f2"/>
                <a:gd name="f48" fmla="*/ f43 f31 1"/>
                <a:gd name="f49" fmla="*/ f42 f31 1"/>
                <a:gd name="f50" fmla="cos 1 f47"/>
                <a:gd name="f51" fmla="sin 1 f47"/>
                <a:gd name="f52" fmla="*/ f45 f31 1"/>
                <a:gd name="f53" fmla="+- 0 0 f50"/>
                <a:gd name="f54" fmla="+- 0 0 f51"/>
                <a:gd name="f55" fmla="+- 0 0 f53"/>
                <a:gd name="f56" fmla="+- 0 0 f54"/>
                <a:gd name="f57" fmla="*/ f55 f43 1"/>
                <a:gd name="f58" fmla="*/ f56 f42 1"/>
                <a:gd name="f59" fmla="+- f46 0 f57"/>
                <a:gd name="f60" fmla="+- f46 f57 0"/>
                <a:gd name="f61" fmla="+- f45 0 f58"/>
                <a:gd name="f62" fmla="+- f45 f58 0"/>
                <a:gd name="f63" fmla="*/ f59 f31 1"/>
                <a:gd name="f64" fmla="*/ f61 f31 1"/>
                <a:gd name="f65" fmla="*/ f60 f31 1"/>
                <a:gd name="f66" fmla="*/ f62 f31 1"/>
              </a:gdLst>
              <a:ahLst/>
              <a:cxnLst>
                <a:cxn ang="3cd4">
                  <a:pos x="hc" y="t"/>
                </a:cxn>
                <a:cxn ang="0">
                  <a:pos x="r" y="vc"/>
                </a:cxn>
                <a:cxn ang="cd4">
                  <a:pos x="hc" y="b"/>
                </a:cxn>
                <a:cxn ang="cd2">
                  <a:pos x="l" y="vc"/>
                </a:cxn>
                <a:cxn ang="f29">
                  <a:pos x="f63" y="f64"/>
                </a:cxn>
                <a:cxn ang="f30">
                  <a:pos x="f63" y="f66"/>
                </a:cxn>
                <a:cxn ang="f30">
                  <a:pos x="f65" y="f66"/>
                </a:cxn>
                <a:cxn ang="f29">
                  <a:pos x="f65" y="f64"/>
                </a:cxn>
              </a:cxnLst>
              <a:rect l="f63" t="f64" r="f65" b="f66"/>
              <a:pathLst>
                <a:path>
                  <a:moveTo>
                    <a:pt x="f38" y="f52"/>
                  </a:moveTo>
                  <a:arcTo wR="f48" hR="f49" stAng="f1" swAng="f0"/>
                  <a:close/>
                </a:path>
              </a:pathLst>
            </a:custGeom>
            <a:gradFill>
              <a:gsLst>
                <a:gs pos="0">
                  <a:srgbClr val="9B6BF2">
                    <a:alpha val="8000"/>
                  </a:srgbClr>
                </a:gs>
                <a:gs pos="100000">
                  <a:srgbClr val="9B6BF2">
                    <a:alpha val="8000"/>
                  </a:srgbClr>
                </a:gs>
              </a:gsLst>
              <a:path path="circle">
                <a:fillToRect l="50000" t="50000" r="50000" b="50000"/>
              </a:path>
            </a:gradFill>
            <a:ln cap="flat">
              <a:noFill/>
              <a:prstDash val="solid"/>
            </a:ln>
          </p:spPr>
          <p:txBody>
            <a:bodyPr lIns="0" tIns="0" rIns="0" bIns="0"/>
            <a:lstStyle/>
            <a:p>
              <a:endParaRPr lang="en-GB"/>
            </a:p>
          </p:txBody>
        </p:sp>
        <p:sp>
          <p:nvSpPr>
            <p:cNvPr id="6" name="Oval 18">
              <a:extLst>
                <a:ext uri="{FF2B5EF4-FFF2-40B4-BE49-F238E27FC236}">
                  <a16:creationId xmlns:a16="http://schemas.microsoft.com/office/drawing/2014/main" id="{A380E588-3210-448B-87E6-DAFC34C9909A}"/>
                </a:ext>
              </a:extLst>
            </p:cNvPr>
            <p:cNvSpPr/>
            <p:nvPr/>
          </p:nvSpPr>
          <p:spPr>
            <a:xfrm>
              <a:off x="8609011" y="5867403"/>
              <a:ext cx="990596" cy="990596"/>
            </a:xfrm>
            <a:custGeom>
              <a:avLst/>
              <a:gdLst>
                <a:gd name="f0" fmla="val 21600000"/>
                <a:gd name="f1" fmla="val 10800000"/>
                <a:gd name="f2" fmla="val 5400000"/>
                <a:gd name="f3" fmla="val 180"/>
                <a:gd name="f4" fmla="val w"/>
                <a:gd name="f5" fmla="val h"/>
                <a:gd name="f6" fmla="val ss"/>
                <a:gd name="f7" fmla="val 0"/>
                <a:gd name="f8" fmla="*/ 5419351 1 1725033"/>
                <a:gd name="f9" fmla="+- 0 0 -360"/>
                <a:gd name="f10" fmla="+- 0 0 -180"/>
                <a:gd name="f11" fmla="abs f4"/>
                <a:gd name="f12" fmla="abs f5"/>
                <a:gd name="f13" fmla="abs f6"/>
                <a:gd name="f14" fmla="val f7"/>
                <a:gd name="f15" fmla="+- 2700000 f2 0"/>
                <a:gd name="f16" fmla="*/ f9 f1 1"/>
                <a:gd name="f17" fmla="*/ f10 f1 1"/>
                <a:gd name="f18" fmla="?: f11 f4 1"/>
                <a:gd name="f19" fmla="?: f12 f5 1"/>
                <a:gd name="f20" fmla="?: f13 f6 1"/>
                <a:gd name="f21" fmla="*/ f15 f8 1"/>
                <a:gd name="f22" fmla="*/ f16 1 f3"/>
                <a:gd name="f23" fmla="*/ f17 1 f3"/>
                <a:gd name="f24" fmla="*/ f18 1 21600"/>
                <a:gd name="f25" fmla="*/ f19 1 21600"/>
                <a:gd name="f26" fmla="*/ 21600 f18 1"/>
                <a:gd name="f27" fmla="*/ 21600 f19 1"/>
                <a:gd name="f28" fmla="*/ f21 1 f1"/>
                <a:gd name="f29" fmla="+- f22 0 f2"/>
                <a:gd name="f30" fmla="+- f23 0 f2"/>
                <a:gd name="f31" fmla="min f25 f24"/>
                <a:gd name="f32" fmla="*/ f26 1 f20"/>
                <a:gd name="f33" fmla="*/ f27 1 f20"/>
                <a:gd name="f34" fmla="+- 0 0 f28"/>
                <a:gd name="f35" fmla="val f32"/>
                <a:gd name="f36" fmla="val f33"/>
                <a:gd name="f37" fmla="+- 0 0 f34"/>
                <a:gd name="f38" fmla="*/ f14 f31 1"/>
                <a:gd name="f39" fmla="+- f36 0 f14"/>
                <a:gd name="f40" fmla="+- f35 0 f14"/>
                <a:gd name="f41" fmla="*/ f37 f1 1"/>
                <a:gd name="f42" fmla="*/ f39 1 2"/>
                <a:gd name="f43" fmla="*/ f40 1 2"/>
                <a:gd name="f44" fmla="*/ f41 1 f8"/>
                <a:gd name="f45" fmla="+- f14 f42 0"/>
                <a:gd name="f46" fmla="+- f14 f43 0"/>
                <a:gd name="f47" fmla="+- f44 0 f2"/>
                <a:gd name="f48" fmla="*/ f43 f31 1"/>
                <a:gd name="f49" fmla="*/ f42 f31 1"/>
                <a:gd name="f50" fmla="cos 1 f47"/>
                <a:gd name="f51" fmla="sin 1 f47"/>
                <a:gd name="f52" fmla="*/ f45 f31 1"/>
                <a:gd name="f53" fmla="+- 0 0 f50"/>
                <a:gd name="f54" fmla="+- 0 0 f51"/>
                <a:gd name="f55" fmla="+- 0 0 f53"/>
                <a:gd name="f56" fmla="+- 0 0 f54"/>
                <a:gd name="f57" fmla="*/ f55 f43 1"/>
                <a:gd name="f58" fmla="*/ f56 f42 1"/>
                <a:gd name="f59" fmla="+- f46 0 f57"/>
                <a:gd name="f60" fmla="+- f46 f57 0"/>
                <a:gd name="f61" fmla="+- f45 0 f58"/>
                <a:gd name="f62" fmla="+- f45 f58 0"/>
                <a:gd name="f63" fmla="*/ f59 f31 1"/>
                <a:gd name="f64" fmla="*/ f61 f31 1"/>
                <a:gd name="f65" fmla="*/ f60 f31 1"/>
                <a:gd name="f66" fmla="*/ f62 f31 1"/>
              </a:gdLst>
              <a:ahLst/>
              <a:cxnLst>
                <a:cxn ang="3cd4">
                  <a:pos x="hc" y="t"/>
                </a:cxn>
                <a:cxn ang="0">
                  <a:pos x="r" y="vc"/>
                </a:cxn>
                <a:cxn ang="cd4">
                  <a:pos x="hc" y="b"/>
                </a:cxn>
                <a:cxn ang="cd2">
                  <a:pos x="l" y="vc"/>
                </a:cxn>
                <a:cxn ang="f29">
                  <a:pos x="f63" y="f64"/>
                </a:cxn>
                <a:cxn ang="f30">
                  <a:pos x="f63" y="f66"/>
                </a:cxn>
                <a:cxn ang="f30">
                  <a:pos x="f65" y="f66"/>
                </a:cxn>
                <a:cxn ang="f29">
                  <a:pos x="f65" y="f64"/>
                </a:cxn>
              </a:cxnLst>
              <a:rect l="f63" t="f64" r="f65" b="f66"/>
              <a:pathLst>
                <a:path>
                  <a:moveTo>
                    <a:pt x="f38" y="f52"/>
                  </a:moveTo>
                  <a:arcTo wR="f48" hR="f49" stAng="f1" swAng="f0"/>
                  <a:close/>
                </a:path>
              </a:pathLst>
            </a:custGeom>
            <a:gradFill>
              <a:gsLst>
                <a:gs pos="0">
                  <a:srgbClr val="9B6BF2">
                    <a:alpha val="14000"/>
                  </a:srgbClr>
                </a:gs>
                <a:gs pos="100000">
                  <a:srgbClr val="9B6BF2">
                    <a:alpha val="7000"/>
                  </a:srgbClr>
                </a:gs>
              </a:gsLst>
              <a:path path="circle">
                <a:fillToRect l="50000" t="50000" r="50000" b="50000"/>
              </a:path>
            </a:gradFill>
            <a:ln cap="flat">
              <a:noFill/>
              <a:prstDash val="solid"/>
            </a:ln>
          </p:spPr>
          <p:txBody>
            <a:bodyPr lIns="0" tIns="0" rIns="0" bIns="0"/>
            <a:lstStyle/>
            <a:p>
              <a:endParaRPr lang="en-GB"/>
            </a:p>
          </p:txBody>
        </p:sp>
        <p:sp>
          <p:nvSpPr>
            <p:cNvPr id="7" name="Oval 19">
              <a:extLst>
                <a:ext uri="{FF2B5EF4-FFF2-40B4-BE49-F238E27FC236}">
                  <a16:creationId xmlns:a16="http://schemas.microsoft.com/office/drawing/2014/main" id="{CECBB25B-A946-45D1-A4C6-8EEACD4EF466}"/>
                </a:ext>
              </a:extLst>
            </p:cNvPr>
            <p:cNvSpPr/>
            <p:nvPr/>
          </p:nvSpPr>
          <p:spPr>
            <a:xfrm>
              <a:off x="8609011" y="1676396"/>
              <a:ext cx="2819396" cy="2819396"/>
            </a:xfrm>
            <a:custGeom>
              <a:avLst/>
              <a:gdLst>
                <a:gd name="f0" fmla="val 21600000"/>
                <a:gd name="f1" fmla="val 10800000"/>
                <a:gd name="f2" fmla="val 5400000"/>
                <a:gd name="f3" fmla="val 180"/>
                <a:gd name="f4" fmla="val w"/>
                <a:gd name="f5" fmla="val h"/>
                <a:gd name="f6" fmla="val ss"/>
                <a:gd name="f7" fmla="val 0"/>
                <a:gd name="f8" fmla="*/ 5419351 1 1725033"/>
                <a:gd name="f9" fmla="+- 0 0 -360"/>
                <a:gd name="f10" fmla="+- 0 0 -180"/>
                <a:gd name="f11" fmla="abs f4"/>
                <a:gd name="f12" fmla="abs f5"/>
                <a:gd name="f13" fmla="abs f6"/>
                <a:gd name="f14" fmla="val f7"/>
                <a:gd name="f15" fmla="+- 2700000 f2 0"/>
                <a:gd name="f16" fmla="*/ f9 f1 1"/>
                <a:gd name="f17" fmla="*/ f10 f1 1"/>
                <a:gd name="f18" fmla="?: f11 f4 1"/>
                <a:gd name="f19" fmla="?: f12 f5 1"/>
                <a:gd name="f20" fmla="?: f13 f6 1"/>
                <a:gd name="f21" fmla="*/ f15 f8 1"/>
                <a:gd name="f22" fmla="*/ f16 1 f3"/>
                <a:gd name="f23" fmla="*/ f17 1 f3"/>
                <a:gd name="f24" fmla="*/ f18 1 21600"/>
                <a:gd name="f25" fmla="*/ f19 1 21600"/>
                <a:gd name="f26" fmla="*/ 21600 f18 1"/>
                <a:gd name="f27" fmla="*/ 21600 f19 1"/>
                <a:gd name="f28" fmla="*/ f21 1 f1"/>
                <a:gd name="f29" fmla="+- f22 0 f2"/>
                <a:gd name="f30" fmla="+- f23 0 f2"/>
                <a:gd name="f31" fmla="min f25 f24"/>
                <a:gd name="f32" fmla="*/ f26 1 f20"/>
                <a:gd name="f33" fmla="*/ f27 1 f20"/>
                <a:gd name="f34" fmla="+- 0 0 f28"/>
                <a:gd name="f35" fmla="val f32"/>
                <a:gd name="f36" fmla="val f33"/>
                <a:gd name="f37" fmla="+- 0 0 f34"/>
                <a:gd name="f38" fmla="*/ f14 f31 1"/>
                <a:gd name="f39" fmla="+- f36 0 f14"/>
                <a:gd name="f40" fmla="+- f35 0 f14"/>
                <a:gd name="f41" fmla="*/ f37 f1 1"/>
                <a:gd name="f42" fmla="*/ f39 1 2"/>
                <a:gd name="f43" fmla="*/ f40 1 2"/>
                <a:gd name="f44" fmla="*/ f41 1 f8"/>
                <a:gd name="f45" fmla="+- f14 f42 0"/>
                <a:gd name="f46" fmla="+- f14 f43 0"/>
                <a:gd name="f47" fmla="+- f44 0 f2"/>
                <a:gd name="f48" fmla="*/ f43 f31 1"/>
                <a:gd name="f49" fmla="*/ f42 f31 1"/>
                <a:gd name="f50" fmla="cos 1 f47"/>
                <a:gd name="f51" fmla="sin 1 f47"/>
                <a:gd name="f52" fmla="*/ f45 f31 1"/>
                <a:gd name="f53" fmla="+- 0 0 f50"/>
                <a:gd name="f54" fmla="+- 0 0 f51"/>
                <a:gd name="f55" fmla="+- 0 0 f53"/>
                <a:gd name="f56" fmla="+- 0 0 f54"/>
                <a:gd name="f57" fmla="*/ f55 f43 1"/>
                <a:gd name="f58" fmla="*/ f56 f42 1"/>
                <a:gd name="f59" fmla="+- f46 0 f57"/>
                <a:gd name="f60" fmla="+- f46 f57 0"/>
                <a:gd name="f61" fmla="+- f45 0 f58"/>
                <a:gd name="f62" fmla="+- f45 f58 0"/>
                <a:gd name="f63" fmla="*/ f59 f31 1"/>
                <a:gd name="f64" fmla="*/ f61 f31 1"/>
                <a:gd name="f65" fmla="*/ f60 f31 1"/>
                <a:gd name="f66" fmla="*/ f62 f31 1"/>
              </a:gdLst>
              <a:ahLst/>
              <a:cxnLst>
                <a:cxn ang="3cd4">
                  <a:pos x="hc" y="t"/>
                </a:cxn>
                <a:cxn ang="0">
                  <a:pos x="r" y="vc"/>
                </a:cxn>
                <a:cxn ang="cd4">
                  <a:pos x="hc" y="b"/>
                </a:cxn>
                <a:cxn ang="cd2">
                  <a:pos x="l" y="vc"/>
                </a:cxn>
                <a:cxn ang="f29">
                  <a:pos x="f63" y="f64"/>
                </a:cxn>
                <a:cxn ang="f30">
                  <a:pos x="f63" y="f66"/>
                </a:cxn>
                <a:cxn ang="f30">
                  <a:pos x="f65" y="f66"/>
                </a:cxn>
                <a:cxn ang="f29">
                  <a:pos x="f65" y="f64"/>
                </a:cxn>
              </a:cxnLst>
              <a:rect l="f63" t="f64" r="f65" b="f66"/>
              <a:pathLst>
                <a:path>
                  <a:moveTo>
                    <a:pt x="f38" y="f52"/>
                  </a:moveTo>
                  <a:arcTo wR="f48" hR="f49" stAng="f1" swAng="f0"/>
                  <a:close/>
                </a:path>
              </a:pathLst>
            </a:custGeom>
            <a:gradFill>
              <a:gsLst>
                <a:gs pos="0">
                  <a:srgbClr val="9B6BF2">
                    <a:alpha val="7000"/>
                  </a:srgbClr>
                </a:gs>
                <a:gs pos="100000">
                  <a:srgbClr val="9B6BF2">
                    <a:alpha val="6000"/>
                  </a:srgbClr>
                </a:gs>
              </a:gsLst>
              <a:path path="circle">
                <a:fillToRect l="50000" t="50000" r="50000" b="50000"/>
              </a:path>
            </a:gradFill>
            <a:ln cap="flat">
              <a:noFill/>
              <a:prstDash val="solid"/>
            </a:ln>
          </p:spPr>
          <p:txBody>
            <a:bodyPr lIns="0" tIns="0" rIns="0" bIns="0"/>
            <a:lstStyle/>
            <a:p>
              <a:endParaRPr lang="en-GB"/>
            </a:p>
          </p:txBody>
        </p:sp>
        <p:sp>
          <p:nvSpPr>
            <p:cNvPr id="8" name="Oval 20">
              <a:extLst>
                <a:ext uri="{FF2B5EF4-FFF2-40B4-BE49-F238E27FC236}">
                  <a16:creationId xmlns:a16="http://schemas.microsoft.com/office/drawing/2014/main" id="{5EC8E6D5-0BC2-4EF2-8D6F-DF3BCE3E3729}"/>
                </a:ext>
              </a:extLst>
            </p:cNvPr>
            <p:cNvSpPr/>
            <p:nvPr/>
          </p:nvSpPr>
          <p:spPr>
            <a:xfrm>
              <a:off x="7999408" y="8467"/>
              <a:ext cx="1600200" cy="1600200"/>
            </a:xfrm>
            <a:custGeom>
              <a:avLst/>
              <a:gdLst>
                <a:gd name="f0" fmla="val 21600000"/>
                <a:gd name="f1" fmla="val 10800000"/>
                <a:gd name="f2" fmla="val 5400000"/>
                <a:gd name="f3" fmla="val 180"/>
                <a:gd name="f4" fmla="val w"/>
                <a:gd name="f5" fmla="val h"/>
                <a:gd name="f6" fmla="val ss"/>
                <a:gd name="f7" fmla="val 0"/>
                <a:gd name="f8" fmla="*/ 5419351 1 1725033"/>
                <a:gd name="f9" fmla="+- 0 0 -360"/>
                <a:gd name="f10" fmla="+- 0 0 -180"/>
                <a:gd name="f11" fmla="abs f4"/>
                <a:gd name="f12" fmla="abs f5"/>
                <a:gd name="f13" fmla="abs f6"/>
                <a:gd name="f14" fmla="val f7"/>
                <a:gd name="f15" fmla="+- 2700000 f2 0"/>
                <a:gd name="f16" fmla="*/ f9 f1 1"/>
                <a:gd name="f17" fmla="*/ f10 f1 1"/>
                <a:gd name="f18" fmla="?: f11 f4 1"/>
                <a:gd name="f19" fmla="?: f12 f5 1"/>
                <a:gd name="f20" fmla="?: f13 f6 1"/>
                <a:gd name="f21" fmla="*/ f15 f8 1"/>
                <a:gd name="f22" fmla="*/ f16 1 f3"/>
                <a:gd name="f23" fmla="*/ f17 1 f3"/>
                <a:gd name="f24" fmla="*/ f18 1 21600"/>
                <a:gd name="f25" fmla="*/ f19 1 21600"/>
                <a:gd name="f26" fmla="*/ 21600 f18 1"/>
                <a:gd name="f27" fmla="*/ 21600 f19 1"/>
                <a:gd name="f28" fmla="*/ f21 1 f1"/>
                <a:gd name="f29" fmla="+- f22 0 f2"/>
                <a:gd name="f30" fmla="+- f23 0 f2"/>
                <a:gd name="f31" fmla="min f25 f24"/>
                <a:gd name="f32" fmla="*/ f26 1 f20"/>
                <a:gd name="f33" fmla="*/ f27 1 f20"/>
                <a:gd name="f34" fmla="+- 0 0 f28"/>
                <a:gd name="f35" fmla="val f32"/>
                <a:gd name="f36" fmla="val f33"/>
                <a:gd name="f37" fmla="+- 0 0 f34"/>
                <a:gd name="f38" fmla="*/ f14 f31 1"/>
                <a:gd name="f39" fmla="+- f36 0 f14"/>
                <a:gd name="f40" fmla="+- f35 0 f14"/>
                <a:gd name="f41" fmla="*/ f37 f1 1"/>
                <a:gd name="f42" fmla="*/ f39 1 2"/>
                <a:gd name="f43" fmla="*/ f40 1 2"/>
                <a:gd name="f44" fmla="*/ f41 1 f8"/>
                <a:gd name="f45" fmla="+- f14 f42 0"/>
                <a:gd name="f46" fmla="+- f14 f43 0"/>
                <a:gd name="f47" fmla="+- f44 0 f2"/>
                <a:gd name="f48" fmla="*/ f43 f31 1"/>
                <a:gd name="f49" fmla="*/ f42 f31 1"/>
                <a:gd name="f50" fmla="cos 1 f47"/>
                <a:gd name="f51" fmla="sin 1 f47"/>
                <a:gd name="f52" fmla="*/ f45 f31 1"/>
                <a:gd name="f53" fmla="+- 0 0 f50"/>
                <a:gd name="f54" fmla="+- 0 0 f51"/>
                <a:gd name="f55" fmla="+- 0 0 f53"/>
                <a:gd name="f56" fmla="+- 0 0 f54"/>
                <a:gd name="f57" fmla="*/ f55 f43 1"/>
                <a:gd name="f58" fmla="*/ f56 f42 1"/>
                <a:gd name="f59" fmla="+- f46 0 f57"/>
                <a:gd name="f60" fmla="+- f46 f57 0"/>
                <a:gd name="f61" fmla="+- f45 0 f58"/>
                <a:gd name="f62" fmla="+- f45 f58 0"/>
                <a:gd name="f63" fmla="*/ f59 f31 1"/>
                <a:gd name="f64" fmla="*/ f61 f31 1"/>
                <a:gd name="f65" fmla="*/ f60 f31 1"/>
                <a:gd name="f66" fmla="*/ f62 f31 1"/>
              </a:gdLst>
              <a:ahLst/>
              <a:cxnLst>
                <a:cxn ang="3cd4">
                  <a:pos x="hc" y="t"/>
                </a:cxn>
                <a:cxn ang="0">
                  <a:pos x="r" y="vc"/>
                </a:cxn>
                <a:cxn ang="cd4">
                  <a:pos x="hc" y="b"/>
                </a:cxn>
                <a:cxn ang="cd2">
                  <a:pos x="l" y="vc"/>
                </a:cxn>
                <a:cxn ang="f29">
                  <a:pos x="f63" y="f64"/>
                </a:cxn>
                <a:cxn ang="f30">
                  <a:pos x="f63" y="f66"/>
                </a:cxn>
                <a:cxn ang="f30">
                  <a:pos x="f65" y="f66"/>
                </a:cxn>
                <a:cxn ang="f29">
                  <a:pos x="f65" y="f64"/>
                </a:cxn>
              </a:cxnLst>
              <a:rect l="f63" t="f64" r="f65" b="f66"/>
              <a:pathLst>
                <a:path>
                  <a:moveTo>
                    <a:pt x="f38" y="f52"/>
                  </a:moveTo>
                  <a:arcTo wR="f48" hR="f49" stAng="f1" swAng="f0"/>
                  <a:close/>
                </a:path>
              </a:pathLst>
            </a:custGeom>
            <a:gradFill>
              <a:gsLst>
                <a:gs pos="0">
                  <a:srgbClr val="9B6BF2">
                    <a:alpha val="14000"/>
                  </a:srgbClr>
                </a:gs>
                <a:gs pos="100000">
                  <a:srgbClr val="9B6BF2">
                    <a:alpha val="7000"/>
                  </a:srgbClr>
                </a:gs>
              </a:gsLst>
              <a:path path="circle">
                <a:fillToRect l="50000" t="50000" r="50000" b="50000"/>
              </a:path>
            </a:gradFill>
            <a:ln cap="flat">
              <a:noFill/>
              <a:prstDash val="solid"/>
            </a:ln>
          </p:spPr>
          <p:txBody>
            <a:bodyPr lIns="0" tIns="0" rIns="0" bIns="0"/>
            <a:lstStyle/>
            <a:p>
              <a:endParaRPr lang="en-GB"/>
            </a:p>
          </p:txBody>
        </p:sp>
        <p:sp>
          <p:nvSpPr>
            <p:cNvPr id="9" name="Freeform 5">
              <a:extLst>
                <a:ext uri="{FF2B5EF4-FFF2-40B4-BE49-F238E27FC236}">
                  <a16:creationId xmlns:a16="http://schemas.microsoft.com/office/drawing/2014/main" id="{62B1E54F-706C-40F7-8A73-B0FE9E71BA21}"/>
                </a:ext>
              </a:extLst>
            </p:cNvPr>
            <p:cNvSpPr/>
            <p:nvPr/>
          </p:nvSpPr>
          <p:spPr>
            <a:xfrm rot="10371510">
              <a:off x="263767" y="4438250"/>
              <a:ext cx="3299411" cy="440923"/>
            </a:xfrm>
            <a:custGeom>
              <a:avLst/>
              <a:gdLst>
                <a:gd name="f0" fmla="val w"/>
                <a:gd name="f1" fmla="val h"/>
                <a:gd name="f2" fmla="val 0"/>
                <a:gd name="f3" fmla="val 10000"/>
                <a:gd name="f4" fmla="val 5291"/>
                <a:gd name="f5" fmla="val 85"/>
                <a:gd name="f6" fmla="val 2532"/>
                <a:gd name="f7" fmla="val 1736"/>
                <a:gd name="f8" fmla="val 3911"/>
                <a:gd name="f9" fmla="val 7524"/>
                <a:gd name="f10" fmla="val 5298"/>
                <a:gd name="f11" fmla="val 9958"/>
                <a:gd name="f12" fmla="val 9989"/>
                <a:gd name="f13" fmla="val 1958"/>
                <a:gd name="f14" fmla="val 9969"/>
                <a:gd name="f15" fmla="val 3333"/>
                <a:gd name="f16" fmla="val 9667"/>
                <a:gd name="f17" fmla="val 204"/>
                <a:gd name="f18" fmla="val 9334"/>
                <a:gd name="f19" fmla="val 400"/>
                <a:gd name="f20" fmla="val 9001"/>
                <a:gd name="f21" fmla="val 590"/>
                <a:gd name="f22" fmla="val 8667"/>
                <a:gd name="f23" fmla="val 753"/>
                <a:gd name="f24" fmla="val 8333"/>
                <a:gd name="f25" fmla="val 917"/>
                <a:gd name="f26" fmla="val 7999"/>
                <a:gd name="f27" fmla="val 1071"/>
                <a:gd name="f28" fmla="val 7669"/>
                <a:gd name="f29" fmla="val 1202"/>
                <a:gd name="f30" fmla="val 7333"/>
                <a:gd name="f31" fmla="val 1325"/>
                <a:gd name="f32" fmla="val 7000"/>
                <a:gd name="f33" fmla="val 1440"/>
                <a:gd name="f34" fmla="val 6673"/>
                <a:gd name="f35" fmla="val 1538"/>
                <a:gd name="f36" fmla="val 6340"/>
                <a:gd name="f37" fmla="val 1636"/>
                <a:gd name="f38" fmla="val 6013"/>
                <a:gd name="f39" fmla="val 1719"/>
                <a:gd name="f40" fmla="val 5686"/>
                <a:gd name="f41" fmla="val 1784"/>
                <a:gd name="f42" fmla="val 5359"/>
                <a:gd name="f43" fmla="val 1850"/>
                <a:gd name="f44" fmla="val 5036"/>
                <a:gd name="f45" fmla="val 1906"/>
                <a:gd name="f46" fmla="val 4717"/>
                <a:gd name="f47" fmla="val 1948"/>
                <a:gd name="f48" fmla="val 4396"/>
                <a:gd name="f49" fmla="val 1980"/>
                <a:gd name="f50" fmla="val 4079"/>
                <a:gd name="f51" fmla="val 2013"/>
                <a:gd name="f52" fmla="val 3766"/>
                <a:gd name="f53" fmla="val 2029"/>
                <a:gd name="f54" fmla="val 3454"/>
                <a:gd name="f55" fmla="val 2046"/>
                <a:gd name="f56" fmla="val 3145"/>
                <a:gd name="f57" fmla="val 2053"/>
                <a:gd name="f58" fmla="val 2839"/>
                <a:gd name="f59" fmla="val 2537"/>
                <a:gd name="f60" fmla="val 2238"/>
                <a:gd name="f61" fmla="val 1943"/>
                <a:gd name="f62" fmla="val 2004"/>
                <a:gd name="f63" fmla="val 1653"/>
                <a:gd name="f64" fmla="val 1368"/>
                <a:gd name="f65" fmla="val 1955"/>
                <a:gd name="f66" fmla="val 1085"/>
                <a:gd name="f67" fmla="val 1915"/>
                <a:gd name="f68" fmla="val 806"/>
                <a:gd name="f69" fmla="val 1873"/>
                <a:gd name="f70" fmla="val 533"/>
                <a:gd name="f71" fmla="val 1833"/>
                <a:gd name="f72" fmla="val 1726"/>
                <a:gd name="f73" fmla="val 28"/>
                <a:gd name="f74" fmla="val 1995"/>
                <a:gd name="f75" fmla="val 57"/>
                <a:gd name="f76" fmla="val 2263"/>
                <a:gd name="f77" fmla="*/ f0 1 10000"/>
                <a:gd name="f78" fmla="*/ f1 1 5291"/>
                <a:gd name="f79" fmla="val f2"/>
                <a:gd name="f80" fmla="val f3"/>
                <a:gd name="f81" fmla="val f4"/>
                <a:gd name="f82" fmla="+- f81 0 f79"/>
                <a:gd name="f83" fmla="+- f80 0 f79"/>
                <a:gd name="f84" fmla="*/ f83 1 10000"/>
                <a:gd name="f85" fmla="*/ f82 1 5291"/>
                <a:gd name="f86" fmla="*/ f79 1 f84"/>
                <a:gd name="f87" fmla="*/ f80 1 f84"/>
                <a:gd name="f88" fmla="*/ f79 1 f85"/>
                <a:gd name="f89" fmla="*/ f81 1 f85"/>
                <a:gd name="f90" fmla="*/ f86 f77 1"/>
                <a:gd name="f91" fmla="*/ f87 f77 1"/>
                <a:gd name="f92" fmla="*/ f89 f78 1"/>
                <a:gd name="f93" fmla="*/ f88 f78 1"/>
              </a:gdLst>
              <a:ahLst/>
              <a:cxnLst>
                <a:cxn ang="3cd4">
                  <a:pos x="hc" y="t"/>
                </a:cxn>
                <a:cxn ang="0">
                  <a:pos x="r" y="vc"/>
                </a:cxn>
                <a:cxn ang="cd4">
                  <a:pos x="hc" y="b"/>
                </a:cxn>
                <a:cxn ang="cd2">
                  <a:pos x="l" y="vc"/>
                </a:cxn>
              </a:cxnLst>
              <a:rect l="f90" t="f93" r="f91" b="f92"/>
              <a:pathLst>
                <a:path w="10000" h="5291">
                  <a:moveTo>
                    <a:pt x="f5" y="f6"/>
                  </a:moveTo>
                  <a:cubicBezTo>
                    <a:pt x="f7" y="f8"/>
                    <a:pt x="f9" y="f10"/>
                    <a:pt x="f11" y="f4"/>
                  </a:cubicBezTo>
                  <a:cubicBezTo>
                    <a:pt x="f12" y="f13"/>
                    <a:pt x="f14" y="f15"/>
                    <a:pt x="f3" y="f2"/>
                  </a:cubicBezTo>
                  <a:lnTo>
                    <a:pt x="f3" y="f2"/>
                  </a:lnTo>
                  <a:lnTo>
                    <a:pt x="f16" y="f17"/>
                  </a:lnTo>
                  <a:lnTo>
                    <a:pt x="f18" y="f19"/>
                  </a:lnTo>
                  <a:lnTo>
                    <a:pt x="f20" y="f21"/>
                  </a:lnTo>
                  <a:lnTo>
                    <a:pt x="f22" y="f23"/>
                  </a:lnTo>
                  <a:lnTo>
                    <a:pt x="f24" y="f25"/>
                  </a:lnTo>
                  <a:lnTo>
                    <a:pt x="f26" y="f27"/>
                  </a:lnTo>
                  <a:lnTo>
                    <a:pt x="f28" y="f29"/>
                  </a:lnTo>
                  <a:lnTo>
                    <a:pt x="f30" y="f31"/>
                  </a:lnTo>
                  <a:lnTo>
                    <a:pt x="f32" y="f33"/>
                  </a:lnTo>
                  <a:lnTo>
                    <a:pt x="f34" y="f35"/>
                  </a:lnTo>
                  <a:lnTo>
                    <a:pt x="f36" y="f37"/>
                  </a:lnTo>
                  <a:lnTo>
                    <a:pt x="f38" y="f39"/>
                  </a:lnTo>
                  <a:lnTo>
                    <a:pt x="f40" y="f41"/>
                  </a:lnTo>
                  <a:lnTo>
                    <a:pt x="f42" y="f43"/>
                  </a:lnTo>
                  <a:lnTo>
                    <a:pt x="f44" y="f45"/>
                  </a:lnTo>
                  <a:lnTo>
                    <a:pt x="f46" y="f47"/>
                  </a:lnTo>
                  <a:lnTo>
                    <a:pt x="f48" y="f49"/>
                  </a:lnTo>
                  <a:lnTo>
                    <a:pt x="f50" y="f51"/>
                  </a:lnTo>
                  <a:lnTo>
                    <a:pt x="f52" y="f53"/>
                  </a:lnTo>
                  <a:lnTo>
                    <a:pt x="f54" y="f55"/>
                  </a:lnTo>
                  <a:lnTo>
                    <a:pt x="f56" y="f57"/>
                  </a:lnTo>
                  <a:lnTo>
                    <a:pt x="f58" y="f55"/>
                  </a:lnTo>
                  <a:lnTo>
                    <a:pt x="f59" y="f55"/>
                  </a:lnTo>
                  <a:lnTo>
                    <a:pt x="f60" y="f53"/>
                  </a:lnTo>
                  <a:lnTo>
                    <a:pt x="f61" y="f62"/>
                  </a:lnTo>
                  <a:lnTo>
                    <a:pt x="f63" y="f49"/>
                  </a:lnTo>
                  <a:lnTo>
                    <a:pt x="f64" y="f65"/>
                  </a:lnTo>
                  <a:lnTo>
                    <a:pt x="f66" y="f67"/>
                  </a:lnTo>
                  <a:lnTo>
                    <a:pt x="f68" y="f69"/>
                  </a:lnTo>
                  <a:lnTo>
                    <a:pt x="f70" y="f71"/>
                  </a:lnTo>
                  <a:lnTo>
                    <a:pt x="f2" y="f72"/>
                  </a:lnTo>
                  <a:cubicBezTo>
                    <a:pt x="f73" y="f74"/>
                    <a:pt x="f75" y="f76"/>
                    <a:pt x="f5" y="f6"/>
                  </a:cubicBezTo>
                  <a:close/>
                </a:path>
              </a:pathLst>
            </a:custGeom>
            <a:solidFill>
              <a:srgbClr val="FFFFFF">
                <a:alpha val="20000"/>
              </a:srgbClr>
            </a:solidFill>
            <a:ln cap="flat">
              <a:noFill/>
              <a:prstDash val="solid"/>
            </a:ln>
          </p:spPr>
          <p:txBody>
            <a:bodyPr lIns="0" tIns="0" rIns="0" bIns="0"/>
            <a:lstStyle/>
            <a:p>
              <a:endParaRPr lang="en-GB"/>
            </a:p>
          </p:txBody>
        </p:sp>
        <p:sp>
          <p:nvSpPr>
            <p:cNvPr id="10" name="Freeform 5">
              <a:extLst>
                <a:ext uri="{FF2B5EF4-FFF2-40B4-BE49-F238E27FC236}">
                  <a16:creationId xmlns:a16="http://schemas.microsoft.com/office/drawing/2014/main" id="{0CB1B706-5C1B-47AC-AD77-5A072DDE62D9}"/>
                </a:ext>
              </a:extLst>
            </p:cNvPr>
            <p:cNvSpPr/>
            <p:nvPr/>
          </p:nvSpPr>
          <p:spPr>
            <a:xfrm rot="10799991">
              <a:off x="459514" y="321138"/>
              <a:ext cx="11277596" cy="4533896"/>
            </a:xfrm>
            <a:custGeom>
              <a:avLst/>
              <a:gdLst>
                <a:gd name="f0" fmla="val w"/>
                <a:gd name="f1" fmla="val h"/>
                <a:gd name="f2" fmla="val 0"/>
                <a:gd name="f3" fmla="val 7104"/>
                <a:gd name="f4" fmla="val 2856"/>
                <a:gd name="f5" fmla="val 1"/>
                <a:gd name="f6" fmla="val 6943"/>
                <a:gd name="f7" fmla="val 26"/>
                <a:gd name="f8" fmla="val 6782"/>
                <a:gd name="f9" fmla="val 50"/>
                <a:gd name="f10" fmla="val 6621"/>
                <a:gd name="f11" fmla="val 73"/>
                <a:gd name="f12" fmla="val 6459"/>
                <a:gd name="f13" fmla="val 93"/>
                <a:gd name="f14" fmla="val 6298"/>
                <a:gd name="f15" fmla="val 113"/>
                <a:gd name="f16" fmla="val 6136"/>
                <a:gd name="f17" fmla="val 132"/>
                <a:gd name="f18" fmla="val 5976"/>
                <a:gd name="f19" fmla="val 148"/>
                <a:gd name="f20" fmla="val 5814"/>
                <a:gd name="f21" fmla="val 163"/>
                <a:gd name="f22" fmla="val 5653"/>
                <a:gd name="f23" fmla="val 177"/>
                <a:gd name="f24" fmla="val 5494"/>
                <a:gd name="f25" fmla="val 189"/>
                <a:gd name="f26" fmla="val 5334"/>
                <a:gd name="f27" fmla="val 201"/>
                <a:gd name="f28" fmla="val 5175"/>
                <a:gd name="f29" fmla="val 211"/>
                <a:gd name="f30" fmla="val 5017"/>
                <a:gd name="f31" fmla="val 219"/>
                <a:gd name="f32" fmla="val 4859"/>
                <a:gd name="f33" fmla="val 227"/>
                <a:gd name="f34" fmla="val 4703"/>
                <a:gd name="f35" fmla="val 234"/>
                <a:gd name="f36" fmla="val 4548"/>
                <a:gd name="f37" fmla="val 239"/>
                <a:gd name="f38" fmla="val 4393"/>
                <a:gd name="f39" fmla="val 243"/>
                <a:gd name="f40" fmla="val 4240"/>
                <a:gd name="f41" fmla="val 247"/>
                <a:gd name="f42" fmla="val 4088"/>
                <a:gd name="f43" fmla="val 249"/>
                <a:gd name="f44" fmla="val 3937"/>
                <a:gd name="f45" fmla="val 251"/>
                <a:gd name="f46" fmla="val 3788"/>
                <a:gd name="f47" fmla="val 252"/>
                <a:gd name="f48" fmla="val 3640"/>
                <a:gd name="f49" fmla="val 3494"/>
                <a:gd name="f50" fmla="val 3349"/>
                <a:gd name="f51" fmla="val 3207"/>
                <a:gd name="f52" fmla="val 246"/>
                <a:gd name="f53" fmla="val 3066"/>
                <a:gd name="f54" fmla="val 2928"/>
                <a:gd name="f55" fmla="val 240"/>
                <a:gd name="f56" fmla="val 2791"/>
                <a:gd name="f57" fmla="val 235"/>
                <a:gd name="f58" fmla="val 2656"/>
                <a:gd name="f59" fmla="val 230"/>
                <a:gd name="f60" fmla="val 2524"/>
                <a:gd name="f61" fmla="val 225"/>
                <a:gd name="f62" fmla="val 2266"/>
                <a:gd name="f63" fmla="val 212"/>
                <a:gd name="f64" fmla="val 2019"/>
                <a:gd name="f65" fmla="val 198"/>
                <a:gd name="f66" fmla="val 1782"/>
                <a:gd name="f67" fmla="val 183"/>
                <a:gd name="f68" fmla="val 1557"/>
                <a:gd name="f69" fmla="val 167"/>
                <a:gd name="f70" fmla="val 1343"/>
                <a:gd name="f71" fmla="val 150"/>
                <a:gd name="f72" fmla="val 1144"/>
                <a:gd name="f73" fmla="val 957"/>
                <a:gd name="f74" fmla="val 114"/>
                <a:gd name="f75" fmla="val 785"/>
                <a:gd name="f76" fmla="val 96"/>
                <a:gd name="f77" fmla="val 627"/>
                <a:gd name="f78" fmla="val 79"/>
                <a:gd name="f79" fmla="val 487"/>
                <a:gd name="f80" fmla="val 63"/>
                <a:gd name="f81" fmla="val 361"/>
                <a:gd name="f82" fmla="val 48"/>
                <a:gd name="f83" fmla="val 254"/>
                <a:gd name="f84" fmla="val 35"/>
                <a:gd name="f85" fmla="val 165"/>
                <a:gd name="f86" fmla="val 23"/>
                <a:gd name="f87" fmla="val 42"/>
                <a:gd name="f88" fmla="val 6"/>
                <a:gd name="f89" fmla="*/ f0 1 7104"/>
                <a:gd name="f90" fmla="*/ f1 1 2856"/>
                <a:gd name="f91" fmla="val f2"/>
                <a:gd name="f92" fmla="val f3"/>
                <a:gd name="f93" fmla="val f4"/>
                <a:gd name="f94" fmla="+- f93 0 f91"/>
                <a:gd name="f95" fmla="+- f92 0 f91"/>
                <a:gd name="f96" fmla="*/ f95 1 7104"/>
                <a:gd name="f97" fmla="*/ f94 1 2856"/>
                <a:gd name="f98" fmla="*/ 0 1 f96"/>
                <a:gd name="f99" fmla="*/ f92 1 f96"/>
                <a:gd name="f100" fmla="*/ 0 1 f97"/>
                <a:gd name="f101" fmla="*/ f93 1 f97"/>
                <a:gd name="f102" fmla="*/ f98 f89 1"/>
                <a:gd name="f103" fmla="*/ f99 f89 1"/>
                <a:gd name="f104" fmla="*/ f101 f90 1"/>
                <a:gd name="f105" fmla="*/ f100 f90 1"/>
              </a:gdLst>
              <a:ahLst/>
              <a:cxnLst>
                <a:cxn ang="3cd4">
                  <a:pos x="hc" y="t"/>
                </a:cxn>
                <a:cxn ang="0">
                  <a:pos x="r" y="vc"/>
                </a:cxn>
                <a:cxn ang="cd4">
                  <a:pos x="hc" y="b"/>
                </a:cxn>
                <a:cxn ang="cd2">
                  <a:pos x="l" y="vc"/>
                </a:cxn>
              </a:cxnLst>
              <a:rect l="f102" t="f105" r="f103" b="f104"/>
              <a:pathLst>
                <a:path w="7104" h="2856">
                  <a:moveTo>
                    <a:pt x="f2" y="f2"/>
                  </a:moveTo>
                  <a:lnTo>
                    <a:pt x="f2" y="f4"/>
                  </a:lnTo>
                  <a:lnTo>
                    <a:pt x="f3" y="f4"/>
                  </a:lnTo>
                  <a:lnTo>
                    <a:pt x="f3" y="f5"/>
                  </a:lnTo>
                  <a:lnTo>
                    <a:pt x="f3" y="f5"/>
                  </a:lnTo>
                  <a:lnTo>
                    <a:pt x="f6" y="f7"/>
                  </a:lnTo>
                  <a:lnTo>
                    <a:pt x="f8" y="f9"/>
                  </a:lnTo>
                  <a:lnTo>
                    <a:pt x="f10" y="f11"/>
                  </a:lnTo>
                  <a:lnTo>
                    <a:pt x="f12" y="f13"/>
                  </a:lnTo>
                  <a:lnTo>
                    <a:pt x="f14" y="f15"/>
                  </a:lnTo>
                  <a:lnTo>
                    <a:pt x="f16" y="f17"/>
                  </a:lnTo>
                  <a:lnTo>
                    <a:pt x="f18" y="f19"/>
                  </a:lnTo>
                  <a:lnTo>
                    <a:pt x="f20" y="f21"/>
                  </a:lnTo>
                  <a:lnTo>
                    <a:pt x="f22" y="f23"/>
                  </a:lnTo>
                  <a:lnTo>
                    <a:pt x="f24" y="f25"/>
                  </a:lnTo>
                  <a:lnTo>
                    <a:pt x="f26" y="f27"/>
                  </a:lnTo>
                  <a:lnTo>
                    <a:pt x="f28" y="f29"/>
                  </a:lnTo>
                  <a:lnTo>
                    <a:pt x="f30" y="f31"/>
                  </a:lnTo>
                  <a:lnTo>
                    <a:pt x="f32" y="f33"/>
                  </a:lnTo>
                  <a:lnTo>
                    <a:pt x="f34" y="f35"/>
                  </a:lnTo>
                  <a:lnTo>
                    <a:pt x="f36" y="f37"/>
                  </a:lnTo>
                  <a:lnTo>
                    <a:pt x="f38" y="f39"/>
                  </a:lnTo>
                  <a:lnTo>
                    <a:pt x="f40" y="f41"/>
                  </a:lnTo>
                  <a:lnTo>
                    <a:pt x="f42" y="f43"/>
                  </a:lnTo>
                  <a:lnTo>
                    <a:pt x="f44" y="f45"/>
                  </a:lnTo>
                  <a:lnTo>
                    <a:pt x="f46" y="f47"/>
                  </a:lnTo>
                  <a:lnTo>
                    <a:pt x="f48" y="f45"/>
                  </a:lnTo>
                  <a:lnTo>
                    <a:pt x="f49" y="f45"/>
                  </a:lnTo>
                  <a:lnTo>
                    <a:pt x="f50" y="f43"/>
                  </a:lnTo>
                  <a:lnTo>
                    <a:pt x="f51" y="f52"/>
                  </a:lnTo>
                  <a:lnTo>
                    <a:pt x="f53" y="f39"/>
                  </a:lnTo>
                  <a:lnTo>
                    <a:pt x="f54" y="f55"/>
                  </a:lnTo>
                  <a:lnTo>
                    <a:pt x="f56" y="f57"/>
                  </a:lnTo>
                  <a:lnTo>
                    <a:pt x="f58" y="f59"/>
                  </a:lnTo>
                  <a:lnTo>
                    <a:pt x="f60" y="f61"/>
                  </a:lnTo>
                  <a:lnTo>
                    <a:pt x="f62" y="f63"/>
                  </a:lnTo>
                  <a:lnTo>
                    <a:pt x="f64" y="f65"/>
                  </a:lnTo>
                  <a:lnTo>
                    <a:pt x="f66" y="f67"/>
                  </a:lnTo>
                  <a:lnTo>
                    <a:pt x="f68" y="f69"/>
                  </a:lnTo>
                  <a:lnTo>
                    <a:pt x="f70" y="f71"/>
                  </a:lnTo>
                  <a:lnTo>
                    <a:pt x="f72" y="f17"/>
                  </a:lnTo>
                  <a:lnTo>
                    <a:pt x="f73" y="f74"/>
                  </a:lnTo>
                  <a:lnTo>
                    <a:pt x="f75" y="f76"/>
                  </a:lnTo>
                  <a:lnTo>
                    <a:pt x="f77" y="f78"/>
                  </a:lnTo>
                  <a:lnTo>
                    <a:pt x="f79" y="f80"/>
                  </a:lnTo>
                  <a:lnTo>
                    <a:pt x="f81" y="f82"/>
                  </a:lnTo>
                  <a:lnTo>
                    <a:pt x="f83" y="f84"/>
                  </a:lnTo>
                  <a:lnTo>
                    <a:pt x="f85" y="f86"/>
                  </a:lnTo>
                  <a:lnTo>
                    <a:pt x="f87" y="f88"/>
                  </a:lnTo>
                  <a:lnTo>
                    <a:pt x="f2" y="f2"/>
                  </a:lnTo>
                  <a:lnTo>
                    <a:pt x="f2" y="f2"/>
                  </a:lnTo>
                  <a:close/>
                </a:path>
              </a:pathLst>
            </a:custGeom>
            <a:solidFill>
              <a:srgbClr val="FFFFFF"/>
            </a:solidFill>
            <a:ln cap="flat">
              <a:noFill/>
              <a:prstDash val="solid"/>
            </a:ln>
          </p:spPr>
          <p:txBody>
            <a:bodyPr lIns="0" tIns="0" rIns="0" bIns="0"/>
            <a:lstStyle/>
            <a:p>
              <a:endParaRPr lang="en-GB"/>
            </a:p>
          </p:txBody>
        </p:sp>
        <p:sp>
          <p:nvSpPr>
            <p:cNvPr id="11" name="Freeform 5">
              <a:extLst>
                <a:ext uri="{FF2B5EF4-FFF2-40B4-BE49-F238E27FC236}">
                  <a16:creationId xmlns:a16="http://schemas.microsoft.com/office/drawing/2014/main" id="{CD27EB08-0151-436B-AC1F-D45028F94B2A}"/>
                </a:ext>
              </a:extLst>
            </p:cNvPr>
            <p:cNvSpPr/>
            <p:nvPr/>
          </p:nvSpPr>
          <p:spPr>
            <a:xfrm>
              <a:off x="0" y="1591"/>
              <a:ext cx="12191996" cy="6856408"/>
            </a:xfrm>
            <a:custGeom>
              <a:avLst/>
              <a:gdLst>
                <a:gd name="f0" fmla="val w"/>
                <a:gd name="f1" fmla="val h"/>
                <a:gd name="f2" fmla="val 0"/>
                <a:gd name="f3" fmla="val 15356"/>
                <a:gd name="f4" fmla="val 8638"/>
                <a:gd name="f5" fmla="val 14748"/>
                <a:gd name="f6" fmla="val 8038"/>
                <a:gd name="f7" fmla="val 600"/>
                <a:gd name="f8" fmla="val 592"/>
                <a:gd name="f9" fmla="*/ f0 1 15356"/>
                <a:gd name="f10" fmla="*/ f1 1 8638"/>
                <a:gd name="f11" fmla="val f2"/>
                <a:gd name="f12" fmla="val f3"/>
                <a:gd name="f13" fmla="val f4"/>
                <a:gd name="f14" fmla="+- f13 0 f11"/>
                <a:gd name="f15" fmla="+- f12 0 f11"/>
                <a:gd name="f16" fmla="*/ f15 1 15356"/>
                <a:gd name="f17" fmla="*/ f14 1 8638"/>
                <a:gd name="f18" fmla="*/ 0 1 f16"/>
                <a:gd name="f19" fmla="*/ f12 1 f16"/>
                <a:gd name="f20" fmla="*/ 0 1 f17"/>
                <a:gd name="f21" fmla="*/ f13 1 f17"/>
                <a:gd name="f22" fmla="*/ f18 f9 1"/>
                <a:gd name="f23" fmla="*/ f19 f9 1"/>
                <a:gd name="f24" fmla="*/ f21 f10 1"/>
                <a:gd name="f25" fmla="*/ f20 f10 1"/>
              </a:gdLst>
              <a:ahLst/>
              <a:cxnLst>
                <a:cxn ang="3cd4">
                  <a:pos x="hc" y="t"/>
                </a:cxn>
                <a:cxn ang="0">
                  <a:pos x="r" y="vc"/>
                </a:cxn>
                <a:cxn ang="cd4">
                  <a:pos x="hc" y="b"/>
                </a:cxn>
                <a:cxn ang="cd2">
                  <a:pos x="l" y="vc"/>
                </a:cxn>
              </a:cxnLst>
              <a:rect l="f22" t="f25" r="f23" b="f24"/>
              <a:pathLst>
                <a:path w="15356" h="8638">
                  <a:moveTo>
                    <a:pt x="f2" y="f2"/>
                  </a:moveTo>
                  <a:lnTo>
                    <a:pt x="f2" y="f4"/>
                  </a:lnTo>
                  <a:lnTo>
                    <a:pt x="f3" y="f4"/>
                  </a:lnTo>
                  <a:lnTo>
                    <a:pt x="f3" y="f2"/>
                  </a:lnTo>
                  <a:lnTo>
                    <a:pt x="f2" y="f2"/>
                  </a:lnTo>
                  <a:close/>
                  <a:moveTo>
                    <a:pt x="f5" y="f6"/>
                  </a:moveTo>
                  <a:lnTo>
                    <a:pt x="f7" y="f6"/>
                  </a:lnTo>
                  <a:lnTo>
                    <a:pt x="f7" y="f8"/>
                  </a:lnTo>
                  <a:lnTo>
                    <a:pt x="f5" y="f8"/>
                  </a:lnTo>
                  <a:lnTo>
                    <a:pt x="f5" y="f6"/>
                  </a:lnTo>
                  <a:close/>
                </a:path>
              </a:pathLst>
            </a:custGeom>
            <a:solidFill>
              <a:srgbClr val="FFFFFF"/>
            </a:solidFill>
            <a:ln cap="flat">
              <a:noFill/>
              <a:prstDash val="solid"/>
            </a:ln>
          </p:spPr>
          <p:txBody>
            <a:bodyPr lIns="0" tIns="0" rIns="0" bIns="0"/>
            <a:lstStyle/>
            <a:p>
              <a:endParaRPr lang="en-GB"/>
            </a:p>
          </p:txBody>
        </p:sp>
      </p:grpSp>
      <p:sp>
        <p:nvSpPr>
          <p:cNvPr id="12" name="Title 1">
            <a:extLst>
              <a:ext uri="{FF2B5EF4-FFF2-40B4-BE49-F238E27FC236}">
                <a16:creationId xmlns:a16="http://schemas.microsoft.com/office/drawing/2014/main" id="{C5621528-42FA-46A0-BDE1-181968B75ADB}"/>
              </a:ext>
            </a:extLst>
          </p:cNvPr>
          <p:cNvSpPr txBox="1">
            <a:spLocks noGrp="1"/>
          </p:cNvSpPr>
          <p:nvPr>
            <p:ph type="title"/>
          </p:nvPr>
        </p:nvSpPr>
        <p:spPr>
          <a:xfrm>
            <a:off x="1154951" y="4969928"/>
            <a:ext cx="8825660" cy="566735"/>
          </a:xfrm>
        </p:spPr>
        <p:txBody>
          <a:bodyPr anchor="b">
            <a:normAutofit/>
          </a:bodyPr>
          <a:lstStyle>
            <a:lvl1pPr>
              <a:defRPr sz="2400"/>
            </a:lvl1pPr>
          </a:lstStyle>
          <a:p>
            <a:pPr lvl="0"/>
            <a:r>
              <a:rPr lang="en-US"/>
              <a:t>Click to edit Master title style</a:t>
            </a:r>
          </a:p>
        </p:txBody>
      </p:sp>
      <p:sp>
        <p:nvSpPr>
          <p:cNvPr id="13" name="Picture Placeholder 2">
            <a:extLst>
              <a:ext uri="{FF2B5EF4-FFF2-40B4-BE49-F238E27FC236}">
                <a16:creationId xmlns:a16="http://schemas.microsoft.com/office/drawing/2014/main" id="{0CB48757-2C26-4283-B890-37C7996765CA}"/>
              </a:ext>
            </a:extLst>
          </p:cNvPr>
          <p:cNvSpPr txBox="1">
            <a:spLocks noGrp="1"/>
          </p:cNvSpPr>
          <p:nvPr>
            <p:ph type="pic" idx="4294967295"/>
          </p:nvPr>
        </p:nvSpPr>
        <p:spPr>
          <a:xfrm>
            <a:off x="1154951" y="685800"/>
            <a:ext cx="8825660" cy="3429000"/>
          </a:xfrm>
          <a:effectLst>
            <a:outerShdw dist="50804" dir="5400000" algn="tl">
              <a:srgbClr val="000000">
                <a:alpha val="43000"/>
              </a:srgbClr>
            </a:outerShdw>
          </a:effectLst>
        </p:spPr>
        <p:txBody>
          <a:bodyPr anchorCtr="1"/>
          <a:lstStyle>
            <a:lvl1pPr marL="0" indent="0" algn="ctr">
              <a:buNone/>
              <a:defRPr sz="1600"/>
            </a:lvl1pPr>
          </a:lstStyle>
          <a:p>
            <a:pPr lvl="0"/>
            <a:r>
              <a:rPr lang="en-US"/>
              <a:t>Click icon to add picture</a:t>
            </a:r>
          </a:p>
        </p:txBody>
      </p:sp>
      <p:sp>
        <p:nvSpPr>
          <p:cNvPr id="14" name="Text Placeholder 3">
            <a:extLst>
              <a:ext uri="{FF2B5EF4-FFF2-40B4-BE49-F238E27FC236}">
                <a16:creationId xmlns:a16="http://schemas.microsoft.com/office/drawing/2014/main" id="{3E115C77-D111-401A-B54D-AE84122705F5}"/>
              </a:ext>
            </a:extLst>
          </p:cNvPr>
          <p:cNvSpPr txBox="1">
            <a:spLocks noGrp="1"/>
          </p:cNvSpPr>
          <p:nvPr>
            <p:ph type="body" idx="4294967295"/>
          </p:nvPr>
        </p:nvSpPr>
        <p:spPr>
          <a:xfrm>
            <a:off x="1154951" y="5536664"/>
            <a:ext cx="8825660" cy="493711"/>
          </a:xfrm>
        </p:spPr>
        <p:txBody>
          <a:bodyPr/>
          <a:lstStyle>
            <a:lvl1pPr marL="0" indent="0">
              <a:buNone/>
              <a:defRPr sz="1200">
                <a:solidFill>
                  <a:srgbClr val="EF53A5"/>
                </a:solidFill>
              </a:defRPr>
            </a:lvl1pPr>
          </a:lstStyle>
          <a:p>
            <a:pPr lvl="0"/>
            <a:r>
              <a:rPr lang="en-US"/>
              <a:t>Click to edit Master text styles</a:t>
            </a:r>
          </a:p>
        </p:txBody>
      </p:sp>
      <p:sp>
        <p:nvSpPr>
          <p:cNvPr id="15" name="Date Placeholder 4">
            <a:extLst>
              <a:ext uri="{FF2B5EF4-FFF2-40B4-BE49-F238E27FC236}">
                <a16:creationId xmlns:a16="http://schemas.microsoft.com/office/drawing/2014/main" id="{F11C6189-2422-4728-B16D-DE960E2387C0}"/>
              </a:ext>
            </a:extLst>
          </p:cNvPr>
          <p:cNvSpPr txBox="1">
            <a:spLocks noGrp="1"/>
          </p:cNvSpPr>
          <p:nvPr>
            <p:ph type="dt" sz="half" idx="7"/>
          </p:nvPr>
        </p:nvSpPr>
        <p:spPr/>
        <p:txBody>
          <a:bodyPr/>
          <a:lstStyle>
            <a:lvl1pPr>
              <a:defRPr/>
            </a:lvl1pPr>
          </a:lstStyle>
          <a:p>
            <a:pPr lvl="0"/>
            <a:fld id="{474279A7-B476-4332-9135-3D7090FEDAEA}" type="datetime1">
              <a:rPr lang="en-GB"/>
              <a:pPr lvl="0"/>
              <a:t>10/01/2020</a:t>
            </a:fld>
            <a:endParaRPr lang="en-GB"/>
          </a:p>
        </p:txBody>
      </p:sp>
      <p:sp>
        <p:nvSpPr>
          <p:cNvPr id="16" name="Footer Placeholder 5">
            <a:extLst>
              <a:ext uri="{FF2B5EF4-FFF2-40B4-BE49-F238E27FC236}">
                <a16:creationId xmlns:a16="http://schemas.microsoft.com/office/drawing/2014/main" id="{C1429DFE-E934-40F2-ABFF-C9F8C1FF0F0C}"/>
              </a:ext>
            </a:extLst>
          </p:cNvPr>
          <p:cNvSpPr txBox="1">
            <a:spLocks noGrp="1"/>
          </p:cNvSpPr>
          <p:nvPr>
            <p:ph type="ftr" sz="quarter" idx="9"/>
          </p:nvPr>
        </p:nvSpPr>
        <p:spPr/>
        <p:txBody>
          <a:bodyPr/>
          <a:lstStyle>
            <a:lvl1pPr>
              <a:defRPr/>
            </a:lvl1pPr>
          </a:lstStyle>
          <a:p>
            <a:pPr lvl="0"/>
            <a:endParaRPr lang="en-GB"/>
          </a:p>
        </p:txBody>
      </p:sp>
      <p:sp>
        <p:nvSpPr>
          <p:cNvPr id="17" name="Rectangle 15">
            <a:extLst>
              <a:ext uri="{FF2B5EF4-FFF2-40B4-BE49-F238E27FC236}">
                <a16:creationId xmlns:a16="http://schemas.microsoft.com/office/drawing/2014/main" id="{E6ADDA58-6DBB-480C-819D-8F8AAFA13160}"/>
              </a:ext>
            </a:extLst>
          </p:cNvPr>
          <p:cNvSpPr/>
          <p:nvPr/>
        </p:nvSpPr>
        <p:spPr>
          <a:xfrm>
            <a:off x="10437811" y="0"/>
            <a:ext cx="685800" cy="1143000"/>
          </a:xfrm>
          <a:prstGeom prst="rect">
            <a:avLst/>
          </a:prstGeom>
          <a:solidFill>
            <a:srgbClr val="B31166"/>
          </a:solidFill>
          <a:ln cap="flat">
            <a:noFill/>
            <a:prstDash val="solid"/>
          </a:ln>
          <a:effectLst>
            <a:outerShdw dist="25402" dir="5400000" algn="tl">
              <a:srgbClr val="000000">
                <a:alpha val="45000"/>
              </a:srgbClr>
            </a:outerShdw>
          </a:effectLst>
        </p:spPr>
        <p:txBody>
          <a:bodyPr lIns="0" tIns="0" rIns="0" bIns="0"/>
          <a:lstStyle/>
          <a:p>
            <a:endParaRPr lang="en-GB"/>
          </a:p>
        </p:txBody>
      </p:sp>
      <p:sp>
        <p:nvSpPr>
          <p:cNvPr id="18" name="Slide Number Placeholder 6">
            <a:extLst>
              <a:ext uri="{FF2B5EF4-FFF2-40B4-BE49-F238E27FC236}">
                <a16:creationId xmlns:a16="http://schemas.microsoft.com/office/drawing/2014/main" id="{9EFDB2CC-C461-41F1-A27F-8A836A0BFAF3}"/>
              </a:ext>
            </a:extLst>
          </p:cNvPr>
          <p:cNvSpPr txBox="1">
            <a:spLocks noGrp="1"/>
          </p:cNvSpPr>
          <p:nvPr>
            <p:ph type="sldNum" sz="quarter" idx="8"/>
          </p:nvPr>
        </p:nvSpPr>
        <p:spPr/>
        <p:txBody>
          <a:bodyPr/>
          <a:lstStyle>
            <a:lvl1pPr>
              <a:defRPr/>
            </a:lvl1pPr>
          </a:lstStyle>
          <a:p>
            <a:pPr lvl="0"/>
            <a:fld id="{F58611B9-65E8-4F5B-BF03-AAA68A49E8F5}" type="slidenum">
              <a:t>‹#›</a:t>
            </a:fld>
            <a:endParaRPr lang="en-GB"/>
          </a:p>
        </p:txBody>
      </p:sp>
    </p:spTree>
    <p:extLst>
      <p:ext uri="{BB962C8B-B14F-4D97-AF65-F5344CB8AC3E}">
        <p14:creationId xmlns:p14="http://schemas.microsoft.com/office/powerpoint/2010/main" val="2063696157"/>
      </p:ext>
    </p:extLst>
  </p:cSld>
  <p:clrMapOvr>
    <a:masterClrMapping/>
  </p:clrMapOvr>
</p:sldLayout>
</file>

<file path=ppt/slideLayouts/slideLayout39.xml><?xml version="1.0" encoding="utf-8"?>
<p:sldLayout xmlns:a="http://schemas.openxmlformats.org/drawingml/2006/main" xmlns:r="http://schemas.openxmlformats.org/officeDocument/2006/relationships" xmlns:p="http://schemas.openxmlformats.org/presentationml/2006/main" showMasterSp="0" preserve="1">
  <p:cSld name="Title and Caption">
    <p:spTree>
      <p:nvGrpSpPr>
        <p:cNvPr id="1" name=""/>
        <p:cNvGrpSpPr/>
        <p:nvPr/>
      </p:nvGrpSpPr>
      <p:grpSpPr>
        <a:xfrm>
          <a:off x="0" y="0"/>
          <a:ext cx="0" cy="0"/>
          <a:chOff x="0" y="0"/>
          <a:chExt cx="0" cy="0"/>
        </a:xfrm>
      </p:grpSpPr>
      <p:grpSp>
        <p:nvGrpSpPr>
          <p:cNvPr id="2" name="Group 6">
            <a:extLst>
              <a:ext uri="{FF2B5EF4-FFF2-40B4-BE49-F238E27FC236}">
                <a16:creationId xmlns:a16="http://schemas.microsoft.com/office/drawing/2014/main" id="{4A8D00E0-4C2F-4F9E-91B7-9B2831690F9E}"/>
              </a:ext>
            </a:extLst>
          </p:cNvPr>
          <p:cNvGrpSpPr/>
          <p:nvPr/>
        </p:nvGrpSpPr>
        <p:grpSpPr>
          <a:xfrm>
            <a:off x="0" y="0"/>
            <a:ext cx="12191996" cy="6858000"/>
            <a:chOff x="0" y="0"/>
            <a:chExt cx="12191996" cy="6858000"/>
          </a:xfrm>
        </p:grpSpPr>
        <p:sp>
          <p:nvSpPr>
            <p:cNvPr id="3" name="Rectangle 10">
              <a:extLst>
                <a:ext uri="{FF2B5EF4-FFF2-40B4-BE49-F238E27FC236}">
                  <a16:creationId xmlns:a16="http://schemas.microsoft.com/office/drawing/2014/main" id="{DCE0870C-D395-40C5-8DD9-66BB0F879724}"/>
                </a:ext>
              </a:extLst>
            </p:cNvPr>
            <p:cNvSpPr/>
            <p:nvPr/>
          </p:nvSpPr>
          <p:spPr>
            <a:xfrm>
              <a:off x="0" y="0"/>
              <a:ext cx="12191996" cy="6858000"/>
            </a:xfrm>
            <a:prstGeom prst="rect">
              <a:avLst/>
            </a:prstGeom>
            <a:blipFill>
              <a:blip r:embed="rId2">
                <a:alphaModFix/>
              </a:blip>
              <a:stretch>
                <a:fillRect/>
              </a:stretch>
            </a:blipFill>
            <a:ln cap="flat">
              <a:noFill/>
              <a:prstDash val="solid"/>
            </a:ln>
          </p:spPr>
          <p:txBody>
            <a:bodyPr lIns="0" tIns="0" rIns="0" bIns="0"/>
            <a:lstStyle/>
            <a:p>
              <a:endParaRPr lang="en-GB"/>
            </a:p>
          </p:txBody>
        </p:sp>
        <p:sp>
          <p:nvSpPr>
            <p:cNvPr id="4" name="Oval 13">
              <a:extLst>
                <a:ext uri="{FF2B5EF4-FFF2-40B4-BE49-F238E27FC236}">
                  <a16:creationId xmlns:a16="http://schemas.microsoft.com/office/drawing/2014/main" id="{4303046D-6957-4E10-813B-25D91E4552AE}"/>
                </a:ext>
              </a:extLst>
            </p:cNvPr>
            <p:cNvSpPr/>
            <p:nvPr/>
          </p:nvSpPr>
          <p:spPr>
            <a:xfrm>
              <a:off x="0" y="2667003"/>
              <a:ext cx="4190996" cy="4190996"/>
            </a:xfrm>
            <a:custGeom>
              <a:avLst/>
              <a:gdLst>
                <a:gd name="f0" fmla="val 21600000"/>
                <a:gd name="f1" fmla="val 10800000"/>
                <a:gd name="f2" fmla="val 5400000"/>
                <a:gd name="f3" fmla="val 180"/>
                <a:gd name="f4" fmla="val w"/>
                <a:gd name="f5" fmla="val h"/>
                <a:gd name="f6" fmla="val ss"/>
                <a:gd name="f7" fmla="val 0"/>
                <a:gd name="f8" fmla="*/ 5419351 1 1725033"/>
                <a:gd name="f9" fmla="+- 0 0 -360"/>
                <a:gd name="f10" fmla="+- 0 0 -180"/>
                <a:gd name="f11" fmla="abs f4"/>
                <a:gd name="f12" fmla="abs f5"/>
                <a:gd name="f13" fmla="abs f6"/>
                <a:gd name="f14" fmla="val f7"/>
                <a:gd name="f15" fmla="+- 2700000 f2 0"/>
                <a:gd name="f16" fmla="*/ f9 f1 1"/>
                <a:gd name="f17" fmla="*/ f10 f1 1"/>
                <a:gd name="f18" fmla="?: f11 f4 1"/>
                <a:gd name="f19" fmla="?: f12 f5 1"/>
                <a:gd name="f20" fmla="?: f13 f6 1"/>
                <a:gd name="f21" fmla="*/ f15 f8 1"/>
                <a:gd name="f22" fmla="*/ f16 1 f3"/>
                <a:gd name="f23" fmla="*/ f17 1 f3"/>
                <a:gd name="f24" fmla="*/ f18 1 21600"/>
                <a:gd name="f25" fmla="*/ f19 1 21600"/>
                <a:gd name="f26" fmla="*/ 21600 f18 1"/>
                <a:gd name="f27" fmla="*/ 21600 f19 1"/>
                <a:gd name="f28" fmla="*/ f21 1 f1"/>
                <a:gd name="f29" fmla="+- f22 0 f2"/>
                <a:gd name="f30" fmla="+- f23 0 f2"/>
                <a:gd name="f31" fmla="min f25 f24"/>
                <a:gd name="f32" fmla="*/ f26 1 f20"/>
                <a:gd name="f33" fmla="*/ f27 1 f20"/>
                <a:gd name="f34" fmla="+- 0 0 f28"/>
                <a:gd name="f35" fmla="val f32"/>
                <a:gd name="f36" fmla="val f33"/>
                <a:gd name="f37" fmla="+- 0 0 f34"/>
                <a:gd name="f38" fmla="*/ f14 f31 1"/>
                <a:gd name="f39" fmla="+- f36 0 f14"/>
                <a:gd name="f40" fmla="+- f35 0 f14"/>
                <a:gd name="f41" fmla="*/ f37 f1 1"/>
                <a:gd name="f42" fmla="*/ f39 1 2"/>
                <a:gd name="f43" fmla="*/ f40 1 2"/>
                <a:gd name="f44" fmla="*/ f41 1 f8"/>
                <a:gd name="f45" fmla="+- f14 f42 0"/>
                <a:gd name="f46" fmla="+- f14 f43 0"/>
                <a:gd name="f47" fmla="+- f44 0 f2"/>
                <a:gd name="f48" fmla="*/ f43 f31 1"/>
                <a:gd name="f49" fmla="*/ f42 f31 1"/>
                <a:gd name="f50" fmla="cos 1 f47"/>
                <a:gd name="f51" fmla="sin 1 f47"/>
                <a:gd name="f52" fmla="*/ f45 f31 1"/>
                <a:gd name="f53" fmla="+- 0 0 f50"/>
                <a:gd name="f54" fmla="+- 0 0 f51"/>
                <a:gd name="f55" fmla="+- 0 0 f53"/>
                <a:gd name="f56" fmla="+- 0 0 f54"/>
                <a:gd name="f57" fmla="*/ f55 f43 1"/>
                <a:gd name="f58" fmla="*/ f56 f42 1"/>
                <a:gd name="f59" fmla="+- f46 0 f57"/>
                <a:gd name="f60" fmla="+- f46 f57 0"/>
                <a:gd name="f61" fmla="+- f45 0 f58"/>
                <a:gd name="f62" fmla="+- f45 f58 0"/>
                <a:gd name="f63" fmla="*/ f59 f31 1"/>
                <a:gd name="f64" fmla="*/ f61 f31 1"/>
                <a:gd name="f65" fmla="*/ f60 f31 1"/>
                <a:gd name="f66" fmla="*/ f62 f31 1"/>
              </a:gdLst>
              <a:ahLst/>
              <a:cxnLst>
                <a:cxn ang="3cd4">
                  <a:pos x="hc" y="t"/>
                </a:cxn>
                <a:cxn ang="0">
                  <a:pos x="r" y="vc"/>
                </a:cxn>
                <a:cxn ang="cd4">
                  <a:pos x="hc" y="b"/>
                </a:cxn>
                <a:cxn ang="cd2">
                  <a:pos x="l" y="vc"/>
                </a:cxn>
                <a:cxn ang="f29">
                  <a:pos x="f63" y="f64"/>
                </a:cxn>
                <a:cxn ang="f30">
                  <a:pos x="f63" y="f66"/>
                </a:cxn>
                <a:cxn ang="f30">
                  <a:pos x="f65" y="f66"/>
                </a:cxn>
                <a:cxn ang="f29">
                  <a:pos x="f65" y="f64"/>
                </a:cxn>
              </a:cxnLst>
              <a:rect l="f63" t="f64" r="f65" b="f66"/>
              <a:pathLst>
                <a:path>
                  <a:moveTo>
                    <a:pt x="f38" y="f52"/>
                  </a:moveTo>
                  <a:arcTo wR="f48" hR="f49" stAng="f1" swAng="f0"/>
                  <a:close/>
                </a:path>
              </a:pathLst>
            </a:custGeom>
            <a:gradFill>
              <a:gsLst>
                <a:gs pos="0">
                  <a:srgbClr val="9B6BF2">
                    <a:alpha val="11000"/>
                  </a:srgbClr>
                </a:gs>
                <a:gs pos="100000">
                  <a:srgbClr val="9B6BF2">
                    <a:alpha val="10000"/>
                  </a:srgbClr>
                </a:gs>
              </a:gsLst>
              <a:path path="circle">
                <a:fillToRect l="50000" t="50000" r="50000" b="50000"/>
              </a:path>
            </a:gradFill>
            <a:ln cap="flat">
              <a:noFill/>
              <a:prstDash val="solid"/>
            </a:ln>
          </p:spPr>
          <p:txBody>
            <a:bodyPr lIns="0" tIns="0" rIns="0" bIns="0"/>
            <a:lstStyle/>
            <a:p>
              <a:endParaRPr lang="en-GB"/>
            </a:p>
          </p:txBody>
        </p:sp>
        <p:sp>
          <p:nvSpPr>
            <p:cNvPr id="5" name="Oval 14">
              <a:extLst>
                <a:ext uri="{FF2B5EF4-FFF2-40B4-BE49-F238E27FC236}">
                  <a16:creationId xmlns:a16="http://schemas.microsoft.com/office/drawing/2014/main" id="{03B77D92-EDA0-4FFE-9D4E-4AEDFA06EACA}"/>
                </a:ext>
              </a:extLst>
            </p:cNvPr>
            <p:cNvSpPr/>
            <p:nvPr/>
          </p:nvSpPr>
          <p:spPr>
            <a:xfrm>
              <a:off x="0" y="2895603"/>
              <a:ext cx="2362196" cy="2362196"/>
            </a:xfrm>
            <a:custGeom>
              <a:avLst/>
              <a:gdLst>
                <a:gd name="f0" fmla="val 21600000"/>
                <a:gd name="f1" fmla="val 10800000"/>
                <a:gd name="f2" fmla="val 5400000"/>
                <a:gd name="f3" fmla="val 180"/>
                <a:gd name="f4" fmla="val w"/>
                <a:gd name="f5" fmla="val h"/>
                <a:gd name="f6" fmla="val ss"/>
                <a:gd name="f7" fmla="val 0"/>
                <a:gd name="f8" fmla="*/ 5419351 1 1725033"/>
                <a:gd name="f9" fmla="+- 0 0 -360"/>
                <a:gd name="f10" fmla="+- 0 0 -180"/>
                <a:gd name="f11" fmla="abs f4"/>
                <a:gd name="f12" fmla="abs f5"/>
                <a:gd name="f13" fmla="abs f6"/>
                <a:gd name="f14" fmla="val f7"/>
                <a:gd name="f15" fmla="+- 2700000 f2 0"/>
                <a:gd name="f16" fmla="*/ f9 f1 1"/>
                <a:gd name="f17" fmla="*/ f10 f1 1"/>
                <a:gd name="f18" fmla="?: f11 f4 1"/>
                <a:gd name="f19" fmla="?: f12 f5 1"/>
                <a:gd name="f20" fmla="?: f13 f6 1"/>
                <a:gd name="f21" fmla="*/ f15 f8 1"/>
                <a:gd name="f22" fmla="*/ f16 1 f3"/>
                <a:gd name="f23" fmla="*/ f17 1 f3"/>
                <a:gd name="f24" fmla="*/ f18 1 21600"/>
                <a:gd name="f25" fmla="*/ f19 1 21600"/>
                <a:gd name="f26" fmla="*/ 21600 f18 1"/>
                <a:gd name="f27" fmla="*/ 21600 f19 1"/>
                <a:gd name="f28" fmla="*/ f21 1 f1"/>
                <a:gd name="f29" fmla="+- f22 0 f2"/>
                <a:gd name="f30" fmla="+- f23 0 f2"/>
                <a:gd name="f31" fmla="min f25 f24"/>
                <a:gd name="f32" fmla="*/ f26 1 f20"/>
                <a:gd name="f33" fmla="*/ f27 1 f20"/>
                <a:gd name="f34" fmla="+- 0 0 f28"/>
                <a:gd name="f35" fmla="val f32"/>
                <a:gd name="f36" fmla="val f33"/>
                <a:gd name="f37" fmla="+- 0 0 f34"/>
                <a:gd name="f38" fmla="*/ f14 f31 1"/>
                <a:gd name="f39" fmla="+- f36 0 f14"/>
                <a:gd name="f40" fmla="+- f35 0 f14"/>
                <a:gd name="f41" fmla="*/ f37 f1 1"/>
                <a:gd name="f42" fmla="*/ f39 1 2"/>
                <a:gd name="f43" fmla="*/ f40 1 2"/>
                <a:gd name="f44" fmla="*/ f41 1 f8"/>
                <a:gd name="f45" fmla="+- f14 f42 0"/>
                <a:gd name="f46" fmla="+- f14 f43 0"/>
                <a:gd name="f47" fmla="+- f44 0 f2"/>
                <a:gd name="f48" fmla="*/ f43 f31 1"/>
                <a:gd name="f49" fmla="*/ f42 f31 1"/>
                <a:gd name="f50" fmla="cos 1 f47"/>
                <a:gd name="f51" fmla="sin 1 f47"/>
                <a:gd name="f52" fmla="*/ f45 f31 1"/>
                <a:gd name="f53" fmla="+- 0 0 f50"/>
                <a:gd name="f54" fmla="+- 0 0 f51"/>
                <a:gd name="f55" fmla="+- 0 0 f53"/>
                <a:gd name="f56" fmla="+- 0 0 f54"/>
                <a:gd name="f57" fmla="*/ f55 f43 1"/>
                <a:gd name="f58" fmla="*/ f56 f42 1"/>
                <a:gd name="f59" fmla="+- f46 0 f57"/>
                <a:gd name="f60" fmla="+- f46 f57 0"/>
                <a:gd name="f61" fmla="+- f45 0 f58"/>
                <a:gd name="f62" fmla="+- f45 f58 0"/>
                <a:gd name="f63" fmla="*/ f59 f31 1"/>
                <a:gd name="f64" fmla="*/ f61 f31 1"/>
                <a:gd name="f65" fmla="*/ f60 f31 1"/>
                <a:gd name="f66" fmla="*/ f62 f31 1"/>
              </a:gdLst>
              <a:ahLst/>
              <a:cxnLst>
                <a:cxn ang="3cd4">
                  <a:pos x="hc" y="t"/>
                </a:cxn>
                <a:cxn ang="0">
                  <a:pos x="r" y="vc"/>
                </a:cxn>
                <a:cxn ang="cd4">
                  <a:pos x="hc" y="b"/>
                </a:cxn>
                <a:cxn ang="cd2">
                  <a:pos x="l" y="vc"/>
                </a:cxn>
                <a:cxn ang="f29">
                  <a:pos x="f63" y="f64"/>
                </a:cxn>
                <a:cxn ang="f30">
                  <a:pos x="f63" y="f66"/>
                </a:cxn>
                <a:cxn ang="f30">
                  <a:pos x="f65" y="f66"/>
                </a:cxn>
                <a:cxn ang="f29">
                  <a:pos x="f65" y="f64"/>
                </a:cxn>
              </a:cxnLst>
              <a:rect l="f63" t="f64" r="f65" b="f66"/>
              <a:pathLst>
                <a:path>
                  <a:moveTo>
                    <a:pt x="f38" y="f52"/>
                  </a:moveTo>
                  <a:arcTo wR="f48" hR="f49" stAng="f1" swAng="f0"/>
                  <a:close/>
                </a:path>
              </a:pathLst>
            </a:custGeom>
            <a:gradFill>
              <a:gsLst>
                <a:gs pos="0">
                  <a:srgbClr val="9B6BF2">
                    <a:alpha val="8000"/>
                  </a:srgbClr>
                </a:gs>
                <a:gs pos="100000">
                  <a:srgbClr val="9B6BF2">
                    <a:alpha val="8000"/>
                  </a:srgbClr>
                </a:gs>
              </a:gsLst>
              <a:path path="circle">
                <a:fillToRect l="50000" t="50000" r="50000" b="50000"/>
              </a:path>
            </a:gradFill>
            <a:ln cap="flat">
              <a:noFill/>
              <a:prstDash val="solid"/>
            </a:ln>
          </p:spPr>
          <p:txBody>
            <a:bodyPr lIns="0" tIns="0" rIns="0" bIns="0"/>
            <a:lstStyle/>
            <a:p>
              <a:endParaRPr lang="en-GB"/>
            </a:p>
          </p:txBody>
        </p:sp>
        <p:sp>
          <p:nvSpPr>
            <p:cNvPr id="6" name="Oval 15">
              <a:extLst>
                <a:ext uri="{FF2B5EF4-FFF2-40B4-BE49-F238E27FC236}">
                  <a16:creationId xmlns:a16="http://schemas.microsoft.com/office/drawing/2014/main" id="{C79EB3B0-9CE8-4EDD-9A08-94EA88824489}"/>
                </a:ext>
              </a:extLst>
            </p:cNvPr>
            <p:cNvSpPr/>
            <p:nvPr/>
          </p:nvSpPr>
          <p:spPr>
            <a:xfrm>
              <a:off x="8609011" y="5867403"/>
              <a:ext cx="990596" cy="990596"/>
            </a:xfrm>
            <a:custGeom>
              <a:avLst/>
              <a:gdLst>
                <a:gd name="f0" fmla="val 21600000"/>
                <a:gd name="f1" fmla="val 10800000"/>
                <a:gd name="f2" fmla="val 5400000"/>
                <a:gd name="f3" fmla="val 180"/>
                <a:gd name="f4" fmla="val w"/>
                <a:gd name="f5" fmla="val h"/>
                <a:gd name="f6" fmla="val ss"/>
                <a:gd name="f7" fmla="val 0"/>
                <a:gd name="f8" fmla="*/ 5419351 1 1725033"/>
                <a:gd name="f9" fmla="+- 0 0 -360"/>
                <a:gd name="f10" fmla="+- 0 0 -180"/>
                <a:gd name="f11" fmla="abs f4"/>
                <a:gd name="f12" fmla="abs f5"/>
                <a:gd name="f13" fmla="abs f6"/>
                <a:gd name="f14" fmla="val f7"/>
                <a:gd name="f15" fmla="+- 2700000 f2 0"/>
                <a:gd name="f16" fmla="*/ f9 f1 1"/>
                <a:gd name="f17" fmla="*/ f10 f1 1"/>
                <a:gd name="f18" fmla="?: f11 f4 1"/>
                <a:gd name="f19" fmla="?: f12 f5 1"/>
                <a:gd name="f20" fmla="?: f13 f6 1"/>
                <a:gd name="f21" fmla="*/ f15 f8 1"/>
                <a:gd name="f22" fmla="*/ f16 1 f3"/>
                <a:gd name="f23" fmla="*/ f17 1 f3"/>
                <a:gd name="f24" fmla="*/ f18 1 21600"/>
                <a:gd name="f25" fmla="*/ f19 1 21600"/>
                <a:gd name="f26" fmla="*/ 21600 f18 1"/>
                <a:gd name="f27" fmla="*/ 21600 f19 1"/>
                <a:gd name="f28" fmla="*/ f21 1 f1"/>
                <a:gd name="f29" fmla="+- f22 0 f2"/>
                <a:gd name="f30" fmla="+- f23 0 f2"/>
                <a:gd name="f31" fmla="min f25 f24"/>
                <a:gd name="f32" fmla="*/ f26 1 f20"/>
                <a:gd name="f33" fmla="*/ f27 1 f20"/>
                <a:gd name="f34" fmla="+- 0 0 f28"/>
                <a:gd name="f35" fmla="val f32"/>
                <a:gd name="f36" fmla="val f33"/>
                <a:gd name="f37" fmla="+- 0 0 f34"/>
                <a:gd name="f38" fmla="*/ f14 f31 1"/>
                <a:gd name="f39" fmla="+- f36 0 f14"/>
                <a:gd name="f40" fmla="+- f35 0 f14"/>
                <a:gd name="f41" fmla="*/ f37 f1 1"/>
                <a:gd name="f42" fmla="*/ f39 1 2"/>
                <a:gd name="f43" fmla="*/ f40 1 2"/>
                <a:gd name="f44" fmla="*/ f41 1 f8"/>
                <a:gd name="f45" fmla="+- f14 f42 0"/>
                <a:gd name="f46" fmla="+- f14 f43 0"/>
                <a:gd name="f47" fmla="+- f44 0 f2"/>
                <a:gd name="f48" fmla="*/ f43 f31 1"/>
                <a:gd name="f49" fmla="*/ f42 f31 1"/>
                <a:gd name="f50" fmla="cos 1 f47"/>
                <a:gd name="f51" fmla="sin 1 f47"/>
                <a:gd name="f52" fmla="*/ f45 f31 1"/>
                <a:gd name="f53" fmla="+- 0 0 f50"/>
                <a:gd name="f54" fmla="+- 0 0 f51"/>
                <a:gd name="f55" fmla="+- 0 0 f53"/>
                <a:gd name="f56" fmla="+- 0 0 f54"/>
                <a:gd name="f57" fmla="*/ f55 f43 1"/>
                <a:gd name="f58" fmla="*/ f56 f42 1"/>
                <a:gd name="f59" fmla="+- f46 0 f57"/>
                <a:gd name="f60" fmla="+- f46 f57 0"/>
                <a:gd name="f61" fmla="+- f45 0 f58"/>
                <a:gd name="f62" fmla="+- f45 f58 0"/>
                <a:gd name="f63" fmla="*/ f59 f31 1"/>
                <a:gd name="f64" fmla="*/ f61 f31 1"/>
                <a:gd name="f65" fmla="*/ f60 f31 1"/>
                <a:gd name="f66" fmla="*/ f62 f31 1"/>
              </a:gdLst>
              <a:ahLst/>
              <a:cxnLst>
                <a:cxn ang="3cd4">
                  <a:pos x="hc" y="t"/>
                </a:cxn>
                <a:cxn ang="0">
                  <a:pos x="r" y="vc"/>
                </a:cxn>
                <a:cxn ang="cd4">
                  <a:pos x="hc" y="b"/>
                </a:cxn>
                <a:cxn ang="cd2">
                  <a:pos x="l" y="vc"/>
                </a:cxn>
                <a:cxn ang="f29">
                  <a:pos x="f63" y="f64"/>
                </a:cxn>
                <a:cxn ang="f30">
                  <a:pos x="f63" y="f66"/>
                </a:cxn>
                <a:cxn ang="f30">
                  <a:pos x="f65" y="f66"/>
                </a:cxn>
                <a:cxn ang="f29">
                  <a:pos x="f65" y="f64"/>
                </a:cxn>
              </a:cxnLst>
              <a:rect l="f63" t="f64" r="f65" b="f66"/>
              <a:pathLst>
                <a:path>
                  <a:moveTo>
                    <a:pt x="f38" y="f52"/>
                  </a:moveTo>
                  <a:arcTo wR="f48" hR="f49" stAng="f1" swAng="f0"/>
                  <a:close/>
                </a:path>
              </a:pathLst>
            </a:custGeom>
            <a:gradFill>
              <a:gsLst>
                <a:gs pos="0">
                  <a:srgbClr val="9B6BF2">
                    <a:alpha val="14000"/>
                  </a:srgbClr>
                </a:gs>
                <a:gs pos="100000">
                  <a:srgbClr val="9B6BF2">
                    <a:alpha val="7000"/>
                  </a:srgbClr>
                </a:gs>
              </a:gsLst>
              <a:path path="circle">
                <a:fillToRect l="50000" t="50000" r="50000" b="50000"/>
              </a:path>
            </a:gradFill>
            <a:ln cap="flat">
              <a:noFill/>
              <a:prstDash val="solid"/>
            </a:ln>
          </p:spPr>
          <p:txBody>
            <a:bodyPr lIns="0" tIns="0" rIns="0" bIns="0"/>
            <a:lstStyle/>
            <a:p>
              <a:endParaRPr lang="en-GB"/>
            </a:p>
          </p:txBody>
        </p:sp>
        <p:sp>
          <p:nvSpPr>
            <p:cNvPr id="7" name="Oval 17">
              <a:extLst>
                <a:ext uri="{FF2B5EF4-FFF2-40B4-BE49-F238E27FC236}">
                  <a16:creationId xmlns:a16="http://schemas.microsoft.com/office/drawing/2014/main" id="{3E22A8A7-558E-44F4-82A8-E47CB9B70B05}"/>
                </a:ext>
              </a:extLst>
            </p:cNvPr>
            <p:cNvSpPr/>
            <p:nvPr/>
          </p:nvSpPr>
          <p:spPr>
            <a:xfrm>
              <a:off x="8609011" y="1676396"/>
              <a:ext cx="2819396" cy="2819396"/>
            </a:xfrm>
            <a:custGeom>
              <a:avLst/>
              <a:gdLst>
                <a:gd name="f0" fmla="val 21600000"/>
                <a:gd name="f1" fmla="val 10800000"/>
                <a:gd name="f2" fmla="val 5400000"/>
                <a:gd name="f3" fmla="val 180"/>
                <a:gd name="f4" fmla="val w"/>
                <a:gd name="f5" fmla="val h"/>
                <a:gd name="f6" fmla="val ss"/>
                <a:gd name="f7" fmla="val 0"/>
                <a:gd name="f8" fmla="*/ 5419351 1 1725033"/>
                <a:gd name="f9" fmla="+- 0 0 -360"/>
                <a:gd name="f10" fmla="+- 0 0 -180"/>
                <a:gd name="f11" fmla="abs f4"/>
                <a:gd name="f12" fmla="abs f5"/>
                <a:gd name="f13" fmla="abs f6"/>
                <a:gd name="f14" fmla="val f7"/>
                <a:gd name="f15" fmla="+- 2700000 f2 0"/>
                <a:gd name="f16" fmla="*/ f9 f1 1"/>
                <a:gd name="f17" fmla="*/ f10 f1 1"/>
                <a:gd name="f18" fmla="?: f11 f4 1"/>
                <a:gd name="f19" fmla="?: f12 f5 1"/>
                <a:gd name="f20" fmla="?: f13 f6 1"/>
                <a:gd name="f21" fmla="*/ f15 f8 1"/>
                <a:gd name="f22" fmla="*/ f16 1 f3"/>
                <a:gd name="f23" fmla="*/ f17 1 f3"/>
                <a:gd name="f24" fmla="*/ f18 1 21600"/>
                <a:gd name="f25" fmla="*/ f19 1 21600"/>
                <a:gd name="f26" fmla="*/ 21600 f18 1"/>
                <a:gd name="f27" fmla="*/ 21600 f19 1"/>
                <a:gd name="f28" fmla="*/ f21 1 f1"/>
                <a:gd name="f29" fmla="+- f22 0 f2"/>
                <a:gd name="f30" fmla="+- f23 0 f2"/>
                <a:gd name="f31" fmla="min f25 f24"/>
                <a:gd name="f32" fmla="*/ f26 1 f20"/>
                <a:gd name="f33" fmla="*/ f27 1 f20"/>
                <a:gd name="f34" fmla="+- 0 0 f28"/>
                <a:gd name="f35" fmla="val f32"/>
                <a:gd name="f36" fmla="val f33"/>
                <a:gd name="f37" fmla="+- 0 0 f34"/>
                <a:gd name="f38" fmla="*/ f14 f31 1"/>
                <a:gd name="f39" fmla="+- f36 0 f14"/>
                <a:gd name="f40" fmla="+- f35 0 f14"/>
                <a:gd name="f41" fmla="*/ f37 f1 1"/>
                <a:gd name="f42" fmla="*/ f39 1 2"/>
                <a:gd name="f43" fmla="*/ f40 1 2"/>
                <a:gd name="f44" fmla="*/ f41 1 f8"/>
                <a:gd name="f45" fmla="+- f14 f42 0"/>
                <a:gd name="f46" fmla="+- f14 f43 0"/>
                <a:gd name="f47" fmla="+- f44 0 f2"/>
                <a:gd name="f48" fmla="*/ f43 f31 1"/>
                <a:gd name="f49" fmla="*/ f42 f31 1"/>
                <a:gd name="f50" fmla="cos 1 f47"/>
                <a:gd name="f51" fmla="sin 1 f47"/>
                <a:gd name="f52" fmla="*/ f45 f31 1"/>
                <a:gd name="f53" fmla="+- 0 0 f50"/>
                <a:gd name="f54" fmla="+- 0 0 f51"/>
                <a:gd name="f55" fmla="+- 0 0 f53"/>
                <a:gd name="f56" fmla="+- 0 0 f54"/>
                <a:gd name="f57" fmla="*/ f55 f43 1"/>
                <a:gd name="f58" fmla="*/ f56 f42 1"/>
                <a:gd name="f59" fmla="+- f46 0 f57"/>
                <a:gd name="f60" fmla="+- f46 f57 0"/>
                <a:gd name="f61" fmla="+- f45 0 f58"/>
                <a:gd name="f62" fmla="+- f45 f58 0"/>
                <a:gd name="f63" fmla="*/ f59 f31 1"/>
                <a:gd name="f64" fmla="*/ f61 f31 1"/>
                <a:gd name="f65" fmla="*/ f60 f31 1"/>
                <a:gd name="f66" fmla="*/ f62 f31 1"/>
              </a:gdLst>
              <a:ahLst/>
              <a:cxnLst>
                <a:cxn ang="3cd4">
                  <a:pos x="hc" y="t"/>
                </a:cxn>
                <a:cxn ang="0">
                  <a:pos x="r" y="vc"/>
                </a:cxn>
                <a:cxn ang="cd4">
                  <a:pos x="hc" y="b"/>
                </a:cxn>
                <a:cxn ang="cd2">
                  <a:pos x="l" y="vc"/>
                </a:cxn>
                <a:cxn ang="f29">
                  <a:pos x="f63" y="f64"/>
                </a:cxn>
                <a:cxn ang="f30">
                  <a:pos x="f63" y="f66"/>
                </a:cxn>
                <a:cxn ang="f30">
                  <a:pos x="f65" y="f66"/>
                </a:cxn>
                <a:cxn ang="f29">
                  <a:pos x="f65" y="f64"/>
                </a:cxn>
              </a:cxnLst>
              <a:rect l="f63" t="f64" r="f65" b="f66"/>
              <a:pathLst>
                <a:path>
                  <a:moveTo>
                    <a:pt x="f38" y="f52"/>
                  </a:moveTo>
                  <a:arcTo wR="f48" hR="f49" stAng="f1" swAng="f0"/>
                  <a:close/>
                </a:path>
              </a:pathLst>
            </a:custGeom>
            <a:gradFill>
              <a:gsLst>
                <a:gs pos="0">
                  <a:srgbClr val="9B6BF2">
                    <a:alpha val="7000"/>
                  </a:srgbClr>
                </a:gs>
                <a:gs pos="100000">
                  <a:srgbClr val="9B6BF2">
                    <a:alpha val="6000"/>
                  </a:srgbClr>
                </a:gs>
              </a:gsLst>
              <a:path path="circle">
                <a:fillToRect l="50000" t="50000" r="50000" b="50000"/>
              </a:path>
            </a:gradFill>
            <a:ln cap="flat">
              <a:noFill/>
              <a:prstDash val="solid"/>
            </a:ln>
          </p:spPr>
          <p:txBody>
            <a:bodyPr lIns="0" tIns="0" rIns="0" bIns="0"/>
            <a:lstStyle/>
            <a:p>
              <a:endParaRPr lang="en-GB"/>
            </a:p>
          </p:txBody>
        </p:sp>
        <p:sp>
          <p:nvSpPr>
            <p:cNvPr id="8" name="Oval 18">
              <a:extLst>
                <a:ext uri="{FF2B5EF4-FFF2-40B4-BE49-F238E27FC236}">
                  <a16:creationId xmlns:a16="http://schemas.microsoft.com/office/drawing/2014/main" id="{AF888115-951A-49D9-9789-0CC944768AF8}"/>
                </a:ext>
              </a:extLst>
            </p:cNvPr>
            <p:cNvSpPr/>
            <p:nvPr/>
          </p:nvSpPr>
          <p:spPr>
            <a:xfrm>
              <a:off x="7999408" y="8467"/>
              <a:ext cx="1600200" cy="1600200"/>
            </a:xfrm>
            <a:custGeom>
              <a:avLst/>
              <a:gdLst>
                <a:gd name="f0" fmla="val 21600000"/>
                <a:gd name="f1" fmla="val 10800000"/>
                <a:gd name="f2" fmla="val 5400000"/>
                <a:gd name="f3" fmla="val 180"/>
                <a:gd name="f4" fmla="val w"/>
                <a:gd name="f5" fmla="val h"/>
                <a:gd name="f6" fmla="val ss"/>
                <a:gd name="f7" fmla="val 0"/>
                <a:gd name="f8" fmla="*/ 5419351 1 1725033"/>
                <a:gd name="f9" fmla="+- 0 0 -360"/>
                <a:gd name="f10" fmla="+- 0 0 -180"/>
                <a:gd name="f11" fmla="abs f4"/>
                <a:gd name="f12" fmla="abs f5"/>
                <a:gd name="f13" fmla="abs f6"/>
                <a:gd name="f14" fmla="val f7"/>
                <a:gd name="f15" fmla="+- 2700000 f2 0"/>
                <a:gd name="f16" fmla="*/ f9 f1 1"/>
                <a:gd name="f17" fmla="*/ f10 f1 1"/>
                <a:gd name="f18" fmla="?: f11 f4 1"/>
                <a:gd name="f19" fmla="?: f12 f5 1"/>
                <a:gd name="f20" fmla="?: f13 f6 1"/>
                <a:gd name="f21" fmla="*/ f15 f8 1"/>
                <a:gd name="f22" fmla="*/ f16 1 f3"/>
                <a:gd name="f23" fmla="*/ f17 1 f3"/>
                <a:gd name="f24" fmla="*/ f18 1 21600"/>
                <a:gd name="f25" fmla="*/ f19 1 21600"/>
                <a:gd name="f26" fmla="*/ 21600 f18 1"/>
                <a:gd name="f27" fmla="*/ 21600 f19 1"/>
                <a:gd name="f28" fmla="*/ f21 1 f1"/>
                <a:gd name="f29" fmla="+- f22 0 f2"/>
                <a:gd name="f30" fmla="+- f23 0 f2"/>
                <a:gd name="f31" fmla="min f25 f24"/>
                <a:gd name="f32" fmla="*/ f26 1 f20"/>
                <a:gd name="f33" fmla="*/ f27 1 f20"/>
                <a:gd name="f34" fmla="+- 0 0 f28"/>
                <a:gd name="f35" fmla="val f32"/>
                <a:gd name="f36" fmla="val f33"/>
                <a:gd name="f37" fmla="+- 0 0 f34"/>
                <a:gd name="f38" fmla="*/ f14 f31 1"/>
                <a:gd name="f39" fmla="+- f36 0 f14"/>
                <a:gd name="f40" fmla="+- f35 0 f14"/>
                <a:gd name="f41" fmla="*/ f37 f1 1"/>
                <a:gd name="f42" fmla="*/ f39 1 2"/>
                <a:gd name="f43" fmla="*/ f40 1 2"/>
                <a:gd name="f44" fmla="*/ f41 1 f8"/>
                <a:gd name="f45" fmla="+- f14 f42 0"/>
                <a:gd name="f46" fmla="+- f14 f43 0"/>
                <a:gd name="f47" fmla="+- f44 0 f2"/>
                <a:gd name="f48" fmla="*/ f43 f31 1"/>
                <a:gd name="f49" fmla="*/ f42 f31 1"/>
                <a:gd name="f50" fmla="cos 1 f47"/>
                <a:gd name="f51" fmla="sin 1 f47"/>
                <a:gd name="f52" fmla="*/ f45 f31 1"/>
                <a:gd name="f53" fmla="+- 0 0 f50"/>
                <a:gd name="f54" fmla="+- 0 0 f51"/>
                <a:gd name="f55" fmla="+- 0 0 f53"/>
                <a:gd name="f56" fmla="+- 0 0 f54"/>
                <a:gd name="f57" fmla="*/ f55 f43 1"/>
                <a:gd name="f58" fmla="*/ f56 f42 1"/>
                <a:gd name="f59" fmla="+- f46 0 f57"/>
                <a:gd name="f60" fmla="+- f46 f57 0"/>
                <a:gd name="f61" fmla="+- f45 0 f58"/>
                <a:gd name="f62" fmla="+- f45 f58 0"/>
                <a:gd name="f63" fmla="*/ f59 f31 1"/>
                <a:gd name="f64" fmla="*/ f61 f31 1"/>
                <a:gd name="f65" fmla="*/ f60 f31 1"/>
                <a:gd name="f66" fmla="*/ f62 f31 1"/>
              </a:gdLst>
              <a:ahLst/>
              <a:cxnLst>
                <a:cxn ang="3cd4">
                  <a:pos x="hc" y="t"/>
                </a:cxn>
                <a:cxn ang="0">
                  <a:pos x="r" y="vc"/>
                </a:cxn>
                <a:cxn ang="cd4">
                  <a:pos x="hc" y="b"/>
                </a:cxn>
                <a:cxn ang="cd2">
                  <a:pos x="l" y="vc"/>
                </a:cxn>
                <a:cxn ang="f29">
                  <a:pos x="f63" y="f64"/>
                </a:cxn>
                <a:cxn ang="f30">
                  <a:pos x="f63" y="f66"/>
                </a:cxn>
                <a:cxn ang="f30">
                  <a:pos x="f65" y="f66"/>
                </a:cxn>
                <a:cxn ang="f29">
                  <a:pos x="f65" y="f64"/>
                </a:cxn>
              </a:cxnLst>
              <a:rect l="f63" t="f64" r="f65" b="f66"/>
              <a:pathLst>
                <a:path>
                  <a:moveTo>
                    <a:pt x="f38" y="f52"/>
                  </a:moveTo>
                  <a:arcTo wR="f48" hR="f49" stAng="f1" swAng="f0"/>
                  <a:close/>
                </a:path>
              </a:pathLst>
            </a:custGeom>
            <a:gradFill>
              <a:gsLst>
                <a:gs pos="0">
                  <a:srgbClr val="9B6BF2">
                    <a:alpha val="14000"/>
                  </a:srgbClr>
                </a:gs>
                <a:gs pos="100000">
                  <a:srgbClr val="9B6BF2">
                    <a:alpha val="7000"/>
                  </a:srgbClr>
                </a:gs>
              </a:gsLst>
              <a:path path="circle">
                <a:fillToRect l="50000" t="50000" r="50000" b="50000"/>
              </a:path>
            </a:gradFill>
            <a:ln cap="flat">
              <a:noFill/>
              <a:prstDash val="solid"/>
            </a:ln>
          </p:spPr>
          <p:txBody>
            <a:bodyPr lIns="0" tIns="0" rIns="0" bIns="0"/>
            <a:lstStyle/>
            <a:p>
              <a:endParaRPr lang="en-GB"/>
            </a:p>
          </p:txBody>
        </p:sp>
        <p:sp>
          <p:nvSpPr>
            <p:cNvPr id="9" name="Freeform 5">
              <a:extLst>
                <a:ext uri="{FF2B5EF4-FFF2-40B4-BE49-F238E27FC236}">
                  <a16:creationId xmlns:a16="http://schemas.microsoft.com/office/drawing/2014/main" id="{16815F10-DB1F-4AEC-A9A4-3C41C6B30EE1}"/>
                </a:ext>
              </a:extLst>
            </p:cNvPr>
            <p:cNvSpPr/>
            <p:nvPr/>
          </p:nvSpPr>
          <p:spPr>
            <a:xfrm rot="21010064">
              <a:off x="8490945" y="2714872"/>
              <a:ext cx="3299411" cy="440923"/>
            </a:xfrm>
            <a:custGeom>
              <a:avLst/>
              <a:gdLst>
                <a:gd name="f0" fmla="val w"/>
                <a:gd name="f1" fmla="val h"/>
                <a:gd name="f2" fmla="val 0"/>
                <a:gd name="f3" fmla="val 10000"/>
                <a:gd name="f4" fmla="val 5291"/>
                <a:gd name="f5" fmla="val 85"/>
                <a:gd name="f6" fmla="val 2532"/>
                <a:gd name="f7" fmla="val 1736"/>
                <a:gd name="f8" fmla="val 3911"/>
                <a:gd name="f9" fmla="val 7524"/>
                <a:gd name="f10" fmla="val 5298"/>
                <a:gd name="f11" fmla="val 9958"/>
                <a:gd name="f12" fmla="val 9989"/>
                <a:gd name="f13" fmla="val 1958"/>
                <a:gd name="f14" fmla="val 9969"/>
                <a:gd name="f15" fmla="val 3333"/>
                <a:gd name="f16" fmla="val 9667"/>
                <a:gd name="f17" fmla="val 204"/>
                <a:gd name="f18" fmla="val 9334"/>
                <a:gd name="f19" fmla="val 400"/>
                <a:gd name="f20" fmla="val 9001"/>
                <a:gd name="f21" fmla="val 590"/>
                <a:gd name="f22" fmla="val 8667"/>
                <a:gd name="f23" fmla="val 753"/>
                <a:gd name="f24" fmla="val 8333"/>
                <a:gd name="f25" fmla="val 917"/>
                <a:gd name="f26" fmla="val 7999"/>
                <a:gd name="f27" fmla="val 1071"/>
                <a:gd name="f28" fmla="val 7669"/>
                <a:gd name="f29" fmla="val 1202"/>
                <a:gd name="f30" fmla="val 7333"/>
                <a:gd name="f31" fmla="val 1325"/>
                <a:gd name="f32" fmla="val 7000"/>
                <a:gd name="f33" fmla="val 1440"/>
                <a:gd name="f34" fmla="val 6673"/>
                <a:gd name="f35" fmla="val 1538"/>
                <a:gd name="f36" fmla="val 6340"/>
                <a:gd name="f37" fmla="val 1636"/>
                <a:gd name="f38" fmla="val 6013"/>
                <a:gd name="f39" fmla="val 1719"/>
                <a:gd name="f40" fmla="val 5686"/>
                <a:gd name="f41" fmla="val 1784"/>
                <a:gd name="f42" fmla="val 5359"/>
                <a:gd name="f43" fmla="val 1850"/>
                <a:gd name="f44" fmla="val 5036"/>
                <a:gd name="f45" fmla="val 1906"/>
                <a:gd name="f46" fmla="val 4717"/>
                <a:gd name="f47" fmla="val 1948"/>
                <a:gd name="f48" fmla="val 4396"/>
                <a:gd name="f49" fmla="val 1980"/>
                <a:gd name="f50" fmla="val 4079"/>
                <a:gd name="f51" fmla="val 2013"/>
                <a:gd name="f52" fmla="val 3766"/>
                <a:gd name="f53" fmla="val 2029"/>
                <a:gd name="f54" fmla="val 3454"/>
                <a:gd name="f55" fmla="val 2046"/>
                <a:gd name="f56" fmla="val 3145"/>
                <a:gd name="f57" fmla="val 2053"/>
                <a:gd name="f58" fmla="val 2839"/>
                <a:gd name="f59" fmla="val 2537"/>
                <a:gd name="f60" fmla="val 2238"/>
                <a:gd name="f61" fmla="val 1943"/>
                <a:gd name="f62" fmla="val 2004"/>
                <a:gd name="f63" fmla="val 1653"/>
                <a:gd name="f64" fmla="val 1368"/>
                <a:gd name="f65" fmla="val 1955"/>
                <a:gd name="f66" fmla="val 1085"/>
                <a:gd name="f67" fmla="val 1915"/>
                <a:gd name="f68" fmla="val 806"/>
                <a:gd name="f69" fmla="val 1873"/>
                <a:gd name="f70" fmla="val 533"/>
                <a:gd name="f71" fmla="val 1833"/>
                <a:gd name="f72" fmla="val 1726"/>
                <a:gd name="f73" fmla="val 28"/>
                <a:gd name="f74" fmla="val 1995"/>
                <a:gd name="f75" fmla="val 57"/>
                <a:gd name="f76" fmla="val 2263"/>
                <a:gd name="f77" fmla="*/ f0 1 10000"/>
                <a:gd name="f78" fmla="*/ f1 1 5291"/>
                <a:gd name="f79" fmla="val f2"/>
                <a:gd name="f80" fmla="val f3"/>
                <a:gd name="f81" fmla="val f4"/>
                <a:gd name="f82" fmla="+- f81 0 f79"/>
                <a:gd name="f83" fmla="+- f80 0 f79"/>
                <a:gd name="f84" fmla="*/ f83 1 10000"/>
                <a:gd name="f85" fmla="*/ f82 1 5291"/>
                <a:gd name="f86" fmla="*/ f79 1 f84"/>
                <a:gd name="f87" fmla="*/ f80 1 f84"/>
                <a:gd name="f88" fmla="*/ f79 1 f85"/>
                <a:gd name="f89" fmla="*/ f81 1 f85"/>
                <a:gd name="f90" fmla="*/ f86 f77 1"/>
                <a:gd name="f91" fmla="*/ f87 f77 1"/>
                <a:gd name="f92" fmla="*/ f89 f78 1"/>
                <a:gd name="f93" fmla="*/ f88 f78 1"/>
              </a:gdLst>
              <a:ahLst/>
              <a:cxnLst>
                <a:cxn ang="3cd4">
                  <a:pos x="hc" y="t"/>
                </a:cxn>
                <a:cxn ang="0">
                  <a:pos x="r" y="vc"/>
                </a:cxn>
                <a:cxn ang="cd4">
                  <a:pos x="hc" y="b"/>
                </a:cxn>
                <a:cxn ang="cd2">
                  <a:pos x="l" y="vc"/>
                </a:cxn>
              </a:cxnLst>
              <a:rect l="f90" t="f93" r="f91" b="f92"/>
              <a:pathLst>
                <a:path w="10000" h="5291">
                  <a:moveTo>
                    <a:pt x="f5" y="f6"/>
                  </a:moveTo>
                  <a:cubicBezTo>
                    <a:pt x="f7" y="f8"/>
                    <a:pt x="f9" y="f10"/>
                    <a:pt x="f11" y="f4"/>
                  </a:cubicBezTo>
                  <a:cubicBezTo>
                    <a:pt x="f12" y="f13"/>
                    <a:pt x="f14" y="f15"/>
                    <a:pt x="f3" y="f2"/>
                  </a:cubicBezTo>
                  <a:lnTo>
                    <a:pt x="f3" y="f2"/>
                  </a:lnTo>
                  <a:lnTo>
                    <a:pt x="f16" y="f17"/>
                  </a:lnTo>
                  <a:lnTo>
                    <a:pt x="f18" y="f19"/>
                  </a:lnTo>
                  <a:lnTo>
                    <a:pt x="f20" y="f21"/>
                  </a:lnTo>
                  <a:lnTo>
                    <a:pt x="f22" y="f23"/>
                  </a:lnTo>
                  <a:lnTo>
                    <a:pt x="f24" y="f25"/>
                  </a:lnTo>
                  <a:lnTo>
                    <a:pt x="f26" y="f27"/>
                  </a:lnTo>
                  <a:lnTo>
                    <a:pt x="f28" y="f29"/>
                  </a:lnTo>
                  <a:lnTo>
                    <a:pt x="f30" y="f31"/>
                  </a:lnTo>
                  <a:lnTo>
                    <a:pt x="f32" y="f33"/>
                  </a:lnTo>
                  <a:lnTo>
                    <a:pt x="f34" y="f35"/>
                  </a:lnTo>
                  <a:lnTo>
                    <a:pt x="f36" y="f37"/>
                  </a:lnTo>
                  <a:lnTo>
                    <a:pt x="f38" y="f39"/>
                  </a:lnTo>
                  <a:lnTo>
                    <a:pt x="f40" y="f41"/>
                  </a:lnTo>
                  <a:lnTo>
                    <a:pt x="f42" y="f43"/>
                  </a:lnTo>
                  <a:lnTo>
                    <a:pt x="f44" y="f45"/>
                  </a:lnTo>
                  <a:lnTo>
                    <a:pt x="f46" y="f47"/>
                  </a:lnTo>
                  <a:lnTo>
                    <a:pt x="f48" y="f49"/>
                  </a:lnTo>
                  <a:lnTo>
                    <a:pt x="f50" y="f51"/>
                  </a:lnTo>
                  <a:lnTo>
                    <a:pt x="f52" y="f53"/>
                  </a:lnTo>
                  <a:lnTo>
                    <a:pt x="f54" y="f55"/>
                  </a:lnTo>
                  <a:lnTo>
                    <a:pt x="f56" y="f57"/>
                  </a:lnTo>
                  <a:lnTo>
                    <a:pt x="f58" y="f55"/>
                  </a:lnTo>
                  <a:lnTo>
                    <a:pt x="f59" y="f55"/>
                  </a:lnTo>
                  <a:lnTo>
                    <a:pt x="f60" y="f53"/>
                  </a:lnTo>
                  <a:lnTo>
                    <a:pt x="f61" y="f62"/>
                  </a:lnTo>
                  <a:lnTo>
                    <a:pt x="f63" y="f49"/>
                  </a:lnTo>
                  <a:lnTo>
                    <a:pt x="f64" y="f65"/>
                  </a:lnTo>
                  <a:lnTo>
                    <a:pt x="f66" y="f67"/>
                  </a:lnTo>
                  <a:lnTo>
                    <a:pt x="f68" y="f69"/>
                  </a:lnTo>
                  <a:lnTo>
                    <a:pt x="f70" y="f71"/>
                  </a:lnTo>
                  <a:lnTo>
                    <a:pt x="f2" y="f72"/>
                  </a:lnTo>
                  <a:cubicBezTo>
                    <a:pt x="f73" y="f74"/>
                    <a:pt x="f75" y="f76"/>
                    <a:pt x="f5" y="f6"/>
                  </a:cubicBezTo>
                  <a:close/>
                </a:path>
              </a:pathLst>
            </a:custGeom>
            <a:solidFill>
              <a:srgbClr val="FFFFFF">
                <a:alpha val="20000"/>
              </a:srgbClr>
            </a:solidFill>
            <a:ln cap="flat">
              <a:noFill/>
              <a:prstDash val="solid"/>
            </a:ln>
          </p:spPr>
          <p:txBody>
            <a:bodyPr lIns="0" tIns="0" rIns="0" bIns="0"/>
            <a:lstStyle/>
            <a:p>
              <a:endParaRPr lang="en-GB"/>
            </a:p>
          </p:txBody>
        </p:sp>
        <p:sp>
          <p:nvSpPr>
            <p:cNvPr id="10" name="Freeform 5">
              <a:extLst>
                <a:ext uri="{FF2B5EF4-FFF2-40B4-BE49-F238E27FC236}">
                  <a16:creationId xmlns:a16="http://schemas.microsoft.com/office/drawing/2014/main" id="{0E81426B-D37D-4C1E-962A-6FB7AEA1A6BE}"/>
                </a:ext>
              </a:extLst>
            </p:cNvPr>
            <p:cNvSpPr/>
            <p:nvPr/>
          </p:nvSpPr>
          <p:spPr>
            <a:xfrm>
              <a:off x="455608" y="2801319"/>
              <a:ext cx="11277596" cy="3602635"/>
            </a:xfrm>
            <a:custGeom>
              <a:avLst/>
              <a:gdLst>
                <a:gd name="f0" fmla="val w"/>
                <a:gd name="f1" fmla="val h"/>
                <a:gd name="f2" fmla="val 0"/>
                <a:gd name="f3" fmla="val 10000"/>
                <a:gd name="f4" fmla="val 7946"/>
                <a:gd name="f5" fmla="val 7945"/>
                <a:gd name="f6" fmla="val 4"/>
                <a:gd name="f7" fmla="val 9773"/>
                <a:gd name="f8" fmla="val 91"/>
                <a:gd name="f9" fmla="val 9547"/>
                <a:gd name="f10" fmla="val 175"/>
                <a:gd name="f11" fmla="val 9320"/>
                <a:gd name="f12" fmla="val 256"/>
                <a:gd name="f13" fmla="val 9092"/>
                <a:gd name="f14" fmla="val 326"/>
                <a:gd name="f15" fmla="val 8865"/>
                <a:gd name="f16" fmla="val 396"/>
                <a:gd name="f17" fmla="val 8637"/>
                <a:gd name="f18" fmla="val 462"/>
                <a:gd name="f19" fmla="val 8412"/>
                <a:gd name="f20" fmla="val 518"/>
                <a:gd name="f21" fmla="val 8184"/>
                <a:gd name="f22" fmla="val 571"/>
                <a:gd name="f23" fmla="val 7957"/>
                <a:gd name="f24" fmla="val 620"/>
                <a:gd name="f25" fmla="val 7734"/>
                <a:gd name="f26" fmla="val 662"/>
                <a:gd name="f27" fmla="val 7508"/>
                <a:gd name="f28" fmla="val 704"/>
                <a:gd name="f29" fmla="val 7285"/>
                <a:gd name="f30" fmla="val 739"/>
                <a:gd name="f31" fmla="val 7062"/>
                <a:gd name="f32" fmla="val 767"/>
                <a:gd name="f33" fmla="val 6840"/>
                <a:gd name="f34" fmla="val 795"/>
                <a:gd name="f35" fmla="val 6620"/>
                <a:gd name="f36" fmla="val 819"/>
                <a:gd name="f37" fmla="val 6402"/>
                <a:gd name="f38" fmla="val 837"/>
                <a:gd name="f39" fmla="val 6184"/>
                <a:gd name="f40" fmla="val 851"/>
                <a:gd name="f41" fmla="val 5968"/>
                <a:gd name="f42" fmla="val 865"/>
                <a:gd name="f43" fmla="val 5755"/>
                <a:gd name="f44" fmla="val 872"/>
                <a:gd name="f45" fmla="val 5542"/>
                <a:gd name="f46" fmla="val 879"/>
                <a:gd name="f47" fmla="val 5332"/>
                <a:gd name="f48" fmla="val 882"/>
                <a:gd name="f49" fmla="val 5124"/>
                <a:gd name="f50" fmla="val 4918"/>
                <a:gd name="f51" fmla="val 4714"/>
                <a:gd name="f52" fmla="val 4514"/>
                <a:gd name="f53" fmla="val 861"/>
                <a:gd name="f54" fmla="val 4316"/>
                <a:gd name="f55" fmla="val 4122"/>
                <a:gd name="f56" fmla="val 840"/>
                <a:gd name="f57" fmla="val 3929"/>
                <a:gd name="f58" fmla="val 823"/>
                <a:gd name="f59" fmla="val 3739"/>
                <a:gd name="f60" fmla="val 805"/>
                <a:gd name="f61" fmla="val 3553"/>
                <a:gd name="f62" fmla="val 788"/>
                <a:gd name="f63" fmla="val 3190"/>
                <a:gd name="f64" fmla="val 742"/>
                <a:gd name="f65" fmla="val 2842"/>
                <a:gd name="f66" fmla="val 693"/>
                <a:gd name="f67" fmla="val 2508"/>
                <a:gd name="f68" fmla="val 641"/>
                <a:gd name="f69" fmla="val 2192"/>
                <a:gd name="f70" fmla="val 585"/>
                <a:gd name="f71" fmla="val 1890"/>
                <a:gd name="f72" fmla="val 525"/>
                <a:gd name="f73" fmla="val 1610"/>
                <a:gd name="f74" fmla="val 1347"/>
                <a:gd name="f75" fmla="val 399"/>
                <a:gd name="f76" fmla="val 1105"/>
                <a:gd name="f77" fmla="val 336"/>
                <a:gd name="f78" fmla="val 883"/>
                <a:gd name="f79" fmla="val 277"/>
                <a:gd name="f80" fmla="val 686"/>
                <a:gd name="f81" fmla="val 221"/>
                <a:gd name="f82" fmla="val 508"/>
                <a:gd name="f83" fmla="val 168"/>
                <a:gd name="f84" fmla="val 358"/>
                <a:gd name="f85" fmla="val 123"/>
                <a:gd name="f86" fmla="val 232"/>
                <a:gd name="f87" fmla="val 81"/>
                <a:gd name="f88" fmla="val 59"/>
                <a:gd name="f89" fmla="val 21"/>
                <a:gd name="f90" fmla="*/ f0 1 10000"/>
                <a:gd name="f91" fmla="*/ f1 1 7946"/>
                <a:gd name="f92" fmla="val f2"/>
                <a:gd name="f93" fmla="val f3"/>
                <a:gd name="f94" fmla="val f4"/>
                <a:gd name="f95" fmla="+- f94 0 f92"/>
                <a:gd name="f96" fmla="+- f93 0 f92"/>
                <a:gd name="f97" fmla="*/ f96 1 10000"/>
                <a:gd name="f98" fmla="*/ f95 1 7946"/>
                <a:gd name="f99" fmla="*/ f92 1 f97"/>
                <a:gd name="f100" fmla="*/ f93 1 f97"/>
                <a:gd name="f101" fmla="*/ f92 1 f98"/>
                <a:gd name="f102" fmla="*/ f94 1 f98"/>
                <a:gd name="f103" fmla="*/ f99 f90 1"/>
                <a:gd name="f104" fmla="*/ f100 f90 1"/>
                <a:gd name="f105" fmla="*/ f102 f91 1"/>
                <a:gd name="f106" fmla="*/ f101 f91 1"/>
              </a:gdLst>
              <a:ahLst/>
              <a:cxnLst>
                <a:cxn ang="3cd4">
                  <a:pos x="hc" y="t"/>
                </a:cxn>
                <a:cxn ang="0">
                  <a:pos x="r" y="vc"/>
                </a:cxn>
                <a:cxn ang="cd4">
                  <a:pos x="hc" y="b"/>
                </a:cxn>
                <a:cxn ang="cd2">
                  <a:pos x="l" y="vc"/>
                </a:cxn>
              </a:cxnLst>
              <a:rect l="f103" t="f106" r="f104" b="f105"/>
              <a:pathLst>
                <a:path w="10000" h="7946">
                  <a:moveTo>
                    <a:pt x="f2" y="f2"/>
                  </a:moveTo>
                  <a:lnTo>
                    <a:pt x="f2" y="f5"/>
                  </a:lnTo>
                  <a:lnTo>
                    <a:pt x="f3" y="f4"/>
                  </a:lnTo>
                  <a:lnTo>
                    <a:pt x="f3" y="f6"/>
                  </a:lnTo>
                  <a:lnTo>
                    <a:pt x="f3" y="f6"/>
                  </a:lnTo>
                  <a:lnTo>
                    <a:pt x="f7" y="f8"/>
                  </a:lnTo>
                  <a:lnTo>
                    <a:pt x="f9" y="f10"/>
                  </a:lnTo>
                  <a:lnTo>
                    <a:pt x="f11" y="f12"/>
                  </a:lnTo>
                  <a:lnTo>
                    <a:pt x="f13" y="f14"/>
                  </a:lnTo>
                  <a:lnTo>
                    <a:pt x="f15" y="f16"/>
                  </a:lnTo>
                  <a:lnTo>
                    <a:pt x="f17" y="f18"/>
                  </a:lnTo>
                  <a:lnTo>
                    <a:pt x="f19" y="f20"/>
                  </a:lnTo>
                  <a:lnTo>
                    <a:pt x="f21" y="f22"/>
                  </a:lnTo>
                  <a:lnTo>
                    <a:pt x="f23" y="f24"/>
                  </a:lnTo>
                  <a:lnTo>
                    <a:pt x="f25" y="f26"/>
                  </a:lnTo>
                  <a:lnTo>
                    <a:pt x="f27" y="f28"/>
                  </a:lnTo>
                  <a:lnTo>
                    <a:pt x="f29" y="f30"/>
                  </a:lnTo>
                  <a:lnTo>
                    <a:pt x="f31" y="f32"/>
                  </a:lnTo>
                  <a:lnTo>
                    <a:pt x="f33" y="f34"/>
                  </a:lnTo>
                  <a:lnTo>
                    <a:pt x="f35" y="f36"/>
                  </a:lnTo>
                  <a:lnTo>
                    <a:pt x="f37" y="f38"/>
                  </a:lnTo>
                  <a:lnTo>
                    <a:pt x="f39" y="f40"/>
                  </a:lnTo>
                  <a:lnTo>
                    <a:pt x="f41" y="f42"/>
                  </a:lnTo>
                  <a:lnTo>
                    <a:pt x="f43" y="f44"/>
                  </a:lnTo>
                  <a:lnTo>
                    <a:pt x="f45" y="f46"/>
                  </a:lnTo>
                  <a:lnTo>
                    <a:pt x="f47" y="f48"/>
                  </a:lnTo>
                  <a:lnTo>
                    <a:pt x="f49" y="f46"/>
                  </a:lnTo>
                  <a:lnTo>
                    <a:pt x="f50" y="f46"/>
                  </a:lnTo>
                  <a:lnTo>
                    <a:pt x="f51" y="f44"/>
                  </a:lnTo>
                  <a:lnTo>
                    <a:pt x="f52" y="f53"/>
                  </a:lnTo>
                  <a:lnTo>
                    <a:pt x="f54" y="f40"/>
                  </a:lnTo>
                  <a:lnTo>
                    <a:pt x="f55" y="f56"/>
                  </a:lnTo>
                  <a:lnTo>
                    <a:pt x="f57" y="f58"/>
                  </a:lnTo>
                  <a:lnTo>
                    <a:pt x="f59" y="f60"/>
                  </a:lnTo>
                  <a:lnTo>
                    <a:pt x="f61" y="f62"/>
                  </a:lnTo>
                  <a:lnTo>
                    <a:pt x="f63" y="f64"/>
                  </a:lnTo>
                  <a:lnTo>
                    <a:pt x="f65" y="f66"/>
                  </a:lnTo>
                  <a:lnTo>
                    <a:pt x="f67" y="f68"/>
                  </a:lnTo>
                  <a:lnTo>
                    <a:pt x="f69" y="f70"/>
                  </a:lnTo>
                  <a:lnTo>
                    <a:pt x="f71" y="f72"/>
                  </a:lnTo>
                  <a:lnTo>
                    <a:pt x="f73" y="f18"/>
                  </a:lnTo>
                  <a:lnTo>
                    <a:pt x="f74" y="f75"/>
                  </a:lnTo>
                  <a:lnTo>
                    <a:pt x="f76" y="f77"/>
                  </a:lnTo>
                  <a:lnTo>
                    <a:pt x="f78" y="f79"/>
                  </a:lnTo>
                  <a:lnTo>
                    <a:pt x="f80" y="f81"/>
                  </a:lnTo>
                  <a:lnTo>
                    <a:pt x="f82" y="f83"/>
                  </a:lnTo>
                  <a:lnTo>
                    <a:pt x="f84" y="f85"/>
                  </a:lnTo>
                  <a:lnTo>
                    <a:pt x="f86" y="f87"/>
                  </a:lnTo>
                  <a:lnTo>
                    <a:pt x="f88" y="f89"/>
                  </a:lnTo>
                  <a:lnTo>
                    <a:pt x="f2" y="f2"/>
                  </a:lnTo>
                  <a:lnTo>
                    <a:pt x="f2" y="f2"/>
                  </a:lnTo>
                  <a:close/>
                </a:path>
              </a:pathLst>
            </a:custGeom>
            <a:solidFill>
              <a:srgbClr val="FFFFFF"/>
            </a:solidFill>
            <a:ln cap="flat">
              <a:noFill/>
              <a:prstDash val="solid"/>
            </a:ln>
          </p:spPr>
          <p:txBody>
            <a:bodyPr lIns="0" tIns="0" rIns="0" bIns="0"/>
            <a:lstStyle/>
            <a:p>
              <a:endParaRPr lang="en-GB"/>
            </a:p>
          </p:txBody>
        </p:sp>
        <p:sp>
          <p:nvSpPr>
            <p:cNvPr id="11" name="Freeform 5">
              <a:extLst>
                <a:ext uri="{FF2B5EF4-FFF2-40B4-BE49-F238E27FC236}">
                  <a16:creationId xmlns:a16="http://schemas.microsoft.com/office/drawing/2014/main" id="{190505AF-37B0-4135-AD4D-BE772249D88B}"/>
                </a:ext>
              </a:extLst>
            </p:cNvPr>
            <p:cNvSpPr/>
            <p:nvPr/>
          </p:nvSpPr>
          <p:spPr>
            <a:xfrm>
              <a:off x="0" y="1591"/>
              <a:ext cx="12191996" cy="6856408"/>
            </a:xfrm>
            <a:custGeom>
              <a:avLst/>
              <a:gdLst>
                <a:gd name="f0" fmla="val w"/>
                <a:gd name="f1" fmla="val h"/>
                <a:gd name="f2" fmla="val 0"/>
                <a:gd name="f3" fmla="val 15356"/>
                <a:gd name="f4" fmla="val 8638"/>
                <a:gd name="f5" fmla="val 14748"/>
                <a:gd name="f6" fmla="val 8038"/>
                <a:gd name="f7" fmla="val 600"/>
                <a:gd name="f8" fmla="val 592"/>
                <a:gd name="f9" fmla="*/ f0 1 15356"/>
                <a:gd name="f10" fmla="*/ f1 1 8638"/>
                <a:gd name="f11" fmla="val f2"/>
                <a:gd name="f12" fmla="val f3"/>
                <a:gd name="f13" fmla="val f4"/>
                <a:gd name="f14" fmla="+- f13 0 f11"/>
                <a:gd name="f15" fmla="+- f12 0 f11"/>
                <a:gd name="f16" fmla="*/ f15 1 15356"/>
                <a:gd name="f17" fmla="*/ f14 1 8638"/>
                <a:gd name="f18" fmla="*/ 0 1 f16"/>
                <a:gd name="f19" fmla="*/ f12 1 f16"/>
                <a:gd name="f20" fmla="*/ 0 1 f17"/>
                <a:gd name="f21" fmla="*/ f13 1 f17"/>
                <a:gd name="f22" fmla="*/ f18 f9 1"/>
                <a:gd name="f23" fmla="*/ f19 f9 1"/>
                <a:gd name="f24" fmla="*/ f21 f10 1"/>
                <a:gd name="f25" fmla="*/ f20 f10 1"/>
              </a:gdLst>
              <a:ahLst/>
              <a:cxnLst>
                <a:cxn ang="3cd4">
                  <a:pos x="hc" y="t"/>
                </a:cxn>
                <a:cxn ang="0">
                  <a:pos x="r" y="vc"/>
                </a:cxn>
                <a:cxn ang="cd4">
                  <a:pos x="hc" y="b"/>
                </a:cxn>
                <a:cxn ang="cd2">
                  <a:pos x="l" y="vc"/>
                </a:cxn>
              </a:cxnLst>
              <a:rect l="f22" t="f25" r="f23" b="f24"/>
              <a:pathLst>
                <a:path w="15356" h="8638">
                  <a:moveTo>
                    <a:pt x="f2" y="f2"/>
                  </a:moveTo>
                  <a:lnTo>
                    <a:pt x="f2" y="f4"/>
                  </a:lnTo>
                  <a:lnTo>
                    <a:pt x="f3" y="f4"/>
                  </a:lnTo>
                  <a:lnTo>
                    <a:pt x="f3" y="f2"/>
                  </a:lnTo>
                  <a:lnTo>
                    <a:pt x="f2" y="f2"/>
                  </a:lnTo>
                  <a:close/>
                  <a:moveTo>
                    <a:pt x="f5" y="f6"/>
                  </a:moveTo>
                  <a:lnTo>
                    <a:pt x="f7" y="f6"/>
                  </a:lnTo>
                  <a:lnTo>
                    <a:pt x="f7" y="f8"/>
                  </a:lnTo>
                  <a:lnTo>
                    <a:pt x="f5" y="f8"/>
                  </a:lnTo>
                  <a:lnTo>
                    <a:pt x="f5" y="f6"/>
                  </a:lnTo>
                  <a:close/>
                </a:path>
              </a:pathLst>
            </a:custGeom>
            <a:solidFill>
              <a:srgbClr val="FFFFFF"/>
            </a:solidFill>
            <a:ln cap="flat">
              <a:noFill/>
              <a:prstDash val="solid"/>
            </a:ln>
          </p:spPr>
          <p:txBody>
            <a:bodyPr lIns="0" tIns="0" rIns="0" bIns="0"/>
            <a:lstStyle/>
            <a:p>
              <a:endParaRPr lang="en-GB"/>
            </a:p>
          </p:txBody>
        </p:sp>
      </p:grpSp>
      <p:sp>
        <p:nvSpPr>
          <p:cNvPr id="12" name="Title 1">
            <a:extLst>
              <a:ext uri="{FF2B5EF4-FFF2-40B4-BE49-F238E27FC236}">
                <a16:creationId xmlns:a16="http://schemas.microsoft.com/office/drawing/2014/main" id="{D60DCB14-68E3-4276-A744-D4F6417FC371}"/>
              </a:ext>
            </a:extLst>
          </p:cNvPr>
          <p:cNvSpPr txBox="1">
            <a:spLocks noGrp="1"/>
          </p:cNvSpPr>
          <p:nvPr>
            <p:ph type="title"/>
          </p:nvPr>
        </p:nvSpPr>
        <p:spPr>
          <a:xfrm>
            <a:off x="1148797" y="1063419"/>
            <a:ext cx="8831814" cy="1372989"/>
          </a:xfrm>
        </p:spPr>
        <p:txBody>
          <a:bodyPr/>
          <a:lstStyle>
            <a:lvl1pPr>
              <a:defRPr sz="4000"/>
            </a:lvl1pPr>
          </a:lstStyle>
          <a:p>
            <a:pPr lvl="0"/>
            <a:r>
              <a:rPr lang="en-US"/>
              <a:t>Click to edit Master title style</a:t>
            </a:r>
          </a:p>
        </p:txBody>
      </p:sp>
      <p:sp>
        <p:nvSpPr>
          <p:cNvPr id="13" name="Text Placeholder 3">
            <a:extLst>
              <a:ext uri="{FF2B5EF4-FFF2-40B4-BE49-F238E27FC236}">
                <a16:creationId xmlns:a16="http://schemas.microsoft.com/office/drawing/2014/main" id="{5731F37C-AA54-4096-9FAE-0D9C78F68AD0}"/>
              </a:ext>
            </a:extLst>
          </p:cNvPr>
          <p:cNvSpPr txBox="1">
            <a:spLocks noGrp="1"/>
          </p:cNvSpPr>
          <p:nvPr>
            <p:ph type="body" idx="4294967295"/>
          </p:nvPr>
        </p:nvSpPr>
        <p:spPr>
          <a:xfrm>
            <a:off x="1154951" y="3543299"/>
            <a:ext cx="8825660" cy="2476496"/>
          </a:xfrm>
        </p:spPr>
        <p:txBody>
          <a:bodyPr anchor="ctr"/>
          <a:lstStyle>
            <a:lvl1pPr marL="0" indent="0">
              <a:buNone/>
              <a:defRPr/>
            </a:lvl1pPr>
          </a:lstStyle>
          <a:p>
            <a:pPr lvl="0"/>
            <a:r>
              <a:rPr lang="en-US"/>
              <a:t>Click to edit Master text styles</a:t>
            </a:r>
          </a:p>
        </p:txBody>
      </p:sp>
      <p:sp>
        <p:nvSpPr>
          <p:cNvPr id="14" name="Date Placeholder 3">
            <a:extLst>
              <a:ext uri="{FF2B5EF4-FFF2-40B4-BE49-F238E27FC236}">
                <a16:creationId xmlns:a16="http://schemas.microsoft.com/office/drawing/2014/main" id="{D3F69D01-C229-44DE-B21E-EADE083F83E0}"/>
              </a:ext>
            </a:extLst>
          </p:cNvPr>
          <p:cNvSpPr txBox="1">
            <a:spLocks noGrp="1"/>
          </p:cNvSpPr>
          <p:nvPr>
            <p:ph type="dt" sz="half" idx="7"/>
          </p:nvPr>
        </p:nvSpPr>
        <p:spPr/>
        <p:txBody>
          <a:bodyPr/>
          <a:lstStyle>
            <a:lvl1pPr>
              <a:defRPr/>
            </a:lvl1pPr>
          </a:lstStyle>
          <a:p>
            <a:pPr lvl="0"/>
            <a:fld id="{AE4AC064-9D23-4C22-A27D-68F88AB64A12}" type="datetime1">
              <a:rPr lang="en-GB"/>
              <a:pPr lvl="0"/>
              <a:t>10/01/2020</a:t>
            </a:fld>
            <a:endParaRPr lang="en-GB"/>
          </a:p>
        </p:txBody>
      </p:sp>
      <p:sp>
        <p:nvSpPr>
          <p:cNvPr id="15" name="Footer Placeholder 4">
            <a:extLst>
              <a:ext uri="{FF2B5EF4-FFF2-40B4-BE49-F238E27FC236}">
                <a16:creationId xmlns:a16="http://schemas.microsoft.com/office/drawing/2014/main" id="{67A371E9-CB2E-42FB-9BB3-BFAABE23D6DF}"/>
              </a:ext>
            </a:extLst>
          </p:cNvPr>
          <p:cNvSpPr txBox="1">
            <a:spLocks noGrp="1"/>
          </p:cNvSpPr>
          <p:nvPr>
            <p:ph type="ftr" sz="quarter" idx="9"/>
          </p:nvPr>
        </p:nvSpPr>
        <p:spPr/>
        <p:txBody>
          <a:bodyPr/>
          <a:lstStyle>
            <a:lvl1pPr>
              <a:defRPr/>
            </a:lvl1pPr>
          </a:lstStyle>
          <a:p>
            <a:pPr lvl="0"/>
            <a:endParaRPr lang="en-GB"/>
          </a:p>
        </p:txBody>
      </p:sp>
      <p:sp>
        <p:nvSpPr>
          <p:cNvPr id="16" name="Rectangle 12">
            <a:extLst>
              <a:ext uri="{FF2B5EF4-FFF2-40B4-BE49-F238E27FC236}">
                <a16:creationId xmlns:a16="http://schemas.microsoft.com/office/drawing/2014/main" id="{51673E37-4726-4664-B04F-94557F8FE941}"/>
              </a:ext>
            </a:extLst>
          </p:cNvPr>
          <p:cNvSpPr/>
          <p:nvPr/>
        </p:nvSpPr>
        <p:spPr>
          <a:xfrm>
            <a:off x="10437811" y="0"/>
            <a:ext cx="685800" cy="1143000"/>
          </a:xfrm>
          <a:prstGeom prst="rect">
            <a:avLst/>
          </a:prstGeom>
          <a:solidFill>
            <a:srgbClr val="B31166"/>
          </a:solidFill>
          <a:ln cap="flat">
            <a:noFill/>
            <a:prstDash val="solid"/>
          </a:ln>
          <a:effectLst>
            <a:outerShdw dist="25402" dir="5400000" algn="tl">
              <a:srgbClr val="000000">
                <a:alpha val="45000"/>
              </a:srgbClr>
            </a:outerShdw>
          </a:effectLst>
        </p:spPr>
        <p:txBody>
          <a:bodyPr lIns="0" tIns="0" rIns="0" bIns="0"/>
          <a:lstStyle/>
          <a:p>
            <a:endParaRPr lang="en-GB"/>
          </a:p>
        </p:txBody>
      </p:sp>
      <p:sp>
        <p:nvSpPr>
          <p:cNvPr id="17" name="Slide Number Placeholder 5">
            <a:extLst>
              <a:ext uri="{FF2B5EF4-FFF2-40B4-BE49-F238E27FC236}">
                <a16:creationId xmlns:a16="http://schemas.microsoft.com/office/drawing/2014/main" id="{68C23997-7809-44A7-8378-E3F403B7C49F}"/>
              </a:ext>
            </a:extLst>
          </p:cNvPr>
          <p:cNvSpPr txBox="1">
            <a:spLocks noGrp="1"/>
          </p:cNvSpPr>
          <p:nvPr>
            <p:ph type="sldNum" sz="quarter" idx="8"/>
          </p:nvPr>
        </p:nvSpPr>
        <p:spPr/>
        <p:txBody>
          <a:bodyPr/>
          <a:lstStyle>
            <a:lvl1pPr>
              <a:defRPr/>
            </a:lvl1pPr>
          </a:lstStyle>
          <a:p>
            <a:pPr lvl="0"/>
            <a:fld id="{F702AA50-5E00-4D27-8244-1C3C4D7ED13B}" type="slidenum">
              <a:t>‹#›</a:t>
            </a:fld>
            <a:endParaRPr lang="en-GB"/>
          </a:p>
        </p:txBody>
      </p:sp>
    </p:spTree>
    <p:extLst>
      <p:ext uri="{BB962C8B-B14F-4D97-AF65-F5344CB8AC3E}">
        <p14:creationId xmlns:p14="http://schemas.microsoft.com/office/powerpoint/2010/main" val="2271410285"/>
      </p:ext>
    </p:extLst>
  </p:cSld>
  <p:clrMapOvr>
    <a:masterClrMapping/>
  </p:clrMapOvr>
</p:sldLayout>
</file>

<file path=ppt/slideLayouts/slideLayout40.xml><?xml version="1.0" encoding="utf-8"?>
<p:sldLayout xmlns:a="http://schemas.openxmlformats.org/drawingml/2006/main" xmlns:r="http://schemas.openxmlformats.org/officeDocument/2006/relationships" xmlns:p="http://schemas.openxmlformats.org/presentationml/2006/main" showMasterSp="0" preserve="1">
  <p:cSld name="Quote with Caption">
    <p:spTree>
      <p:nvGrpSpPr>
        <p:cNvPr id="1" name=""/>
        <p:cNvGrpSpPr/>
        <p:nvPr/>
      </p:nvGrpSpPr>
      <p:grpSpPr>
        <a:xfrm>
          <a:off x="0" y="0"/>
          <a:ext cx="0" cy="0"/>
          <a:chOff x="0" y="0"/>
          <a:chExt cx="0" cy="0"/>
        </a:xfrm>
      </p:grpSpPr>
      <p:grpSp>
        <p:nvGrpSpPr>
          <p:cNvPr id="2" name="Group 2">
            <a:extLst>
              <a:ext uri="{FF2B5EF4-FFF2-40B4-BE49-F238E27FC236}">
                <a16:creationId xmlns:a16="http://schemas.microsoft.com/office/drawing/2014/main" id="{58A120E2-20B2-4B37-9F85-00C7840D2153}"/>
              </a:ext>
            </a:extLst>
          </p:cNvPr>
          <p:cNvGrpSpPr/>
          <p:nvPr/>
        </p:nvGrpSpPr>
        <p:grpSpPr>
          <a:xfrm>
            <a:off x="0" y="0"/>
            <a:ext cx="12191996" cy="6858000"/>
            <a:chOff x="0" y="0"/>
            <a:chExt cx="12191996" cy="6858000"/>
          </a:xfrm>
        </p:grpSpPr>
        <p:sp>
          <p:nvSpPr>
            <p:cNvPr id="3" name="Rectangle 16">
              <a:extLst>
                <a:ext uri="{FF2B5EF4-FFF2-40B4-BE49-F238E27FC236}">
                  <a16:creationId xmlns:a16="http://schemas.microsoft.com/office/drawing/2014/main" id="{E1C8EB06-93B9-4378-AFC9-49387DC1604E}"/>
                </a:ext>
              </a:extLst>
            </p:cNvPr>
            <p:cNvSpPr/>
            <p:nvPr/>
          </p:nvSpPr>
          <p:spPr>
            <a:xfrm>
              <a:off x="0" y="0"/>
              <a:ext cx="12191996" cy="6858000"/>
            </a:xfrm>
            <a:prstGeom prst="rect">
              <a:avLst/>
            </a:prstGeom>
            <a:blipFill>
              <a:blip r:embed="rId2">
                <a:alphaModFix/>
              </a:blip>
              <a:stretch>
                <a:fillRect/>
              </a:stretch>
            </a:blipFill>
            <a:ln cap="flat">
              <a:noFill/>
              <a:prstDash val="solid"/>
            </a:ln>
          </p:spPr>
          <p:txBody>
            <a:bodyPr lIns="0" tIns="0" rIns="0" bIns="0"/>
            <a:lstStyle/>
            <a:p>
              <a:endParaRPr lang="en-GB"/>
            </a:p>
          </p:txBody>
        </p:sp>
        <p:sp>
          <p:nvSpPr>
            <p:cNvPr id="4" name="Oval 19">
              <a:extLst>
                <a:ext uri="{FF2B5EF4-FFF2-40B4-BE49-F238E27FC236}">
                  <a16:creationId xmlns:a16="http://schemas.microsoft.com/office/drawing/2014/main" id="{3E896D4C-F103-4C98-9365-2C3290BCD1E6}"/>
                </a:ext>
              </a:extLst>
            </p:cNvPr>
            <p:cNvSpPr/>
            <p:nvPr/>
          </p:nvSpPr>
          <p:spPr>
            <a:xfrm>
              <a:off x="0" y="2667003"/>
              <a:ext cx="4190996" cy="4190996"/>
            </a:xfrm>
            <a:custGeom>
              <a:avLst/>
              <a:gdLst>
                <a:gd name="f0" fmla="val 21600000"/>
                <a:gd name="f1" fmla="val 10800000"/>
                <a:gd name="f2" fmla="val 5400000"/>
                <a:gd name="f3" fmla="val 180"/>
                <a:gd name="f4" fmla="val w"/>
                <a:gd name="f5" fmla="val h"/>
                <a:gd name="f6" fmla="val ss"/>
                <a:gd name="f7" fmla="val 0"/>
                <a:gd name="f8" fmla="*/ 5419351 1 1725033"/>
                <a:gd name="f9" fmla="+- 0 0 -360"/>
                <a:gd name="f10" fmla="+- 0 0 -180"/>
                <a:gd name="f11" fmla="abs f4"/>
                <a:gd name="f12" fmla="abs f5"/>
                <a:gd name="f13" fmla="abs f6"/>
                <a:gd name="f14" fmla="val f7"/>
                <a:gd name="f15" fmla="+- 2700000 f2 0"/>
                <a:gd name="f16" fmla="*/ f9 f1 1"/>
                <a:gd name="f17" fmla="*/ f10 f1 1"/>
                <a:gd name="f18" fmla="?: f11 f4 1"/>
                <a:gd name="f19" fmla="?: f12 f5 1"/>
                <a:gd name="f20" fmla="?: f13 f6 1"/>
                <a:gd name="f21" fmla="*/ f15 f8 1"/>
                <a:gd name="f22" fmla="*/ f16 1 f3"/>
                <a:gd name="f23" fmla="*/ f17 1 f3"/>
                <a:gd name="f24" fmla="*/ f18 1 21600"/>
                <a:gd name="f25" fmla="*/ f19 1 21600"/>
                <a:gd name="f26" fmla="*/ 21600 f18 1"/>
                <a:gd name="f27" fmla="*/ 21600 f19 1"/>
                <a:gd name="f28" fmla="*/ f21 1 f1"/>
                <a:gd name="f29" fmla="+- f22 0 f2"/>
                <a:gd name="f30" fmla="+- f23 0 f2"/>
                <a:gd name="f31" fmla="min f25 f24"/>
                <a:gd name="f32" fmla="*/ f26 1 f20"/>
                <a:gd name="f33" fmla="*/ f27 1 f20"/>
                <a:gd name="f34" fmla="+- 0 0 f28"/>
                <a:gd name="f35" fmla="val f32"/>
                <a:gd name="f36" fmla="val f33"/>
                <a:gd name="f37" fmla="+- 0 0 f34"/>
                <a:gd name="f38" fmla="*/ f14 f31 1"/>
                <a:gd name="f39" fmla="+- f36 0 f14"/>
                <a:gd name="f40" fmla="+- f35 0 f14"/>
                <a:gd name="f41" fmla="*/ f37 f1 1"/>
                <a:gd name="f42" fmla="*/ f39 1 2"/>
                <a:gd name="f43" fmla="*/ f40 1 2"/>
                <a:gd name="f44" fmla="*/ f41 1 f8"/>
                <a:gd name="f45" fmla="+- f14 f42 0"/>
                <a:gd name="f46" fmla="+- f14 f43 0"/>
                <a:gd name="f47" fmla="+- f44 0 f2"/>
                <a:gd name="f48" fmla="*/ f43 f31 1"/>
                <a:gd name="f49" fmla="*/ f42 f31 1"/>
                <a:gd name="f50" fmla="cos 1 f47"/>
                <a:gd name="f51" fmla="sin 1 f47"/>
                <a:gd name="f52" fmla="*/ f45 f31 1"/>
                <a:gd name="f53" fmla="+- 0 0 f50"/>
                <a:gd name="f54" fmla="+- 0 0 f51"/>
                <a:gd name="f55" fmla="+- 0 0 f53"/>
                <a:gd name="f56" fmla="+- 0 0 f54"/>
                <a:gd name="f57" fmla="*/ f55 f43 1"/>
                <a:gd name="f58" fmla="*/ f56 f42 1"/>
                <a:gd name="f59" fmla="+- f46 0 f57"/>
                <a:gd name="f60" fmla="+- f46 f57 0"/>
                <a:gd name="f61" fmla="+- f45 0 f58"/>
                <a:gd name="f62" fmla="+- f45 f58 0"/>
                <a:gd name="f63" fmla="*/ f59 f31 1"/>
                <a:gd name="f64" fmla="*/ f61 f31 1"/>
                <a:gd name="f65" fmla="*/ f60 f31 1"/>
                <a:gd name="f66" fmla="*/ f62 f31 1"/>
              </a:gdLst>
              <a:ahLst/>
              <a:cxnLst>
                <a:cxn ang="3cd4">
                  <a:pos x="hc" y="t"/>
                </a:cxn>
                <a:cxn ang="0">
                  <a:pos x="r" y="vc"/>
                </a:cxn>
                <a:cxn ang="cd4">
                  <a:pos x="hc" y="b"/>
                </a:cxn>
                <a:cxn ang="cd2">
                  <a:pos x="l" y="vc"/>
                </a:cxn>
                <a:cxn ang="f29">
                  <a:pos x="f63" y="f64"/>
                </a:cxn>
                <a:cxn ang="f30">
                  <a:pos x="f63" y="f66"/>
                </a:cxn>
                <a:cxn ang="f30">
                  <a:pos x="f65" y="f66"/>
                </a:cxn>
                <a:cxn ang="f29">
                  <a:pos x="f65" y="f64"/>
                </a:cxn>
              </a:cxnLst>
              <a:rect l="f63" t="f64" r="f65" b="f66"/>
              <a:pathLst>
                <a:path>
                  <a:moveTo>
                    <a:pt x="f38" y="f52"/>
                  </a:moveTo>
                  <a:arcTo wR="f48" hR="f49" stAng="f1" swAng="f0"/>
                  <a:close/>
                </a:path>
              </a:pathLst>
            </a:custGeom>
            <a:gradFill>
              <a:gsLst>
                <a:gs pos="0">
                  <a:srgbClr val="9B6BF2">
                    <a:alpha val="11000"/>
                  </a:srgbClr>
                </a:gs>
                <a:gs pos="100000">
                  <a:srgbClr val="9B6BF2">
                    <a:alpha val="10000"/>
                  </a:srgbClr>
                </a:gs>
              </a:gsLst>
              <a:path path="circle">
                <a:fillToRect l="50000" t="50000" r="50000" b="50000"/>
              </a:path>
            </a:gradFill>
            <a:ln cap="flat">
              <a:noFill/>
              <a:prstDash val="solid"/>
            </a:ln>
          </p:spPr>
          <p:txBody>
            <a:bodyPr lIns="0" tIns="0" rIns="0" bIns="0"/>
            <a:lstStyle/>
            <a:p>
              <a:endParaRPr lang="en-GB"/>
            </a:p>
          </p:txBody>
        </p:sp>
        <p:sp>
          <p:nvSpPr>
            <p:cNvPr id="5" name="Oval 21">
              <a:extLst>
                <a:ext uri="{FF2B5EF4-FFF2-40B4-BE49-F238E27FC236}">
                  <a16:creationId xmlns:a16="http://schemas.microsoft.com/office/drawing/2014/main" id="{77933AA2-929D-40F0-8F98-0E35B51D415E}"/>
                </a:ext>
              </a:extLst>
            </p:cNvPr>
            <p:cNvSpPr/>
            <p:nvPr/>
          </p:nvSpPr>
          <p:spPr>
            <a:xfrm>
              <a:off x="0" y="2895603"/>
              <a:ext cx="2362196" cy="2362196"/>
            </a:xfrm>
            <a:custGeom>
              <a:avLst/>
              <a:gdLst>
                <a:gd name="f0" fmla="val 21600000"/>
                <a:gd name="f1" fmla="val 10800000"/>
                <a:gd name="f2" fmla="val 5400000"/>
                <a:gd name="f3" fmla="val 180"/>
                <a:gd name="f4" fmla="val w"/>
                <a:gd name="f5" fmla="val h"/>
                <a:gd name="f6" fmla="val ss"/>
                <a:gd name="f7" fmla="val 0"/>
                <a:gd name="f8" fmla="*/ 5419351 1 1725033"/>
                <a:gd name="f9" fmla="+- 0 0 -360"/>
                <a:gd name="f10" fmla="+- 0 0 -180"/>
                <a:gd name="f11" fmla="abs f4"/>
                <a:gd name="f12" fmla="abs f5"/>
                <a:gd name="f13" fmla="abs f6"/>
                <a:gd name="f14" fmla="val f7"/>
                <a:gd name="f15" fmla="+- 2700000 f2 0"/>
                <a:gd name="f16" fmla="*/ f9 f1 1"/>
                <a:gd name="f17" fmla="*/ f10 f1 1"/>
                <a:gd name="f18" fmla="?: f11 f4 1"/>
                <a:gd name="f19" fmla="?: f12 f5 1"/>
                <a:gd name="f20" fmla="?: f13 f6 1"/>
                <a:gd name="f21" fmla="*/ f15 f8 1"/>
                <a:gd name="f22" fmla="*/ f16 1 f3"/>
                <a:gd name="f23" fmla="*/ f17 1 f3"/>
                <a:gd name="f24" fmla="*/ f18 1 21600"/>
                <a:gd name="f25" fmla="*/ f19 1 21600"/>
                <a:gd name="f26" fmla="*/ 21600 f18 1"/>
                <a:gd name="f27" fmla="*/ 21600 f19 1"/>
                <a:gd name="f28" fmla="*/ f21 1 f1"/>
                <a:gd name="f29" fmla="+- f22 0 f2"/>
                <a:gd name="f30" fmla="+- f23 0 f2"/>
                <a:gd name="f31" fmla="min f25 f24"/>
                <a:gd name="f32" fmla="*/ f26 1 f20"/>
                <a:gd name="f33" fmla="*/ f27 1 f20"/>
                <a:gd name="f34" fmla="+- 0 0 f28"/>
                <a:gd name="f35" fmla="val f32"/>
                <a:gd name="f36" fmla="val f33"/>
                <a:gd name="f37" fmla="+- 0 0 f34"/>
                <a:gd name="f38" fmla="*/ f14 f31 1"/>
                <a:gd name="f39" fmla="+- f36 0 f14"/>
                <a:gd name="f40" fmla="+- f35 0 f14"/>
                <a:gd name="f41" fmla="*/ f37 f1 1"/>
                <a:gd name="f42" fmla="*/ f39 1 2"/>
                <a:gd name="f43" fmla="*/ f40 1 2"/>
                <a:gd name="f44" fmla="*/ f41 1 f8"/>
                <a:gd name="f45" fmla="+- f14 f42 0"/>
                <a:gd name="f46" fmla="+- f14 f43 0"/>
                <a:gd name="f47" fmla="+- f44 0 f2"/>
                <a:gd name="f48" fmla="*/ f43 f31 1"/>
                <a:gd name="f49" fmla="*/ f42 f31 1"/>
                <a:gd name="f50" fmla="cos 1 f47"/>
                <a:gd name="f51" fmla="sin 1 f47"/>
                <a:gd name="f52" fmla="*/ f45 f31 1"/>
                <a:gd name="f53" fmla="+- 0 0 f50"/>
                <a:gd name="f54" fmla="+- 0 0 f51"/>
                <a:gd name="f55" fmla="+- 0 0 f53"/>
                <a:gd name="f56" fmla="+- 0 0 f54"/>
                <a:gd name="f57" fmla="*/ f55 f43 1"/>
                <a:gd name="f58" fmla="*/ f56 f42 1"/>
                <a:gd name="f59" fmla="+- f46 0 f57"/>
                <a:gd name="f60" fmla="+- f46 f57 0"/>
                <a:gd name="f61" fmla="+- f45 0 f58"/>
                <a:gd name="f62" fmla="+- f45 f58 0"/>
                <a:gd name="f63" fmla="*/ f59 f31 1"/>
                <a:gd name="f64" fmla="*/ f61 f31 1"/>
                <a:gd name="f65" fmla="*/ f60 f31 1"/>
                <a:gd name="f66" fmla="*/ f62 f31 1"/>
              </a:gdLst>
              <a:ahLst/>
              <a:cxnLst>
                <a:cxn ang="3cd4">
                  <a:pos x="hc" y="t"/>
                </a:cxn>
                <a:cxn ang="0">
                  <a:pos x="r" y="vc"/>
                </a:cxn>
                <a:cxn ang="cd4">
                  <a:pos x="hc" y="b"/>
                </a:cxn>
                <a:cxn ang="cd2">
                  <a:pos x="l" y="vc"/>
                </a:cxn>
                <a:cxn ang="f29">
                  <a:pos x="f63" y="f64"/>
                </a:cxn>
                <a:cxn ang="f30">
                  <a:pos x="f63" y="f66"/>
                </a:cxn>
                <a:cxn ang="f30">
                  <a:pos x="f65" y="f66"/>
                </a:cxn>
                <a:cxn ang="f29">
                  <a:pos x="f65" y="f64"/>
                </a:cxn>
              </a:cxnLst>
              <a:rect l="f63" t="f64" r="f65" b="f66"/>
              <a:pathLst>
                <a:path>
                  <a:moveTo>
                    <a:pt x="f38" y="f52"/>
                  </a:moveTo>
                  <a:arcTo wR="f48" hR="f49" stAng="f1" swAng="f0"/>
                  <a:close/>
                </a:path>
              </a:pathLst>
            </a:custGeom>
            <a:gradFill>
              <a:gsLst>
                <a:gs pos="0">
                  <a:srgbClr val="9B6BF2">
                    <a:alpha val="8000"/>
                  </a:srgbClr>
                </a:gs>
                <a:gs pos="100000">
                  <a:srgbClr val="9B6BF2">
                    <a:alpha val="8000"/>
                  </a:srgbClr>
                </a:gs>
              </a:gsLst>
              <a:path path="circle">
                <a:fillToRect l="50000" t="50000" r="50000" b="50000"/>
              </a:path>
            </a:gradFill>
            <a:ln cap="flat">
              <a:noFill/>
              <a:prstDash val="solid"/>
            </a:ln>
          </p:spPr>
          <p:txBody>
            <a:bodyPr lIns="0" tIns="0" rIns="0" bIns="0"/>
            <a:lstStyle/>
            <a:p>
              <a:endParaRPr lang="en-GB"/>
            </a:p>
          </p:txBody>
        </p:sp>
        <p:sp>
          <p:nvSpPr>
            <p:cNvPr id="6" name="Oval 22">
              <a:extLst>
                <a:ext uri="{FF2B5EF4-FFF2-40B4-BE49-F238E27FC236}">
                  <a16:creationId xmlns:a16="http://schemas.microsoft.com/office/drawing/2014/main" id="{5C20EBEA-A1A8-4C8F-8AF5-F5E572142B44}"/>
                </a:ext>
              </a:extLst>
            </p:cNvPr>
            <p:cNvSpPr/>
            <p:nvPr/>
          </p:nvSpPr>
          <p:spPr>
            <a:xfrm>
              <a:off x="8609011" y="5867403"/>
              <a:ext cx="990596" cy="990596"/>
            </a:xfrm>
            <a:custGeom>
              <a:avLst/>
              <a:gdLst>
                <a:gd name="f0" fmla="val 21600000"/>
                <a:gd name="f1" fmla="val 10800000"/>
                <a:gd name="f2" fmla="val 5400000"/>
                <a:gd name="f3" fmla="val 180"/>
                <a:gd name="f4" fmla="val w"/>
                <a:gd name="f5" fmla="val h"/>
                <a:gd name="f6" fmla="val ss"/>
                <a:gd name="f7" fmla="val 0"/>
                <a:gd name="f8" fmla="*/ 5419351 1 1725033"/>
                <a:gd name="f9" fmla="+- 0 0 -360"/>
                <a:gd name="f10" fmla="+- 0 0 -180"/>
                <a:gd name="f11" fmla="abs f4"/>
                <a:gd name="f12" fmla="abs f5"/>
                <a:gd name="f13" fmla="abs f6"/>
                <a:gd name="f14" fmla="val f7"/>
                <a:gd name="f15" fmla="+- 2700000 f2 0"/>
                <a:gd name="f16" fmla="*/ f9 f1 1"/>
                <a:gd name="f17" fmla="*/ f10 f1 1"/>
                <a:gd name="f18" fmla="?: f11 f4 1"/>
                <a:gd name="f19" fmla="?: f12 f5 1"/>
                <a:gd name="f20" fmla="?: f13 f6 1"/>
                <a:gd name="f21" fmla="*/ f15 f8 1"/>
                <a:gd name="f22" fmla="*/ f16 1 f3"/>
                <a:gd name="f23" fmla="*/ f17 1 f3"/>
                <a:gd name="f24" fmla="*/ f18 1 21600"/>
                <a:gd name="f25" fmla="*/ f19 1 21600"/>
                <a:gd name="f26" fmla="*/ 21600 f18 1"/>
                <a:gd name="f27" fmla="*/ 21600 f19 1"/>
                <a:gd name="f28" fmla="*/ f21 1 f1"/>
                <a:gd name="f29" fmla="+- f22 0 f2"/>
                <a:gd name="f30" fmla="+- f23 0 f2"/>
                <a:gd name="f31" fmla="min f25 f24"/>
                <a:gd name="f32" fmla="*/ f26 1 f20"/>
                <a:gd name="f33" fmla="*/ f27 1 f20"/>
                <a:gd name="f34" fmla="+- 0 0 f28"/>
                <a:gd name="f35" fmla="val f32"/>
                <a:gd name="f36" fmla="val f33"/>
                <a:gd name="f37" fmla="+- 0 0 f34"/>
                <a:gd name="f38" fmla="*/ f14 f31 1"/>
                <a:gd name="f39" fmla="+- f36 0 f14"/>
                <a:gd name="f40" fmla="+- f35 0 f14"/>
                <a:gd name="f41" fmla="*/ f37 f1 1"/>
                <a:gd name="f42" fmla="*/ f39 1 2"/>
                <a:gd name="f43" fmla="*/ f40 1 2"/>
                <a:gd name="f44" fmla="*/ f41 1 f8"/>
                <a:gd name="f45" fmla="+- f14 f42 0"/>
                <a:gd name="f46" fmla="+- f14 f43 0"/>
                <a:gd name="f47" fmla="+- f44 0 f2"/>
                <a:gd name="f48" fmla="*/ f43 f31 1"/>
                <a:gd name="f49" fmla="*/ f42 f31 1"/>
                <a:gd name="f50" fmla="cos 1 f47"/>
                <a:gd name="f51" fmla="sin 1 f47"/>
                <a:gd name="f52" fmla="*/ f45 f31 1"/>
                <a:gd name="f53" fmla="+- 0 0 f50"/>
                <a:gd name="f54" fmla="+- 0 0 f51"/>
                <a:gd name="f55" fmla="+- 0 0 f53"/>
                <a:gd name="f56" fmla="+- 0 0 f54"/>
                <a:gd name="f57" fmla="*/ f55 f43 1"/>
                <a:gd name="f58" fmla="*/ f56 f42 1"/>
                <a:gd name="f59" fmla="+- f46 0 f57"/>
                <a:gd name="f60" fmla="+- f46 f57 0"/>
                <a:gd name="f61" fmla="+- f45 0 f58"/>
                <a:gd name="f62" fmla="+- f45 f58 0"/>
                <a:gd name="f63" fmla="*/ f59 f31 1"/>
                <a:gd name="f64" fmla="*/ f61 f31 1"/>
                <a:gd name="f65" fmla="*/ f60 f31 1"/>
                <a:gd name="f66" fmla="*/ f62 f31 1"/>
              </a:gdLst>
              <a:ahLst/>
              <a:cxnLst>
                <a:cxn ang="3cd4">
                  <a:pos x="hc" y="t"/>
                </a:cxn>
                <a:cxn ang="0">
                  <a:pos x="r" y="vc"/>
                </a:cxn>
                <a:cxn ang="cd4">
                  <a:pos x="hc" y="b"/>
                </a:cxn>
                <a:cxn ang="cd2">
                  <a:pos x="l" y="vc"/>
                </a:cxn>
                <a:cxn ang="f29">
                  <a:pos x="f63" y="f64"/>
                </a:cxn>
                <a:cxn ang="f30">
                  <a:pos x="f63" y="f66"/>
                </a:cxn>
                <a:cxn ang="f30">
                  <a:pos x="f65" y="f66"/>
                </a:cxn>
                <a:cxn ang="f29">
                  <a:pos x="f65" y="f64"/>
                </a:cxn>
              </a:cxnLst>
              <a:rect l="f63" t="f64" r="f65" b="f66"/>
              <a:pathLst>
                <a:path>
                  <a:moveTo>
                    <a:pt x="f38" y="f52"/>
                  </a:moveTo>
                  <a:arcTo wR="f48" hR="f49" stAng="f1" swAng="f0"/>
                  <a:close/>
                </a:path>
              </a:pathLst>
            </a:custGeom>
            <a:gradFill>
              <a:gsLst>
                <a:gs pos="0">
                  <a:srgbClr val="9B6BF2">
                    <a:alpha val="14000"/>
                  </a:srgbClr>
                </a:gs>
                <a:gs pos="100000">
                  <a:srgbClr val="9B6BF2">
                    <a:alpha val="7000"/>
                  </a:srgbClr>
                </a:gs>
              </a:gsLst>
              <a:path path="circle">
                <a:fillToRect l="50000" t="50000" r="50000" b="50000"/>
              </a:path>
            </a:gradFill>
            <a:ln cap="flat">
              <a:noFill/>
              <a:prstDash val="solid"/>
            </a:ln>
          </p:spPr>
          <p:txBody>
            <a:bodyPr lIns="0" tIns="0" rIns="0" bIns="0"/>
            <a:lstStyle/>
            <a:p>
              <a:endParaRPr lang="en-GB"/>
            </a:p>
          </p:txBody>
        </p:sp>
        <p:sp>
          <p:nvSpPr>
            <p:cNvPr id="7" name="Oval 23">
              <a:extLst>
                <a:ext uri="{FF2B5EF4-FFF2-40B4-BE49-F238E27FC236}">
                  <a16:creationId xmlns:a16="http://schemas.microsoft.com/office/drawing/2014/main" id="{6A609F37-3045-4B3D-A7B0-46A4D3796BDA}"/>
                </a:ext>
              </a:extLst>
            </p:cNvPr>
            <p:cNvSpPr/>
            <p:nvPr/>
          </p:nvSpPr>
          <p:spPr>
            <a:xfrm>
              <a:off x="8609011" y="1676396"/>
              <a:ext cx="2819396" cy="2819396"/>
            </a:xfrm>
            <a:custGeom>
              <a:avLst/>
              <a:gdLst>
                <a:gd name="f0" fmla="val 21600000"/>
                <a:gd name="f1" fmla="val 10800000"/>
                <a:gd name="f2" fmla="val 5400000"/>
                <a:gd name="f3" fmla="val 180"/>
                <a:gd name="f4" fmla="val w"/>
                <a:gd name="f5" fmla="val h"/>
                <a:gd name="f6" fmla="val ss"/>
                <a:gd name="f7" fmla="val 0"/>
                <a:gd name="f8" fmla="*/ 5419351 1 1725033"/>
                <a:gd name="f9" fmla="+- 0 0 -360"/>
                <a:gd name="f10" fmla="+- 0 0 -180"/>
                <a:gd name="f11" fmla="abs f4"/>
                <a:gd name="f12" fmla="abs f5"/>
                <a:gd name="f13" fmla="abs f6"/>
                <a:gd name="f14" fmla="val f7"/>
                <a:gd name="f15" fmla="+- 2700000 f2 0"/>
                <a:gd name="f16" fmla="*/ f9 f1 1"/>
                <a:gd name="f17" fmla="*/ f10 f1 1"/>
                <a:gd name="f18" fmla="?: f11 f4 1"/>
                <a:gd name="f19" fmla="?: f12 f5 1"/>
                <a:gd name="f20" fmla="?: f13 f6 1"/>
                <a:gd name="f21" fmla="*/ f15 f8 1"/>
                <a:gd name="f22" fmla="*/ f16 1 f3"/>
                <a:gd name="f23" fmla="*/ f17 1 f3"/>
                <a:gd name="f24" fmla="*/ f18 1 21600"/>
                <a:gd name="f25" fmla="*/ f19 1 21600"/>
                <a:gd name="f26" fmla="*/ 21600 f18 1"/>
                <a:gd name="f27" fmla="*/ 21600 f19 1"/>
                <a:gd name="f28" fmla="*/ f21 1 f1"/>
                <a:gd name="f29" fmla="+- f22 0 f2"/>
                <a:gd name="f30" fmla="+- f23 0 f2"/>
                <a:gd name="f31" fmla="min f25 f24"/>
                <a:gd name="f32" fmla="*/ f26 1 f20"/>
                <a:gd name="f33" fmla="*/ f27 1 f20"/>
                <a:gd name="f34" fmla="+- 0 0 f28"/>
                <a:gd name="f35" fmla="val f32"/>
                <a:gd name="f36" fmla="val f33"/>
                <a:gd name="f37" fmla="+- 0 0 f34"/>
                <a:gd name="f38" fmla="*/ f14 f31 1"/>
                <a:gd name="f39" fmla="+- f36 0 f14"/>
                <a:gd name="f40" fmla="+- f35 0 f14"/>
                <a:gd name="f41" fmla="*/ f37 f1 1"/>
                <a:gd name="f42" fmla="*/ f39 1 2"/>
                <a:gd name="f43" fmla="*/ f40 1 2"/>
                <a:gd name="f44" fmla="*/ f41 1 f8"/>
                <a:gd name="f45" fmla="+- f14 f42 0"/>
                <a:gd name="f46" fmla="+- f14 f43 0"/>
                <a:gd name="f47" fmla="+- f44 0 f2"/>
                <a:gd name="f48" fmla="*/ f43 f31 1"/>
                <a:gd name="f49" fmla="*/ f42 f31 1"/>
                <a:gd name="f50" fmla="cos 1 f47"/>
                <a:gd name="f51" fmla="sin 1 f47"/>
                <a:gd name="f52" fmla="*/ f45 f31 1"/>
                <a:gd name="f53" fmla="+- 0 0 f50"/>
                <a:gd name="f54" fmla="+- 0 0 f51"/>
                <a:gd name="f55" fmla="+- 0 0 f53"/>
                <a:gd name="f56" fmla="+- 0 0 f54"/>
                <a:gd name="f57" fmla="*/ f55 f43 1"/>
                <a:gd name="f58" fmla="*/ f56 f42 1"/>
                <a:gd name="f59" fmla="+- f46 0 f57"/>
                <a:gd name="f60" fmla="+- f46 f57 0"/>
                <a:gd name="f61" fmla="+- f45 0 f58"/>
                <a:gd name="f62" fmla="+- f45 f58 0"/>
                <a:gd name="f63" fmla="*/ f59 f31 1"/>
                <a:gd name="f64" fmla="*/ f61 f31 1"/>
                <a:gd name="f65" fmla="*/ f60 f31 1"/>
                <a:gd name="f66" fmla="*/ f62 f31 1"/>
              </a:gdLst>
              <a:ahLst/>
              <a:cxnLst>
                <a:cxn ang="3cd4">
                  <a:pos x="hc" y="t"/>
                </a:cxn>
                <a:cxn ang="0">
                  <a:pos x="r" y="vc"/>
                </a:cxn>
                <a:cxn ang="cd4">
                  <a:pos x="hc" y="b"/>
                </a:cxn>
                <a:cxn ang="cd2">
                  <a:pos x="l" y="vc"/>
                </a:cxn>
                <a:cxn ang="f29">
                  <a:pos x="f63" y="f64"/>
                </a:cxn>
                <a:cxn ang="f30">
                  <a:pos x="f63" y="f66"/>
                </a:cxn>
                <a:cxn ang="f30">
                  <a:pos x="f65" y="f66"/>
                </a:cxn>
                <a:cxn ang="f29">
                  <a:pos x="f65" y="f64"/>
                </a:cxn>
              </a:cxnLst>
              <a:rect l="f63" t="f64" r="f65" b="f66"/>
              <a:pathLst>
                <a:path>
                  <a:moveTo>
                    <a:pt x="f38" y="f52"/>
                  </a:moveTo>
                  <a:arcTo wR="f48" hR="f49" stAng="f1" swAng="f0"/>
                  <a:close/>
                </a:path>
              </a:pathLst>
            </a:custGeom>
            <a:gradFill>
              <a:gsLst>
                <a:gs pos="0">
                  <a:srgbClr val="9B6BF2">
                    <a:alpha val="7000"/>
                  </a:srgbClr>
                </a:gs>
                <a:gs pos="100000">
                  <a:srgbClr val="9B6BF2">
                    <a:alpha val="6000"/>
                  </a:srgbClr>
                </a:gs>
              </a:gsLst>
              <a:path path="circle">
                <a:fillToRect l="50000" t="50000" r="50000" b="50000"/>
              </a:path>
            </a:gradFill>
            <a:ln cap="flat">
              <a:noFill/>
              <a:prstDash val="solid"/>
            </a:ln>
          </p:spPr>
          <p:txBody>
            <a:bodyPr lIns="0" tIns="0" rIns="0" bIns="0"/>
            <a:lstStyle/>
            <a:p>
              <a:endParaRPr lang="en-GB"/>
            </a:p>
          </p:txBody>
        </p:sp>
        <p:sp>
          <p:nvSpPr>
            <p:cNvPr id="8" name="Oval 24">
              <a:extLst>
                <a:ext uri="{FF2B5EF4-FFF2-40B4-BE49-F238E27FC236}">
                  <a16:creationId xmlns:a16="http://schemas.microsoft.com/office/drawing/2014/main" id="{55879B13-B8C8-4927-B0B6-0364BEBD83BF}"/>
                </a:ext>
              </a:extLst>
            </p:cNvPr>
            <p:cNvSpPr/>
            <p:nvPr/>
          </p:nvSpPr>
          <p:spPr>
            <a:xfrm>
              <a:off x="7999408" y="8467"/>
              <a:ext cx="1600200" cy="1600200"/>
            </a:xfrm>
            <a:custGeom>
              <a:avLst/>
              <a:gdLst>
                <a:gd name="f0" fmla="val 21600000"/>
                <a:gd name="f1" fmla="val 10800000"/>
                <a:gd name="f2" fmla="val 5400000"/>
                <a:gd name="f3" fmla="val 180"/>
                <a:gd name="f4" fmla="val w"/>
                <a:gd name="f5" fmla="val h"/>
                <a:gd name="f6" fmla="val ss"/>
                <a:gd name="f7" fmla="val 0"/>
                <a:gd name="f8" fmla="*/ 5419351 1 1725033"/>
                <a:gd name="f9" fmla="+- 0 0 -360"/>
                <a:gd name="f10" fmla="+- 0 0 -180"/>
                <a:gd name="f11" fmla="abs f4"/>
                <a:gd name="f12" fmla="abs f5"/>
                <a:gd name="f13" fmla="abs f6"/>
                <a:gd name="f14" fmla="val f7"/>
                <a:gd name="f15" fmla="+- 2700000 f2 0"/>
                <a:gd name="f16" fmla="*/ f9 f1 1"/>
                <a:gd name="f17" fmla="*/ f10 f1 1"/>
                <a:gd name="f18" fmla="?: f11 f4 1"/>
                <a:gd name="f19" fmla="?: f12 f5 1"/>
                <a:gd name="f20" fmla="?: f13 f6 1"/>
                <a:gd name="f21" fmla="*/ f15 f8 1"/>
                <a:gd name="f22" fmla="*/ f16 1 f3"/>
                <a:gd name="f23" fmla="*/ f17 1 f3"/>
                <a:gd name="f24" fmla="*/ f18 1 21600"/>
                <a:gd name="f25" fmla="*/ f19 1 21600"/>
                <a:gd name="f26" fmla="*/ 21600 f18 1"/>
                <a:gd name="f27" fmla="*/ 21600 f19 1"/>
                <a:gd name="f28" fmla="*/ f21 1 f1"/>
                <a:gd name="f29" fmla="+- f22 0 f2"/>
                <a:gd name="f30" fmla="+- f23 0 f2"/>
                <a:gd name="f31" fmla="min f25 f24"/>
                <a:gd name="f32" fmla="*/ f26 1 f20"/>
                <a:gd name="f33" fmla="*/ f27 1 f20"/>
                <a:gd name="f34" fmla="+- 0 0 f28"/>
                <a:gd name="f35" fmla="val f32"/>
                <a:gd name="f36" fmla="val f33"/>
                <a:gd name="f37" fmla="+- 0 0 f34"/>
                <a:gd name="f38" fmla="*/ f14 f31 1"/>
                <a:gd name="f39" fmla="+- f36 0 f14"/>
                <a:gd name="f40" fmla="+- f35 0 f14"/>
                <a:gd name="f41" fmla="*/ f37 f1 1"/>
                <a:gd name="f42" fmla="*/ f39 1 2"/>
                <a:gd name="f43" fmla="*/ f40 1 2"/>
                <a:gd name="f44" fmla="*/ f41 1 f8"/>
                <a:gd name="f45" fmla="+- f14 f42 0"/>
                <a:gd name="f46" fmla="+- f14 f43 0"/>
                <a:gd name="f47" fmla="+- f44 0 f2"/>
                <a:gd name="f48" fmla="*/ f43 f31 1"/>
                <a:gd name="f49" fmla="*/ f42 f31 1"/>
                <a:gd name="f50" fmla="cos 1 f47"/>
                <a:gd name="f51" fmla="sin 1 f47"/>
                <a:gd name="f52" fmla="*/ f45 f31 1"/>
                <a:gd name="f53" fmla="+- 0 0 f50"/>
                <a:gd name="f54" fmla="+- 0 0 f51"/>
                <a:gd name="f55" fmla="+- 0 0 f53"/>
                <a:gd name="f56" fmla="+- 0 0 f54"/>
                <a:gd name="f57" fmla="*/ f55 f43 1"/>
                <a:gd name="f58" fmla="*/ f56 f42 1"/>
                <a:gd name="f59" fmla="+- f46 0 f57"/>
                <a:gd name="f60" fmla="+- f46 f57 0"/>
                <a:gd name="f61" fmla="+- f45 0 f58"/>
                <a:gd name="f62" fmla="+- f45 f58 0"/>
                <a:gd name="f63" fmla="*/ f59 f31 1"/>
                <a:gd name="f64" fmla="*/ f61 f31 1"/>
                <a:gd name="f65" fmla="*/ f60 f31 1"/>
                <a:gd name="f66" fmla="*/ f62 f31 1"/>
              </a:gdLst>
              <a:ahLst/>
              <a:cxnLst>
                <a:cxn ang="3cd4">
                  <a:pos x="hc" y="t"/>
                </a:cxn>
                <a:cxn ang="0">
                  <a:pos x="r" y="vc"/>
                </a:cxn>
                <a:cxn ang="cd4">
                  <a:pos x="hc" y="b"/>
                </a:cxn>
                <a:cxn ang="cd2">
                  <a:pos x="l" y="vc"/>
                </a:cxn>
                <a:cxn ang="f29">
                  <a:pos x="f63" y="f64"/>
                </a:cxn>
                <a:cxn ang="f30">
                  <a:pos x="f63" y="f66"/>
                </a:cxn>
                <a:cxn ang="f30">
                  <a:pos x="f65" y="f66"/>
                </a:cxn>
                <a:cxn ang="f29">
                  <a:pos x="f65" y="f64"/>
                </a:cxn>
              </a:cxnLst>
              <a:rect l="f63" t="f64" r="f65" b="f66"/>
              <a:pathLst>
                <a:path>
                  <a:moveTo>
                    <a:pt x="f38" y="f52"/>
                  </a:moveTo>
                  <a:arcTo wR="f48" hR="f49" stAng="f1" swAng="f0"/>
                  <a:close/>
                </a:path>
              </a:pathLst>
            </a:custGeom>
            <a:gradFill>
              <a:gsLst>
                <a:gs pos="0">
                  <a:srgbClr val="9B6BF2">
                    <a:alpha val="14000"/>
                  </a:srgbClr>
                </a:gs>
                <a:gs pos="100000">
                  <a:srgbClr val="9B6BF2">
                    <a:alpha val="7000"/>
                  </a:srgbClr>
                </a:gs>
              </a:gsLst>
              <a:path path="circle">
                <a:fillToRect l="50000" t="50000" r="50000" b="50000"/>
              </a:path>
            </a:gradFill>
            <a:ln cap="flat">
              <a:noFill/>
              <a:prstDash val="solid"/>
            </a:ln>
          </p:spPr>
          <p:txBody>
            <a:bodyPr lIns="0" tIns="0" rIns="0" bIns="0"/>
            <a:lstStyle/>
            <a:p>
              <a:endParaRPr lang="en-GB"/>
            </a:p>
          </p:txBody>
        </p:sp>
        <p:sp>
          <p:nvSpPr>
            <p:cNvPr id="9" name="Freeform 5">
              <a:extLst>
                <a:ext uri="{FF2B5EF4-FFF2-40B4-BE49-F238E27FC236}">
                  <a16:creationId xmlns:a16="http://schemas.microsoft.com/office/drawing/2014/main" id="{54EB50D1-8FD8-4791-AE68-574E8C529C3B}"/>
                </a:ext>
              </a:extLst>
            </p:cNvPr>
            <p:cNvSpPr/>
            <p:nvPr/>
          </p:nvSpPr>
          <p:spPr>
            <a:xfrm rot="21010064">
              <a:off x="8490945" y="4185118"/>
              <a:ext cx="3299411" cy="440923"/>
            </a:xfrm>
            <a:custGeom>
              <a:avLst/>
              <a:gdLst>
                <a:gd name="f0" fmla="val w"/>
                <a:gd name="f1" fmla="val h"/>
                <a:gd name="f2" fmla="val 0"/>
                <a:gd name="f3" fmla="val 10000"/>
                <a:gd name="f4" fmla="val 5291"/>
                <a:gd name="f5" fmla="val 85"/>
                <a:gd name="f6" fmla="val 2532"/>
                <a:gd name="f7" fmla="val 1736"/>
                <a:gd name="f8" fmla="val 3911"/>
                <a:gd name="f9" fmla="val 7524"/>
                <a:gd name="f10" fmla="val 5298"/>
                <a:gd name="f11" fmla="val 9958"/>
                <a:gd name="f12" fmla="val 9989"/>
                <a:gd name="f13" fmla="val 1958"/>
                <a:gd name="f14" fmla="val 9969"/>
                <a:gd name="f15" fmla="val 3333"/>
                <a:gd name="f16" fmla="val 9667"/>
                <a:gd name="f17" fmla="val 204"/>
                <a:gd name="f18" fmla="val 9334"/>
                <a:gd name="f19" fmla="val 400"/>
                <a:gd name="f20" fmla="val 9001"/>
                <a:gd name="f21" fmla="val 590"/>
                <a:gd name="f22" fmla="val 8667"/>
                <a:gd name="f23" fmla="val 753"/>
                <a:gd name="f24" fmla="val 8333"/>
                <a:gd name="f25" fmla="val 917"/>
                <a:gd name="f26" fmla="val 7999"/>
                <a:gd name="f27" fmla="val 1071"/>
                <a:gd name="f28" fmla="val 7669"/>
                <a:gd name="f29" fmla="val 1202"/>
                <a:gd name="f30" fmla="val 7333"/>
                <a:gd name="f31" fmla="val 1325"/>
                <a:gd name="f32" fmla="val 7000"/>
                <a:gd name="f33" fmla="val 1440"/>
                <a:gd name="f34" fmla="val 6673"/>
                <a:gd name="f35" fmla="val 1538"/>
                <a:gd name="f36" fmla="val 6340"/>
                <a:gd name="f37" fmla="val 1636"/>
                <a:gd name="f38" fmla="val 6013"/>
                <a:gd name="f39" fmla="val 1719"/>
                <a:gd name="f40" fmla="val 5686"/>
                <a:gd name="f41" fmla="val 1784"/>
                <a:gd name="f42" fmla="val 5359"/>
                <a:gd name="f43" fmla="val 1850"/>
                <a:gd name="f44" fmla="val 5036"/>
                <a:gd name="f45" fmla="val 1906"/>
                <a:gd name="f46" fmla="val 4717"/>
                <a:gd name="f47" fmla="val 1948"/>
                <a:gd name="f48" fmla="val 4396"/>
                <a:gd name="f49" fmla="val 1980"/>
                <a:gd name="f50" fmla="val 4079"/>
                <a:gd name="f51" fmla="val 2013"/>
                <a:gd name="f52" fmla="val 3766"/>
                <a:gd name="f53" fmla="val 2029"/>
                <a:gd name="f54" fmla="val 3454"/>
                <a:gd name="f55" fmla="val 2046"/>
                <a:gd name="f56" fmla="val 3145"/>
                <a:gd name="f57" fmla="val 2053"/>
                <a:gd name="f58" fmla="val 2839"/>
                <a:gd name="f59" fmla="val 2537"/>
                <a:gd name="f60" fmla="val 2238"/>
                <a:gd name="f61" fmla="val 1943"/>
                <a:gd name="f62" fmla="val 2004"/>
                <a:gd name="f63" fmla="val 1653"/>
                <a:gd name="f64" fmla="val 1368"/>
                <a:gd name="f65" fmla="val 1955"/>
                <a:gd name="f66" fmla="val 1085"/>
                <a:gd name="f67" fmla="val 1915"/>
                <a:gd name="f68" fmla="val 806"/>
                <a:gd name="f69" fmla="val 1873"/>
                <a:gd name="f70" fmla="val 533"/>
                <a:gd name="f71" fmla="val 1833"/>
                <a:gd name="f72" fmla="val 1726"/>
                <a:gd name="f73" fmla="val 28"/>
                <a:gd name="f74" fmla="val 1995"/>
                <a:gd name="f75" fmla="val 57"/>
                <a:gd name="f76" fmla="val 2263"/>
                <a:gd name="f77" fmla="*/ f0 1 10000"/>
                <a:gd name="f78" fmla="*/ f1 1 5291"/>
                <a:gd name="f79" fmla="val f2"/>
                <a:gd name="f80" fmla="val f3"/>
                <a:gd name="f81" fmla="val f4"/>
                <a:gd name="f82" fmla="+- f81 0 f79"/>
                <a:gd name="f83" fmla="+- f80 0 f79"/>
                <a:gd name="f84" fmla="*/ f83 1 10000"/>
                <a:gd name="f85" fmla="*/ f82 1 5291"/>
                <a:gd name="f86" fmla="*/ f79 1 f84"/>
                <a:gd name="f87" fmla="*/ f80 1 f84"/>
                <a:gd name="f88" fmla="*/ f79 1 f85"/>
                <a:gd name="f89" fmla="*/ f81 1 f85"/>
                <a:gd name="f90" fmla="*/ f86 f77 1"/>
                <a:gd name="f91" fmla="*/ f87 f77 1"/>
                <a:gd name="f92" fmla="*/ f89 f78 1"/>
                <a:gd name="f93" fmla="*/ f88 f78 1"/>
              </a:gdLst>
              <a:ahLst/>
              <a:cxnLst>
                <a:cxn ang="3cd4">
                  <a:pos x="hc" y="t"/>
                </a:cxn>
                <a:cxn ang="0">
                  <a:pos x="r" y="vc"/>
                </a:cxn>
                <a:cxn ang="cd4">
                  <a:pos x="hc" y="b"/>
                </a:cxn>
                <a:cxn ang="cd2">
                  <a:pos x="l" y="vc"/>
                </a:cxn>
              </a:cxnLst>
              <a:rect l="f90" t="f93" r="f91" b="f92"/>
              <a:pathLst>
                <a:path w="10000" h="5291">
                  <a:moveTo>
                    <a:pt x="f5" y="f6"/>
                  </a:moveTo>
                  <a:cubicBezTo>
                    <a:pt x="f7" y="f8"/>
                    <a:pt x="f9" y="f10"/>
                    <a:pt x="f11" y="f4"/>
                  </a:cubicBezTo>
                  <a:cubicBezTo>
                    <a:pt x="f12" y="f13"/>
                    <a:pt x="f14" y="f15"/>
                    <a:pt x="f3" y="f2"/>
                  </a:cubicBezTo>
                  <a:lnTo>
                    <a:pt x="f3" y="f2"/>
                  </a:lnTo>
                  <a:lnTo>
                    <a:pt x="f16" y="f17"/>
                  </a:lnTo>
                  <a:lnTo>
                    <a:pt x="f18" y="f19"/>
                  </a:lnTo>
                  <a:lnTo>
                    <a:pt x="f20" y="f21"/>
                  </a:lnTo>
                  <a:lnTo>
                    <a:pt x="f22" y="f23"/>
                  </a:lnTo>
                  <a:lnTo>
                    <a:pt x="f24" y="f25"/>
                  </a:lnTo>
                  <a:lnTo>
                    <a:pt x="f26" y="f27"/>
                  </a:lnTo>
                  <a:lnTo>
                    <a:pt x="f28" y="f29"/>
                  </a:lnTo>
                  <a:lnTo>
                    <a:pt x="f30" y="f31"/>
                  </a:lnTo>
                  <a:lnTo>
                    <a:pt x="f32" y="f33"/>
                  </a:lnTo>
                  <a:lnTo>
                    <a:pt x="f34" y="f35"/>
                  </a:lnTo>
                  <a:lnTo>
                    <a:pt x="f36" y="f37"/>
                  </a:lnTo>
                  <a:lnTo>
                    <a:pt x="f38" y="f39"/>
                  </a:lnTo>
                  <a:lnTo>
                    <a:pt x="f40" y="f41"/>
                  </a:lnTo>
                  <a:lnTo>
                    <a:pt x="f42" y="f43"/>
                  </a:lnTo>
                  <a:lnTo>
                    <a:pt x="f44" y="f45"/>
                  </a:lnTo>
                  <a:lnTo>
                    <a:pt x="f46" y="f47"/>
                  </a:lnTo>
                  <a:lnTo>
                    <a:pt x="f48" y="f49"/>
                  </a:lnTo>
                  <a:lnTo>
                    <a:pt x="f50" y="f51"/>
                  </a:lnTo>
                  <a:lnTo>
                    <a:pt x="f52" y="f53"/>
                  </a:lnTo>
                  <a:lnTo>
                    <a:pt x="f54" y="f55"/>
                  </a:lnTo>
                  <a:lnTo>
                    <a:pt x="f56" y="f57"/>
                  </a:lnTo>
                  <a:lnTo>
                    <a:pt x="f58" y="f55"/>
                  </a:lnTo>
                  <a:lnTo>
                    <a:pt x="f59" y="f55"/>
                  </a:lnTo>
                  <a:lnTo>
                    <a:pt x="f60" y="f53"/>
                  </a:lnTo>
                  <a:lnTo>
                    <a:pt x="f61" y="f62"/>
                  </a:lnTo>
                  <a:lnTo>
                    <a:pt x="f63" y="f49"/>
                  </a:lnTo>
                  <a:lnTo>
                    <a:pt x="f64" y="f65"/>
                  </a:lnTo>
                  <a:lnTo>
                    <a:pt x="f66" y="f67"/>
                  </a:lnTo>
                  <a:lnTo>
                    <a:pt x="f68" y="f69"/>
                  </a:lnTo>
                  <a:lnTo>
                    <a:pt x="f70" y="f71"/>
                  </a:lnTo>
                  <a:lnTo>
                    <a:pt x="f2" y="f72"/>
                  </a:lnTo>
                  <a:cubicBezTo>
                    <a:pt x="f73" y="f74"/>
                    <a:pt x="f75" y="f76"/>
                    <a:pt x="f5" y="f6"/>
                  </a:cubicBezTo>
                  <a:close/>
                </a:path>
              </a:pathLst>
            </a:custGeom>
            <a:solidFill>
              <a:srgbClr val="FFFFFF">
                <a:alpha val="20000"/>
              </a:srgbClr>
            </a:solidFill>
            <a:ln cap="flat">
              <a:noFill/>
              <a:prstDash val="solid"/>
            </a:ln>
          </p:spPr>
          <p:txBody>
            <a:bodyPr lIns="0" tIns="0" rIns="0" bIns="0"/>
            <a:lstStyle/>
            <a:p>
              <a:endParaRPr lang="en-GB"/>
            </a:p>
          </p:txBody>
        </p:sp>
        <p:sp>
          <p:nvSpPr>
            <p:cNvPr id="10" name="Freeform 5">
              <a:extLst>
                <a:ext uri="{FF2B5EF4-FFF2-40B4-BE49-F238E27FC236}">
                  <a16:creationId xmlns:a16="http://schemas.microsoft.com/office/drawing/2014/main" id="{A64566A2-EB09-447E-8A06-07400F48EF12}"/>
                </a:ext>
              </a:extLst>
            </p:cNvPr>
            <p:cNvSpPr/>
            <p:nvPr/>
          </p:nvSpPr>
          <p:spPr>
            <a:xfrm>
              <a:off x="455608" y="4241801"/>
              <a:ext cx="11277596" cy="2337160"/>
            </a:xfrm>
            <a:custGeom>
              <a:avLst/>
              <a:gdLst>
                <a:gd name="f0" fmla="val w"/>
                <a:gd name="f1" fmla="val h"/>
                <a:gd name="f2" fmla="val 0"/>
                <a:gd name="f3" fmla="val 10000"/>
                <a:gd name="f4" fmla="val 8000"/>
                <a:gd name="f5" fmla="val 7970"/>
                <a:gd name="f6" fmla="val 7"/>
                <a:gd name="f7" fmla="val 9773"/>
                <a:gd name="f8" fmla="val 156"/>
                <a:gd name="f9" fmla="val 9547"/>
                <a:gd name="f10" fmla="val 298"/>
                <a:gd name="f11" fmla="val 9320"/>
                <a:gd name="f12" fmla="val 437"/>
                <a:gd name="f13" fmla="val 9092"/>
                <a:gd name="f14" fmla="val 556"/>
                <a:gd name="f15" fmla="val 8865"/>
                <a:gd name="f16" fmla="val 676"/>
                <a:gd name="f17" fmla="val 8637"/>
                <a:gd name="f18" fmla="val 788"/>
                <a:gd name="f19" fmla="val 8412"/>
                <a:gd name="f20" fmla="val 884"/>
                <a:gd name="f21" fmla="val 8184"/>
                <a:gd name="f22" fmla="val 975"/>
                <a:gd name="f23" fmla="val 7957"/>
                <a:gd name="f24" fmla="val 1058"/>
                <a:gd name="f25" fmla="val 7734"/>
                <a:gd name="f26" fmla="val 1130"/>
                <a:gd name="f27" fmla="val 7508"/>
                <a:gd name="f28" fmla="val 1202"/>
                <a:gd name="f29" fmla="val 7285"/>
                <a:gd name="f30" fmla="val 1262"/>
                <a:gd name="f31" fmla="val 7062"/>
                <a:gd name="f32" fmla="val 1309"/>
                <a:gd name="f33" fmla="val 6840"/>
                <a:gd name="f34" fmla="val 1358"/>
                <a:gd name="f35" fmla="val 6620"/>
                <a:gd name="f36" fmla="val 1399"/>
                <a:gd name="f37" fmla="val 6402"/>
                <a:gd name="f38" fmla="val 1428"/>
                <a:gd name="f39" fmla="val 6184"/>
                <a:gd name="f40" fmla="val 1453"/>
                <a:gd name="f41" fmla="val 5968"/>
                <a:gd name="f42" fmla="val 1477"/>
                <a:gd name="f43" fmla="val 5755"/>
                <a:gd name="f44" fmla="val 1488"/>
                <a:gd name="f45" fmla="val 5542"/>
                <a:gd name="f46" fmla="val 1500"/>
                <a:gd name="f47" fmla="val 5332"/>
                <a:gd name="f48" fmla="val 1506"/>
                <a:gd name="f49" fmla="val 5124"/>
                <a:gd name="f50" fmla="val 4918"/>
                <a:gd name="f51" fmla="val 4714"/>
                <a:gd name="f52" fmla="val 4514"/>
                <a:gd name="f53" fmla="val 1470"/>
                <a:gd name="f54" fmla="val 4316"/>
                <a:gd name="f55" fmla="val 4122"/>
                <a:gd name="f56" fmla="val 1434"/>
                <a:gd name="f57" fmla="val 3929"/>
                <a:gd name="f58" fmla="val 1405"/>
                <a:gd name="f59" fmla="val 3739"/>
                <a:gd name="f60" fmla="val 1374"/>
                <a:gd name="f61" fmla="val 3553"/>
                <a:gd name="f62" fmla="val 1346"/>
                <a:gd name="f63" fmla="val 3190"/>
                <a:gd name="f64" fmla="val 1267"/>
                <a:gd name="f65" fmla="val 2842"/>
                <a:gd name="f66" fmla="val 1183"/>
                <a:gd name="f67" fmla="val 2508"/>
                <a:gd name="f68" fmla="val 1095"/>
                <a:gd name="f69" fmla="val 2192"/>
                <a:gd name="f70" fmla="val 998"/>
                <a:gd name="f71" fmla="val 1890"/>
                <a:gd name="f72" fmla="val 897"/>
                <a:gd name="f73" fmla="val 1610"/>
                <a:gd name="f74" fmla="val 1347"/>
                <a:gd name="f75" fmla="val 681"/>
                <a:gd name="f76" fmla="val 1105"/>
                <a:gd name="f77" fmla="val 574"/>
                <a:gd name="f78" fmla="val 883"/>
                <a:gd name="f79" fmla="val 473"/>
                <a:gd name="f80" fmla="val 686"/>
                <a:gd name="f81" fmla="val 377"/>
                <a:gd name="f82" fmla="val 508"/>
                <a:gd name="f83" fmla="val 286"/>
                <a:gd name="f84" fmla="val 358"/>
                <a:gd name="f85" fmla="val 210"/>
                <a:gd name="f86" fmla="val 232"/>
                <a:gd name="f87" fmla="val 138"/>
                <a:gd name="f88" fmla="val 59"/>
                <a:gd name="f89" fmla="val 35"/>
                <a:gd name="f90" fmla="*/ f0 1 10000"/>
                <a:gd name="f91" fmla="*/ f1 1 8000"/>
                <a:gd name="f92" fmla="val f2"/>
                <a:gd name="f93" fmla="val f3"/>
                <a:gd name="f94" fmla="val f4"/>
                <a:gd name="f95" fmla="+- f94 0 f92"/>
                <a:gd name="f96" fmla="+- f93 0 f92"/>
                <a:gd name="f97" fmla="*/ f96 1 10000"/>
                <a:gd name="f98" fmla="*/ f95 1 8000"/>
                <a:gd name="f99" fmla="*/ f92 1 f97"/>
                <a:gd name="f100" fmla="*/ f93 1 f97"/>
                <a:gd name="f101" fmla="*/ f92 1 f98"/>
                <a:gd name="f102" fmla="*/ f94 1 f98"/>
                <a:gd name="f103" fmla="*/ f99 f90 1"/>
                <a:gd name="f104" fmla="*/ f100 f90 1"/>
                <a:gd name="f105" fmla="*/ f102 f91 1"/>
                <a:gd name="f106" fmla="*/ f101 f91 1"/>
              </a:gdLst>
              <a:ahLst/>
              <a:cxnLst>
                <a:cxn ang="3cd4">
                  <a:pos x="hc" y="t"/>
                </a:cxn>
                <a:cxn ang="0">
                  <a:pos x="r" y="vc"/>
                </a:cxn>
                <a:cxn ang="cd4">
                  <a:pos x="hc" y="b"/>
                </a:cxn>
                <a:cxn ang="cd2">
                  <a:pos x="l" y="vc"/>
                </a:cxn>
              </a:cxnLst>
              <a:rect l="f103" t="f106" r="f104" b="f105"/>
              <a:pathLst>
                <a:path w="10000" h="8000">
                  <a:moveTo>
                    <a:pt x="f2" y="f2"/>
                  </a:moveTo>
                  <a:lnTo>
                    <a:pt x="f2" y="f5"/>
                  </a:lnTo>
                  <a:lnTo>
                    <a:pt x="f3" y="f4"/>
                  </a:lnTo>
                  <a:lnTo>
                    <a:pt x="f3" y="f6"/>
                  </a:lnTo>
                  <a:lnTo>
                    <a:pt x="f3" y="f6"/>
                  </a:lnTo>
                  <a:lnTo>
                    <a:pt x="f7" y="f8"/>
                  </a:lnTo>
                  <a:lnTo>
                    <a:pt x="f9" y="f10"/>
                  </a:lnTo>
                  <a:lnTo>
                    <a:pt x="f11" y="f12"/>
                  </a:lnTo>
                  <a:lnTo>
                    <a:pt x="f13" y="f14"/>
                  </a:lnTo>
                  <a:lnTo>
                    <a:pt x="f15" y="f16"/>
                  </a:lnTo>
                  <a:lnTo>
                    <a:pt x="f17" y="f18"/>
                  </a:lnTo>
                  <a:lnTo>
                    <a:pt x="f19" y="f20"/>
                  </a:lnTo>
                  <a:lnTo>
                    <a:pt x="f21" y="f22"/>
                  </a:lnTo>
                  <a:lnTo>
                    <a:pt x="f23" y="f24"/>
                  </a:lnTo>
                  <a:lnTo>
                    <a:pt x="f25" y="f26"/>
                  </a:lnTo>
                  <a:lnTo>
                    <a:pt x="f27" y="f28"/>
                  </a:lnTo>
                  <a:lnTo>
                    <a:pt x="f29" y="f30"/>
                  </a:lnTo>
                  <a:lnTo>
                    <a:pt x="f31" y="f32"/>
                  </a:lnTo>
                  <a:lnTo>
                    <a:pt x="f33" y="f34"/>
                  </a:lnTo>
                  <a:lnTo>
                    <a:pt x="f35" y="f36"/>
                  </a:lnTo>
                  <a:lnTo>
                    <a:pt x="f37" y="f38"/>
                  </a:lnTo>
                  <a:lnTo>
                    <a:pt x="f39" y="f40"/>
                  </a:lnTo>
                  <a:lnTo>
                    <a:pt x="f41" y="f42"/>
                  </a:lnTo>
                  <a:lnTo>
                    <a:pt x="f43" y="f44"/>
                  </a:lnTo>
                  <a:lnTo>
                    <a:pt x="f45" y="f46"/>
                  </a:lnTo>
                  <a:lnTo>
                    <a:pt x="f47" y="f48"/>
                  </a:lnTo>
                  <a:lnTo>
                    <a:pt x="f49" y="f46"/>
                  </a:lnTo>
                  <a:lnTo>
                    <a:pt x="f50" y="f46"/>
                  </a:lnTo>
                  <a:lnTo>
                    <a:pt x="f51" y="f44"/>
                  </a:lnTo>
                  <a:lnTo>
                    <a:pt x="f52" y="f53"/>
                  </a:lnTo>
                  <a:lnTo>
                    <a:pt x="f54" y="f40"/>
                  </a:lnTo>
                  <a:lnTo>
                    <a:pt x="f55" y="f56"/>
                  </a:lnTo>
                  <a:lnTo>
                    <a:pt x="f57" y="f58"/>
                  </a:lnTo>
                  <a:lnTo>
                    <a:pt x="f59" y="f60"/>
                  </a:lnTo>
                  <a:lnTo>
                    <a:pt x="f61" y="f62"/>
                  </a:lnTo>
                  <a:lnTo>
                    <a:pt x="f63" y="f64"/>
                  </a:lnTo>
                  <a:lnTo>
                    <a:pt x="f65" y="f66"/>
                  </a:lnTo>
                  <a:lnTo>
                    <a:pt x="f67" y="f68"/>
                  </a:lnTo>
                  <a:lnTo>
                    <a:pt x="f69" y="f70"/>
                  </a:lnTo>
                  <a:lnTo>
                    <a:pt x="f71" y="f72"/>
                  </a:lnTo>
                  <a:lnTo>
                    <a:pt x="f73" y="f18"/>
                  </a:lnTo>
                  <a:lnTo>
                    <a:pt x="f74" y="f75"/>
                  </a:lnTo>
                  <a:lnTo>
                    <a:pt x="f76" y="f77"/>
                  </a:lnTo>
                  <a:lnTo>
                    <a:pt x="f78" y="f79"/>
                  </a:lnTo>
                  <a:lnTo>
                    <a:pt x="f80" y="f81"/>
                  </a:lnTo>
                  <a:lnTo>
                    <a:pt x="f82" y="f83"/>
                  </a:lnTo>
                  <a:lnTo>
                    <a:pt x="f84" y="f85"/>
                  </a:lnTo>
                  <a:lnTo>
                    <a:pt x="f86" y="f87"/>
                  </a:lnTo>
                  <a:lnTo>
                    <a:pt x="f88" y="f89"/>
                  </a:lnTo>
                  <a:lnTo>
                    <a:pt x="f2" y="f2"/>
                  </a:lnTo>
                  <a:lnTo>
                    <a:pt x="f2" y="f2"/>
                  </a:lnTo>
                  <a:close/>
                </a:path>
              </a:pathLst>
            </a:custGeom>
            <a:solidFill>
              <a:srgbClr val="FFFFFF"/>
            </a:solidFill>
            <a:ln cap="flat">
              <a:noFill/>
              <a:prstDash val="solid"/>
            </a:ln>
          </p:spPr>
          <p:txBody>
            <a:bodyPr lIns="0" tIns="0" rIns="0" bIns="0"/>
            <a:lstStyle/>
            <a:p>
              <a:endParaRPr lang="en-GB"/>
            </a:p>
          </p:txBody>
        </p:sp>
        <p:sp>
          <p:nvSpPr>
            <p:cNvPr id="11" name="Freeform 5">
              <a:extLst>
                <a:ext uri="{FF2B5EF4-FFF2-40B4-BE49-F238E27FC236}">
                  <a16:creationId xmlns:a16="http://schemas.microsoft.com/office/drawing/2014/main" id="{3247A56B-D531-4273-AF95-C2D9B2954972}"/>
                </a:ext>
              </a:extLst>
            </p:cNvPr>
            <p:cNvSpPr/>
            <p:nvPr/>
          </p:nvSpPr>
          <p:spPr>
            <a:xfrm>
              <a:off x="0" y="1591"/>
              <a:ext cx="12191996" cy="6856408"/>
            </a:xfrm>
            <a:custGeom>
              <a:avLst/>
              <a:gdLst>
                <a:gd name="f0" fmla="val w"/>
                <a:gd name="f1" fmla="val h"/>
                <a:gd name="f2" fmla="val 0"/>
                <a:gd name="f3" fmla="val 15356"/>
                <a:gd name="f4" fmla="val 8638"/>
                <a:gd name="f5" fmla="val 14748"/>
                <a:gd name="f6" fmla="val 8038"/>
                <a:gd name="f7" fmla="val 600"/>
                <a:gd name="f8" fmla="val 592"/>
                <a:gd name="f9" fmla="*/ f0 1 15356"/>
                <a:gd name="f10" fmla="*/ f1 1 8638"/>
                <a:gd name="f11" fmla="val f2"/>
                <a:gd name="f12" fmla="val f3"/>
                <a:gd name="f13" fmla="val f4"/>
                <a:gd name="f14" fmla="+- f13 0 f11"/>
                <a:gd name="f15" fmla="+- f12 0 f11"/>
                <a:gd name="f16" fmla="*/ f15 1 15356"/>
                <a:gd name="f17" fmla="*/ f14 1 8638"/>
                <a:gd name="f18" fmla="*/ 0 1 f16"/>
                <a:gd name="f19" fmla="*/ f12 1 f16"/>
                <a:gd name="f20" fmla="*/ 0 1 f17"/>
                <a:gd name="f21" fmla="*/ f13 1 f17"/>
                <a:gd name="f22" fmla="*/ f18 f9 1"/>
                <a:gd name="f23" fmla="*/ f19 f9 1"/>
                <a:gd name="f24" fmla="*/ f21 f10 1"/>
                <a:gd name="f25" fmla="*/ f20 f10 1"/>
              </a:gdLst>
              <a:ahLst/>
              <a:cxnLst>
                <a:cxn ang="3cd4">
                  <a:pos x="hc" y="t"/>
                </a:cxn>
                <a:cxn ang="0">
                  <a:pos x="r" y="vc"/>
                </a:cxn>
                <a:cxn ang="cd4">
                  <a:pos x="hc" y="b"/>
                </a:cxn>
                <a:cxn ang="cd2">
                  <a:pos x="l" y="vc"/>
                </a:cxn>
              </a:cxnLst>
              <a:rect l="f22" t="f25" r="f23" b="f24"/>
              <a:pathLst>
                <a:path w="15356" h="8638">
                  <a:moveTo>
                    <a:pt x="f2" y="f2"/>
                  </a:moveTo>
                  <a:lnTo>
                    <a:pt x="f2" y="f4"/>
                  </a:lnTo>
                  <a:lnTo>
                    <a:pt x="f3" y="f4"/>
                  </a:lnTo>
                  <a:lnTo>
                    <a:pt x="f3" y="f2"/>
                  </a:lnTo>
                  <a:lnTo>
                    <a:pt x="f2" y="f2"/>
                  </a:lnTo>
                  <a:close/>
                  <a:moveTo>
                    <a:pt x="f5" y="f6"/>
                  </a:moveTo>
                  <a:lnTo>
                    <a:pt x="f7" y="f6"/>
                  </a:lnTo>
                  <a:lnTo>
                    <a:pt x="f7" y="f8"/>
                  </a:lnTo>
                  <a:lnTo>
                    <a:pt x="f5" y="f8"/>
                  </a:lnTo>
                  <a:lnTo>
                    <a:pt x="f5" y="f6"/>
                  </a:lnTo>
                  <a:close/>
                </a:path>
              </a:pathLst>
            </a:custGeom>
            <a:solidFill>
              <a:srgbClr val="FFFFFF"/>
            </a:solidFill>
            <a:ln cap="flat">
              <a:noFill/>
              <a:prstDash val="solid"/>
            </a:ln>
          </p:spPr>
          <p:txBody>
            <a:bodyPr lIns="0" tIns="0" rIns="0" bIns="0"/>
            <a:lstStyle/>
            <a:p>
              <a:endParaRPr lang="en-GB"/>
            </a:p>
          </p:txBody>
        </p:sp>
      </p:grpSp>
      <p:sp>
        <p:nvSpPr>
          <p:cNvPr id="12" name="TextBox 15">
            <a:extLst>
              <a:ext uri="{FF2B5EF4-FFF2-40B4-BE49-F238E27FC236}">
                <a16:creationId xmlns:a16="http://schemas.microsoft.com/office/drawing/2014/main" id="{C4AC6A80-9A1D-4528-A290-AB6BB50DD7C3}"/>
              </a:ext>
            </a:extLst>
          </p:cNvPr>
          <p:cNvSpPr txBox="1"/>
          <p:nvPr/>
        </p:nvSpPr>
        <p:spPr>
          <a:xfrm>
            <a:off x="881563" y="607335"/>
            <a:ext cx="801910" cy="1569659"/>
          </a:xfrm>
          <a:prstGeom prst="rect">
            <a:avLst/>
          </a:prstGeom>
          <a:noFill/>
          <a:ln cap="flat">
            <a:noFill/>
          </a:ln>
        </p:spPr>
        <p:txBody>
          <a:bodyPr vert="horz" wrap="square" lIns="91440" tIns="45720" rIns="91440" bIns="45720" anchor="t" anchorCtr="0" compatLnSpc="1">
            <a:spAutoFit/>
          </a:bodyPr>
          <a:lstStyle/>
          <a:p>
            <a:pPr marL="0" marR="0" lvl="0" indent="0" algn="r"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r>
              <a:rPr lang="en-US" sz="9600" b="0" i="0" u="none" strike="noStrike" kern="1200" cap="none" spc="0" baseline="0">
                <a:solidFill>
                  <a:srgbClr val="EF53A5"/>
                </a:solidFill>
                <a:uFillTx/>
                <a:latin typeface="Arial"/>
                <a:cs typeface="Arial"/>
              </a:rPr>
              <a:t>“</a:t>
            </a:r>
          </a:p>
        </p:txBody>
      </p:sp>
      <p:sp>
        <p:nvSpPr>
          <p:cNvPr id="13" name="TextBox 12">
            <a:extLst>
              <a:ext uri="{FF2B5EF4-FFF2-40B4-BE49-F238E27FC236}">
                <a16:creationId xmlns:a16="http://schemas.microsoft.com/office/drawing/2014/main" id="{B5725705-22F4-430D-95BD-00F8A2094DA2}"/>
              </a:ext>
            </a:extLst>
          </p:cNvPr>
          <p:cNvSpPr txBox="1"/>
          <p:nvPr/>
        </p:nvSpPr>
        <p:spPr>
          <a:xfrm>
            <a:off x="9884453" y="2613784"/>
            <a:ext cx="652762" cy="1569659"/>
          </a:xfrm>
          <a:prstGeom prst="rect">
            <a:avLst/>
          </a:prstGeom>
          <a:noFill/>
          <a:ln cap="flat">
            <a:noFill/>
          </a:ln>
        </p:spPr>
        <p:txBody>
          <a:bodyPr vert="horz" wrap="square" lIns="91440" tIns="45720" rIns="91440" bIns="45720" anchor="t" anchorCtr="0" compatLnSpc="1">
            <a:spAutoFit/>
          </a:bodyPr>
          <a:lstStyle/>
          <a:p>
            <a:pPr marL="0" marR="0" lvl="0" indent="0" algn="r"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r>
              <a:rPr lang="en-US" sz="9600" b="0" i="0" u="none" strike="noStrike" kern="1200" cap="none" spc="0" baseline="0">
                <a:solidFill>
                  <a:srgbClr val="EF53A5"/>
                </a:solidFill>
                <a:uFillTx/>
                <a:latin typeface="Arial"/>
                <a:cs typeface="Arial"/>
              </a:rPr>
              <a:t>”</a:t>
            </a:r>
          </a:p>
        </p:txBody>
      </p:sp>
      <p:sp>
        <p:nvSpPr>
          <p:cNvPr id="14" name="Title 1">
            <a:extLst>
              <a:ext uri="{FF2B5EF4-FFF2-40B4-BE49-F238E27FC236}">
                <a16:creationId xmlns:a16="http://schemas.microsoft.com/office/drawing/2014/main" id="{918715AC-3300-47B3-AF51-29FB3E7F7F7E}"/>
              </a:ext>
            </a:extLst>
          </p:cNvPr>
          <p:cNvSpPr txBox="1">
            <a:spLocks noGrp="1"/>
          </p:cNvSpPr>
          <p:nvPr>
            <p:ph type="title"/>
          </p:nvPr>
        </p:nvSpPr>
        <p:spPr>
          <a:xfrm>
            <a:off x="1581875" y="982129"/>
            <a:ext cx="8453902" cy="2696629"/>
          </a:xfrm>
        </p:spPr>
        <p:txBody>
          <a:bodyPr/>
          <a:lstStyle>
            <a:lvl1pPr>
              <a:defRPr sz="4000"/>
            </a:lvl1pPr>
          </a:lstStyle>
          <a:p>
            <a:pPr lvl="0"/>
            <a:r>
              <a:rPr lang="en-US"/>
              <a:t>Click to edit Master title style</a:t>
            </a:r>
          </a:p>
        </p:txBody>
      </p:sp>
      <p:sp>
        <p:nvSpPr>
          <p:cNvPr id="15" name="Text Placeholder 3">
            <a:extLst>
              <a:ext uri="{FF2B5EF4-FFF2-40B4-BE49-F238E27FC236}">
                <a16:creationId xmlns:a16="http://schemas.microsoft.com/office/drawing/2014/main" id="{9E73EEF5-F097-465B-A3B5-3F42205B2E2C}"/>
              </a:ext>
            </a:extLst>
          </p:cNvPr>
          <p:cNvSpPr txBox="1">
            <a:spLocks noGrp="1"/>
          </p:cNvSpPr>
          <p:nvPr>
            <p:ph type="body" idx="4294967295"/>
          </p:nvPr>
        </p:nvSpPr>
        <p:spPr>
          <a:xfrm>
            <a:off x="1945943" y="3678768"/>
            <a:ext cx="7731215" cy="342177"/>
          </a:xfrm>
        </p:spPr>
        <p:txBody>
          <a:bodyPr/>
          <a:lstStyle>
            <a:lvl1pPr marL="0" indent="0">
              <a:buNone/>
              <a:defRPr sz="1400" cap="small">
                <a:solidFill>
                  <a:srgbClr val="EF53A5"/>
                </a:solidFill>
              </a:defRPr>
            </a:lvl1pPr>
          </a:lstStyle>
          <a:p>
            <a:pPr lvl="0"/>
            <a:r>
              <a:rPr lang="en-US"/>
              <a:t>Click to edit Master text styles</a:t>
            </a:r>
          </a:p>
        </p:txBody>
      </p:sp>
      <p:sp>
        <p:nvSpPr>
          <p:cNvPr id="16" name="Text Placeholder 3">
            <a:extLst>
              <a:ext uri="{FF2B5EF4-FFF2-40B4-BE49-F238E27FC236}">
                <a16:creationId xmlns:a16="http://schemas.microsoft.com/office/drawing/2014/main" id="{C1AFCC55-1EE8-408D-A7D9-21621FEAE8DD}"/>
              </a:ext>
            </a:extLst>
          </p:cNvPr>
          <p:cNvSpPr txBox="1">
            <a:spLocks noGrp="1"/>
          </p:cNvSpPr>
          <p:nvPr>
            <p:ph type="body" idx="4294967295"/>
          </p:nvPr>
        </p:nvSpPr>
        <p:spPr>
          <a:xfrm>
            <a:off x="1154951" y="5029200"/>
            <a:ext cx="9244894" cy="997857"/>
          </a:xfrm>
        </p:spPr>
        <p:txBody>
          <a:bodyPr anchor="ctr"/>
          <a:lstStyle>
            <a:lvl1pPr marL="0" indent="0">
              <a:buNone/>
              <a:defRPr sz="1400"/>
            </a:lvl1pPr>
          </a:lstStyle>
          <a:p>
            <a:pPr lvl="0"/>
            <a:r>
              <a:rPr lang="en-US"/>
              <a:t>Click to edit Master text styles</a:t>
            </a:r>
          </a:p>
        </p:txBody>
      </p:sp>
      <p:sp>
        <p:nvSpPr>
          <p:cNvPr id="17" name="Date Placeholder 3">
            <a:extLst>
              <a:ext uri="{FF2B5EF4-FFF2-40B4-BE49-F238E27FC236}">
                <a16:creationId xmlns:a16="http://schemas.microsoft.com/office/drawing/2014/main" id="{42AE5F2E-933B-4BF0-A2B6-5A8BADE10CF5}"/>
              </a:ext>
            </a:extLst>
          </p:cNvPr>
          <p:cNvSpPr txBox="1">
            <a:spLocks noGrp="1"/>
          </p:cNvSpPr>
          <p:nvPr>
            <p:ph type="dt" sz="half" idx="7"/>
          </p:nvPr>
        </p:nvSpPr>
        <p:spPr/>
        <p:txBody>
          <a:bodyPr/>
          <a:lstStyle>
            <a:lvl1pPr>
              <a:defRPr/>
            </a:lvl1pPr>
          </a:lstStyle>
          <a:p>
            <a:pPr lvl="0"/>
            <a:fld id="{79ADF66E-2D15-49D2-AFF2-F45889EBF101}" type="datetime1">
              <a:rPr lang="en-GB"/>
              <a:pPr lvl="0"/>
              <a:t>10/01/2020</a:t>
            </a:fld>
            <a:endParaRPr lang="en-GB"/>
          </a:p>
        </p:txBody>
      </p:sp>
      <p:sp>
        <p:nvSpPr>
          <p:cNvPr id="18" name="Footer Placeholder 4">
            <a:extLst>
              <a:ext uri="{FF2B5EF4-FFF2-40B4-BE49-F238E27FC236}">
                <a16:creationId xmlns:a16="http://schemas.microsoft.com/office/drawing/2014/main" id="{97AF5F91-B92F-47F9-89CA-A67CDB2454CD}"/>
              </a:ext>
            </a:extLst>
          </p:cNvPr>
          <p:cNvSpPr txBox="1">
            <a:spLocks noGrp="1"/>
          </p:cNvSpPr>
          <p:nvPr>
            <p:ph type="ftr" sz="quarter" idx="9"/>
          </p:nvPr>
        </p:nvSpPr>
        <p:spPr/>
        <p:txBody>
          <a:bodyPr/>
          <a:lstStyle>
            <a:lvl1pPr>
              <a:defRPr/>
            </a:lvl1pPr>
          </a:lstStyle>
          <a:p>
            <a:pPr lvl="0"/>
            <a:endParaRPr lang="en-GB"/>
          </a:p>
        </p:txBody>
      </p:sp>
      <p:sp>
        <p:nvSpPr>
          <p:cNvPr id="19" name="Rectangle 18">
            <a:extLst>
              <a:ext uri="{FF2B5EF4-FFF2-40B4-BE49-F238E27FC236}">
                <a16:creationId xmlns:a16="http://schemas.microsoft.com/office/drawing/2014/main" id="{3FC22FC7-1BE8-45A9-96EB-EB83F4A5F5A8}"/>
              </a:ext>
            </a:extLst>
          </p:cNvPr>
          <p:cNvSpPr/>
          <p:nvPr/>
        </p:nvSpPr>
        <p:spPr>
          <a:xfrm>
            <a:off x="10437811" y="0"/>
            <a:ext cx="685800" cy="1143000"/>
          </a:xfrm>
          <a:prstGeom prst="rect">
            <a:avLst/>
          </a:prstGeom>
          <a:solidFill>
            <a:srgbClr val="B31166"/>
          </a:solidFill>
          <a:ln cap="flat">
            <a:noFill/>
            <a:prstDash val="solid"/>
          </a:ln>
          <a:effectLst>
            <a:outerShdw dist="25402" dir="5400000" algn="tl">
              <a:srgbClr val="000000">
                <a:alpha val="45000"/>
              </a:srgbClr>
            </a:outerShdw>
          </a:effectLst>
        </p:spPr>
        <p:txBody>
          <a:bodyPr lIns="0" tIns="0" rIns="0" bIns="0"/>
          <a:lstStyle/>
          <a:p>
            <a:endParaRPr lang="en-GB"/>
          </a:p>
        </p:txBody>
      </p:sp>
      <p:sp>
        <p:nvSpPr>
          <p:cNvPr id="20" name="Slide Number Placeholder 5">
            <a:extLst>
              <a:ext uri="{FF2B5EF4-FFF2-40B4-BE49-F238E27FC236}">
                <a16:creationId xmlns:a16="http://schemas.microsoft.com/office/drawing/2014/main" id="{B1B47919-74F7-44CD-8766-42AA5EFBC78D}"/>
              </a:ext>
            </a:extLst>
          </p:cNvPr>
          <p:cNvSpPr txBox="1">
            <a:spLocks noGrp="1"/>
          </p:cNvSpPr>
          <p:nvPr>
            <p:ph type="sldNum" sz="quarter" idx="8"/>
          </p:nvPr>
        </p:nvSpPr>
        <p:spPr/>
        <p:txBody>
          <a:bodyPr/>
          <a:lstStyle>
            <a:lvl1pPr>
              <a:defRPr/>
            </a:lvl1pPr>
          </a:lstStyle>
          <a:p>
            <a:pPr lvl="0"/>
            <a:fld id="{68A8FC24-F85B-47B9-AA18-AA18E2E8E152}" type="slidenum">
              <a:t>‹#›</a:t>
            </a:fld>
            <a:endParaRPr lang="en-GB"/>
          </a:p>
        </p:txBody>
      </p:sp>
    </p:spTree>
    <p:extLst>
      <p:ext uri="{BB962C8B-B14F-4D97-AF65-F5344CB8AC3E}">
        <p14:creationId xmlns:p14="http://schemas.microsoft.com/office/powerpoint/2010/main" val="1430638250"/>
      </p:ext>
    </p:extLst>
  </p:cSld>
  <p:clrMapOvr>
    <a:masterClrMapping/>
  </p:clrMapOvr>
</p:sldLayout>
</file>

<file path=ppt/slideLayouts/slideLayout41.xml><?xml version="1.0" encoding="utf-8"?>
<p:sldLayout xmlns:a="http://schemas.openxmlformats.org/drawingml/2006/main" xmlns:r="http://schemas.openxmlformats.org/officeDocument/2006/relationships" xmlns:p="http://schemas.openxmlformats.org/presentationml/2006/main" showMasterSp="0" preserve="1">
  <p:cSld name="Name Card">
    <p:spTree>
      <p:nvGrpSpPr>
        <p:cNvPr id="1" name=""/>
        <p:cNvGrpSpPr/>
        <p:nvPr/>
      </p:nvGrpSpPr>
      <p:grpSpPr>
        <a:xfrm>
          <a:off x="0" y="0"/>
          <a:ext cx="0" cy="0"/>
          <a:chOff x="0" y="0"/>
          <a:chExt cx="0" cy="0"/>
        </a:xfrm>
      </p:grpSpPr>
      <p:grpSp>
        <p:nvGrpSpPr>
          <p:cNvPr id="2" name="Group 8">
            <a:extLst>
              <a:ext uri="{FF2B5EF4-FFF2-40B4-BE49-F238E27FC236}">
                <a16:creationId xmlns:a16="http://schemas.microsoft.com/office/drawing/2014/main" id="{79F6D365-374C-491F-8745-65AA5D1D8252}"/>
              </a:ext>
            </a:extLst>
          </p:cNvPr>
          <p:cNvGrpSpPr/>
          <p:nvPr/>
        </p:nvGrpSpPr>
        <p:grpSpPr>
          <a:xfrm>
            <a:off x="0" y="0"/>
            <a:ext cx="12191996" cy="6858000"/>
            <a:chOff x="0" y="0"/>
            <a:chExt cx="12191996" cy="6858000"/>
          </a:xfrm>
        </p:grpSpPr>
        <p:sp>
          <p:nvSpPr>
            <p:cNvPr id="3" name="Rectangle 10">
              <a:extLst>
                <a:ext uri="{FF2B5EF4-FFF2-40B4-BE49-F238E27FC236}">
                  <a16:creationId xmlns:a16="http://schemas.microsoft.com/office/drawing/2014/main" id="{23F005E8-DCA6-49A4-AE38-9FFCF7773BCB}"/>
                </a:ext>
              </a:extLst>
            </p:cNvPr>
            <p:cNvSpPr/>
            <p:nvPr/>
          </p:nvSpPr>
          <p:spPr>
            <a:xfrm>
              <a:off x="0" y="0"/>
              <a:ext cx="12191996" cy="6858000"/>
            </a:xfrm>
            <a:prstGeom prst="rect">
              <a:avLst/>
            </a:prstGeom>
            <a:blipFill>
              <a:blip r:embed="rId2">
                <a:alphaModFix/>
              </a:blip>
              <a:stretch>
                <a:fillRect/>
              </a:stretch>
            </a:blipFill>
            <a:ln cap="flat">
              <a:noFill/>
              <a:prstDash val="solid"/>
            </a:ln>
          </p:spPr>
          <p:txBody>
            <a:bodyPr lIns="0" tIns="0" rIns="0" bIns="0"/>
            <a:lstStyle/>
            <a:p>
              <a:endParaRPr lang="en-GB"/>
            </a:p>
          </p:txBody>
        </p:sp>
        <p:sp>
          <p:nvSpPr>
            <p:cNvPr id="4" name="Oval 14">
              <a:extLst>
                <a:ext uri="{FF2B5EF4-FFF2-40B4-BE49-F238E27FC236}">
                  <a16:creationId xmlns:a16="http://schemas.microsoft.com/office/drawing/2014/main" id="{70619A38-ECD7-4D39-B4CF-CD5F40818AC2}"/>
                </a:ext>
              </a:extLst>
            </p:cNvPr>
            <p:cNvSpPr/>
            <p:nvPr/>
          </p:nvSpPr>
          <p:spPr>
            <a:xfrm>
              <a:off x="0" y="2667003"/>
              <a:ext cx="4190996" cy="4190996"/>
            </a:xfrm>
            <a:custGeom>
              <a:avLst/>
              <a:gdLst>
                <a:gd name="f0" fmla="val 21600000"/>
                <a:gd name="f1" fmla="val 10800000"/>
                <a:gd name="f2" fmla="val 5400000"/>
                <a:gd name="f3" fmla="val 180"/>
                <a:gd name="f4" fmla="val w"/>
                <a:gd name="f5" fmla="val h"/>
                <a:gd name="f6" fmla="val ss"/>
                <a:gd name="f7" fmla="val 0"/>
                <a:gd name="f8" fmla="*/ 5419351 1 1725033"/>
                <a:gd name="f9" fmla="+- 0 0 -360"/>
                <a:gd name="f10" fmla="+- 0 0 -180"/>
                <a:gd name="f11" fmla="abs f4"/>
                <a:gd name="f12" fmla="abs f5"/>
                <a:gd name="f13" fmla="abs f6"/>
                <a:gd name="f14" fmla="val f7"/>
                <a:gd name="f15" fmla="+- 2700000 f2 0"/>
                <a:gd name="f16" fmla="*/ f9 f1 1"/>
                <a:gd name="f17" fmla="*/ f10 f1 1"/>
                <a:gd name="f18" fmla="?: f11 f4 1"/>
                <a:gd name="f19" fmla="?: f12 f5 1"/>
                <a:gd name="f20" fmla="?: f13 f6 1"/>
                <a:gd name="f21" fmla="*/ f15 f8 1"/>
                <a:gd name="f22" fmla="*/ f16 1 f3"/>
                <a:gd name="f23" fmla="*/ f17 1 f3"/>
                <a:gd name="f24" fmla="*/ f18 1 21600"/>
                <a:gd name="f25" fmla="*/ f19 1 21600"/>
                <a:gd name="f26" fmla="*/ 21600 f18 1"/>
                <a:gd name="f27" fmla="*/ 21600 f19 1"/>
                <a:gd name="f28" fmla="*/ f21 1 f1"/>
                <a:gd name="f29" fmla="+- f22 0 f2"/>
                <a:gd name="f30" fmla="+- f23 0 f2"/>
                <a:gd name="f31" fmla="min f25 f24"/>
                <a:gd name="f32" fmla="*/ f26 1 f20"/>
                <a:gd name="f33" fmla="*/ f27 1 f20"/>
                <a:gd name="f34" fmla="+- 0 0 f28"/>
                <a:gd name="f35" fmla="val f32"/>
                <a:gd name="f36" fmla="val f33"/>
                <a:gd name="f37" fmla="+- 0 0 f34"/>
                <a:gd name="f38" fmla="*/ f14 f31 1"/>
                <a:gd name="f39" fmla="+- f36 0 f14"/>
                <a:gd name="f40" fmla="+- f35 0 f14"/>
                <a:gd name="f41" fmla="*/ f37 f1 1"/>
                <a:gd name="f42" fmla="*/ f39 1 2"/>
                <a:gd name="f43" fmla="*/ f40 1 2"/>
                <a:gd name="f44" fmla="*/ f41 1 f8"/>
                <a:gd name="f45" fmla="+- f14 f42 0"/>
                <a:gd name="f46" fmla="+- f14 f43 0"/>
                <a:gd name="f47" fmla="+- f44 0 f2"/>
                <a:gd name="f48" fmla="*/ f43 f31 1"/>
                <a:gd name="f49" fmla="*/ f42 f31 1"/>
                <a:gd name="f50" fmla="cos 1 f47"/>
                <a:gd name="f51" fmla="sin 1 f47"/>
                <a:gd name="f52" fmla="*/ f45 f31 1"/>
                <a:gd name="f53" fmla="+- 0 0 f50"/>
                <a:gd name="f54" fmla="+- 0 0 f51"/>
                <a:gd name="f55" fmla="+- 0 0 f53"/>
                <a:gd name="f56" fmla="+- 0 0 f54"/>
                <a:gd name="f57" fmla="*/ f55 f43 1"/>
                <a:gd name="f58" fmla="*/ f56 f42 1"/>
                <a:gd name="f59" fmla="+- f46 0 f57"/>
                <a:gd name="f60" fmla="+- f46 f57 0"/>
                <a:gd name="f61" fmla="+- f45 0 f58"/>
                <a:gd name="f62" fmla="+- f45 f58 0"/>
                <a:gd name="f63" fmla="*/ f59 f31 1"/>
                <a:gd name="f64" fmla="*/ f61 f31 1"/>
                <a:gd name="f65" fmla="*/ f60 f31 1"/>
                <a:gd name="f66" fmla="*/ f62 f31 1"/>
              </a:gdLst>
              <a:ahLst/>
              <a:cxnLst>
                <a:cxn ang="3cd4">
                  <a:pos x="hc" y="t"/>
                </a:cxn>
                <a:cxn ang="0">
                  <a:pos x="r" y="vc"/>
                </a:cxn>
                <a:cxn ang="cd4">
                  <a:pos x="hc" y="b"/>
                </a:cxn>
                <a:cxn ang="cd2">
                  <a:pos x="l" y="vc"/>
                </a:cxn>
                <a:cxn ang="f29">
                  <a:pos x="f63" y="f64"/>
                </a:cxn>
                <a:cxn ang="f30">
                  <a:pos x="f63" y="f66"/>
                </a:cxn>
                <a:cxn ang="f30">
                  <a:pos x="f65" y="f66"/>
                </a:cxn>
                <a:cxn ang="f29">
                  <a:pos x="f65" y="f64"/>
                </a:cxn>
              </a:cxnLst>
              <a:rect l="f63" t="f64" r="f65" b="f66"/>
              <a:pathLst>
                <a:path>
                  <a:moveTo>
                    <a:pt x="f38" y="f52"/>
                  </a:moveTo>
                  <a:arcTo wR="f48" hR="f49" stAng="f1" swAng="f0"/>
                  <a:close/>
                </a:path>
              </a:pathLst>
            </a:custGeom>
            <a:gradFill>
              <a:gsLst>
                <a:gs pos="0">
                  <a:srgbClr val="9B6BF2">
                    <a:alpha val="11000"/>
                  </a:srgbClr>
                </a:gs>
                <a:gs pos="100000">
                  <a:srgbClr val="9B6BF2">
                    <a:alpha val="10000"/>
                  </a:srgbClr>
                </a:gs>
              </a:gsLst>
              <a:path path="circle">
                <a:fillToRect l="50000" t="50000" r="50000" b="50000"/>
              </a:path>
            </a:gradFill>
            <a:ln cap="flat">
              <a:noFill/>
              <a:prstDash val="solid"/>
            </a:ln>
          </p:spPr>
          <p:txBody>
            <a:bodyPr lIns="0" tIns="0" rIns="0" bIns="0"/>
            <a:lstStyle/>
            <a:p>
              <a:endParaRPr lang="en-GB"/>
            </a:p>
          </p:txBody>
        </p:sp>
        <p:sp>
          <p:nvSpPr>
            <p:cNvPr id="5" name="Oval 15">
              <a:extLst>
                <a:ext uri="{FF2B5EF4-FFF2-40B4-BE49-F238E27FC236}">
                  <a16:creationId xmlns:a16="http://schemas.microsoft.com/office/drawing/2014/main" id="{E6CFF7D3-EAC6-4235-9B72-B8F5381AF011}"/>
                </a:ext>
              </a:extLst>
            </p:cNvPr>
            <p:cNvSpPr/>
            <p:nvPr/>
          </p:nvSpPr>
          <p:spPr>
            <a:xfrm>
              <a:off x="0" y="2895603"/>
              <a:ext cx="2362196" cy="2362196"/>
            </a:xfrm>
            <a:custGeom>
              <a:avLst/>
              <a:gdLst>
                <a:gd name="f0" fmla="val 21600000"/>
                <a:gd name="f1" fmla="val 10800000"/>
                <a:gd name="f2" fmla="val 5400000"/>
                <a:gd name="f3" fmla="val 180"/>
                <a:gd name="f4" fmla="val w"/>
                <a:gd name="f5" fmla="val h"/>
                <a:gd name="f6" fmla="val ss"/>
                <a:gd name="f7" fmla="val 0"/>
                <a:gd name="f8" fmla="*/ 5419351 1 1725033"/>
                <a:gd name="f9" fmla="+- 0 0 -360"/>
                <a:gd name="f10" fmla="+- 0 0 -180"/>
                <a:gd name="f11" fmla="abs f4"/>
                <a:gd name="f12" fmla="abs f5"/>
                <a:gd name="f13" fmla="abs f6"/>
                <a:gd name="f14" fmla="val f7"/>
                <a:gd name="f15" fmla="+- 2700000 f2 0"/>
                <a:gd name="f16" fmla="*/ f9 f1 1"/>
                <a:gd name="f17" fmla="*/ f10 f1 1"/>
                <a:gd name="f18" fmla="?: f11 f4 1"/>
                <a:gd name="f19" fmla="?: f12 f5 1"/>
                <a:gd name="f20" fmla="?: f13 f6 1"/>
                <a:gd name="f21" fmla="*/ f15 f8 1"/>
                <a:gd name="f22" fmla="*/ f16 1 f3"/>
                <a:gd name="f23" fmla="*/ f17 1 f3"/>
                <a:gd name="f24" fmla="*/ f18 1 21600"/>
                <a:gd name="f25" fmla="*/ f19 1 21600"/>
                <a:gd name="f26" fmla="*/ 21600 f18 1"/>
                <a:gd name="f27" fmla="*/ 21600 f19 1"/>
                <a:gd name="f28" fmla="*/ f21 1 f1"/>
                <a:gd name="f29" fmla="+- f22 0 f2"/>
                <a:gd name="f30" fmla="+- f23 0 f2"/>
                <a:gd name="f31" fmla="min f25 f24"/>
                <a:gd name="f32" fmla="*/ f26 1 f20"/>
                <a:gd name="f33" fmla="*/ f27 1 f20"/>
                <a:gd name="f34" fmla="+- 0 0 f28"/>
                <a:gd name="f35" fmla="val f32"/>
                <a:gd name="f36" fmla="val f33"/>
                <a:gd name="f37" fmla="+- 0 0 f34"/>
                <a:gd name="f38" fmla="*/ f14 f31 1"/>
                <a:gd name="f39" fmla="+- f36 0 f14"/>
                <a:gd name="f40" fmla="+- f35 0 f14"/>
                <a:gd name="f41" fmla="*/ f37 f1 1"/>
                <a:gd name="f42" fmla="*/ f39 1 2"/>
                <a:gd name="f43" fmla="*/ f40 1 2"/>
                <a:gd name="f44" fmla="*/ f41 1 f8"/>
                <a:gd name="f45" fmla="+- f14 f42 0"/>
                <a:gd name="f46" fmla="+- f14 f43 0"/>
                <a:gd name="f47" fmla="+- f44 0 f2"/>
                <a:gd name="f48" fmla="*/ f43 f31 1"/>
                <a:gd name="f49" fmla="*/ f42 f31 1"/>
                <a:gd name="f50" fmla="cos 1 f47"/>
                <a:gd name="f51" fmla="sin 1 f47"/>
                <a:gd name="f52" fmla="*/ f45 f31 1"/>
                <a:gd name="f53" fmla="+- 0 0 f50"/>
                <a:gd name="f54" fmla="+- 0 0 f51"/>
                <a:gd name="f55" fmla="+- 0 0 f53"/>
                <a:gd name="f56" fmla="+- 0 0 f54"/>
                <a:gd name="f57" fmla="*/ f55 f43 1"/>
                <a:gd name="f58" fmla="*/ f56 f42 1"/>
                <a:gd name="f59" fmla="+- f46 0 f57"/>
                <a:gd name="f60" fmla="+- f46 f57 0"/>
                <a:gd name="f61" fmla="+- f45 0 f58"/>
                <a:gd name="f62" fmla="+- f45 f58 0"/>
                <a:gd name="f63" fmla="*/ f59 f31 1"/>
                <a:gd name="f64" fmla="*/ f61 f31 1"/>
                <a:gd name="f65" fmla="*/ f60 f31 1"/>
                <a:gd name="f66" fmla="*/ f62 f31 1"/>
              </a:gdLst>
              <a:ahLst/>
              <a:cxnLst>
                <a:cxn ang="3cd4">
                  <a:pos x="hc" y="t"/>
                </a:cxn>
                <a:cxn ang="0">
                  <a:pos x="r" y="vc"/>
                </a:cxn>
                <a:cxn ang="cd4">
                  <a:pos x="hc" y="b"/>
                </a:cxn>
                <a:cxn ang="cd2">
                  <a:pos x="l" y="vc"/>
                </a:cxn>
                <a:cxn ang="f29">
                  <a:pos x="f63" y="f64"/>
                </a:cxn>
                <a:cxn ang="f30">
                  <a:pos x="f63" y="f66"/>
                </a:cxn>
                <a:cxn ang="f30">
                  <a:pos x="f65" y="f66"/>
                </a:cxn>
                <a:cxn ang="f29">
                  <a:pos x="f65" y="f64"/>
                </a:cxn>
              </a:cxnLst>
              <a:rect l="f63" t="f64" r="f65" b="f66"/>
              <a:pathLst>
                <a:path>
                  <a:moveTo>
                    <a:pt x="f38" y="f52"/>
                  </a:moveTo>
                  <a:arcTo wR="f48" hR="f49" stAng="f1" swAng="f0"/>
                  <a:close/>
                </a:path>
              </a:pathLst>
            </a:custGeom>
            <a:gradFill>
              <a:gsLst>
                <a:gs pos="0">
                  <a:srgbClr val="9B6BF2">
                    <a:alpha val="8000"/>
                  </a:srgbClr>
                </a:gs>
                <a:gs pos="100000">
                  <a:srgbClr val="9B6BF2">
                    <a:alpha val="8000"/>
                  </a:srgbClr>
                </a:gs>
              </a:gsLst>
              <a:path path="circle">
                <a:fillToRect l="50000" t="50000" r="50000" b="50000"/>
              </a:path>
            </a:gradFill>
            <a:ln cap="flat">
              <a:noFill/>
              <a:prstDash val="solid"/>
            </a:ln>
          </p:spPr>
          <p:txBody>
            <a:bodyPr lIns="0" tIns="0" rIns="0" bIns="0"/>
            <a:lstStyle/>
            <a:p>
              <a:endParaRPr lang="en-GB"/>
            </a:p>
          </p:txBody>
        </p:sp>
        <p:sp>
          <p:nvSpPr>
            <p:cNvPr id="6" name="Oval 16">
              <a:extLst>
                <a:ext uri="{FF2B5EF4-FFF2-40B4-BE49-F238E27FC236}">
                  <a16:creationId xmlns:a16="http://schemas.microsoft.com/office/drawing/2014/main" id="{E77BB88F-D446-48A6-AFFF-6314E3C09C15}"/>
                </a:ext>
              </a:extLst>
            </p:cNvPr>
            <p:cNvSpPr/>
            <p:nvPr/>
          </p:nvSpPr>
          <p:spPr>
            <a:xfrm>
              <a:off x="8609011" y="5867403"/>
              <a:ext cx="990596" cy="990596"/>
            </a:xfrm>
            <a:custGeom>
              <a:avLst/>
              <a:gdLst>
                <a:gd name="f0" fmla="val 21600000"/>
                <a:gd name="f1" fmla="val 10800000"/>
                <a:gd name="f2" fmla="val 5400000"/>
                <a:gd name="f3" fmla="val 180"/>
                <a:gd name="f4" fmla="val w"/>
                <a:gd name="f5" fmla="val h"/>
                <a:gd name="f6" fmla="val ss"/>
                <a:gd name="f7" fmla="val 0"/>
                <a:gd name="f8" fmla="*/ 5419351 1 1725033"/>
                <a:gd name="f9" fmla="+- 0 0 -360"/>
                <a:gd name="f10" fmla="+- 0 0 -180"/>
                <a:gd name="f11" fmla="abs f4"/>
                <a:gd name="f12" fmla="abs f5"/>
                <a:gd name="f13" fmla="abs f6"/>
                <a:gd name="f14" fmla="val f7"/>
                <a:gd name="f15" fmla="+- 2700000 f2 0"/>
                <a:gd name="f16" fmla="*/ f9 f1 1"/>
                <a:gd name="f17" fmla="*/ f10 f1 1"/>
                <a:gd name="f18" fmla="?: f11 f4 1"/>
                <a:gd name="f19" fmla="?: f12 f5 1"/>
                <a:gd name="f20" fmla="?: f13 f6 1"/>
                <a:gd name="f21" fmla="*/ f15 f8 1"/>
                <a:gd name="f22" fmla="*/ f16 1 f3"/>
                <a:gd name="f23" fmla="*/ f17 1 f3"/>
                <a:gd name="f24" fmla="*/ f18 1 21600"/>
                <a:gd name="f25" fmla="*/ f19 1 21600"/>
                <a:gd name="f26" fmla="*/ 21600 f18 1"/>
                <a:gd name="f27" fmla="*/ 21600 f19 1"/>
                <a:gd name="f28" fmla="*/ f21 1 f1"/>
                <a:gd name="f29" fmla="+- f22 0 f2"/>
                <a:gd name="f30" fmla="+- f23 0 f2"/>
                <a:gd name="f31" fmla="min f25 f24"/>
                <a:gd name="f32" fmla="*/ f26 1 f20"/>
                <a:gd name="f33" fmla="*/ f27 1 f20"/>
                <a:gd name="f34" fmla="+- 0 0 f28"/>
                <a:gd name="f35" fmla="val f32"/>
                <a:gd name="f36" fmla="val f33"/>
                <a:gd name="f37" fmla="+- 0 0 f34"/>
                <a:gd name="f38" fmla="*/ f14 f31 1"/>
                <a:gd name="f39" fmla="+- f36 0 f14"/>
                <a:gd name="f40" fmla="+- f35 0 f14"/>
                <a:gd name="f41" fmla="*/ f37 f1 1"/>
                <a:gd name="f42" fmla="*/ f39 1 2"/>
                <a:gd name="f43" fmla="*/ f40 1 2"/>
                <a:gd name="f44" fmla="*/ f41 1 f8"/>
                <a:gd name="f45" fmla="+- f14 f42 0"/>
                <a:gd name="f46" fmla="+- f14 f43 0"/>
                <a:gd name="f47" fmla="+- f44 0 f2"/>
                <a:gd name="f48" fmla="*/ f43 f31 1"/>
                <a:gd name="f49" fmla="*/ f42 f31 1"/>
                <a:gd name="f50" fmla="cos 1 f47"/>
                <a:gd name="f51" fmla="sin 1 f47"/>
                <a:gd name="f52" fmla="*/ f45 f31 1"/>
                <a:gd name="f53" fmla="+- 0 0 f50"/>
                <a:gd name="f54" fmla="+- 0 0 f51"/>
                <a:gd name="f55" fmla="+- 0 0 f53"/>
                <a:gd name="f56" fmla="+- 0 0 f54"/>
                <a:gd name="f57" fmla="*/ f55 f43 1"/>
                <a:gd name="f58" fmla="*/ f56 f42 1"/>
                <a:gd name="f59" fmla="+- f46 0 f57"/>
                <a:gd name="f60" fmla="+- f46 f57 0"/>
                <a:gd name="f61" fmla="+- f45 0 f58"/>
                <a:gd name="f62" fmla="+- f45 f58 0"/>
                <a:gd name="f63" fmla="*/ f59 f31 1"/>
                <a:gd name="f64" fmla="*/ f61 f31 1"/>
                <a:gd name="f65" fmla="*/ f60 f31 1"/>
                <a:gd name="f66" fmla="*/ f62 f31 1"/>
              </a:gdLst>
              <a:ahLst/>
              <a:cxnLst>
                <a:cxn ang="3cd4">
                  <a:pos x="hc" y="t"/>
                </a:cxn>
                <a:cxn ang="0">
                  <a:pos x="r" y="vc"/>
                </a:cxn>
                <a:cxn ang="cd4">
                  <a:pos x="hc" y="b"/>
                </a:cxn>
                <a:cxn ang="cd2">
                  <a:pos x="l" y="vc"/>
                </a:cxn>
                <a:cxn ang="f29">
                  <a:pos x="f63" y="f64"/>
                </a:cxn>
                <a:cxn ang="f30">
                  <a:pos x="f63" y="f66"/>
                </a:cxn>
                <a:cxn ang="f30">
                  <a:pos x="f65" y="f66"/>
                </a:cxn>
                <a:cxn ang="f29">
                  <a:pos x="f65" y="f64"/>
                </a:cxn>
              </a:cxnLst>
              <a:rect l="f63" t="f64" r="f65" b="f66"/>
              <a:pathLst>
                <a:path>
                  <a:moveTo>
                    <a:pt x="f38" y="f52"/>
                  </a:moveTo>
                  <a:arcTo wR="f48" hR="f49" stAng="f1" swAng="f0"/>
                  <a:close/>
                </a:path>
              </a:pathLst>
            </a:custGeom>
            <a:gradFill>
              <a:gsLst>
                <a:gs pos="0">
                  <a:srgbClr val="9B6BF2">
                    <a:alpha val="14000"/>
                  </a:srgbClr>
                </a:gs>
                <a:gs pos="100000">
                  <a:srgbClr val="9B6BF2">
                    <a:alpha val="7000"/>
                  </a:srgbClr>
                </a:gs>
              </a:gsLst>
              <a:path path="circle">
                <a:fillToRect l="50000" t="50000" r="50000" b="50000"/>
              </a:path>
            </a:gradFill>
            <a:ln cap="flat">
              <a:noFill/>
              <a:prstDash val="solid"/>
            </a:ln>
          </p:spPr>
          <p:txBody>
            <a:bodyPr lIns="0" tIns="0" rIns="0" bIns="0"/>
            <a:lstStyle/>
            <a:p>
              <a:endParaRPr lang="en-GB"/>
            </a:p>
          </p:txBody>
        </p:sp>
        <p:sp>
          <p:nvSpPr>
            <p:cNvPr id="7" name="Oval 17">
              <a:extLst>
                <a:ext uri="{FF2B5EF4-FFF2-40B4-BE49-F238E27FC236}">
                  <a16:creationId xmlns:a16="http://schemas.microsoft.com/office/drawing/2014/main" id="{EFDE05CA-6586-4BE4-AA01-B5865D0E989C}"/>
                </a:ext>
              </a:extLst>
            </p:cNvPr>
            <p:cNvSpPr/>
            <p:nvPr/>
          </p:nvSpPr>
          <p:spPr>
            <a:xfrm>
              <a:off x="8609011" y="1676396"/>
              <a:ext cx="2819396" cy="2819396"/>
            </a:xfrm>
            <a:custGeom>
              <a:avLst/>
              <a:gdLst>
                <a:gd name="f0" fmla="val 21600000"/>
                <a:gd name="f1" fmla="val 10800000"/>
                <a:gd name="f2" fmla="val 5400000"/>
                <a:gd name="f3" fmla="val 180"/>
                <a:gd name="f4" fmla="val w"/>
                <a:gd name="f5" fmla="val h"/>
                <a:gd name="f6" fmla="val ss"/>
                <a:gd name="f7" fmla="val 0"/>
                <a:gd name="f8" fmla="*/ 5419351 1 1725033"/>
                <a:gd name="f9" fmla="+- 0 0 -360"/>
                <a:gd name="f10" fmla="+- 0 0 -180"/>
                <a:gd name="f11" fmla="abs f4"/>
                <a:gd name="f12" fmla="abs f5"/>
                <a:gd name="f13" fmla="abs f6"/>
                <a:gd name="f14" fmla="val f7"/>
                <a:gd name="f15" fmla="+- 2700000 f2 0"/>
                <a:gd name="f16" fmla="*/ f9 f1 1"/>
                <a:gd name="f17" fmla="*/ f10 f1 1"/>
                <a:gd name="f18" fmla="?: f11 f4 1"/>
                <a:gd name="f19" fmla="?: f12 f5 1"/>
                <a:gd name="f20" fmla="?: f13 f6 1"/>
                <a:gd name="f21" fmla="*/ f15 f8 1"/>
                <a:gd name="f22" fmla="*/ f16 1 f3"/>
                <a:gd name="f23" fmla="*/ f17 1 f3"/>
                <a:gd name="f24" fmla="*/ f18 1 21600"/>
                <a:gd name="f25" fmla="*/ f19 1 21600"/>
                <a:gd name="f26" fmla="*/ 21600 f18 1"/>
                <a:gd name="f27" fmla="*/ 21600 f19 1"/>
                <a:gd name="f28" fmla="*/ f21 1 f1"/>
                <a:gd name="f29" fmla="+- f22 0 f2"/>
                <a:gd name="f30" fmla="+- f23 0 f2"/>
                <a:gd name="f31" fmla="min f25 f24"/>
                <a:gd name="f32" fmla="*/ f26 1 f20"/>
                <a:gd name="f33" fmla="*/ f27 1 f20"/>
                <a:gd name="f34" fmla="+- 0 0 f28"/>
                <a:gd name="f35" fmla="val f32"/>
                <a:gd name="f36" fmla="val f33"/>
                <a:gd name="f37" fmla="+- 0 0 f34"/>
                <a:gd name="f38" fmla="*/ f14 f31 1"/>
                <a:gd name="f39" fmla="+- f36 0 f14"/>
                <a:gd name="f40" fmla="+- f35 0 f14"/>
                <a:gd name="f41" fmla="*/ f37 f1 1"/>
                <a:gd name="f42" fmla="*/ f39 1 2"/>
                <a:gd name="f43" fmla="*/ f40 1 2"/>
                <a:gd name="f44" fmla="*/ f41 1 f8"/>
                <a:gd name="f45" fmla="+- f14 f42 0"/>
                <a:gd name="f46" fmla="+- f14 f43 0"/>
                <a:gd name="f47" fmla="+- f44 0 f2"/>
                <a:gd name="f48" fmla="*/ f43 f31 1"/>
                <a:gd name="f49" fmla="*/ f42 f31 1"/>
                <a:gd name="f50" fmla="cos 1 f47"/>
                <a:gd name="f51" fmla="sin 1 f47"/>
                <a:gd name="f52" fmla="*/ f45 f31 1"/>
                <a:gd name="f53" fmla="+- 0 0 f50"/>
                <a:gd name="f54" fmla="+- 0 0 f51"/>
                <a:gd name="f55" fmla="+- 0 0 f53"/>
                <a:gd name="f56" fmla="+- 0 0 f54"/>
                <a:gd name="f57" fmla="*/ f55 f43 1"/>
                <a:gd name="f58" fmla="*/ f56 f42 1"/>
                <a:gd name="f59" fmla="+- f46 0 f57"/>
                <a:gd name="f60" fmla="+- f46 f57 0"/>
                <a:gd name="f61" fmla="+- f45 0 f58"/>
                <a:gd name="f62" fmla="+- f45 f58 0"/>
                <a:gd name="f63" fmla="*/ f59 f31 1"/>
                <a:gd name="f64" fmla="*/ f61 f31 1"/>
                <a:gd name="f65" fmla="*/ f60 f31 1"/>
                <a:gd name="f66" fmla="*/ f62 f31 1"/>
              </a:gdLst>
              <a:ahLst/>
              <a:cxnLst>
                <a:cxn ang="3cd4">
                  <a:pos x="hc" y="t"/>
                </a:cxn>
                <a:cxn ang="0">
                  <a:pos x="r" y="vc"/>
                </a:cxn>
                <a:cxn ang="cd4">
                  <a:pos x="hc" y="b"/>
                </a:cxn>
                <a:cxn ang="cd2">
                  <a:pos x="l" y="vc"/>
                </a:cxn>
                <a:cxn ang="f29">
                  <a:pos x="f63" y="f64"/>
                </a:cxn>
                <a:cxn ang="f30">
                  <a:pos x="f63" y="f66"/>
                </a:cxn>
                <a:cxn ang="f30">
                  <a:pos x="f65" y="f66"/>
                </a:cxn>
                <a:cxn ang="f29">
                  <a:pos x="f65" y="f64"/>
                </a:cxn>
              </a:cxnLst>
              <a:rect l="f63" t="f64" r="f65" b="f66"/>
              <a:pathLst>
                <a:path>
                  <a:moveTo>
                    <a:pt x="f38" y="f52"/>
                  </a:moveTo>
                  <a:arcTo wR="f48" hR="f49" stAng="f1" swAng="f0"/>
                  <a:close/>
                </a:path>
              </a:pathLst>
            </a:custGeom>
            <a:gradFill>
              <a:gsLst>
                <a:gs pos="0">
                  <a:srgbClr val="9B6BF2">
                    <a:alpha val="7000"/>
                  </a:srgbClr>
                </a:gs>
                <a:gs pos="100000">
                  <a:srgbClr val="9B6BF2">
                    <a:alpha val="6000"/>
                  </a:srgbClr>
                </a:gs>
              </a:gsLst>
              <a:path path="circle">
                <a:fillToRect l="50000" t="50000" r="50000" b="50000"/>
              </a:path>
            </a:gradFill>
            <a:ln cap="flat">
              <a:noFill/>
              <a:prstDash val="solid"/>
            </a:ln>
          </p:spPr>
          <p:txBody>
            <a:bodyPr lIns="0" tIns="0" rIns="0" bIns="0"/>
            <a:lstStyle/>
            <a:p>
              <a:endParaRPr lang="en-GB"/>
            </a:p>
          </p:txBody>
        </p:sp>
        <p:sp>
          <p:nvSpPr>
            <p:cNvPr id="8" name="Oval 18">
              <a:extLst>
                <a:ext uri="{FF2B5EF4-FFF2-40B4-BE49-F238E27FC236}">
                  <a16:creationId xmlns:a16="http://schemas.microsoft.com/office/drawing/2014/main" id="{363B3B5F-0D78-453A-9305-56319E67A83B}"/>
                </a:ext>
              </a:extLst>
            </p:cNvPr>
            <p:cNvSpPr/>
            <p:nvPr/>
          </p:nvSpPr>
          <p:spPr>
            <a:xfrm>
              <a:off x="7999408" y="8467"/>
              <a:ext cx="1600200" cy="1600200"/>
            </a:xfrm>
            <a:custGeom>
              <a:avLst/>
              <a:gdLst>
                <a:gd name="f0" fmla="val 21600000"/>
                <a:gd name="f1" fmla="val 10800000"/>
                <a:gd name="f2" fmla="val 5400000"/>
                <a:gd name="f3" fmla="val 180"/>
                <a:gd name="f4" fmla="val w"/>
                <a:gd name="f5" fmla="val h"/>
                <a:gd name="f6" fmla="val ss"/>
                <a:gd name="f7" fmla="val 0"/>
                <a:gd name="f8" fmla="*/ 5419351 1 1725033"/>
                <a:gd name="f9" fmla="+- 0 0 -360"/>
                <a:gd name="f10" fmla="+- 0 0 -180"/>
                <a:gd name="f11" fmla="abs f4"/>
                <a:gd name="f12" fmla="abs f5"/>
                <a:gd name="f13" fmla="abs f6"/>
                <a:gd name="f14" fmla="val f7"/>
                <a:gd name="f15" fmla="+- 2700000 f2 0"/>
                <a:gd name="f16" fmla="*/ f9 f1 1"/>
                <a:gd name="f17" fmla="*/ f10 f1 1"/>
                <a:gd name="f18" fmla="?: f11 f4 1"/>
                <a:gd name="f19" fmla="?: f12 f5 1"/>
                <a:gd name="f20" fmla="?: f13 f6 1"/>
                <a:gd name="f21" fmla="*/ f15 f8 1"/>
                <a:gd name="f22" fmla="*/ f16 1 f3"/>
                <a:gd name="f23" fmla="*/ f17 1 f3"/>
                <a:gd name="f24" fmla="*/ f18 1 21600"/>
                <a:gd name="f25" fmla="*/ f19 1 21600"/>
                <a:gd name="f26" fmla="*/ 21600 f18 1"/>
                <a:gd name="f27" fmla="*/ 21600 f19 1"/>
                <a:gd name="f28" fmla="*/ f21 1 f1"/>
                <a:gd name="f29" fmla="+- f22 0 f2"/>
                <a:gd name="f30" fmla="+- f23 0 f2"/>
                <a:gd name="f31" fmla="min f25 f24"/>
                <a:gd name="f32" fmla="*/ f26 1 f20"/>
                <a:gd name="f33" fmla="*/ f27 1 f20"/>
                <a:gd name="f34" fmla="+- 0 0 f28"/>
                <a:gd name="f35" fmla="val f32"/>
                <a:gd name="f36" fmla="val f33"/>
                <a:gd name="f37" fmla="+- 0 0 f34"/>
                <a:gd name="f38" fmla="*/ f14 f31 1"/>
                <a:gd name="f39" fmla="+- f36 0 f14"/>
                <a:gd name="f40" fmla="+- f35 0 f14"/>
                <a:gd name="f41" fmla="*/ f37 f1 1"/>
                <a:gd name="f42" fmla="*/ f39 1 2"/>
                <a:gd name="f43" fmla="*/ f40 1 2"/>
                <a:gd name="f44" fmla="*/ f41 1 f8"/>
                <a:gd name="f45" fmla="+- f14 f42 0"/>
                <a:gd name="f46" fmla="+- f14 f43 0"/>
                <a:gd name="f47" fmla="+- f44 0 f2"/>
                <a:gd name="f48" fmla="*/ f43 f31 1"/>
                <a:gd name="f49" fmla="*/ f42 f31 1"/>
                <a:gd name="f50" fmla="cos 1 f47"/>
                <a:gd name="f51" fmla="sin 1 f47"/>
                <a:gd name="f52" fmla="*/ f45 f31 1"/>
                <a:gd name="f53" fmla="+- 0 0 f50"/>
                <a:gd name="f54" fmla="+- 0 0 f51"/>
                <a:gd name="f55" fmla="+- 0 0 f53"/>
                <a:gd name="f56" fmla="+- 0 0 f54"/>
                <a:gd name="f57" fmla="*/ f55 f43 1"/>
                <a:gd name="f58" fmla="*/ f56 f42 1"/>
                <a:gd name="f59" fmla="+- f46 0 f57"/>
                <a:gd name="f60" fmla="+- f46 f57 0"/>
                <a:gd name="f61" fmla="+- f45 0 f58"/>
                <a:gd name="f62" fmla="+- f45 f58 0"/>
                <a:gd name="f63" fmla="*/ f59 f31 1"/>
                <a:gd name="f64" fmla="*/ f61 f31 1"/>
                <a:gd name="f65" fmla="*/ f60 f31 1"/>
                <a:gd name="f66" fmla="*/ f62 f31 1"/>
              </a:gdLst>
              <a:ahLst/>
              <a:cxnLst>
                <a:cxn ang="3cd4">
                  <a:pos x="hc" y="t"/>
                </a:cxn>
                <a:cxn ang="0">
                  <a:pos x="r" y="vc"/>
                </a:cxn>
                <a:cxn ang="cd4">
                  <a:pos x="hc" y="b"/>
                </a:cxn>
                <a:cxn ang="cd2">
                  <a:pos x="l" y="vc"/>
                </a:cxn>
                <a:cxn ang="f29">
                  <a:pos x="f63" y="f64"/>
                </a:cxn>
                <a:cxn ang="f30">
                  <a:pos x="f63" y="f66"/>
                </a:cxn>
                <a:cxn ang="f30">
                  <a:pos x="f65" y="f66"/>
                </a:cxn>
                <a:cxn ang="f29">
                  <a:pos x="f65" y="f64"/>
                </a:cxn>
              </a:cxnLst>
              <a:rect l="f63" t="f64" r="f65" b="f66"/>
              <a:pathLst>
                <a:path>
                  <a:moveTo>
                    <a:pt x="f38" y="f52"/>
                  </a:moveTo>
                  <a:arcTo wR="f48" hR="f49" stAng="f1" swAng="f0"/>
                  <a:close/>
                </a:path>
              </a:pathLst>
            </a:custGeom>
            <a:gradFill>
              <a:gsLst>
                <a:gs pos="0">
                  <a:srgbClr val="9B6BF2">
                    <a:alpha val="14000"/>
                  </a:srgbClr>
                </a:gs>
                <a:gs pos="100000">
                  <a:srgbClr val="9B6BF2">
                    <a:alpha val="7000"/>
                  </a:srgbClr>
                </a:gs>
              </a:gsLst>
              <a:path path="circle">
                <a:fillToRect l="50000" t="50000" r="50000" b="50000"/>
              </a:path>
            </a:gradFill>
            <a:ln cap="flat">
              <a:noFill/>
              <a:prstDash val="solid"/>
            </a:ln>
          </p:spPr>
          <p:txBody>
            <a:bodyPr lIns="0" tIns="0" rIns="0" bIns="0"/>
            <a:lstStyle/>
            <a:p>
              <a:endParaRPr lang="en-GB"/>
            </a:p>
          </p:txBody>
        </p:sp>
        <p:sp>
          <p:nvSpPr>
            <p:cNvPr id="9" name="Freeform 5">
              <a:extLst>
                <a:ext uri="{FF2B5EF4-FFF2-40B4-BE49-F238E27FC236}">
                  <a16:creationId xmlns:a16="http://schemas.microsoft.com/office/drawing/2014/main" id="{A8411D95-18D7-4732-AB83-2EDCB1BFE066}"/>
                </a:ext>
              </a:extLst>
            </p:cNvPr>
            <p:cNvSpPr/>
            <p:nvPr/>
          </p:nvSpPr>
          <p:spPr>
            <a:xfrm rot="21010064">
              <a:off x="8490945" y="4193585"/>
              <a:ext cx="3299411" cy="440923"/>
            </a:xfrm>
            <a:custGeom>
              <a:avLst/>
              <a:gdLst>
                <a:gd name="f0" fmla="val w"/>
                <a:gd name="f1" fmla="val h"/>
                <a:gd name="f2" fmla="val 0"/>
                <a:gd name="f3" fmla="val 10000"/>
                <a:gd name="f4" fmla="val 5291"/>
                <a:gd name="f5" fmla="val 85"/>
                <a:gd name="f6" fmla="val 2532"/>
                <a:gd name="f7" fmla="val 1736"/>
                <a:gd name="f8" fmla="val 3911"/>
                <a:gd name="f9" fmla="val 7524"/>
                <a:gd name="f10" fmla="val 5298"/>
                <a:gd name="f11" fmla="val 9958"/>
                <a:gd name="f12" fmla="val 9989"/>
                <a:gd name="f13" fmla="val 1958"/>
                <a:gd name="f14" fmla="val 9969"/>
                <a:gd name="f15" fmla="val 3333"/>
                <a:gd name="f16" fmla="val 9667"/>
                <a:gd name="f17" fmla="val 204"/>
                <a:gd name="f18" fmla="val 9334"/>
                <a:gd name="f19" fmla="val 400"/>
                <a:gd name="f20" fmla="val 9001"/>
                <a:gd name="f21" fmla="val 590"/>
                <a:gd name="f22" fmla="val 8667"/>
                <a:gd name="f23" fmla="val 753"/>
                <a:gd name="f24" fmla="val 8333"/>
                <a:gd name="f25" fmla="val 917"/>
                <a:gd name="f26" fmla="val 7999"/>
                <a:gd name="f27" fmla="val 1071"/>
                <a:gd name="f28" fmla="val 7669"/>
                <a:gd name="f29" fmla="val 1202"/>
                <a:gd name="f30" fmla="val 7333"/>
                <a:gd name="f31" fmla="val 1325"/>
                <a:gd name="f32" fmla="val 7000"/>
                <a:gd name="f33" fmla="val 1440"/>
                <a:gd name="f34" fmla="val 6673"/>
                <a:gd name="f35" fmla="val 1538"/>
                <a:gd name="f36" fmla="val 6340"/>
                <a:gd name="f37" fmla="val 1636"/>
                <a:gd name="f38" fmla="val 6013"/>
                <a:gd name="f39" fmla="val 1719"/>
                <a:gd name="f40" fmla="val 5686"/>
                <a:gd name="f41" fmla="val 1784"/>
                <a:gd name="f42" fmla="val 5359"/>
                <a:gd name="f43" fmla="val 1850"/>
                <a:gd name="f44" fmla="val 5036"/>
                <a:gd name="f45" fmla="val 1906"/>
                <a:gd name="f46" fmla="val 4717"/>
                <a:gd name="f47" fmla="val 1948"/>
                <a:gd name="f48" fmla="val 4396"/>
                <a:gd name="f49" fmla="val 1980"/>
                <a:gd name="f50" fmla="val 4079"/>
                <a:gd name="f51" fmla="val 2013"/>
                <a:gd name="f52" fmla="val 3766"/>
                <a:gd name="f53" fmla="val 2029"/>
                <a:gd name="f54" fmla="val 3454"/>
                <a:gd name="f55" fmla="val 2046"/>
                <a:gd name="f56" fmla="val 3145"/>
                <a:gd name="f57" fmla="val 2053"/>
                <a:gd name="f58" fmla="val 2839"/>
                <a:gd name="f59" fmla="val 2537"/>
                <a:gd name="f60" fmla="val 2238"/>
                <a:gd name="f61" fmla="val 1943"/>
                <a:gd name="f62" fmla="val 2004"/>
                <a:gd name="f63" fmla="val 1653"/>
                <a:gd name="f64" fmla="val 1368"/>
                <a:gd name="f65" fmla="val 1955"/>
                <a:gd name="f66" fmla="val 1085"/>
                <a:gd name="f67" fmla="val 1915"/>
                <a:gd name="f68" fmla="val 806"/>
                <a:gd name="f69" fmla="val 1873"/>
                <a:gd name="f70" fmla="val 533"/>
                <a:gd name="f71" fmla="val 1833"/>
                <a:gd name="f72" fmla="val 1726"/>
                <a:gd name="f73" fmla="val 28"/>
                <a:gd name="f74" fmla="val 1995"/>
                <a:gd name="f75" fmla="val 57"/>
                <a:gd name="f76" fmla="val 2263"/>
                <a:gd name="f77" fmla="*/ f0 1 10000"/>
                <a:gd name="f78" fmla="*/ f1 1 5291"/>
                <a:gd name="f79" fmla="val f2"/>
                <a:gd name="f80" fmla="val f3"/>
                <a:gd name="f81" fmla="val f4"/>
                <a:gd name="f82" fmla="+- f81 0 f79"/>
                <a:gd name="f83" fmla="+- f80 0 f79"/>
                <a:gd name="f84" fmla="*/ f83 1 10000"/>
                <a:gd name="f85" fmla="*/ f82 1 5291"/>
                <a:gd name="f86" fmla="*/ f79 1 f84"/>
                <a:gd name="f87" fmla="*/ f80 1 f84"/>
                <a:gd name="f88" fmla="*/ f79 1 f85"/>
                <a:gd name="f89" fmla="*/ f81 1 f85"/>
                <a:gd name="f90" fmla="*/ f86 f77 1"/>
                <a:gd name="f91" fmla="*/ f87 f77 1"/>
                <a:gd name="f92" fmla="*/ f89 f78 1"/>
                <a:gd name="f93" fmla="*/ f88 f78 1"/>
              </a:gdLst>
              <a:ahLst/>
              <a:cxnLst>
                <a:cxn ang="3cd4">
                  <a:pos x="hc" y="t"/>
                </a:cxn>
                <a:cxn ang="0">
                  <a:pos x="r" y="vc"/>
                </a:cxn>
                <a:cxn ang="cd4">
                  <a:pos x="hc" y="b"/>
                </a:cxn>
                <a:cxn ang="cd2">
                  <a:pos x="l" y="vc"/>
                </a:cxn>
              </a:cxnLst>
              <a:rect l="f90" t="f93" r="f91" b="f92"/>
              <a:pathLst>
                <a:path w="10000" h="5291">
                  <a:moveTo>
                    <a:pt x="f5" y="f6"/>
                  </a:moveTo>
                  <a:cubicBezTo>
                    <a:pt x="f7" y="f8"/>
                    <a:pt x="f9" y="f10"/>
                    <a:pt x="f11" y="f4"/>
                  </a:cubicBezTo>
                  <a:cubicBezTo>
                    <a:pt x="f12" y="f13"/>
                    <a:pt x="f14" y="f15"/>
                    <a:pt x="f3" y="f2"/>
                  </a:cubicBezTo>
                  <a:lnTo>
                    <a:pt x="f3" y="f2"/>
                  </a:lnTo>
                  <a:lnTo>
                    <a:pt x="f16" y="f17"/>
                  </a:lnTo>
                  <a:lnTo>
                    <a:pt x="f18" y="f19"/>
                  </a:lnTo>
                  <a:lnTo>
                    <a:pt x="f20" y="f21"/>
                  </a:lnTo>
                  <a:lnTo>
                    <a:pt x="f22" y="f23"/>
                  </a:lnTo>
                  <a:lnTo>
                    <a:pt x="f24" y="f25"/>
                  </a:lnTo>
                  <a:lnTo>
                    <a:pt x="f26" y="f27"/>
                  </a:lnTo>
                  <a:lnTo>
                    <a:pt x="f28" y="f29"/>
                  </a:lnTo>
                  <a:lnTo>
                    <a:pt x="f30" y="f31"/>
                  </a:lnTo>
                  <a:lnTo>
                    <a:pt x="f32" y="f33"/>
                  </a:lnTo>
                  <a:lnTo>
                    <a:pt x="f34" y="f35"/>
                  </a:lnTo>
                  <a:lnTo>
                    <a:pt x="f36" y="f37"/>
                  </a:lnTo>
                  <a:lnTo>
                    <a:pt x="f38" y="f39"/>
                  </a:lnTo>
                  <a:lnTo>
                    <a:pt x="f40" y="f41"/>
                  </a:lnTo>
                  <a:lnTo>
                    <a:pt x="f42" y="f43"/>
                  </a:lnTo>
                  <a:lnTo>
                    <a:pt x="f44" y="f45"/>
                  </a:lnTo>
                  <a:lnTo>
                    <a:pt x="f46" y="f47"/>
                  </a:lnTo>
                  <a:lnTo>
                    <a:pt x="f48" y="f49"/>
                  </a:lnTo>
                  <a:lnTo>
                    <a:pt x="f50" y="f51"/>
                  </a:lnTo>
                  <a:lnTo>
                    <a:pt x="f52" y="f53"/>
                  </a:lnTo>
                  <a:lnTo>
                    <a:pt x="f54" y="f55"/>
                  </a:lnTo>
                  <a:lnTo>
                    <a:pt x="f56" y="f57"/>
                  </a:lnTo>
                  <a:lnTo>
                    <a:pt x="f58" y="f55"/>
                  </a:lnTo>
                  <a:lnTo>
                    <a:pt x="f59" y="f55"/>
                  </a:lnTo>
                  <a:lnTo>
                    <a:pt x="f60" y="f53"/>
                  </a:lnTo>
                  <a:lnTo>
                    <a:pt x="f61" y="f62"/>
                  </a:lnTo>
                  <a:lnTo>
                    <a:pt x="f63" y="f49"/>
                  </a:lnTo>
                  <a:lnTo>
                    <a:pt x="f64" y="f65"/>
                  </a:lnTo>
                  <a:lnTo>
                    <a:pt x="f66" y="f67"/>
                  </a:lnTo>
                  <a:lnTo>
                    <a:pt x="f68" y="f69"/>
                  </a:lnTo>
                  <a:lnTo>
                    <a:pt x="f70" y="f71"/>
                  </a:lnTo>
                  <a:lnTo>
                    <a:pt x="f2" y="f72"/>
                  </a:lnTo>
                  <a:cubicBezTo>
                    <a:pt x="f73" y="f74"/>
                    <a:pt x="f75" y="f76"/>
                    <a:pt x="f5" y="f6"/>
                  </a:cubicBezTo>
                  <a:close/>
                </a:path>
              </a:pathLst>
            </a:custGeom>
            <a:solidFill>
              <a:srgbClr val="FFFFFF">
                <a:alpha val="20000"/>
              </a:srgbClr>
            </a:solidFill>
            <a:ln cap="flat">
              <a:noFill/>
              <a:prstDash val="solid"/>
            </a:ln>
          </p:spPr>
          <p:txBody>
            <a:bodyPr lIns="0" tIns="0" rIns="0" bIns="0"/>
            <a:lstStyle/>
            <a:p>
              <a:endParaRPr lang="en-GB"/>
            </a:p>
          </p:txBody>
        </p:sp>
        <p:sp>
          <p:nvSpPr>
            <p:cNvPr id="10" name="Freeform 5">
              <a:extLst>
                <a:ext uri="{FF2B5EF4-FFF2-40B4-BE49-F238E27FC236}">
                  <a16:creationId xmlns:a16="http://schemas.microsoft.com/office/drawing/2014/main" id="{37F019E4-307B-4864-88F3-C3DBD0C280F8}"/>
                </a:ext>
              </a:extLst>
            </p:cNvPr>
            <p:cNvSpPr/>
            <p:nvPr/>
          </p:nvSpPr>
          <p:spPr>
            <a:xfrm>
              <a:off x="455608" y="4241801"/>
              <a:ext cx="11277596" cy="2337160"/>
            </a:xfrm>
            <a:custGeom>
              <a:avLst/>
              <a:gdLst>
                <a:gd name="f0" fmla="val w"/>
                <a:gd name="f1" fmla="val h"/>
                <a:gd name="f2" fmla="val 0"/>
                <a:gd name="f3" fmla="val 10000"/>
                <a:gd name="f4" fmla="val 8000"/>
                <a:gd name="f5" fmla="val 7970"/>
                <a:gd name="f6" fmla="val 7"/>
                <a:gd name="f7" fmla="val 9773"/>
                <a:gd name="f8" fmla="val 156"/>
                <a:gd name="f9" fmla="val 9547"/>
                <a:gd name="f10" fmla="val 298"/>
                <a:gd name="f11" fmla="val 9320"/>
                <a:gd name="f12" fmla="val 437"/>
                <a:gd name="f13" fmla="val 9092"/>
                <a:gd name="f14" fmla="val 556"/>
                <a:gd name="f15" fmla="val 8865"/>
                <a:gd name="f16" fmla="val 676"/>
                <a:gd name="f17" fmla="val 8637"/>
                <a:gd name="f18" fmla="val 788"/>
                <a:gd name="f19" fmla="val 8412"/>
                <a:gd name="f20" fmla="val 884"/>
                <a:gd name="f21" fmla="val 8184"/>
                <a:gd name="f22" fmla="val 975"/>
                <a:gd name="f23" fmla="val 7957"/>
                <a:gd name="f24" fmla="val 1058"/>
                <a:gd name="f25" fmla="val 7734"/>
                <a:gd name="f26" fmla="val 1130"/>
                <a:gd name="f27" fmla="val 7508"/>
                <a:gd name="f28" fmla="val 1202"/>
                <a:gd name="f29" fmla="val 7285"/>
                <a:gd name="f30" fmla="val 1262"/>
                <a:gd name="f31" fmla="val 7062"/>
                <a:gd name="f32" fmla="val 1309"/>
                <a:gd name="f33" fmla="val 6840"/>
                <a:gd name="f34" fmla="val 1358"/>
                <a:gd name="f35" fmla="val 6620"/>
                <a:gd name="f36" fmla="val 1399"/>
                <a:gd name="f37" fmla="val 6402"/>
                <a:gd name="f38" fmla="val 1428"/>
                <a:gd name="f39" fmla="val 6184"/>
                <a:gd name="f40" fmla="val 1453"/>
                <a:gd name="f41" fmla="val 5968"/>
                <a:gd name="f42" fmla="val 1477"/>
                <a:gd name="f43" fmla="val 5755"/>
                <a:gd name="f44" fmla="val 1488"/>
                <a:gd name="f45" fmla="val 5542"/>
                <a:gd name="f46" fmla="val 1500"/>
                <a:gd name="f47" fmla="val 5332"/>
                <a:gd name="f48" fmla="val 1506"/>
                <a:gd name="f49" fmla="val 5124"/>
                <a:gd name="f50" fmla="val 4918"/>
                <a:gd name="f51" fmla="val 4714"/>
                <a:gd name="f52" fmla="val 4514"/>
                <a:gd name="f53" fmla="val 1470"/>
                <a:gd name="f54" fmla="val 4316"/>
                <a:gd name="f55" fmla="val 4122"/>
                <a:gd name="f56" fmla="val 1434"/>
                <a:gd name="f57" fmla="val 3929"/>
                <a:gd name="f58" fmla="val 1405"/>
                <a:gd name="f59" fmla="val 3739"/>
                <a:gd name="f60" fmla="val 1374"/>
                <a:gd name="f61" fmla="val 3553"/>
                <a:gd name="f62" fmla="val 1346"/>
                <a:gd name="f63" fmla="val 3190"/>
                <a:gd name="f64" fmla="val 1267"/>
                <a:gd name="f65" fmla="val 2842"/>
                <a:gd name="f66" fmla="val 1183"/>
                <a:gd name="f67" fmla="val 2508"/>
                <a:gd name="f68" fmla="val 1095"/>
                <a:gd name="f69" fmla="val 2192"/>
                <a:gd name="f70" fmla="val 998"/>
                <a:gd name="f71" fmla="val 1890"/>
                <a:gd name="f72" fmla="val 897"/>
                <a:gd name="f73" fmla="val 1610"/>
                <a:gd name="f74" fmla="val 1347"/>
                <a:gd name="f75" fmla="val 681"/>
                <a:gd name="f76" fmla="val 1105"/>
                <a:gd name="f77" fmla="val 574"/>
                <a:gd name="f78" fmla="val 883"/>
                <a:gd name="f79" fmla="val 473"/>
                <a:gd name="f80" fmla="val 686"/>
                <a:gd name="f81" fmla="val 377"/>
                <a:gd name="f82" fmla="val 508"/>
                <a:gd name="f83" fmla="val 286"/>
                <a:gd name="f84" fmla="val 358"/>
                <a:gd name="f85" fmla="val 210"/>
                <a:gd name="f86" fmla="val 232"/>
                <a:gd name="f87" fmla="val 138"/>
                <a:gd name="f88" fmla="val 59"/>
                <a:gd name="f89" fmla="val 35"/>
                <a:gd name="f90" fmla="*/ f0 1 10000"/>
                <a:gd name="f91" fmla="*/ f1 1 8000"/>
                <a:gd name="f92" fmla="val f2"/>
                <a:gd name="f93" fmla="val f3"/>
                <a:gd name="f94" fmla="val f4"/>
                <a:gd name="f95" fmla="+- f94 0 f92"/>
                <a:gd name="f96" fmla="+- f93 0 f92"/>
                <a:gd name="f97" fmla="*/ f96 1 10000"/>
                <a:gd name="f98" fmla="*/ f95 1 8000"/>
                <a:gd name="f99" fmla="*/ f92 1 f97"/>
                <a:gd name="f100" fmla="*/ f93 1 f97"/>
                <a:gd name="f101" fmla="*/ f92 1 f98"/>
                <a:gd name="f102" fmla="*/ f94 1 f98"/>
                <a:gd name="f103" fmla="*/ f99 f90 1"/>
                <a:gd name="f104" fmla="*/ f100 f90 1"/>
                <a:gd name="f105" fmla="*/ f102 f91 1"/>
                <a:gd name="f106" fmla="*/ f101 f91 1"/>
              </a:gdLst>
              <a:ahLst/>
              <a:cxnLst>
                <a:cxn ang="3cd4">
                  <a:pos x="hc" y="t"/>
                </a:cxn>
                <a:cxn ang="0">
                  <a:pos x="r" y="vc"/>
                </a:cxn>
                <a:cxn ang="cd4">
                  <a:pos x="hc" y="b"/>
                </a:cxn>
                <a:cxn ang="cd2">
                  <a:pos x="l" y="vc"/>
                </a:cxn>
              </a:cxnLst>
              <a:rect l="f103" t="f106" r="f104" b="f105"/>
              <a:pathLst>
                <a:path w="10000" h="8000">
                  <a:moveTo>
                    <a:pt x="f2" y="f2"/>
                  </a:moveTo>
                  <a:lnTo>
                    <a:pt x="f2" y="f5"/>
                  </a:lnTo>
                  <a:lnTo>
                    <a:pt x="f3" y="f4"/>
                  </a:lnTo>
                  <a:lnTo>
                    <a:pt x="f3" y="f6"/>
                  </a:lnTo>
                  <a:lnTo>
                    <a:pt x="f3" y="f6"/>
                  </a:lnTo>
                  <a:lnTo>
                    <a:pt x="f7" y="f8"/>
                  </a:lnTo>
                  <a:lnTo>
                    <a:pt x="f9" y="f10"/>
                  </a:lnTo>
                  <a:lnTo>
                    <a:pt x="f11" y="f12"/>
                  </a:lnTo>
                  <a:lnTo>
                    <a:pt x="f13" y="f14"/>
                  </a:lnTo>
                  <a:lnTo>
                    <a:pt x="f15" y="f16"/>
                  </a:lnTo>
                  <a:lnTo>
                    <a:pt x="f17" y="f18"/>
                  </a:lnTo>
                  <a:lnTo>
                    <a:pt x="f19" y="f20"/>
                  </a:lnTo>
                  <a:lnTo>
                    <a:pt x="f21" y="f22"/>
                  </a:lnTo>
                  <a:lnTo>
                    <a:pt x="f23" y="f24"/>
                  </a:lnTo>
                  <a:lnTo>
                    <a:pt x="f25" y="f26"/>
                  </a:lnTo>
                  <a:lnTo>
                    <a:pt x="f27" y="f28"/>
                  </a:lnTo>
                  <a:lnTo>
                    <a:pt x="f29" y="f30"/>
                  </a:lnTo>
                  <a:lnTo>
                    <a:pt x="f31" y="f32"/>
                  </a:lnTo>
                  <a:lnTo>
                    <a:pt x="f33" y="f34"/>
                  </a:lnTo>
                  <a:lnTo>
                    <a:pt x="f35" y="f36"/>
                  </a:lnTo>
                  <a:lnTo>
                    <a:pt x="f37" y="f38"/>
                  </a:lnTo>
                  <a:lnTo>
                    <a:pt x="f39" y="f40"/>
                  </a:lnTo>
                  <a:lnTo>
                    <a:pt x="f41" y="f42"/>
                  </a:lnTo>
                  <a:lnTo>
                    <a:pt x="f43" y="f44"/>
                  </a:lnTo>
                  <a:lnTo>
                    <a:pt x="f45" y="f46"/>
                  </a:lnTo>
                  <a:lnTo>
                    <a:pt x="f47" y="f48"/>
                  </a:lnTo>
                  <a:lnTo>
                    <a:pt x="f49" y="f46"/>
                  </a:lnTo>
                  <a:lnTo>
                    <a:pt x="f50" y="f46"/>
                  </a:lnTo>
                  <a:lnTo>
                    <a:pt x="f51" y="f44"/>
                  </a:lnTo>
                  <a:lnTo>
                    <a:pt x="f52" y="f53"/>
                  </a:lnTo>
                  <a:lnTo>
                    <a:pt x="f54" y="f40"/>
                  </a:lnTo>
                  <a:lnTo>
                    <a:pt x="f55" y="f56"/>
                  </a:lnTo>
                  <a:lnTo>
                    <a:pt x="f57" y="f58"/>
                  </a:lnTo>
                  <a:lnTo>
                    <a:pt x="f59" y="f60"/>
                  </a:lnTo>
                  <a:lnTo>
                    <a:pt x="f61" y="f62"/>
                  </a:lnTo>
                  <a:lnTo>
                    <a:pt x="f63" y="f64"/>
                  </a:lnTo>
                  <a:lnTo>
                    <a:pt x="f65" y="f66"/>
                  </a:lnTo>
                  <a:lnTo>
                    <a:pt x="f67" y="f68"/>
                  </a:lnTo>
                  <a:lnTo>
                    <a:pt x="f69" y="f70"/>
                  </a:lnTo>
                  <a:lnTo>
                    <a:pt x="f71" y="f72"/>
                  </a:lnTo>
                  <a:lnTo>
                    <a:pt x="f73" y="f18"/>
                  </a:lnTo>
                  <a:lnTo>
                    <a:pt x="f74" y="f75"/>
                  </a:lnTo>
                  <a:lnTo>
                    <a:pt x="f76" y="f77"/>
                  </a:lnTo>
                  <a:lnTo>
                    <a:pt x="f78" y="f79"/>
                  </a:lnTo>
                  <a:lnTo>
                    <a:pt x="f80" y="f81"/>
                  </a:lnTo>
                  <a:lnTo>
                    <a:pt x="f82" y="f83"/>
                  </a:lnTo>
                  <a:lnTo>
                    <a:pt x="f84" y="f85"/>
                  </a:lnTo>
                  <a:lnTo>
                    <a:pt x="f86" y="f87"/>
                  </a:lnTo>
                  <a:lnTo>
                    <a:pt x="f88" y="f89"/>
                  </a:lnTo>
                  <a:lnTo>
                    <a:pt x="f2" y="f2"/>
                  </a:lnTo>
                  <a:lnTo>
                    <a:pt x="f2" y="f2"/>
                  </a:lnTo>
                  <a:close/>
                </a:path>
              </a:pathLst>
            </a:custGeom>
            <a:solidFill>
              <a:srgbClr val="FFFFFF"/>
            </a:solidFill>
            <a:ln cap="flat">
              <a:noFill/>
              <a:prstDash val="solid"/>
            </a:ln>
          </p:spPr>
          <p:txBody>
            <a:bodyPr lIns="0" tIns="0" rIns="0" bIns="0"/>
            <a:lstStyle/>
            <a:p>
              <a:endParaRPr lang="en-GB"/>
            </a:p>
          </p:txBody>
        </p:sp>
        <p:sp>
          <p:nvSpPr>
            <p:cNvPr id="11" name="Freeform 5">
              <a:extLst>
                <a:ext uri="{FF2B5EF4-FFF2-40B4-BE49-F238E27FC236}">
                  <a16:creationId xmlns:a16="http://schemas.microsoft.com/office/drawing/2014/main" id="{44F5063A-CD02-480B-9ABB-87B2BBFEFA2B}"/>
                </a:ext>
              </a:extLst>
            </p:cNvPr>
            <p:cNvSpPr/>
            <p:nvPr/>
          </p:nvSpPr>
          <p:spPr>
            <a:xfrm>
              <a:off x="0" y="1591"/>
              <a:ext cx="12191996" cy="6856408"/>
            </a:xfrm>
            <a:custGeom>
              <a:avLst/>
              <a:gdLst>
                <a:gd name="f0" fmla="val w"/>
                <a:gd name="f1" fmla="val h"/>
                <a:gd name="f2" fmla="val 0"/>
                <a:gd name="f3" fmla="val 15356"/>
                <a:gd name="f4" fmla="val 8638"/>
                <a:gd name="f5" fmla="val 14748"/>
                <a:gd name="f6" fmla="val 8038"/>
                <a:gd name="f7" fmla="val 600"/>
                <a:gd name="f8" fmla="val 592"/>
                <a:gd name="f9" fmla="*/ f0 1 15356"/>
                <a:gd name="f10" fmla="*/ f1 1 8638"/>
                <a:gd name="f11" fmla="val f2"/>
                <a:gd name="f12" fmla="val f3"/>
                <a:gd name="f13" fmla="val f4"/>
                <a:gd name="f14" fmla="+- f13 0 f11"/>
                <a:gd name="f15" fmla="+- f12 0 f11"/>
                <a:gd name="f16" fmla="*/ f15 1 15356"/>
                <a:gd name="f17" fmla="*/ f14 1 8638"/>
                <a:gd name="f18" fmla="*/ 0 1 f16"/>
                <a:gd name="f19" fmla="*/ f12 1 f16"/>
                <a:gd name="f20" fmla="*/ 0 1 f17"/>
                <a:gd name="f21" fmla="*/ f13 1 f17"/>
                <a:gd name="f22" fmla="*/ f18 f9 1"/>
                <a:gd name="f23" fmla="*/ f19 f9 1"/>
                <a:gd name="f24" fmla="*/ f21 f10 1"/>
                <a:gd name="f25" fmla="*/ f20 f10 1"/>
              </a:gdLst>
              <a:ahLst/>
              <a:cxnLst>
                <a:cxn ang="3cd4">
                  <a:pos x="hc" y="t"/>
                </a:cxn>
                <a:cxn ang="0">
                  <a:pos x="r" y="vc"/>
                </a:cxn>
                <a:cxn ang="cd4">
                  <a:pos x="hc" y="b"/>
                </a:cxn>
                <a:cxn ang="cd2">
                  <a:pos x="l" y="vc"/>
                </a:cxn>
              </a:cxnLst>
              <a:rect l="f22" t="f25" r="f23" b="f24"/>
              <a:pathLst>
                <a:path w="15356" h="8638">
                  <a:moveTo>
                    <a:pt x="f2" y="f2"/>
                  </a:moveTo>
                  <a:lnTo>
                    <a:pt x="f2" y="f4"/>
                  </a:lnTo>
                  <a:lnTo>
                    <a:pt x="f3" y="f4"/>
                  </a:lnTo>
                  <a:lnTo>
                    <a:pt x="f3" y="f2"/>
                  </a:lnTo>
                  <a:lnTo>
                    <a:pt x="f2" y="f2"/>
                  </a:lnTo>
                  <a:close/>
                  <a:moveTo>
                    <a:pt x="f5" y="f6"/>
                  </a:moveTo>
                  <a:lnTo>
                    <a:pt x="f7" y="f6"/>
                  </a:lnTo>
                  <a:lnTo>
                    <a:pt x="f7" y="f8"/>
                  </a:lnTo>
                  <a:lnTo>
                    <a:pt x="f5" y="f8"/>
                  </a:lnTo>
                  <a:lnTo>
                    <a:pt x="f5" y="f6"/>
                  </a:lnTo>
                  <a:close/>
                </a:path>
              </a:pathLst>
            </a:custGeom>
            <a:solidFill>
              <a:srgbClr val="FFFFFF"/>
            </a:solidFill>
            <a:ln cap="flat">
              <a:noFill/>
              <a:prstDash val="solid"/>
            </a:ln>
          </p:spPr>
          <p:txBody>
            <a:bodyPr lIns="0" tIns="0" rIns="0" bIns="0"/>
            <a:lstStyle/>
            <a:p>
              <a:endParaRPr lang="en-GB"/>
            </a:p>
          </p:txBody>
        </p:sp>
      </p:grpSp>
      <p:sp>
        <p:nvSpPr>
          <p:cNvPr id="12" name="Title 1">
            <a:extLst>
              <a:ext uri="{FF2B5EF4-FFF2-40B4-BE49-F238E27FC236}">
                <a16:creationId xmlns:a16="http://schemas.microsoft.com/office/drawing/2014/main" id="{A245A65B-886D-4E99-800B-0D1CB15BB60D}"/>
              </a:ext>
            </a:extLst>
          </p:cNvPr>
          <p:cNvSpPr txBox="1">
            <a:spLocks noGrp="1"/>
          </p:cNvSpPr>
          <p:nvPr>
            <p:ph type="title"/>
          </p:nvPr>
        </p:nvSpPr>
        <p:spPr>
          <a:xfrm>
            <a:off x="1154951" y="2370664"/>
            <a:ext cx="8825660" cy="1822518"/>
          </a:xfrm>
        </p:spPr>
        <p:txBody>
          <a:bodyPr anchor="b"/>
          <a:lstStyle>
            <a:lvl1pPr>
              <a:defRPr sz="4000"/>
            </a:lvl1pPr>
          </a:lstStyle>
          <a:p>
            <a:pPr lvl="0"/>
            <a:r>
              <a:rPr lang="en-US"/>
              <a:t>Click to edit Master title style</a:t>
            </a:r>
          </a:p>
        </p:txBody>
      </p:sp>
      <p:sp>
        <p:nvSpPr>
          <p:cNvPr id="13" name="Text Placeholder 2">
            <a:extLst>
              <a:ext uri="{FF2B5EF4-FFF2-40B4-BE49-F238E27FC236}">
                <a16:creationId xmlns:a16="http://schemas.microsoft.com/office/drawing/2014/main" id="{115B5D18-697B-473B-A40B-4A7717EDCCD7}"/>
              </a:ext>
            </a:extLst>
          </p:cNvPr>
          <p:cNvSpPr txBox="1">
            <a:spLocks noGrp="1"/>
          </p:cNvSpPr>
          <p:nvPr>
            <p:ph type="body" idx="4294967295"/>
          </p:nvPr>
        </p:nvSpPr>
        <p:spPr>
          <a:xfrm>
            <a:off x="1154951" y="5024966"/>
            <a:ext cx="8825660" cy="860395"/>
          </a:xfrm>
        </p:spPr>
        <p:txBody>
          <a:bodyPr/>
          <a:lstStyle>
            <a:lvl1pPr marL="0" indent="0">
              <a:buNone/>
              <a:defRPr sz="2000">
                <a:solidFill>
                  <a:srgbClr val="EF53A5"/>
                </a:solidFill>
              </a:defRPr>
            </a:lvl1pPr>
          </a:lstStyle>
          <a:p>
            <a:pPr lvl="0"/>
            <a:r>
              <a:rPr lang="en-US"/>
              <a:t>Click to edit Master text styles</a:t>
            </a:r>
          </a:p>
        </p:txBody>
      </p:sp>
      <p:sp>
        <p:nvSpPr>
          <p:cNvPr id="14" name="Date Placeholder 3">
            <a:extLst>
              <a:ext uri="{FF2B5EF4-FFF2-40B4-BE49-F238E27FC236}">
                <a16:creationId xmlns:a16="http://schemas.microsoft.com/office/drawing/2014/main" id="{9512CA5C-5061-4F9D-B5A1-0F50AD50DCF7}"/>
              </a:ext>
            </a:extLst>
          </p:cNvPr>
          <p:cNvSpPr txBox="1">
            <a:spLocks noGrp="1"/>
          </p:cNvSpPr>
          <p:nvPr>
            <p:ph type="dt" sz="half" idx="7"/>
          </p:nvPr>
        </p:nvSpPr>
        <p:spPr/>
        <p:txBody>
          <a:bodyPr/>
          <a:lstStyle>
            <a:lvl1pPr>
              <a:defRPr/>
            </a:lvl1pPr>
          </a:lstStyle>
          <a:p>
            <a:pPr lvl="0"/>
            <a:fld id="{769AFB33-1163-4F85-A26C-66D375D60EF7}" type="datetime1">
              <a:rPr lang="en-GB"/>
              <a:pPr lvl="0"/>
              <a:t>10/01/2020</a:t>
            </a:fld>
            <a:endParaRPr lang="en-GB"/>
          </a:p>
        </p:txBody>
      </p:sp>
      <p:sp>
        <p:nvSpPr>
          <p:cNvPr id="15" name="Footer Placeholder 4">
            <a:extLst>
              <a:ext uri="{FF2B5EF4-FFF2-40B4-BE49-F238E27FC236}">
                <a16:creationId xmlns:a16="http://schemas.microsoft.com/office/drawing/2014/main" id="{4E4E58C0-B086-468E-B444-5E96B55B3156}"/>
              </a:ext>
            </a:extLst>
          </p:cNvPr>
          <p:cNvSpPr txBox="1">
            <a:spLocks noGrp="1"/>
          </p:cNvSpPr>
          <p:nvPr>
            <p:ph type="ftr" sz="quarter" idx="9"/>
          </p:nvPr>
        </p:nvSpPr>
        <p:spPr/>
        <p:txBody>
          <a:bodyPr/>
          <a:lstStyle>
            <a:lvl1pPr>
              <a:defRPr/>
            </a:lvl1pPr>
          </a:lstStyle>
          <a:p>
            <a:pPr lvl="0"/>
            <a:endParaRPr lang="en-GB"/>
          </a:p>
        </p:txBody>
      </p:sp>
      <p:sp>
        <p:nvSpPr>
          <p:cNvPr id="16" name="Rectangle 13">
            <a:extLst>
              <a:ext uri="{FF2B5EF4-FFF2-40B4-BE49-F238E27FC236}">
                <a16:creationId xmlns:a16="http://schemas.microsoft.com/office/drawing/2014/main" id="{277FDD3A-FC7C-46E3-98E3-2784B75D262F}"/>
              </a:ext>
            </a:extLst>
          </p:cNvPr>
          <p:cNvSpPr/>
          <p:nvPr/>
        </p:nvSpPr>
        <p:spPr>
          <a:xfrm>
            <a:off x="10437811" y="0"/>
            <a:ext cx="685800" cy="1143000"/>
          </a:xfrm>
          <a:prstGeom prst="rect">
            <a:avLst/>
          </a:prstGeom>
          <a:solidFill>
            <a:srgbClr val="B31166"/>
          </a:solidFill>
          <a:ln cap="flat">
            <a:noFill/>
            <a:prstDash val="solid"/>
          </a:ln>
          <a:effectLst>
            <a:outerShdw dist="25402" dir="5400000" algn="tl">
              <a:srgbClr val="000000">
                <a:alpha val="45000"/>
              </a:srgbClr>
            </a:outerShdw>
          </a:effectLst>
        </p:spPr>
        <p:txBody>
          <a:bodyPr lIns="0" tIns="0" rIns="0" bIns="0"/>
          <a:lstStyle/>
          <a:p>
            <a:endParaRPr lang="en-GB"/>
          </a:p>
        </p:txBody>
      </p:sp>
      <p:sp>
        <p:nvSpPr>
          <p:cNvPr id="17" name="Slide Number Placeholder 5">
            <a:extLst>
              <a:ext uri="{FF2B5EF4-FFF2-40B4-BE49-F238E27FC236}">
                <a16:creationId xmlns:a16="http://schemas.microsoft.com/office/drawing/2014/main" id="{10A8117F-8558-454D-AB15-F26828862F37}"/>
              </a:ext>
            </a:extLst>
          </p:cNvPr>
          <p:cNvSpPr txBox="1">
            <a:spLocks noGrp="1"/>
          </p:cNvSpPr>
          <p:nvPr>
            <p:ph type="sldNum" sz="quarter" idx="8"/>
          </p:nvPr>
        </p:nvSpPr>
        <p:spPr/>
        <p:txBody>
          <a:bodyPr/>
          <a:lstStyle>
            <a:lvl1pPr>
              <a:defRPr/>
            </a:lvl1pPr>
          </a:lstStyle>
          <a:p>
            <a:pPr lvl="0"/>
            <a:fld id="{5A60F28E-D4AC-42BF-9BA5-B7789C4B7117}" type="slidenum">
              <a:t>‹#›</a:t>
            </a:fld>
            <a:endParaRPr lang="en-GB"/>
          </a:p>
        </p:txBody>
      </p:sp>
    </p:spTree>
    <p:extLst>
      <p:ext uri="{BB962C8B-B14F-4D97-AF65-F5344CB8AC3E}">
        <p14:creationId xmlns:p14="http://schemas.microsoft.com/office/powerpoint/2010/main" val="3016171211"/>
      </p:ext>
    </p:extLst>
  </p:cSld>
  <p:clrMapOvr>
    <a:masterClrMapping/>
  </p:clrMapOvr>
</p:sldLayout>
</file>

<file path=ppt/slideLayouts/slideLayout42.xml><?xml version="1.0" encoding="utf-8"?>
<p:sldLayout xmlns:a="http://schemas.openxmlformats.org/drawingml/2006/main" xmlns:r="http://schemas.openxmlformats.org/officeDocument/2006/relationships" xmlns:p="http://schemas.openxmlformats.org/presentationml/2006/main" preserve="1">
  <p:cSld name="3 Colum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5C64316-6D93-46E0-9C6A-17F020CF1651}"/>
              </a:ext>
            </a:extLst>
          </p:cNvPr>
          <p:cNvSpPr txBox="1">
            <a:spLocks noGrp="1"/>
          </p:cNvSpPr>
          <p:nvPr>
            <p:ph type="title"/>
          </p:nvPr>
        </p:nvSpPr>
        <p:spPr>
          <a:xfrm>
            <a:off x="1154951" y="973671"/>
            <a:ext cx="8825660" cy="706968"/>
          </a:xfrm>
        </p:spPr>
        <p:txBody>
          <a:bodyPr/>
          <a:lstStyle>
            <a:lvl1pPr>
              <a:defRPr/>
            </a:lvl1pPr>
          </a:lstStyle>
          <a:p>
            <a:pPr lvl="0"/>
            <a:r>
              <a:rPr lang="en-US"/>
              <a:t>Click to edit Master title style</a:t>
            </a:r>
          </a:p>
        </p:txBody>
      </p:sp>
      <p:sp>
        <p:nvSpPr>
          <p:cNvPr id="3" name="Text Placeholder 2">
            <a:extLst>
              <a:ext uri="{FF2B5EF4-FFF2-40B4-BE49-F238E27FC236}">
                <a16:creationId xmlns:a16="http://schemas.microsoft.com/office/drawing/2014/main" id="{787B502A-739F-4895-A29C-C5EB45E2F053}"/>
              </a:ext>
            </a:extLst>
          </p:cNvPr>
          <p:cNvSpPr txBox="1">
            <a:spLocks noGrp="1"/>
          </p:cNvSpPr>
          <p:nvPr>
            <p:ph type="body" idx="4294967295"/>
          </p:nvPr>
        </p:nvSpPr>
        <p:spPr>
          <a:xfrm>
            <a:off x="1154951" y="2603497"/>
            <a:ext cx="3141878" cy="576264"/>
          </a:xfrm>
        </p:spPr>
        <p:txBody>
          <a:bodyPr anchor="b">
            <a:noAutofit/>
          </a:bodyPr>
          <a:lstStyle>
            <a:lvl1pPr marL="0" indent="0">
              <a:buNone/>
              <a:defRPr sz="2400">
                <a:solidFill>
                  <a:srgbClr val="EF53A5"/>
                </a:solidFill>
              </a:defRPr>
            </a:lvl1pPr>
          </a:lstStyle>
          <a:p>
            <a:pPr lvl="0"/>
            <a:r>
              <a:rPr lang="en-US"/>
              <a:t>Click to edit Master text styles</a:t>
            </a:r>
          </a:p>
        </p:txBody>
      </p:sp>
      <p:sp>
        <p:nvSpPr>
          <p:cNvPr id="4" name="Text Placeholder 3">
            <a:extLst>
              <a:ext uri="{FF2B5EF4-FFF2-40B4-BE49-F238E27FC236}">
                <a16:creationId xmlns:a16="http://schemas.microsoft.com/office/drawing/2014/main" id="{1BAE01B2-B5E0-4ACD-9A2F-B3F015292E35}"/>
              </a:ext>
            </a:extLst>
          </p:cNvPr>
          <p:cNvSpPr txBox="1">
            <a:spLocks noGrp="1"/>
          </p:cNvSpPr>
          <p:nvPr>
            <p:ph type="body" idx="4294967295"/>
          </p:nvPr>
        </p:nvSpPr>
        <p:spPr>
          <a:xfrm>
            <a:off x="1154951" y="3179761"/>
            <a:ext cx="3141878" cy="2847295"/>
          </a:xfrm>
        </p:spPr>
        <p:txBody>
          <a:bodyPr/>
          <a:lstStyle>
            <a:lvl1pPr marL="0" indent="0">
              <a:buNone/>
              <a:defRPr sz="1400"/>
            </a:lvl1pPr>
          </a:lstStyle>
          <a:p>
            <a:pPr lvl="0"/>
            <a:r>
              <a:rPr lang="en-US"/>
              <a:t>Click to edit Master text styles</a:t>
            </a:r>
          </a:p>
        </p:txBody>
      </p:sp>
      <p:sp>
        <p:nvSpPr>
          <p:cNvPr id="5" name="Text Placeholder 4">
            <a:extLst>
              <a:ext uri="{FF2B5EF4-FFF2-40B4-BE49-F238E27FC236}">
                <a16:creationId xmlns:a16="http://schemas.microsoft.com/office/drawing/2014/main" id="{28D8D2D4-6955-4138-B859-88B8D7D990EA}"/>
              </a:ext>
            </a:extLst>
          </p:cNvPr>
          <p:cNvSpPr txBox="1">
            <a:spLocks noGrp="1"/>
          </p:cNvSpPr>
          <p:nvPr>
            <p:ph type="body" idx="4294967295"/>
          </p:nvPr>
        </p:nvSpPr>
        <p:spPr>
          <a:xfrm>
            <a:off x="4512719" y="2603497"/>
            <a:ext cx="3147008" cy="576264"/>
          </a:xfrm>
        </p:spPr>
        <p:txBody>
          <a:bodyPr anchor="b">
            <a:noAutofit/>
          </a:bodyPr>
          <a:lstStyle>
            <a:lvl1pPr marL="0" indent="0">
              <a:buNone/>
              <a:defRPr sz="2400">
                <a:solidFill>
                  <a:srgbClr val="EF53A5"/>
                </a:solidFill>
              </a:defRPr>
            </a:lvl1pPr>
          </a:lstStyle>
          <a:p>
            <a:pPr lvl="0"/>
            <a:r>
              <a:rPr lang="en-US"/>
              <a:t>Click to edit Master text styles</a:t>
            </a:r>
          </a:p>
        </p:txBody>
      </p:sp>
      <p:sp>
        <p:nvSpPr>
          <p:cNvPr id="6" name="Text Placeholder 3">
            <a:extLst>
              <a:ext uri="{FF2B5EF4-FFF2-40B4-BE49-F238E27FC236}">
                <a16:creationId xmlns:a16="http://schemas.microsoft.com/office/drawing/2014/main" id="{BDD69B18-645F-40DF-A8A7-0E8C6C15B7FE}"/>
              </a:ext>
            </a:extLst>
          </p:cNvPr>
          <p:cNvSpPr txBox="1">
            <a:spLocks noGrp="1"/>
          </p:cNvSpPr>
          <p:nvPr>
            <p:ph type="body" idx="4294967295"/>
          </p:nvPr>
        </p:nvSpPr>
        <p:spPr>
          <a:xfrm>
            <a:off x="4512719" y="3179761"/>
            <a:ext cx="3147008" cy="2847295"/>
          </a:xfrm>
        </p:spPr>
        <p:txBody>
          <a:bodyPr/>
          <a:lstStyle>
            <a:lvl1pPr marL="0" indent="0">
              <a:buNone/>
              <a:defRPr sz="1400"/>
            </a:lvl1pPr>
          </a:lstStyle>
          <a:p>
            <a:pPr lvl="0"/>
            <a:r>
              <a:rPr lang="en-US"/>
              <a:t>Click to edit Master text styles</a:t>
            </a:r>
          </a:p>
        </p:txBody>
      </p:sp>
      <p:sp>
        <p:nvSpPr>
          <p:cNvPr id="7" name="Text Placeholder 4">
            <a:extLst>
              <a:ext uri="{FF2B5EF4-FFF2-40B4-BE49-F238E27FC236}">
                <a16:creationId xmlns:a16="http://schemas.microsoft.com/office/drawing/2014/main" id="{19CB0CFD-4673-4599-842E-B402CF30865B}"/>
              </a:ext>
            </a:extLst>
          </p:cNvPr>
          <p:cNvSpPr txBox="1">
            <a:spLocks noGrp="1"/>
          </p:cNvSpPr>
          <p:nvPr>
            <p:ph type="body" idx="4294967295"/>
          </p:nvPr>
        </p:nvSpPr>
        <p:spPr>
          <a:xfrm>
            <a:off x="7888135" y="2603497"/>
            <a:ext cx="3145728" cy="576264"/>
          </a:xfrm>
        </p:spPr>
        <p:txBody>
          <a:bodyPr anchor="b">
            <a:noAutofit/>
          </a:bodyPr>
          <a:lstStyle>
            <a:lvl1pPr marL="0" indent="0">
              <a:buNone/>
              <a:defRPr sz="2400">
                <a:solidFill>
                  <a:srgbClr val="EF53A5"/>
                </a:solidFill>
              </a:defRPr>
            </a:lvl1pPr>
          </a:lstStyle>
          <a:p>
            <a:pPr lvl="0"/>
            <a:r>
              <a:rPr lang="en-US"/>
              <a:t>Click to edit Master text styles</a:t>
            </a:r>
          </a:p>
        </p:txBody>
      </p:sp>
      <p:sp>
        <p:nvSpPr>
          <p:cNvPr id="8" name="Text Placeholder 3">
            <a:extLst>
              <a:ext uri="{FF2B5EF4-FFF2-40B4-BE49-F238E27FC236}">
                <a16:creationId xmlns:a16="http://schemas.microsoft.com/office/drawing/2014/main" id="{F47300C7-EE58-4EB0-926F-146C5C4DD0E9}"/>
              </a:ext>
            </a:extLst>
          </p:cNvPr>
          <p:cNvSpPr txBox="1">
            <a:spLocks noGrp="1"/>
          </p:cNvSpPr>
          <p:nvPr>
            <p:ph type="body" idx="4294967295"/>
          </p:nvPr>
        </p:nvSpPr>
        <p:spPr>
          <a:xfrm>
            <a:off x="7888327" y="3179761"/>
            <a:ext cx="3145536" cy="2847295"/>
          </a:xfrm>
        </p:spPr>
        <p:txBody>
          <a:bodyPr/>
          <a:lstStyle>
            <a:lvl1pPr marL="0" indent="0">
              <a:buNone/>
              <a:defRPr sz="1400"/>
            </a:lvl1pPr>
          </a:lstStyle>
          <a:p>
            <a:pPr lvl="0"/>
            <a:r>
              <a:rPr lang="en-US"/>
              <a:t>Click to edit Master text styles</a:t>
            </a:r>
          </a:p>
        </p:txBody>
      </p:sp>
      <p:cxnSp>
        <p:nvCxnSpPr>
          <p:cNvPr id="9" name="Straight Connector 16">
            <a:extLst>
              <a:ext uri="{FF2B5EF4-FFF2-40B4-BE49-F238E27FC236}">
                <a16:creationId xmlns:a16="http://schemas.microsoft.com/office/drawing/2014/main" id="{BD544329-A2C5-49DE-A6C1-9835586880FD}"/>
              </a:ext>
            </a:extLst>
          </p:cNvPr>
          <p:cNvCxnSpPr/>
          <p:nvPr/>
        </p:nvCxnSpPr>
        <p:spPr>
          <a:xfrm>
            <a:off x="4403969" y="2569628"/>
            <a:ext cx="0" cy="3492505"/>
          </a:xfrm>
          <a:prstGeom prst="straightConnector1">
            <a:avLst/>
          </a:prstGeom>
          <a:noFill/>
          <a:ln w="12701" cap="rnd">
            <a:solidFill>
              <a:srgbClr val="B31166">
                <a:alpha val="40000"/>
              </a:srgbClr>
            </a:solidFill>
            <a:prstDash val="solid"/>
            <a:miter/>
          </a:ln>
        </p:spPr>
      </p:cxnSp>
      <p:cxnSp>
        <p:nvCxnSpPr>
          <p:cNvPr id="10" name="Straight Connector 17">
            <a:extLst>
              <a:ext uri="{FF2B5EF4-FFF2-40B4-BE49-F238E27FC236}">
                <a16:creationId xmlns:a16="http://schemas.microsoft.com/office/drawing/2014/main" id="{BAFA14A8-8679-4A6F-A743-A510E8C49A2C}"/>
              </a:ext>
            </a:extLst>
          </p:cNvPr>
          <p:cNvCxnSpPr/>
          <p:nvPr/>
        </p:nvCxnSpPr>
        <p:spPr>
          <a:xfrm>
            <a:off x="7772400" y="2569628"/>
            <a:ext cx="0" cy="3492505"/>
          </a:xfrm>
          <a:prstGeom prst="straightConnector1">
            <a:avLst/>
          </a:prstGeom>
          <a:noFill/>
          <a:ln w="12701" cap="rnd">
            <a:solidFill>
              <a:srgbClr val="B31166">
                <a:alpha val="40000"/>
              </a:srgbClr>
            </a:solidFill>
            <a:prstDash val="solid"/>
            <a:miter/>
          </a:ln>
        </p:spPr>
      </p:cxnSp>
      <p:sp>
        <p:nvSpPr>
          <p:cNvPr id="11" name="Date Placeholder 6">
            <a:extLst>
              <a:ext uri="{FF2B5EF4-FFF2-40B4-BE49-F238E27FC236}">
                <a16:creationId xmlns:a16="http://schemas.microsoft.com/office/drawing/2014/main" id="{D9C34994-BD86-4179-9737-C5C0DEE81B52}"/>
              </a:ext>
            </a:extLst>
          </p:cNvPr>
          <p:cNvSpPr txBox="1">
            <a:spLocks noGrp="1"/>
          </p:cNvSpPr>
          <p:nvPr>
            <p:ph type="dt" sz="half" idx="7"/>
          </p:nvPr>
        </p:nvSpPr>
        <p:spPr/>
        <p:txBody>
          <a:bodyPr/>
          <a:lstStyle>
            <a:lvl1pPr>
              <a:defRPr/>
            </a:lvl1pPr>
          </a:lstStyle>
          <a:p>
            <a:pPr lvl="0"/>
            <a:fld id="{1535EDDF-59AC-45E3-9827-B5F0ABDC1041}" type="datetime1">
              <a:rPr lang="en-GB"/>
              <a:pPr lvl="0"/>
              <a:t>10/01/2020</a:t>
            </a:fld>
            <a:endParaRPr lang="en-GB"/>
          </a:p>
        </p:txBody>
      </p:sp>
      <p:sp>
        <p:nvSpPr>
          <p:cNvPr id="12" name="Footer Placeholder 7">
            <a:extLst>
              <a:ext uri="{FF2B5EF4-FFF2-40B4-BE49-F238E27FC236}">
                <a16:creationId xmlns:a16="http://schemas.microsoft.com/office/drawing/2014/main" id="{A5F992E9-32CD-42A6-B3D1-E8660B8E0180}"/>
              </a:ext>
            </a:extLst>
          </p:cNvPr>
          <p:cNvSpPr txBox="1">
            <a:spLocks noGrp="1"/>
          </p:cNvSpPr>
          <p:nvPr>
            <p:ph type="ftr" sz="quarter" idx="9"/>
          </p:nvPr>
        </p:nvSpPr>
        <p:spPr/>
        <p:txBody>
          <a:bodyPr/>
          <a:lstStyle>
            <a:lvl1pPr>
              <a:defRPr/>
            </a:lvl1pPr>
          </a:lstStyle>
          <a:p>
            <a:pPr lvl="0"/>
            <a:endParaRPr lang="en-GB"/>
          </a:p>
        </p:txBody>
      </p:sp>
      <p:sp>
        <p:nvSpPr>
          <p:cNvPr id="13" name="Slide Number Placeholder 8">
            <a:extLst>
              <a:ext uri="{FF2B5EF4-FFF2-40B4-BE49-F238E27FC236}">
                <a16:creationId xmlns:a16="http://schemas.microsoft.com/office/drawing/2014/main" id="{F1E9EB41-9957-4730-AFB5-EBBCBECF20BA}"/>
              </a:ext>
            </a:extLst>
          </p:cNvPr>
          <p:cNvSpPr txBox="1">
            <a:spLocks noGrp="1"/>
          </p:cNvSpPr>
          <p:nvPr>
            <p:ph type="sldNum" sz="quarter" idx="8"/>
          </p:nvPr>
        </p:nvSpPr>
        <p:spPr/>
        <p:txBody>
          <a:bodyPr/>
          <a:lstStyle>
            <a:lvl1pPr>
              <a:defRPr/>
            </a:lvl1pPr>
          </a:lstStyle>
          <a:p>
            <a:pPr lvl="0"/>
            <a:fld id="{2499BB32-35D2-4DE9-96BC-457EEFE5F54F}" type="slidenum">
              <a:t>‹#›</a:t>
            </a:fld>
            <a:endParaRPr lang="en-GB"/>
          </a:p>
        </p:txBody>
      </p:sp>
    </p:spTree>
    <p:extLst>
      <p:ext uri="{BB962C8B-B14F-4D97-AF65-F5344CB8AC3E}">
        <p14:creationId xmlns:p14="http://schemas.microsoft.com/office/powerpoint/2010/main" val="667821704"/>
      </p:ext>
    </p:extLst>
  </p:cSld>
  <p:clrMapOvr>
    <a:masterClrMapping/>
  </p:clrMapOvr>
</p:sldLayout>
</file>

<file path=ppt/slideLayouts/slideLayout43.xml><?xml version="1.0" encoding="utf-8"?>
<p:sldLayout xmlns:a="http://schemas.openxmlformats.org/drawingml/2006/main" xmlns:r="http://schemas.openxmlformats.org/officeDocument/2006/relationships" xmlns:p="http://schemas.openxmlformats.org/presentationml/2006/main" preserve="1">
  <p:cSld name="3 Picture Colum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C3526DA-D9E7-4D2C-AE82-1BDCDA913535}"/>
              </a:ext>
            </a:extLst>
          </p:cNvPr>
          <p:cNvSpPr txBox="1">
            <a:spLocks noGrp="1"/>
          </p:cNvSpPr>
          <p:nvPr>
            <p:ph type="title"/>
          </p:nvPr>
        </p:nvSpPr>
        <p:spPr>
          <a:xfrm>
            <a:off x="1154951" y="973671"/>
            <a:ext cx="8825660" cy="706968"/>
          </a:xfrm>
        </p:spPr>
        <p:txBody>
          <a:bodyPr/>
          <a:lstStyle>
            <a:lvl1pPr>
              <a:defRPr/>
            </a:lvl1pPr>
          </a:lstStyle>
          <a:p>
            <a:pPr lvl="0"/>
            <a:r>
              <a:rPr lang="en-US"/>
              <a:t>Click to edit Master title style</a:t>
            </a:r>
          </a:p>
        </p:txBody>
      </p:sp>
      <p:sp>
        <p:nvSpPr>
          <p:cNvPr id="3" name="Text Placeholder 2">
            <a:extLst>
              <a:ext uri="{FF2B5EF4-FFF2-40B4-BE49-F238E27FC236}">
                <a16:creationId xmlns:a16="http://schemas.microsoft.com/office/drawing/2014/main" id="{7C2556EA-35DA-4417-A4D7-94210CBA8B2E}"/>
              </a:ext>
            </a:extLst>
          </p:cNvPr>
          <p:cNvSpPr txBox="1">
            <a:spLocks noGrp="1"/>
          </p:cNvSpPr>
          <p:nvPr>
            <p:ph type="body" idx="4294967295"/>
          </p:nvPr>
        </p:nvSpPr>
        <p:spPr>
          <a:xfrm>
            <a:off x="1154951" y="4532845"/>
            <a:ext cx="3050438" cy="576264"/>
          </a:xfrm>
        </p:spPr>
        <p:txBody>
          <a:bodyPr anchor="b">
            <a:noAutofit/>
          </a:bodyPr>
          <a:lstStyle>
            <a:lvl1pPr marL="0" indent="0">
              <a:buNone/>
              <a:defRPr sz="2400">
                <a:solidFill>
                  <a:srgbClr val="EF53A5"/>
                </a:solidFill>
              </a:defRPr>
            </a:lvl1pPr>
          </a:lstStyle>
          <a:p>
            <a:pPr lvl="0"/>
            <a:r>
              <a:rPr lang="en-US"/>
              <a:t>Click to edit Master text styles</a:t>
            </a:r>
          </a:p>
        </p:txBody>
      </p:sp>
      <p:sp>
        <p:nvSpPr>
          <p:cNvPr id="4" name="Picture Placeholder 2">
            <a:extLst>
              <a:ext uri="{FF2B5EF4-FFF2-40B4-BE49-F238E27FC236}">
                <a16:creationId xmlns:a16="http://schemas.microsoft.com/office/drawing/2014/main" id="{976335BF-1F1F-4855-B023-B163634F0FEC}"/>
              </a:ext>
            </a:extLst>
          </p:cNvPr>
          <p:cNvSpPr txBox="1">
            <a:spLocks noGrp="1"/>
          </p:cNvSpPr>
          <p:nvPr>
            <p:ph type="pic" idx="4294967295"/>
          </p:nvPr>
        </p:nvSpPr>
        <p:spPr>
          <a:xfrm>
            <a:off x="1334548" y="2603497"/>
            <a:ext cx="2691243" cy="1591513"/>
          </a:xfrm>
          <a:effectLst>
            <a:outerShdw dist="50804" dir="5400000" algn="tl">
              <a:srgbClr val="000000">
                <a:alpha val="43000"/>
              </a:srgbClr>
            </a:outerShdw>
          </a:effectLst>
        </p:spPr>
        <p:txBody>
          <a:bodyPr anchorCtr="1"/>
          <a:lstStyle>
            <a:lvl1pPr marL="0" indent="0" algn="ctr">
              <a:buNone/>
              <a:defRPr sz="1600"/>
            </a:lvl1pPr>
          </a:lstStyle>
          <a:p>
            <a:pPr lvl="0"/>
            <a:r>
              <a:rPr lang="en-US"/>
              <a:t>Click icon to add picture</a:t>
            </a:r>
          </a:p>
        </p:txBody>
      </p:sp>
      <p:sp>
        <p:nvSpPr>
          <p:cNvPr id="5" name="Text Placeholder 3">
            <a:extLst>
              <a:ext uri="{FF2B5EF4-FFF2-40B4-BE49-F238E27FC236}">
                <a16:creationId xmlns:a16="http://schemas.microsoft.com/office/drawing/2014/main" id="{94CC8092-1EE1-41A6-A815-1503E37E044F}"/>
              </a:ext>
            </a:extLst>
          </p:cNvPr>
          <p:cNvSpPr txBox="1">
            <a:spLocks noGrp="1"/>
          </p:cNvSpPr>
          <p:nvPr>
            <p:ph type="body" idx="4294967295"/>
          </p:nvPr>
        </p:nvSpPr>
        <p:spPr>
          <a:xfrm>
            <a:off x="1154951" y="5109109"/>
            <a:ext cx="3050438" cy="917947"/>
          </a:xfrm>
        </p:spPr>
        <p:txBody>
          <a:bodyPr/>
          <a:lstStyle>
            <a:lvl1pPr marL="0" indent="0">
              <a:buNone/>
              <a:defRPr sz="1400"/>
            </a:lvl1pPr>
          </a:lstStyle>
          <a:p>
            <a:pPr lvl="0"/>
            <a:r>
              <a:rPr lang="en-US"/>
              <a:t>Click to edit Master text styles</a:t>
            </a:r>
          </a:p>
        </p:txBody>
      </p:sp>
      <p:sp>
        <p:nvSpPr>
          <p:cNvPr id="6" name="Text Placeholder 4">
            <a:extLst>
              <a:ext uri="{FF2B5EF4-FFF2-40B4-BE49-F238E27FC236}">
                <a16:creationId xmlns:a16="http://schemas.microsoft.com/office/drawing/2014/main" id="{2A5FA54C-68D3-4C8F-93AB-38AC77B13699}"/>
              </a:ext>
            </a:extLst>
          </p:cNvPr>
          <p:cNvSpPr txBox="1">
            <a:spLocks noGrp="1"/>
          </p:cNvSpPr>
          <p:nvPr>
            <p:ph type="body" idx="4294967295"/>
          </p:nvPr>
        </p:nvSpPr>
        <p:spPr>
          <a:xfrm>
            <a:off x="4568863" y="4532845"/>
            <a:ext cx="3050438" cy="576264"/>
          </a:xfrm>
        </p:spPr>
        <p:txBody>
          <a:bodyPr anchor="b">
            <a:noAutofit/>
          </a:bodyPr>
          <a:lstStyle>
            <a:lvl1pPr marL="0" indent="0">
              <a:buNone/>
              <a:defRPr sz="2400">
                <a:solidFill>
                  <a:srgbClr val="EF53A5"/>
                </a:solidFill>
              </a:defRPr>
            </a:lvl1pPr>
          </a:lstStyle>
          <a:p>
            <a:pPr lvl="0"/>
            <a:r>
              <a:rPr lang="en-US"/>
              <a:t>Click to edit Master text styles</a:t>
            </a:r>
          </a:p>
        </p:txBody>
      </p:sp>
      <p:sp>
        <p:nvSpPr>
          <p:cNvPr id="7" name="Picture Placeholder 2">
            <a:extLst>
              <a:ext uri="{FF2B5EF4-FFF2-40B4-BE49-F238E27FC236}">
                <a16:creationId xmlns:a16="http://schemas.microsoft.com/office/drawing/2014/main" id="{3529ABBA-B0DE-4A11-8CE6-EA17137E083F}"/>
              </a:ext>
            </a:extLst>
          </p:cNvPr>
          <p:cNvSpPr txBox="1">
            <a:spLocks noGrp="1"/>
          </p:cNvSpPr>
          <p:nvPr>
            <p:ph type="pic" idx="4294967295"/>
          </p:nvPr>
        </p:nvSpPr>
        <p:spPr>
          <a:xfrm>
            <a:off x="4748460" y="2603497"/>
            <a:ext cx="2691243" cy="1591513"/>
          </a:xfrm>
          <a:effectLst>
            <a:outerShdw dist="50804" dir="5400000" algn="tl">
              <a:srgbClr val="000000">
                <a:alpha val="43000"/>
              </a:srgbClr>
            </a:outerShdw>
          </a:effectLst>
        </p:spPr>
        <p:txBody>
          <a:bodyPr anchorCtr="1"/>
          <a:lstStyle>
            <a:lvl1pPr marL="0" indent="0" algn="ctr">
              <a:buNone/>
              <a:defRPr sz="1600"/>
            </a:lvl1pPr>
          </a:lstStyle>
          <a:p>
            <a:pPr lvl="0"/>
            <a:r>
              <a:rPr lang="en-US"/>
              <a:t>Click icon to add picture</a:t>
            </a:r>
          </a:p>
        </p:txBody>
      </p:sp>
      <p:sp>
        <p:nvSpPr>
          <p:cNvPr id="8" name="Text Placeholder 3">
            <a:extLst>
              <a:ext uri="{FF2B5EF4-FFF2-40B4-BE49-F238E27FC236}">
                <a16:creationId xmlns:a16="http://schemas.microsoft.com/office/drawing/2014/main" id="{4893FF5F-E41C-4850-A41A-2E07298CAE6E}"/>
              </a:ext>
            </a:extLst>
          </p:cNvPr>
          <p:cNvSpPr txBox="1">
            <a:spLocks noGrp="1"/>
          </p:cNvSpPr>
          <p:nvPr>
            <p:ph type="body" idx="4294967295"/>
          </p:nvPr>
        </p:nvSpPr>
        <p:spPr>
          <a:xfrm>
            <a:off x="4570171" y="5109109"/>
            <a:ext cx="3050438" cy="917947"/>
          </a:xfrm>
        </p:spPr>
        <p:txBody>
          <a:bodyPr/>
          <a:lstStyle>
            <a:lvl1pPr marL="0" indent="0">
              <a:buNone/>
              <a:defRPr sz="1400"/>
            </a:lvl1pPr>
          </a:lstStyle>
          <a:p>
            <a:pPr lvl="0"/>
            <a:r>
              <a:rPr lang="en-US"/>
              <a:t>Click to edit Master text styles</a:t>
            </a:r>
          </a:p>
        </p:txBody>
      </p:sp>
      <p:sp>
        <p:nvSpPr>
          <p:cNvPr id="9" name="Text Placeholder 4">
            <a:extLst>
              <a:ext uri="{FF2B5EF4-FFF2-40B4-BE49-F238E27FC236}">
                <a16:creationId xmlns:a16="http://schemas.microsoft.com/office/drawing/2014/main" id="{CEF9E623-A4FF-4DF9-B64D-51CD7DEFF29B}"/>
              </a:ext>
            </a:extLst>
          </p:cNvPr>
          <p:cNvSpPr txBox="1">
            <a:spLocks noGrp="1"/>
          </p:cNvSpPr>
          <p:nvPr>
            <p:ph type="body" idx="4294967295"/>
          </p:nvPr>
        </p:nvSpPr>
        <p:spPr>
          <a:xfrm>
            <a:off x="7982776" y="4532845"/>
            <a:ext cx="3051096" cy="576264"/>
          </a:xfrm>
        </p:spPr>
        <p:txBody>
          <a:bodyPr anchor="b">
            <a:noAutofit/>
          </a:bodyPr>
          <a:lstStyle>
            <a:lvl1pPr marL="0" indent="0">
              <a:buNone/>
              <a:defRPr sz="2400">
                <a:solidFill>
                  <a:srgbClr val="EF53A5"/>
                </a:solidFill>
              </a:defRPr>
            </a:lvl1pPr>
          </a:lstStyle>
          <a:p>
            <a:pPr lvl="0"/>
            <a:r>
              <a:rPr lang="en-US"/>
              <a:t>Click to edit Master text styles</a:t>
            </a:r>
          </a:p>
        </p:txBody>
      </p:sp>
      <p:sp>
        <p:nvSpPr>
          <p:cNvPr id="10" name="Picture Placeholder 2">
            <a:extLst>
              <a:ext uri="{FF2B5EF4-FFF2-40B4-BE49-F238E27FC236}">
                <a16:creationId xmlns:a16="http://schemas.microsoft.com/office/drawing/2014/main" id="{4C0F9B28-70D0-45A2-8455-6A03550784F3}"/>
              </a:ext>
            </a:extLst>
          </p:cNvPr>
          <p:cNvSpPr txBox="1">
            <a:spLocks noGrp="1"/>
          </p:cNvSpPr>
          <p:nvPr>
            <p:ph type="pic" idx="4294967295"/>
          </p:nvPr>
        </p:nvSpPr>
        <p:spPr>
          <a:xfrm>
            <a:off x="8163031" y="2603497"/>
            <a:ext cx="2691243" cy="1591513"/>
          </a:xfrm>
          <a:effectLst>
            <a:outerShdw dist="50804" dir="5400000" algn="tl">
              <a:srgbClr val="000000">
                <a:alpha val="43000"/>
              </a:srgbClr>
            </a:outerShdw>
          </a:effectLst>
        </p:spPr>
        <p:txBody>
          <a:bodyPr anchorCtr="1"/>
          <a:lstStyle>
            <a:lvl1pPr marL="0" indent="0" algn="ctr">
              <a:buNone/>
              <a:defRPr sz="1600"/>
            </a:lvl1pPr>
          </a:lstStyle>
          <a:p>
            <a:pPr lvl="0"/>
            <a:r>
              <a:rPr lang="en-US"/>
              <a:t>Click icon to add picture</a:t>
            </a:r>
          </a:p>
        </p:txBody>
      </p:sp>
      <p:sp>
        <p:nvSpPr>
          <p:cNvPr id="11" name="Text Placeholder 3">
            <a:extLst>
              <a:ext uri="{FF2B5EF4-FFF2-40B4-BE49-F238E27FC236}">
                <a16:creationId xmlns:a16="http://schemas.microsoft.com/office/drawing/2014/main" id="{E24CFFEE-FDC3-4B4A-97AC-2710EDBD96E6}"/>
              </a:ext>
            </a:extLst>
          </p:cNvPr>
          <p:cNvSpPr txBox="1">
            <a:spLocks noGrp="1"/>
          </p:cNvSpPr>
          <p:nvPr>
            <p:ph type="body" idx="4294967295"/>
          </p:nvPr>
        </p:nvSpPr>
        <p:spPr>
          <a:xfrm>
            <a:off x="7982776" y="5109100"/>
            <a:ext cx="3051096" cy="917947"/>
          </a:xfrm>
        </p:spPr>
        <p:txBody>
          <a:bodyPr/>
          <a:lstStyle>
            <a:lvl1pPr marL="0" indent="0">
              <a:buNone/>
              <a:defRPr sz="1400"/>
            </a:lvl1pPr>
          </a:lstStyle>
          <a:p>
            <a:pPr lvl="0"/>
            <a:r>
              <a:rPr lang="en-US"/>
              <a:t>Click to edit Master text styles</a:t>
            </a:r>
          </a:p>
        </p:txBody>
      </p:sp>
      <p:cxnSp>
        <p:nvCxnSpPr>
          <p:cNvPr id="12" name="Straight Connector 42">
            <a:extLst>
              <a:ext uri="{FF2B5EF4-FFF2-40B4-BE49-F238E27FC236}">
                <a16:creationId xmlns:a16="http://schemas.microsoft.com/office/drawing/2014/main" id="{2EDBEFE6-AB36-468F-9288-3D6D9C99E194}"/>
              </a:ext>
            </a:extLst>
          </p:cNvPr>
          <p:cNvCxnSpPr/>
          <p:nvPr/>
        </p:nvCxnSpPr>
        <p:spPr>
          <a:xfrm>
            <a:off x="4405835" y="2569628"/>
            <a:ext cx="0" cy="3492505"/>
          </a:xfrm>
          <a:prstGeom prst="straightConnector1">
            <a:avLst/>
          </a:prstGeom>
          <a:noFill/>
          <a:ln w="12701" cap="rnd">
            <a:solidFill>
              <a:srgbClr val="B31166">
                <a:alpha val="40000"/>
              </a:srgbClr>
            </a:solidFill>
            <a:prstDash val="solid"/>
            <a:miter/>
          </a:ln>
        </p:spPr>
      </p:cxnSp>
      <p:cxnSp>
        <p:nvCxnSpPr>
          <p:cNvPr id="13" name="Straight Connector 43">
            <a:extLst>
              <a:ext uri="{FF2B5EF4-FFF2-40B4-BE49-F238E27FC236}">
                <a16:creationId xmlns:a16="http://schemas.microsoft.com/office/drawing/2014/main" id="{64AC1325-75E6-46C8-8072-2BFCC880583B}"/>
              </a:ext>
            </a:extLst>
          </p:cNvPr>
          <p:cNvCxnSpPr/>
          <p:nvPr/>
        </p:nvCxnSpPr>
        <p:spPr>
          <a:xfrm>
            <a:off x="7797802" y="2569628"/>
            <a:ext cx="0" cy="3492505"/>
          </a:xfrm>
          <a:prstGeom prst="straightConnector1">
            <a:avLst/>
          </a:prstGeom>
          <a:noFill/>
          <a:ln w="12701" cap="rnd">
            <a:solidFill>
              <a:srgbClr val="B31166">
                <a:alpha val="40000"/>
              </a:srgbClr>
            </a:solidFill>
            <a:prstDash val="solid"/>
            <a:miter/>
          </a:ln>
        </p:spPr>
      </p:cxnSp>
      <p:sp>
        <p:nvSpPr>
          <p:cNvPr id="14" name="Date Placeholder 6">
            <a:extLst>
              <a:ext uri="{FF2B5EF4-FFF2-40B4-BE49-F238E27FC236}">
                <a16:creationId xmlns:a16="http://schemas.microsoft.com/office/drawing/2014/main" id="{6BA26CDE-75D4-403E-909B-F777F7942F75}"/>
              </a:ext>
            </a:extLst>
          </p:cNvPr>
          <p:cNvSpPr txBox="1">
            <a:spLocks noGrp="1"/>
          </p:cNvSpPr>
          <p:nvPr>
            <p:ph type="dt" sz="half" idx="7"/>
          </p:nvPr>
        </p:nvSpPr>
        <p:spPr/>
        <p:txBody>
          <a:bodyPr/>
          <a:lstStyle>
            <a:lvl1pPr>
              <a:defRPr/>
            </a:lvl1pPr>
          </a:lstStyle>
          <a:p>
            <a:pPr lvl="0"/>
            <a:fld id="{8F22BE4D-4D91-427C-9794-34E873183767}" type="datetime1">
              <a:rPr lang="en-GB"/>
              <a:pPr lvl="0"/>
              <a:t>10/01/2020</a:t>
            </a:fld>
            <a:endParaRPr lang="en-GB"/>
          </a:p>
        </p:txBody>
      </p:sp>
      <p:sp>
        <p:nvSpPr>
          <p:cNvPr id="15" name="Footer Placeholder 7">
            <a:extLst>
              <a:ext uri="{FF2B5EF4-FFF2-40B4-BE49-F238E27FC236}">
                <a16:creationId xmlns:a16="http://schemas.microsoft.com/office/drawing/2014/main" id="{938E86FA-74C7-4162-B8B2-854CEF1FA2D5}"/>
              </a:ext>
            </a:extLst>
          </p:cNvPr>
          <p:cNvSpPr txBox="1">
            <a:spLocks noGrp="1"/>
          </p:cNvSpPr>
          <p:nvPr>
            <p:ph type="ftr" sz="quarter" idx="9"/>
          </p:nvPr>
        </p:nvSpPr>
        <p:spPr>
          <a:xfrm>
            <a:off x="561112" y="6391838"/>
            <a:ext cx="3644286" cy="304796"/>
          </a:xfrm>
        </p:spPr>
        <p:txBody>
          <a:bodyPr/>
          <a:lstStyle>
            <a:lvl1pPr>
              <a:defRPr/>
            </a:lvl1pPr>
          </a:lstStyle>
          <a:p>
            <a:pPr lvl="0"/>
            <a:endParaRPr lang="en-GB"/>
          </a:p>
        </p:txBody>
      </p:sp>
      <p:sp>
        <p:nvSpPr>
          <p:cNvPr id="16" name="Slide Number Placeholder 8">
            <a:extLst>
              <a:ext uri="{FF2B5EF4-FFF2-40B4-BE49-F238E27FC236}">
                <a16:creationId xmlns:a16="http://schemas.microsoft.com/office/drawing/2014/main" id="{A60A6DAB-8B45-4461-86A0-21BBCF177161}"/>
              </a:ext>
            </a:extLst>
          </p:cNvPr>
          <p:cNvSpPr txBox="1">
            <a:spLocks noGrp="1"/>
          </p:cNvSpPr>
          <p:nvPr>
            <p:ph type="sldNum" sz="quarter" idx="8"/>
          </p:nvPr>
        </p:nvSpPr>
        <p:spPr/>
        <p:txBody>
          <a:bodyPr/>
          <a:lstStyle>
            <a:lvl1pPr>
              <a:defRPr/>
            </a:lvl1pPr>
          </a:lstStyle>
          <a:p>
            <a:pPr lvl="0"/>
            <a:fld id="{52234EDC-3E4A-47C4-BDE6-6305CC382394}" type="slidenum">
              <a:t>‹#›</a:t>
            </a:fld>
            <a:endParaRPr lang="en-GB"/>
          </a:p>
        </p:txBody>
      </p:sp>
    </p:spTree>
    <p:extLst>
      <p:ext uri="{BB962C8B-B14F-4D97-AF65-F5344CB8AC3E}">
        <p14:creationId xmlns:p14="http://schemas.microsoft.com/office/powerpoint/2010/main" val="3619944388"/>
      </p:ext>
    </p:extLst>
  </p:cSld>
  <p:clrMapOvr>
    <a:masterClrMapping/>
  </p:clrMapOvr>
</p:sldLayout>
</file>

<file path=ppt/slideLayouts/slideLayout44.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1FB4875-10DA-49DC-B92B-806972BA56D0}"/>
              </a:ext>
            </a:extLst>
          </p:cNvPr>
          <p:cNvSpPr txBox="1">
            <a:spLocks noGrp="1"/>
          </p:cNvSpPr>
          <p:nvPr>
            <p:ph type="title"/>
          </p:nvPr>
        </p:nvSpPr>
        <p:spPr>
          <a:xfrm>
            <a:off x="1154951" y="973671"/>
            <a:ext cx="8825660" cy="706968"/>
          </a:xfrm>
        </p:spPr>
        <p:txBody>
          <a:bodyPr/>
          <a:lstStyle>
            <a:lvl1pPr>
              <a:defRPr/>
            </a:lvl1pPr>
          </a:lstStyle>
          <a:p>
            <a:pPr lvl="0"/>
            <a:r>
              <a:rPr lang="en-US"/>
              <a:t>Click to edit Master title style</a:t>
            </a:r>
          </a:p>
        </p:txBody>
      </p:sp>
      <p:sp>
        <p:nvSpPr>
          <p:cNvPr id="3" name="Vertical Text Placeholder 2">
            <a:extLst>
              <a:ext uri="{FF2B5EF4-FFF2-40B4-BE49-F238E27FC236}">
                <a16:creationId xmlns:a16="http://schemas.microsoft.com/office/drawing/2014/main" id="{12DDFEFD-F868-4C32-BB94-31E30EE3B115}"/>
              </a:ext>
            </a:extLst>
          </p:cNvPr>
          <p:cNvSpPr txBox="1">
            <a:spLocks noGrp="1"/>
          </p:cNvSpPr>
          <p:nvPr>
            <p:ph type="body" orient="vert" idx="1"/>
          </p:nvPr>
        </p:nvSpPr>
        <p:spPr>
          <a:xfrm>
            <a:off x="1154951" y="2603497"/>
            <a:ext cx="8825660" cy="3416298"/>
          </a:xfrm>
        </p:spPr>
        <p:txBody>
          <a:bodyPr vert="eaVert"/>
          <a:lstStyle>
            <a:lvl1pPr>
              <a:defRPr/>
            </a:lvl1pPr>
            <a:lvl2pPr>
              <a:defRPr/>
            </a:lvl2pPr>
            <a:lvl3pPr>
              <a:defRPr/>
            </a:lvl3pPr>
            <a:lvl4pPr>
              <a:defRPr/>
            </a:lvl4pPr>
            <a:lvl5pPr>
              <a:defRPr/>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6B9E0347-60CD-4403-A919-8FE020240E29}"/>
              </a:ext>
            </a:extLst>
          </p:cNvPr>
          <p:cNvSpPr txBox="1">
            <a:spLocks noGrp="1"/>
          </p:cNvSpPr>
          <p:nvPr>
            <p:ph type="dt" sz="half" idx="7"/>
          </p:nvPr>
        </p:nvSpPr>
        <p:spPr>
          <a:xfrm>
            <a:off x="10695435" y="6391838"/>
            <a:ext cx="990596" cy="304796"/>
          </a:xfrm>
        </p:spPr>
        <p:txBody>
          <a:bodyPr/>
          <a:lstStyle>
            <a:lvl1pPr>
              <a:defRPr/>
            </a:lvl1pPr>
          </a:lstStyle>
          <a:p>
            <a:pPr lvl="0"/>
            <a:fld id="{6F70FD9A-298C-4CAE-81B5-A73A14FB5B70}" type="datetime1">
              <a:rPr lang="en-GB"/>
              <a:pPr lvl="0"/>
              <a:t>10/01/2020</a:t>
            </a:fld>
            <a:endParaRPr lang="en-GB"/>
          </a:p>
        </p:txBody>
      </p:sp>
      <p:sp>
        <p:nvSpPr>
          <p:cNvPr id="5" name="Footer Placeholder 4">
            <a:extLst>
              <a:ext uri="{FF2B5EF4-FFF2-40B4-BE49-F238E27FC236}">
                <a16:creationId xmlns:a16="http://schemas.microsoft.com/office/drawing/2014/main" id="{216D2F27-9A4A-4894-A599-82D9ADC8ABAE}"/>
              </a:ext>
            </a:extLst>
          </p:cNvPr>
          <p:cNvSpPr txBox="1">
            <a:spLocks noGrp="1"/>
          </p:cNvSpPr>
          <p:nvPr>
            <p:ph type="ftr" sz="quarter" idx="9"/>
          </p:nvPr>
        </p:nvSpPr>
        <p:spPr/>
        <p:txBody>
          <a:bodyPr/>
          <a:lstStyle>
            <a:lvl1pPr>
              <a:defRPr/>
            </a:lvl1pPr>
          </a:lstStyle>
          <a:p>
            <a:pPr lvl="0"/>
            <a:endParaRPr lang="en-GB"/>
          </a:p>
        </p:txBody>
      </p:sp>
      <p:sp>
        <p:nvSpPr>
          <p:cNvPr id="6" name="Slide Number Placeholder 5">
            <a:extLst>
              <a:ext uri="{FF2B5EF4-FFF2-40B4-BE49-F238E27FC236}">
                <a16:creationId xmlns:a16="http://schemas.microsoft.com/office/drawing/2014/main" id="{2336C7DB-856D-4133-BD0E-55528B648123}"/>
              </a:ext>
            </a:extLst>
          </p:cNvPr>
          <p:cNvSpPr txBox="1">
            <a:spLocks noGrp="1"/>
          </p:cNvSpPr>
          <p:nvPr>
            <p:ph type="sldNum" sz="quarter" idx="8"/>
          </p:nvPr>
        </p:nvSpPr>
        <p:spPr/>
        <p:txBody>
          <a:bodyPr/>
          <a:lstStyle>
            <a:lvl1pPr>
              <a:defRPr/>
            </a:lvl1pPr>
          </a:lstStyle>
          <a:p>
            <a:pPr lvl="0"/>
            <a:fld id="{B9150D3D-06FF-417B-AC61-FADB5C447AE4}" type="slidenum">
              <a:t>‹#›</a:t>
            </a:fld>
            <a:endParaRPr lang="en-GB"/>
          </a:p>
        </p:txBody>
      </p:sp>
    </p:spTree>
    <p:extLst>
      <p:ext uri="{BB962C8B-B14F-4D97-AF65-F5344CB8AC3E}">
        <p14:creationId xmlns:p14="http://schemas.microsoft.com/office/powerpoint/2010/main" val="3025210031"/>
      </p:ext>
    </p:extLst>
  </p:cSld>
  <p:clrMapOvr>
    <a:masterClrMapping/>
  </p:clrMapOvr>
</p:sldLayout>
</file>

<file path=ppt/slideLayouts/slideLayout45.xml><?xml version="1.0" encoding="utf-8"?>
<p:sldLayout xmlns:a="http://schemas.openxmlformats.org/drawingml/2006/main" xmlns:r="http://schemas.openxmlformats.org/officeDocument/2006/relationships" xmlns:p="http://schemas.openxmlformats.org/presentationml/2006/main" showMasterSp="0" type="vertTitleAndTx" preserve="1">
  <p:cSld name="Vertical Title and Text">
    <p:spTree>
      <p:nvGrpSpPr>
        <p:cNvPr id="1" name=""/>
        <p:cNvGrpSpPr/>
        <p:nvPr/>
      </p:nvGrpSpPr>
      <p:grpSpPr>
        <a:xfrm>
          <a:off x="0" y="0"/>
          <a:ext cx="0" cy="0"/>
          <a:chOff x="0" y="0"/>
          <a:chExt cx="0" cy="0"/>
        </a:xfrm>
      </p:grpSpPr>
      <p:grpSp>
        <p:nvGrpSpPr>
          <p:cNvPr id="2" name="Group 8">
            <a:extLst>
              <a:ext uri="{FF2B5EF4-FFF2-40B4-BE49-F238E27FC236}">
                <a16:creationId xmlns:a16="http://schemas.microsoft.com/office/drawing/2014/main" id="{94BD42B5-5E6C-42E4-A398-76664DE4CC27}"/>
              </a:ext>
            </a:extLst>
          </p:cNvPr>
          <p:cNvGrpSpPr/>
          <p:nvPr/>
        </p:nvGrpSpPr>
        <p:grpSpPr>
          <a:xfrm>
            <a:off x="0" y="0"/>
            <a:ext cx="12191996" cy="6858000"/>
            <a:chOff x="0" y="0"/>
            <a:chExt cx="12191996" cy="6858000"/>
          </a:xfrm>
        </p:grpSpPr>
        <p:sp>
          <p:nvSpPr>
            <p:cNvPr id="3" name="Rectangle 11">
              <a:extLst>
                <a:ext uri="{FF2B5EF4-FFF2-40B4-BE49-F238E27FC236}">
                  <a16:creationId xmlns:a16="http://schemas.microsoft.com/office/drawing/2014/main" id="{675DA9D6-3100-4A16-813F-10C279A65039}"/>
                </a:ext>
              </a:extLst>
            </p:cNvPr>
            <p:cNvSpPr/>
            <p:nvPr/>
          </p:nvSpPr>
          <p:spPr>
            <a:xfrm>
              <a:off x="0" y="0"/>
              <a:ext cx="12191996" cy="6858000"/>
            </a:xfrm>
            <a:prstGeom prst="rect">
              <a:avLst/>
            </a:prstGeom>
            <a:blipFill>
              <a:blip r:embed="rId2">
                <a:alphaModFix/>
              </a:blip>
              <a:stretch>
                <a:fillRect/>
              </a:stretch>
            </a:blipFill>
            <a:ln cap="flat">
              <a:noFill/>
              <a:prstDash val="solid"/>
            </a:ln>
          </p:spPr>
          <p:txBody>
            <a:bodyPr lIns="0" tIns="0" rIns="0" bIns="0"/>
            <a:lstStyle/>
            <a:p>
              <a:endParaRPr lang="en-GB"/>
            </a:p>
          </p:txBody>
        </p:sp>
        <p:sp>
          <p:nvSpPr>
            <p:cNvPr id="4" name="Oval 14">
              <a:extLst>
                <a:ext uri="{FF2B5EF4-FFF2-40B4-BE49-F238E27FC236}">
                  <a16:creationId xmlns:a16="http://schemas.microsoft.com/office/drawing/2014/main" id="{FB5210FF-ABE2-4AEB-AED4-D0C1050C3546}"/>
                </a:ext>
              </a:extLst>
            </p:cNvPr>
            <p:cNvSpPr/>
            <p:nvPr/>
          </p:nvSpPr>
          <p:spPr>
            <a:xfrm>
              <a:off x="0" y="2667003"/>
              <a:ext cx="4190996" cy="4190996"/>
            </a:xfrm>
            <a:custGeom>
              <a:avLst/>
              <a:gdLst>
                <a:gd name="f0" fmla="val 21600000"/>
                <a:gd name="f1" fmla="val 10800000"/>
                <a:gd name="f2" fmla="val 5400000"/>
                <a:gd name="f3" fmla="val 180"/>
                <a:gd name="f4" fmla="val w"/>
                <a:gd name="f5" fmla="val h"/>
                <a:gd name="f6" fmla="val ss"/>
                <a:gd name="f7" fmla="val 0"/>
                <a:gd name="f8" fmla="*/ 5419351 1 1725033"/>
                <a:gd name="f9" fmla="+- 0 0 -360"/>
                <a:gd name="f10" fmla="+- 0 0 -180"/>
                <a:gd name="f11" fmla="abs f4"/>
                <a:gd name="f12" fmla="abs f5"/>
                <a:gd name="f13" fmla="abs f6"/>
                <a:gd name="f14" fmla="val f7"/>
                <a:gd name="f15" fmla="+- 2700000 f2 0"/>
                <a:gd name="f16" fmla="*/ f9 f1 1"/>
                <a:gd name="f17" fmla="*/ f10 f1 1"/>
                <a:gd name="f18" fmla="?: f11 f4 1"/>
                <a:gd name="f19" fmla="?: f12 f5 1"/>
                <a:gd name="f20" fmla="?: f13 f6 1"/>
                <a:gd name="f21" fmla="*/ f15 f8 1"/>
                <a:gd name="f22" fmla="*/ f16 1 f3"/>
                <a:gd name="f23" fmla="*/ f17 1 f3"/>
                <a:gd name="f24" fmla="*/ f18 1 21600"/>
                <a:gd name="f25" fmla="*/ f19 1 21600"/>
                <a:gd name="f26" fmla="*/ 21600 f18 1"/>
                <a:gd name="f27" fmla="*/ 21600 f19 1"/>
                <a:gd name="f28" fmla="*/ f21 1 f1"/>
                <a:gd name="f29" fmla="+- f22 0 f2"/>
                <a:gd name="f30" fmla="+- f23 0 f2"/>
                <a:gd name="f31" fmla="min f25 f24"/>
                <a:gd name="f32" fmla="*/ f26 1 f20"/>
                <a:gd name="f33" fmla="*/ f27 1 f20"/>
                <a:gd name="f34" fmla="+- 0 0 f28"/>
                <a:gd name="f35" fmla="val f32"/>
                <a:gd name="f36" fmla="val f33"/>
                <a:gd name="f37" fmla="+- 0 0 f34"/>
                <a:gd name="f38" fmla="*/ f14 f31 1"/>
                <a:gd name="f39" fmla="+- f36 0 f14"/>
                <a:gd name="f40" fmla="+- f35 0 f14"/>
                <a:gd name="f41" fmla="*/ f37 f1 1"/>
                <a:gd name="f42" fmla="*/ f39 1 2"/>
                <a:gd name="f43" fmla="*/ f40 1 2"/>
                <a:gd name="f44" fmla="*/ f41 1 f8"/>
                <a:gd name="f45" fmla="+- f14 f42 0"/>
                <a:gd name="f46" fmla="+- f14 f43 0"/>
                <a:gd name="f47" fmla="+- f44 0 f2"/>
                <a:gd name="f48" fmla="*/ f43 f31 1"/>
                <a:gd name="f49" fmla="*/ f42 f31 1"/>
                <a:gd name="f50" fmla="cos 1 f47"/>
                <a:gd name="f51" fmla="sin 1 f47"/>
                <a:gd name="f52" fmla="*/ f45 f31 1"/>
                <a:gd name="f53" fmla="+- 0 0 f50"/>
                <a:gd name="f54" fmla="+- 0 0 f51"/>
                <a:gd name="f55" fmla="+- 0 0 f53"/>
                <a:gd name="f56" fmla="+- 0 0 f54"/>
                <a:gd name="f57" fmla="*/ f55 f43 1"/>
                <a:gd name="f58" fmla="*/ f56 f42 1"/>
                <a:gd name="f59" fmla="+- f46 0 f57"/>
                <a:gd name="f60" fmla="+- f46 f57 0"/>
                <a:gd name="f61" fmla="+- f45 0 f58"/>
                <a:gd name="f62" fmla="+- f45 f58 0"/>
                <a:gd name="f63" fmla="*/ f59 f31 1"/>
                <a:gd name="f64" fmla="*/ f61 f31 1"/>
                <a:gd name="f65" fmla="*/ f60 f31 1"/>
                <a:gd name="f66" fmla="*/ f62 f31 1"/>
              </a:gdLst>
              <a:ahLst/>
              <a:cxnLst>
                <a:cxn ang="3cd4">
                  <a:pos x="hc" y="t"/>
                </a:cxn>
                <a:cxn ang="0">
                  <a:pos x="r" y="vc"/>
                </a:cxn>
                <a:cxn ang="cd4">
                  <a:pos x="hc" y="b"/>
                </a:cxn>
                <a:cxn ang="cd2">
                  <a:pos x="l" y="vc"/>
                </a:cxn>
                <a:cxn ang="f29">
                  <a:pos x="f63" y="f64"/>
                </a:cxn>
                <a:cxn ang="f30">
                  <a:pos x="f63" y="f66"/>
                </a:cxn>
                <a:cxn ang="f30">
                  <a:pos x="f65" y="f66"/>
                </a:cxn>
                <a:cxn ang="f29">
                  <a:pos x="f65" y="f64"/>
                </a:cxn>
              </a:cxnLst>
              <a:rect l="f63" t="f64" r="f65" b="f66"/>
              <a:pathLst>
                <a:path>
                  <a:moveTo>
                    <a:pt x="f38" y="f52"/>
                  </a:moveTo>
                  <a:arcTo wR="f48" hR="f49" stAng="f1" swAng="f0"/>
                  <a:close/>
                </a:path>
              </a:pathLst>
            </a:custGeom>
            <a:gradFill>
              <a:gsLst>
                <a:gs pos="0">
                  <a:srgbClr val="9B6BF2">
                    <a:alpha val="11000"/>
                  </a:srgbClr>
                </a:gs>
                <a:gs pos="100000">
                  <a:srgbClr val="9B6BF2">
                    <a:alpha val="10000"/>
                  </a:srgbClr>
                </a:gs>
              </a:gsLst>
              <a:path path="circle">
                <a:fillToRect l="50000" t="50000" r="50000" b="50000"/>
              </a:path>
            </a:gradFill>
            <a:ln cap="flat">
              <a:noFill/>
              <a:prstDash val="solid"/>
            </a:ln>
          </p:spPr>
          <p:txBody>
            <a:bodyPr lIns="0" tIns="0" rIns="0" bIns="0"/>
            <a:lstStyle/>
            <a:p>
              <a:endParaRPr lang="en-GB"/>
            </a:p>
          </p:txBody>
        </p:sp>
        <p:sp>
          <p:nvSpPr>
            <p:cNvPr id="5" name="Oval 15">
              <a:extLst>
                <a:ext uri="{FF2B5EF4-FFF2-40B4-BE49-F238E27FC236}">
                  <a16:creationId xmlns:a16="http://schemas.microsoft.com/office/drawing/2014/main" id="{CB10DC6D-2A7D-4ACF-A639-C5FD82DAA7FE}"/>
                </a:ext>
              </a:extLst>
            </p:cNvPr>
            <p:cNvSpPr/>
            <p:nvPr/>
          </p:nvSpPr>
          <p:spPr>
            <a:xfrm>
              <a:off x="0" y="2895603"/>
              <a:ext cx="2362196" cy="2362196"/>
            </a:xfrm>
            <a:custGeom>
              <a:avLst/>
              <a:gdLst>
                <a:gd name="f0" fmla="val 21600000"/>
                <a:gd name="f1" fmla="val 10800000"/>
                <a:gd name="f2" fmla="val 5400000"/>
                <a:gd name="f3" fmla="val 180"/>
                <a:gd name="f4" fmla="val w"/>
                <a:gd name="f5" fmla="val h"/>
                <a:gd name="f6" fmla="val ss"/>
                <a:gd name="f7" fmla="val 0"/>
                <a:gd name="f8" fmla="*/ 5419351 1 1725033"/>
                <a:gd name="f9" fmla="+- 0 0 -360"/>
                <a:gd name="f10" fmla="+- 0 0 -180"/>
                <a:gd name="f11" fmla="abs f4"/>
                <a:gd name="f12" fmla="abs f5"/>
                <a:gd name="f13" fmla="abs f6"/>
                <a:gd name="f14" fmla="val f7"/>
                <a:gd name="f15" fmla="+- 2700000 f2 0"/>
                <a:gd name="f16" fmla="*/ f9 f1 1"/>
                <a:gd name="f17" fmla="*/ f10 f1 1"/>
                <a:gd name="f18" fmla="?: f11 f4 1"/>
                <a:gd name="f19" fmla="?: f12 f5 1"/>
                <a:gd name="f20" fmla="?: f13 f6 1"/>
                <a:gd name="f21" fmla="*/ f15 f8 1"/>
                <a:gd name="f22" fmla="*/ f16 1 f3"/>
                <a:gd name="f23" fmla="*/ f17 1 f3"/>
                <a:gd name="f24" fmla="*/ f18 1 21600"/>
                <a:gd name="f25" fmla="*/ f19 1 21600"/>
                <a:gd name="f26" fmla="*/ 21600 f18 1"/>
                <a:gd name="f27" fmla="*/ 21600 f19 1"/>
                <a:gd name="f28" fmla="*/ f21 1 f1"/>
                <a:gd name="f29" fmla="+- f22 0 f2"/>
                <a:gd name="f30" fmla="+- f23 0 f2"/>
                <a:gd name="f31" fmla="min f25 f24"/>
                <a:gd name="f32" fmla="*/ f26 1 f20"/>
                <a:gd name="f33" fmla="*/ f27 1 f20"/>
                <a:gd name="f34" fmla="+- 0 0 f28"/>
                <a:gd name="f35" fmla="val f32"/>
                <a:gd name="f36" fmla="val f33"/>
                <a:gd name="f37" fmla="+- 0 0 f34"/>
                <a:gd name="f38" fmla="*/ f14 f31 1"/>
                <a:gd name="f39" fmla="+- f36 0 f14"/>
                <a:gd name="f40" fmla="+- f35 0 f14"/>
                <a:gd name="f41" fmla="*/ f37 f1 1"/>
                <a:gd name="f42" fmla="*/ f39 1 2"/>
                <a:gd name="f43" fmla="*/ f40 1 2"/>
                <a:gd name="f44" fmla="*/ f41 1 f8"/>
                <a:gd name="f45" fmla="+- f14 f42 0"/>
                <a:gd name="f46" fmla="+- f14 f43 0"/>
                <a:gd name="f47" fmla="+- f44 0 f2"/>
                <a:gd name="f48" fmla="*/ f43 f31 1"/>
                <a:gd name="f49" fmla="*/ f42 f31 1"/>
                <a:gd name="f50" fmla="cos 1 f47"/>
                <a:gd name="f51" fmla="sin 1 f47"/>
                <a:gd name="f52" fmla="*/ f45 f31 1"/>
                <a:gd name="f53" fmla="+- 0 0 f50"/>
                <a:gd name="f54" fmla="+- 0 0 f51"/>
                <a:gd name="f55" fmla="+- 0 0 f53"/>
                <a:gd name="f56" fmla="+- 0 0 f54"/>
                <a:gd name="f57" fmla="*/ f55 f43 1"/>
                <a:gd name="f58" fmla="*/ f56 f42 1"/>
                <a:gd name="f59" fmla="+- f46 0 f57"/>
                <a:gd name="f60" fmla="+- f46 f57 0"/>
                <a:gd name="f61" fmla="+- f45 0 f58"/>
                <a:gd name="f62" fmla="+- f45 f58 0"/>
                <a:gd name="f63" fmla="*/ f59 f31 1"/>
                <a:gd name="f64" fmla="*/ f61 f31 1"/>
                <a:gd name="f65" fmla="*/ f60 f31 1"/>
                <a:gd name="f66" fmla="*/ f62 f31 1"/>
              </a:gdLst>
              <a:ahLst/>
              <a:cxnLst>
                <a:cxn ang="3cd4">
                  <a:pos x="hc" y="t"/>
                </a:cxn>
                <a:cxn ang="0">
                  <a:pos x="r" y="vc"/>
                </a:cxn>
                <a:cxn ang="cd4">
                  <a:pos x="hc" y="b"/>
                </a:cxn>
                <a:cxn ang="cd2">
                  <a:pos x="l" y="vc"/>
                </a:cxn>
                <a:cxn ang="f29">
                  <a:pos x="f63" y="f64"/>
                </a:cxn>
                <a:cxn ang="f30">
                  <a:pos x="f63" y="f66"/>
                </a:cxn>
                <a:cxn ang="f30">
                  <a:pos x="f65" y="f66"/>
                </a:cxn>
                <a:cxn ang="f29">
                  <a:pos x="f65" y="f64"/>
                </a:cxn>
              </a:cxnLst>
              <a:rect l="f63" t="f64" r="f65" b="f66"/>
              <a:pathLst>
                <a:path>
                  <a:moveTo>
                    <a:pt x="f38" y="f52"/>
                  </a:moveTo>
                  <a:arcTo wR="f48" hR="f49" stAng="f1" swAng="f0"/>
                  <a:close/>
                </a:path>
              </a:pathLst>
            </a:custGeom>
            <a:gradFill>
              <a:gsLst>
                <a:gs pos="0">
                  <a:srgbClr val="9B6BF2">
                    <a:alpha val="8000"/>
                  </a:srgbClr>
                </a:gs>
                <a:gs pos="100000">
                  <a:srgbClr val="9B6BF2">
                    <a:alpha val="8000"/>
                  </a:srgbClr>
                </a:gs>
              </a:gsLst>
              <a:path path="circle">
                <a:fillToRect l="50000" t="50000" r="50000" b="50000"/>
              </a:path>
            </a:gradFill>
            <a:ln cap="flat">
              <a:noFill/>
              <a:prstDash val="solid"/>
            </a:ln>
          </p:spPr>
          <p:txBody>
            <a:bodyPr lIns="0" tIns="0" rIns="0" bIns="0"/>
            <a:lstStyle/>
            <a:p>
              <a:endParaRPr lang="en-GB"/>
            </a:p>
          </p:txBody>
        </p:sp>
        <p:sp>
          <p:nvSpPr>
            <p:cNvPr id="6" name="Oval 17">
              <a:extLst>
                <a:ext uri="{FF2B5EF4-FFF2-40B4-BE49-F238E27FC236}">
                  <a16:creationId xmlns:a16="http://schemas.microsoft.com/office/drawing/2014/main" id="{9A799FC7-EF8E-4263-B81E-A806763CB6E9}"/>
                </a:ext>
              </a:extLst>
            </p:cNvPr>
            <p:cNvSpPr/>
            <p:nvPr/>
          </p:nvSpPr>
          <p:spPr>
            <a:xfrm>
              <a:off x="8609011" y="5867403"/>
              <a:ext cx="990596" cy="990596"/>
            </a:xfrm>
            <a:custGeom>
              <a:avLst/>
              <a:gdLst>
                <a:gd name="f0" fmla="val 21600000"/>
                <a:gd name="f1" fmla="val 10800000"/>
                <a:gd name="f2" fmla="val 5400000"/>
                <a:gd name="f3" fmla="val 180"/>
                <a:gd name="f4" fmla="val w"/>
                <a:gd name="f5" fmla="val h"/>
                <a:gd name="f6" fmla="val ss"/>
                <a:gd name="f7" fmla="val 0"/>
                <a:gd name="f8" fmla="*/ 5419351 1 1725033"/>
                <a:gd name="f9" fmla="+- 0 0 -360"/>
                <a:gd name="f10" fmla="+- 0 0 -180"/>
                <a:gd name="f11" fmla="abs f4"/>
                <a:gd name="f12" fmla="abs f5"/>
                <a:gd name="f13" fmla="abs f6"/>
                <a:gd name="f14" fmla="val f7"/>
                <a:gd name="f15" fmla="+- 2700000 f2 0"/>
                <a:gd name="f16" fmla="*/ f9 f1 1"/>
                <a:gd name="f17" fmla="*/ f10 f1 1"/>
                <a:gd name="f18" fmla="?: f11 f4 1"/>
                <a:gd name="f19" fmla="?: f12 f5 1"/>
                <a:gd name="f20" fmla="?: f13 f6 1"/>
                <a:gd name="f21" fmla="*/ f15 f8 1"/>
                <a:gd name="f22" fmla="*/ f16 1 f3"/>
                <a:gd name="f23" fmla="*/ f17 1 f3"/>
                <a:gd name="f24" fmla="*/ f18 1 21600"/>
                <a:gd name="f25" fmla="*/ f19 1 21600"/>
                <a:gd name="f26" fmla="*/ 21600 f18 1"/>
                <a:gd name="f27" fmla="*/ 21600 f19 1"/>
                <a:gd name="f28" fmla="*/ f21 1 f1"/>
                <a:gd name="f29" fmla="+- f22 0 f2"/>
                <a:gd name="f30" fmla="+- f23 0 f2"/>
                <a:gd name="f31" fmla="min f25 f24"/>
                <a:gd name="f32" fmla="*/ f26 1 f20"/>
                <a:gd name="f33" fmla="*/ f27 1 f20"/>
                <a:gd name="f34" fmla="+- 0 0 f28"/>
                <a:gd name="f35" fmla="val f32"/>
                <a:gd name="f36" fmla="val f33"/>
                <a:gd name="f37" fmla="+- 0 0 f34"/>
                <a:gd name="f38" fmla="*/ f14 f31 1"/>
                <a:gd name="f39" fmla="+- f36 0 f14"/>
                <a:gd name="f40" fmla="+- f35 0 f14"/>
                <a:gd name="f41" fmla="*/ f37 f1 1"/>
                <a:gd name="f42" fmla="*/ f39 1 2"/>
                <a:gd name="f43" fmla="*/ f40 1 2"/>
                <a:gd name="f44" fmla="*/ f41 1 f8"/>
                <a:gd name="f45" fmla="+- f14 f42 0"/>
                <a:gd name="f46" fmla="+- f14 f43 0"/>
                <a:gd name="f47" fmla="+- f44 0 f2"/>
                <a:gd name="f48" fmla="*/ f43 f31 1"/>
                <a:gd name="f49" fmla="*/ f42 f31 1"/>
                <a:gd name="f50" fmla="cos 1 f47"/>
                <a:gd name="f51" fmla="sin 1 f47"/>
                <a:gd name="f52" fmla="*/ f45 f31 1"/>
                <a:gd name="f53" fmla="+- 0 0 f50"/>
                <a:gd name="f54" fmla="+- 0 0 f51"/>
                <a:gd name="f55" fmla="+- 0 0 f53"/>
                <a:gd name="f56" fmla="+- 0 0 f54"/>
                <a:gd name="f57" fmla="*/ f55 f43 1"/>
                <a:gd name="f58" fmla="*/ f56 f42 1"/>
                <a:gd name="f59" fmla="+- f46 0 f57"/>
                <a:gd name="f60" fmla="+- f46 f57 0"/>
                <a:gd name="f61" fmla="+- f45 0 f58"/>
                <a:gd name="f62" fmla="+- f45 f58 0"/>
                <a:gd name="f63" fmla="*/ f59 f31 1"/>
                <a:gd name="f64" fmla="*/ f61 f31 1"/>
                <a:gd name="f65" fmla="*/ f60 f31 1"/>
                <a:gd name="f66" fmla="*/ f62 f31 1"/>
              </a:gdLst>
              <a:ahLst/>
              <a:cxnLst>
                <a:cxn ang="3cd4">
                  <a:pos x="hc" y="t"/>
                </a:cxn>
                <a:cxn ang="0">
                  <a:pos x="r" y="vc"/>
                </a:cxn>
                <a:cxn ang="cd4">
                  <a:pos x="hc" y="b"/>
                </a:cxn>
                <a:cxn ang="cd2">
                  <a:pos x="l" y="vc"/>
                </a:cxn>
                <a:cxn ang="f29">
                  <a:pos x="f63" y="f64"/>
                </a:cxn>
                <a:cxn ang="f30">
                  <a:pos x="f63" y="f66"/>
                </a:cxn>
                <a:cxn ang="f30">
                  <a:pos x="f65" y="f66"/>
                </a:cxn>
                <a:cxn ang="f29">
                  <a:pos x="f65" y="f64"/>
                </a:cxn>
              </a:cxnLst>
              <a:rect l="f63" t="f64" r="f65" b="f66"/>
              <a:pathLst>
                <a:path>
                  <a:moveTo>
                    <a:pt x="f38" y="f52"/>
                  </a:moveTo>
                  <a:arcTo wR="f48" hR="f49" stAng="f1" swAng="f0"/>
                  <a:close/>
                </a:path>
              </a:pathLst>
            </a:custGeom>
            <a:gradFill>
              <a:gsLst>
                <a:gs pos="0">
                  <a:srgbClr val="9B6BF2">
                    <a:alpha val="14000"/>
                  </a:srgbClr>
                </a:gs>
                <a:gs pos="100000">
                  <a:srgbClr val="9B6BF2">
                    <a:alpha val="7000"/>
                  </a:srgbClr>
                </a:gs>
              </a:gsLst>
              <a:path path="circle">
                <a:fillToRect l="50000" t="50000" r="50000" b="50000"/>
              </a:path>
            </a:gradFill>
            <a:ln cap="flat">
              <a:noFill/>
              <a:prstDash val="solid"/>
            </a:ln>
          </p:spPr>
          <p:txBody>
            <a:bodyPr lIns="0" tIns="0" rIns="0" bIns="0"/>
            <a:lstStyle/>
            <a:p>
              <a:endParaRPr lang="en-GB"/>
            </a:p>
          </p:txBody>
        </p:sp>
        <p:sp>
          <p:nvSpPr>
            <p:cNvPr id="7" name="Oval 18">
              <a:extLst>
                <a:ext uri="{FF2B5EF4-FFF2-40B4-BE49-F238E27FC236}">
                  <a16:creationId xmlns:a16="http://schemas.microsoft.com/office/drawing/2014/main" id="{87F3CFA6-0491-433C-883D-86BE69A67E52}"/>
                </a:ext>
              </a:extLst>
            </p:cNvPr>
            <p:cNvSpPr/>
            <p:nvPr/>
          </p:nvSpPr>
          <p:spPr>
            <a:xfrm>
              <a:off x="8609011" y="1676396"/>
              <a:ext cx="2819396" cy="2819396"/>
            </a:xfrm>
            <a:custGeom>
              <a:avLst/>
              <a:gdLst>
                <a:gd name="f0" fmla="val 21600000"/>
                <a:gd name="f1" fmla="val 10800000"/>
                <a:gd name="f2" fmla="val 5400000"/>
                <a:gd name="f3" fmla="val 180"/>
                <a:gd name="f4" fmla="val w"/>
                <a:gd name="f5" fmla="val h"/>
                <a:gd name="f6" fmla="val ss"/>
                <a:gd name="f7" fmla="val 0"/>
                <a:gd name="f8" fmla="*/ 5419351 1 1725033"/>
                <a:gd name="f9" fmla="+- 0 0 -360"/>
                <a:gd name="f10" fmla="+- 0 0 -180"/>
                <a:gd name="f11" fmla="abs f4"/>
                <a:gd name="f12" fmla="abs f5"/>
                <a:gd name="f13" fmla="abs f6"/>
                <a:gd name="f14" fmla="val f7"/>
                <a:gd name="f15" fmla="+- 2700000 f2 0"/>
                <a:gd name="f16" fmla="*/ f9 f1 1"/>
                <a:gd name="f17" fmla="*/ f10 f1 1"/>
                <a:gd name="f18" fmla="?: f11 f4 1"/>
                <a:gd name="f19" fmla="?: f12 f5 1"/>
                <a:gd name="f20" fmla="?: f13 f6 1"/>
                <a:gd name="f21" fmla="*/ f15 f8 1"/>
                <a:gd name="f22" fmla="*/ f16 1 f3"/>
                <a:gd name="f23" fmla="*/ f17 1 f3"/>
                <a:gd name="f24" fmla="*/ f18 1 21600"/>
                <a:gd name="f25" fmla="*/ f19 1 21600"/>
                <a:gd name="f26" fmla="*/ 21600 f18 1"/>
                <a:gd name="f27" fmla="*/ 21600 f19 1"/>
                <a:gd name="f28" fmla="*/ f21 1 f1"/>
                <a:gd name="f29" fmla="+- f22 0 f2"/>
                <a:gd name="f30" fmla="+- f23 0 f2"/>
                <a:gd name="f31" fmla="min f25 f24"/>
                <a:gd name="f32" fmla="*/ f26 1 f20"/>
                <a:gd name="f33" fmla="*/ f27 1 f20"/>
                <a:gd name="f34" fmla="+- 0 0 f28"/>
                <a:gd name="f35" fmla="val f32"/>
                <a:gd name="f36" fmla="val f33"/>
                <a:gd name="f37" fmla="+- 0 0 f34"/>
                <a:gd name="f38" fmla="*/ f14 f31 1"/>
                <a:gd name="f39" fmla="+- f36 0 f14"/>
                <a:gd name="f40" fmla="+- f35 0 f14"/>
                <a:gd name="f41" fmla="*/ f37 f1 1"/>
                <a:gd name="f42" fmla="*/ f39 1 2"/>
                <a:gd name="f43" fmla="*/ f40 1 2"/>
                <a:gd name="f44" fmla="*/ f41 1 f8"/>
                <a:gd name="f45" fmla="+- f14 f42 0"/>
                <a:gd name="f46" fmla="+- f14 f43 0"/>
                <a:gd name="f47" fmla="+- f44 0 f2"/>
                <a:gd name="f48" fmla="*/ f43 f31 1"/>
                <a:gd name="f49" fmla="*/ f42 f31 1"/>
                <a:gd name="f50" fmla="cos 1 f47"/>
                <a:gd name="f51" fmla="sin 1 f47"/>
                <a:gd name="f52" fmla="*/ f45 f31 1"/>
                <a:gd name="f53" fmla="+- 0 0 f50"/>
                <a:gd name="f54" fmla="+- 0 0 f51"/>
                <a:gd name="f55" fmla="+- 0 0 f53"/>
                <a:gd name="f56" fmla="+- 0 0 f54"/>
                <a:gd name="f57" fmla="*/ f55 f43 1"/>
                <a:gd name="f58" fmla="*/ f56 f42 1"/>
                <a:gd name="f59" fmla="+- f46 0 f57"/>
                <a:gd name="f60" fmla="+- f46 f57 0"/>
                <a:gd name="f61" fmla="+- f45 0 f58"/>
                <a:gd name="f62" fmla="+- f45 f58 0"/>
                <a:gd name="f63" fmla="*/ f59 f31 1"/>
                <a:gd name="f64" fmla="*/ f61 f31 1"/>
                <a:gd name="f65" fmla="*/ f60 f31 1"/>
                <a:gd name="f66" fmla="*/ f62 f31 1"/>
              </a:gdLst>
              <a:ahLst/>
              <a:cxnLst>
                <a:cxn ang="3cd4">
                  <a:pos x="hc" y="t"/>
                </a:cxn>
                <a:cxn ang="0">
                  <a:pos x="r" y="vc"/>
                </a:cxn>
                <a:cxn ang="cd4">
                  <a:pos x="hc" y="b"/>
                </a:cxn>
                <a:cxn ang="cd2">
                  <a:pos x="l" y="vc"/>
                </a:cxn>
                <a:cxn ang="f29">
                  <a:pos x="f63" y="f64"/>
                </a:cxn>
                <a:cxn ang="f30">
                  <a:pos x="f63" y="f66"/>
                </a:cxn>
                <a:cxn ang="f30">
                  <a:pos x="f65" y="f66"/>
                </a:cxn>
                <a:cxn ang="f29">
                  <a:pos x="f65" y="f64"/>
                </a:cxn>
              </a:cxnLst>
              <a:rect l="f63" t="f64" r="f65" b="f66"/>
              <a:pathLst>
                <a:path>
                  <a:moveTo>
                    <a:pt x="f38" y="f52"/>
                  </a:moveTo>
                  <a:arcTo wR="f48" hR="f49" stAng="f1" swAng="f0"/>
                  <a:close/>
                </a:path>
              </a:pathLst>
            </a:custGeom>
            <a:gradFill>
              <a:gsLst>
                <a:gs pos="0">
                  <a:srgbClr val="9B6BF2">
                    <a:alpha val="7000"/>
                  </a:srgbClr>
                </a:gs>
                <a:gs pos="100000">
                  <a:srgbClr val="9B6BF2">
                    <a:alpha val="6000"/>
                  </a:srgbClr>
                </a:gs>
              </a:gsLst>
              <a:path path="circle">
                <a:fillToRect l="50000" t="50000" r="50000" b="50000"/>
              </a:path>
            </a:gradFill>
            <a:ln cap="flat">
              <a:noFill/>
              <a:prstDash val="solid"/>
            </a:ln>
          </p:spPr>
          <p:txBody>
            <a:bodyPr lIns="0" tIns="0" rIns="0" bIns="0"/>
            <a:lstStyle/>
            <a:p>
              <a:endParaRPr lang="en-GB"/>
            </a:p>
          </p:txBody>
        </p:sp>
        <p:sp>
          <p:nvSpPr>
            <p:cNvPr id="8" name="Oval 19">
              <a:extLst>
                <a:ext uri="{FF2B5EF4-FFF2-40B4-BE49-F238E27FC236}">
                  <a16:creationId xmlns:a16="http://schemas.microsoft.com/office/drawing/2014/main" id="{A2A1D85B-A222-4515-91D4-5937EE3D999E}"/>
                </a:ext>
              </a:extLst>
            </p:cNvPr>
            <p:cNvSpPr/>
            <p:nvPr/>
          </p:nvSpPr>
          <p:spPr>
            <a:xfrm>
              <a:off x="7999408" y="8467"/>
              <a:ext cx="1600200" cy="1600200"/>
            </a:xfrm>
            <a:custGeom>
              <a:avLst/>
              <a:gdLst>
                <a:gd name="f0" fmla="val 21600000"/>
                <a:gd name="f1" fmla="val 10800000"/>
                <a:gd name="f2" fmla="val 5400000"/>
                <a:gd name="f3" fmla="val 180"/>
                <a:gd name="f4" fmla="val w"/>
                <a:gd name="f5" fmla="val h"/>
                <a:gd name="f6" fmla="val ss"/>
                <a:gd name="f7" fmla="val 0"/>
                <a:gd name="f8" fmla="*/ 5419351 1 1725033"/>
                <a:gd name="f9" fmla="+- 0 0 -360"/>
                <a:gd name="f10" fmla="+- 0 0 -180"/>
                <a:gd name="f11" fmla="abs f4"/>
                <a:gd name="f12" fmla="abs f5"/>
                <a:gd name="f13" fmla="abs f6"/>
                <a:gd name="f14" fmla="val f7"/>
                <a:gd name="f15" fmla="+- 2700000 f2 0"/>
                <a:gd name="f16" fmla="*/ f9 f1 1"/>
                <a:gd name="f17" fmla="*/ f10 f1 1"/>
                <a:gd name="f18" fmla="?: f11 f4 1"/>
                <a:gd name="f19" fmla="?: f12 f5 1"/>
                <a:gd name="f20" fmla="?: f13 f6 1"/>
                <a:gd name="f21" fmla="*/ f15 f8 1"/>
                <a:gd name="f22" fmla="*/ f16 1 f3"/>
                <a:gd name="f23" fmla="*/ f17 1 f3"/>
                <a:gd name="f24" fmla="*/ f18 1 21600"/>
                <a:gd name="f25" fmla="*/ f19 1 21600"/>
                <a:gd name="f26" fmla="*/ 21600 f18 1"/>
                <a:gd name="f27" fmla="*/ 21600 f19 1"/>
                <a:gd name="f28" fmla="*/ f21 1 f1"/>
                <a:gd name="f29" fmla="+- f22 0 f2"/>
                <a:gd name="f30" fmla="+- f23 0 f2"/>
                <a:gd name="f31" fmla="min f25 f24"/>
                <a:gd name="f32" fmla="*/ f26 1 f20"/>
                <a:gd name="f33" fmla="*/ f27 1 f20"/>
                <a:gd name="f34" fmla="+- 0 0 f28"/>
                <a:gd name="f35" fmla="val f32"/>
                <a:gd name="f36" fmla="val f33"/>
                <a:gd name="f37" fmla="+- 0 0 f34"/>
                <a:gd name="f38" fmla="*/ f14 f31 1"/>
                <a:gd name="f39" fmla="+- f36 0 f14"/>
                <a:gd name="f40" fmla="+- f35 0 f14"/>
                <a:gd name="f41" fmla="*/ f37 f1 1"/>
                <a:gd name="f42" fmla="*/ f39 1 2"/>
                <a:gd name="f43" fmla="*/ f40 1 2"/>
                <a:gd name="f44" fmla="*/ f41 1 f8"/>
                <a:gd name="f45" fmla="+- f14 f42 0"/>
                <a:gd name="f46" fmla="+- f14 f43 0"/>
                <a:gd name="f47" fmla="+- f44 0 f2"/>
                <a:gd name="f48" fmla="*/ f43 f31 1"/>
                <a:gd name="f49" fmla="*/ f42 f31 1"/>
                <a:gd name="f50" fmla="cos 1 f47"/>
                <a:gd name="f51" fmla="sin 1 f47"/>
                <a:gd name="f52" fmla="*/ f45 f31 1"/>
                <a:gd name="f53" fmla="+- 0 0 f50"/>
                <a:gd name="f54" fmla="+- 0 0 f51"/>
                <a:gd name="f55" fmla="+- 0 0 f53"/>
                <a:gd name="f56" fmla="+- 0 0 f54"/>
                <a:gd name="f57" fmla="*/ f55 f43 1"/>
                <a:gd name="f58" fmla="*/ f56 f42 1"/>
                <a:gd name="f59" fmla="+- f46 0 f57"/>
                <a:gd name="f60" fmla="+- f46 f57 0"/>
                <a:gd name="f61" fmla="+- f45 0 f58"/>
                <a:gd name="f62" fmla="+- f45 f58 0"/>
                <a:gd name="f63" fmla="*/ f59 f31 1"/>
                <a:gd name="f64" fmla="*/ f61 f31 1"/>
                <a:gd name="f65" fmla="*/ f60 f31 1"/>
                <a:gd name="f66" fmla="*/ f62 f31 1"/>
              </a:gdLst>
              <a:ahLst/>
              <a:cxnLst>
                <a:cxn ang="3cd4">
                  <a:pos x="hc" y="t"/>
                </a:cxn>
                <a:cxn ang="0">
                  <a:pos x="r" y="vc"/>
                </a:cxn>
                <a:cxn ang="cd4">
                  <a:pos x="hc" y="b"/>
                </a:cxn>
                <a:cxn ang="cd2">
                  <a:pos x="l" y="vc"/>
                </a:cxn>
                <a:cxn ang="f29">
                  <a:pos x="f63" y="f64"/>
                </a:cxn>
                <a:cxn ang="f30">
                  <a:pos x="f63" y="f66"/>
                </a:cxn>
                <a:cxn ang="f30">
                  <a:pos x="f65" y="f66"/>
                </a:cxn>
                <a:cxn ang="f29">
                  <a:pos x="f65" y="f64"/>
                </a:cxn>
              </a:cxnLst>
              <a:rect l="f63" t="f64" r="f65" b="f66"/>
              <a:pathLst>
                <a:path>
                  <a:moveTo>
                    <a:pt x="f38" y="f52"/>
                  </a:moveTo>
                  <a:arcTo wR="f48" hR="f49" stAng="f1" swAng="f0"/>
                  <a:close/>
                </a:path>
              </a:pathLst>
            </a:custGeom>
            <a:gradFill>
              <a:gsLst>
                <a:gs pos="0">
                  <a:srgbClr val="9B6BF2">
                    <a:alpha val="14000"/>
                  </a:srgbClr>
                </a:gs>
                <a:gs pos="100000">
                  <a:srgbClr val="9B6BF2">
                    <a:alpha val="7000"/>
                  </a:srgbClr>
                </a:gs>
              </a:gsLst>
              <a:path path="circle">
                <a:fillToRect l="50000" t="50000" r="50000" b="50000"/>
              </a:path>
            </a:gradFill>
            <a:ln cap="flat">
              <a:noFill/>
              <a:prstDash val="solid"/>
            </a:ln>
          </p:spPr>
          <p:txBody>
            <a:bodyPr lIns="0" tIns="0" rIns="0" bIns="0"/>
            <a:lstStyle/>
            <a:p>
              <a:endParaRPr lang="en-GB"/>
            </a:p>
          </p:txBody>
        </p:sp>
        <p:sp>
          <p:nvSpPr>
            <p:cNvPr id="9" name="Rectangle 6">
              <a:extLst>
                <a:ext uri="{FF2B5EF4-FFF2-40B4-BE49-F238E27FC236}">
                  <a16:creationId xmlns:a16="http://schemas.microsoft.com/office/drawing/2014/main" id="{DB6A6305-63E9-4FAE-BEC1-D97D8A5353A8}"/>
                </a:ext>
              </a:extLst>
            </p:cNvPr>
            <p:cNvSpPr/>
            <p:nvPr/>
          </p:nvSpPr>
          <p:spPr>
            <a:xfrm>
              <a:off x="414863" y="402162"/>
              <a:ext cx="6510866" cy="6053666"/>
            </a:xfrm>
            <a:prstGeom prst="rect">
              <a:avLst/>
            </a:prstGeom>
            <a:solidFill>
              <a:srgbClr val="FFFFFF"/>
            </a:solidFill>
            <a:ln cap="flat">
              <a:noFill/>
              <a:prstDash val="solid"/>
            </a:ln>
          </p:spPr>
          <p:txBody>
            <a:bodyPr lIns="0" tIns="0" rIns="0" bIns="0"/>
            <a:lstStyle/>
            <a:p>
              <a:endParaRPr lang="en-GB"/>
            </a:p>
          </p:txBody>
        </p:sp>
        <p:sp>
          <p:nvSpPr>
            <p:cNvPr id="10" name="Freeform 5">
              <a:extLst>
                <a:ext uri="{FF2B5EF4-FFF2-40B4-BE49-F238E27FC236}">
                  <a16:creationId xmlns:a16="http://schemas.microsoft.com/office/drawing/2014/main" id="{289BF3FF-275B-402B-9C7F-1135977EA221}"/>
                </a:ext>
              </a:extLst>
            </p:cNvPr>
            <p:cNvSpPr/>
            <p:nvPr/>
          </p:nvSpPr>
          <p:spPr>
            <a:xfrm rot="5101754">
              <a:off x="6294738" y="4577734"/>
              <a:ext cx="3299411" cy="440923"/>
            </a:xfrm>
            <a:custGeom>
              <a:avLst/>
              <a:gdLst>
                <a:gd name="f0" fmla="val w"/>
                <a:gd name="f1" fmla="val h"/>
                <a:gd name="f2" fmla="val 0"/>
                <a:gd name="f3" fmla="val 10000"/>
                <a:gd name="f4" fmla="val 5291"/>
                <a:gd name="f5" fmla="val 85"/>
                <a:gd name="f6" fmla="val 2532"/>
                <a:gd name="f7" fmla="val 1736"/>
                <a:gd name="f8" fmla="val 3911"/>
                <a:gd name="f9" fmla="val 7524"/>
                <a:gd name="f10" fmla="val 5298"/>
                <a:gd name="f11" fmla="val 9958"/>
                <a:gd name="f12" fmla="val 9989"/>
                <a:gd name="f13" fmla="val 1958"/>
                <a:gd name="f14" fmla="val 9969"/>
                <a:gd name="f15" fmla="val 3333"/>
                <a:gd name="f16" fmla="val 9667"/>
                <a:gd name="f17" fmla="val 204"/>
                <a:gd name="f18" fmla="val 9334"/>
                <a:gd name="f19" fmla="val 400"/>
                <a:gd name="f20" fmla="val 9001"/>
                <a:gd name="f21" fmla="val 590"/>
                <a:gd name="f22" fmla="val 8667"/>
                <a:gd name="f23" fmla="val 753"/>
                <a:gd name="f24" fmla="val 8333"/>
                <a:gd name="f25" fmla="val 917"/>
                <a:gd name="f26" fmla="val 7999"/>
                <a:gd name="f27" fmla="val 1071"/>
                <a:gd name="f28" fmla="val 7669"/>
                <a:gd name="f29" fmla="val 1202"/>
                <a:gd name="f30" fmla="val 7333"/>
                <a:gd name="f31" fmla="val 1325"/>
                <a:gd name="f32" fmla="val 7000"/>
                <a:gd name="f33" fmla="val 1440"/>
                <a:gd name="f34" fmla="val 6673"/>
                <a:gd name="f35" fmla="val 1538"/>
                <a:gd name="f36" fmla="val 6340"/>
                <a:gd name="f37" fmla="val 1636"/>
                <a:gd name="f38" fmla="val 6013"/>
                <a:gd name="f39" fmla="val 1719"/>
                <a:gd name="f40" fmla="val 5686"/>
                <a:gd name="f41" fmla="val 1784"/>
                <a:gd name="f42" fmla="val 5359"/>
                <a:gd name="f43" fmla="val 1850"/>
                <a:gd name="f44" fmla="val 5036"/>
                <a:gd name="f45" fmla="val 1906"/>
                <a:gd name="f46" fmla="val 4717"/>
                <a:gd name="f47" fmla="val 1948"/>
                <a:gd name="f48" fmla="val 4396"/>
                <a:gd name="f49" fmla="val 1980"/>
                <a:gd name="f50" fmla="val 4079"/>
                <a:gd name="f51" fmla="val 2013"/>
                <a:gd name="f52" fmla="val 3766"/>
                <a:gd name="f53" fmla="val 2029"/>
                <a:gd name="f54" fmla="val 3454"/>
                <a:gd name="f55" fmla="val 2046"/>
                <a:gd name="f56" fmla="val 3145"/>
                <a:gd name="f57" fmla="val 2053"/>
                <a:gd name="f58" fmla="val 2839"/>
                <a:gd name="f59" fmla="val 2537"/>
                <a:gd name="f60" fmla="val 2238"/>
                <a:gd name="f61" fmla="val 1943"/>
                <a:gd name="f62" fmla="val 2004"/>
                <a:gd name="f63" fmla="val 1653"/>
                <a:gd name="f64" fmla="val 1368"/>
                <a:gd name="f65" fmla="val 1955"/>
                <a:gd name="f66" fmla="val 1085"/>
                <a:gd name="f67" fmla="val 1915"/>
                <a:gd name="f68" fmla="val 806"/>
                <a:gd name="f69" fmla="val 1873"/>
                <a:gd name="f70" fmla="val 533"/>
                <a:gd name="f71" fmla="val 1833"/>
                <a:gd name="f72" fmla="val 1726"/>
                <a:gd name="f73" fmla="val 28"/>
                <a:gd name="f74" fmla="val 1995"/>
                <a:gd name="f75" fmla="val 57"/>
                <a:gd name="f76" fmla="val 2263"/>
                <a:gd name="f77" fmla="*/ f0 1 10000"/>
                <a:gd name="f78" fmla="*/ f1 1 5291"/>
                <a:gd name="f79" fmla="val f2"/>
                <a:gd name="f80" fmla="val f3"/>
                <a:gd name="f81" fmla="val f4"/>
                <a:gd name="f82" fmla="+- f81 0 f79"/>
                <a:gd name="f83" fmla="+- f80 0 f79"/>
                <a:gd name="f84" fmla="*/ f83 1 10000"/>
                <a:gd name="f85" fmla="*/ f82 1 5291"/>
                <a:gd name="f86" fmla="*/ f79 1 f84"/>
                <a:gd name="f87" fmla="*/ f80 1 f84"/>
                <a:gd name="f88" fmla="*/ f79 1 f85"/>
                <a:gd name="f89" fmla="*/ f81 1 f85"/>
                <a:gd name="f90" fmla="*/ f86 f77 1"/>
                <a:gd name="f91" fmla="*/ f87 f77 1"/>
                <a:gd name="f92" fmla="*/ f89 f78 1"/>
                <a:gd name="f93" fmla="*/ f88 f78 1"/>
              </a:gdLst>
              <a:ahLst/>
              <a:cxnLst>
                <a:cxn ang="3cd4">
                  <a:pos x="hc" y="t"/>
                </a:cxn>
                <a:cxn ang="0">
                  <a:pos x="r" y="vc"/>
                </a:cxn>
                <a:cxn ang="cd4">
                  <a:pos x="hc" y="b"/>
                </a:cxn>
                <a:cxn ang="cd2">
                  <a:pos x="l" y="vc"/>
                </a:cxn>
              </a:cxnLst>
              <a:rect l="f90" t="f93" r="f91" b="f92"/>
              <a:pathLst>
                <a:path w="10000" h="5291">
                  <a:moveTo>
                    <a:pt x="f5" y="f6"/>
                  </a:moveTo>
                  <a:cubicBezTo>
                    <a:pt x="f7" y="f8"/>
                    <a:pt x="f9" y="f10"/>
                    <a:pt x="f11" y="f4"/>
                  </a:cubicBezTo>
                  <a:cubicBezTo>
                    <a:pt x="f12" y="f13"/>
                    <a:pt x="f14" y="f15"/>
                    <a:pt x="f3" y="f2"/>
                  </a:cubicBezTo>
                  <a:lnTo>
                    <a:pt x="f3" y="f2"/>
                  </a:lnTo>
                  <a:lnTo>
                    <a:pt x="f16" y="f17"/>
                  </a:lnTo>
                  <a:lnTo>
                    <a:pt x="f18" y="f19"/>
                  </a:lnTo>
                  <a:lnTo>
                    <a:pt x="f20" y="f21"/>
                  </a:lnTo>
                  <a:lnTo>
                    <a:pt x="f22" y="f23"/>
                  </a:lnTo>
                  <a:lnTo>
                    <a:pt x="f24" y="f25"/>
                  </a:lnTo>
                  <a:lnTo>
                    <a:pt x="f26" y="f27"/>
                  </a:lnTo>
                  <a:lnTo>
                    <a:pt x="f28" y="f29"/>
                  </a:lnTo>
                  <a:lnTo>
                    <a:pt x="f30" y="f31"/>
                  </a:lnTo>
                  <a:lnTo>
                    <a:pt x="f32" y="f33"/>
                  </a:lnTo>
                  <a:lnTo>
                    <a:pt x="f34" y="f35"/>
                  </a:lnTo>
                  <a:lnTo>
                    <a:pt x="f36" y="f37"/>
                  </a:lnTo>
                  <a:lnTo>
                    <a:pt x="f38" y="f39"/>
                  </a:lnTo>
                  <a:lnTo>
                    <a:pt x="f40" y="f41"/>
                  </a:lnTo>
                  <a:lnTo>
                    <a:pt x="f42" y="f43"/>
                  </a:lnTo>
                  <a:lnTo>
                    <a:pt x="f44" y="f45"/>
                  </a:lnTo>
                  <a:lnTo>
                    <a:pt x="f46" y="f47"/>
                  </a:lnTo>
                  <a:lnTo>
                    <a:pt x="f48" y="f49"/>
                  </a:lnTo>
                  <a:lnTo>
                    <a:pt x="f50" y="f51"/>
                  </a:lnTo>
                  <a:lnTo>
                    <a:pt x="f52" y="f53"/>
                  </a:lnTo>
                  <a:lnTo>
                    <a:pt x="f54" y="f55"/>
                  </a:lnTo>
                  <a:lnTo>
                    <a:pt x="f56" y="f57"/>
                  </a:lnTo>
                  <a:lnTo>
                    <a:pt x="f58" y="f55"/>
                  </a:lnTo>
                  <a:lnTo>
                    <a:pt x="f59" y="f55"/>
                  </a:lnTo>
                  <a:lnTo>
                    <a:pt x="f60" y="f53"/>
                  </a:lnTo>
                  <a:lnTo>
                    <a:pt x="f61" y="f62"/>
                  </a:lnTo>
                  <a:lnTo>
                    <a:pt x="f63" y="f49"/>
                  </a:lnTo>
                  <a:lnTo>
                    <a:pt x="f64" y="f65"/>
                  </a:lnTo>
                  <a:lnTo>
                    <a:pt x="f66" y="f67"/>
                  </a:lnTo>
                  <a:lnTo>
                    <a:pt x="f68" y="f69"/>
                  </a:lnTo>
                  <a:lnTo>
                    <a:pt x="f70" y="f71"/>
                  </a:lnTo>
                  <a:lnTo>
                    <a:pt x="f2" y="f72"/>
                  </a:lnTo>
                  <a:cubicBezTo>
                    <a:pt x="f73" y="f74"/>
                    <a:pt x="f75" y="f76"/>
                    <a:pt x="f5" y="f6"/>
                  </a:cubicBezTo>
                  <a:close/>
                </a:path>
              </a:pathLst>
            </a:custGeom>
            <a:solidFill>
              <a:srgbClr val="FFFFFF">
                <a:alpha val="20000"/>
              </a:srgbClr>
            </a:solidFill>
            <a:ln cap="flat">
              <a:noFill/>
              <a:prstDash val="solid"/>
            </a:ln>
          </p:spPr>
          <p:txBody>
            <a:bodyPr lIns="0" tIns="0" rIns="0" bIns="0"/>
            <a:lstStyle/>
            <a:p>
              <a:endParaRPr lang="en-GB"/>
            </a:p>
          </p:txBody>
        </p:sp>
        <p:sp>
          <p:nvSpPr>
            <p:cNvPr id="11" name="Freeform 5">
              <a:extLst>
                <a:ext uri="{FF2B5EF4-FFF2-40B4-BE49-F238E27FC236}">
                  <a16:creationId xmlns:a16="http://schemas.microsoft.com/office/drawing/2014/main" id="{990BC9A0-EBBA-4231-A45C-2799BB604EDE}"/>
                </a:ext>
              </a:extLst>
            </p:cNvPr>
            <p:cNvSpPr/>
            <p:nvPr/>
          </p:nvSpPr>
          <p:spPr>
            <a:xfrm rot="5400013">
              <a:off x="4449237" y="2801718"/>
              <a:ext cx="6053666" cy="1254556"/>
            </a:xfrm>
            <a:custGeom>
              <a:avLst/>
              <a:gdLst>
                <a:gd name="f0" fmla="val w"/>
                <a:gd name="f1" fmla="val h"/>
                <a:gd name="f2" fmla="val 0"/>
                <a:gd name="f3" fmla="val 10000"/>
                <a:gd name="f4" fmla="val 8000"/>
                <a:gd name="f5" fmla="val 7970"/>
                <a:gd name="f6" fmla="val 7"/>
                <a:gd name="f7" fmla="val 9773"/>
                <a:gd name="f8" fmla="val 156"/>
                <a:gd name="f9" fmla="val 9547"/>
                <a:gd name="f10" fmla="val 298"/>
                <a:gd name="f11" fmla="val 9320"/>
                <a:gd name="f12" fmla="val 437"/>
                <a:gd name="f13" fmla="val 9092"/>
                <a:gd name="f14" fmla="val 556"/>
                <a:gd name="f15" fmla="val 8865"/>
                <a:gd name="f16" fmla="val 676"/>
                <a:gd name="f17" fmla="val 8637"/>
                <a:gd name="f18" fmla="val 788"/>
                <a:gd name="f19" fmla="val 8412"/>
                <a:gd name="f20" fmla="val 884"/>
                <a:gd name="f21" fmla="val 8184"/>
                <a:gd name="f22" fmla="val 975"/>
                <a:gd name="f23" fmla="val 7957"/>
                <a:gd name="f24" fmla="val 1058"/>
                <a:gd name="f25" fmla="val 7734"/>
                <a:gd name="f26" fmla="val 1130"/>
                <a:gd name="f27" fmla="val 7508"/>
                <a:gd name="f28" fmla="val 1202"/>
                <a:gd name="f29" fmla="val 7285"/>
                <a:gd name="f30" fmla="val 1262"/>
                <a:gd name="f31" fmla="val 7062"/>
                <a:gd name="f32" fmla="val 1309"/>
                <a:gd name="f33" fmla="val 6840"/>
                <a:gd name="f34" fmla="val 1358"/>
                <a:gd name="f35" fmla="val 6620"/>
                <a:gd name="f36" fmla="val 1399"/>
                <a:gd name="f37" fmla="val 6402"/>
                <a:gd name="f38" fmla="val 1428"/>
                <a:gd name="f39" fmla="val 6184"/>
                <a:gd name="f40" fmla="val 1453"/>
                <a:gd name="f41" fmla="val 5968"/>
                <a:gd name="f42" fmla="val 1477"/>
                <a:gd name="f43" fmla="val 5755"/>
                <a:gd name="f44" fmla="val 1488"/>
                <a:gd name="f45" fmla="val 5542"/>
                <a:gd name="f46" fmla="val 1500"/>
                <a:gd name="f47" fmla="val 5332"/>
                <a:gd name="f48" fmla="val 1506"/>
                <a:gd name="f49" fmla="val 5124"/>
                <a:gd name="f50" fmla="val 4918"/>
                <a:gd name="f51" fmla="val 4714"/>
                <a:gd name="f52" fmla="val 4514"/>
                <a:gd name="f53" fmla="val 1470"/>
                <a:gd name="f54" fmla="val 4316"/>
                <a:gd name="f55" fmla="val 4122"/>
                <a:gd name="f56" fmla="val 1434"/>
                <a:gd name="f57" fmla="val 3929"/>
                <a:gd name="f58" fmla="val 1405"/>
                <a:gd name="f59" fmla="val 3739"/>
                <a:gd name="f60" fmla="val 1374"/>
                <a:gd name="f61" fmla="val 3553"/>
                <a:gd name="f62" fmla="val 1346"/>
                <a:gd name="f63" fmla="val 3190"/>
                <a:gd name="f64" fmla="val 1267"/>
                <a:gd name="f65" fmla="val 2842"/>
                <a:gd name="f66" fmla="val 1183"/>
                <a:gd name="f67" fmla="val 2508"/>
                <a:gd name="f68" fmla="val 1095"/>
                <a:gd name="f69" fmla="val 2192"/>
                <a:gd name="f70" fmla="val 998"/>
                <a:gd name="f71" fmla="val 1890"/>
                <a:gd name="f72" fmla="val 897"/>
                <a:gd name="f73" fmla="val 1610"/>
                <a:gd name="f74" fmla="val 1347"/>
                <a:gd name="f75" fmla="val 681"/>
                <a:gd name="f76" fmla="val 1105"/>
                <a:gd name="f77" fmla="val 574"/>
                <a:gd name="f78" fmla="val 883"/>
                <a:gd name="f79" fmla="val 473"/>
                <a:gd name="f80" fmla="val 686"/>
                <a:gd name="f81" fmla="val 377"/>
                <a:gd name="f82" fmla="val 508"/>
                <a:gd name="f83" fmla="val 286"/>
                <a:gd name="f84" fmla="val 358"/>
                <a:gd name="f85" fmla="val 210"/>
                <a:gd name="f86" fmla="val 232"/>
                <a:gd name="f87" fmla="val 138"/>
                <a:gd name="f88" fmla="val 59"/>
                <a:gd name="f89" fmla="val 35"/>
                <a:gd name="f90" fmla="*/ f0 1 10000"/>
                <a:gd name="f91" fmla="*/ f1 1 8000"/>
                <a:gd name="f92" fmla="val f2"/>
                <a:gd name="f93" fmla="val f3"/>
                <a:gd name="f94" fmla="val f4"/>
                <a:gd name="f95" fmla="+- f94 0 f92"/>
                <a:gd name="f96" fmla="+- f93 0 f92"/>
                <a:gd name="f97" fmla="*/ f96 1 10000"/>
                <a:gd name="f98" fmla="*/ f95 1 8000"/>
                <a:gd name="f99" fmla="*/ f92 1 f97"/>
                <a:gd name="f100" fmla="*/ f93 1 f97"/>
                <a:gd name="f101" fmla="*/ f92 1 f98"/>
                <a:gd name="f102" fmla="*/ f94 1 f98"/>
                <a:gd name="f103" fmla="*/ f99 f90 1"/>
                <a:gd name="f104" fmla="*/ f100 f90 1"/>
                <a:gd name="f105" fmla="*/ f102 f91 1"/>
                <a:gd name="f106" fmla="*/ f101 f91 1"/>
              </a:gdLst>
              <a:ahLst/>
              <a:cxnLst>
                <a:cxn ang="3cd4">
                  <a:pos x="hc" y="t"/>
                </a:cxn>
                <a:cxn ang="0">
                  <a:pos x="r" y="vc"/>
                </a:cxn>
                <a:cxn ang="cd4">
                  <a:pos x="hc" y="b"/>
                </a:cxn>
                <a:cxn ang="cd2">
                  <a:pos x="l" y="vc"/>
                </a:cxn>
              </a:cxnLst>
              <a:rect l="f103" t="f106" r="f104" b="f105"/>
              <a:pathLst>
                <a:path w="10000" h="8000">
                  <a:moveTo>
                    <a:pt x="f2" y="f2"/>
                  </a:moveTo>
                  <a:lnTo>
                    <a:pt x="f2" y="f5"/>
                  </a:lnTo>
                  <a:lnTo>
                    <a:pt x="f3" y="f4"/>
                  </a:lnTo>
                  <a:lnTo>
                    <a:pt x="f3" y="f6"/>
                  </a:lnTo>
                  <a:lnTo>
                    <a:pt x="f3" y="f6"/>
                  </a:lnTo>
                  <a:lnTo>
                    <a:pt x="f7" y="f8"/>
                  </a:lnTo>
                  <a:lnTo>
                    <a:pt x="f9" y="f10"/>
                  </a:lnTo>
                  <a:lnTo>
                    <a:pt x="f11" y="f12"/>
                  </a:lnTo>
                  <a:lnTo>
                    <a:pt x="f13" y="f14"/>
                  </a:lnTo>
                  <a:lnTo>
                    <a:pt x="f15" y="f16"/>
                  </a:lnTo>
                  <a:lnTo>
                    <a:pt x="f17" y="f18"/>
                  </a:lnTo>
                  <a:lnTo>
                    <a:pt x="f19" y="f20"/>
                  </a:lnTo>
                  <a:lnTo>
                    <a:pt x="f21" y="f22"/>
                  </a:lnTo>
                  <a:lnTo>
                    <a:pt x="f23" y="f24"/>
                  </a:lnTo>
                  <a:lnTo>
                    <a:pt x="f25" y="f26"/>
                  </a:lnTo>
                  <a:lnTo>
                    <a:pt x="f27" y="f28"/>
                  </a:lnTo>
                  <a:lnTo>
                    <a:pt x="f29" y="f30"/>
                  </a:lnTo>
                  <a:lnTo>
                    <a:pt x="f31" y="f32"/>
                  </a:lnTo>
                  <a:lnTo>
                    <a:pt x="f33" y="f34"/>
                  </a:lnTo>
                  <a:lnTo>
                    <a:pt x="f35" y="f36"/>
                  </a:lnTo>
                  <a:lnTo>
                    <a:pt x="f37" y="f38"/>
                  </a:lnTo>
                  <a:lnTo>
                    <a:pt x="f39" y="f40"/>
                  </a:lnTo>
                  <a:lnTo>
                    <a:pt x="f41" y="f42"/>
                  </a:lnTo>
                  <a:lnTo>
                    <a:pt x="f43" y="f44"/>
                  </a:lnTo>
                  <a:lnTo>
                    <a:pt x="f45" y="f46"/>
                  </a:lnTo>
                  <a:lnTo>
                    <a:pt x="f47" y="f48"/>
                  </a:lnTo>
                  <a:lnTo>
                    <a:pt x="f49" y="f46"/>
                  </a:lnTo>
                  <a:lnTo>
                    <a:pt x="f50" y="f46"/>
                  </a:lnTo>
                  <a:lnTo>
                    <a:pt x="f51" y="f44"/>
                  </a:lnTo>
                  <a:lnTo>
                    <a:pt x="f52" y="f53"/>
                  </a:lnTo>
                  <a:lnTo>
                    <a:pt x="f54" y="f40"/>
                  </a:lnTo>
                  <a:lnTo>
                    <a:pt x="f55" y="f56"/>
                  </a:lnTo>
                  <a:lnTo>
                    <a:pt x="f57" y="f58"/>
                  </a:lnTo>
                  <a:lnTo>
                    <a:pt x="f59" y="f60"/>
                  </a:lnTo>
                  <a:lnTo>
                    <a:pt x="f61" y="f62"/>
                  </a:lnTo>
                  <a:lnTo>
                    <a:pt x="f63" y="f64"/>
                  </a:lnTo>
                  <a:lnTo>
                    <a:pt x="f65" y="f66"/>
                  </a:lnTo>
                  <a:lnTo>
                    <a:pt x="f67" y="f68"/>
                  </a:lnTo>
                  <a:lnTo>
                    <a:pt x="f69" y="f70"/>
                  </a:lnTo>
                  <a:lnTo>
                    <a:pt x="f71" y="f72"/>
                  </a:lnTo>
                  <a:lnTo>
                    <a:pt x="f73" y="f18"/>
                  </a:lnTo>
                  <a:lnTo>
                    <a:pt x="f74" y="f75"/>
                  </a:lnTo>
                  <a:lnTo>
                    <a:pt x="f76" y="f77"/>
                  </a:lnTo>
                  <a:lnTo>
                    <a:pt x="f78" y="f79"/>
                  </a:lnTo>
                  <a:lnTo>
                    <a:pt x="f80" y="f81"/>
                  </a:lnTo>
                  <a:lnTo>
                    <a:pt x="f82" y="f83"/>
                  </a:lnTo>
                  <a:lnTo>
                    <a:pt x="f84" y="f85"/>
                  </a:lnTo>
                  <a:lnTo>
                    <a:pt x="f86" y="f87"/>
                  </a:lnTo>
                  <a:lnTo>
                    <a:pt x="f88" y="f89"/>
                  </a:lnTo>
                  <a:lnTo>
                    <a:pt x="f2" y="f2"/>
                  </a:lnTo>
                  <a:lnTo>
                    <a:pt x="f2" y="f2"/>
                  </a:lnTo>
                  <a:close/>
                </a:path>
              </a:pathLst>
            </a:custGeom>
            <a:solidFill>
              <a:srgbClr val="FFFFFF"/>
            </a:solidFill>
            <a:ln cap="flat">
              <a:noFill/>
              <a:prstDash val="solid"/>
            </a:ln>
          </p:spPr>
          <p:txBody>
            <a:bodyPr lIns="0" tIns="0" rIns="0" bIns="0"/>
            <a:lstStyle/>
            <a:p>
              <a:endParaRPr lang="en-GB"/>
            </a:p>
          </p:txBody>
        </p:sp>
        <p:sp>
          <p:nvSpPr>
            <p:cNvPr id="12" name="Freeform 5">
              <a:extLst>
                <a:ext uri="{FF2B5EF4-FFF2-40B4-BE49-F238E27FC236}">
                  <a16:creationId xmlns:a16="http://schemas.microsoft.com/office/drawing/2014/main" id="{31AB4153-6D3F-495D-8DA4-7EEF626F0624}"/>
                </a:ext>
              </a:extLst>
            </p:cNvPr>
            <p:cNvSpPr/>
            <p:nvPr/>
          </p:nvSpPr>
          <p:spPr>
            <a:xfrm>
              <a:off x="0" y="1591"/>
              <a:ext cx="12191996" cy="6856408"/>
            </a:xfrm>
            <a:custGeom>
              <a:avLst/>
              <a:gdLst>
                <a:gd name="f0" fmla="val w"/>
                <a:gd name="f1" fmla="val h"/>
                <a:gd name="f2" fmla="val 0"/>
                <a:gd name="f3" fmla="val 15356"/>
                <a:gd name="f4" fmla="val 8638"/>
                <a:gd name="f5" fmla="val 14748"/>
                <a:gd name="f6" fmla="val 8038"/>
                <a:gd name="f7" fmla="val 600"/>
                <a:gd name="f8" fmla="val 592"/>
                <a:gd name="f9" fmla="*/ f0 1 15356"/>
                <a:gd name="f10" fmla="*/ f1 1 8638"/>
                <a:gd name="f11" fmla="val f2"/>
                <a:gd name="f12" fmla="val f3"/>
                <a:gd name="f13" fmla="val f4"/>
                <a:gd name="f14" fmla="+- f13 0 f11"/>
                <a:gd name="f15" fmla="+- f12 0 f11"/>
                <a:gd name="f16" fmla="*/ f15 1 15356"/>
                <a:gd name="f17" fmla="*/ f14 1 8638"/>
                <a:gd name="f18" fmla="*/ 0 1 f16"/>
                <a:gd name="f19" fmla="*/ f12 1 f16"/>
                <a:gd name="f20" fmla="*/ 0 1 f17"/>
                <a:gd name="f21" fmla="*/ f13 1 f17"/>
                <a:gd name="f22" fmla="*/ f18 f9 1"/>
                <a:gd name="f23" fmla="*/ f19 f9 1"/>
                <a:gd name="f24" fmla="*/ f21 f10 1"/>
                <a:gd name="f25" fmla="*/ f20 f10 1"/>
              </a:gdLst>
              <a:ahLst/>
              <a:cxnLst>
                <a:cxn ang="3cd4">
                  <a:pos x="hc" y="t"/>
                </a:cxn>
                <a:cxn ang="0">
                  <a:pos x="r" y="vc"/>
                </a:cxn>
                <a:cxn ang="cd4">
                  <a:pos x="hc" y="b"/>
                </a:cxn>
                <a:cxn ang="cd2">
                  <a:pos x="l" y="vc"/>
                </a:cxn>
              </a:cxnLst>
              <a:rect l="f22" t="f25" r="f23" b="f24"/>
              <a:pathLst>
                <a:path w="15356" h="8638">
                  <a:moveTo>
                    <a:pt x="f2" y="f2"/>
                  </a:moveTo>
                  <a:lnTo>
                    <a:pt x="f2" y="f4"/>
                  </a:lnTo>
                  <a:lnTo>
                    <a:pt x="f3" y="f4"/>
                  </a:lnTo>
                  <a:lnTo>
                    <a:pt x="f3" y="f2"/>
                  </a:lnTo>
                  <a:lnTo>
                    <a:pt x="f2" y="f2"/>
                  </a:lnTo>
                  <a:close/>
                  <a:moveTo>
                    <a:pt x="f5" y="f6"/>
                  </a:moveTo>
                  <a:lnTo>
                    <a:pt x="f7" y="f6"/>
                  </a:lnTo>
                  <a:lnTo>
                    <a:pt x="f7" y="f8"/>
                  </a:lnTo>
                  <a:lnTo>
                    <a:pt x="f5" y="f8"/>
                  </a:lnTo>
                  <a:lnTo>
                    <a:pt x="f5" y="f6"/>
                  </a:lnTo>
                  <a:close/>
                </a:path>
              </a:pathLst>
            </a:custGeom>
            <a:solidFill>
              <a:srgbClr val="FFFFFF"/>
            </a:solidFill>
            <a:ln cap="flat">
              <a:noFill/>
              <a:prstDash val="solid"/>
            </a:ln>
          </p:spPr>
          <p:txBody>
            <a:bodyPr lIns="0" tIns="0" rIns="0" bIns="0"/>
            <a:lstStyle/>
            <a:p>
              <a:endParaRPr lang="en-GB"/>
            </a:p>
          </p:txBody>
        </p:sp>
      </p:grpSp>
      <p:sp>
        <p:nvSpPr>
          <p:cNvPr id="13" name="Vertical Title 1">
            <a:extLst>
              <a:ext uri="{FF2B5EF4-FFF2-40B4-BE49-F238E27FC236}">
                <a16:creationId xmlns:a16="http://schemas.microsoft.com/office/drawing/2014/main" id="{58390375-2CAE-4B14-B880-3E4D83B6C384}"/>
              </a:ext>
            </a:extLst>
          </p:cNvPr>
          <p:cNvSpPr txBox="1">
            <a:spLocks noGrp="1"/>
          </p:cNvSpPr>
          <p:nvPr>
            <p:ph type="title" orient="vert"/>
          </p:nvPr>
        </p:nvSpPr>
        <p:spPr>
          <a:xfrm>
            <a:off x="8585237" y="1278468"/>
            <a:ext cx="1409968" cy="4748588"/>
          </a:xfrm>
        </p:spPr>
        <p:txBody>
          <a:bodyPr vert="eaVert" anchor="b"/>
          <a:lstStyle>
            <a:lvl1pPr>
              <a:defRPr/>
            </a:lvl1pPr>
          </a:lstStyle>
          <a:p>
            <a:pPr lvl="0"/>
            <a:r>
              <a:rPr lang="en-US"/>
              <a:t>Click to edit Master title style</a:t>
            </a:r>
          </a:p>
        </p:txBody>
      </p:sp>
      <p:sp>
        <p:nvSpPr>
          <p:cNvPr id="14" name="Vertical Text Placeholder 2">
            <a:extLst>
              <a:ext uri="{FF2B5EF4-FFF2-40B4-BE49-F238E27FC236}">
                <a16:creationId xmlns:a16="http://schemas.microsoft.com/office/drawing/2014/main" id="{911086D5-0D06-4EBB-B3A6-8EC986F4453D}"/>
              </a:ext>
            </a:extLst>
          </p:cNvPr>
          <p:cNvSpPr txBox="1">
            <a:spLocks noGrp="1"/>
          </p:cNvSpPr>
          <p:nvPr>
            <p:ph type="body" orient="vert" idx="1"/>
          </p:nvPr>
        </p:nvSpPr>
        <p:spPr>
          <a:xfrm>
            <a:off x="1154951" y="1278468"/>
            <a:ext cx="6256023" cy="4748588"/>
          </a:xfrm>
        </p:spPr>
        <p:txBody>
          <a:bodyPr vert="eaVert"/>
          <a:lstStyle>
            <a:lvl1pPr>
              <a:defRPr/>
            </a:lvl1pPr>
            <a:lvl2pPr>
              <a:defRPr/>
            </a:lvl2pPr>
            <a:lvl3pPr>
              <a:defRPr/>
            </a:lvl3pPr>
            <a:lvl4pPr>
              <a:defRPr/>
            </a:lvl4pPr>
            <a:lvl5pPr>
              <a:defRPr/>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15" name="Date Placeholder 3">
            <a:extLst>
              <a:ext uri="{FF2B5EF4-FFF2-40B4-BE49-F238E27FC236}">
                <a16:creationId xmlns:a16="http://schemas.microsoft.com/office/drawing/2014/main" id="{91680456-183E-46AE-B045-FE633ED1C632}"/>
              </a:ext>
            </a:extLst>
          </p:cNvPr>
          <p:cNvSpPr txBox="1">
            <a:spLocks noGrp="1"/>
          </p:cNvSpPr>
          <p:nvPr>
            <p:ph type="dt" sz="half" idx="7"/>
          </p:nvPr>
        </p:nvSpPr>
        <p:spPr>
          <a:xfrm>
            <a:off x="10653107" y="6391838"/>
            <a:ext cx="992133" cy="304796"/>
          </a:xfrm>
        </p:spPr>
        <p:txBody>
          <a:bodyPr/>
          <a:lstStyle>
            <a:lvl1pPr>
              <a:defRPr/>
            </a:lvl1pPr>
          </a:lstStyle>
          <a:p>
            <a:pPr lvl="0"/>
            <a:fld id="{1C509664-41B7-48EE-9FAB-346A5CDB1C9A}" type="datetime1">
              <a:rPr lang="en-GB"/>
              <a:pPr lvl="0"/>
              <a:t>10/01/2020</a:t>
            </a:fld>
            <a:endParaRPr lang="en-GB"/>
          </a:p>
        </p:txBody>
      </p:sp>
      <p:sp>
        <p:nvSpPr>
          <p:cNvPr id="16" name="Footer Placeholder 4">
            <a:extLst>
              <a:ext uri="{FF2B5EF4-FFF2-40B4-BE49-F238E27FC236}">
                <a16:creationId xmlns:a16="http://schemas.microsoft.com/office/drawing/2014/main" id="{50C0ABC4-E071-4561-90C5-A96C3AA34D47}"/>
              </a:ext>
            </a:extLst>
          </p:cNvPr>
          <p:cNvSpPr txBox="1">
            <a:spLocks noGrp="1"/>
          </p:cNvSpPr>
          <p:nvPr>
            <p:ph type="ftr" sz="quarter" idx="9"/>
          </p:nvPr>
        </p:nvSpPr>
        <p:spPr/>
        <p:txBody>
          <a:bodyPr/>
          <a:lstStyle>
            <a:lvl1pPr>
              <a:defRPr/>
            </a:lvl1pPr>
          </a:lstStyle>
          <a:p>
            <a:pPr lvl="0"/>
            <a:endParaRPr lang="en-GB"/>
          </a:p>
        </p:txBody>
      </p:sp>
      <p:sp>
        <p:nvSpPr>
          <p:cNvPr id="17" name="Rectangle 13">
            <a:extLst>
              <a:ext uri="{FF2B5EF4-FFF2-40B4-BE49-F238E27FC236}">
                <a16:creationId xmlns:a16="http://schemas.microsoft.com/office/drawing/2014/main" id="{08634026-23B3-43C7-973A-7A8F8DC33C64}"/>
              </a:ext>
            </a:extLst>
          </p:cNvPr>
          <p:cNvSpPr/>
          <p:nvPr/>
        </p:nvSpPr>
        <p:spPr>
          <a:xfrm>
            <a:off x="10437811" y="0"/>
            <a:ext cx="685800" cy="1143000"/>
          </a:xfrm>
          <a:prstGeom prst="rect">
            <a:avLst/>
          </a:prstGeom>
          <a:solidFill>
            <a:srgbClr val="B31166"/>
          </a:solidFill>
          <a:ln cap="flat">
            <a:noFill/>
            <a:prstDash val="solid"/>
          </a:ln>
          <a:effectLst>
            <a:outerShdw dist="25402" dir="5400000" algn="tl">
              <a:srgbClr val="000000">
                <a:alpha val="45000"/>
              </a:srgbClr>
            </a:outerShdw>
          </a:effectLst>
        </p:spPr>
        <p:txBody>
          <a:bodyPr lIns="0" tIns="0" rIns="0" bIns="0"/>
          <a:lstStyle/>
          <a:p>
            <a:endParaRPr lang="en-GB"/>
          </a:p>
        </p:txBody>
      </p:sp>
      <p:sp>
        <p:nvSpPr>
          <p:cNvPr id="18" name="Slide Number Placeholder 5">
            <a:extLst>
              <a:ext uri="{FF2B5EF4-FFF2-40B4-BE49-F238E27FC236}">
                <a16:creationId xmlns:a16="http://schemas.microsoft.com/office/drawing/2014/main" id="{F42147D4-BBDB-4E26-8EA6-AF30D63E77FA}"/>
              </a:ext>
            </a:extLst>
          </p:cNvPr>
          <p:cNvSpPr txBox="1">
            <a:spLocks noGrp="1"/>
          </p:cNvSpPr>
          <p:nvPr>
            <p:ph type="sldNum" sz="quarter" idx="8"/>
          </p:nvPr>
        </p:nvSpPr>
        <p:spPr/>
        <p:txBody>
          <a:bodyPr/>
          <a:lstStyle>
            <a:lvl1pPr>
              <a:defRPr/>
            </a:lvl1pPr>
          </a:lstStyle>
          <a:p>
            <a:pPr lvl="0"/>
            <a:fld id="{EFBFFA82-03C4-44CF-BA30-1B0820799D4D}" type="slidenum">
              <a:t>‹#›</a:t>
            </a:fld>
            <a:endParaRPr lang="en-GB"/>
          </a:p>
        </p:txBody>
      </p:sp>
    </p:spTree>
    <p:extLst>
      <p:ext uri="{BB962C8B-B14F-4D97-AF65-F5344CB8AC3E}">
        <p14:creationId xmlns:p14="http://schemas.microsoft.com/office/powerpoint/2010/main" val="3982379361"/>
      </p:ext>
    </p:extLst>
  </p:cSld>
  <p:clrMapOvr>
    <a:masterClrMapping/>
  </p:clrMapOvr>
</p:sldLayout>
</file>

<file path=ppt/slideLayouts/slideLayout46.xml><?xml version="1.0" encoding="utf-8"?>
<p:sldLayout xmlns:a="http://schemas.openxmlformats.org/drawingml/2006/main" xmlns:r="http://schemas.openxmlformats.org/officeDocument/2006/relationships" xmlns:p="http://schemas.openxmlformats.org/presentationml/2006/main" showMasterSp="0" type="title" preserve="1">
  <p:cSld name="Title Slide">
    <p:spTree>
      <p:nvGrpSpPr>
        <p:cNvPr id="1" name=""/>
        <p:cNvGrpSpPr/>
        <p:nvPr/>
      </p:nvGrpSpPr>
      <p:grpSpPr>
        <a:xfrm>
          <a:off x="0" y="0"/>
          <a:ext cx="0" cy="0"/>
          <a:chOff x="0" y="0"/>
          <a:chExt cx="0" cy="0"/>
        </a:xfrm>
      </p:grpSpPr>
      <p:sp>
        <p:nvSpPr>
          <p:cNvPr id="10" name="Rectangle 9">
            <a:extLst>
              <a:ext uri="{FF2B5EF4-FFF2-40B4-BE49-F238E27FC236}">
                <a16:creationId xmlns:a16="http://schemas.microsoft.com/office/drawing/2014/main" id="{39E3965E-AC41-4711-9D10-E25ABB132D86}"/>
              </a:ext>
            </a:extLst>
          </p:cNvPr>
          <p:cNvSpPr/>
          <p:nvPr/>
        </p:nvSpPr>
        <p:spPr>
          <a:xfrm>
            <a:off x="3175" y="6400800"/>
            <a:ext cx="12188825" cy="457200"/>
          </a:xfrm>
          <a:prstGeom prst="rect">
            <a:avLst/>
          </a:prstGeom>
          <a:solidFill>
            <a:srgbClr val="262626"/>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p:cNvSpPr>
            <a:spLocks noGrp="1"/>
          </p:cNvSpPr>
          <p:nvPr>
            <p:ph type="ctrTitle"/>
          </p:nvPr>
        </p:nvSpPr>
        <p:spPr>
          <a:xfrm>
            <a:off x="1097280" y="758952"/>
            <a:ext cx="10058400" cy="3566160"/>
          </a:xfrm>
        </p:spPr>
        <p:txBody>
          <a:bodyPr anchor="b">
            <a:normAutofit/>
          </a:bodyPr>
          <a:lstStyle>
            <a:lvl1pPr algn="l">
              <a:lnSpc>
                <a:spcPct val="90000"/>
              </a:lnSpc>
              <a:defRPr sz="8000" spc="-50" baseline="0">
                <a:solidFill>
                  <a:schemeClr val="tx1">
                    <a:lumMod val="85000"/>
                    <a:lumOff val="15000"/>
                  </a:schemeClr>
                </a:solidFill>
              </a:defRPr>
            </a:lvl1pPr>
          </a:lstStyle>
          <a:p>
            <a:r>
              <a:rPr lang="en-US"/>
              <a:t>Click to edit Master title style</a:t>
            </a:r>
            <a:endParaRPr lang="en-US" dirty="0"/>
          </a:p>
        </p:txBody>
      </p:sp>
      <p:sp>
        <p:nvSpPr>
          <p:cNvPr id="3" name="Subtitle 2"/>
          <p:cNvSpPr>
            <a:spLocks noGrp="1"/>
          </p:cNvSpPr>
          <p:nvPr>
            <p:ph type="subTitle" idx="1"/>
          </p:nvPr>
        </p:nvSpPr>
        <p:spPr>
          <a:xfrm>
            <a:off x="1100051" y="4645152"/>
            <a:ext cx="10058400" cy="1143000"/>
          </a:xfrm>
        </p:spPr>
        <p:txBody>
          <a:bodyPr lIns="91440" rIns="91440">
            <a:normAutofit/>
          </a:bodyPr>
          <a:lstStyle>
            <a:lvl1pPr marL="0" indent="0" algn="l">
              <a:buNone/>
              <a:defRPr sz="2400" cap="all" spc="200" baseline="0">
                <a:solidFill>
                  <a:schemeClr val="tx1"/>
                </a:solidFill>
                <a:latin typeface="+mn-lt"/>
              </a:defRPr>
            </a:lvl1pPr>
            <a:lvl2pPr marL="457200" indent="0" algn="ctr">
              <a:buNone/>
              <a:defRPr sz="2400"/>
            </a:lvl2pPr>
            <a:lvl3pPr marL="914400" indent="0" algn="ctr">
              <a:buNone/>
              <a:defRPr sz="2400"/>
            </a:lvl3pPr>
            <a:lvl4pPr marL="1371600" indent="0" algn="ctr">
              <a:buNone/>
              <a:defRPr sz="2000"/>
            </a:lvl4pPr>
            <a:lvl5pPr marL="1828800" indent="0" algn="ctr">
              <a:buNone/>
              <a:defRPr sz="2000"/>
            </a:lvl5pPr>
            <a:lvl6pPr marL="2286000" indent="0" algn="ctr">
              <a:buNone/>
              <a:defRPr sz="2000"/>
            </a:lvl6pPr>
            <a:lvl7pPr marL="2743200" indent="0" algn="ctr">
              <a:buNone/>
              <a:defRPr sz="2000"/>
            </a:lvl7pPr>
            <a:lvl8pPr marL="3200400" indent="0" algn="ctr">
              <a:buNone/>
              <a:defRPr sz="2000"/>
            </a:lvl8pPr>
            <a:lvl9pPr marL="3657600" indent="0" algn="ctr">
              <a:buNone/>
              <a:defRPr sz="2000"/>
            </a:lvl9pPr>
          </a:lstStyle>
          <a:p>
            <a:r>
              <a:rPr lang="en-US"/>
              <a:t>Click to edit Master subtitle style</a:t>
            </a:r>
            <a:endParaRPr lang="en-US" dirty="0"/>
          </a:p>
        </p:txBody>
      </p:sp>
      <p:cxnSp>
        <p:nvCxnSpPr>
          <p:cNvPr id="9" name="Straight Connector 8">
            <a:extLst>
              <a:ext uri="{FF2B5EF4-FFF2-40B4-BE49-F238E27FC236}">
                <a16:creationId xmlns:a16="http://schemas.microsoft.com/office/drawing/2014/main" id="{1F5DC8C3-BA5F-4EED-BB9A-A14272BD82A1}"/>
              </a:ext>
            </a:extLst>
          </p:cNvPr>
          <p:cNvCxnSpPr/>
          <p:nvPr/>
        </p:nvCxnSpPr>
        <p:spPr>
          <a:xfrm>
            <a:off x="1207658" y="4474741"/>
            <a:ext cx="9875520" cy="0"/>
          </a:xfrm>
          <a:prstGeom prst="line">
            <a:avLst/>
          </a:prstGeom>
          <a:ln w="12700">
            <a:solidFill>
              <a:schemeClr val="tx1">
                <a:lumMod val="75000"/>
                <a:lumOff val="25000"/>
              </a:schemeClr>
            </a:solidFill>
          </a:ln>
        </p:spPr>
        <p:style>
          <a:lnRef idx="1">
            <a:schemeClr val="accent1"/>
          </a:lnRef>
          <a:fillRef idx="0">
            <a:schemeClr val="accent1"/>
          </a:fillRef>
          <a:effectRef idx="0">
            <a:schemeClr val="accent1"/>
          </a:effectRef>
          <a:fontRef idx="minor">
            <a:schemeClr val="tx1"/>
          </a:fontRef>
        </p:style>
      </p:cxnSp>
      <p:sp>
        <p:nvSpPr>
          <p:cNvPr id="4" name="Date Placeholder 3">
            <a:extLst>
              <a:ext uri="{FF2B5EF4-FFF2-40B4-BE49-F238E27FC236}">
                <a16:creationId xmlns:a16="http://schemas.microsoft.com/office/drawing/2014/main" id="{9925CCF1-92C0-4AF3-BFAF-4921631915AB}"/>
              </a:ext>
            </a:extLst>
          </p:cNvPr>
          <p:cNvSpPr>
            <a:spLocks noGrp="1"/>
          </p:cNvSpPr>
          <p:nvPr>
            <p:ph type="dt" sz="half" idx="10"/>
          </p:nvPr>
        </p:nvSpPr>
        <p:spPr/>
        <p:txBody>
          <a:bodyPr/>
          <a:lstStyle/>
          <a:p>
            <a:fld id="{9184DA70-C731-4C70-880D-CCD4705E623C}" type="datetime1">
              <a:rPr lang="en-US" smtClean="0"/>
              <a:t>1/10/2020</a:t>
            </a:fld>
            <a:endParaRPr lang="en-US" dirty="0"/>
          </a:p>
        </p:txBody>
      </p:sp>
      <p:sp>
        <p:nvSpPr>
          <p:cNvPr id="5" name="Footer Placeholder 4">
            <a:extLst>
              <a:ext uri="{FF2B5EF4-FFF2-40B4-BE49-F238E27FC236}">
                <a16:creationId xmlns:a16="http://schemas.microsoft.com/office/drawing/2014/main" id="{051A78A9-3DFF-4937-A9F2-5D8CF495F367}"/>
              </a:ext>
            </a:extLst>
          </p:cNvPr>
          <p:cNvSpPr>
            <a:spLocks noGrp="1"/>
          </p:cNvSpPr>
          <p:nvPr>
            <p:ph type="ftr" sz="quarter" idx="11"/>
          </p:nvPr>
        </p:nvSpPr>
        <p:spPr/>
        <p:txBody>
          <a:bodyPr/>
          <a:lstStyle/>
          <a:p>
            <a:endParaRPr lang="en-US" dirty="0"/>
          </a:p>
        </p:txBody>
      </p:sp>
      <p:sp>
        <p:nvSpPr>
          <p:cNvPr id="6" name="Slide Number Placeholder 5">
            <a:extLst>
              <a:ext uri="{FF2B5EF4-FFF2-40B4-BE49-F238E27FC236}">
                <a16:creationId xmlns:a16="http://schemas.microsoft.com/office/drawing/2014/main" id="{5FAEB271-5CC0-4759-BC6E-8BE53AB227C0}"/>
              </a:ext>
            </a:extLst>
          </p:cNvPr>
          <p:cNvSpPr>
            <a:spLocks noGrp="1"/>
          </p:cNvSpPr>
          <p:nvPr>
            <p:ph type="sldNum" sz="quarter" idx="12"/>
          </p:nvPr>
        </p:nvSpPr>
        <p:spPr/>
        <p:txBody>
          <a:bodyPr/>
          <a:lstStyle/>
          <a:p>
            <a:fld id="{3A98EE3D-8CD1-4C3F-BD1C-C98C9596463C}" type="slidenum">
              <a:rPr lang="en-US" smtClean="0"/>
              <a:t>‹#›</a:t>
            </a:fld>
            <a:endParaRPr lang="en-US" dirty="0"/>
          </a:p>
        </p:txBody>
      </p:sp>
    </p:spTree>
    <p:extLst>
      <p:ext uri="{BB962C8B-B14F-4D97-AF65-F5344CB8AC3E}">
        <p14:creationId xmlns:p14="http://schemas.microsoft.com/office/powerpoint/2010/main" val="63906191"/>
      </p:ext>
    </p:extLst>
  </p:cSld>
  <p:clrMapOvr>
    <a:masterClrMapping/>
  </p:clrMapOvr>
</p:sldLayout>
</file>

<file path=ppt/slideLayouts/slideLayout47.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Date Placeholder 6">
            <a:extLst>
              <a:ext uri="{FF2B5EF4-FFF2-40B4-BE49-F238E27FC236}">
                <a16:creationId xmlns:a16="http://schemas.microsoft.com/office/drawing/2014/main" id="{354D8B55-9EA8-4B81-8E84-9B93B0A27559}"/>
              </a:ext>
            </a:extLst>
          </p:cNvPr>
          <p:cNvSpPr>
            <a:spLocks noGrp="1"/>
          </p:cNvSpPr>
          <p:nvPr>
            <p:ph type="dt" sz="half" idx="10"/>
          </p:nvPr>
        </p:nvSpPr>
        <p:spPr/>
        <p:txBody>
          <a:bodyPr/>
          <a:lstStyle/>
          <a:p>
            <a:fld id="{4BE1D723-8F53-4F53-90B0-1982A396982E}" type="datetime1">
              <a:rPr lang="en-US" smtClean="0"/>
              <a:t>1/10/2020</a:t>
            </a:fld>
            <a:endParaRPr lang="en-US" dirty="0"/>
          </a:p>
        </p:txBody>
      </p:sp>
      <p:sp>
        <p:nvSpPr>
          <p:cNvPr id="8" name="Footer Placeholder 7">
            <a:extLst>
              <a:ext uri="{FF2B5EF4-FFF2-40B4-BE49-F238E27FC236}">
                <a16:creationId xmlns:a16="http://schemas.microsoft.com/office/drawing/2014/main" id="{062CA021-2578-47CB-822C-BDDFF7223B28}"/>
              </a:ext>
            </a:extLst>
          </p:cNvPr>
          <p:cNvSpPr>
            <a:spLocks noGrp="1"/>
          </p:cNvSpPr>
          <p:nvPr>
            <p:ph type="ftr" sz="quarter" idx="11"/>
          </p:nvPr>
        </p:nvSpPr>
        <p:spPr/>
        <p:txBody>
          <a:bodyPr/>
          <a:lstStyle/>
          <a:p>
            <a:endParaRPr lang="en-US" dirty="0"/>
          </a:p>
        </p:txBody>
      </p:sp>
      <p:sp>
        <p:nvSpPr>
          <p:cNvPr id="9" name="Slide Number Placeholder 8">
            <a:extLst>
              <a:ext uri="{FF2B5EF4-FFF2-40B4-BE49-F238E27FC236}">
                <a16:creationId xmlns:a16="http://schemas.microsoft.com/office/drawing/2014/main" id="{C4AAB51D-4141-4682-9375-DAFD5FB9DD10}"/>
              </a:ext>
            </a:extLst>
          </p:cNvPr>
          <p:cNvSpPr>
            <a:spLocks noGrp="1"/>
          </p:cNvSpPr>
          <p:nvPr>
            <p:ph type="sldNum" sz="quarter" idx="12"/>
          </p:nvPr>
        </p:nvSpPr>
        <p:spPr/>
        <p:txBody>
          <a:bodyPr/>
          <a:lstStyle/>
          <a:p>
            <a:fld id="{3A98EE3D-8CD1-4C3F-BD1C-C98C9596463C}" type="slidenum">
              <a:rPr lang="en-US" smtClean="0"/>
              <a:t>‹#›</a:t>
            </a:fld>
            <a:endParaRPr lang="en-US" dirty="0"/>
          </a:p>
        </p:txBody>
      </p:sp>
    </p:spTree>
    <p:extLst>
      <p:ext uri="{BB962C8B-B14F-4D97-AF65-F5344CB8AC3E}">
        <p14:creationId xmlns:p14="http://schemas.microsoft.com/office/powerpoint/2010/main" val="1915524747"/>
      </p:ext>
    </p:extLst>
  </p:cSld>
  <p:clrMapOvr>
    <a:masterClrMapping/>
  </p:clrMapOvr>
</p:sldLayout>
</file>

<file path=ppt/slideLayouts/slideLayout48.xml><?xml version="1.0" encoding="utf-8"?>
<p:sldLayout xmlns:a="http://schemas.openxmlformats.org/drawingml/2006/main" xmlns:r="http://schemas.openxmlformats.org/officeDocument/2006/relationships" xmlns:p="http://schemas.openxmlformats.org/presentationml/2006/main" showMasterSp="0" type="secHead" preserve="1">
  <p:cSld name="Section Header">
    <p:bg>
      <p:bgPr>
        <a:solidFill>
          <a:schemeClr val="bg1"/>
        </a:solidFill>
        <a:effectLst/>
      </p:bgPr>
    </p:bg>
    <p:spTree>
      <p:nvGrpSpPr>
        <p:cNvPr id="1" name=""/>
        <p:cNvGrpSpPr/>
        <p:nvPr/>
      </p:nvGrpSpPr>
      <p:grpSpPr>
        <a:xfrm>
          <a:off x="0" y="0"/>
          <a:ext cx="0" cy="0"/>
          <a:chOff x="0" y="0"/>
          <a:chExt cx="0" cy="0"/>
        </a:xfrm>
      </p:grpSpPr>
      <p:sp>
        <p:nvSpPr>
          <p:cNvPr id="10" name="Rectangle 9">
            <a:extLst>
              <a:ext uri="{FF2B5EF4-FFF2-40B4-BE49-F238E27FC236}">
                <a16:creationId xmlns:a16="http://schemas.microsoft.com/office/drawing/2014/main" id="{A585C21A-8B93-4657-B5DF-7EAEAD3BE127}"/>
              </a:ext>
            </a:extLst>
          </p:cNvPr>
          <p:cNvSpPr/>
          <p:nvPr/>
        </p:nvSpPr>
        <p:spPr>
          <a:xfrm>
            <a:off x="3175" y="6400800"/>
            <a:ext cx="12188825" cy="457200"/>
          </a:xfrm>
          <a:prstGeom prst="rect">
            <a:avLst/>
          </a:prstGeom>
          <a:solidFill>
            <a:srgbClr val="262626"/>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p:cNvSpPr>
            <a:spLocks noGrp="1"/>
          </p:cNvSpPr>
          <p:nvPr>
            <p:ph type="title"/>
          </p:nvPr>
        </p:nvSpPr>
        <p:spPr>
          <a:xfrm>
            <a:off x="1097280" y="758952"/>
            <a:ext cx="10058400" cy="3566160"/>
          </a:xfrm>
        </p:spPr>
        <p:txBody>
          <a:bodyPr anchor="b" anchorCtr="0">
            <a:normAutofit/>
          </a:bodyPr>
          <a:lstStyle>
            <a:lvl1pPr>
              <a:lnSpc>
                <a:spcPct val="90000"/>
              </a:lnSpc>
              <a:defRPr sz="8000" b="0">
                <a:solidFill>
                  <a:schemeClr val="tx1">
                    <a:lumMod val="85000"/>
                    <a:lumOff val="15000"/>
                  </a:schemeClr>
                </a:solidFill>
              </a:defRPr>
            </a:lvl1pPr>
          </a:lstStyle>
          <a:p>
            <a:r>
              <a:rPr lang="en-US"/>
              <a:t>Click to edit Master title style</a:t>
            </a:r>
            <a:endParaRPr lang="en-US" dirty="0"/>
          </a:p>
        </p:txBody>
      </p:sp>
      <p:sp>
        <p:nvSpPr>
          <p:cNvPr id="3" name="Text Placeholder 2"/>
          <p:cNvSpPr>
            <a:spLocks noGrp="1"/>
          </p:cNvSpPr>
          <p:nvPr>
            <p:ph type="body" idx="1"/>
          </p:nvPr>
        </p:nvSpPr>
        <p:spPr>
          <a:xfrm>
            <a:off x="1097280" y="4663440"/>
            <a:ext cx="10058400" cy="1143000"/>
          </a:xfrm>
        </p:spPr>
        <p:txBody>
          <a:bodyPr lIns="91440" rIns="91440" anchor="t" anchorCtr="0">
            <a:normAutofit/>
          </a:bodyPr>
          <a:lstStyle>
            <a:lvl1pPr marL="0" indent="0">
              <a:buNone/>
              <a:defRPr sz="2400" cap="all" spc="200" baseline="0">
                <a:solidFill>
                  <a:schemeClr val="tx1"/>
                </a:solidFill>
                <a:latin typeface="+mn-lt"/>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cxnSp>
        <p:nvCxnSpPr>
          <p:cNvPr id="9" name="Straight Connector 8">
            <a:extLst>
              <a:ext uri="{FF2B5EF4-FFF2-40B4-BE49-F238E27FC236}">
                <a16:creationId xmlns:a16="http://schemas.microsoft.com/office/drawing/2014/main" id="{459DE2C1-4C52-40A3-8959-27B2C1BEBFF6}"/>
              </a:ext>
            </a:extLst>
          </p:cNvPr>
          <p:cNvCxnSpPr/>
          <p:nvPr/>
        </p:nvCxnSpPr>
        <p:spPr>
          <a:xfrm>
            <a:off x="1207658" y="4485132"/>
            <a:ext cx="9875520" cy="0"/>
          </a:xfrm>
          <a:prstGeom prst="line">
            <a:avLst/>
          </a:prstGeom>
          <a:ln w="12700">
            <a:solidFill>
              <a:schemeClr val="tx1">
                <a:lumMod val="75000"/>
                <a:lumOff val="25000"/>
              </a:schemeClr>
            </a:solidFill>
          </a:ln>
        </p:spPr>
        <p:style>
          <a:lnRef idx="1">
            <a:schemeClr val="accent1"/>
          </a:lnRef>
          <a:fillRef idx="0">
            <a:schemeClr val="accent1"/>
          </a:fillRef>
          <a:effectRef idx="0">
            <a:schemeClr val="accent1"/>
          </a:effectRef>
          <a:fontRef idx="minor">
            <a:schemeClr val="tx1"/>
          </a:fontRef>
        </p:style>
      </p:cxnSp>
      <p:sp>
        <p:nvSpPr>
          <p:cNvPr id="7" name="Date Placeholder 6">
            <a:extLst>
              <a:ext uri="{FF2B5EF4-FFF2-40B4-BE49-F238E27FC236}">
                <a16:creationId xmlns:a16="http://schemas.microsoft.com/office/drawing/2014/main" id="{AAF2E137-EC28-48F8-9198-1F02539029B6}"/>
              </a:ext>
            </a:extLst>
          </p:cNvPr>
          <p:cNvSpPr>
            <a:spLocks noGrp="1"/>
          </p:cNvSpPr>
          <p:nvPr>
            <p:ph type="dt" sz="half" idx="10"/>
          </p:nvPr>
        </p:nvSpPr>
        <p:spPr/>
        <p:txBody>
          <a:bodyPr/>
          <a:lstStyle/>
          <a:p>
            <a:fld id="{97669AF7-7BEB-44E4-9852-375E34362B5B}" type="datetime1">
              <a:rPr lang="en-US" smtClean="0"/>
              <a:t>1/10/2020</a:t>
            </a:fld>
            <a:endParaRPr lang="en-US" dirty="0"/>
          </a:p>
        </p:txBody>
      </p:sp>
      <p:sp>
        <p:nvSpPr>
          <p:cNvPr id="8" name="Footer Placeholder 7">
            <a:extLst>
              <a:ext uri="{FF2B5EF4-FFF2-40B4-BE49-F238E27FC236}">
                <a16:creationId xmlns:a16="http://schemas.microsoft.com/office/drawing/2014/main" id="{189422CD-6F62-4DD6-89EF-07A60B42D219}"/>
              </a:ext>
            </a:extLst>
          </p:cNvPr>
          <p:cNvSpPr>
            <a:spLocks noGrp="1"/>
          </p:cNvSpPr>
          <p:nvPr>
            <p:ph type="ftr" sz="quarter" idx="11"/>
          </p:nvPr>
        </p:nvSpPr>
        <p:spPr/>
        <p:txBody>
          <a:bodyPr/>
          <a:lstStyle/>
          <a:p>
            <a:endParaRPr lang="en-US" dirty="0"/>
          </a:p>
        </p:txBody>
      </p:sp>
      <p:sp>
        <p:nvSpPr>
          <p:cNvPr id="11" name="Slide Number Placeholder 10">
            <a:extLst>
              <a:ext uri="{FF2B5EF4-FFF2-40B4-BE49-F238E27FC236}">
                <a16:creationId xmlns:a16="http://schemas.microsoft.com/office/drawing/2014/main" id="{69C6AFF8-42B4-4D05-969B-9F5FB3355555}"/>
              </a:ext>
            </a:extLst>
          </p:cNvPr>
          <p:cNvSpPr>
            <a:spLocks noGrp="1"/>
          </p:cNvSpPr>
          <p:nvPr>
            <p:ph type="sldNum" sz="quarter" idx="12"/>
          </p:nvPr>
        </p:nvSpPr>
        <p:spPr/>
        <p:txBody>
          <a:bodyPr/>
          <a:lstStyle/>
          <a:p>
            <a:fld id="{3A98EE3D-8CD1-4C3F-BD1C-C98C9596463C}" type="slidenum">
              <a:rPr lang="en-US" smtClean="0"/>
              <a:t>‹#›</a:t>
            </a:fld>
            <a:endParaRPr lang="en-US" dirty="0"/>
          </a:p>
        </p:txBody>
      </p:sp>
    </p:spTree>
    <p:extLst>
      <p:ext uri="{BB962C8B-B14F-4D97-AF65-F5344CB8AC3E}">
        <p14:creationId xmlns:p14="http://schemas.microsoft.com/office/powerpoint/2010/main" val="1360040638"/>
      </p:ext>
    </p:extLst>
  </p:cSld>
  <p:clrMapOvr>
    <a:masterClrMapping/>
  </p:clrMapOvr>
</p:sldLayout>
</file>

<file path=ppt/slideLayouts/slideLayout49.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8" name="Title 7"/>
          <p:cNvSpPr>
            <a:spLocks noGrp="1"/>
          </p:cNvSpPr>
          <p:nvPr>
            <p:ph type="title"/>
          </p:nvPr>
        </p:nvSpPr>
        <p:spPr>
          <a:xfrm>
            <a:off x="1097280" y="286603"/>
            <a:ext cx="10058400" cy="1450757"/>
          </a:xfrm>
        </p:spPr>
        <p:txBody>
          <a:bodyPr/>
          <a:lstStyle/>
          <a:p>
            <a:r>
              <a:rPr lang="en-US"/>
              <a:t>Click to edit Master title style</a:t>
            </a:r>
            <a:endParaRPr lang="en-US" dirty="0"/>
          </a:p>
        </p:txBody>
      </p:sp>
      <p:sp>
        <p:nvSpPr>
          <p:cNvPr id="3" name="Content Placeholder 2"/>
          <p:cNvSpPr>
            <a:spLocks noGrp="1"/>
          </p:cNvSpPr>
          <p:nvPr>
            <p:ph sz="half" idx="1"/>
          </p:nvPr>
        </p:nvSpPr>
        <p:spPr>
          <a:xfrm>
            <a:off x="1097280" y="2120900"/>
            <a:ext cx="4639736" cy="3748193"/>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Content Placeholder 3"/>
          <p:cNvSpPr>
            <a:spLocks noGrp="1"/>
          </p:cNvSpPr>
          <p:nvPr>
            <p:ph sz="half" idx="2"/>
          </p:nvPr>
        </p:nvSpPr>
        <p:spPr>
          <a:xfrm>
            <a:off x="6515944" y="2120900"/>
            <a:ext cx="4639736" cy="3748194"/>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2" name="Date Placeholder 1">
            <a:extLst>
              <a:ext uri="{FF2B5EF4-FFF2-40B4-BE49-F238E27FC236}">
                <a16:creationId xmlns:a16="http://schemas.microsoft.com/office/drawing/2014/main" id="{5782D47D-B0DC-4C40-BCC6-BBBA32584A38}"/>
              </a:ext>
            </a:extLst>
          </p:cNvPr>
          <p:cNvSpPr>
            <a:spLocks noGrp="1"/>
          </p:cNvSpPr>
          <p:nvPr>
            <p:ph type="dt" sz="half" idx="10"/>
          </p:nvPr>
        </p:nvSpPr>
        <p:spPr/>
        <p:txBody>
          <a:bodyPr/>
          <a:lstStyle/>
          <a:p>
            <a:fld id="{BAAAC38D-0552-4C82-B593-E6124DFADBE2}" type="datetime1">
              <a:rPr lang="en-US" smtClean="0"/>
              <a:t>1/10/2020</a:t>
            </a:fld>
            <a:endParaRPr lang="en-US" dirty="0"/>
          </a:p>
        </p:txBody>
      </p:sp>
      <p:sp>
        <p:nvSpPr>
          <p:cNvPr id="9" name="Footer Placeholder 8">
            <a:extLst>
              <a:ext uri="{FF2B5EF4-FFF2-40B4-BE49-F238E27FC236}">
                <a16:creationId xmlns:a16="http://schemas.microsoft.com/office/drawing/2014/main" id="{4690D34E-7EBD-44B2-83CA-4C126A18D7EF}"/>
              </a:ext>
            </a:extLst>
          </p:cNvPr>
          <p:cNvSpPr>
            <a:spLocks noGrp="1"/>
          </p:cNvSpPr>
          <p:nvPr>
            <p:ph type="ftr" sz="quarter" idx="11"/>
          </p:nvPr>
        </p:nvSpPr>
        <p:spPr/>
        <p:txBody>
          <a:bodyPr/>
          <a:lstStyle/>
          <a:p>
            <a:endParaRPr lang="en-US" dirty="0"/>
          </a:p>
        </p:txBody>
      </p:sp>
      <p:sp>
        <p:nvSpPr>
          <p:cNvPr id="10" name="Slide Number Placeholder 9">
            <a:extLst>
              <a:ext uri="{FF2B5EF4-FFF2-40B4-BE49-F238E27FC236}">
                <a16:creationId xmlns:a16="http://schemas.microsoft.com/office/drawing/2014/main" id="{2AC511A1-9BBD-42DE-92FB-2AF44F8E97A9}"/>
              </a:ext>
            </a:extLst>
          </p:cNvPr>
          <p:cNvSpPr>
            <a:spLocks noGrp="1"/>
          </p:cNvSpPr>
          <p:nvPr>
            <p:ph type="sldNum" sz="quarter" idx="12"/>
          </p:nvPr>
        </p:nvSpPr>
        <p:spPr/>
        <p:txBody>
          <a:bodyPr/>
          <a:lstStyle/>
          <a:p>
            <a:fld id="{3A98EE3D-8CD1-4C3F-BD1C-C98C9596463C}" type="slidenum">
              <a:rPr lang="en-US" smtClean="0"/>
              <a:t>‹#›</a:t>
            </a:fld>
            <a:endParaRPr lang="en-US" dirty="0"/>
          </a:p>
        </p:txBody>
      </p:sp>
    </p:spTree>
    <p:extLst>
      <p:ext uri="{BB962C8B-B14F-4D97-AF65-F5344CB8AC3E}">
        <p14:creationId xmlns:p14="http://schemas.microsoft.com/office/powerpoint/2010/main" val="2105485691"/>
      </p:ext>
    </p:extLst>
  </p:cSld>
  <p:clrMapOvr>
    <a:masterClrMapping/>
  </p:clrMapOvr>
</p:sldLayout>
</file>

<file path=ppt/slideLayouts/slideLayout50.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10" name="Title 9"/>
          <p:cNvSpPr>
            <a:spLocks noGrp="1"/>
          </p:cNvSpPr>
          <p:nvPr>
            <p:ph type="title"/>
          </p:nvPr>
        </p:nvSpPr>
        <p:spPr>
          <a:xfrm>
            <a:off x="1097280" y="286603"/>
            <a:ext cx="10058400" cy="1450757"/>
          </a:xfrm>
        </p:spPr>
        <p:txBody>
          <a:bodyPr/>
          <a:lstStyle/>
          <a:p>
            <a:r>
              <a:rPr lang="en-US"/>
              <a:t>Click to edit Master title style</a:t>
            </a:r>
            <a:endParaRPr lang="en-US" dirty="0"/>
          </a:p>
        </p:txBody>
      </p:sp>
      <p:sp>
        <p:nvSpPr>
          <p:cNvPr id="3" name="Text Placeholder 2"/>
          <p:cNvSpPr>
            <a:spLocks noGrp="1"/>
          </p:cNvSpPr>
          <p:nvPr>
            <p:ph type="body" idx="1"/>
          </p:nvPr>
        </p:nvSpPr>
        <p:spPr>
          <a:xfrm>
            <a:off x="1097280" y="2057400"/>
            <a:ext cx="4639736" cy="736282"/>
          </a:xfrm>
        </p:spPr>
        <p:txBody>
          <a:bodyPr lIns="91440" rIns="91440" anchor="ctr">
            <a:normAutofit/>
          </a:bodyPr>
          <a:lstStyle>
            <a:lvl1pPr marL="0" indent="0">
              <a:buNone/>
              <a:defRPr sz="2000" b="0" cap="all" baseline="0">
                <a:solidFill>
                  <a:schemeClr val="tx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1097280" y="2958274"/>
            <a:ext cx="4639736" cy="2910821"/>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Text Placeholder 4"/>
          <p:cNvSpPr>
            <a:spLocks noGrp="1"/>
          </p:cNvSpPr>
          <p:nvPr>
            <p:ph type="body" sz="quarter" idx="3"/>
          </p:nvPr>
        </p:nvSpPr>
        <p:spPr>
          <a:xfrm>
            <a:off x="6515944" y="2057400"/>
            <a:ext cx="4639736" cy="736282"/>
          </a:xfrm>
        </p:spPr>
        <p:txBody>
          <a:bodyPr lIns="91440" rIns="91440" anchor="ctr">
            <a:normAutofit/>
          </a:bodyPr>
          <a:lstStyle>
            <a:lvl1pPr marL="0" indent="0">
              <a:buNone/>
              <a:defRPr sz="2000" b="0" cap="all" baseline="0">
                <a:solidFill>
                  <a:schemeClr val="tx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6515944" y="2958273"/>
            <a:ext cx="4639736" cy="2910821"/>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2" name="Date Placeholder 1">
            <a:extLst>
              <a:ext uri="{FF2B5EF4-FFF2-40B4-BE49-F238E27FC236}">
                <a16:creationId xmlns:a16="http://schemas.microsoft.com/office/drawing/2014/main" id="{8AF8A515-AA94-45D1-9223-5C2272618D85}"/>
              </a:ext>
            </a:extLst>
          </p:cNvPr>
          <p:cNvSpPr>
            <a:spLocks noGrp="1"/>
          </p:cNvSpPr>
          <p:nvPr>
            <p:ph type="dt" sz="half" idx="10"/>
          </p:nvPr>
        </p:nvSpPr>
        <p:spPr/>
        <p:txBody>
          <a:bodyPr/>
          <a:lstStyle/>
          <a:p>
            <a:fld id="{D9DF0F1C-5577-4ACB-BB62-DF8F3C494C7E}" type="datetime1">
              <a:rPr lang="en-US" smtClean="0"/>
              <a:t>1/10/2020</a:t>
            </a:fld>
            <a:endParaRPr lang="en-US" dirty="0"/>
          </a:p>
        </p:txBody>
      </p:sp>
      <p:sp>
        <p:nvSpPr>
          <p:cNvPr id="11" name="Footer Placeholder 10">
            <a:extLst>
              <a:ext uri="{FF2B5EF4-FFF2-40B4-BE49-F238E27FC236}">
                <a16:creationId xmlns:a16="http://schemas.microsoft.com/office/drawing/2014/main" id="{D052F5BC-98E0-4D60-AD67-9547738B7DD4}"/>
              </a:ext>
            </a:extLst>
          </p:cNvPr>
          <p:cNvSpPr>
            <a:spLocks noGrp="1"/>
          </p:cNvSpPr>
          <p:nvPr>
            <p:ph type="ftr" sz="quarter" idx="11"/>
          </p:nvPr>
        </p:nvSpPr>
        <p:spPr/>
        <p:txBody>
          <a:bodyPr/>
          <a:lstStyle/>
          <a:p>
            <a:endParaRPr lang="en-US" dirty="0"/>
          </a:p>
        </p:txBody>
      </p:sp>
      <p:sp>
        <p:nvSpPr>
          <p:cNvPr id="12" name="Slide Number Placeholder 11">
            <a:extLst>
              <a:ext uri="{FF2B5EF4-FFF2-40B4-BE49-F238E27FC236}">
                <a16:creationId xmlns:a16="http://schemas.microsoft.com/office/drawing/2014/main" id="{A38552DC-952E-41EA-AAAF-C2187523C0B0}"/>
              </a:ext>
            </a:extLst>
          </p:cNvPr>
          <p:cNvSpPr>
            <a:spLocks noGrp="1"/>
          </p:cNvSpPr>
          <p:nvPr>
            <p:ph type="sldNum" sz="quarter" idx="12"/>
          </p:nvPr>
        </p:nvSpPr>
        <p:spPr/>
        <p:txBody>
          <a:bodyPr/>
          <a:lstStyle/>
          <a:p>
            <a:fld id="{3A98EE3D-8CD1-4C3F-BD1C-C98C9596463C}" type="slidenum">
              <a:rPr lang="en-US" smtClean="0"/>
              <a:t>‹#›</a:t>
            </a:fld>
            <a:endParaRPr lang="en-US" dirty="0"/>
          </a:p>
        </p:txBody>
      </p:sp>
    </p:spTree>
    <p:extLst>
      <p:ext uri="{BB962C8B-B14F-4D97-AF65-F5344CB8AC3E}">
        <p14:creationId xmlns:p14="http://schemas.microsoft.com/office/powerpoint/2010/main" val="3022576930"/>
      </p:ext>
    </p:extLst>
  </p:cSld>
  <p:clrMapOvr>
    <a:masterClrMapping/>
  </p:clrMapOvr>
</p:sldLayout>
</file>

<file path=ppt/slideLayouts/slideLayout51.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6" name="Date Placeholder 5">
            <a:extLst>
              <a:ext uri="{FF2B5EF4-FFF2-40B4-BE49-F238E27FC236}">
                <a16:creationId xmlns:a16="http://schemas.microsoft.com/office/drawing/2014/main" id="{7392073F-158F-44A3-8913-917AFFC1BC20}"/>
              </a:ext>
            </a:extLst>
          </p:cNvPr>
          <p:cNvSpPr>
            <a:spLocks noGrp="1"/>
          </p:cNvSpPr>
          <p:nvPr>
            <p:ph type="dt" sz="half" idx="10"/>
          </p:nvPr>
        </p:nvSpPr>
        <p:spPr/>
        <p:txBody>
          <a:bodyPr/>
          <a:lstStyle/>
          <a:p>
            <a:fld id="{1775B394-D9F9-4F0C-B15D-605F45CB9E9F}" type="datetime1">
              <a:rPr lang="en-US" smtClean="0"/>
              <a:t>1/10/2020</a:t>
            </a:fld>
            <a:endParaRPr lang="en-US" dirty="0"/>
          </a:p>
        </p:txBody>
      </p:sp>
      <p:sp>
        <p:nvSpPr>
          <p:cNvPr id="7" name="Footer Placeholder 6">
            <a:extLst>
              <a:ext uri="{FF2B5EF4-FFF2-40B4-BE49-F238E27FC236}">
                <a16:creationId xmlns:a16="http://schemas.microsoft.com/office/drawing/2014/main" id="{EED72207-24CA-42B7-A975-2F8E41CBA904}"/>
              </a:ext>
            </a:extLst>
          </p:cNvPr>
          <p:cNvSpPr>
            <a:spLocks noGrp="1"/>
          </p:cNvSpPr>
          <p:nvPr>
            <p:ph type="ftr" sz="quarter" idx="11"/>
          </p:nvPr>
        </p:nvSpPr>
        <p:spPr/>
        <p:txBody>
          <a:bodyPr/>
          <a:lstStyle/>
          <a:p>
            <a:endParaRPr lang="en-US" dirty="0"/>
          </a:p>
        </p:txBody>
      </p:sp>
      <p:sp>
        <p:nvSpPr>
          <p:cNvPr id="8" name="Slide Number Placeholder 7">
            <a:extLst>
              <a:ext uri="{FF2B5EF4-FFF2-40B4-BE49-F238E27FC236}">
                <a16:creationId xmlns:a16="http://schemas.microsoft.com/office/drawing/2014/main" id="{D01080F2-251A-4B88-9A62-16F46D724F83}"/>
              </a:ext>
            </a:extLst>
          </p:cNvPr>
          <p:cNvSpPr>
            <a:spLocks noGrp="1"/>
          </p:cNvSpPr>
          <p:nvPr>
            <p:ph type="sldNum" sz="quarter" idx="12"/>
          </p:nvPr>
        </p:nvSpPr>
        <p:spPr/>
        <p:txBody>
          <a:bodyPr/>
          <a:lstStyle/>
          <a:p>
            <a:fld id="{3A98EE3D-8CD1-4C3F-BD1C-C98C9596463C}" type="slidenum">
              <a:rPr lang="en-US" smtClean="0"/>
              <a:t>‹#›</a:t>
            </a:fld>
            <a:endParaRPr lang="en-US" dirty="0"/>
          </a:p>
        </p:txBody>
      </p:sp>
    </p:spTree>
    <p:extLst>
      <p:ext uri="{BB962C8B-B14F-4D97-AF65-F5344CB8AC3E}">
        <p14:creationId xmlns:p14="http://schemas.microsoft.com/office/powerpoint/2010/main" val="170078053"/>
      </p:ext>
    </p:extLst>
  </p:cSld>
  <p:clrMapOvr>
    <a:masterClrMapping/>
  </p:clrMapOvr>
</p:sldLayout>
</file>

<file path=ppt/slideLayouts/slideLayout52.xml><?xml version="1.0" encoding="utf-8"?>
<p:sldLayout xmlns:a="http://schemas.openxmlformats.org/drawingml/2006/main" xmlns:r="http://schemas.openxmlformats.org/officeDocument/2006/relationships" xmlns:p="http://schemas.openxmlformats.org/presentationml/2006/main" showMasterSp="0" type="blank" preserve="1">
  <p:cSld name="Blank">
    <p:spTree>
      <p:nvGrpSpPr>
        <p:cNvPr id="1" name=""/>
        <p:cNvGrpSpPr/>
        <p:nvPr/>
      </p:nvGrpSpPr>
      <p:grpSpPr>
        <a:xfrm>
          <a:off x="0" y="0"/>
          <a:ext cx="0" cy="0"/>
          <a:chOff x="0" y="0"/>
          <a:chExt cx="0" cy="0"/>
        </a:xfrm>
      </p:grpSpPr>
      <p:sp>
        <p:nvSpPr>
          <p:cNvPr id="10" name="Rectangle 9">
            <a:extLst>
              <a:ext uri="{FF2B5EF4-FFF2-40B4-BE49-F238E27FC236}">
                <a16:creationId xmlns:a16="http://schemas.microsoft.com/office/drawing/2014/main" id="{A8E9C91B-7EAD-4562-AB0E-DFB9663AECE3}"/>
              </a:ext>
            </a:extLst>
          </p:cNvPr>
          <p:cNvSpPr/>
          <p:nvPr/>
        </p:nvSpPr>
        <p:spPr>
          <a:xfrm>
            <a:off x="3175" y="6400800"/>
            <a:ext cx="12188825" cy="457200"/>
          </a:xfrm>
          <a:prstGeom prst="rect">
            <a:avLst/>
          </a:prstGeom>
          <a:solidFill>
            <a:srgbClr val="262626"/>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Date Placeholder 1">
            <a:extLst>
              <a:ext uri="{FF2B5EF4-FFF2-40B4-BE49-F238E27FC236}">
                <a16:creationId xmlns:a16="http://schemas.microsoft.com/office/drawing/2014/main" id="{94E9223F-721F-47BF-9FD5-0F8D12FF0DE1}"/>
              </a:ext>
            </a:extLst>
          </p:cNvPr>
          <p:cNvSpPr>
            <a:spLocks noGrp="1"/>
          </p:cNvSpPr>
          <p:nvPr>
            <p:ph type="dt" sz="half" idx="10"/>
          </p:nvPr>
        </p:nvSpPr>
        <p:spPr/>
        <p:txBody>
          <a:bodyPr/>
          <a:lstStyle/>
          <a:p>
            <a:fld id="{39667345-2558-425A-8533-9BFDBCE15005}" type="datetime1">
              <a:rPr lang="en-US" smtClean="0"/>
              <a:t>1/10/2020</a:t>
            </a:fld>
            <a:endParaRPr lang="en-US" dirty="0"/>
          </a:p>
        </p:txBody>
      </p:sp>
      <p:sp>
        <p:nvSpPr>
          <p:cNvPr id="3" name="Footer Placeholder 2">
            <a:extLst>
              <a:ext uri="{FF2B5EF4-FFF2-40B4-BE49-F238E27FC236}">
                <a16:creationId xmlns:a16="http://schemas.microsoft.com/office/drawing/2014/main" id="{05915714-6BBA-4593-8591-4E26F7D58D9F}"/>
              </a:ext>
            </a:extLst>
          </p:cNvPr>
          <p:cNvSpPr>
            <a:spLocks noGrp="1"/>
          </p:cNvSpPr>
          <p:nvPr>
            <p:ph type="ftr" sz="quarter" idx="11"/>
          </p:nvPr>
        </p:nvSpPr>
        <p:spPr/>
        <p:txBody>
          <a:bodyPr/>
          <a:lstStyle/>
          <a:p>
            <a:endParaRPr lang="en-US" dirty="0"/>
          </a:p>
        </p:txBody>
      </p:sp>
      <p:sp>
        <p:nvSpPr>
          <p:cNvPr id="4" name="Slide Number Placeholder 3">
            <a:extLst>
              <a:ext uri="{FF2B5EF4-FFF2-40B4-BE49-F238E27FC236}">
                <a16:creationId xmlns:a16="http://schemas.microsoft.com/office/drawing/2014/main" id="{BE06F857-D2E1-44DD-ABDD-EBB739645B67}"/>
              </a:ext>
            </a:extLst>
          </p:cNvPr>
          <p:cNvSpPr>
            <a:spLocks noGrp="1"/>
          </p:cNvSpPr>
          <p:nvPr>
            <p:ph type="sldNum" sz="quarter" idx="12"/>
          </p:nvPr>
        </p:nvSpPr>
        <p:spPr/>
        <p:txBody>
          <a:bodyPr/>
          <a:lstStyle/>
          <a:p>
            <a:fld id="{3A98EE3D-8CD1-4C3F-BD1C-C98C9596463C}" type="slidenum">
              <a:rPr lang="en-US" smtClean="0"/>
              <a:t>‹#›</a:t>
            </a:fld>
            <a:endParaRPr lang="en-US" dirty="0"/>
          </a:p>
        </p:txBody>
      </p:sp>
    </p:spTree>
    <p:extLst>
      <p:ext uri="{BB962C8B-B14F-4D97-AF65-F5344CB8AC3E}">
        <p14:creationId xmlns:p14="http://schemas.microsoft.com/office/powerpoint/2010/main" val="1755139168"/>
      </p:ext>
    </p:extLst>
  </p:cSld>
  <p:clrMapOvr>
    <a:masterClrMapping/>
  </p:clrMapOvr>
</p:sldLayout>
</file>

<file path=ppt/slideLayouts/slideLayout53.xml><?xml version="1.0" encoding="utf-8"?>
<p:sldLayout xmlns:a="http://schemas.openxmlformats.org/drawingml/2006/main" xmlns:r="http://schemas.openxmlformats.org/officeDocument/2006/relationships" xmlns:p="http://schemas.openxmlformats.org/presentationml/2006/main" showMasterSp="0" type="objTx" preserve="1">
  <p:cSld name="Content with Caption">
    <p:spTree>
      <p:nvGrpSpPr>
        <p:cNvPr id="1" name=""/>
        <p:cNvGrpSpPr/>
        <p:nvPr/>
      </p:nvGrpSpPr>
      <p:grpSpPr>
        <a:xfrm>
          <a:off x="0" y="0"/>
          <a:ext cx="0" cy="0"/>
          <a:chOff x="0" y="0"/>
          <a:chExt cx="0" cy="0"/>
        </a:xfrm>
      </p:grpSpPr>
      <p:sp>
        <p:nvSpPr>
          <p:cNvPr id="8" name="Rectangle 7">
            <a:extLst>
              <a:ext uri="{FF2B5EF4-FFF2-40B4-BE49-F238E27FC236}">
                <a16:creationId xmlns:a16="http://schemas.microsoft.com/office/drawing/2014/main" id="{16D90D66-BCB9-4229-A829-628874352AC0}"/>
              </a:ext>
            </a:extLst>
          </p:cNvPr>
          <p:cNvSpPr/>
          <p:nvPr/>
        </p:nvSpPr>
        <p:spPr>
          <a:xfrm>
            <a:off x="16" y="0"/>
            <a:ext cx="4654296" cy="6858000"/>
          </a:xfrm>
          <a:prstGeom prst="rect">
            <a:avLst/>
          </a:prstGeom>
          <a:solidFill>
            <a:srgbClr val="262626"/>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p:cNvSpPr>
            <a:spLocks noGrp="1"/>
          </p:cNvSpPr>
          <p:nvPr>
            <p:ph type="title"/>
          </p:nvPr>
        </p:nvSpPr>
        <p:spPr>
          <a:xfrm>
            <a:off x="643466" y="786383"/>
            <a:ext cx="3517567" cy="2093975"/>
          </a:xfrm>
        </p:spPr>
        <p:txBody>
          <a:bodyPr anchor="b">
            <a:normAutofit/>
          </a:bodyPr>
          <a:lstStyle>
            <a:lvl1pPr>
              <a:lnSpc>
                <a:spcPct val="90000"/>
              </a:lnSpc>
              <a:defRPr sz="3600" b="0">
                <a:solidFill>
                  <a:srgbClr val="FFFFFF"/>
                </a:solidFill>
              </a:defRPr>
            </a:lvl1pPr>
          </a:lstStyle>
          <a:p>
            <a:r>
              <a:rPr lang="en-US"/>
              <a:t>Click to edit Master title style</a:t>
            </a:r>
            <a:endParaRPr lang="en-US" dirty="0"/>
          </a:p>
        </p:txBody>
      </p:sp>
      <p:sp>
        <p:nvSpPr>
          <p:cNvPr id="3" name="Content Placeholder 2"/>
          <p:cNvSpPr>
            <a:spLocks noGrp="1"/>
          </p:cNvSpPr>
          <p:nvPr>
            <p:ph idx="1"/>
          </p:nvPr>
        </p:nvSpPr>
        <p:spPr>
          <a:xfrm>
            <a:off x="5458984" y="812799"/>
            <a:ext cx="5928344" cy="5294757"/>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Text Placeholder 3"/>
          <p:cNvSpPr>
            <a:spLocks noGrp="1"/>
          </p:cNvSpPr>
          <p:nvPr>
            <p:ph type="body" sz="half" idx="2"/>
          </p:nvPr>
        </p:nvSpPr>
        <p:spPr>
          <a:xfrm>
            <a:off x="643465" y="3043050"/>
            <a:ext cx="3517567" cy="3064505"/>
          </a:xfrm>
        </p:spPr>
        <p:txBody>
          <a:bodyPr lIns="91440" rIns="91440">
            <a:normAutofit/>
          </a:bodyPr>
          <a:lstStyle>
            <a:lvl1pPr marL="0" indent="0">
              <a:buNone/>
              <a:defRPr sz="1800">
                <a:solidFill>
                  <a:srgbClr val="FFFFFF"/>
                </a:solidFill>
              </a:defRPr>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a:xfrm>
            <a:off x="643464" y="6446520"/>
            <a:ext cx="3517568" cy="365125"/>
          </a:xfrm>
        </p:spPr>
        <p:txBody>
          <a:bodyPr/>
          <a:lstStyle>
            <a:lvl1pPr algn="l">
              <a:defRPr/>
            </a:lvl1pPr>
          </a:lstStyle>
          <a:p>
            <a:fld id="{92BEA474-078D-4E9B-9B14-09A87B19DC46}" type="datetime1">
              <a:rPr lang="en-US" smtClean="0"/>
              <a:t>1/10/2020</a:t>
            </a:fld>
            <a:endParaRPr lang="en-US" dirty="0"/>
          </a:p>
        </p:txBody>
      </p:sp>
      <p:sp>
        <p:nvSpPr>
          <p:cNvPr id="6" name="Footer Placeholder 5"/>
          <p:cNvSpPr>
            <a:spLocks noGrp="1"/>
          </p:cNvSpPr>
          <p:nvPr>
            <p:ph type="ftr" sz="quarter" idx="11"/>
          </p:nvPr>
        </p:nvSpPr>
        <p:spPr>
          <a:xfrm>
            <a:off x="5458983" y="6446520"/>
            <a:ext cx="5334019" cy="365125"/>
          </a:xfrm>
        </p:spPr>
        <p:txBody>
          <a:bodyPr/>
          <a:lstStyle>
            <a:lvl1pPr algn="l">
              <a:defRPr>
                <a:solidFill>
                  <a:schemeClr val="tx2"/>
                </a:solidFill>
              </a:defRPr>
            </a:lvl1pPr>
          </a:lstStyle>
          <a:p>
            <a:endParaRPr lang="en-US" dirty="0"/>
          </a:p>
        </p:txBody>
      </p:sp>
      <p:sp>
        <p:nvSpPr>
          <p:cNvPr id="7" name="Slide Number Placeholder 6"/>
          <p:cNvSpPr>
            <a:spLocks noGrp="1"/>
          </p:cNvSpPr>
          <p:nvPr>
            <p:ph type="sldNum" sz="quarter" idx="12"/>
          </p:nvPr>
        </p:nvSpPr>
        <p:spPr/>
        <p:txBody>
          <a:bodyPr/>
          <a:lstStyle>
            <a:lvl1pPr>
              <a:defRPr>
                <a:solidFill>
                  <a:schemeClr val="tx2"/>
                </a:solidFill>
              </a:defRPr>
            </a:lvl1pPr>
          </a:lstStyle>
          <a:p>
            <a:fld id="{3A98EE3D-8CD1-4C3F-BD1C-C98C9596463C}" type="slidenum">
              <a:rPr lang="en-US" smtClean="0"/>
              <a:pPr/>
              <a:t>‹#›</a:t>
            </a:fld>
            <a:endParaRPr lang="en-US" dirty="0"/>
          </a:p>
        </p:txBody>
      </p:sp>
    </p:spTree>
    <p:extLst>
      <p:ext uri="{BB962C8B-B14F-4D97-AF65-F5344CB8AC3E}">
        <p14:creationId xmlns:p14="http://schemas.microsoft.com/office/powerpoint/2010/main" val="3478558208"/>
      </p:ext>
    </p:extLst>
  </p:cSld>
  <p:clrMapOvr>
    <a:masterClrMapping/>
  </p:clrMapOvr>
</p:sldLayout>
</file>

<file path=ppt/slideLayouts/slideLayout54.xml><?xml version="1.0" encoding="utf-8"?>
<p:sldLayout xmlns:a="http://schemas.openxmlformats.org/drawingml/2006/main" xmlns:r="http://schemas.openxmlformats.org/officeDocument/2006/relationships" xmlns:p="http://schemas.openxmlformats.org/presentationml/2006/main" showMasterSp="0" type="picTx" preserve="1">
  <p:cSld name="Picture with Caption">
    <p:spTree>
      <p:nvGrpSpPr>
        <p:cNvPr id="1" name=""/>
        <p:cNvGrpSpPr/>
        <p:nvPr/>
      </p:nvGrpSpPr>
      <p:grpSpPr>
        <a:xfrm>
          <a:off x="0" y="0"/>
          <a:ext cx="0" cy="0"/>
          <a:chOff x="0" y="0"/>
          <a:chExt cx="0" cy="0"/>
        </a:xfrm>
      </p:grpSpPr>
      <p:sp>
        <p:nvSpPr>
          <p:cNvPr id="8" name="Rectangle 7">
            <a:extLst>
              <a:ext uri="{FF2B5EF4-FFF2-40B4-BE49-F238E27FC236}">
                <a16:creationId xmlns:a16="http://schemas.microsoft.com/office/drawing/2014/main" id="{DA134939-39C0-4522-A125-A13DFDA66490}"/>
              </a:ext>
            </a:extLst>
          </p:cNvPr>
          <p:cNvSpPr/>
          <p:nvPr/>
        </p:nvSpPr>
        <p:spPr>
          <a:xfrm>
            <a:off x="0" y="4578350"/>
            <a:ext cx="12188825" cy="2279650"/>
          </a:xfrm>
          <a:prstGeom prst="rect">
            <a:avLst/>
          </a:prstGeom>
          <a:solidFill>
            <a:srgbClr val="262626"/>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3" name="Picture Placeholder 2"/>
          <p:cNvSpPr>
            <a:spLocks noGrp="1" noChangeAspect="1"/>
          </p:cNvSpPr>
          <p:nvPr>
            <p:ph type="pic" idx="1"/>
          </p:nvPr>
        </p:nvSpPr>
        <p:spPr>
          <a:xfrm>
            <a:off x="15" y="0"/>
            <a:ext cx="12191985" cy="4578350"/>
          </a:xfrm>
          <a:solidFill>
            <a:schemeClr val="bg1">
              <a:lumMod val="85000"/>
            </a:schemeClr>
          </a:solidFill>
        </p:spPr>
        <p:txBody>
          <a:bodyPr lIns="457200" tIns="457200" anchor="t"/>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endParaRPr lang="en-US" dirty="0"/>
          </a:p>
        </p:txBody>
      </p:sp>
      <p:sp>
        <p:nvSpPr>
          <p:cNvPr id="2" name="Title 1"/>
          <p:cNvSpPr>
            <a:spLocks noGrp="1"/>
          </p:cNvSpPr>
          <p:nvPr>
            <p:ph type="title"/>
          </p:nvPr>
        </p:nvSpPr>
        <p:spPr>
          <a:xfrm>
            <a:off x="1097279" y="4799362"/>
            <a:ext cx="10113645" cy="743682"/>
          </a:xfrm>
        </p:spPr>
        <p:txBody>
          <a:bodyPr tIns="0" bIns="0" anchor="b">
            <a:noAutofit/>
          </a:bodyPr>
          <a:lstStyle>
            <a:lvl1pPr>
              <a:defRPr sz="3600" b="0">
                <a:solidFill>
                  <a:srgbClr val="FFFFFF"/>
                </a:solidFill>
              </a:defRPr>
            </a:lvl1pPr>
          </a:lstStyle>
          <a:p>
            <a:r>
              <a:rPr lang="en-US"/>
              <a:t>Click to edit Master title style</a:t>
            </a:r>
            <a:endParaRPr lang="en-US" dirty="0"/>
          </a:p>
        </p:txBody>
      </p:sp>
      <p:sp>
        <p:nvSpPr>
          <p:cNvPr id="4" name="Text Placeholder 3"/>
          <p:cNvSpPr>
            <a:spLocks noGrp="1"/>
          </p:cNvSpPr>
          <p:nvPr>
            <p:ph type="body" sz="half" idx="2"/>
          </p:nvPr>
        </p:nvSpPr>
        <p:spPr>
          <a:xfrm>
            <a:off x="1097279" y="5715000"/>
            <a:ext cx="10113264" cy="609600"/>
          </a:xfrm>
        </p:spPr>
        <p:txBody>
          <a:bodyPr lIns="91440" tIns="0" rIns="91440" bIns="0">
            <a:normAutofit/>
          </a:bodyPr>
          <a:lstStyle>
            <a:lvl1pPr marL="0" indent="0">
              <a:spcBef>
                <a:spcPts val="0"/>
              </a:spcBef>
              <a:spcAft>
                <a:spcPts val="600"/>
              </a:spcAft>
              <a:buNone/>
              <a:defRPr sz="1800">
                <a:solidFill>
                  <a:srgbClr val="FFFFFF"/>
                </a:solidFill>
              </a:defRPr>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lvl1pPr>
              <a:defRPr/>
            </a:lvl1pPr>
          </a:lstStyle>
          <a:p>
            <a:fld id="{4907D986-8816-4272-A432-0437A28A9828}" type="datetime1">
              <a:rPr lang="en-US" smtClean="0"/>
              <a:t>1/10/2020</a:t>
            </a:fld>
            <a:endParaRPr lang="en-US" dirty="0"/>
          </a:p>
        </p:txBody>
      </p:sp>
      <p:sp>
        <p:nvSpPr>
          <p:cNvPr id="6" name="Footer Placeholder 5"/>
          <p:cNvSpPr>
            <a:spLocks noGrp="1"/>
          </p:cNvSpPr>
          <p:nvPr>
            <p:ph type="ftr" sz="quarter" idx="11"/>
          </p:nvPr>
        </p:nvSpPr>
        <p:spPr>
          <a:xfrm>
            <a:off x="1097279" y="6446838"/>
            <a:ext cx="6818262" cy="365125"/>
          </a:xfrm>
        </p:spPr>
        <p:txBody>
          <a:bodyPr/>
          <a:lstStyle/>
          <a:p>
            <a:pPr algn="l"/>
            <a:endParaRPr lang="en-US" dirty="0"/>
          </a:p>
        </p:txBody>
      </p:sp>
      <p:sp>
        <p:nvSpPr>
          <p:cNvPr id="7" name="Slide Number Placeholder 6"/>
          <p:cNvSpPr>
            <a:spLocks noGrp="1"/>
          </p:cNvSpPr>
          <p:nvPr>
            <p:ph type="sldNum" sz="quarter" idx="12"/>
          </p:nvPr>
        </p:nvSpPr>
        <p:spPr/>
        <p:txBody>
          <a:bodyPr/>
          <a:lstStyle/>
          <a:p>
            <a:fld id="{3A98EE3D-8CD1-4C3F-BD1C-C98C9596463C}" type="slidenum">
              <a:rPr lang="en-US" smtClean="0"/>
              <a:t>‹#›</a:t>
            </a:fld>
            <a:endParaRPr lang="en-US" dirty="0"/>
          </a:p>
        </p:txBody>
      </p:sp>
    </p:spTree>
    <p:extLst>
      <p:ext uri="{BB962C8B-B14F-4D97-AF65-F5344CB8AC3E}">
        <p14:creationId xmlns:p14="http://schemas.microsoft.com/office/powerpoint/2010/main" val="1925453104"/>
      </p:ext>
    </p:extLst>
  </p:cSld>
  <p:clrMapOvr>
    <a:masterClrMapping/>
  </p:clrMapOvr>
</p:sldLayout>
</file>

<file path=ppt/slideLayouts/slideLayout55.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Vertical Text Placeholder 2"/>
          <p:cNvSpPr>
            <a:spLocks noGrp="1"/>
          </p:cNvSpPr>
          <p:nvPr>
            <p:ph type="body" orient="vert" idx="1"/>
          </p:nvPr>
        </p:nvSpPr>
        <p:spPr/>
        <p:txBody>
          <a:bodyPr vert="eaVert" lIns="45720" tIns="0" rIns="45720" bIns="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Date Placeholder 6">
            <a:extLst>
              <a:ext uri="{FF2B5EF4-FFF2-40B4-BE49-F238E27FC236}">
                <a16:creationId xmlns:a16="http://schemas.microsoft.com/office/drawing/2014/main" id="{7D5506EE-1026-4F35-9ACC-BD05BE0F9B36}"/>
              </a:ext>
            </a:extLst>
          </p:cNvPr>
          <p:cNvSpPr>
            <a:spLocks noGrp="1"/>
          </p:cNvSpPr>
          <p:nvPr>
            <p:ph type="dt" sz="half" idx="10"/>
          </p:nvPr>
        </p:nvSpPr>
        <p:spPr/>
        <p:txBody>
          <a:bodyPr/>
          <a:lstStyle/>
          <a:p>
            <a:fld id="{B612A279-0833-481D-8C56-F67FD0AC6C50}" type="datetime1">
              <a:rPr lang="en-US" smtClean="0"/>
              <a:t>1/10/2020</a:t>
            </a:fld>
            <a:endParaRPr lang="en-US" dirty="0"/>
          </a:p>
        </p:txBody>
      </p:sp>
      <p:sp>
        <p:nvSpPr>
          <p:cNvPr id="8" name="Footer Placeholder 7">
            <a:extLst>
              <a:ext uri="{FF2B5EF4-FFF2-40B4-BE49-F238E27FC236}">
                <a16:creationId xmlns:a16="http://schemas.microsoft.com/office/drawing/2014/main" id="{B7696E5F-8D95-4450-AE52-5438E6EDE2BF}"/>
              </a:ext>
            </a:extLst>
          </p:cNvPr>
          <p:cNvSpPr>
            <a:spLocks noGrp="1"/>
          </p:cNvSpPr>
          <p:nvPr>
            <p:ph type="ftr" sz="quarter" idx="11"/>
          </p:nvPr>
        </p:nvSpPr>
        <p:spPr/>
        <p:txBody>
          <a:bodyPr/>
          <a:lstStyle/>
          <a:p>
            <a:endParaRPr lang="en-US" dirty="0"/>
          </a:p>
        </p:txBody>
      </p:sp>
      <p:sp>
        <p:nvSpPr>
          <p:cNvPr id="9" name="Slide Number Placeholder 8">
            <a:extLst>
              <a:ext uri="{FF2B5EF4-FFF2-40B4-BE49-F238E27FC236}">
                <a16:creationId xmlns:a16="http://schemas.microsoft.com/office/drawing/2014/main" id="{999B2253-74CC-409E-BEB0-F8EFCFCB5629}"/>
              </a:ext>
            </a:extLst>
          </p:cNvPr>
          <p:cNvSpPr>
            <a:spLocks noGrp="1"/>
          </p:cNvSpPr>
          <p:nvPr>
            <p:ph type="sldNum" sz="quarter" idx="12"/>
          </p:nvPr>
        </p:nvSpPr>
        <p:spPr/>
        <p:txBody>
          <a:bodyPr/>
          <a:lstStyle/>
          <a:p>
            <a:fld id="{3A98EE3D-8CD1-4C3F-BD1C-C98C9596463C}" type="slidenum">
              <a:rPr lang="en-US" smtClean="0"/>
              <a:t>‹#›</a:t>
            </a:fld>
            <a:endParaRPr lang="en-US" dirty="0"/>
          </a:p>
        </p:txBody>
      </p:sp>
    </p:spTree>
    <p:extLst>
      <p:ext uri="{BB962C8B-B14F-4D97-AF65-F5344CB8AC3E}">
        <p14:creationId xmlns:p14="http://schemas.microsoft.com/office/powerpoint/2010/main" val="2217529757"/>
      </p:ext>
    </p:extLst>
  </p:cSld>
  <p:clrMapOvr>
    <a:masterClrMapping/>
  </p:clrMapOvr>
</p:sldLayout>
</file>

<file path=ppt/slideLayouts/slideLayout56.xml><?xml version="1.0" encoding="utf-8"?>
<p:sldLayout xmlns:a="http://schemas.openxmlformats.org/drawingml/2006/main" xmlns:r="http://schemas.openxmlformats.org/officeDocument/2006/relationships" xmlns:p="http://schemas.openxmlformats.org/presentationml/2006/main" showMasterSp="0" type="vertTitleAndTx" preserve="1">
  <p:cSld name="Vertical Title and Text">
    <p:spTree>
      <p:nvGrpSpPr>
        <p:cNvPr id="1" name=""/>
        <p:cNvGrpSpPr/>
        <p:nvPr/>
      </p:nvGrpSpPr>
      <p:grpSpPr>
        <a:xfrm>
          <a:off x="0" y="0"/>
          <a:ext cx="0" cy="0"/>
          <a:chOff x="0" y="0"/>
          <a:chExt cx="0" cy="0"/>
        </a:xfrm>
      </p:grpSpPr>
      <p:sp>
        <p:nvSpPr>
          <p:cNvPr id="9" name="Rectangle 8">
            <a:extLst>
              <a:ext uri="{FF2B5EF4-FFF2-40B4-BE49-F238E27FC236}">
                <a16:creationId xmlns:a16="http://schemas.microsoft.com/office/drawing/2014/main" id="{E1B68A5B-D9FA-424B-A4EB-30E7223836B3}"/>
              </a:ext>
            </a:extLst>
          </p:cNvPr>
          <p:cNvSpPr/>
          <p:nvPr/>
        </p:nvSpPr>
        <p:spPr>
          <a:xfrm>
            <a:off x="3175" y="6400800"/>
            <a:ext cx="12188825" cy="457200"/>
          </a:xfrm>
          <a:prstGeom prst="rect">
            <a:avLst/>
          </a:prstGeom>
          <a:solidFill>
            <a:srgbClr val="262626"/>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Vertical Title 1"/>
          <p:cNvSpPr>
            <a:spLocks noGrp="1"/>
          </p:cNvSpPr>
          <p:nvPr>
            <p:ph type="title" orient="vert"/>
          </p:nvPr>
        </p:nvSpPr>
        <p:spPr>
          <a:xfrm>
            <a:off x="8724900" y="412302"/>
            <a:ext cx="2628900" cy="5759898"/>
          </a:xfrm>
        </p:spPr>
        <p:txBody>
          <a:bodyPr vert="eaVert"/>
          <a:lstStyle/>
          <a:p>
            <a:r>
              <a:rPr lang="en-US"/>
              <a:t>Click to edit Master title style</a:t>
            </a:r>
            <a:endParaRPr lang="en-US" dirty="0"/>
          </a:p>
        </p:txBody>
      </p:sp>
      <p:sp>
        <p:nvSpPr>
          <p:cNvPr id="3" name="Vertical Text Placeholder 2"/>
          <p:cNvSpPr>
            <a:spLocks noGrp="1"/>
          </p:cNvSpPr>
          <p:nvPr>
            <p:ph type="body" orient="vert" idx="1"/>
          </p:nvPr>
        </p:nvSpPr>
        <p:spPr>
          <a:xfrm>
            <a:off x="838200" y="412302"/>
            <a:ext cx="7734300" cy="5759898"/>
          </a:xfrm>
        </p:spPr>
        <p:txBody>
          <a:bodyPr vert="eaVert" lIns="45720" tIns="0" rIns="45720" bIns="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Date Placeholder 6">
            <a:extLst>
              <a:ext uri="{FF2B5EF4-FFF2-40B4-BE49-F238E27FC236}">
                <a16:creationId xmlns:a16="http://schemas.microsoft.com/office/drawing/2014/main" id="{AF33D6B0-F070-45C4-A472-19F432BE3932}"/>
              </a:ext>
            </a:extLst>
          </p:cNvPr>
          <p:cNvSpPr>
            <a:spLocks noGrp="1"/>
          </p:cNvSpPr>
          <p:nvPr>
            <p:ph type="dt" sz="half" idx="10"/>
          </p:nvPr>
        </p:nvSpPr>
        <p:spPr/>
        <p:txBody>
          <a:bodyPr/>
          <a:lstStyle/>
          <a:p>
            <a:fld id="{6587DA83-5663-4C9C-B9AA-0B40A3DAFF81}" type="datetime1">
              <a:rPr lang="en-US" smtClean="0"/>
              <a:t>1/10/2020</a:t>
            </a:fld>
            <a:endParaRPr lang="en-US" dirty="0"/>
          </a:p>
        </p:txBody>
      </p:sp>
      <p:sp>
        <p:nvSpPr>
          <p:cNvPr id="8" name="Footer Placeholder 7">
            <a:extLst>
              <a:ext uri="{FF2B5EF4-FFF2-40B4-BE49-F238E27FC236}">
                <a16:creationId xmlns:a16="http://schemas.microsoft.com/office/drawing/2014/main" id="{9975399F-DAB2-410D-967F-ED17E6F796E7}"/>
              </a:ext>
            </a:extLst>
          </p:cNvPr>
          <p:cNvSpPr>
            <a:spLocks noGrp="1"/>
          </p:cNvSpPr>
          <p:nvPr>
            <p:ph type="ftr" sz="quarter" idx="11"/>
          </p:nvPr>
        </p:nvSpPr>
        <p:spPr/>
        <p:txBody>
          <a:bodyPr/>
          <a:lstStyle/>
          <a:p>
            <a:endParaRPr lang="en-US" dirty="0"/>
          </a:p>
        </p:txBody>
      </p:sp>
      <p:sp>
        <p:nvSpPr>
          <p:cNvPr id="10" name="Slide Number Placeholder 9">
            <a:extLst>
              <a:ext uri="{FF2B5EF4-FFF2-40B4-BE49-F238E27FC236}">
                <a16:creationId xmlns:a16="http://schemas.microsoft.com/office/drawing/2014/main" id="{F762A46F-6BE5-4D12-9412-5CA7672EA8EC}"/>
              </a:ext>
            </a:extLst>
          </p:cNvPr>
          <p:cNvSpPr>
            <a:spLocks noGrp="1"/>
          </p:cNvSpPr>
          <p:nvPr>
            <p:ph type="sldNum" sz="quarter" idx="12"/>
          </p:nvPr>
        </p:nvSpPr>
        <p:spPr/>
        <p:txBody>
          <a:bodyPr/>
          <a:lstStyle/>
          <a:p>
            <a:fld id="{3A98EE3D-8CD1-4C3F-BD1C-C98C9596463C}" type="slidenum">
              <a:rPr lang="en-US" smtClean="0"/>
              <a:t>‹#›</a:t>
            </a:fld>
            <a:endParaRPr lang="en-US" dirty="0"/>
          </a:p>
        </p:txBody>
      </p:sp>
    </p:spTree>
    <p:extLst>
      <p:ext uri="{BB962C8B-B14F-4D97-AF65-F5344CB8AC3E}">
        <p14:creationId xmlns:p14="http://schemas.microsoft.com/office/powerpoint/2010/main" val="1789813061"/>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slideLayout" Target="../slideLayouts/slideLayout13.xml"/><Relationship Id="rId18" Type="http://schemas.openxmlformats.org/officeDocument/2006/relationships/theme" Target="../theme/theme1.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17" Type="http://schemas.openxmlformats.org/officeDocument/2006/relationships/slideLayout" Target="../slideLayouts/slideLayout17.xml"/><Relationship Id="rId2" Type="http://schemas.openxmlformats.org/officeDocument/2006/relationships/slideLayout" Target="../slideLayouts/slideLayout2.xml"/><Relationship Id="rId16" Type="http://schemas.openxmlformats.org/officeDocument/2006/relationships/slideLayout" Target="../slideLayouts/slideLayout16.xml"/><Relationship Id="rId20" Type="http://schemas.openxmlformats.org/officeDocument/2006/relationships/image" Target="../media/image2.png"/><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5" Type="http://schemas.openxmlformats.org/officeDocument/2006/relationships/slideLayout" Target="../slideLayouts/slideLayout15.xml"/><Relationship Id="rId10" Type="http://schemas.openxmlformats.org/officeDocument/2006/relationships/slideLayout" Target="../slideLayouts/slideLayout10.xml"/><Relationship Id="rId19" Type="http://schemas.openxmlformats.org/officeDocument/2006/relationships/image" Target="../media/image1.png"/><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slideLayout" Target="../slideLayouts/slideLayout14.xml"/></Relationships>
</file>

<file path=ppt/slideMasters/_rels/slideMaster2.xml.rels><?xml version="1.0" encoding="UTF-8" standalone="yes"?>
<Relationships xmlns="http://schemas.openxmlformats.org/package/2006/relationships"><Relationship Id="rId8" Type="http://schemas.openxmlformats.org/officeDocument/2006/relationships/slideLayout" Target="../slideLayouts/slideLayout25.xml"/><Relationship Id="rId3" Type="http://schemas.openxmlformats.org/officeDocument/2006/relationships/slideLayout" Target="../slideLayouts/slideLayout20.xml"/><Relationship Id="rId7" Type="http://schemas.openxmlformats.org/officeDocument/2006/relationships/slideLayout" Target="../slideLayouts/slideLayout24.xml"/><Relationship Id="rId12" Type="http://schemas.openxmlformats.org/officeDocument/2006/relationships/theme" Target="../theme/theme2.xml"/><Relationship Id="rId2" Type="http://schemas.openxmlformats.org/officeDocument/2006/relationships/slideLayout" Target="../slideLayouts/slideLayout19.xml"/><Relationship Id="rId1" Type="http://schemas.openxmlformats.org/officeDocument/2006/relationships/slideLayout" Target="../slideLayouts/slideLayout18.xml"/><Relationship Id="rId6" Type="http://schemas.openxmlformats.org/officeDocument/2006/relationships/slideLayout" Target="../slideLayouts/slideLayout23.xml"/><Relationship Id="rId11" Type="http://schemas.openxmlformats.org/officeDocument/2006/relationships/slideLayout" Target="../slideLayouts/slideLayout28.xml"/><Relationship Id="rId5" Type="http://schemas.openxmlformats.org/officeDocument/2006/relationships/slideLayout" Target="../slideLayouts/slideLayout22.xml"/><Relationship Id="rId10" Type="http://schemas.openxmlformats.org/officeDocument/2006/relationships/slideLayout" Target="../slideLayouts/slideLayout27.xml"/><Relationship Id="rId4" Type="http://schemas.openxmlformats.org/officeDocument/2006/relationships/slideLayout" Target="../slideLayouts/slideLayout21.xml"/><Relationship Id="rId9" Type="http://schemas.openxmlformats.org/officeDocument/2006/relationships/slideLayout" Target="../slideLayouts/slideLayout26.xml"/></Relationships>
</file>

<file path=ppt/slideMasters/_rels/slideMaster3.xml.rels><?xml version="1.0" encoding="UTF-8" standalone="yes"?>
<Relationships xmlns="http://schemas.openxmlformats.org/package/2006/relationships"><Relationship Id="rId8" Type="http://schemas.openxmlformats.org/officeDocument/2006/relationships/slideLayout" Target="../slideLayouts/slideLayout36.xml"/><Relationship Id="rId13" Type="http://schemas.openxmlformats.org/officeDocument/2006/relationships/slideLayout" Target="../slideLayouts/slideLayout41.xml"/><Relationship Id="rId18" Type="http://schemas.openxmlformats.org/officeDocument/2006/relationships/theme" Target="../theme/theme3.xml"/><Relationship Id="rId3" Type="http://schemas.openxmlformats.org/officeDocument/2006/relationships/slideLayout" Target="../slideLayouts/slideLayout31.xml"/><Relationship Id="rId7" Type="http://schemas.openxmlformats.org/officeDocument/2006/relationships/slideLayout" Target="../slideLayouts/slideLayout35.xml"/><Relationship Id="rId12" Type="http://schemas.openxmlformats.org/officeDocument/2006/relationships/slideLayout" Target="../slideLayouts/slideLayout40.xml"/><Relationship Id="rId17" Type="http://schemas.openxmlformats.org/officeDocument/2006/relationships/slideLayout" Target="../slideLayouts/slideLayout45.xml"/><Relationship Id="rId2" Type="http://schemas.openxmlformats.org/officeDocument/2006/relationships/slideLayout" Target="../slideLayouts/slideLayout30.xml"/><Relationship Id="rId16" Type="http://schemas.openxmlformats.org/officeDocument/2006/relationships/slideLayout" Target="../slideLayouts/slideLayout44.xml"/><Relationship Id="rId1" Type="http://schemas.openxmlformats.org/officeDocument/2006/relationships/slideLayout" Target="../slideLayouts/slideLayout29.xml"/><Relationship Id="rId6" Type="http://schemas.openxmlformats.org/officeDocument/2006/relationships/slideLayout" Target="../slideLayouts/slideLayout34.xml"/><Relationship Id="rId11" Type="http://schemas.openxmlformats.org/officeDocument/2006/relationships/slideLayout" Target="../slideLayouts/slideLayout39.xml"/><Relationship Id="rId5" Type="http://schemas.openxmlformats.org/officeDocument/2006/relationships/slideLayout" Target="../slideLayouts/slideLayout33.xml"/><Relationship Id="rId15" Type="http://schemas.openxmlformats.org/officeDocument/2006/relationships/slideLayout" Target="../slideLayouts/slideLayout43.xml"/><Relationship Id="rId10" Type="http://schemas.openxmlformats.org/officeDocument/2006/relationships/slideLayout" Target="../slideLayouts/slideLayout38.xml"/><Relationship Id="rId19" Type="http://schemas.openxmlformats.org/officeDocument/2006/relationships/image" Target="../media/image3.png"/><Relationship Id="rId4" Type="http://schemas.openxmlformats.org/officeDocument/2006/relationships/slideLayout" Target="../slideLayouts/slideLayout32.xml"/><Relationship Id="rId9" Type="http://schemas.openxmlformats.org/officeDocument/2006/relationships/slideLayout" Target="../slideLayouts/slideLayout37.xml"/><Relationship Id="rId14" Type="http://schemas.openxmlformats.org/officeDocument/2006/relationships/slideLayout" Target="../slideLayouts/slideLayout42.xml"/></Relationships>
</file>

<file path=ppt/slideMasters/_rels/slideMaster4.xml.rels><?xml version="1.0" encoding="UTF-8" standalone="yes"?>
<Relationships xmlns="http://schemas.openxmlformats.org/package/2006/relationships"><Relationship Id="rId8" Type="http://schemas.openxmlformats.org/officeDocument/2006/relationships/slideLayout" Target="../slideLayouts/slideLayout53.xml"/><Relationship Id="rId3" Type="http://schemas.openxmlformats.org/officeDocument/2006/relationships/slideLayout" Target="../slideLayouts/slideLayout48.xml"/><Relationship Id="rId7" Type="http://schemas.openxmlformats.org/officeDocument/2006/relationships/slideLayout" Target="../slideLayouts/slideLayout52.xml"/><Relationship Id="rId12" Type="http://schemas.openxmlformats.org/officeDocument/2006/relationships/theme" Target="../theme/theme4.xml"/><Relationship Id="rId2" Type="http://schemas.openxmlformats.org/officeDocument/2006/relationships/slideLayout" Target="../slideLayouts/slideLayout47.xml"/><Relationship Id="rId1" Type="http://schemas.openxmlformats.org/officeDocument/2006/relationships/slideLayout" Target="../slideLayouts/slideLayout46.xml"/><Relationship Id="rId6" Type="http://schemas.openxmlformats.org/officeDocument/2006/relationships/slideLayout" Target="../slideLayouts/slideLayout51.xml"/><Relationship Id="rId11" Type="http://schemas.openxmlformats.org/officeDocument/2006/relationships/slideLayout" Target="../slideLayouts/slideLayout56.xml"/><Relationship Id="rId5" Type="http://schemas.openxmlformats.org/officeDocument/2006/relationships/slideLayout" Target="../slideLayouts/slideLayout50.xml"/><Relationship Id="rId10" Type="http://schemas.openxmlformats.org/officeDocument/2006/relationships/slideLayout" Target="../slideLayouts/slideLayout55.xml"/><Relationship Id="rId4" Type="http://schemas.openxmlformats.org/officeDocument/2006/relationships/slideLayout" Target="../slideLayouts/slideLayout49.xml"/><Relationship Id="rId9" Type="http://schemas.openxmlformats.org/officeDocument/2006/relationships/slideLayout" Target="../slideLayouts/slideLayout54.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blipFill>
          <a:blip r:embed="rId19"/>
          <a:stretch>
            <a:fillRect/>
          </a:stretch>
        </a:blipFill>
        <a:effectLst/>
      </p:bgPr>
    </p:bg>
    <p:spTree>
      <p:nvGrpSpPr>
        <p:cNvPr id="1" name=""/>
        <p:cNvGrpSpPr/>
        <p:nvPr/>
      </p:nvGrpSpPr>
      <p:grpSpPr>
        <a:xfrm>
          <a:off x="0" y="0"/>
          <a:ext cx="0" cy="0"/>
          <a:chOff x="0" y="0"/>
          <a:chExt cx="0" cy="0"/>
        </a:xfrm>
      </p:grpSpPr>
      <p:pic>
        <p:nvPicPr>
          <p:cNvPr id="2" name="Picture 2" descr="\\DROBO-FS\QuickDrops\JB\PPTX NG\Droplets\LightingOverlay.png">
            <a:extLst>
              <a:ext uri="{FF2B5EF4-FFF2-40B4-BE49-F238E27FC236}">
                <a16:creationId xmlns:a16="http://schemas.microsoft.com/office/drawing/2014/main" id="{B419C9A5-8BD4-4DF3-82A2-185548102787}"/>
              </a:ext>
            </a:extLst>
          </p:cNvPr>
          <p:cNvPicPr>
            <a:picLocks noChangeAspect="1"/>
          </p:cNvPicPr>
          <p:nvPr/>
        </p:nvPicPr>
        <p:blipFill>
          <a:blip r:embed="rId20">
            <a:alphaModFix amt="30000"/>
          </a:blip>
          <a:srcRect/>
          <a:stretch>
            <a:fillRect/>
          </a:stretch>
        </p:blipFill>
        <p:spPr>
          <a:xfrm>
            <a:off x="0" y="0"/>
            <a:ext cx="12192006" cy="6858000"/>
          </a:xfrm>
          <a:prstGeom prst="rect">
            <a:avLst/>
          </a:prstGeom>
          <a:noFill/>
          <a:ln cap="flat">
            <a:noFill/>
          </a:ln>
        </p:spPr>
      </p:pic>
      <p:grpSp>
        <p:nvGrpSpPr>
          <p:cNvPr id="3" name="Group 7">
            <a:extLst>
              <a:ext uri="{FF2B5EF4-FFF2-40B4-BE49-F238E27FC236}">
                <a16:creationId xmlns:a16="http://schemas.microsoft.com/office/drawing/2014/main" id="{2964963F-D03D-4175-81DB-71E3ECA83643}"/>
              </a:ext>
            </a:extLst>
          </p:cNvPr>
          <p:cNvGrpSpPr/>
          <p:nvPr/>
        </p:nvGrpSpPr>
        <p:grpSpPr>
          <a:xfrm>
            <a:off x="-14292" y="0"/>
            <a:ext cx="12053884" cy="6857999"/>
            <a:chOff x="-14292" y="0"/>
            <a:chExt cx="12053884" cy="6857999"/>
          </a:xfrm>
        </p:grpSpPr>
        <p:grpSp>
          <p:nvGrpSpPr>
            <p:cNvPr id="4" name="Group 8">
              <a:extLst>
                <a:ext uri="{FF2B5EF4-FFF2-40B4-BE49-F238E27FC236}">
                  <a16:creationId xmlns:a16="http://schemas.microsoft.com/office/drawing/2014/main" id="{839DD520-9E06-4FB5-9C3D-68B3AB517765}"/>
                </a:ext>
              </a:extLst>
            </p:cNvPr>
            <p:cNvGrpSpPr/>
            <p:nvPr/>
          </p:nvGrpSpPr>
          <p:grpSpPr>
            <a:xfrm>
              <a:off x="-14292" y="0"/>
              <a:ext cx="1220797" cy="6857999"/>
              <a:chOff x="-14292" y="0"/>
              <a:chExt cx="1220797" cy="6857999"/>
            </a:xfrm>
          </p:grpSpPr>
          <p:sp>
            <p:nvSpPr>
              <p:cNvPr id="5" name="Rectangle 5">
                <a:extLst>
                  <a:ext uri="{FF2B5EF4-FFF2-40B4-BE49-F238E27FC236}">
                    <a16:creationId xmlns:a16="http://schemas.microsoft.com/office/drawing/2014/main" id="{4DA0ABD2-4804-42AB-A80B-1BCAC0F6774E}"/>
                  </a:ext>
                </a:extLst>
              </p:cNvPr>
              <p:cNvSpPr/>
              <p:nvPr/>
            </p:nvSpPr>
            <p:spPr>
              <a:xfrm>
                <a:off x="114300" y="4764"/>
                <a:ext cx="23810" cy="2181228"/>
              </a:xfrm>
              <a:prstGeom prst="rect">
                <a:avLst/>
              </a:prstGeom>
              <a:gradFill>
                <a:gsLst>
                  <a:gs pos="0">
                    <a:srgbClr val="82FFFF"/>
                  </a:gs>
                  <a:gs pos="100000">
                    <a:srgbClr val="3D97DE"/>
                  </a:gs>
                </a:gsLst>
                <a:lin ang="5400000"/>
              </a:gradFill>
              <a:ln cap="flat">
                <a:noFill/>
                <a:prstDash val="solid"/>
              </a:ln>
            </p:spPr>
            <p:txBody>
              <a:bodyPr lIns="0" tIns="0" rIns="0" bIns="0"/>
              <a:lstStyle/>
              <a:p>
                <a:endParaRPr lang="en-GB"/>
              </a:p>
            </p:txBody>
          </p:sp>
          <p:sp>
            <p:nvSpPr>
              <p:cNvPr id="6" name="Freeform 6">
                <a:extLst>
                  <a:ext uri="{FF2B5EF4-FFF2-40B4-BE49-F238E27FC236}">
                    <a16:creationId xmlns:a16="http://schemas.microsoft.com/office/drawing/2014/main" id="{A7237433-9AA5-4C28-BAE2-5F65D01C9CBE}"/>
                  </a:ext>
                </a:extLst>
              </p:cNvPr>
              <p:cNvSpPr/>
              <p:nvPr/>
            </p:nvSpPr>
            <p:spPr>
              <a:xfrm>
                <a:off x="33339" y="2176464"/>
                <a:ext cx="190496" cy="190496"/>
              </a:xfrm>
              <a:custGeom>
                <a:avLst/>
                <a:gdLst>
                  <a:gd name="f0" fmla="val w"/>
                  <a:gd name="f1" fmla="val h"/>
                  <a:gd name="f2" fmla="val 0"/>
                  <a:gd name="f3" fmla="val 40"/>
                  <a:gd name="f4" fmla="val 20"/>
                  <a:gd name="f5" fmla="val 9"/>
                  <a:gd name="f6" fmla="val 31"/>
                  <a:gd name="f7" fmla="val 4"/>
                  <a:gd name="f8" fmla="val 11"/>
                  <a:gd name="f9" fmla="val 29"/>
                  <a:gd name="f10" fmla="val 36"/>
                  <a:gd name="f11" fmla="val 28"/>
                  <a:gd name="f12" fmla="*/ f0 1 40"/>
                  <a:gd name="f13" fmla="*/ f1 1 40"/>
                  <a:gd name="f14" fmla="val f2"/>
                  <a:gd name="f15" fmla="val f3"/>
                  <a:gd name="f16" fmla="+- f15 0 f14"/>
                  <a:gd name="f17" fmla="*/ f16 1 40"/>
                  <a:gd name="f18" fmla="*/ 0 1 f17"/>
                  <a:gd name="f19" fmla="*/ f15 1 f17"/>
                  <a:gd name="f20" fmla="*/ f18 f12 1"/>
                  <a:gd name="f21" fmla="*/ f19 f12 1"/>
                  <a:gd name="f22" fmla="*/ f19 f13 1"/>
                  <a:gd name="f23" fmla="*/ f18 f13 1"/>
                </a:gdLst>
                <a:ahLst/>
                <a:cxnLst>
                  <a:cxn ang="3cd4">
                    <a:pos x="hc" y="t"/>
                  </a:cxn>
                  <a:cxn ang="0">
                    <a:pos x="r" y="vc"/>
                  </a:cxn>
                  <a:cxn ang="cd4">
                    <a:pos x="hc" y="b"/>
                  </a:cxn>
                  <a:cxn ang="cd2">
                    <a:pos x="l" y="vc"/>
                  </a:cxn>
                </a:cxnLst>
                <a:rect l="f20" t="f23" r="f21" b="f22"/>
                <a:pathLst>
                  <a:path w="40" h="40">
                    <a:moveTo>
                      <a:pt x="f4" y="f3"/>
                    </a:moveTo>
                    <a:cubicBezTo>
                      <a:pt x="f5" y="f3"/>
                      <a:pt x="f2" y="f6"/>
                      <a:pt x="f2" y="f4"/>
                    </a:cubicBezTo>
                    <a:cubicBezTo>
                      <a:pt x="f2" y="f5"/>
                      <a:pt x="f5" y="f2"/>
                      <a:pt x="f4" y="f2"/>
                    </a:cubicBezTo>
                    <a:cubicBezTo>
                      <a:pt x="f6" y="f2"/>
                      <a:pt x="f3" y="f5"/>
                      <a:pt x="f3" y="f4"/>
                    </a:cubicBezTo>
                    <a:cubicBezTo>
                      <a:pt x="f3" y="f6"/>
                      <a:pt x="f6" y="f3"/>
                      <a:pt x="f4" y="f3"/>
                    </a:cubicBezTo>
                    <a:close/>
                    <a:moveTo>
                      <a:pt x="f4" y="f7"/>
                    </a:moveTo>
                    <a:cubicBezTo>
                      <a:pt x="f8" y="f7"/>
                      <a:pt x="f7" y="f8"/>
                      <a:pt x="f7" y="f4"/>
                    </a:cubicBezTo>
                    <a:cubicBezTo>
                      <a:pt x="f7" y="f9"/>
                      <a:pt x="f8" y="f10"/>
                      <a:pt x="f4" y="f10"/>
                    </a:cubicBezTo>
                    <a:cubicBezTo>
                      <a:pt x="f11" y="f10"/>
                      <a:pt x="f10" y="f9"/>
                      <a:pt x="f10" y="f4"/>
                    </a:cubicBezTo>
                    <a:cubicBezTo>
                      <a:pt x="f10" y="f8"/>
                      <a:pt x="f11" y="f7"/>
                      <a:pt x="f4" y="f7"/>
                    </a:cubicBezTo>
                    <a:close/>
                  </a:path>
                </a:pathLst>
              </a:custGeom>
              <a:gradFill>
                <a:gsLst>
                  <a:gs pos="0">
                    <a:srgbClr val="82FFFF"/>
                  </a:gs>
                  <a:gs pos="100000">
                    <a:srgbClr val="3D97DE"/>
                  </a:gs>
                </a:gsLst>
                <a:lin ang="5400000"/>
              </a:gradFill>
              <a:ln cap="flat">
                <a:noFill/>
                <a:prstDash val="solid"/>
              </a:ln>
            </p:spPr>
            <p:txBody>
              <a:bodyPr lIns="0" tIns="0" rIns="0" bIns="0"/>
              <a:lstStyle/>
              <a:p>
                <a:endParaRPr lang="en-GB"/>
              </a:p>
            </p:txBody>
          </p:sp>
          <p:sp>
            <p:nvSpPr>
              <p:cNvPr id="7" name="Freeform 7">
                <a:extLst>
                  <a:ext uri="{FF2B5EF4-FFF2-40B4-BE49-F238E27FC236}">
                    <a16:creationId xmlns:a16="http://schemas.microsoft.com/office/drawing/2014/main" id="{1CFE7989-08BC-4595-8822-C8BC94B6F58E}"/>
                  </a:ext>
                </a:extLst>
              </p:cNvPr>
              <p:cNvSpPr/>
              <p:nvPr/>
            </p:nvSpPr>
            <p:spPr>
              <a:xfrm>
                <a:off x="28575" y="4021138"/>
                <a:ext cx="190496" cy="188915"/>
              </a:xfrm>
              <a:custGeom>
                <a:avLst/>
                <a:gdLst>
                  <a:gd name="f0" fmla="val w"/>
                  <a:gd name="f1" fmla="val h"/>
                  <a:gd name="f2" fmla="val 0"/>
                  <a:gd name="f3" fmla="val 40"/>
                  <a:gd name="f4" fmla="val 20"/>
                  <a:gd name="f5" fmla="val 9"/>
                  <a:gd name="f6" fmla="val 31"/>
                  <a:gd name="f7" fmla="val 4"/>
                  <a:gd name="f8" fmla="val 12"/>
                  <a:gd name="f9" fmla="val 11"/>
                  <a:gd name="f10" fmla="val 29"/>
                  <a:gd name="f11" fmla="val 36"/>
                  <a:gd name="f12" fmla="*/ f0 1 40"/>
                  <a:gd name="f13" fmla="*/ f1 1 40"/>
                  <a:gd name="f14" fmla="val f2"/>
                  <a:gd name="f15" fmla="val f3"/>
                  <a:gd name="f16" fmla="+- f15 0 f14"/>
                  <a:gd name="f17" fmla="*/ f16 1 40"/>
                  <a:gd name="f18" fmla="*/ 0 1 f17"/>
                  <a:gd name="f19" fmla="*/ f15 1 f17"/>
                  <a:gd name="f20" fmla="*/ f18 f12 1"/>
                  <a:gd name="f21" fmla="*/ f19 f12 1"/>
                  <a:gd name="f22" fmla="*/ f19 f13 1"/>
                  <a:gd name="f23" fmla="*/ f18 f13 1"/>
                </a:gdLst>
                <a:ahLst/>
                <a:cxnLst>
                  <a:cxn ang="3cd4">
                    <a:pos x="hc" y="t"/>
                  </a:cxn>
                  <a:cxn ang="0">
                    <a:pos x="r" y="vc"/>
                  </a:cxn>
                  <a:cxn ang="cd4">
                    <a:pos x="hc" y="b"/>
                  </a:cxn>
                  <a:cxn ang="cd2">
                    <a:pos x="l" y="vc"/>
                  </a:cxn>
                </a:cxnLst>
                <a:rect l="f20" t="f23" r="f21" b="f22"/>
                <a:pathLst>
                  <a:path w="40" h="40">
                    <a:moveTo>
                      <a:pt x="f4" y="f3"/>
                    </a:moveTo>
                    <a:cubicBezTo>
                      <a:pt x="f5" y="f3"/>
                      <a:pt x="f2" y="f6"/>
                      <a:pt x="f2" y="f4"/>
                    </a:cubicBezTo>
                    <a:cubicBezTo>
                      <a:pt x="f2" y="f5"/>
                      <a:pt x="f5" y="f2"/>
                      <a:pt x="f4" y="f2"/>
                    </a:cubicBezTo>
                    <a:cubicBezTo>
                      <a:pt x="f6" y="f2"/>
                      <a:pt x="f3" y="f5"/>
                      <a:pt x="f3" y="f4"/>
                    </a:cubicBezTo>
                    <a:cubicBezTo>
                      <a:pt x="f3" y="f6"/>
                      <a:pt x="f6" y="f3"/>
                      <a:pt x="f4" y="f3"/>
                    </a:cubicBezTo>
                    <a:close/>
                    <a:moveTo>
                      <a:pt x="f4" y="f7"/>
                    </a:moveTo>
                    <a:cubicBezTo>
                      <a:pt x="f8" y="f7"/>
                      <a:pt x="f7" y="f9"/>
                      <a:pt x="f7" y="f4"/>
                    </a:cubicBezTo>
                    <a:cubicBezTo>
                      <a:pt x="f7" y="f10"/>
                      <a:pt x="f8" y="f11"/>
                      <a:pt x="f4" y="f11"/>
                    </a:cubicBezTo>
                    <a:cubicBezTo>
                      <a:pt x="f10" y="f11"/>
                      <a:pt x="f11" y="f10"/>
                      <a:pt x="f11" y="f4"/>
                    </a:cubicBezTo>
                    <a:cubicBezTo>
                      <a:pt x="f11" y="f9"/>
                      <a:pt x="f10" y="f7"/>
                      <a:pt x="f4" y="f7"/>
                    </a:cubicBezTo>
                    <a:close/>
                  </a:path>
                </a:pathLst>
              </a:custGeom>
              <a:gradFill>
                <a:gsLst>
                  <a:gs pos="0">
                    <a:srgbClr val="82FFFF"/>
                  </a:gs>
                  <a:gs pos="100000">
                    <a:srgbClr val="3D97DE"/>
                  </a:gs>
                </a:gsLst>
                <a:lin ang="5400000"/>
              </a:gradFill>
              <a:ln cap="flat">
                <a:noFill/>
                <a:prstDash val="solid"/>
              </a:ln>
            </p:spPr>
            <p:txBody>
              <a:bodyPr lIns="0" tIns="0" rIns="0" bIns="0"/>
              <a:lstStyle/>
              <a:p>
                <a:endParaRPr lang="en-GB"/>
              </a:p>
            </p:txBody>
          </p:sp>
          <p:sp>
            <p:nvSpPr>
              <p:cNvPr id="8" name="Freeform 8">
                <a:extLst>
                  <a:ext uri="{FF2B5EF4-FFF2-40B4-BE49-F238E27FC236}">
                    <a16:creationId xmlns:a16="http://schemas.microsoft.com/office/drawing/2014/main" id="{6B08EBB0-E1FE-43C6-8A31-2EA9480C9E1D}"/>
                  </a:ext>
                </a:extLst>
              </p:cNvPr>
              <p:cNvSpPr/>
              <p:nvPr/>
            </p:nvSpPr>
            <p:spPr>
              <a:xfrm>
                <a:off x="200025" y="4764"/>
                <a:ext cx="369883" cy="1811334"/>
              </a:xfrm>
              <a:custGeom>
                <a:avLst/>
                <a:gdLst>
                  <a:gd name="f0" fmla="val w"/>
                  <a:gd name="f1" fmla="val h"/>
                  <a:gd name="f2" fmla="val 0"/>
                  <a:gd name="f3" fmla="val 233"/>
                  <a:gd name="f4" fmla="val 1141"/>
                  <a:gd name="f5" fmla="val 218"/>
                  <a:gd name="f6" fmla="val 626"/>
                  <a:gd name="f7" fmla="val 15"/>
                  <a:gd name="f8" fmla="val 623"/>
                  <a:gd name="f9" fmla="val 1135"/>
                  <a:gd name="f10" fmla="*/ f0 1 233"/>
                  <a:gd name="f11" fmla="*/ f1 1 1141"/>
                  <a:gd name="f12" fmla="val f2"/>
                  <a:gd name="f13" fmla="val f3"/>
                  <a:gd name="f14" fmla="val f4"/>
                  <a:gd name="f15" fmla="+- f14 0 f12"/>
                  <a:gd name="f16" fmla="+- f13 0 f12"/>
                  <a:gd name="f17" fmla="*/ f16 1 233"/>
                  <a:gd name="f18" fmla="*/ f15 1 1141"/>
                  <a:gd name="f19" fmla="*/ 0 1 f17"/>
                  <a:gd name="f20" fmla="*/ f13 1 f17"/>
                  <a:gd name="f21" fmla="*/ 0 1 f18"/>
                  <a:gd name="f22" fmla="*/ f14 1 f18"/>
                  <a:gd name="f23" fmla="*/ f19 f10 1"/>
                  <a:gd name="f24" fmla="*/ f20 f10 1"/>
                  <a:gd name="f25" fmla="*/ f22 f11 1"/>
                  <a:gd name="f26" fmla="*/ f21 f11 1"/>
                </a:gdLst>
                <a:ahLst/>
                <a:cxnLst>
                  <a:cxn ang="3cd4">
                    <a:pos x="hc" y="t"/>
                  </a:cxn>
                  <a:cxn ang="0">
                    <a:pos x="r" y="vc"/>
                  </a:cxn>
                  <a:cxn ang="cd4">
                    <a:pos x="hc" y="b"/>
                  </a:cxn>
                  <a:cxn ang="cd2">
                    <a:pos x="l" y="vc"/>
                  </a:cxn>
                </a:cxnLst>
                <a:rect l="f23" t="f26" r="f24" b="f25"/>
                <a:pathLst>
                  <a:path w="233" h="1141">
                    <a:moveTo>
                      <a:pt x="f5" y="f4"/>
                    </a:moveTo>
                    <a:lnTo>
                      <a:pt x="f2" y="f6"/>
                    </a:lnTo>
                    <a:lnTo>
                      <a:pt x="f2" y="f2"/>
                    </a:lnTo>
                    <a:lnTo>
                      <a:pt x="f7" y="f2"/>
                    </a:lnTo>
                    <a:lnTo>
                      <a:pt x="f7" y="f8"/>
                    </a:lnTo>
                    <a:lnTo>
                      <a:pt x="f3" y="f9"/>
                    </a:lnTo>
                    <a:lnTo>
                      <a:pt x="f5" y="f4"/>
                    </a:lnTo>
                    <a:close/>
                  </a:path>
                </a:pathLst>
              </a:custGeom>
              <a:gradFill>
                <a:gsLst>
                  <a:gs pos="0">
                    <a:srgbClr val="82FFFF"/>
                  </a:gs>
                  <a:gs pos="100000">
                    <a:srgbClr val="3D97DE"/>
                  </a:gs>
                </a:gsLst>
                <a:lin ang="5400000"/>
              </a:gradFill>
              <a:ln cap="flat">
                <a:noFill/>
                <a:prstDash val="solid"/>
              </a:ln>
            </p:spPr>
            <p:txBody>
              <a:bodyPr lIns="0" tIns="0" rIns="0" bIns="0"/>
              <a:lstStyle/>
              <a:p>
                <a:endParaRPr lang="en-GB"/>
              </a:p>
            </p:txBody>
          </p:sp>
          <p:sp>
            <p:nvSpPr>
              <p:cNvPr id="9" name="Freeform 9">
                <a:extLst>
                  <a:ext uri="{FF2B5EF4-FFF2-40B4-BE49-F238E27FC236}">
                    <a16:creationId xmlns:a16="http://schemas.microsoft.com/office/drawing/2014/main" id="{B4F0466E-BFF4-4DE0-9163-03876244C6AE}"/>
                  </a:ext>
                </a:extLst>
              </p:cNvPr>
              <p:cNvSpPr/>
              <p:nvPr/>
            </p:nvSpPr>
            <p:spPr>
              <a:xfrm>
                <a:off x="503240" y="1801816"/>
                <a:ext cx="190496" cy="188915"/>
              </a:xfrm>
              <a:custGeom>
                <a:avLst/>
                <a:gdLst>
                  <a:gd name="f0" fmla="val w"/>
                  <a:gd name="f1" fmla="val h"/>
                  <a:gd name="f2" fmla="val 0"/>
                  <a:gd name="f3" fmla="val 40"/>
                  <a:gd name="f4" fmla="val 20"/>
                  <a:gd name="f5" fmla="val 9"/>
                  <a:gd name="f6" fmla="val 31"/>
                  <a:gd name="f7" fmla="val 33"/>
                  <a:gd name="f8" fmla="val 6"/>
                  <a:gd name="f9" fmla="val 4"/>
                  <a:gd name="f10" fmla="val 11"/>
                  <a:gd name="f11" fmla="val 29"/>
                  <a:gd name="f12" fmla="val 36"/>
                  <a:gd name="f13" fmla="val 28"/>
                  <a:gd name="f14" fmla="*/ f0 1 40"/>
                  <a:gd name="f15" fmla="*/ f1 1 40"/>
                  <a:gd name="f16" fmla="val f2"/>
                  <a:gd name="f17" fmla="val f3"/>
                  <a:gd name="f18" fmla="+- f17 0 f16"/>
                  <a:gd name="f19" fmla="*/ f18 1 40"/>
                  <a:gd name="f20" fmla="*/ 0 1 f19"/>
                  <a:gd name="f21" fmla="*/ f17 1 f19"/>
                  <a:gd name="f22" fmla="*/ f20 f14 1"/>
                  <a:gd name="f23" fmla="*/ f21 f14 1"/>
                  <a:gd name="f24" fmla="*/ f21 f15 1"/>
                  <a:gd name="f25" fmla="*/ f20 f15 1"/>
                </a:gdLst>
                <a:ahLst/>
                <a:cxnLst>
                  <a:cxn ang="3cd4">
                    <a:pos x="hc" y="t"/>
                  </a:cxn>
                  <a:cxn ang="0">
                    <a:pos x="r" y="vc"/>
                  </a:cxn>
                  <a:cxn ang="cd4">
                    <a:pos x="hc" y="b"/>
                  </a:cxn>
                  <a:cxn ang="cd2">
                    <a:pos x="l" y="vc"/>
                  </a:cxn>
                </a:cxnLst>
                <a:rect l="f22" t="f25" r="f23" b="f24"/>
                <a:pathLst>
                  <a:path w="40" h="40">
                    <a:moveTo>
                      <a:pt x="f4" y="f3"/>
                    </a:moveTo>
                    <a:cubicBezTo>
                      <a:pt x="f5" y="f3"/>
                      <a:pt x="f2" y="f6"/>
                      <a:pt x="f2" y="f4"/>
                    </a:cubicBezTo>
                    <a:cubicBezTo>
                      <a:pt x="f2" y="f5"/>
                      <a:pt x="f5" y="f2"/>
                      <a:pt x="f4" y="f2"/>
                    </a:cubicBezTo>
                    <a:cubicBezTo>
                      <a:pt x="f7" y="f2"/>
                      <a:pt x="f3" y="f8"/>
                      <a:pt x="f3" y="f4"/>
                    </a:cubicBezTo>
                    <a:cubicBezTo>
                      <a:pt x="f3" y="f6"/>
                      <a:pt x="f6" y="f3"/>
                      <a:pt x="f4" y="f3"/>
                    </a:cubicBezTo>
                    <a:close/>
                    <a:moveTo>
                      <a:pt x="f4" y="f9"/>
                    </a:moveTo>
                    <a:cubicBezTo>
                      <a:pt x="f10" y="f9"/>
                      <a:pt x="f9" y="f10"/>
                      <a:pt x="f9" y="f4"/>
                    </a:cubicBezTo>
                    <a:cubicBezTo>
                      <a:pt x="f9" y="f11"/>
                      <a:pt x="f10" y="f12"/>
                      <a:pt x="f4" y="f12"/>
                    </a:cubicBezTo>
                    <a:cubicBezTo>
                      <a:pt x="f13" y="f12"/>
                      <a:pt x="f12" y="f11"/>
                      <a:pt x="f12" y="f4"/>
                    </a:cubicBezTo>
                    <a:cubicBezTo>
                      <a:pt x="f12" y="f5"/>
                      <a:pt x="f6" y="f9"/>
                      <a:pt x="f4" y="f9"/>
                    </a:cubicBezTo>
                    <a:close/>
                  </a:path>
                </a:pathLst>
              </a:custGeom>
              <a:gradFill>
                <a:gsLst>
                  <a:gs pos="0">
                    <a:srgbClr val="82FFFF"/>
                  </a:gs>
                  <a:gs pos="100000">
                    <a:srgbClr val="3D97DE"/>
                  </a:gs>
                </a:gsLst>
                <a:lin ang="5400000"/>
              </a:gradFill>
              <a:ln cap="flat">
                <a:noFill/>
                <a:prstDash val="solid"/>
              </a:ln>
            </p:spPr>
            <p:txBody>
              <a:bodyPr lIns="0" tIns="0" rIns="0" bIns="0"/>
              <a:lstStyle/>
              <a:p>
                <a:endParaRPr lang="en-GB"/>
              </a:p>
            </p:txBody>
          </p:sp>
          <p:sp>
            <p:nvSpPr>
              <p:cNvPr id="10" name="Freeform 10">
                <a:extLst>
                  <a:ext uri="{FF2B5EF4-FFF2-40B4-BE49-F238E27FC236}">
                    <a16:creationId xmlns:a16="http://schemas.microsoft.com/office/drawing/2014/main" id="{B3F534E4-D91E-4B92-BDE1-52CA0B0F62B2}"/>
                  </a:ext>
                </a:extLst>
              </p:cNvPr>
              <p:cNvSpPr/>
              <p:nvPr/>
            </p:nvSpPr>
            <p:spPr>
              <a:xfrm>
                <a:off x="285750" y="4764"/>
                <a:ext cx="369883" cy="1430341"/>
              </a:xfrm>
              <a:custGeom>
                <a:avLst/>
                <a:gdLst>
                  <a:gd name="f0" fmla="val w"/>
                  <a:gd name="f1" fmla="val h"/>
                  <a:gd name="f2" fmla="val 0"/>
                  <a:gd name="f3" fmla="val 233"/>
                  <a:gd name="f4" fmla="val 901"/>
                  <a:gd name="f5" fmla="val 221"/>
                  <a:gd name="f6" fmla="val 383"/>
                  <a:gd name="f7" fmla="val 18"/>
                  <a:gd name="f8" fmla="val 380"/>
                  <a:gd name="f9" fmla="val 895"/>
                  <a:gd name="f10" fmla="*/ f0 1 233"/>
                  <a:gd name="f11" fmla="*/ f1 1 901"/>
                  <a:gd name="f12" fmla="val f2"/>
                  <a:gd name="f13" fmla="val f3"/>
                  <a:gd name="f14" fmla="val f4"/>
                  <a:gd name="f15" fmla="+- f14 0 f12"/>
                  <a:gd name="f16" fmla="+- f13 0 f12"/>
                  <a:gd name="f17" fmla="*/ f16 1 233"/>
                  <a:gd name="f18" fmla="*/ f15 1 901"/>
                  <a:gd name="f19" fmla="*/ 0 1 f17"/>
                  <a:gd name="f20" fmla="*/ f13 1 f17"/>
                  <a:gd name="f21" fmla="*/ 0 1 f18"/>
                  <a:gd name="f22" fmla="*/ f14 1 f18"/>
                  <a:gd name="f23" fmla="*/ f19 f10 1"/>
                  <a:gd name="f24" fmla="*/ f20 f10 1"/>
                  <a:gd name="f25" fmla="*/ f22 f11 1"/>
                  <a:gd name="f26" fmla="*/ f21 f11 1"/>
                </a:gdLst>
                <a:ahLst/>
                <a:cxnLst>
                  <a:cxn ang="3cd4">
                    <a:pos x="hc" y="t"/>
                  </a:cxn>
                  <a:cxn ang="0">
                    <a:pos x="r" y="vc"/>
                  </a:cxn>
                  <a:cxn ang="cd4">
                    <a:pos x="hc" y="b"/>
                  </a:cxn>
                  <a:cxn ang="cd2">
                    <a:pos x="l" y="vc"/>
                  </a:cxn>
                </a:cxnLst>
                <a:rect l="f23" t="f26" r="f24" b="f25"/>
                <a:pathLst>
                  <a:path w="233" h="901">
                    <a:moveTo>
                      <a:pt x="f5" y="f4"/>
                    </a:moveTo>
                    <a:lnTo>
                      <a:pt x="f2" y="f6"/>
                    </a:lnTo>
                    <a:lnTo>
                      <a:pt x="f2" y="f2"/>
                    </a:lnTo>
                    <a:lnTo>
                      <a:pt x="f7" y="f2"/>
                    </a:lnTo>
                    <a:lnTo>
                      <a:pt x="f7" y="f8"/>
                    </a:lnTo>
                    <a:lnTo>
                      <a:pt x="f3" y="f9"/>
                    </a:lnTo>
                    <a:lnTo>
                      <a:pt x="f5" y="f4"/>
                    </a:lnTo>
                    <a:close/>
                  </a:path>
                </a:pathLst>
              </a:custGeom>
              <a:gradFill>
                <a:gsLst>
                  <a:gs pos="0">
                    <a:srgbClr val="82FFFF"/>
                  </a:gs>
                  <a:gs pos="100000">
                    <a:srgbClr val="3D97DE"/>
                  </a:gs>
                </a:gsLst>
                <a:lin ang="5400000"/>
              </a:gradFill>
              <a:ln cap="flat">
                <a:noFill/>
                <a:prstDash val="solid"/>
              </a:ln>
            </p:spPr>
            <p:txBody>
              <a:bodyPr lIns="0" tIns="0" rIns="0" bIns="0"/>
              <a:lstStyle/>
              <a:p>
                <a:endParaRPr lang="en-GB"/>
              </a:p>
            </p:txBody>
          </p:sp>
          <p:sp>
            <p:nvSpPr>
              <p:cNvPr id="11" name="Freeform 11">
                <a:extLst>
                  <a:ext uri="{FF2B5EF4-FFF2-40B4-BE49-F238E27FC236}">
                    <a16:creationId xmlns:a16="http://schemas.microsoft.com/office/drawing/2014/main" id="{A56E3403-A806-4F77-BEE6-CEC0151641E8}"/>
                  </a:ext>
                </a:extLst>
              </p:cNvPr>
              <p:cNvSpPr/>
              <p:nvPr/>
            </p:nvSpPr>
            <p:spPr>
              <a:xfrm>
                <a:off x="546097" y="0"/>
                <a:ext cx="152403" cy="912808"/>
              </a:xfrm>
              <a:custGeom>
                <a:avLst/>
                <a:gdLst>
                  <a:gd name="f0" fmla="val w"/>
                  <a:gd name="f1" fmla="val h"/>
                  <a:gd name="f2" fmla="val 0"/>
                  <a:gd name="f3" fmla="val 96"/>
                  <a:gd name="f4" fmla="val 575"/>
                  <a:gd name="f5" fmla="val 78"/>
                  <a:gd name="f6" fmla="val 192"/>
                  <a:gd name="f7" fmla="val 6"/>
                  <a:gd name="f8" fmla="val 15"/>
                  <a:gd name="f9" fmla="val 189"/>
                  <a:gd name="f10" fmla="*/ f0 1 96"/>
                  <a:gd name="f11" fmla="*/ f1 1 575"/>
                  <a:gd name="f12" fmla="val f2"/>
                  <a:gd name="f13" fmla="val f3"/>
                  <a:gd name="f14" fmla="val f4"/>
                  <a:gd name="f15" fmla="+- f14 0 f12"/>
                  <a:gd name="f16" fmla="+- f13 0 f12"/>
                  <a:gd name="f17" fmla="*/ f16 1 96"/>
                  <a:gd name="f18" fmla="*/ f15 1 575"/>
                  <a:gd name="f19" fmla="*/ 0 1 f17"/>
                  <a:gd name="f20" fmla="*/ f13 1 f17"/>
                  <a:gd name="f21" fmla="*/ 0 1 f18"/>
                  <a:gd name="f22" fmla="*/ f14 1 f18"/>
                  <a:gd name="f23" fmla="*/ f19 f10 1"/>
                  <a:gd name="f24" fmla="*/ f20 f10 1"/>
                  <a:gd name="f25" fmla="*/ f22 f11 1"/>
                  <a:gd name="f26" fmla="*/ f21 f11 1"/>
                </a:gdLst>
                <a:ahLst/>
                <a:cxnLst>
                  <a:cxn ang="3cd4">
                    <a:pos x="hc" y="t"/>
                  </a:cxn>
                  <a:cxn ang="0">
                    <a:pos x="r" y="vc"/>
                  </a:cxn>
                  <a:cxn ang="cd4">
                    <a:pos x="hc" y="b"/>
                  </a:cxn>
                  <a:cxn ang="cd2">
                    <a:pos x="l" y="vc"/>
                  </a:cxn>
                </a:cxnLst>
                <a:rect l="f23" t="f26" r="f24" b="f25"/>
                <a:pathLst>
                  <a:path w="96" h="575">
                    <a:moveTo>
                      <a:pt x="f3" y="f4"/>
                    </a:moveTo>
                    <a:lnTo>
                      <a:pt x="f5" y="f4"/>
                    </a:lnTo>
                    <a:lnTo>
                      <a:pt x="f5" y="f6"/>
                    </a:lnTo>
                    <a:lnTo>
                      <a:pt x="f2" y="f7"/>
                    </a:lnTo>
                    <a:lnTo>
                      <a:pt x="f8" y="f2"/>
                    </a:lnTo>
                    <a:lnTo>
                      <a:pt x="f3" y="f9"/>
                    </a:lnTo>
                    <a:lnTo>
                      <a:pt x="f3" y="f4"/>
                    </a:lnTo>
                    <a:close/>
                  </a:path>
                </a:pathLst>
              </a:custGeom>
              <a:gradFill>
                <a:gsLst>
                  <a:gs pos="0">
                    <a:srgbClr val="82FFFF"/>
                  </a:gs>
                  <a:gs pos="100000">
                    <a:srgbClr val="3D97DE"/>
                  </a:gs>
                </a:gsLst>
                <a:lin ang="5400000"/>
              </a:gradFill>
              <a:ln cap="flat">
                <a:noFill/>
                <a:prstDash val="solid"/>
              </a:ln>
            </p:spPr>
            <p:txBody>
              <a:bodyPr lIns="0" tIns="0" rIns="0" bIns="0"/>
              <a:lstStyle/>
              <a:p>
                <a:endParaRPr lang="en-GB"/>
              </a:p>
            </p:txBody>
          </p:sp>
          <p:sp>
            <p:nvSpPr>
              <p:cNvPr id="12" name="Freeform 12">
                <a:extLst>
                  <a:ext uri="{FF2B5EF4-FFF2-40B4-BE49-F238E27FC236}">
                    <a16:creationId xmlns:a16="http://schemas.microsoft.com/office/drawing/2014/main" id="{EF9827E1-A0CD-4B08-9A27-22355D0D7025}"/>
                  </a:ext>
                </a:extLst>
              </p:cNvPr>
              <p:cNvSpPr/>
              <p:nvPr/>
            </p:nvSpPr>
            <p:spPr>
              <a:xfrm>
                <a:off x="588965" y="1420813"/>
                <a:ext cx="190496" cy="190496"/>
              </a:xfrm>
              <a:custGeom>
                <a:avLst/>
                <a:gdLst>
                  <a:gd name="f0" fmla="val w"/>
                  <a:gd name="f1" fmla="val h"/>
                  <a:gd name="f2" fmla="val 0"/>
                  <a:gd name="f3" fmla="val 40"/>
                  <a:gd name="f4" fmla="val 20"/>
                  <a:gd name="f5" fmla="val 9"/>
                  <a:gd name="f6" fmla="val 31"/>
                  <a:gd name="f7" fmla="val 33"/>
                  <a:gd name="f8" fmla="val 7"/>
                  <a:gd name="f9" fmla="val 4"/>
                  <a:gd name="f10" fmla="val 11"/>
                  <a:gd name="f11" fmla="val 29"/>
                  <a:gd name="f12" fmla="val 36"/>
                  <a:gd name="f13" fmla="*/ f0 1 40"/>
                  <a:gd name="f14" fmla="*/ f1 1 40"/>
                  <a:gd name="f15" fmla="val f2"/>
                  <a:gd name="f16" fmla="val f3"/>
                  <a:gd name="f17" fmla="+- f16 0 f15"/>
                  <a:gd name="f18" fmla="*/ f17 1 40"/>
                  <a:gd name="f19" fmla="*/ 0 1 f18"/>
                  <a:gd name="f20" fmla="*/ f16 1 f18"/>
                  <a:gd name="f21" fmla="*/ f19 f13 1"/>
                  <a:gd name="f22" fmla="*/ f20 f13 1"/>
                  <a:gd name="f23" fmla="*/ f20 f14 1"/>
                  <a:gd name="f24" fmla="*/ f19 f14 1"/>
                </a:gdLst>
                <a:ahLst/>
                <a:cxnLst>
                  <a:cxn ang="3cd4">
                    <a:pos x="hc" y="t"/>
                  </a:cxn>
                  <a:cxn ang="0">
                    <a:pos x="r" y="vc"/>
                  </a:cxn>
                  <a:cxn ang="cd4">
                    <a:pos x="hc" y="b"/>
                  </a:cxn>
                  <a:cxn ang="cd2">
                    <a:pos x="l" y="vc"/>
                  </a:cxn>
                </a:cxnLst>
                <a:rect l="f21" t="f24" r="f22" b="f23"/>
                <a:pathLst>
                  <a:path w="40" h="40">
                    <a:moveTo>
                      <a:pt x="f4" y="f3"/>
                    </a:moveTo>
                    <a:cubicBezTo>
                      <a:pt x="f5" y="f3"/>
                      <a:pt x="f2" y="f6"/>
                      <a:pt x="f2" y="f4"/>
                    </a:cubicBezTo>
                    <a:cubicBezTo>
                      <a:pt x="f2" y="f5"/>
                      <a:pt x="f5" y="f2"/>
                      <a:pt x="f4" y="f2"/>
                    </a:cubicBezTo>
                    <a:cubicBezTo>
                      <a:pt x="f7" y="f2"/>
                      <a:pt x="f3" y="f8"/>
                      <a:pt x="f3" y="f4"/>
                    </a:cubicBezTo>
                    <a:cubicBezTo>
                      <a:pt x="f3" y="f6"/>
                      <a:pt x="f6" y="f3"/>
                      <a:pt x="f4" y="f3"/>
                    </a:cubicBezTo>
                    <a:close/>
                    <a:moveTo>
                      <a:pt x="f4" y="f9"/>
                    </a:moveTo>
                    <a:cubicBezTo>
                      <a:pt x="f10" y="f9"/>
                      <a:pt x="f9" y="f10"/>
                      <a:pt x="f9" y="f4"/>
                    </a:cubicBezTo>
                    <a:cubicBezTo>
                      <a:pt x="f9" y="f11"/>
                      <a:pt x="f10" y="f12"/>
                      <a:pt x="f4" y="f12"/>
                    </a:cubicBezTo>
                    <a:cubicBezTo>
                      <a:pt x="f11" y="f12"/>
                      <a:pt x="f12" y="f11"/>
                      <a:pt x="f12" y="f4"/>
                    </a:cubicBezTo>
                    <a:cubicBezTo>
                      <a:pt x="f12" y="f5"/>
                      <a:pt x="f6" y="f9"/>
                      <a:pt x="f4" y="f9"/>
                    </a:cubicBezTo>
                    <a:close/>
                  </a:path>
                </a:pathLst>
              </a:custGeom>
              <a:gradFill>
                <a:gsLst>
                  <a:gs pos="0">
                    <a:srgbClr val="82FFFF"/>
                  </a:gs>
                  <a:gs pos="100000">
                    <a:srgbClr val="3D97DE"/>
                  </a:gs>
                </a:gsLst>
                <a:lin ang="5400000"/>
              </a:gradFill>
              <a:ln cap="flat">
                <a:noFill/>
                <a:prstDash val="solid"/>
              </a:ln>
            </p:spPr>
            <p:txBody>
              <a:bodyPr lIns="0" tIns="0" rIns="0" bIns="0"/>
              <a:lstStyle/>
              <a:p>
                <a:endParaRPr lang="en-GB"/>
              </a:p>
            </p:txBody>
          </p:sp>
          <p:sp>
            <p:nvSpPr>
              <p:cNvPr id="13" name="Freeform 13">
                <a:extLst>
                  <a:ext uri="{FF2B5EF4-FFF2-40B4-BE49-F238E27FC236}">
                    <a16:creationId xmlns:a16="http://schemas.microsoft.com/office/drawing/2014/main" id="{30CEF07A-A8E2-4CF1-AE2C-51D6E4F7CA76}"/>
                  </a:ext>
                </a:extLst>
              </p:cNvPr>
              <p:cNvSpPr/>
              <p:nvPr/>
            </p:nvSpPr>
            <p:spPr>
              <a:xfrm>
                <a:off x="588965" y="903290"/>
                <a:ext cx="190496" cy="190496"/>
              </a:xfrm>
              <a:custGeom>
                <a:avLst/>
                <a:gdLst>
                  <a:gd name="f0" fmla="val w"/>
                  <a:gd name="f1" fmla="val h"/>
                  <a:gd name="f2" fmla="val 0"/>
                  <a:gd name="f3" fmla="val 40"/>
                  <a:gd name="f4" fmla="val 20"/>
                  <a:gd name="f5" fmla="val 9"/>
                  <a:gd name="f6" fmla="val 31"/>
                  <a:gd name="f7" fmla="val 4"/>
                  <a:gd name="f8" fmla="val 11"/>
                  <a:gd name="f9" fmla="val 29"/>
                  <a:gd name="f10" fmla="val 36"/>
                  <a:gd name="f11" fmla="*/ f0 1 40"/>
                  <a:gd name="f12" fmla="*/ f1 1 40"/>
                  <a:gd name="f13" fmla="val f2"/>
                  <a:gd name="f14" fmla="val f3"/>
                  <a:gd name="f15" fmla="+- f14 0 f13"/>
                  <a:gd name="f16" fmla="*/ f15 1 40"/>
                  <a:gd name="f17" fmla="*/ 0 1 f16"/>
                  <a:gd name="f18" fmla="*/ f14 1 f16"/>
                  <a:gd name="f19" fmla="*/ f17 f11 1"/>
                  <a:gd name="f20" fmla="*/ f18 f11 1"/>
                  <a:gd name="f21" fmla="*/ f18 f12 1"/>
                  <a:gd name="f22" fmla="*/ f17 f12 1"/>
                </a:gdLst>
                <a:ahLst/>
                <a:cxnLst>
                  <a:cxn ang="3cd4">
                    <a:pos x="hc" y="t"/>
                  </a:cxn>
                  <a:cxn ang="0">
                    <a:pos x="r" y="vc"/>
                  </a:cxn>
                  <a:cxn ang="cd4">
                    <a:pos x="hc" y="b"/>
                  </a:cxn>
                  <a:cxn ang="cd2">
                    <a:pos x="l" y="vc"/>
                  </a:cxn>
                </a:cxnLst>
                <a:rect l="f19" t="f22" r="f20" b="f21"/>
                <a:pathLst>
                  <a:path w="40" h="40">
                    <a:moveTo>
                      <a:pt x="f4" y="f3"/>
                    </a:moveTo>
                    <a:cubicBezTo>
                      <a:pt x="f5" y="f3"/>
                      <a:pt x="f2" y="f6"/>
                      <a:pt x="f2" y="f4"/>
                    </a:cubicBezTo>
                    <a:cubicBezTo>
                      <a:pt x="f2" y="f5"/>
                      <a:pt x="f5" y="f2"/>
                      <a:pt x="f4" y="f2"/>
                    </a:cubicBezTo>
                    <a:cubicBezTo>
                      <a:pt x="f6" y="f2"/>
                      <a:pt x="f3" y="f5"/>
                      <a:pt x="f3" y="f4"/>
                    </a:cubicBezTo>
                    <a:cubicBezTo>
                      <a:pt x="f3" y="f6"/>
                      <a:pt x="f6" y="f3"/>
                      <a:pt x="f4" y="f3"/>
                    </a:cubicBezTo>
                    <a:close/>
                    <a:moveTo>
                      <a:pt x="f4" y="f7"/>
                    </a:moveTo>
                    <a:cubicBezTo>
                      <a:pt x="f8" y="f7"/>
                      <a:pt x="f7" y="f8"/>
                      <a:pt x="f7" y="f4"/>
                    </a:cubicBezTo>
                    <a:cubicBezTo>
                      <a:pt x="f7" y="f9"/>
                      <a:pt x="f8" y="f10"/>
                      <a:pt x="f4" y="f10"/>
                    </a:cubicBezTo>
                    <a:cubicBezTo>
                      <a:pt x="f9" y="f10"/>
                      <a:pt x="f10" y="f9"/>
                      <a:pt x="f10" y="f4"/>
                    </a:cubicBezTo>
                    <a:cubicBezTo>
                      <a:pt x="f10" y="f8"/>
                      <a:pt x="f9" y="f7"/>
                      <a:pt x="f4" y="f7"/>
                    </a:cubicBezTo>
                    <a:close/>
                  </a:path>
                </a:pathLst>
              </a:custGeom>
              <a:gradFill>
                <a:gsLst>
                  <a:gs pos="0">
                    <a:srgbClr val="82FFFF"/>
                  </a:gs>
                  <a:gs pos="100000">
                    <a:srgbClr val="3D97DE"/>
                  </a:gs>
                </a:gsLst>
                <a:lin ang="5400000"/>
              </a:gradFill>
              <a:ln cap="flat">
                <a:noFill/>
                <a:prstDash val="solid"/>
              </a:ln>
            </p:spPr>
            <p:txBody>
              <a:bodyPr lIns="0" tIns="0" rIns="0" bIns="0"/>
              <a:lstStyle/>
              <a:p>
                <a:endParaRPr lang="en-GB"/>
              </a:p>
            </p:txBody>
          </p:sp>
          <p:sp>
            <p:nvSpPr>
              <p:cNvPr id="14" name="Freeform 14">
                <a:extLst>
                  <a:ext uri="{FF2B5EF4-FFF2-40B4-BE49-F238E27FC236}">
                    <a16:creationId xmlns:a16="http://schemas.microsoft.com/office/drawing/2014/main" id="{DFADFA70-9880-472E-8CFF-AD72771E040F}"/>
                  </a:ext>
                </a:extLst>
              </p:cNvPr>
              <p:cNvSpPr/>
              <p:nvPr/>
            </p:nvSpPr>
            <p:spPr>
              <a:xfrm>
                <a:off x="641351" y="0"/>
                <a:ext cx="422279" cy="527051"/>
              </a:xfrm>
              <a:custGeom>
                <a:avLst/>
                <a:gdLst>
                  <a:gd name="f0" fmla="val w"/>
                  <a:gd name="f1" fmla="val h"/>
                  <a:gd name="f2" fmla="val 0"/>
                  <a:gd name="f3" fmla="val 266"/>
                  <a:gd name="f4" fmla="val 332"/>
                  <a:gd name="f5" fmla="val 257"/>
                  <a:gd name="f6" fmla="val 48"/>
                  <a:gd name="f7" fmla="val 123"/>
                  <a:gd name="f8" fmla="val 6"/>
                  <a:gd name="f9" fmla="val 15"/>
                  <a:gd name="f10" fmla="val 63"/>
                  <a:gd name="f11" fmla="val 114"/>
                  <a:gd name="f12" fmla="val 320"/>
                  <a:gd name="f13" fmla="*/ f0 1 266"/>
                  <a:gd name="f14" fmla="*/ f1 1 332"/>
                  <a:gd name="f15" fmla="val f2"/>
                  <a:gd name="f16" fmla="val f3"/>
                  <a:gd name="f17" fmla="val f4"/>
                  <a:gd name="f18" fmla="+- f17 0 f15"/>
                  <a:gd name="f19" fmla="+- f16 0 f15"/>
                  <a:gd name="f20" fmla="*/ f19 1 266"/>
                  <a:gd name="f21" fmla="*/ f18 1 332"/>
                  <a:gd name="f22" fmla="*/ 0 1 f20"/>
                  <a:gd name="f23" fmla="*/ f16 1 f20"/>
                  <a:gd name="f24" fmla="*/ 0 1 f21"/>
                  <a:gd name="f25" fmla="*/ f17 1 f21"/>
                  <a:gd name="f26" fmla="*/ f22 f13 1"/>
                  <a:gd name="f27" fmla="*/ f23 f13 1"/>
                  <a:gd name="f28" fmla="*/ f25 f14 1"/>
                  <a:gd name="f29" fmla="*/ f24 f14 1"/>
                </a:gdLst>
                <a:ahLst/>
                <a:cxnLst>
                  <a:cxn ang="3cd4">
                    <a:pos x="hc" y="t"/>
                  </a:cxn>
                  <a:cxn ang="0">
                    <a:pos x="r" y="vc"/>
                  </a:cxn>
                  <a:cxn ang="cd4">
                    <a:pos x="hc" y="b"/>
                  </a:cxn>
                  <a:cxn ang="cd2">
                    <a:pos x="l" y="vc"/>
                  </a:cxn>
                </a:cxnLst>
                <a:rect l="f26" t="f29" r="f27" b="f28"/>
                <a:pathLst>
                  <a:path w="266" h="332">
                    <a:moveTo>
                      <a:pt x="f5" y="f4"/>
                    </a:moveTo>
                    <a:lnTo>
                      <a:pt x="f6" y="f7"/>
                    </a:lnTo>
                    <a:lnTo>
                      <a:pt x="f2" y="f8"/>
                    </a:lnTo>
                    <a:lnTo>
                      <a:pt x="f9" y="f2"/>
                    </a:lnTo>
                    <a:lnTo>
                      <a:pt x="f10" y="f11"/>
                    </a:lnTo>
                    <a:lnTo>
                      <a:pt x="f3" y="f12"/>
                    </a:lnTo>
                    <a:lnTo>
                      <a:pt x="f5" y="f4"/>
                    </a:lnTo>
                    <a:close/>
                  </a:path>
                </a:pathLst>
              </a:custGeom>
              <a:gradFill>
                <a:gsLst>
                  <a:gs pos="0">
                    <a:srgbClr val="82FFFF"/>
                  </a:gs>
                  <a:gs pos="100000">
                    <a:srgbClr val="3D97DE"/>
                  </a:gs>
                </a:gsLst>
                <a:lin ang="5400000"/>
              </a:gradFill>
              <a:ln cap="flat">
                <a:noFill/>
                <a:prstDash val="solid"/>
              </a:ln>
            </p:spPr>
            <p:txBody>
              <a:bodyPr lIns="0" tIns="0" rIns="0" bIns="0"/>
              <a:lstStyle/>
              <a:p>
                <a:endParaRPr lang="en-GB"/>
              </a:p>
            </p:txBody>
          </p:sp>
          <p:sp>
            <p:nvSpPr>
              <p:cNvPr id="15" name="Freeform 15">
                <a:extLst>
                  <a:ext uri="{FF2B5EF4-FFF2-40B4-BE49-F238E27FC236}">
                    <a16:creationId xmlns:a16="http://schemas.microsoft.com/office/drawing/2014/main" id="{DA22EC64-3810-4726-8DEE-2B262A44E2B3}"/>
                  </a:ext>
                </a:extLst>
              </p:cNvPr>
              <p:cNvSpPr/>
              <p:nvPr/>
            </p:nvSpPr>
            <p:spPr>
              <a:xfrm>
                <a:off x="1020763" y="488947"/>
                <a:ext cx="161921" cy="147639"/>
              </a:xfrm>
              <a:custGeom>
                <a:avLst/>
                <a:gdLst>
                  <a:gd name="f0" fmla="val w"/>
                  <a:gd name="f1" fmla="val h"/>
                  <a:gd name="f2" fmla="val 0"/>
                  <a:gd name="f3" fmla="val 34"/>
                  <a:gd name="f4" fmla="val 31"/>
                  <a:gd name="f5" fmla="val 17"/>
                  <a:gd name="f6" fmla="val 13"/>
                  <a:gd name="f7" fmla="val 9"/>
                  <a:gd name="f8" fmla="val 30"/>
                  <a:gd name="f9" fmla="val 6"/>
                  <a:gd name="f10" fmla="val 27"/>
                  <a:gd name="f11" fmla="val 20"/>
                  <a:gd name="f12" fmla="val 10"/>
                  <a:gd name="f13" fmla="val 4"/>
                  <a:gd name="f14" fmla="val 1"/>
                  <a:gd name="f15" fmla="val 21"/>
                  <a:gd name="f16" fmla="val 25"/>
                  <a:gd name="f17" fmla="val 28"/>
                  <a:gd name="f18" fmla="val 14"/>
                  <a:gd name="f19" fmla="val 11"/>
                  <a:gd name="f20" fmla="val 5"/>
                  <a:gd name="f21" fmla="val 7"/>
                  <a:gd name="f22" fmla="val 12"/>
                  <a:gd name="f23" fmla="val 19"/>
                  <a:gd name="f24" fmla="val 24"/>
                  <a:gd name="f25" fmla="val 26"/>
                  <a:gd name="f26" fmla="val 23"/>
                  <a:gd name="f27" fmla="*/ f0 1 34"/>
                  <a:gd name="f28" fmla="*/ f1 1 31"/>
                  <a:gd name="f29" fmla="val f2"/>
                  <a:gd name="f30" fmla="val f3"/>
                  <a:gd name="f31" fmla="val f4"/>
                  <a:gd name="f32" fmla="+- f31 0 f29"/>
                  <a:gd name="f33" fmla="+- f30 0 f29"/>
                  <a:gd name="f34" fmla="*/ f33 1 34"/>
                  <a:gd name="f35" fmla="*/ f32 1 31"/>
                  <a:gd name="f36" fmla="*/ 0 1 f34"/>
                  <a:gd name="f37" fmla="*/ f30 1 f34"/>
                  <a:gd name="f38" fmla="*/ 0 1 f35"/>
                  <a:gd name="f39" fmla="*/ f31 1 f35"/>
                  <a:gd name="f40" fmla="*/ f36 f27 1"/>
                  <a:gd name="f41" fmla="*/ f37 f27 1"/>
                  <a:gd name="f42" fmla="*/ f39 f28 1"/>
                  <a:gd name="f43" fmla="*/ f38 f28 1"/>
                </a:gdLst>
                <a:ahLst/>
                <a:cxnLst>
                  <a:cxn ang="3cd4">
                    <a:pos x="hc" y="t"/>
                  </a:cxn>
                  <a:cxn ang="0">
                    <a:pos x="r" y="vc"/>
                  </a:cxn>
                  <a:cxn ang="cd4">
                    <a:pos x="hc" y="b"/>
                  </a:cxn>
                  <a:cxn ang="cd2">
                    <a:pos x="l" y="vc"/>
                  </a:cxn>
                </a:cxnLst>
                <a:rect l="f40" t="f43" r="f41" b="f42"/>
                <a:pathLst>
                  <a:path w="34" h="31">
                    <a:moveTo>
                      <a:pt x="f5" y="f4"/>
                    </a:moveTo>
                    <a:cubicBezTo>
                      <a:pt x="f6" y="f4"/>
                      <a:pt x="f7" y="f8"/>
                      <a:pt x="f9" y="f10"/>
                    </a:cubicBezTo>
                    <a:cubicBezTo>
                      <a:pt x="f2" y="f11"/>
                      <a:pt x="f2" y="f12"/>
                      <a:pt x="f9" y="f13"/>
                    </a:cubicBezTo>
                    <a:cubicBezTo>
                      <a:pt x="f7" y="f14"/>
                      <a:pt x="f6" y="f2"/>
                      <a:pt x="f5" y="f2"/>
                    </a:cubicBezTo>
                    <a:cubicBezTo>
                      <a:pt x="f15" y="f2"/>
                      <a:pt x="f16" y="f14"/>
                      <a:pt x="f17" y="f13"/>
                    </a:cubicBezTo>
                    <a:cubicBezTo>
                      <a:pt x="f3" y="f12"/>
                      <a:pt x="f3" y="f11"/>
                      <a:pt x="f17" y="f10"/>
                    </a:cubicBezTo>
                    <a:cubicBezTo>
                      <a:pt x="f16" y="f8"/>
                      <a:pt x="f15" y="f4"/>
                      <a:pt x="f5" y="f4"/>
                    </a:cubicBezTo>
                    <a:close/>
                    <a:moveTo>
                      <a:pt x="f5" y="f13"/>
                    </a:moveTo>
                    <a:cubicBezTo>
                      <a:pt x="f18" y="f13"/>
                      <a:pt x="f19" y="f20"/>
                      <a:pt x="f7" y="f21"/>
                    </a:cubicBezTo>
                    <a:cubicBezTo>
                      <a:pt x="f13" y="f22"/>
                      <a:pt x="f13" y="f23"/>
                      <a:pt x="f7" y="f24"/>
                    </a:cubicBezTo>
                    <a:cubicBezTo>
                      <a:pt x="f19" y="f25"/>
                      <a:pt x="f18" y="f10"/>
                      <a:pt x="f5" y="f10"/>
                    </a:cubicBezTo>
                    <a:cubicBezTo>
                      <a:pt x="f11" y="f10"/>
                      <a:pt x="f26" y="f25"/>
                      <a:pt x="f16" y="f24"/>
                    </a:cubicBezTo>
                    <a:cubicBezTo>
                      <a:pt x="f8" y="f23"/>
                      <a:pt x="f8" y="f22"/>
                      <a:pt x="f16" y="f21"/>
                    </a:cubicBezTo>
                    <a:cubicBezTo>
                      <a:pt x="f26" y="f20"/>
                      <a:pt x="f11" y="f13"/>
                      <a:pt x="f5" y="f13"/>
                    </a:cubicBezTo>
                    <a:close/>
                  </a:path>
                </a:pathLst>
              </a:custGeom>
              <a:gradFill>
                <a:gsLst>
                  <a:gs pos="0">
                    <a:srgbClr val="82FFFF"/>
                  </a:gs>
                  <a:gs pos="100000">
                    <a:srgbClr val="3D97DE"/>
                  </a:gs>
                </a:gsLst>
                <a:lin ang="5400000"/>
              </a:gradFill>
              <a:ln cap="flat">
                <a:noFill/>
                <a:prstDash val="solid"/>
              </a:ln>
            </p:spPr>
            <p:txBody>
              <a:bodyPr lIns="0" tIns="0" rIns="0" bIns="0"/>
              <a:lstStyle/>
              <a:p>
                <a:endParaRPr lang="en-GB"/>
              </a:p>
            </p:txBody>
          </p:sp>
          <p:sp>
            <p:nvSpPr>
              <p:cNvPr id="16" name="Line 16">
                <a:extLst>
                  <a:ext uri="{FF2B5EF4-FFF2-40B4-BE49-F238E27FC236}">
                    <a16:creationId xmlns:a16="http://schemas.microsoft.com/office/drawing/2014/main" id="{D65BCFA1-9718-42E2-8C78-4F83F195D2D9}"/>
                  </a:ext>
                </a:extLst>
              </p:cNvPr>
              <p:cNvSpPr/>
              <p:nvPr/>
            </p:nvSpPr>
            <p:spPr>
              <a:xfrm>
                <a:off x="-4764" y="9528"/>
                <a:ext cx="0" cy="0"/>
              </a:xfrm>
              <a:custGeom>
                <a:avLst/>
                <a:gdLst>
                  <a:gd name="f0" fmla="val 10800000"/>
                  <a:gd name="f1" fmla="val 5400000"/>
                  <a:gd name="f2" fmla="val 180"/>
                  <a:gd name="f3" fmla="val w"/>
                  <a:gd name="f4" fmla="val h"/>
                  <a:gd name="f5" fmla="val ss"/>
                  <a:gd name="f6" fmla="val 0"/>
                  <a:gd name="f7" fmla="+- 0 0 -180"/>
                  <a:gd name="f8" fmla="+- 0 0 -360"/>
                  <a:gd name="f9" fmla="abs f3"/>
                  <a:gd name="f10" fmla="abs f4"/>
                  <a:gd name="f11" fmla="abs f5"/>
                  <a:gd name="f12" fmla="val f6"/>
                  <a:gd name="f13" fmla="*/ f7 f0 1"/>
                  <a:gd name="f14" fmla="*/ f8 f0 1"/>
                  <a:gd name="f15" fmla="?: f9 f3 1"/>
                  <a:gd name="f16" fmla="?: f10 f4 1"/>
                  <a:gd name="f17" fmla="?: f11 f5 1"/>
                  <a:gd name="f18" fmla="*/ f13 1 f2"/>
                  <a:gd name="f19" fmla="*/ f14 1 f2"/>
                  <a:gd name="f20" fmla="*/ f15 1 21600"/>
                  <a:gd name="f21" fmla="*/ f16 1 21600"/>
                  <a:gd name="f22" fmla="*/ 21600 f15 1"/>
                  <a:gd name="f23" fmla="*/ 21600 f16 1"/>
                  <a:gd name="f24" fmla="+- f18 0 f1"/>
                  <a:gd name="f25" fmla="+- f19 0 f1"/>
                  <a:gd name="f26" fmla="min f21 f20"/>
                  <a:gd name="f27" fmla="*/ f22 1 f17"/>
                  <a:gd name="f28" fmla="*/ f23 1 f17"/>
                  <a:gd name="f29" fmla="val f27"/>
                  <a:gd name="f30" fmla="val f28"/>
                  <a:gd name="f31" fmla="*/ f6 f26 1"/>
                  <a:gd name="f32" fmla="*/ f27 f26 1"/>
                  <a:gd name="f33" fmla="*/ f28 f26 1"/>
                  <a:gd name="f34" fmla="*/ f12 f26 1"/>
                  <a:gd name="f35" fmla="*/ f29 f26 1"/>
                  <a:gd name="f36" fmla="*/ f30 f26 1"/>
                </a:gdLst>
                <a:ahLst/>
                <a:cxnLst>
                  <a:cxn ang="3cd4">
                    <a:pos x="hc" y="t"/>
                  </a:cxn>
                  <a:cxn ang="0">
                    <a:pos x="r" y="vc"/>
                  </a:cxn>
                  <a:cxn ang="cd4">
                    <a:pos x="hc" y="b"/>
                  </a:cxn>
                  <a:cxn ang="cd2">
                    <a:pos x="l" y="vc"/>
                  </a:cxn>
                  <a:cxn ang="f24">
                    <a:pos x="f34" y="f34"/>
                  </a:cxn>
                  <a:cxn ang="f25">
                    <a:pos x="f35" y="f36"/>
                  </a:cxn>
                </a:cxnLst>
                <a:rect l="f31" t="f31" r="f32" b="f33"/>
                <a:pathLst>
                  <a:path>
                    <a:moveTo>
                      <a:pt x="f34" y="f34"/>
                    </a:moveTo>
                    <a:lnTo>
                      <a:pt x="f35" y="f36"/>
                    </a:lnTo>
                  </a:path>
                </a:pathLst>
              </a:custGeom>
              <a:noFill/>
              <a:ln w="18" cap="flat">
                <a:solidFill>
                  <a:srgbClr val="FFFFFF"/>
                </a:solidFill>
                <a:prstDash val="solid"/>
                <a:miter/>
              </a:ln>
            </p:spPr>
            <p:txBody>
              <a:bodyPr lIns="0" tIns="0" rIns="0" bIns="0"/>
              <a:lstStyle/>
              <a:p>
                <a:endParaRPr lang="en-GB"/>
              </a:p>
            </p:txBody>
          </p:sp>
          <p:sp>
            <p:nvSpPr>
              <p:cNvPr id="17" name="Freeform 17">
                <a:extLst>
                  <a:ext uri="{FF2B5EF4-FFF2-40B4-BE49-F238E27FC236}">
                    <a16:creationId xmlns:a16="http://schemas.microsoft.com/office/drawing/2014/main" id="{631EBD81-FF2A-44BC-A479-CE416F86065C}"/>
                  </a:ext>
                </a:extLst>
              </p:cNvPr>
              <p:cNvSpPr/>
              <p:nvPr/>
            </p:nvSpPr>
            <p:spPr>
              <a:xfrm>
                <a:off x="9528" y="1801816"/>
                <a:ext cx="123828" cy="127001"/>
              </a:xfrm>
              <a:custGeom>
                <a:avLst/>
                <a:gdLst>
                  <a:gd name="f0" fmla="val w"/>
                  <a:gd name="f1" fmla="val h"/>
                  <a:gd name="f2" fmla="val 0"/>
                  <a:gd name="f3" fmla="val 78"/>
                  <a:gd name="f4" fmla="val 80"/>
                  <a:gd name="f5" fmla="val 6"/>
                  <a:gd name="f6" fmla="val 71"/>
                  <a:gd name="f7" fmla="val 69"/>
                  <a:gd name="f8" fmla="val 9"/>
                  <a:gd name="f9" fmla="*/ f0 1 78"/>
                  <a:gd name="f10" fmla="*/ f1 1 80"/>
                  <a:gd name="f11" fmla="val f2"/>
                  <a:gd name="f12" fmla="val f3"/>
                  <a:gd name="f13" fmla="val f4"/>
                  <a:gd name="f14" fmla="+- f13 0 f11"/>
                  <a:gd name="f15" fmla="+- f12 0 f11"/>
                  <a:gd name="f16" fmla="*/ f15 1 78"/>
                  <a:gd name="f17" fmla="*/ f14 1 80"/>
                  <a:gd name="f18" fmla="*/ 0 1 f16"/>
                  <a:gd name="f19" fmla="*/ f12 1 f16"/>
                  <a:gd name="f20" fmla="*/ 0 1 f17"/>
                  <a:gd name="f21" fmla="*/ f13 1 f17"/>
                  <a:gd name="f22" fmla="*/ f18 f9 1"/>
                  <a:gd name="f23" fmla="*/ f19 f9 1"/>
                  <a:gd name="f24" fmla="*/ f21 f10 1"/>
                  <a:gd name="f25" fmla="*/ f20 f10 1"/>
                </a:gdLst>
                <a:ahLst/>
                <a:cxnLst>
                  <a:cxn ang="3cd4">
                    <a:pos x="hc" y="t"/>
                  </a:cxn>
                  <a:cxn ang="0">
                    <a:pos x="r" y="vc"/>
                  </a:cxn>
                  <a:cxn ang="cd4">
                    <a:pos x="hc" y="b"/>
                  </a:cxn>
                  <a:cxn ang="cd2">
                    <a:pos x="l" y="vc"/>
                  </a:cxn>
                </a:cxnLst>
                <a:rect l="f22" t="f25" r="f23" b="f24"/>
                <a:pathLst>
                  <a:path w="78" h="80">
                    <a:moveTo>
                      <a:pt x="f5" y="f4"/>
                    </a:moveTo>
                    <a:lnTo>
                      <a:pt x="f2" y="f6"/>
                    </a:lnTo>
                    <a:lnTo>
                      <a:pt x="f7" y="f2"/>
                    </a:lnTo>
                    <a:lnTo>
                      <a:pt x="f3" y="f8"/>
                    </a:lnTo>
                    <a:lnTo>
                      <a:pt x="f5" y="f4"/>
                    </a:lnTo>
                    <a:close/>
                  </a:path>
                </a:pathLst>
              </a:custGeom>
              <a:gradFill>
                <a:gsLst>
                  <a:gs pos="0">
                    <a:srgbClr val="82FFFF"/>
                  </a:gs>
                  <a:gs pos="100000">
                    <a:srgbClr val="3D97DE"/>
                  </a:gs>
                </a:gsLst>
                <a:lin ang="5400000"/>
              </a:gradFill>
              <a:ln cap="flat">
                <a:noFill/>
                <a:prstDash val="solid"/>
              </a:ln>
            </p:spPr>
            <p:txBody>
              <a:bodyPr lIns="0" tIns="0" rIns="0" bIns="0"/>
              <a:lstStyle/>
              <a:p>
                <a:endParaRPr lang="en-GB"/>
              </a:p>
            </p:txBody>
          </p:sp>
          <p:sp>
            <p:nvSpPr>
              <p:cNvPr id="18" name="Freeform 18">
                <a:extLst>
                  <a:ext uri="{FF2B5EF4-FFF2-40B4-BE49-F238E27FC236}">
                    <a16:creationId xmlns:a16="http://schemas.microsoft.com/office/drawing/2014/main" id="{DC2F576C-1AD3-42CE-8F04-1B5CCC87979B}"/>
                  </a:ext>
                </a:extLst>
              </p:cNvPr>
              <p:cNvSpPr/>
              <p:nvPr/>
            </p:nvSpPr>
            <p:spPr>
              <a:xfrm>
                <a:off x="-9528" y="3549645"/>
                <a:ext cx="147639" cy="481010"/>
              </a:xfrm>
              <a:custGeom>
                <a:avLst/>
                <a:gdLst>
                  <a:gd name="f0" fmla="val w"/>
                  <a:gd name="f1" fmla="val h"/>
                  <a:gd name="f2" fmla="val 0"/>
                  <a:gd name="f3" fmla="val 93"/>
                  <a:gd name="f4" fmla="val 303"/>
                  <a:gd name="f5" fmla="val 78"/>
                  <a:gd name="f6" fmla="val 12"/>
                  <a:gd name="f7" fmla="val 69"/>
                  <a:gd name="f8" fmla="*/ f0 1 93"/>
                  <a:gd name="f9" fmla="*/ f1 1 303"/>
                  <a:gd name="f10" fmla="val f2"/>
                  <a:gd name="f11" fmla="val f3"/>
                  <a:gd name="f12" fmla="val f4"/>
                  <a:gd name="f13" fmla="+- f12 0 f10"/>
                  <a:gd name="f14" fmla="+- f11 0 f10"/>
                  <a:gd name="f15" fmla="*/ f14 1 93"/>
                  <a:gd name="f16" fmla="*/ f13 1 303"/>
                  <a:gd name="f17" fmla="*/ 0 1 f15"/>
                  <a:gd name="f18" fmla="*/ f11 1 f15"/>
                  <a:gd name="f19" fmla="*/ 0 1 f16"/>
                  <a:gd name="f20" fmla="*/ f12 1 f16"/>
                  <a:gd name="f21" fmla="*/ f17 f8 1"/>
                  <a:gd name="f22" fmla="*/ f18 f8 1"/>
                  <a:gd name="f23" fmla="*/ f20 f9 1"/>
                  <a:gd name="f24" fmla="*/ f19 f9 1"/>
                </a:gdLst>
                <a:ahLst/>
                <a:cxnLst>
                  <a:cxn ang="3cd4">
                    <a:pos x="hc" y="t"/>
                  </a:cxn>
                  <a:cxn ang="0">
                    <a:pos x="r" y="vc"/>
                  </a:cxn>
                  <a:cxn ang="cd4">
                    <a:pos x="hc" y="b"/>
                  </a:cxn>
                  <a:cxn ang="cd2">
                    <a:pos x="l" y="vc"/>
                  </a:cxn>
                </a:cxnLst>
                <a:rect l="f21" t="f24" r="f22" b="f23"/>
                <a:pathLst>
                  <a:path w="93" h="303">
                    <a:moveTo>
                      <a:pt x="f3" y="f4"/>
                    </a:moveTo>
                    <a:lnTo>
                      <a:pt x="f5" y="f4"/>
                    </a:lnTo>
                    <a:lnTo>
                      <a:pt x="f5" y="f5"/>
                    </a:lnTo>
                    <a:lnTo>
                      <a:pt x="f2" y="f6"/>
                    </a:lnTo>
                    <a:lnTo>
                      <a:pt x="f6" y="f2"/>
                    </a:lnTo>
                    <a:lnTo>
                      <a:pt x="f3" y="f7"/>
                    </a:lnTo>
                    <a:lnTo>
                      <a:pt x="f3" y="f4"/>
                    </a:lnTo>
                    <a:close/>
                  </a:path>
                </a:pathLst>
              </a:custGeom>
              <a:gradFill>
                <a:gsLst>
                  <a:gs pos="0">
                    <a:srgbClr val="82FFFF"/>
                  </a:gs>
                  <a:gs pos="100000">
                    <a:srgbClr val="3D97DE"/>
                  </a:gs>
                </a:gsLst>
                <a:lin ang="5400000"/>
              </a:gradFill>
              <a:ln cap="flat">
                <a:noFill/>
                <a:prstDash val="solid"/>
              </a:ln>
            </p:spPr>
            <p:txBody>
              <a:bodyPr lIns="0" tIns="0" rIns="0" bIns="0"/>
              <a:lstStyle/>
              <a:p>
                <a:endParaRPr lang="en-GB"/>
              </a:p>
            </p:txBody>
          </p:sp>
          <p:sp>
            <p:nvSpPr>
              <p:cNvPr id="19" name="Freeform 19">
                <a:extLst>
                  <a:ext uri="{FF2B5EF4-FFF2-40B4-BE49-F238E27FC236}">
                    <a16:creationId xmlns:a16="http://schemas.microsoft.com/office/drawing/2014/main" id="{55FEAD37-5E99-4FC4-9E1C-59ACC2DA8D6C}"/>
                  </a:ext>
                </a:extLst>
              </p:cNvPr>
              <p:cNvSpPr/>
              <p:nvPr/>
            </p:nvSpPr>
            <p:spPr>
              <a:xfrm>
                <a:off x="128582" y="1382709"/>
                <a:ext cx="142875" cy="476246"/>
              </a:xfrm>
              <a:custGeom>
                <a:avLst/>
                <a:gdLst>
                  <a:gd name="f0" fmla="val w"/>
                  <a:gd name="f1" fmla="val h"/>
                  <a:gd name="f2" fmla="val 0"/>
                  <a:gd name="f3" fmla="val 90"/>
                  <a:gd name="f4" fmla="val 300"/>
                  <a:gd name="f5" fmla="val 78"/>
                  <a:gd name="f6" fmla="val 84"/>
                  <a:gd name="f7" fmla="val 9"/>
                  <a:gd name="f8" fmla="val 81"/>
                  <a:gd name="f9" fmla="*/ f0 1 90"/>
                  <a:gd name="f10" fmla="*/ f1 1 300"/>
                  <a:gd name="f11" fmla="val f2"/>
                  <a:gd name="f12" fmla="val f3"/>
                  <a:gd name="f13" fmla="val f4"/>
                  <a:gd name="f14" fmla="+- f13 0 f11"/>
                  <a:gd name="f15" fmla="+- f12 0 f11"/>
                  <a:gd name="f16" fmla="*/ f15 1 90"/>
                  <a:gd name="f17" fmla="*/ f14 1 300"/>
                  <a:gd name="f18" fmla="*/ 0 1 f16"/>
                  <a:gd name="f19" fmla="*/ f12 1 f16"/>
                  <a:gd name="f20" fmla="*/ 0 1 f17"/>
                  <a:gd name="f21" fmla="*/ f13 1 f17"/>
                  <a:gd name="f22" fmla="*/ f18 f9 1"/>
                  <a:gd name="f23" fmla="*/ f19 f9 1"/>
                  <a:gd name="f24" fmla="*/ f21 f10 1"/>
                  <a:gd name="f25" fmla="*/ f20 f10 1"/>
                </a:gdLst>
                <a:ahLst/>
                <a:cxnLst>
                  <a:cxn ang="3cd4">
                    <a:pos x="hc" y="t"/>
                  </a:cxn>
                  <a:cxn ang="0">
                    <a:pos x="r" y="vc"/>
                  </a:cxn>
                  <a:cxn ang="cd4">
                    <a:pos x="hc" y="b"/>
                  </a:cxn>
                  <a:cxn ang="cd2">
                    <a:pos x="l" y="vc"/>
                  </a:cxn>
                </a:cxnLst>
                <a:rect l="f22" t="f25" r="f23" b="f24"/>
                <a:pathLst>
                  <a:path w="90" h="300">
                    <a:moveTo>
                      <a:pt x="f3" y="f4"/>
                    </a:moveTo>
                    <a:lnTo>
                      <a:pt x="f5" y="f4"/>
                    </a:lnTo>
                    <a:lnTo>
                      <a:pt x="f5" y="f6"/>
                    </a:lnTo>
                    <a:lnTo>
                      <a:pt x="f2" y="f7"/>
                    </a:lnTo>
                    <a:lnTo>
                      <a:pt x="f7" y="f2"/>
                    </a:lnTo>
                    <a:lnTo>
                      <a:pt x="f3" y="f8"/>
                    </a:lnTo>
                    <a:lnTo>
                      <a:pt x="f3" y="f4"/>
                    </a:lnTo>
                    <a:close/>
                  </a:path>
                </a:pathLst>
              </a:custGeom>
              <a:gradFill>
                <a:gsLst>
                  <a:gs pos="0">
                    <a:srgbClr val="82FFFF"/>
                  </a:gs>
                  <a:gs pos="100000">
                    <a:srgbClr val="3D97DE"/>
                  </a:gs>
                </a:gsLst>
                <a:lin ang="5400000"/>
              </a:gradFill>
              <a:ln cap="flat">
                <a:noFill/>
                <a:prstDash val="solid"/>
              </a:ln>
            </p:spPr>
            <p:txBody>
              <a:bodyPr lIns="0" tIns="0" rIns="0" bIns="0"/>
              <a:lstStyle/>
              <a:p>
                <a:endParaRPr lang="en-GB"/>
              </a:p>
            </p:txBody>
          </p:sp>
          <p:sp>
            <p:nvSpPr>
              <p:cNvPr id="20" name="Freeform 20">
                <a:extLst>
                  <a:ext uri="{FF2B5EF4-FFF2-40B4-BE49-F238E27FC236}">
                    <a16:creationId xmlns:a16="http://schemas.microsoft.com/office/drawing/2014/main" id="{18EBD8E6-F712-4D4C-81DC-620AA09C3BC0}"/>
                  </a:ext>
                </a:extLst>
              </p:cNvPr>
              <p:cNvSpPr/>
              <p:nvPr/>
            </p:nvSpPr>
            <p:spPr>
              <a:xfrm>
                <a:off x="204789" y="1849438"/>
                <a:ext cx="114300" cy="107954"/>
              </a:xfrm>
              <a:custGeom>
                <a:avLst/>
                <a:gdLst>
                  <a:gd name="f0" fmla="val w"/>
                  <a:gd name="f1" fmla="val h"/>
                  <a:gd name="f2" fmla="val 0"/>
                  <a:gd name="f3" fmla="val 24"/>
                  <a:gd name="f4" fmla="val 23"/>
                  <a:gd name="f5" fmla="val 12"/>
                  <a:gd name="f6" fmla="val 6"/>
                  <a:gd name="f7" fmla="val 18"/>
                  <a:gd name="f8" fmla="val 5"/>
                  <a:gd name="f9" fmla="val 4"/>
                  <a:gd name="f10" fmla="val 8"/>
                  <a:gd name="f11" fmla="val 16"/>
                  <a:gd name="f12" fmla="val 19"/>
                  <a:gd name="f13" fmla="val 20"/>
                  <a:gd name="f14" fmla="*/ f0 1 24"/>
                  <a:gd name="f15" fmla="*/ f1 1 23"/>
                  <a:gd name="f16" fmla="val f2"/>
                  <a:gd name="f17" fmla="val f3"/>
                  <a:gd name="f18" fmla="val f4"/>
                  <a:gd name="f19" fmla="+- f18 0 f16"/>
                  <a:gd name="f20" fmla="+- f17 0 f16"/>
                  <a:gd name="f21" fmla="*/ f20 1 24"/>
                  <a:gd name="f22" fmla="*/ f19 1 23"/>
                  <a:gd name="f23" fmla="*/ 0 1 f21"/>
                  <a:gd name="f24" fmla="*/ f17 1 f21"/>
                  <a:gd name="f25" fmla="*/ 0 1 f22"/>
                  <a:gd name="f26" fmla="*/ f18 1 f22"/>
                  <a:gd name="f27" fmla="*/ f23 f14 1"/>
                  <a:gd name="f28" fmla="*/ f24 f14 1"/>
                  <a:gd name="f29" fmla="*/ f26 f15 1"/>
                  <a:gd name="f30" fmla="*/ f25 f15 1"/>
                </a:gdLst>
                <a:ahLst/>
                <a:cxnLst>
                  <a:cxn ang="3cd4">
                    <a:pos x="hc" y="t"/>
                  </a:cxn>
                  <a:cxn ang="0">
                    <a:pos x="r" y="vc"/>
                  </a:cxn>
                  <a:cxn ang="cd4">
                    <a:pos x="hc" y="b"/>
                  </a:cxn>
                  <a:cxn ang="cd2">
                    <a:pos x="l" y="vc"/>
                  </a:cxn>
                </a:cxnLst>
                <a:rect l="f27" t="f30" r="f28" b="f29"/>
                <a:pathLst>
                  <a:path w="24" h="23">
                    <a:moveTo>
                      <a:pt x="f5" y="f4"/>
                    </a:moveTo>
                    <a:cubicBezTo>
                      <a:pt x="f6" y="f4"/>
                      <a:pt x="f2" y="f7"/>
                      <a:pt x="f2" y="f5"/>
                    </a:cubicBezTo>
                    <a:cubicBezTo>
                      <a:pt x="f2" y="f8"/>
                      <a:pt x="f6" y="f2"/>
                      <a:pt x="f5" y="f2"/>
                    </a:cubicBezTo>
                    <a:cubicBezTo>
                      <a:pt x="f7" y="f2"/>
                      <a:pt x="f3" y="f8"/>
                      <a:pt x="f3" y="f5"/>
                    </a:cubicBezTo>
                    <a:cubicBezTo>
                      <a:pt x="f3" y="f7"/>
                      <a:pt x="f7" y="f4"/>
                      <a:pt x="f5" y="f4"/>
                    </a:cubicBezTo>
                    <a:close/>
                    <a:moveTo>
                      <a:pt x="f5" y="f9"/>
                    </a:moveTo>
                    <a:cubicBezTo>
                      <a:pt x="f10" y="f9"/>
                      <a:pt x="f9" y="f10"/>
                      <a:pt x="f9" y="f5"/>
                    </a:cubicBezTo>
                    <a:cubicBezTo>
                      <a:pt x="f9" y="f11"/>
                      <a:pt x="f10" y="f12"/>
                      <a:pt x="f5" y="f12"/>
                    </a:cubicBezTo>
                    <a:cubicBezTo>
                      <a:pt x="f11" y="f12"/>
                      <a:pt x="f13" y="f11"/>
                      <a:pt x="f13" y="f5"/>
                    </a:cubicBezTo>
                    <a:cubicBezTo>
                      <a:pt x="f13" y="f10"/>
                      <a:pt x="f11" y="f9"/>
                      <a:pt x="f5" y="f9"/>
                    </a:cubicBezTo>
                    <a:close/>
                  </a:path>
                </a:pathLst>
              </a:custGeom>
              <a:gradFill>
                <a:gsLst>
                  <a:gs pos="0">
                    <a:srgbClr val="82FFFF"/>
                  </a:gs>
                  <a:gs pos="100000">
                    <a:srgbClr val="3D97DE"/>
                  </a:gs>
                </a:gsLst>
                <a:lin ang="5400000"/>
              </a:gradFill>
              <a:ln cap="flat">
                <a:noFill/>
                <a:prstDash val="solid"/>
              </a:ln>
            </p:spPr>
            <p:txBody>
              <a:bodyPr lIns="0" tIns="0" rIns="0" bIns="0"/>
              <a:lstStyle/>
              <a:p>
                <a:endParaRPr lang="en-GB"/>
              </a:p>
            </p:txBody>
          </p:sp>
          <p:sp>
            <p:nvSpPr>
              <p:cNvPr id="21" name="Rectangle 21">
                <a:extLst>
                  <a:ext uri="{FF2B5EF4-FFF2-40B4-BE49-F238E27FC236}">
                    <a16:creationId xmlns:a16="http://schemas.microsoft.com/office/drawing/2014/main" id="{10577F72-5B61-4AB9-B811-B088A2F903FD}"/>
                  </a:ext>
                </a:extLst>
              </p:cNvPr>
              <p:cNvSpPr/>
              <p:nvPr/>
            </p:nvSpPr>
            <p:spPr>
              <a:xfrm>
                <a:off x="133346" y="4662489"/>
                <a:ext cx="23810" cy="2181228"/>
              </a:xfrm>
              <a:prstGeom prst="rect">
                <a:avLst/>
              </a:prstGeom>
              <a:gradFill>
                <a:gsLst>
                  <a:gs pos="0">
                    <a:srgbClr val="82FFFF"/>
                  </a:gs>
                  <a:gs pos="100000">
                    <a:srgbClr val="3D97DE"/>
                  </a:gs>
                </a:gsLst>
                <a:lin ang="5400000"/>
              </a:gradFill>
              <a:ln cap="flat">
                <a:noFill/>
                <a:prstDash val="solid"/>
              </a:ln>
            </p:spPr>
            <p:txBody>
              <a:bodyPr lIns="0" tIns="0" rIns="0" bIns="0"/>
              <a:lstStyle/>
              <a:p>
                <a:endParaRPr lang="en-GB"/>
              </a:p>
            </p:txBody>
          </p:sp>
          <p:sp>
            <p:nvSpPr>
              <p:cNvPr id="22" name="Freeform 22">
                <a:extLst>
                  <a:ext uri="{FF2B5EF4-FFF2-40B4-BE49-F238E27FC236}">
                    <a16:creationId xmlns:a16="http://schemas.microsoft.com/office/drawing/2014/main" id="{D61F8487-33B4-4B9D-B103-70F63BBF5985}"/>
                  </a:ext>
                </a:extLst>
              </p:cNvPr>
              <p:cNvSpPr/>
              <p:nvPr/>
            </p:nvSpPr>
            <p:spPr>
              <a:xfrm>
                <a:off x="223835" y="5041901"/>
                <a:ext cx="369883" cy="1801816"/>
              </a:xfrm>
              <a:custGeom>
                <a:avLst/>
                <a:gdLst>
                  <a:gd name="f0" fmla="val w"/>
                  <a:gd name="f1" fmla="val h"/>
                  <a:gd name="f2" fmla="val 0"/>
                  <a:gd name="f3" fmla="val 233"/>
                  <a:gd name="f4" fmla="val 1135"/>
                  <a:gd name="f5" fmla="val 15"/>
                  <a:gd name="f6" fmla="val 515"/>
                  <a:gd name="f7" fmla="val 512"/>
                  <a:gd name="f8" fmla="val 218"/>
                  <a:gd name="f9" fmla="val 6"/>
                  <a:gd name="f10" fmla="val 518"/>
                  <a:gd name="f11" fmla="*/ f0 1 233"/>
                  <a:gd name="f12" fmla="*/ f1 1 1135"/>
                  <a:gd name="f13" fmla="val f2"/>
                  <a:gd name="f14" fmla="val f3"/>
                  <a:gd name="f15" fmla="val f4"/>
                  <a:gd name="f16" fmla="+- f15 0 f13"/>
                  <a:gd name="f17" fmla="+- f14 0 f13"/>
                  <a:gd name="f18" fmla="*/ f17 1 233"/>
                  <a:gd name="f19" fmla="*/ f16 1 1135"/>
                  <a:gd name="f20" fmla="*/ 0 1 f18"/>
                  <a:gd name="f21" fmla="*/ f14 1 f18"/>
                  <a:gd name="f22" fmla="*/ 0 1 f19"/>
                  <a:gd name="f23" fmla="*/ f15 1 f19"/>
                  <a:gd name="f24" fmla="*/ f20 f11 1"/>
                  <a:gd name="f25" fmla="*/ f21 f11 1"/>
                  <a:gd name="f26" fmla="*/ f23 f12 1"/>
                  <a:gd name="f27" fmla="*/ f22 f12 1"/>
                </a:gdLst>
                <a:ahLst/>
                <a:cxnLst>
                  <a:cxn ang="3cd4">
                    <a:pos x="hc" y="t"/>
                  </a:cxn>
                  <a:cxn ang="0">
                    <a:pos x="r" y="vc"/>
                  </a:cxn>
                  <a:cxn ang="cd4">
                    <a:pos x="hc" y="b"/>
                  </a:cxn>
                  <a:cxn ang="cd2">
                    <a:pos x="l" y="vc"/>
                  </a:cxn>
                </a:cxnLst>
                <a:rect l="f24" t="f27" r="f25" b="f26"/>
                <a:pathLst>
                  <a:path w="233" h="1135">
                    <a:moveTo>
                      <a:pt x="f5" y="f4"/>
                    </a:moveTo>
                    <a:lnTo>
                      <a:pt x="f2" y="f4"/>
                    </a:lnTo>
                    <a:lnTo>
                      <a:pt x="f2" y="f6"/>
                    </a:lnTo>
                    <a:lnTo>
                      <a:pt x="f2" y="f7"/>
                    </a:lnTo>
                    <a:lnTo>
                      <a:pt x="f8" y="f2"/>
                    </a:lnTo>
                    <a:lnTo>
                      <a:pt x="f3" y="f9"/>
                    </a:lnTo>
                    <a:lnTo>
                      <a:pt x="f5" y="f10"/>
                    </a:lnTo>
                    <a:lnTo>
                      <a:pt x="f5" y="f4"/>
                    </a:lnTo>
                    <a:close/>
                  </a:path>
                </a:pathLst>
              </a:custGeom>
              <a:gradFill>
                <a:gsLst>
                  <a:gs pos="0">
                    <a:srgbClr val="82FFFF"/>
                  </a:gs>
                  <a:gs pos="100000">
                    <a:srgbClr val="3D97DE"/>
                  </a:gs>
                </a:gsLst>
                <a:lin ang="5400000"/>
              </a:gradFill>
              <a:ln cap="flat">
                <a:noFill/>
                <a:prstDash val="solid"/>
              </a:ln>
            </p:spPr>
            <p:txBody>
              <a:bodyPr lIns="0" tIns="0" rIns="0" bIns="0"/>
              <a:lstStyle/>
              <a:p>
                <a:endParaRPr lang="en-GB"/>
              </a:p>
            </p:txBody>
          </p:sp>
          <p:sp>
            <p:nvSpPr>
              <p:cNvPr id="23" name="Freeform 23">
                <a:extLst>
                  <a:ext uri="{FF2B5EF4-FFF2-40B4-BE49-F238E27FC236}">
                    <a16:creationId xmlns:a16="http://schemas.microsoft.com/office/drawing/2014/main" id="{6CBF83F6-E342-4001-AB52-33C7DD136BE4}"/>
                  </a:ext>
                </a:extLst>
              </p:cNvPr>
              <p:cNvSpPr/>
              <p:nvPr/>
            </p:nvSpPr>
            <p:spPr>
              <a:xfrm>
                <a:off x="52385" y="4481510"/>
                <a:ext cx="190496" cy="190496"/>
              </a:xfrm>
              <a:custGeom>
                <a:avLst/>
                <a:gdLst>
                  <a:gd name="f0" fmla="val w"/>
                  <a:gd name="f1" fmla="val h"/>
                  <a:gd name="f2" fmla="val 0"/>
                  <a:gd name="f3" fmla="val 40"/>
                  <a:gd name="f4" fmla="val 20"/>
                  <a:gd name="f5" fmla="val 9"/>
                  <a:gd name="f6" fmla="val 31"/>
                  <a:gd name="f7" fmla="val 4"/>
                  <a:gd name="f8" fmla="val 11"/>
                  <a:gd name="f9" fmla="val 29"/>
                  <a:gd name="f10" fmla="val 36"/>
                  <a:gd name="f11" fmla="val 28"/>
                  <a:gd name="f12" fmla="*/ f0 1 40"/>
                  <a:gd name="f13" fmla="*/ f1 1 40"/>
                  <a:gd name="f14" fmla="val f2"/>
                  <a:gd name="f15" fmla="val f3"/>
                  <a:gd name="f16" fmla="+- f15 0 f14"/>
                  <a:gd name="f17" fmla="*/ f16 1 40"/>
                  <a:gd name="f18" fmla="*/ 0 1 f17"/>
                  <a:gd name="f19" fmla="*/ f15 1 f17"/>
                  <a:gd name="f20" fmla="*/ f18 f12 1"/>
                  <a:gd name="f21" fmla="*/ f19 f12 1"/>
                  <a:gd name="f22" fmla="*/ f19 f13 1"/>
                  <a:gd name="f23" fmla="*/ f18 f13 1"/>
                </a:gdLst>
                <a:ahLst/>
                <a:cxnLst>
                  <a:cxn ang="3cd4">
                    <a:pos x="hc" y="t"/>
                  </a:cxn>
                  <a:cxn ang="0">
                    <a:pos x="r" y="vc"/>
                  </a:cxn>
                  <a:cxn ang="cd4">
                    <a:pos x="hc" y="b"/>
                  </a:cxn>
                  <a:cxn ang="cd2">
                    <a:pos x="l" y="vc"/>
                  </a:cxn>
                </a:cxnLst>
                <a:rect l="f20" t="f23" r="f21" b="f22"/>
                <a:pathLst>
                  <a:path w="40" h="40">
                    <a:moveTo>
                      <a:pt x="f4" y="f3"/>
                    </a:moveTo>
                    <a:cubicBezTo>
                      <a:pt x="f5" y="f3"/>
                      <a:pt x="f2" y="f6"/>
                      <a:pt x="f2" y="f4"/>
                    </a:cubicBezTo>
                    <a:cubicBezTo>
                      <a:pt x="f2" y="f5"/>
                      <a:pt x="f5" y="f2"/>
                      <a:pt x="f4" y="f2"/>
                    </a:cubicBezTo>
                    <a:cubicBezTo>
                      <a:pt x="f6" y="f2"/>
                      <a:pt x="f3" y="f5"/>
                      <a:pt x="f3" y="f4"/>
                    </a:cubicBezTo>
                    <a:cubicBezTo>
                      <a:pt x="f3" y="f6"/>
                      <a:pt x="f6" y="f3"/>
                      <a:pt x="f4" y="f3"/>
                    </a:cubicBezTo>
                    <a:close/>
                    <a:moveTo>
                      <a:pt x="f4" y="f7"/>
                    </a:moveTo>
                    <a:cubicBezTo>
                      <a:pt x="f8" y="f7"/>
                      <a:pt x="f7" y="f8"/>
                      <a:pt x="f7" y="f4"/>
                    </a:cubicBezTo>
                    <a:cubicBezTo>
                      <a:pt x="f7" y="f9"/>
                      <a:pt x="f8" y="f10"/>
                      <a:pt x="f4" y="f10"/>
                    </a:cubicBezTo>
                    <a:cubicBezTo>
                      <a:pt x="f11" y="f10"/>
                      <a:pt x="f10" y="f9"/>
                      <a:pt x="f10" y="f4"/>
                    </a:cubicBezTo>
                    <a:cubicBezTo>
                      <a:pt x="f10" y="f8"/>
                      <a:pt x="f11" y="f7"/>
                      <a:pt x="f4" y="f7"/>
                    </a:cubicBezTo>
                    <a:close/>
                  </a:path>
                </a:pathLst>
              </a:custGeom>
              <a:gradFill>
                <a:gsLst>
                  <a:gs pos="0">
                    <a:srgbClr val="82FFFF"/>
                  </a:gs>
                  <a:gs pos="100000">
                    <a:srgbClr val="3D97DE"/>
                  </a:gs>
                </a:gsLst>
                <a:lin ang="5400000"/>
              </a:gradFill>
              <a:ln cap="flat">
                <a:noFill/>
                <a:prstDash val="solid"/>
              </a:ln>
            </p:spPr>
            <p:txBody>
              <a:bodyPr lIns="0" tIns="0" rIns="0" bIns="0"/>
              <a:lstStyle/>
              <a:p>
                <a:endParaRPr lang="en-GB"/>
              </a:p>
            </p:txBody>
          </p:sp>
          <p:sp>
            <p:nvSpPr>
              <p:cNvPr id="24" name="Freeform 24">
                <a:extLst>
                  <a:ext uri="{FF2B5EF4-FFF2-40B4-BE49-F238E27FC236}">
                    <a16:creationId xmlns:a16="http://schemas.microsoft.com/office/drawing/2014/main" id="{40F12DD8-3E5E-417B-86AB-190952E71B6D}"/>
                  </a:ext>
                </a:extLst>
              </p:cNvPr>
              <p:cNvSpPr/>
              <p:nvPr/>
            </p:nvSpPr>
            <p:spPr>
              <a:xfrm>
                <a:off x="-14292" y="5627683"/>
                <a:ext cx="85725" cy="1216023"/>
              </a:xfrm>
              <a:custGeom>
                <a:avLst/>
                <a:gdLst>
                  <a:gd name="f0" fmla="val w"/>
                  <a:gd name="f1" fmla="val h"/>
                  <a:gd name="f2" fmla="val 0"/>
                  <a:gd name="f3" fmla="val 54"/>
                  <a:gd name="f4" fmla="val 766"/>
                  <a:gd name="f5" fmla="val 36"/>
                  <a:gd name="f6" fmla="val 149"/>
                  <a:gd name="f7" fmla="val 3"/>
                  <a:gd name="f8" fmla="val 18"/>
                  <a:gd name="f9" fmla="val 146"/>
                  <a:gd name="f10" fmla="*/ f0 1 54"/>
                  <a:gd name="f11" fmla="*/ f1 1 766"/>
                  <a:gd name="f12" fmla="val f2"/>
                  <a:gd name="f13" fmla="val f3"/>
                  <a:gd name="f14" fmla="val f4"/>
                  <a:gd name="f15" fmla="+- f14 0 f12"/>
                  <a:gd name="f16" fmla="+- f13 0 f12"/>
                  <a:gd name="f17" fmla="*/ f16 1 54"/>
                  <a:gd name="f18" fmla="*/ f15 1 766"/>
                  <a:gd name="f19" fmla="*/ 0 1 f17"/>
                  <a:gd name="f20" fmla="*/ f13 1 f17"/>
                  <a:gd name="f21" fmla="*/ 0 1 f18"/>
                  <a:gd name="f22" fmla="*/ f14 1 f18"/>
                  <a:gd name="f23" fmla="*/ f19 f10 1"/>
                  <a:gd name="f24" fmla="*/ f20 f10 1"/>
                  <a:gd name="f25" fmla="*/ f22 f11 1"/>
                  <a:gd name="f26" fmla="*/ f21 f11 1"/>
                </a:gdLst>
                <a:ahLst/>
                <a:cxnLst>
                  <a:cxn ang="3cd4">
                    <a:pos x="hc" y="t"/>
                  </a:cxn>
                  <a:cxn ang="0">
                    <a:pos x="r" y="vc"/>
                  </a:cxn>
                  <a:cxn ang="cd4">
                    <a:pos x="hc" y="b"/>
                  </a:cxn>
                  <a:cxn ang="cd2">
                    <a:pos x="l" y="vc"/>
                  </a:cxn>
                </a:cxnLst>
                <a:rect l="f23" t="f26" r="f24" b="f25"/>
                <a:pathLst>
                  <a:path w="54" h="766">
                    <a:moveTo>
                      <a:pt x="f3" y="f4"/>
                    </a:moveTo>
                    <a:lnTo>
                      <a:pt x="f5" y="f4"/>
                    </a:lnTo>
                    <a:lnTo>
                      <a:pt x="f5" y="f6"/>
                    </a:lnTo>
                    <a:lnTo>
                      <a:pt x="f2" y="f7"/>
                    </a:lnTo>
                    <a:lnTo>
                      <a:pt x="f8" y="f2"/>
                    </a:lnTo>
                    <a:lnTo>
                      <a:pt x="f3" y="f9"/>
                    </a:lnTo>
                    <a:lnTo>
                      <a:pt x="f3" y="f4"/>
                    </a:lnTo>
                    <a:close/>
                  </a:path>
                </a:pathLst>
              </a:custGeom>
              <a:gradFill>
                <a:gsLst>
                  <a:gs pos="0">
                    <a:srgbClr val="82FFFF"/>
                  </a:gs>
                  <a:gs pos="100000">
                    <a:srgbClr val="3D97DE"/>
                  </a:gs>
                </a:gsLst>
                <a:lin ang="5400000"/>
              </a:gradFill>
              <a:ln cap="flat">
                <a:noFill/>
                <a:prstDash val="solid"/>
              </a:ln>
            </p:spPr>
            <p:txBody>
              <a:bodyPr lIns="0" tIns="0" rIns="0" bIns="0"/>
              <a:lstStyle/>
              <a:p>
                <a:endParaRPr lang="en-GB"/>
              </a:p>
            </p:txBody>
          </p:sp>
          <p:sp>
            <p:nvSpPr>
              <p:cNvPr id="25" name="Freeform 25">
                <a:extLst>
                  <a:ext uri="{FF2B5EF4-FFF2-40B4-BE49-F238E27FC236}">
                    <a16:creationId xmlns:a16="http://schemas.microsoft.com/office/drawing/2014/main" id="{5E716C61-0CFC-4A9A-9B55-4ADB5FDA8FA2}"/>
                  </a:ext>
                </a:extLst>
              </p:cNvPr>
              <p:cNvSpPr/>
              <p:nvPr/>
            </p:nvSpPr>
            <p:spPr>
              <a:xfrm>
                <a:off x="527051" y="4867278"/>
                <a:ext cx="190496" cy="188915"/>
              </a:xfrm>
              <a:custGeom>
                <a:avLst/>
                <a:gdLst>
                  <a:gd name="f0" fmla="val w"/>
                  <a:gd name="f1" fmla="val h"/>
                  <a:gd name="f2" fmla="val 0"/>
                  <a:gd name="f3" fmla="val 40"/>
                  <a:gd name="f4" fmla="val 20"/>
                  <a:gd name="f5" fmla="val 9"/>
                  <a:gd name="f6" fmla="val 31"/>
                  <a:gd name="f7" fmla="val 4"/>
                  <a:gd name="f8" fmla="val 11"/>
                  <a:gd name="f9" fmla="val 29"/>
                  <a:gd name="f10" fmla="val 36"/>
                  <a:gd name="f11" fmla="*/ f0 1 40"/>
                  <a:gd name="f12" fmla="*/ f1 1 40"/>
                  <a:gd name="f13" fmla="val f2"/>
                  <a:gd name="f14" fmla="val f3"/>
                  <a:gd name="f15" fmla="+- f14 0 f13"/>
                  <a:gd name="f16" fmla="*/ f15 1 40"/>
                  <a:gd name="f17" fmla="*/ 0 1 f16"/>
                  <a:gd name="f18" fmla="*/ f14 1 f16"/>
                  <a:gd name="f19" fmla="*/ f17 f11 1"/>
                  <a:gd name="f20" fmla="*/ f18 f11 1"/>
                  <a:gd name="f21" fmla="*/ f18 f12 1"/>
                  <a:gd name="f22" fmla="*/ f17 f12 1"/>
                </a:gdLst>
                <a:ahLst/>
                <a:cxnLst>
                  <a:cxn ang="3cd4">
                    <a:pos x="hc" y="t"/>
                  </a:cxn>
                  <a:cxn ang="0">
                    <a:pos x="r" y="vc"/>
                  </a:cxn>
                  <a:cxn ang="cd4">
                    <a:pos x="hc" y="b"/>
                  </a:cxn>
                  <a:cxn ang="cd2">
                    <a:pos x="l" y="vc"/>
                  </a:cxn>
                </a:cxnLst>
                <a:rect l="f19" t="f22" r="f20" b="f21"/>
                <a:pathLst>
                  <a:path w="40" h="40">
                    <a:moveTo>
                      <a:pt x="f4" y="f3"/>
                    </a:moveTo>
                    <a:cubicBezTo>
                      <a:pt x="f5" y="f3"/>
                      <a:pt x="f2" y="f6"/>
                      <a:pt x="f2" y="f4"/>
                    </a:cubicBezTo>
                    <a:cubicBezTo>
                      <a:pt x="f2" y="f5"/>
                      <a:pt x="f5" y="f2"/>
                      <a:pt x="f4" y="f2"/>
                    </a:cubicBezTo>
                    <a:cubicBezTo>
                      <a:pt x="f6" y="f2"/>
                      <a:pt x="f3" y="f5"/>
                      <a:pt x="f3" y="f4"/>
                    </a:cubicBezTo>
                    <a:cubicBezTo>
                      <a:pt x="f3" y="f6"/>
                      <a:pt x="f6" y="f3"/>
                      <a:pt x="f4" y="f3"/>
                    </a:cubicBezTo>
                    <a:close/>
                    <a:moveTo>
                      <a:pt x="f4" y="f7"/>
                    </a:moveTo>
                    <a:cubicBezTo>
                      <a:pt x="f8" y="f7"/>
                      <a:pt x="f7" y="f8"/>
                      <a:pt x="f7" y="f4"/>
                    </a:cubicBezTo>
                    <a:cubicBezTo>
                      <a:pt x="f7" y="f9"/>
                      <a:pt x="f8" y="f10"/>
                      <a:pt x="f4" y="f10"/>
                    </a:cubicBezTo>
                    <a:cubicBezTo>
                      <a:pt x="f9" y="f10"/>
                      <a:pt x="f10" y="f9"/>
                      <a:pt x="f10" y="f4"/>
                    </a:cubicBezTo>
                    <a:cubicBezTo>
                      <a:pt x="f10" y="f8"/>
                      <a:pt x="f9" y="f7"/>
                      <a:pt x="f4" y="f7"/>
                    </a:cubicBezTo>
                    <a:close/>
                  </a:path>
                </a:pathLst>
              </a:custGeom>
              <a:gradFill>
                <a:gsLst>
                  <a:gs pos="0">
                    <a:srgbClr val="82FFFF"/>
                  </a:gs>
                  <a:gs pos="100000">
                    <a:srgbClr val="3D97DE"/>
                  </a:gs>
                </a:gsLst>
                <a:lin ang="5400000"/>
              </a:gradFill>
              <a:ln cap="flat">
                <a:noFill/>
                <a:prstDash val="solid"/>
              </a:ln>
            </p:spPr>
            <p:txBody>
              <a:bodyPr lIns="0" tIns="0" rIns="0" bIns="0"/>
              <a:lstStyle/>
              <a:p>
                <a:endParaRPr lang="en-GB"/>
              </a:p>
            </p:txBody>
          </p:sp>
          <p:sp>
            <p:nvSpPr>
              <p:cNvPr id="26" name="Freeform 26">
                <a:extLst>
                  <a:ext uri="{FF2B5EF4-FFF2-40B4-BE49-F238E27FC236}">
                    <a16:creationId xmlns:a16="http://schemas.microsoft.com/office/drawing/2014/main" id="{C3823391-3330-45D2-ABB2-A6825C5D2358}"/>
                  </a:ext>
                </a:extLst>
              </p:cNvPr>
              <p:cNvSpPr/>
              <p:nvPr/>
            </p:nvSpPr>
            <p:spPr>
              <a:xfrm>
                <a:off x="309560" y="5422904"/>
                <a:ext cx="374647" cy="1425577"/>
              </a:xfrm>
              <a:custGeom>
                <a:avLst/>
                <a:gdLst>
                  <a:gd name="f0" fmla="val w"/>
                  <a:gd name="f1" fmla="val h"/>
                  <a:gd name="f2" fmla="val 0"/>
                  <a:gd name="f3" fmla="val 236"/>
                  <a:gd name="f4" fmla="val 898"/>
                  <a:gd name="f5" fmla="val 18"/>
                  <a:gd name="f6" fmla="val 515"/>
                  <a:gd name="f7" fmla="val 3"/>
                  <a:gd name="f8" fmla="val 512"/>
                  <a:gd name="f9" fmla="val 221"/>
                  <a:gd name="f10" fmla="val 6"/>
                  <a:gd name="f11" fmla="val 518"/>
                  <a:gd name="f12" fmla="*/ f0 1 236"/>
                  <a:gd name="f13" fmla="*/ f1 1 898"/>
                  <a:gd name="f14" fmla="val f2"/>
                  <a:gd name="f15" fmla="val f3"/>
                  <a:gd name="f16" fmla="val f4"/>
                  <a:gd name="f17" fmla="+- f16 0 f14"/>
                  <a:gd name="f18" fmla="+- f15 0 f14"/>
                  <a:gd name="f19" fmla="*/ f18 1 236"/>
                  <a:gd name="f20" fmla="*/ f17 1 898"/>
                  <a:gd name="f21" fmla="*/ 0 1 f19"/>
                  <a:gd name="f22" fmla="*/ f15 1 f19"/>
                  <a:gd name="f23" fmla="*/ 0 1 f20"/>
                  <a:gd name="f24" fmla="*/ f16 1 f20"/>
                  <a:gd name="f25" fmla="*/ f21 f12 1"/>
                  <a:gd name="f26" fmla="*/ f22 f12 1"/>
                  <a:gd name="f27" fmla="*/ f24 f13 1"/>
                  <a:gd name="f28" fmla="*/ f23 f13 1"/>
                </a:gdLst>
                <a:ahLst/>
                <a:cxnLst>
                  <a:cxn ang="3cd4">
                    <a:pos x="hc" y="t"/>
                  </a:cxn>
                  <a:cxn ang="0">
                    <a:pos x="r" y="vc"/>
                  </a:cxn>
                  <a:cxn ang="cd4">
                    <a:pos x="hc" y="b"/>
                  </a:cxn>
                  <a:cxn ang="cd2">
                    <a:pos x="l" y="vc"/>
                  </a:cxn>
                </a:cxnLst>
                <a:rect l="f25" t="f28" r="f26" b="f27"/>
                <a:pathLst>
                  <a:path w="236" h="898">
                    <a:moveTo>
                      <a:pt x="f5" y="f4"/>
                    </a:moveTo>
                    <a:lnTo>
                      <a:pt x="f2" y="f4"/>
                    </a:lnTo>
                    <a:lnTo>
                      <a:pt x="f2" y="f6"/>
                    </a:lnTo>
                    <a:lnTo>
                      <a:pt x="f7" y="f8"/>
                    </a:lnTo>
                    <a:lnTo>
                      <a:pt x="f9" y="f2"/>
                    </a:lnTo>
                    <a:lnTo>
                      <a:pt x="f3" y="f10"/>
                    </a:lnTo>
                    <a:lnTo>
                      <a:pt x="f5" y="f11"/>
                    </a:lnTo>
                    <a:lnTo>
                      <a:pt x="f5" y="f4"/>
                    </a:lnTo>
                    <a:close/>
                  </a:path>
                </a:pathLst>
              </a:custGeom>
              <a:gradFill>
                <a:gsLst>
                  <a:gs pos="0">
                    <a:srgbClr val="82FFFF"/>
                  </a:gs>
                  <a:gs pos="100000">
                    <a:srgbClr val="3D97DE"/>
                  </a:gs>
                </a:gsLst>
                <a:lin ang="5400000"/>
              </a:gradFill>
              <a:ln cap="flat">
                <a:noFill/>
                <a:prstDash val="solid"/>
              </a:ln>
            </p:spPr>
            <p:txBody>
              <a:bodyPr lIns="0" tIns="0" rIns="0" bIns="0"/>
              <a:lstStyle/>
              <a:p>
                <a:endParaRPr lang="en-GB"/>
              </a:p>
            </p:txBody>
          </p:sp>
          <p:sp>
            <p:nvSpPr>
              <p:cNvPr id="27" name="Freeform 27">
                <a:extLst>
                  <a:ext uri="{FF2B5EF4-FFF2-40B4-BE49-F238E27FC236}">
                    <a16:creationId xmlns:a16="http://schemas.microsoft.com/office/drawing/2014/main" id="{AEF4DD8B-72D0-4400-BFA0-2ACA0315158B}"/>
                  </a:ext>
                </a:extLst>
              </p:cNvPr>
              <p:cNvSpPr/>
              <p:nvPr/>
            </p:nvSpPr>
            <p:spPr>
              <a:xfrm>
                <a:off x="569908" y="5945191"/>
                <a:ext cx="152403" cy="912808"/>
              </a:xfrm>
              <a:custGeom>
                <a:avLst/>
                <a:gdLst>
                  <a:gd name="f0" fmla="val w"/>
                  <a:gd name="f1" fmla="val h"/>
                  <a:gd name="f2" fmla="val 0"/>
                  <a:gd name="f3" fmla="val 96"/>
                  <a:gd name="f4" fmla="val 575"/>
                  <a:gd name="f5" fmla="val 15"/>
                  <a:gd name="f6" fmla="val 569"/>
                  <a:gd name="f7" fmla="val 81"/>
                  <a:gd name="f8" fmla="val 383"/>
                  <a:gd name="f9" fmla="val 386"/>
                  <a:gd name="f10" fmla="*/ f0 1 96"/>
                  <a:gd name="f11" fmla="*/ f1 1 575"/>
                  <a:gd name="f12" fmla="val f2"/>
                  <a:gd name="f13" fmla="val f3"/>
                  <a:gd name="f14" fmla="val f4"/>
                  <a:gd name="f15" fmla="+- f14 0 f12"/>
                  <a:gd name="f16" fmla="+- f13 0 f12"/>
                  <a:gd name="f17" fmla="*/ f16 1 96"/>
                  <a:gd name="f18" fmla="*/ f15 1 575"/>
                  <a:gd name="f19" fmla="*/ 0 1 f17"/>
                  <a:gd name="f20" fmla="*/ f13 1 f17"/>
                  <a:gd name="f21" fmla="*/ 0 1 f18"/>
                  <a:gd name="f22" fmla="*/ f14 1 f18"/>
                  <a:gd name="f23" fmla="*/ f19 f10 1"/>
                  <a:gd name="f24" fmla="*/ f20 f10 1"/>
                  <a:gd name="f25" fmla="*/ f22 f11 1"/>
                  <a:gd name="f26" fmla="*/ f21 f11 1"/>
                </a:gdLst>
                <a:ahLst/>
                <a:cxnLst>
                  <a:cxn ang="3cd4">
                    <a:pos x="hc" y="t"/>
                  </a:cxn>
                  <a:cxn ang="0">
                    <a:pos x="r" y="vc"/>
                  </a:cxn>
                  <a:cxn ang="cd4">
                    <a:pos x="hc" y="b"/>
                  </a:cxn>
                  <a:cxn ang="cd2">
                    <a:pos x="l" y="vc"/>
                  </a:cxn>
                </a:cxnLst>
                <a:rect l="f23" t="f26" r="f24" b="f25"/>
                <a:pathLst>
                  <a:path w="96" h="575">
                    <a:moveTo>
                      <a:pt x="f5" y="f4"/>
                    </a:moveTo>
                    <a:lnTo>
                      <a:pt x="f2" y="f6"/>
                    </a:lnTo>
                    <a:lnTo>
                      <a:pt x="f7" y="f8"/>
                    </a:lnTo>
                    <a:lnTo>
                      <a:pt x="f7" y="f2"/>
                    </a:lnTo>
                    <a:lnTo>
                      <a:pt x="f3" y="f2"/>
                    </a:lnTo>
                    <a:lnTo>
                      <a:pt x="f3" y="f9"/>
                    </a:lnTo>
                    <a:lnTo>
                      <a:pt x="f5" y="f4"/>
                    </a:lnTo>
                    <a:close/>
                  </a:path>
                </a:pathLst>
              </a:custGeom>
              <a:gradFill>
                <a:gsLst>
                  <a:gs pos="0">
                    <a:srgbClr val="82FFFF"/>
                  </a:gs>
                  <a:gs pos="100000">
                    <a:srgbClr val="3D97DE"/>
                  </a:gs>
                </a:gsLst>
                <a:lin ang="5400000"/>
              </a:gradFill>
              <a:ln cap="flat">
                <a:noFill/>
                <a:prstDash val="solid"/>
              </a:ln>
            </p:spPr>
            <p:txBody>
              <a:bodyPr lIns="0" tIns="0" rIns="0" bIns="0"/>
              <a:lstStyle/>
              <a:p>
                <a:endParaRPr lang="en-GB"/>
              </a:p>
            </p:txBody>
          </p:sp>
          <p:sp>
            <p:nvSpPr>
              <p:cNvPr id="28" name="Freeform 28">
                <a:extLst>
                  <a:ext uri="{FF2B5EF4-FFF2-40B4-BE49-F238E27FC236}">
                    <a16:creationId xmlns:a16="http://schemas.microsoft.com/office/drawing/2014/main" id="{E297FD0A-7389-4FEB-970D-9011B7170896}"/>
                  </a:ext>
                </a:extLst>
              </p:cNvPr>
              <p:cNvSpPr/>
              <p:nvPr/>
            </p:nvSpPr>
            <p:spPr>
              <a:xfrm>
                <a:off x="612776" y="5246690"/>
                <a:ext cx="190496" cy="190496"/>
              </a:xfrm>
              <a:custGeom>
                <a:avLst/>
                <a:gdLst>
                  <a:gd name="f0" fmla="val w"/>
                  <a:gd name="f1" fmla="val h"/>
                  <a:gd name="f2" fmla="val 0"/>
                  <a:gd name="f3" fmla="val 40"/>
                  <a:gd name="f4" fmla="val 20"/>
                  <a:gd name="f5" fmla="val 9"/>
                  <a:gd name="f6" fmla="val 31"/>
                  <a:gd name="f7" fmla="val 4"/>
                  <a:gd name="f8" fmla="val 12"/>
                  <a:gd name="f9" fmla="val 11"/>
                  <a:gd name="f10" fmla="val 29"/>
                  <a:gd name="f11" fmla="val 36"/>
                  <a:gd name="f12" fmla="*/ f0 1 40"/>
                  <a:gd name="f13" fmla="*/ f1 1 40"/>
                  <a:gd name="f14" fmla="val f2"/>
                  <a:gd name="f15" fmla="val f3"/>
                  <a:gd name="f16" fmla="+- f15 0 f14"/>
                  <a:gd name="f17" fmla="*/ f16 1 40"/>
                  <a:gd name="f18" fmla="*/ 0 1 f17"/>
                  <a:gd name="f19" fmla="*/ f15 1 f17"/>
                  <a:gd name="f20" fmla="*/ f18 f12 1"/>
                  <a:gd name="f21" fmla="*/ f19 f12 1"/>
                  <a:gd name="f22" fmla="*/ f19 f13 1"/>
                  <a:gd name="f23" fmla="*/ f18 f13 1"/>
                </a:gdLst>
                <a:ahLst/>
                <a:cxnLst>
                  <a:cxn ang="3cd4">
                    <a:pos x="hc" y="t"/>
                  </a:cxn>
                  <a:cxn ang="0">
                    <a:pos x="r" y="vc"/>
                  </a:cxn>
                  <a:cxn ang="cd4">
                    <a:pos x="hc" y="b"/>
                  </a:cxn>
                  <a:cxn ang="cd2">
                    <a:pos x="l" y="vc"/>
                  </a:cxn>
                </a:cxnLst>
                <a:rect l="f20" t="f23" r="f21" b="f22"/>
                <a:pathLst>
                  <a:path w="40" h="40">
                    <a:moveTo>
                      <a:pt x="f4" y="f3"/>
                    </a:moveTo>
                    <a:cubicBezTo>
                      <a:pt x="f5" y="f3"/>
                      <a:pt x="f2" y="f6"/>
                      <a:pt x="f2" y="f4"/>
                    </a:cubicBezTo>
                    <a:cubicBezTo>
                      <a:pt x="f2" y="f5"/>
                      <a:pt x="f5" y="f2"/>
                      <a:pt x="f4" y="f2"/>
                    </a:cubicBezTo>
                    <a:cubicBezTo>
                      <a:pt x="f6" y="f2"/>
                      <a:pt x="f3" y="f5"/>
                      <a:pt x="f3" y="f4"/>
                    </a:cubicBezTo>
                    <a:cubicBezTo>
                      <a:pt x="f3" y="f6"/>
                      <a:pt x="f6" y="f3"/>
                      <a:pt x="f4" y="f3"/>
                    </a:cubicBezTo>
                    <a:close/>
                    <a:moveTo>
                      <a:pt x="f4" y="f7"/>
                    </a:moveTo>
                    <a:cubicBezTo>
                      <a:pt x="f8" y="f7"/>
                      <a:pt x="f7" y="f9"/>
                      <a:pt x="f7" y="f4"/>
                    </a:cubicBezTo>
                    <a:cubicBezTo>
                      <a:pt x="f7" y="f10"/>
                      <a:pt x="f8" y="f11"/>
                      <a:pt x="f4" y="f11"/>
                    </a:cubicBezTo>
                    <a:cubicBezTo>
                      <a:pt x="f10" y="f11"/>
                      <a:pt x="f11" y="f10"/>
                      <a:pt x="f11" y="f4"/>
                    </a:cubicBezTo>
                    <a:cubicBezTo>
                      <a:pt x="f11" y="f9"/>
                      <a:pt x="f10" y="f7"/>
                      <a:pt x="f4" y="f7"/>
                    </a:cubicBezTo>
                    <a:close/>
                  </a:path>
                </a:pathLst>
              </a:custGeom>
              <a:gradFill>
                <a:gsLst>
                  <a:gs pos="0">
                    <a:srgbClr val="82FFFF"/>
                  </a:gs>
                  <a:gs pos="100000">
                    <a:srgbClr val="3D97DE"/>
                  </a:gs>
                </a:gsLst>
                <a:lin ang="5400000"/>
              </a:gradFill>
              <a:ln cap="flat">
                <a:noFill/>
                <a:prstDash val="solid"/>
              </a:ln>
            </p:spPr>
            <p:txBody>
              <a:bodyPr lIns="0" tIns="0" rIns="0" bIns="0"/>
              <a:lstStyle/>
              <a:p>
                <a:endParaRPr lang="en-GB"/>
              </a:p>
            </p:txBody>
          </p:sp>
          <p:sp>
            <p:nvSpPr>
              <p:cNvPr id="29" name="Freeform 29">
                <a:extLst>
                  <a:ext uri="{FF2B5EF4-FFF2-40B4-BE49-F238E27FC236}">
                    <a16:creationId xmlns:a16="http://schemas.microsoft.com/office/drawing/2014/main" id="{53C67328-928C-42DD-8BEB-6B2A153A8ACC}"/>
                  </a:ext>
                </a:extLst>
              </p:cNvPr>
              <p:cNvSpPr/>
              <p:nvPr/>
            </p:nvSpPr>
            <p:spPr>
              <a:xfrm>
                <a:off x="612776" y="5764213"/>
                <a:ext cx="190496" cy="190496"/>
              </a:xfrm>
              <a:custGeom>
                <a:avLst/>
                <a:gdLst>
                  <a:gd name="f0" fmla="val w"/>
                  <a:gd name="f1" fmla="val h"/>
                  <a:gd name="f2" fmla="val 0"/>
                  <a:gd name="f3" fmla="val 40"/>
                  <a:gd name="f4" fmla="val 20"/>
                  <a:gd name="f5" fmla="val 9"/>
                  <a:gd name="f6" fmla="val 31"/>
                  <a:gd name="f7" fmla="val 4"/>
                  <a:gd name="f8" fmla="val 12"/>
                  <a:gd name="f9" fmla="val 11"/>
                  <a:gd name="f10" fmla="val 29"/>
                  <a:gd name="f11" fmla="val 36"/>
                  <a:gd name="f12" fmla="*/ f0 1 40"/>
                  <a:gd name="f13" fmla="*/ f1 1 40"/>
                  <a:gd name="f14" fmla="val f2"/>
                  <a:gd name="f15" fmla="val f3"/>
                  <a:gd name="f16" fmla="+- f15 0 f14"/>
                  <a:gd name="f17" fmla="*/ f16 1 40"/>
                  <a:gd name="f18" fmla="*/ 0 1 f17"/>
                  <a:gd name="f19" fmla="*/ f15 1 f17"/>
                  <a:gd name="f20" fmla="*/ f18 f12 1"/>
                  <a:gd name="f21" fmla="*/ f19 f12 1"/>
                  <a:gd name="f22" fmla="*/ f19 f13 1"/>
                  <a:gd name="f23" fmla="*/ f18 f13 1"/>
                </a:gdLst>
                <a:ahLst/>
                <a:cxnLst>
                  <a:cxn ang="3cd4">
                    <a:pos x="hc" y="t"/>
                  </a:cxn>
                  <a:cxn ang="0">
                    <a:pos x="r" y="vc"/>
                  </a:cxn>
                  <a:cxn ang="cd4">
                    <a:pos x="hc" y="b"/>
                  </a:cxn>
                  <a:cxn ang="cd2">
                    <a:pos x="l" y="vc"/>
                  </a:cxn>
                </a:cxnLst>
                <a:rect l="f20" t="f23" r="f21" b="f22"/>
                <a:pathLst>
                  <a:path w="40" h="40">
                    <a:moveTo>
                      <a:pt x="f4" y="f3"/>
                    </a:moveTo>
                    <a:cubicBezTo>
                      <a:pt x="f5" y="f3"/>
                      <a:pt x="f2" y="f6"/>
                      <a:pt x="f2" y="f4"/>
                    </a:cubicBezTo>
                    <a:cubicBezTo>
                      <a:pt x="f2" y="f5"/>
                      <a:pt x="f5" y="f2"/>
                      <a:pt x="f4" y="f2"/>
                    </a:cubicBezTo>
                    <a:cubicBezTo>
                      <a:pt x="f6" y="f2"/>
                      <a:pt x="f3" y="f5"/>
                      <a:pt x="f3" y="f4"/>
                    </a:cubicBezTo>
                    <a:cubicBezTo>
                      <a:pt x="f3" y="f6"/>
                      <a:pt x="f6" y="f3"/>
                      <a:pt x="f4" y="f3"/>
                    </a:cubicBezTo>
                    <a:close/>
                    <a:moveTo>
                      <a:pt x="f4" y="f7"/>
                    </a:moveTo>
                    <a:cubicBezTo>
                      <a:pt x="f8" y="f7"/>
                      <a:pt x="f7" y="f9"/>
                      <a:pt x="f7" y="f4"/>
                    </a:cubicBezTo>
                    <a:cubicBezTo>
                      <a:pt x="f7" y="f10"/>
                      <a:pt x="f8" y="f11"/>
                      <a:pt x="f4" y="f11"/>
                    </a:cubicBezTo>
                    <a:cubicBezTo>
                      <a:pt x="f10" y="f11"/>
                      <a:pt x="f11" y="f10"/>
                      <a:pt x="f11" y="f4"/>
                    </a:cubicBezTo>
                    <a:cubicBezTo>
                      <a:pt x="f11" y="f9"/>
                      <a:pt x="f10" y="f7"/>
                      <a:pt x="f4" y="f7"/>
                    </a:cubicBezTo>
                    <a:close/>
                  </a:path>
                </a:pathLst>
              </a:custGeom>
              <a:gradFill>
                <a:gsLst>
                  <a:gs pos="0">
                    <a:srgbClr val="82FFFF"/>
                  </a:gs>
                  <a:gs pos="100000">
                    <a:srgbClr val="3D97DE"/>
                  </a:gs>
                </a:gsLst>
                <a:lin ang="5400000"/>
              </a:gradFill>
              <a:ln cap="flat">
                <a:noFill/>
                <a:prstDash val="solid"/>
              </a:ln>
            </p:spPr>
            <p:txBody>
              <a:bodyPr lIns="0" tIns="0" rIns="0" bIns="0"/>
              <a:lstStyle/>
              <a:p>
                <a:endParaRPr lang="en-GB"/>
              </a:p>
            </p:txBody>
          </p:sp>
          <p:sp>
            <p:nvSpPr>
              <p:cNvPr id="30" name="Freeform 30">
                <a:extLst>
                  <a:ext uri="{FF2B5EF4-FFF2-40B4-BE49-F238E27FC236}">
                    <a16:creationId xmlns:a16="http://schemas.microsoft.com/office/drawing/2014/main" id="{854503AB-1D33-4B7D-8E9D-ECCFB6705000}"/>
                  </a:ext>
                </a:extLst>
              </p:cNvPr>
              <p:cNvSpPr/>
              <p:nvPr/>
            </p:nvSpPr>
            <p:spPr>
              <a:xfrm>
                <a:off x="669926" y="6330948"/>
                <a:ext cx="417515" cy="517522"/>
              </a:xfrm>
              <a:custGeom>
                <a:avLst/>
                <a:gdLst>
                  <a:gd name="f0" fmla="val w"/>
                  <a:gd name="f1" fmla="val h"/>
                  <a:gd name="f2" fmla="val 0"/>
                  <a:gd name="f3" fmla="val 263"/>
                  <a:gd name="f4" fmla="val 326"/>
                  <a:gd name="f5" fmla="val 15"/>
                  <a:gd name="f6" fmla="val 320"/>
                  <a:gd name="f7" fmla="val 45"/>
                  <a:gd name="f8" fmla="val 206"/>
                  <a:gd name="f9" fmla="val 48"/>
                  <a:gd name="f10" fmla="val 254"/>
                  <a:gd name="f11" fmla="val 12"/>
                  <a:gd name="f12" fmla="val 60"/>
                  <a:gd name="f13" fmla="val 215"/>
                  <a:gd name="f14" fmla="*/ f0 1 263"/>
                  <a:gd name="f15" fmla="*/ f1 1 326"/>
                  <a:gd name="f16" fmla="val f2"/>
                  <a:gd name="f17" fmla="val f3"/>
                  <a:gd name="f18" fmla="val f4"/>
                  <a:gd name="f19" fmla="+- f18 0 f16"/>
                  <a:gd name="f20" fmla="+- f17 0 f16"/>
                  <a:gd name="f21" fmla="*/ f20 1 263"/>
                  <a:gd name="f22" fmla="*/ f19 1 326"/>
                  <a:gd name="f23" fmla="*/ 0 1 f21"/>
                  <a:gd name="f24" fmla="*/ f17 1 f21"/>
                  <a:gd name="f25" fmla="*/ 0 1 f22"/>
                  <a:gd name="f26" fmla="*/ f18 1 f22"/>
                  <a:gd name="f27" fmla="*/ f23 f14 1"/>
                  <a:gd name="f28" fmla="*/ f24 f14 1"/>
                  <a:gd name="f29" fmla="*/ f26 f15 1"/>
                  <a:gd name="f30" fmla="*/ f25 f15 1"/>
                </a:gdLst>
                <a:ahLst/>
                <a:cxnLst>
                  <a:cxn ang="3cd4">
                    <a:pos x="hc" y="t"/>
                  </a:cxn>
                  <a:cxn ang="0">
                    <a:pos x="r" y="vc"/>
                  </a:cxn>
                  <a:cxn ang="cd4">
                    <a:pos x="hc" y="b"/>
                  </a:cxn>
                  <a:cxn ang="cd2">
                    <a:pos x="l" y="vc"/>
                  </a:cxn>
                </a:cxnLst>
                <a:rect l="f27" t="f30" r="f28" b="f29"/>
                <a:pathLst>
                  <a:path w="263" h="326">
                    <a:moveTo>
                      <a:pt x="f5" y="f4"/>
                    </a:moveTo>
                    <a:lnTo>
                      <a:pt x="f2" y="f6"/>
                    </a:lnTo>
                    <a:lnTo>
                      <a:pt x="f7" y="f8"/>
                    </a:lnTo>
                    <a:lnTo>
                      <a:pt x="f9" y="f8"/>
                    </a:lnTo>
                    <a:lnTo>
                      <a:pt x="f10" y="f2"/>
                    </a:lnTo>
                    <a:lnTo>
                      <a:pt x="f3" y="f11"/>
                    </a:lnTo>
                    <a:lnTo>
                      <a:pt x="f12" y="f13"/>
                    </a:lnTo>
                    <a:lnTo>
                      <a:pt x="f5" y="f4"/>
                    </a:lnTo>
                    <a:close/>
                  </a:path>
                </a:pathLst>
              </a:custGeom>
              <a:gradFill>
                <a:gsLst>
                  <a:gs pos="0">
                    <a:srgbClr val="82FFFF"/>
                  </a:gs>
                  <a:gs pos="100000">
                    <a:srgbClr val="3D97DE"/>
                  </a:gs>
                </a:gsLst>
                <a:lin ang="5400000"/>
              </a:gradFill>
              <a:ln cap="flat">
                <a:noFill/>
                <a:prstDash val="solid"/>
              </a:ln>
            </p:spPr>
            <p:txBody>
              <a:bodyPr lIns="0" tIns="0" rIns="0" bIns="0"/>
              <a:lstStyle/>
              <a:p>
                <a:endParaRPr lang="en-GB"/>
              </a:p>
            </p:txBody>
          </p:sp>
          <p:sp>
            <p:nvSpPr>
              <p:cNvPr id="31" name="Freeform 31">
                <a:extLst>
                  <a:ext uri="{FF2B5EF4-FFF2-40B4-BE49-F238E27FC236}">
                    <a16:creationId xmlns:a16="http://schemas.microsoft.com/office/drawing/2014/main" id="{373A36D0-F99E-42E1-8205-01B3ECA29EC0}"/>
                  </a:ext>
                </a:extLst>
              </p:cNvPr>
              <p:cNvSpPr/>
              <p:nvPr/>
            </p:nvSpPr>
            <p:spPr>
              <a:xfrm>
                <a:off x="1049338" y="6221413"/>
                <a:ext cx="157167" cy="147639"/>
              </a:xfrm>
              <a:custGeom>
                <a:avLst/>
                <a:gdLst>
                  <a:gd name="f0" fmla="val w"/>
                  <a:gd name="f1" fmla="val h"/>
                  <a:gd name="f2" fmla="val 0"/>
                  <a:gd name="f3" fmla="val 33"/>
                  <a:gd name="f4" fmla="val 31"/>
                  <a:gd name="f5" fmla="val 16"/>
                  <a:gd name="f6" fmla="val 12"/>
                  <a:gd name="f7" fmla="val 8"/>
                  <a:gd name="f8" fmla="val 29"/>
                  <a:gd name="f9" fmla="val 5"/>
                  <a:gd name="f10" fmla="val 26"/>
                  <a:gd name="f11" fmla="val 2"/>
                  <a:gd name="f12" fmla="val 24"/>
                  <a:gd name="f13" fmla="val 20"/>
                  <a:gd name="f14" fmla="val 15"/>
                  <a:gd name="f15" fmla="val 11"/>
                  <a:gd name="f16" fmla="val 7"/>
                  <a:gd name="f17" fmla="val 4"/>
                  <a:gd name="f18" fmla="val 1"/>
                  <a:gd name="f19" fmla="val 27"/>
                  <a:gd name="f20" fmla="val 10"/>
                  <a:gd name="f21" fmla="val 13"/>
                  <a:gd name="f22" fmla="val 6"/>
                  <a:gd name="f23" fmla="val 9"/>
                  <a:gd name="f24" fmla="val 19"/>
                  <a:gd name="f25" fmla="val 21"/>
                  <a:gd name="f26" fmla="val 22"/>
                  <a:gd name="f27" fmla="*/ f0 1 33"/>
                  <a:gd name="f28" fmla="*/ f1 1 31"/>
                  <a:gd name="f29" fmla="val f2"/>
                  <a:gd name="f30" fmla="val f3"/>
                  <a:gd name="f31" fmla="val f4"/>
                  <a:gd name="f32" fmla="+- f31 0 f29"/>
                  <a:gd name="f33" fmla="+- f30 0 f29"/>
                  <a:gd name="f34" fmla="*/ f33 1 33"/>
                  <a:gd name="f35" fmla="*/ f32 1 31"/>
                  <a:gd name="f36" fmla="*/ 0 1 f34"/>
                  <a:gd name="f37" fmla="*/ f30 1 f34"/>
                  <a:gd name="f38" fmla="*/ 0 1 f35"/>
                  <a:gd name="f39" fmla="*/ f31 1 f35"/>
                  <a:gd name="f40" fmla="*/ f36 f27 1"/>
                  <a:gd name="f41" fmla="*/ f37 f27 1"/>
                  <a:gd name="f42" fmla="*/ f39 f28 1"/>
                  <a:gd name="f43" fmla="*/ f38 f28 1"/>
                </a:gdLst>
                <a:ahLst/>
                <a:cxnLst>
                  <a:cxn ang="3cd4">
                    <a:pos x="hc" y="t"/>
                  </a:cxn>
                  <a:cxn ang="0">
                    <a:pos x="r" y="vc"/>
                  </a:cxn>
                  <a:cxn ang="cd4">
                    <a:pos x="hc" y="b"/>
                  </a:cxn>
                  <a:cxn ang="cd2">
                    <a:pos x="l" y="vc"/>
                  </a:cxn>
                </a:cxnLst>
                <a:rect l="f40" t="f43" r="f41" b="f42"/>
                <a:pathLst>
                  <a:path w="33" h="31">
                    <a:moveTo>
                      <a:pt x="f5" y="f4"/>
                    </a:moveTo>
                    <a:cubicBezTo>
                      <a:pt x="f6" y="f4"/>
                      <a:pt x="f7" y="f8"/>
                      <a:pt x="f9" y="f10"/>
                    </a:cubicBezTo>
                    <a:cubicBezTo>
                      <a:pt x="f11" y="f12"/>
                      <a:pt x="f2" y="f13"/>
                      <a:pt x="f2" y="f14"/>
                    </a:cubicBezTo>
                    <a:cubicBezTo>
                      <a:pt x="f2" y="f15"/>
                      <a:pt x="f11" y="f16"/>
                      <a:pt x="f9" y="f17"/>
                    </a:cubicBezTo>
                    <a:cubicBezTo>
                      <a:pt x="f7" y="f18"/>
                      <a:pt x="f6" y="f2"/>
                      <a:pt x="f5" y="f2"/>
                    </a:cubicBezTo>
                    <a:cubicBezTo>
                      <a:pt x="f13" y="f2"/>
                      <a:pt x="f12" y="f18"/>
                      <a:pt x="f19" y="f17"/>
                    </a:cubicBezTo>
                    <a:cubicBezTo>
                      <a:pt x="f3" y="f20"/>
                      <a:pt x="f3" y="f13"/>
                      <a:pt x="f19" y="f10"/>
                    </a:cubicBezTo>
                    <a:cubicBezTo>
                      <a:pt x="f12" y="f8"/>
                      <a:pt x="f13" y="f4"/>
                      <a:pt x="f5" y="f4"/>
                    </a:cubicBezTo>
                    <a:close/>
                    <a:moveTo>
                      <a:pt x="f5" y="f17"/>
                    </a:moveTo>
                    <a:cubicBezTo>
                      <a:pt x="f21" y="f17"/>
                      <a:pt x="f20" y="f9"/>
                      <a:pt x="f7" y="f16"/>
                    </a:cubicBezTo>
                    <a:cubicBezTo>
                      <a:pt x="f22" y="f23"/>
                      <a:pt x="f17" y="f6"/>
                      <a:pt x="f17" y="f14"/>
                    </a:cubicBezTo>
                    <a:cubicBezTo>
                      <a:pt x="f17" y="f24"/>
                      <a:pt x="f22" y="f25"/>
                      <a:pt x="f7" y="f12"/>
                    </a:cubicBezTo>
                    <a:cubicBezTo>
                      <a:pt x="f20" y="f10"/>
                      <a:pt x="f21" y="f19"/>
                      <a:pt x="f5" y="f19"/>
                    </a:cubicBezTo>
                    <a:cubicBezTo>
                      <a:pt x="f24" y="f19"/>
                      <a:pt x="f26" y="f10"/>
                      <a:pt x="f12" y="f12"/>
                    </a:cubicBezTo>
                    <a:cubicBezTo>
                      <a:pt x="f8" y="f24"/>
                      <a:pt x="f8" y="f6"/>
                      <a:pt x="f12" y="f16"/>
                    </a:cubicBezTo>
                    <a:cubicBezTo>
                      <a:pt x="f26" y="f9"/>
                      <a:pt x="f24" y="f17"/>
                      <a:pt x="f5" y="f17"/>
                    </a:cubicBezTo>
                    <a:close/>
                  </a:path>
                </a:pathLst>
              </a:custGeom>
              <a:gradFill>
                <a:gsLst>
                  <a:gs pos="0">
                    <a:srgbClr val="82FFFF"/>
                  </a:gs>
                  <a:gs pos="100000">
                    <a:srgbClr val="3D97DE"/>
                  </a:gs>
                </a:gsLst>
                <a:lin ang="5400000"/>
              </a:gradFill>
              <a:ln cap="flat">
                <a:noFill/>
                <a:prstDash val="solid"/>
              </a:ln>
            </p:spPr>
            <p:txBody>
              <a:bodyPr lIns="0" tIns="0" rIns="0" bIns="0"/>
              <a:lstStyle/>
              <a:p>
                <a:endParaRPr lang="en-GB"/>
              </a:p>
            </p:txBody>
          </p:sp>
        </p:grpSp>
        <p:grpSp>
          <p:nvGrpSpPr>
            <p:cNvPr id="32" name="Group 9">
              <a:extLst>
                <a:ext uri="{FF2B5EF4-FFF2-40B4-BE49-F238E27FC236}">
                  <a16:creationId xmlns:a16="http://schemas.microsoft.com/office/drawing/2014/main" id="{4890FAAA-7EE0-42DD-B8DE-8BA069BA26E1}"/>
                </a:ext>
              </a:extLst>
            </p:cNvPr>
            <p:cNvGrpSpPr/>
            <p:nvPr/>
          </p:nvGrpSpPr>
          <p:grpSpPr>
            <a:xfrm>
              <a:off x="11364913" y="0"/>
              <a:ext cx="674679" cy="6848481"/>
              <a:chOff x="11364913" y="0"/>
              <a:chExt cx="674679" cy="6848481"/>
            </a:xfrm>
          </p:grpSpPr>
          <p:sp>
            <p:nvSpPr>
              <p:cNvPr id="33" name="Freeform 32">
                <a:extLst>
                  <a:ext uri="{FF2B5EF4-FFF2-40B4-BE49-F238E27FC236}">
                    <a16:creationId xmlns:a16="http://schemas.microsoft.com/office/drawing/2014/main" id="{AD08A7CF-A120-46F1-9306-4D14FFE61B5E}"/>
                  </a:ext>
                </a:extLst>
              </p:cNvPr>
              <p:cNvSpPr/>
              <p:nvPr/>
            </p:nvSpPr>
            <p:spPr>
              <a:xfrm>
                <a:off x="11483977" y="0"/>
                <a:ext cx="417515" cy="512758"/>
              </a:xfrm>
              <a:custGeom>
                <a:avLst/>
                <a:gdLst>
                  <a:gd name="f0" fmla="val w"/>
                  <a:gd name="f1" fmla="val h"/>
                  <a:gd name="f2" fmla="val 0"/>
                  <a:gd name="f3" fmla="val 263"/>
                  <a:gd name="f4" fmla="val 323"/>
                  <a:gd name="f5" fmla="val 12"/>
                  <a:gd name="f6" fmla="val 314"/>
                  <a:gd name="f7" fmla="val 203"/>
                  <a:gd name="f8" fmla="val 108"/>
                  <a:gd name="f9" fmla="val 248"/>
                  <a:gd name="f10" fmla="val 6"/>
                  <a:gd name="f11" fmla="val 218"/>
                  <a:gd name="f12" fmla="val 117"/>
                  <a:gd name="f13" fmla="*/ f0 1 263"/>
                  <a:gd name="f14" fmla="*/ f1 1 323"/>
                  <a:gd name="f15" fmla="val f2"/>
                  <a:gd name="f16" fmla="val f3"/>
                  <a:gd name="f17" fmla="val f4"/>
                  <a:gd name="f18" fmla="+- f17 0 f15"/>
                  <a:gd name="f19" fmla="+- f16 0 f15"/>
                  <a:gd name="f20" fmla="*/ f19 1 263"/>
                  <a:gd name="f21" fmla="*/ f18 1 323"/>
                  <a:gd name="f22" fmla="*/ 0 1 f20"/>
                  <a:gd name="f23" fmla="*/ f16 1 f20"/>
                  <a:gd name="f24" fmla="*/ 0 1 f21"/>
                  <a:gd name="f25" fmla="*/ f17 1 f21"/>
                  <a:gd name="f26" fmla="*/ f22 f13 1"/>
                  <a:gd name="f27" fmla="*/ f23 f13 1"/>
                  <a:gd name="f28" fmla="*/ f25 f14 1"/>
                  <a:gd name="f29" fmla="*/ f24 f14 1"/>
                </a:gdLst>
                <a:ahLst/>
                <a:cxnLst>
                  <a:cxn ang="3cd4">
                    <a:pos x="hc" y="t"/>
                  </a:cxn>
                  <a:cxn ang="0">
                    <a:pos x="r" y="vc"/>
                  </a:cxn>
                  <a:cxn ang="cd4">
                    <a:pos x="hc" y="b"/>
                  </a:cxn>
                  <a:cxn ang="cd2">
                    <a:pos x="l" y="vc"/>
                  </a:cxn>
                </a:cxnLst>
                <a:rect l="f26" t="f29" r="f27" b="f28"/>
                <a:pathLst>
                  <a:path w="263" h="323">
                    <a:moveTo>
                      <a:pt x="f5" y="f4"/>
                    </a:moveTo>
                    <a:lnTo>
                      <a:pt x="f2" y="f6"/>
                    </a:lnTo>
                    <a:lnTo>
                      <a:pt x="f7" y="f8"/>
                    </a:lnTo>
                    <a:lnTo>
                      <a:pt x="f9" y="f2"/>
                    </a:lnTo>
                    <a:lnTo>
                      <a:pt x="f3" y="f10"/>
                    </a:lnTo>
                    <a:lnTo>
                      <a:pt x="f11" y="f12"/>
                    </a:lnTo>
                    <a:lnTo>
                      <a:pt x="f11" y="f12"/>
                    </a:lnTo>
                    <a:lnTo>
                      <a:pt x="f5" y="f4"/>
                    </a:lnTo>
                    <a:close/>
                  </a:path>
                </a:pathLst>
              </a:custGeom>
              <a:gradFill>
                <a:gsLst>
                  <a:gs pos="0">
                    <a:srgbClr val="82FFFF">
                      <a:alpha val="80000"/>
                    </a:srgbClr>
                  </a:gs>
                  <a:gs pos="100000">
                    <a:srgbClr val="3D97DE">
                      <a:alpha val="60000"/>
                    </a:srgbClr>
                  </a:gs>
                </a:gsLst>
                <a:lin ang="5400000"/>
              </a:gradFill>
              <a:ln cap="flat">
                <a:noFill/>
                <a:prstDash val="solid"/>
              </a:ln>
            </p:spPr>
            <p:txBody>
              <a:bodyPr lIns="0" tIns="0" rIns="0" bIns="0"/>
              <a:lstStyle/>
              <a:p>
                <a:endParaRPr lang="en-GB"/>
              </a:p>
            </p:txBody>
          </p:sp>
          <p:sp>
            <p:nvSpPr>
              <p:cNvPr id="34" name="Freeform 33">
                <a:extLst>
                  <a:ext uri="{FF2B5EF4-FFF2-40B4-BE49-F238E27FC236}">
                    <a16:creationId xmlns:a16="http://schemas.microsoft.com/office/drawing/2014/main" id="{F705C8CA-9BD1-4BD1-BEB4-12463CF063B5}"/>
                  </a:ext>
                </a:extLst>
              </p:cNvPr>
              <p:cNvSpPr/>
              <p:nvPr/>
            </p:nvSpPr>
            <p:spPr>
              <a:xfrm>
                <a:off x="11364913" y="474665"/>
                <a:ext cx="157167" cy="152403"/>
              </a:xfrm>
              <a:custGeom>
                <a:avLst/>
                <a:gdLst>
                  <a:gd name="f0" fmla="val w"/>
                  <a:gd name="f1" fmla="val h"/>
                  <a:gd name="f2" fmla="val 0"/>
                  <a:gd name="f3" fmla="val 33"/>
                  <a:gd name="f4" fmla="val 32"/>
                  <a:gd name="f5" fmla="val 17"/>
                  <a:gd name="f6" fmla="val 13"/>
                  <a:gd name="f7" fmla="val 9"/>
                  <a:gd name="f8" fmla="val 30"/>
                  <a:gd name="f9" fmla="val 6"/>
                  <a:gd name="f10" fmla="val 27"/>
                  <a:gd name="f11" fmla="val 21"/>
                  <a:gd name="f12" fmla="val 11"/>
                  <a:gd name="f13" fmla="val 5"/>
                  <a:gd name="f14" fmla="val 2"/>
                  <a:gd name="f15" fmla="val 25"/>
                  <a:gd name="f16" fmla="val 28"/>
                  <a:gd name="f17" fmla="val 31"/>
                  <a:gd name="f18" fmla="val 8"/>
                  <a:gd name="f19" fmla="val 12"/>
                  <a:gd name="f20" fmla="val 16"/>
                  <a:gd name="f21" fmla="val 20"/>
                  <a:gd name="f22" fmla="val 24"/>
                  <a:gd name="f23" fmla="val 4"/>
                  <a:gd name="f24" fmla="val 14"/>
                  <a:gd name="f25" fmla="val 23"/>
                  <a:gd name="f26" fmla="val 26"/>
                  <a:gd name="f27" fmla="*/ f0 1 33"/>
                  <a:gd name="f28" fmla="*/ f1 1 32"/>
                  <a:gd name="f29" fmla="val f2"/>
                  <a:gd name="f30" fmla="val f3"/>
                  <a:gd name="f31" fmla="val f4"/>
                  <a:gd name="f32" fmla="+- f31 0 f29"/>
                  <a:gd name="f33" fmla="+- f30 0 f29"/>
                  <a:gd name="f34" fmla="*/ f33 1 33"/>
                  <a:gd name="f35" fmla="*/ f32 1 32"/>
                  <a:gd name="f36" fmla="*/ 0 1 f34"/>
                  <a:gd name="f37" fmla="*/ f30 1 f34"/>
                  <a:gd name="f38" fmla="*/ 0 1 f35"/>
                  <a:gd name="f39" fmla="*/ f31 1 f35"/>
                  <a:gd name="f40" fmla="*/ f36 f27 1"/>
                  <a:gd name="f41" fmla="*/ f37 f27 1"/>
                  <a:gd name="f42" fmla="*/ f39 f28 1"/>
                  <a:gd name="f43" fmla="*/ f38 f28 1"/>
                </a:gdLst>
                <a:ahLst/>
                <a:cxnLst>
                  <a:cxn ang="3cd4">
                    <a:pos x="hc" y="t"/>
                  </a:cxn>
                  <a:cxn ang="0">
                    <a:pos x="r" y="vc"/>
                  </a:cxn>
                  <a:cxn ang="cd4">
                    <a:pos x="hc" y="b"/>
                  </a:cxn>
                  <a:cxn ang="cd2">
                    <a:pos x="l" y="vc"/>
                  </a:cxn>
                </a:cxnLst>
                <a:rect l="f40" t="f43" r="f41" b="f42"/>
                <a:pathLst>
                  <a:path w="33" h="32">
                    <a:moveTo>
                      <a:pt x="f5" y="f4"/>
                    </a:moveTo>
                    <a:cubicBezTo>
                      <a:pt x="f6" y="f4"/>
                      <a:pt x="f7" y="f8"/>
                      <a:pt x="f9" y="f10"/>
                    </a:cubicBezTo>
                    <a:cubicBezTo>
                      <a:pt x="f2" y="f11"/>
                      <a:pt x="f2" y="f12"/>
                      <a:pt x="f9" y="f13"/>
                    </a:cubicBezTo>
                    <a:cubicBezTo>
                      <a:pt x="f7" y="f14"/>
                      <a:pt x="f6" y="f2"/>
                      <a:pt x="f5" y="f2"/>
                    </a:cubicBezTo>
                    <a:cubicBezTo>
                      <a:pt x="f11" y="f2"/>
                      <a:pt x="f15" y="f14"/>
                      <a:pt x="f16" y="f13"/>
                    </a:cubicBezTo>
                    <a:cubicBezTo>
                      <a:pt x="f17" y="f18"/>
                      <a:pt x="f3" y="f19"/>
                      <a:pt x="f3" y="f20"/>
                    </a:cubicBezTo>
                    <a:cubicBezTo>
                      <a:pt x="f3" y="f21"/>
                      <a:pt x="f17" y="f22"/>
                      <a:pt x="f16" y="f10"/>
                    </a:cubicBezTo>
                    <a:cubicBezTo>
                      <a:pt x="f15" y="f8"/>
                      <a:pt x="f11" y="f4"/>
                      <a:pt x="f5" y="f4"/>
                    </a:cubicBezTo>
                    <a:close/>
                    <a:moveTo>
                      <a:pt x="f5" y="f23"/>
                    </a:moveTo>
                    <a:cubicBezTo>
                      <a:pt x="f24" y="f23"/>
                      <a:pt x="f12" y="f9"/>
                      <a:pt x="f7" y="f18"/>
                    </a:cubicBezTo>
                    <a:cubicBezTo>
                      <a:pt x="f23" y="f19"/>
                      <a:pt x="f23" y="f21"/>
                      <a:pt x="f7" y="f22"/>
                    </a:cubicBezTo>
                    <a:cubicBezTo>
                      <a:pt x="f12" y="f10"/>
                      <a:pt x="f24" y="f16"/>
                      <a:pt x="f5" y="f16"/>
                    </a:cubicBezTo>
                    <a:cubicBezTo>
                      <a:pt x="f21" y="f16"/>
                      <a:pt x="f25" y="f10"/>
                      <a:pt x="f26" y="f22"/>
                    </a:cubicBezTo>
                    <a:cubicBezTo>
                      <a:pt x="f8" y="f21"/>
                      <a:pt x="f8" y="f19"/>
                      <a:pt x="f26" y="f18"/>
                    </a:cubicBezTo>
                    <a:cubicBezTo>
                      <a:pt x="f25" y="f9"/>
                      <a:pt x="f21" y="f23"/>
                      <a:pt x="f5" y="f23"/>
                    </a:cubicBezTo>
                    <a:close/>
                  </a:path>
                </a:pathLst>
              </a:custGeom>
              <a:gradFill>
                <a:gsLst>
                  <a:gs pos="0">
                    <a:srgbClr val="82FFFF">
                      <a:alpha val="80000"/>
                    </a:srgbClr>
                  </a:gs>
                  <a:gs pos="100000">
                    <a:srgbClr val="3D97DE">
                      <a:alpha val="60000"/>
                    </a:srgbClr>
                  </a:gs>
                </a:gsLst>
                <a:lin ang="5400000"/>
              </a:gradFill>
              <a:ln cap="flat">
                <a:noFill/>
                <a:prstDash val="solid"/>
              </a:ln>
            </p:spPr>
            <p:txBody>
              <a:bodyPr lIns="0" tIns="0" rIns="0" bIns="0"/>
              <a:lstStyle/>
              <a:p>
                <a:endParaRPr lang="en-GB"/>
              </a:p>
            </p:txBody>
          </p:sp>
          <p:sp>
            <p:nvSpPr>
              <p:cNvPr id="35" name="Freeform 34">
                <a:extLst>
                  <a:ext uri="{FF2B5EF4-FFF2-40B4-BE49-F238E27FC236}">
                    <a16:creationId xmlns:a16="http://schemas.microsoft.com/office/drawing/2014/main" id="{6F18FDF4-FC60-4EB0-952F-2B49E73A5272}"/>
                  </a:ext>
                </a:extLst>
              </p:cNvPr>
              <p:cNvSpPr/>
              <p:nvPr/>
            </p:nvSpPr>
            <p:spPr>
              <a:xfrm>
                <a:off x="11631616" y="1539877"/>
                <a:ext cx="188915" cy="190496"/>
              </a:xfrm>
              <a:custGeom>
                <a:avLst/>
                <a:gdLst>
                  <a:gd name="f0" fmla="val w"/>
                  <a:gd name="f1" fmla="val h"/>
                  <a:gd name="f2" fmla="val 0"/>
                  <a:gd name="f3" fmla="val 40"/>
                  <a:gd name="f4" fmla="val 20"/>
                  <a:gd name="f5" fmla="val 9"/>
                  <a:gd name="f6" fmla="val 31"/>
                  <a:gd name="f7" fmla="val 4"/>
                  <a:gd name="f8" fmla="val 11"/>
                  <a:gd name="f9" fmla="val 29"/>
                  <a:gd name="f10" fmla="val 36"/>
                  <a:gd name="f11" fmla="*/ f0 1 40"/>
                  <a:gd name="f12" fmla="*/ f1 1 40"/>
                  <a:gd name="f13" fmla="val f2"/>
                  <a:gd name="f14" fmla="val f3"/>
                  <a:gd name="f15" fmla="+- f14 0 f13"/>
                  <a:gd name="f16" fmla="*/ f15 1 40"/>
                  <a:gd name="f17" fmla="*/ 0 1 f16"/>
                  <a:gd name="f18" fmla="*/ f14 1 f16"/>
                  <a:gd name="f19" fmla="*/ f17 f11 1"/>
                  <a:gd name="f20" fmla="*/ f18 f11 1"/>
                  <a:gd name="f21" fmla="*/ f18 f12 1"/>
                  <a:gd name="f22" fmla="*/ f17 f12 1"/>
                </a:gdLst>
                <a:ahLst/>
                <a:cxnLst>
                  <a:cxn ang="3cd4">
                    <a:pos x="hc" y="t"/>
                  </a:cxn>
                  <a:cxn ang="0">
                    <a:pos x="r" y="vc"/>
                  </a:cxn>
                  <a:cxn ang="cd4">
                    <a:pos x="hc" y="b"/>
                  </a:cxn>
                  <a:cxn ang="cd2">
                    <a:pos x="l" y="vc"/>
                  </a:cxn>
                </a:cxnLst>
                <a:rect l="f19" t="f22" r="f20" b="f21"/>
                <a:pathLst>
                  <a:path w="40" h="40">
                    <a:moveTo>
                      <a:pt x="f4" y="f3"/>
                    </a:moveTo>
                    <a:cubicBezTo>
                      <a:pt x="f5" y="f3"/>
                      <a:pt x="f2" y="f6"/>
                      <a:pt x="f2" y="f4"/>
                    </a:cubicBezTo>
                    <a:cubicBezTo>
                      <a:pt x="f2" y="f5"/>
                      <a:pt x="f5" y="f2"/>
                      <a:pt x="f4" y="f2"/>
                    </a:cubicBezTo>
                    <a:cubicBezTo>
                      <a:pt x="f6" y="f2"/>
                      <a:pt x="f3" y="f5"/>
                      <a:pt x="f3" y="f4"/>
                    </a:cubicBezTo>
                    <a:cubicBezTo>
                      <a:pt x="f3" y="f6"/>
                      <a:pt x="f6" y="f3"/>
                      <a:pt x="f4" y="f3"/>
                    </a:cubicBezTo>
                    <a:close/>
                    <a:moveTo>
                      <a:pt x="f4" y="f7"/>
                    </a:moveTo>
                    <a:cubicBezTo>
                      <a:pt x="f8" y="f7"/>
                      <a:pt x="f7" y="f8"/>
                      <a:pt x="f7" y="f4"/>
                    </a:cubicBezTo>
                    <a:cubicBezTo>
                      <a:pt x="f7" y="f9"/>
                      <a:pt x="f8" y="f10"/>
                      <a:pt x="f4" y="f10"/>
                    </a:cubicBezTo>
                    <a:cubicBezTo>
                      <a:pt x="f9" y="f10"/>
                      <a:pt x="f10" y="f9"/>
                      <a:pt x="f10" y="f4"/>
                    </a:cubicBezTo>
                    <a:cubicBezTo>
                      <a:pt x="f10" y="f8"/>
                      <a:pt x="f9" y="f7"/>
                      <a:pt x="f4" y="f7"/>
                    </a:cubicBezTo>
                    <a:close/>
                  </a:path>
                </a:pathLst>
              </a:custGeom>
              <a:gradFill>
                <a:gsLst>
                  <a:gs pos="0">
                    <a:srgbClr val="82FFFF">
                      <a:alpha val="80000"/>
                    </a:srgbClr>
                  </a:gs>
                  <a:gs pos="100000">
                    <a:srgbClr val="3D97DE">
                      <a:alpha val="60000"/>
                    </a:srgbClr>
                  </a:gs>
                </a:gsLst>
                <a:lin ang="5400000"/>
              </a:gradFill>
              <a:ln cap="flat">
                <a:noFill/>
                <a:prstDash val="solid"/>
              </a:ln>
            </p:spPr>
            <p:txBody>
              <a:bodyPr lIns="0" tIns="0" rIns="0" bIns="0"/>
              <a:lstStyle/>
              <a:p>
                <a:endParaRPr lang="en-GB"/>
              </a:p>
            </p:txBody>
          </p:sp>
          <p:sp>
            <p:nvSpPr>
              <p:cNvPr id="36" name="Freeform 35">
                <a:extLst>
                  <a:ext uri="{FF2B5EF4-FFF2-40B4-BE49-F238E27FC236}">
                    <a16:creationId xmlns:a16="http://schemas.microsoft.com/office/drawing/2014/main" id="{6E28EE35-F227-45D2-85C2-E0D2F1563FF1}"/>
                  </a:ext>
                </a:extLst>
              </p:cNvPr>
              <p:cNvSpPr/>
              <p:nvPr/>
            </p:nvSpPr>
            <p:spPr>
              <a:xfrm>
                <a:off x="11531598" y="5694361"/>
                <a:ext cx="298451" cy="1154109"/>
              </a:xfrm>
              <a:custGeom>
                <a:avLst/>
                <a:gdLst>
                  <a:gd name="f0" fmla="val w"/>
                  <a:gd name="f1" fmla="val h"/>
                  <a:gd name="f2" fmla="val 0"/>
                  <a:gd name="f3" fmla="val 188"/>
                  <a:gd name="f4" fmla="val 727"/>
                  <a:gd name="f5" fmla="val 15"/>
                  <a:gd name="f6" fmla="val 407"/>
                  <a:gd name="f7" fmla="val 176"/>
                  <a:gd name="f8" fmla="val 6"/>
                  <a:gd name="f9" fmla="val 410"/>
                  <a:gd name="f10" fmla="*/ f0 1 188"/>
                  <a:gd name="f11" fmla="*/ f1 1 727"/>
                  <a:gd name="f12" fmla="val f2"/>
                  <a:gd name="f13" fmla="val f3"/>
                  <a:gd name="f14" fmla="val f4"/>
                  <a:gd name="f15" fmla="+- f14 0 f12"/>
                  <a:gd name="f16" fmla="+- f13 0 f12"/>
                  <a:gd name="f17" fmla="*/ f16 1 188"/>
                  <a:gd name="f18" fmla="*/ f15 1 727"/>
                  <a:gd name="f19" fmla="*/ 0 1 f17"/>
                  <a:gd name="f20" fmla="*/ f13 1 f17"/>
                  <a:gd name="f21" fmla="*/ 0 1 f18"/>
                  <a:gd name="f22" fmla="*/ f14 1 f18"/>
                  <a:gd name="f23" fmla="*/ f19 f10 1"/>
                  <a:gd name="f24" fmla="*/ f20 f10 1"/>
                  <a:gd name="f25" fmla="*/ f22 f11 1"/>
                  <a:gd name="f26" fmla="*/ f21 f11 1"/>
                </a:gdLst>
                <a:ahLst/>
                <a:cxnLst>
                  <a:cxn ang="3cd4">
                    <a:pos x="hc" y="t"/>
                  </a:cxn>
                  <a:cxn ang="0">
                    <a:pos x="r" y="vc"/>
                  </a:cxn>
                  <a:cxn ang="cd4">
                    <a:pos x="hc" y="b"/>
                  </a:cxn>
                  <a:cxn ang="cd2">
                    <a:pos x="l" y="vc"/>
                  </a:cxn>
                </a:cxnLst>
                <a:rect l="f23" t="f26" r="f24" b="f25"/>
                <a:pathLst>
                  <a:path w="188" h="727">
                    <a:moveTo>
                      <a:pt x="f5" y="f4"/>
                    </a:moveTo>
                    <a:lnTo>
                      <a:pt x="f2" y="f4"/>
                    </a:lnTo>
                    <a:lnTo>
                      <a:pt x="f2" y="f6"/>
                    </a:lnTo>
                    <a:lnTo>
                      <a:pt x="f2" y="f6"/>
                    </a:lnTo>
                    <a:lnTo>
                      <a:pt x="f7" y="f2"/>
                    </a:lnTo>
                    <a:lnTo>
                      <a:pt x="f3" y="f8"/>
                    </a:lnTo>
                    <a:lnTo>
                      <a:pt x="f5" y="f9"/>
                    </a:lnTo>
                    <a:lnTo>
                      <a:pt x="f5" y="f4"/>
                    </a:lnTo>
                    <a:close/>
                  </a:path>
                </a:pathLst>
              </a:custGeom>
              <a:gradFill>
                <a:gsLst>
                  <a:gs pos="0">
                    <a:srgbClr val="82FFFF">
                      <a:alpha val="80000"/>
                    </a:srgbClr>
                  </a:gs>
                  <a:gs pos="100000">
                    <a:srgbClr val="3D97DE">
                      <a:alpha val="60000"/>
                    </a:srgbClr>
                  </a:gs>
                </a:gsLst>
                <a:lin ang="5400000"/>
              </a:gradFill>
              <a:ln cap="flat">
                <a:noFill/>
                <a:prstDash val="solid"/>
              </a:ln>
            </p:spPr>
            <p:txBody>
              <a:bodyPr lIns="0" tIns="0" rIns="0" bIns="0"/>
              <a:lstStyle/>
              <a:p>
                <a:endParaRPr lang="en-GB"/>
              </a:p>
            </p:txBody>
          </p:sp>
          <p:sp>
            <p:nvSpPr>
              <p:cNvPr id="37" name="Freeform 36">
                <a:extLst>
                  <a:ext uri="{FF2B5EF4-FFF2-40B4-BE49-F238E27FC236}">
                    <a16:creationId xmlns:a16="http://schemas.microsoft.com/office/drawing/2014/main" id="{FCA2D6B7-DE2C-4B75-81CC-BD3980C79A2B}"/>
                  </a:ext>
                </a:extLst>
              </p:cNvPr>
              <p:cNvSpPr/>
              <p:nvPr/>
            </p:nvSpPr>
            <p:spPr>
              <a:xfrm>
                <a:off x="11772900" y="5551486"/>
                <a:ext cx="157167" cy="155576"/>
              </a:xfrm>
              <a:custGeom>
                <a:avLst/>
                <a:gdLst>
                  <a:gd name="f0" fmla="val w"/>
                  <a:gd name="f1" fmla="val h"/>
                  <a:gd name="f2" fmla="val 0"/>
                  <a:gd name="f3" fmla="val 33"/>
                  <a:gd name="f4" fmla="val 17"/>
                  <a:gd name="f5" fmla="val 8"/>
                  <a:gd name="f6" fmla="val 25"/>
                  <a:gd name="f7" fmla="val 16"/>
                  <a:gd name="f8" fmla="val 7"/>
                  <a:gd name="f9" fmla="val 26"/>
                  <a:gd name="f10" fmla="val 4"/>
                  <a:gd name="f11" fmla="val 10"/>
                  <a:gd name="f12" fmla="val 9"/>
                  <a:gd name="f13" fmla="val 23"/>
                  <a:gd name="f14" fmla="val 29"/>
                  <a:gd name="f15" fmla="*/ f0 1 33"/>
                  <a:gd name="f16" fmla="*/ f1 1 33"/>
                  <a:gd name="f17" fmla="val f2"/>
                  <a:gd name="f18" fmla="val f3"/>
                  <a:gd name="f19" fmla="+- f18 0 f17"/>
                  <a:gd name="f20" fmla="*/ f19 1 33"/>
                  <a:gd name="f21" fmla="*/ 0 1 f20"/>
                  <a:gd name="f22" fmla="*/ f18 1 f20"/>
                  <a:gd name="f23" fmla="*/ f21 f15 1"/>
                  <a:gd name="f24" fmla="*/ f22 f15 1"/>
                  <a:gd name="f25" fmla="*/ f22 f16 1"/>
                  <a:gd name="f26" fmla="*/ f21 f16 1"/>
                </a:gdLst>
                <a:ahLst/>
                <a:cxnLst>
                  <a:cxn ang="3cd4">
                    <a:pos x="hc" y="t"/>
                  </a:cxn>
                  <a:cxn ang="0">
                    <a:pos x="r" y="vc"/>
                  </a:cxn>
                  <a:cxn ang="cd4">
                    <a:pos x="hc" y="b"/>
                  </a:cxn>
                  <a:cxn ang="cd2">
                    <a:pos x="l" y="vc"/>
                  </a:cxn>
                </a:cxnLst>
                <a:rect l="f23" t="f26" r="f24" b="f25"/>
                <a:pathLst>
                  <a:path w="33" h="33">
                    <a:moveTo>
                      <a:pt x="f4" y="f3"/>
                    </a:moveTo>
                    <a:cubicBezTo>
                      <a:pt x="f5" y="f3"/>
                      <a:pt x="f2" y="f6"/>
                      <a:pt x="f2" y="f7"/>
                    </a:cubicBezTo>
                    <a:cubicBezTo>
                      <a:pt x="f2" y="f8"/>
                      <a:pt x="f5" y="f2"/>
                      <a:pt x="f4" y="f2"/>
                    </a:cubicBezTo>
                    <a:cubicBezTo>
                      <a:pt x="f9" y="f2"/>
                      <a:pt x="f3" y="f8"/>
                      <a:pt x="f3" y="f7"/>
                    </a:cubicBezTo>
                    <a:cubicBezTo>
                      <a:pt x="f3" y="f6"/>
                      <a:pt x="f9" y="f3"/>
                      <a:pt x="f4" y="f3"/>
                    </a:cubicBezTo>
                    <a:close/>
                    <a:moveTo>
                      <a:pt x="f4" y="f10"/>
                    </a:moveTo>
                    <a:cubicBezTo>
                      <a:pt x="f11" y="f10"/>
                      <a:pt x="f10" y="f12"/>
                      <a:pt x="f10" y="f7"/>
                    </a:cubicBezTo>
                    <a:cubicBezTo>
                      <a:pt x="f10" y="f13"/>
                      <a:pt x="f11" y="f14"/>
                      <a:pt x="f4" y="f14"/>
                    </a:cubicBezTo>
                    <a:cubicBezTo>
                      <a:pt x="f13" y="f14"/>
                      <a:pt x="f14" y="f13"/>
                      <a:pt x="f14" y="f7"/>
                    </a:cubicBezTo>
                    <a:cubicBezTo>
                      <a:pt x="f14" y="f12"/>
                      <a:pt x="f13" y="f10"/>
                      <a:pt x="f4" y="f10"/>
                    </a:cubicBezTo>
                    <a:close/>
                  </a:path>
                </a:pathLst>
              </a:custGeom>
              <a:gradFill>
                <a:gsLst>
                  <a:gs pos="0">
                    <a:srgbClr val="82FFFF">
                      <a:alpha val="80000"/>
                    </a:srgbClr>
                  </a:gs>
                  <a:gs pos="100000">
                    <a:srgbClr val="3D97DE">
                      <a:alpha val="60000"/>
                    </a:srgbClr>
                  </a:gs>
                </a:gsLst>
                <a:lin ang="5400000"/>
              </a:gradFill>
              <a:ln cap="flat">
                <a:noFill/>
                <a:prstDash val="solid"/>
              </a:ln>
            </p:spPr>
            <p:txBody>
              <a:bodyPr lIns="0" tIns="0" rIns="0" bIns="0"/>
              <a:lstStyle/>
              <a:p>
                <a:endParaRPr lang="en-GB"/>
              </a:p>
            </p:txBody>
          </p:sp>
          <p:sp>
            <p:nvSpPr>
              <p:cNvPr id="38" name="Freeform 37">
                <a:extLst>
                  <a:ext uri="{FF2B5EF4-FFF2-40B4-BE49-F238E27FC236}">
                    <a16:creationId xmlns:a16="http://schemas.microsoft.com/office/drawing/2014/main" id="{B0EDF437-9971-4F37-8E6B-E98719678B52}"/>
                  </a:ext>
                </a:extLst>
              </p:cNvPr>
              <p:cNvSpPr/>
              <p:nvPr/>
            </p:nvSpPr>
            <p:spPr>
              <a:xfrm>
                <a:off x="11710985" y="4764"/>
                <a:ext cx="304796" cy="1544641"/>
              </a:xfrm>
              <a:custGeom>
                <a:avLst/>
                <a:gdLst>
                  <a:gd name="f0" fmla="val w"/>
                  <a:gd name="f1" fmla="val h"/>
                  <a:gd name="f2" fmla="val 0"/>
                  <a:gd name="f3" fmla="val 192"/>
                  <a:gd name="f4" fmla="val 973"/>
                  <a:gd name="f5" fmla="val 15"/>
                  <a:gd name="f6" fmla="val 790"/>
                  <a:gd name="f7" fmla="val 174"/>
                  <a:gd name="f8" fmla="val 614"/>
                  <a:gd name="f9" fmla="val 620"/>
                  <a:gd name="f10" fmla="val 796"/>
                  <a:gd name="f11" fmla="*/ f0 1 192"/>
                  <a:gd name="f12" fmla="*/ f1 1 973"/>
                  <a:gd name="f13" fmla="val f2"/>
                  <a:gd name="f14" fmla="val f3"/>
                  <a:gd name="f15" fmla="val f4"/>
                  <a:gd name="f16" fmla="+- f15 0 f13"/>
                  <a:gd name="f17" fmla="+- f14 0 f13"/>
                  <a:gd name="f18" fmla="*/ f17 1 192"/>
                  <a:gd name="f19" fmla="*/ f16 1 973"/>
                  <a:gd name="f20" fmla="*/ 0 1 f18"/>
                  <a:gd name="f21" fmla="*/ f14 1 f18"/>
                  <a:gd name="f22" fmla="*/ 0 1 f19"/>
                  <a:gd name="f23" fmla="*/ f15 1 f19"/>
                  <a:gd name="f24" fmla="*/ f20 f11 1"/>
                  <a:gd name="f25" fmla="*/ f21 f11 1"/>
                  <a:gd name="f26" fmla="*/ f23 f12 1"/>
                  <a:gd name="f27" fmla="*/ f22 f12 1"/>
                </a:gdLst>
                <a:ahLst/>
                <a:cxnLst>
                  <a:cxn ang="3cd4">
                    <a:pos x="hc" y="t"/>
                  </a:cxn>
                  <a:cxn ang="0">
                    <a:pos x="r" y="vc"/>
                  </a:cxn>
                  <a:cxn ang="cd4">
                    <a:pos x="hc" y="b"/>
                  </a:cxn>
                  <a:cxn ang="cd2">
                    <a:pos x="l" y="vc"/>
                  </a:cxn>
                </a:cxnLst>
                <a:rect l="f24" t="f27" r="f25" b="f26"/>
                <a:pathLst>
                  <a:path w="192" h="973">
                    <a:moveTo>
                      <a:pt x="f5" y="f4"/>
                    </a:moveTo>
                    <a:lnTo>
                      <a:pt x="f2" y="f4"/>
                    </a:lnTo>
                    <a:lnTo>
                      <a:pt x="f2" y="f6"/>
                    </a:lnTo>
                    <a:lnTo>
                      <a:pt x="f7" y="f8"/>
                    </a:lnTo>
                    <a:lnTo>
                      <a:pt x="f7" y="f2"/>
                    </a:lnTo>
                    <a:lnTo>
                      <a:pt x="f3" y="f2"/>
                    </a:lnTo>
                    <a:lnTo>
                      <a:pt x="f3" y="f9"/>
                    </a:lnTo>
                    <a:lnTo>
                      <a:pt x="f5" y="f10"/>
                    </a:lnTo>
                    <a:lnTo>
                      <a:pt x="f5" y="f4"/>
                    </a:lnTo>
                    <a:close/>
                  </a:path>
                </a:pathLst>
              </a:custGeom>
              <a:gradFill>
                <a:gsLst>
                  <a:gs pos="0">
                    <a:srgbClr val="82FFFF">
                      <a:alpha val="80000"/>
                    </a:srgbClr>
                  </a:gs>
                  <a:gs pos="100000">
                    <a:srgbClr val="3D97DE">
                      <a:alpha val="60000"/>
                    </a:srgbClr>
                  </a:gs>
                </a:gsLst>
                <a:lin ang="5400000"/>
              </a:gradFill>
              <a:ln cap="flat">
                <a:noFill/>
                <a:prstDash val="solid"/>
              </a:ln>
            </p:spPr>
            <p:txBody>
              <a:bodyPr lIns="0" tIns="0" rIns="0" bIns="0"/>
              <a:lstStyle/>
              <a:p>
                <a:endParaRPr lang="en-GB"/>
              </a:p>
            </p:txBody>
          </p:sp>
          <p:sp>
            <p:nvSpPr>
              <p:cNvPr id="39" name="Freeform 38">
                <a:extLst>
                  <a:ext uri="{FF2B5EF4-FFF2-40B4-BE49-F238E27FC236}">
                    <a16:creationId xmlns:a16="http://schemas.microsoft.com/office/drawing/2014/main" id="{68804689-4565-4B16-8C61-1720B388ECBF}"/>
                  </a:ext>
                </a:extLst>
              </p:cNvPr>
              <p:cNvSpPr/>
              <p:nvPr/>
            </p:nvSpPr>
            <p:spPr>
              <a:xfrm>
                <a:off x="11636370" y="4867278"/>
                <a:ext cx="188915" cy="188915"/>
              </a:xfrm>
              <a:custGeom>
                <a:avLst/>
                <a:gdLst>
                  <a:gd name="f0" fmla="val w"/>
                  <a:gd name="f1" fmla="val h"/>
                  <a:gd name="f2" fmla="val 0"/>
                  <a:gd name="f3" fmla="val 40"/>
                  <a:gd name="f4" fmla="val 20"/>
                  <a:gd name="f5" fmla="val 9"/>
                  <a:gd name="f6" fmla="val 31"/>
                  <a:gd name="f7" fmla="val 4"/>
                  <a:gd name="f8" fmla="val 11"/>
                  <a:gd name="f9" fmla="val 29"/>
                  <a:gd name="f10" fmla="val 36"/>
                  <a:gd name="f11" fmla="*/ f0 1 40"/>
                  <a:gd name="f12" fmla="*/ f1 1 40"/>
                  <a:gd name="f13" fmla="val f2"/>
                  <a:gd name="f14" fmla="val f3"/>
                  <a:gd name="f15" fmla="+- f14 0 f13"/>
                  <a:gd name="f16" fmla="*/ f15 1 40"/>
                  <a:gd name="f17" fmla="*/ 0 1 f16"/>
                  <a:gd name="f18" fmla="*/ f14 1 f16"/>
                  <a:gd name="f19" fmla="*/ f17 f11 1"/>
                  <a:gd name="f20" fmla="*/ f18 f11 1"/>
                  <a:gd name="f21" fmla="*/ f18 f12 1"/>
                  <a:gd name="f22" fmla="*/ f17 f12 1"/>
                </a:gdLst>
                <a:ahLst/>
                <a:cxnLst>
                  <a:cxn ang="3cd4">
                    <a:pos x="hc" y="t"/>
                  </a:cxn>
                  <a:cxn ang="0">
                    <a:pos x="r" y="vc"/>
                  </a:cxn>
                  <a:cxn ang="cd4">
                    <a:pos x="hc" y="b"/>
                  </a:cxn>
                  <a:cxn ang="cd2">
                    <a:pos x="l" y="vc"/>
                  </a:cxn>
                </a:cxnLst>
                <a:rect l="f19" t="f22" r="f20" b="f21"/>
                <a:pathLst>
                  <a:path w="40" h="40">
                    <a:moveTo>
                      <a:pt x="f4" y="f3"/>
                    </a:moveTo>
                    <a:cubicBezTo>
                      <a:pt x="f5" y="f3"/>
                      <a:pt x="f2" y="f6"/>
                      <a:pt x="f2" y="f4"/>
                    </a:cubicBezTo>
                    <a:cubicBezTo>
                      <a:pt x="f2" y="f5"/>
                      <a:pt x="f5" y="f2"/>
                      <a:pt x="f4" y="f2"/>
                    </a:cubicBezTo>
                    <a:cubicBezTo>
                      <a:pt x="f6" y="f2"/>
                      <a:pt x="f3" y="f5"/>
                      <a:pt x="f3" y="f4"/>
                    </a:cubicBezTo>
                    <a:cubicBezTo>
                      <a:pt x="f3" y="f6"/>
                      <a:pt x="f6" y="f3"/>
                      <a:pt x="f4" y="f3"/>
                    </a:cubicBezTo>
                    <a:close/>
                    <a:moveTo>
                      <a:pt x="f4" y="f7"/>
                    </a:moveTo>
                    <a:cubicBezTo>
                      <a:pt x="f8" y="f7"/>
                      <a:pt x="f7" y="f8"/>
                      <a:pt x="f7" y="f4"/>
                    </a:cubicBezTo>
                    <a:cubicBezTo>
                      <a:pt x="f7" y="f9"/>
                      <a:pt x="f8" y="f10"/>
                      <a:pt x="f4" y="f10"/>
                    </a:cubicBezTo>
                    <a:cubicBezTo>
                      <a:pt x="f9" y="f10"/>
                      <a:pt x="f10" y="f9"/>
                      <a:pt x="f10" y="f4"/>
                    </a:cubicBezTo>
                    <a:cubicBezTo>
                      <a:pt x="f10" y="f8"/>
                      <a:pt x="f9" y="f7"/>
                      <a:pt x="f4" y="f7"/>
                    </a:cubicBezTo>
                    <a:close/>
                  </a:path>
                </a:pathLst>
              </a:custGeom>
              <a:gradFill>
                <a:gsLst>
                  <a:gs pos="0">
                    <a:srgbClr val="82FFFF">
                      <a:alpha val="80000"/>
                    </a:srgbClr>
                  </a:gs>
                  <a:gs pos="100000">
                    <a:srgbClr val="3D97DE">
                      <a:alpha val="60000"/>
                    </a:srgbClr>
                  </a:gs>
                </a:gsLst>
                <a:lin ang="5400000"/>
              </a:gradFill>
              <a:ln cap="flat">
                <a:noFill/>
                <a:prstDash val="solid"/>
              </a:ln>
            </p:spPr>
            <p:txBody>
              <a:bodyPr lIns="0" tIns="0" rIns="0" bIns="0"/>
              <a:lstStyle/>
              <a:p>
                <a:endParaRPr lang="en-GB"/>
              </a:p>
            </p:txBody>
          </p:sp>
          <p:sp>
            <p:nvSpPr>
              <p:cNvPr id="40" name="Freeform 39">
                <a:extLst>
                  <a:ext uri="{FF2B5EF4-FFF2-40B4-BE49-F238E27FC236}">
                    <a16:creationId xmlns:a16="http://schemas.microsoft.com/office/drawing/2014/main" id="{A945D106-321C-4AE6-A406-4D2B6E0D80B7}"/>
                  </a:ext>
                </a:extLst>
              </p:cNvPr>
              <p:cNvSpPr/>
              <p:nvPr/>
            </p:nvSpPr>
            <p:spPr>
              <a:xfrm>
                <a:off x="11441109" y="5046665"/>
                <a:ext cx="307979" cy="1801816"/>
              </a:xfrm>
              <a:custGeom>
                <a:avLst/>
                <a:gdLst>
                  <a:gd name="f0" fmla="val 360"/>
                  <a:gd name="f1" fmla="val w"/>
                  <a:gd name="f2" fmla="val h"/>
                  <a:gd name="f3" fmla="val 0"/>
                  <a:gd name="f4" fmla="val 194"/>
                  <a:gd name="f5" fmla="val 1135"/>
                  <a:gd name="f6" fmla="val 18"/>
                  <a:gd name="f7" fmla="val 354"/>
                  <a:gd name="f8" fmla="val 176"/>
                  <a:gd name="f9" fmla="val 177"/>
                  <a:gd name="f10" fmla="val 183"/>
                  <a:gd name="f11" fmla="*/ f1 1 194"/>
                  <a:gd name="f12" fmla="*/ f2 1 1135"/>
                  <a:gd name="f13" fmla="val f3"/>
                  <a:gd name="f14" fmla="val f4"/>
                  <a:gd name="f15" fmla="val f5"/>
                  <a:gd name="f16" fmla="+- f15 0 f13"/>
                  <a:gd name="f17" fmla="+- f14 0 f13"/>
                  <a:gd name="f18" fmla="*/ f17 1 194"/>
                  <a:gd name="f19" fmla="*/ f16 1 1135"/>
                  <a:gd name="f20" fmla="*/ 0 1 f18"/>
                  <a:gd name="f21" fmla="*/ f14 1 f18"/>
                  <a:gd name="f22" fmla="*/ 0 1 f19"/>
                  <a:gd name="f23" fmla="*/ f15 1 f19"/>
                  <a:gd name="f24" fmla="*/ f20 f11 1"/>
                  <a:gd name="f25" fmla="*/ f21 f11 1"/>
                  <a:gd name="f26" fmla="*/ f23 f12 1"/>
                  <a:gd name="f27" fmla="*/ f22 f12 1"/>
                </a:gdLst>
                <a:ahLst/>
                <a:cxnLst>
                  <a:cxn ang="3cd4">
                    <a:pos x="hc" y="t"/>
                  </a:cxn>
                  <a:cxn ang="0">
                    <a:pos x="r" y="vc"/>
                  </a:cxn>
                  <a:cxn ang="cd4">
                    <a:pos x="hc" y="b"/>
                  </a:cxn>
                  <a:cxn ang="cd2">
                    <a:pos x="l" y="vc"/>
                  </a:cxn>
                </a:cxnLst>
                <a:rect l="f24" t="f27" r="f25" b="f26"/>
                <a:pathLst>
                  <a:path w="194" h="1135">
                    <a:moveTo>
                      <a:pt x="f6" y="f5"/>
                    </a:moveTo>
                    <a:lnTo>
                      <a:pt x="f3" y="f5"/>
                    </a:lnTo>
                    <a:lnTo>
                      <a:pt x="f3" y="f7"/>
                    </a:lnTo>
                    <a:lnTo>
                      <a:pt x="f8" y="f9"/>
                    </a:lnTo>
                    <a:lnTo>
                      <a:pt x="f8" y="f3"/>
                    </a:lnTo>
                    <a:lnTo>
                      <a:pt x="f4" y="f3"/>
                    </a:lnTo>
                    <a:lnTo>
                      <a:pt x="f4" y="f10"/>
                    </a:lnTo>
                    <a:lnTo>
                      <a:pt x="f6" y="f0"/>
                    </a:lnTo>
                    <a:lnTo>
                      <a:pt x="f6" y="f5"/>
                    </a:lnTo>
                    <a:close/>
                  </a:path>
                </a:pathLst>
              </a:custGeom>
              <a:gradFill>
                <a:gsLst>
                  <a:gs pos="0">
                    <a:srgbClr val="82FFFF">
                      <a:alpha val="80000"/>
                    </a:srgbClr>
                  </a:gs>
                  <a:gs pos="100000">
                    <a:srgbClr val="3D97DE">
                      <a:alpha val="60000"/>
                    </a:srgbClr>
                  </a:gs>
                </a:gsLst>
                <a:lin ang="5400000"/>
              </a:gradFill>
              <a:ln cap="flat">
                <a:noFill/>
                <a:prstDash val="solid"/>
              </a:ln>
            </p:spPr>
            <p:txBody>
              <a:bodyPr lIns="0" tIns="0" rIns="0" bIns="0"/>
              <a:lstStyle/>
              <a:p>
                <a:endParaRPr lang="en-GB"/>
              </a:p>
            </p:txBody>
          </p:sp>
          <p:sp>
            <p:nvSpPr>
              <p:cNvPr id="41" name="Freeform 40">
                <a:extLst>
                  <a:ext uri="{FF2B5EF4-FFF2-40B4-BE49-F238E27FC236}">
                    <a16:creationId xmlns:a16="http://schemas.microsoft.com/office/drawing/2014/main" id="{55BBF3CA-06FD-4664-AB28-94AD1D2E9203}"/>
                  </a:ext>
                </a:extLst>
              </p:cNvPr>
              <p:cNvSpPr/>
              <p:nvPr/>
            </p:nvSpPr>
            <p:spPr>
              <a:xfrm>
                <a:off x="11849096" y="6416673"/>
                <a:ext cx="190496" cy="188915"/>
              </a:xfrm>
              <a:custGeom>
                <a:avLst/>
                <a:gdLst>
                  <a:gd name="f0" fmla="val w"/>
                  <a:gd name="f1" fmla="val h"/>
                  <a:gd name="f2" fmla="val 0"/>
                  <a:gd name="f3" fmla="val 40"/>
                  <a:gd name="f4" fmla="val 20"/>
                  <a:gd name="f5" fmla="val 9"/>
                  <a:gd name="f6" fmla="val 31"/>
                  <a:gd name="f7" fmla="val 4"/>
                  <a:gd name="f8" fmla="val 12"/>
                  <a:gd name="f9" fmla="val 11"/>
                  <a:gd name="f10" fmla="val 29"/>
                  <a:gd name="f11" fmla="val 36"/>
                  <a:gd name="f12" fmla="*/ f0 1 40"/>
                  <a:gd name="f13" fmla="*/ f1 1 40"/>
                  <a:gd name="f14" fmla="val f2"/>
                  <a:gd name="f15" fmla="val f3"/>
                  <a:gd name="f16" fmla="+- f15 0 f14"/>
                  <a:gd name="f17" fmla="*/ f16 1 40"/>
                  <a:gd name="f18" fmla="*/ 0 1 f17"/>
                  <a:gd name="f19" fmla="*/ f15 1 f17"/>
                  <a:gd name="f20" fmla="*/ f18 f12 1"/>
                  <a:gd name="f21" fmla="*/ f19 f12 1"/>
                  <a:gd name="f22" fmla="*/ f19 f13 1"/>
                  <a:gd name="f23" fmla="*/ f18 f13 1"/>
                </a:gdLst>
                <a:ahLst/>
                <a:cxnLst>
                  <a:cxn ang="3cd4">
                    <a:pos x="hc" y="t"/>
                  </a:cxn>
                  <a:cxn ang="0">
                    <a:pos x="r" y="vc"/>
                  </a:cxn>
                  <a:cxn ang="cd4">
                    <a:pos x="hc" y="b"/>
                  </a:cxn>
                  <a:cxn ang="cd2">
                    <a:pos x="l" y="vc"/>
                  </a:cxn>
                </a:cxnLst>
                <a:rect l="f20" t="f23" r="f21" b="f22"/>
                <a:pathLst>
                  <a:path w="40" h="40">
                    <a:moveTo>
                      <a:pt x="f4" y="f3"/>
                    </a:moveTo>
                    <a:cubicBezTo>
                      <a:pt x="f5" y="f3"/>
                      <a:pt x="f2" y="f6"/>
                      <a:pt x="f2" y="f4"/>
                    </a:cubicBezTo>
                    <a:cubicBezTo>
                      <a:pt x="f2" y="f5"/>
                      <a:pt x="f5" y="f2"/>
                      <a:pt x="f4" y="f2"/>
                    </a:cubicBezTo>
                    <a:cubicBezTo>
                      <a:pt x="f6" y="f2"/>
                      <a:pt x="f3" y="f5"/>
                      <a:pt x="f3" y="f4"/>
                    </a:cubicBezTo>
                    <a:cubicBezTo>
                      <a:pt x="f3" y="f6"/>
                      <a:pt x="f6" y="f3"/>
                      <a:pt x="f4" y="f3"/>
                    </a:cubicBezTo>
                    <a:close/>
                    <a:moveTo>
                      <a:pt x="f4" y="f7"/>
                    </a:moveTo>
                    <a:cubicBezTo>
                      <a:pt x="f8" y="f7"/>
                      <a:pt x="f7" y="f9"/>
                      <a:pt x="f7" y="f4"/>
                    </a:cubicBezTo>
                    <a:cubicBezTo>
                      <a:pt x="f7" y="f10"/>
                      <a:pt x="f8" y="f11"/>
                      <a:pt x="f4" y="f11"/>
                    </a:cubicBezTo>
                    <a:cubicBezTo>
                      <a:pt x="f10" y="f11"/>
                      <a:pt x="f11" y="f10"/>
                      <a:pt x="f11" y="f4"/>
                    </a:cubicBezTo>
                    <a:cubicBezTo>
                      <a:pt x="f11" y="f9"/>
                      <a:pt x="f10" y="f7"/>
                      <a:pt x="f4" y="f7"/>
                    </a:cubicBezTo>
                    <a:close/>
                  </a:path>
                </a:pathLst>
              </a:custGeom>
              <a:gradFill>
                <a:gsLst>
                  <a:gs pos="0">
                    <a:srgbClr val="82FFFF">
                      <a:alpha val="80000"/>
                    </a:srgbClr>
                  </a:gs>
                  <a:gs pos="100000">
                    <a:srgbClr val="3D97DE">
                      <a:alpha val="60000"/>
                    </a:srgbClr>
                  </a:gs>
                </a:gsLst>
                <a:lin ang="5400000"/>
              </a:gradFill>
              <a:ln cap="flat">
                <a:noFill/>
                <a:prstDash val="solid"/>
              </a:ln>
            </p:spPr>
            <p:txBody>
              <a:bodyPr lIns="0" tIns="0" rIns="0" bIns="0"/>
              <a:lstStyle/>
              <a:p>
                <a:endParaRPr lang="en-GB"/>
              </a:p>
            </p:txBody>
          </p:sp>
          <p:sp>
            <p:nvSpPr>
              <p:cNvPr id="42" name="Rectangle 41">
                <a:extLst>
                  <a:ext uri="{FF2B5EF4-FFF2-40B4-BE49-F238E27FC236}">
                    <a16:creationId xmlns:a16="http://schemas.microsoft.com/office/drawing/2014/main" id="{62D89A1A-59DE-40B1-8ED8-126C29D8DB49}"/>
                  </a:ext>
                </a:extLst>
              </p:cNvPr>
              <p:cNvSpPr/>
              <p:nvPr/>
            </p:nvSpPr>
            <p:spPr>
              <a:xfrm>
                <a:off x="11939585" y="6596060"/>
                <a:ext cx="23810" cy="252410"/>
              </a:xfrm>
              <a:prstGeom prst="rect">
                <a:avLst/>
              </a:prstGeom>
              <a:gradFill>
                <a:gsLst>
                  <a:gs pos="0">
                    <a:srgbClr val="82FFFF">
                      <a:alpha val="80000"/>
                    </a:srgbClr>
                  </a:gs>
                  <a:gs pos="100000">
                    <a:srgbClr val="3D97DE">
                      <a:alpha val="60000"/>
                    </a:srgbClr>
                  </a:gs>
                </a:gsLst>
                <a:lin ang="5400000"/>
              </a:gradFill>
              <a:ln cap="flat">
                <a:noFill/>
                <a:prstDash val="solid"/>
              </a:ln>
            </p:spPr>
            <p:txBody>
              <a:bodyPr lIns="0" tIns="0" rIns="0" bIns="0"/>
              <a:lstStyle/>
              <a:p>
                <a:endParaRPr lang="en-GB"/>
              </a:p>
            </p:txBody>
          </p:sp>
        </p:grpSp>
      </p:grpSp>
      <p:sp>
        <p:nvSpPr>
          <p:cNvPr id="43" name="Title Placeholder 1">
            <a:extLst>
              <a:ext uri="{FF2B5EF4-FFF2-40B4-BE49-F238E27FC236}">
                <a16:creationId xmlns:a16="http://schemas.microsoft.com/office/drawing/2014/main" id="{F9F5EAC6-1CBE-4CB5-B430-23CD6E34263D}"/>
              </a:ext>
            </a:extLst>
          </p:cNvPr>
          <p:cNvSpPr txBox="1">
            <a:spLocks noGrp="1"/>
          </p:cNvSpPr>
          <p:nvPr>
            <p:ph type="title"/>
          </p:nvPr>
        </p:nvSpPr>
        <p:spPr>
          <a:xfrm>
            <a:off x="1141408" y="618518"/>
            <a:ext cx="9905996" cy="1478566"/>
          </a:xfrm>
          <a:prstGeom prst="rect">
            <a:avLst/>
          </a:prstGeom>
          <a:noFill/>
          <a:ln>
            <a:noFill/>
          </a:ln>
        </p:spPr>
        <p:txBody>
          <a:bodyPr vert="horz" wrap="square" lIns="91440" tIns="45720" rIns="91440" bIns="45720" anchor="ctr" anchorCtr="0" compatLnSpc="1">
            <a:normAutofit/>
          </a:bodyPr>
          <a:lstStyle/>
          <a:p>
            <a:pPr lvl="0"/>
            <a:endParaRPr lang="en-US"/>
          </a:p>
        </p:txBody>
      </p:sp>
      <p:sp>
        <p:nvSpPr>
          <p:cNvPr id="44" name="Text Placeholder 2">
            <a:extLst>
              <a:ext uri="{FF2B5EF4-FFF2-40B4-BE49-F238E27FC236}">
                <a16:creationId xmlns:a16="http://schemas.microsoft.com/office/drawing/2014/main" id="{FB4881ED-B0BF-4176-B33E-7D74B44CF2BD}"/>
              </a:ext>
            </a:extLst>
          </p:cNvPr>
          <p:cNvSpPr txBox="1">
            <a:spLocks noGrp="1"/>
          </p:cNvSpPr>
          <p:nvPr>
            <p:ph type="body" idx="1"/>
          </p:nvPr>
        </p:nvSpPr>
        <p:spPr>
          <a:xfrm>
            <a:off x="1141408" y="2249488"/>
            <a:ext cx="9905996" cy="3541718"/>
          </a:xfrm>
          <a:prstGeom prst="rect">
            <a:avLst/>
          </a:prstGeom>
          <a:noFill/>
          <a:ln>
            <a:noFill/>
          </a:ln>
        </p:spPr>
        <p:txBody>
          <a:bodyPr vert="horz" wrap="square" lIns="91440" tIns="45720" rIns="91440" bIns="45720" anchor="t" anchorCtr="0" compatLnSpc="1">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5" name="Date Placeholder 3">
            <a:extLst>
              <a:ext uri="{FF2B5EF4-FFF2-40B4-BE49-F238E27FC236}">
                <a16:creationId xmlns:a16="http://schemas.microsoft.com/office/drawing/2014/main" id="{EFC6EE9B-EACA-4955-A8B0-7E0A3509A961}"/>
              </a:ext>
            </a:extLst>
          </p:cNvPr>
          <p:cNvSpPr txBox="1">
            <a:spLocks noGrp="1"/>
          </p:cNvSpPr>
          <p:nvPr>
            <p:ph type="dt" sz="half" idx="2"/>
          </p:nvPr>
        </p:nvSpPr>
        <p:spPr>
          <a:xfrm>
            <a:off x="7456922" y="5883277"/>
            <a:ext cx="2743200" cy="365129"/>
          </a:xfrm>
          <a:prstGeom prst="rect">
            <a:avLst/>
          </a:prstGeom>
          <a:noFill/>
          <a:ln>
            <a:noFill/>
          </a:ln>
        </p:spPr>
        <p:txBody>
          <a:bodyPr vert="horz" wrap="square" lIns="91440" tIns="45720" rIns="91440" bIns="45720" anchor="ctr" anchorCtr="0" compatLnSpc="1">
            <a:noAutofit/>
          </a:bodyPr>
          <a:lstStyle>
            <a:lvl1pPr marL="0" marR="0" lvl="0" indent="0" algn="r" defTabSz="914400" rtl="0" fontAlgn="auto" hangingPunct="1">
              <a:lnSpc>
                <a:spcPct val="100000"/>
              </a:lnSpc>
              <a:spcBef>
                <a:spcPts val="0"/>
              </a:spcBef>
              <a:spcAft>
                <a:spcPts val="0"/>
              </a:spcAft>
              <a:buNone/>
              <a:tabLst/>
              <a:defRPr lang="en-US" sz="1050" b="0" i="0" u="none" strike="noStrike" kern="1200" cap="none" spc="0" baseline="0">
                <a:solidFill>
                  <a:srgbClr val="FFFFFF"/>
                </a:solidFill>
                <a:uFillTx/>
                <a:latin typeface="Tw Cen MT"/>
              </a:defRPr>
            </a:lvl1pPr>
          </a:lstStyle>
          <a:p>
            <a:pPr lvl="0"/>
            <a:fld id="{0B28CDD4-E322-4837-B1B1-09907F10764B}" type="datetime1">
              <a:rPr lang="en-US"/>
              <a:pPr lvl="0"/>
              <a:t>1/10/2020</a:t>
            </a:fld>
            <a:endParaRPr lang="en-US"/>
          </a:p>
        </p:txBody>
      </p:sp>
      <p:sp>
        <p:nvSpPr>
          <p:cNvPr id="46" name="Footer Placeholder 4">
            <a:extLst>
              <a:ext uri="{FF2B5EF4-FFF2-40B4-BE49-F238E27FC236}">
                <a16:creationId xmlns:a16="http://schemas.microsoft.com/office/drawing/2014/main" id="{E7F1A159-4902-41FC-ADC5-D6F793C43B19}"/>
              </a:ext>
            </a:extLst>
          </p:cNvPr>
          <p:cNvSpPr txBox="1">
            <a:spLocks noGrp="1"/>
          </p:cNvSpPr>
          <p:nvPr>
            <p:ph type="ftr" sz="quarter" idx="3"/>
          </p:nvPr>
        </p:nvSpPr>
        <p:spPr>
          <a:xfrm>
            <a:off x="1141408" y="5883277"/>
            <a:ext cx="6239307" cy="365129"/>
          </a:xfrm>
          <a:prstGeom prst="rect">
            <a:avLst/>
          </a:prstGeom>
          <a:noFill/>
          <a:ln>
            <a:noFill/>
          </a:ln>
        </p:spPr>
        <p:txBody>
          <a:bodyPr vert="horz" wrap="square" lIns="91440" tIns="45720" rIns="91440" bIns="45720" anchor="ctr" anchorCtr="0" compatLnSpc="1">
            <a:noAutofit/>
          </a:bodyPr>
          <a:lstStyle>
            <a:lvl1pPr marL="0" marR="0" lvl="0" indent="0" algn="l" defTabSz="914400" rtl="0" fontAlgn="auto" hangingPunct="1">
              <a:lnSpc>
                <a:spcPct val="100000"/>
              </a:lnSpc>
              <a:spcBef>
                <a:spcPts val="0"/>
              </a:spcBef>
              <a:spcAft>
                <a:spcPts val="0"/>
              </a:spcAft>
              <a:buNone/>
              <a:tabLst/>
              <a:defRPr lang="en-US" sz="1050" b="0" i="0" u="none" strike="noStrike" kern="1200" cap="all" spc="0" baseline="0">
                <a:solidFill>
                  <a:srgbClr val="FFFFFF"/>
                </a:solidFill>
                <a:uFillTx/>
                <a:latin typeface="Tw Cen MT"/>
              </a:defRPr>
            </a:lvl1pPr>
          </a:lstStyle>
          <a:p>
            <a:pPr lvl="0"/>
            <a:endParaRPr lang="en-US"/>
          </a:p>
        </p:txBody>
      </p:sp>
      <p:sp>
        <p:nvSpPr>
          <p:cNvPr id="47" name="Slide Number Placeholder 5">
            <a:extLst>
              <a:ext uri="{FF2B5EF4-FFF2-40B4-BE49-F238E27FC236}">
                <a16:creationId xmlns:a16="http://schemas.microsoft.com/office/drawing/2014/main" id="{E7F1A8AB-C691-4B0F-9D51-4354B427C2E2}"/>
              </a:ext>
            </a:extLst>
          </p:cNvPr>
          <p:cNvSpPr txBox="1">
            <a:spLocks noGrp="1"/>
          </p:cNvSpPr>
          <p:nvPr>
            <p:ph type="sldNum" sz="quarter" idx="4"/>
          </p:nvPr>
        </p:nvSpPr>
        <p:spPr>
          <a:xfrm>
            <a:off x="10276319" y="5883277"/>
            <a:ext cx="771086" cy="365129"/>
          </a:xfrm>
          <a:prstGeom prst="rect">
            <a:avLst/>
          </a:prstGeom>
          <a:noFill/>
          <a:ln>
            <a:noFill/>
          </a:ln>
        </p:spPr>
        <p:txBody>
          <a:bodyPr vert="horz" wrap="square" lIns="91440" tIns="45720" rIns="91440" bIns="45720" anchor="ctr" anchorCtr="0" compatLnSpc="1">
            <a:noAutofit/>
          </a:bodyPr>
          <a:lstStyle>
            <a:lvl1pPr marL="0" marR="0" lvl="0" indent="0" algn="r" defTabSz="914400" rtl="0" fontAlgn="auto" hangingPunct="1">
              <a:lnSpc>
                <a:spcPct val="100000"/>
              </a:lnSpc>
              <a:spcBef>
                <a:spcPts val="0"/>
              </a:spcBef>
              <a:spcAft>
                <a:spcPts val="0"/>
              </a:spcAft>
              <a:buNone/>
              <a:tabLst/>
              <a:defRPr lang="en-US" sz="1050" b="0" i="0" u="none" strike="noStrike" kern="1200" cap="none" spc="0" baseline="0">
                <a:solidFill>
                  <a:srgbClr val="FFFFFF"/>
                </a:solidFill>
                <a:uFillTx/>
                <a:latin typeface="Tw Cen MT"/>
              </a:defRPr>
            </a:lvl1pPr>
          </a:lstStyle>
          <a:p>
            <a:pPr lvl="0"/>
            <a:fld id="{83583194-02E8-431D-9B2A-87DFE9D2CB96}" type="slidenum">
              <a:t>‹#›</a:t>
            </a:fld>
            <a:endParaRPr lang="en-US"/>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 id="2147483660" r:id="rId12"/>
    <p:sldLayoutId id="2147483661" r:id="rId13"/>
    <p:sldLayoutId id="2147483662" r:id="rId14"/>
    <p:sldLayoutId id="2147483663" r:id="rId15"/>
    <p:sldLayoutId id="2147483664" r:id="rId16"/>
    <p:sldLayoutId id="2147483665" r:id="rId17"/>
  </p:sldLayoutIdLst>
  <p:txStyles>
    <p:titleStyle>
      <a:lvl1pPr marL="0" marR="0" lvl="0" indent="0" algn="l" defTabSz="914400" rtl="0" fontAlgn="auto" hangingPunct="1">
        <a:lnSpc>
          <a:spcPct val="90000"/>
        </a:lnSpc>
        <a:spcBef>
          <a:spcPts val="0"/>
        </a:spcBef>
        <a:spcAft>
          <a:spcPts val="0"/>
        </a:spcAft>
        <a:buNone/>
        <a:tabLst/>
        <a:defRPr lang="en-US" sz="3600" b="0" i="0" u="none" strike="noStrike" kern="1200" cap="all" spc="0" baseline="0">
          <a:solidFill>
            <a:srgbClr val="FFFFFF"/>
          </a:solidFill>
          <a:uFillTx/>
          <a:latin typeface="Tw Cen MT"/>
        </a:defRPr>
      </a:lvl1pPr>
    </p:titleStyle>
    <p:bodyStyle>
      <a:lvl1pPr marL="228600" marR="0" lvl="0" indent="-228600" algn="l" defTabSz="914400" rtl="0" fontAlgn="auto" hangingPunct="1">
        <a:lnSpc>
          <a:spcPct val="120000"/>
        </a:lnSpc>
        <a:spcBef>
          <a:spcPts val="1000"/>
        </a:spcBef>
        <a:spcAft>
          <a:spcPts val="0"/>
        </a:spcAft>
        <a:buSzPct val="125000"/>
        <a:buFont typeface="Arial" pitchFamily="34"/>
        <a:buChar char="•"/>
        <a:tabLst/>
        <a:defRPr lang="en-US" sz="2400" b="0" i="0" u="none" strike="noStrike" kern="1200" cap="none" spc="0" baseline="0">
          <a:solidFill>
            <a:srgbClr val="FFFFFF"/>
          </a:solidFill>
          <a:uFillTx/>
          <a:latin typeface="Tw Cen MT"/>
        </a:defRPr>
      </a:lvl1pPr>
      <a:lvl2pPr marL="685800" marR="0" lvl="1" indent="-228600" algn="l" defTabSz="914400" rtl="0" fontAlgn="auto" hangingPunct="1">
        <a:lnSpc>
          <a:spcPct val="120000"/>
        </a:lnSpc>
        <a:spcBef>
          <a:spcPts val="500"/>
        </a:spcBef>
        <a:spcAft>
          <a:spcPts val="0"/>
        </a:spcAft>
        <a:buSzPct val="125000"/>
        <a:buFont typeface="Arial" pitchFamily="34"/>
        <a:buChar char="•"/>
        <a:tabLst/>
        <a:defRPr lang="en-US" sz="2000" b="0" i="0" u="none" strike="noStrike" kern="1200" cap="none" spc="0" baseline="0">
          <a:solidFill>
            <a:srgbClr val="FFFFFF"/>
          </a:solidFill>
          <a:uFillTx/>
          <a:latin typeface="Tw Cen MT"/>
        </a:defRPr>
      </a:lvl2pPr>
      <a:lvl3pPr marL="1143000" marR="0" lvl="2" indent="-228600" algn="l" defTabSz="914400" rtl="0" fontAlgn="auto" hangingPunct="1">
        <a:lnSpc>
          <a:spcPct val="120000"/>
        </a:lnSpc>
        <a:spcBef>
          <a:spcPts val="500"/>
        </a:spcBef>
        <a:spcAft>
          <a:spcPts val="0"/>
        </a:spcAft>
        <a:buSzPct val="125000"/>
        <a:buFont typeface="Arial" pitchFamily="34"/>
        <a:buChar char="•"/>
        <a:tabLst/>
        <a:defRPr lang="en-US" sz="1800" b="0" i="0" u="none" strike="noStrike" kern="1200" cap="none" spc="0" baseline="0">
          <a:solidFill>
            <a:srgbClr val="FFFFFF"/>
          </a:solidFill>
          <a:uFillTx/>
          <a:latin typeface="Tw Cen MT"/>
        </a:defRPr>
      </a:lvl3pPr>
      <a:lvl4pPr marL="1600200" marR="0" lvl="3" indent="-228600" algn="l" defTabSz="914400" rtl="0" fontAlgn="auto" hangingPunct="1">
        <a:lnSpc>
          <a:spcPct val="120000"/>
        </a:lnSpc>
        <a:spcBef>
          <a:spcPts val="500"/>
        </a:spcBef>
        <a:spcAft>
          <a:spcPts val="0"/>
        </a:spcAft>
        <a:buSzPct val="125000"/>
        <a:buFont typeface="Arial" pitchFamily="34"/>
        <a:buChar char="•"/>
        <a:tabLst/>
        <a:defRPr lang="en-US" sz="1600" b="0" i="0" u="none" strike="noStrike" kern="1200" cap="none" spc="0" baseline="0">
          <a:solidFill>
            <a:srgbClr val="FFFFFF"/>
          </a:solidFill>
          <a:uFillTx/>
          <a:latin typeface="Tw Cen MT"/>
        </a:defRPr>
      </a:lvl4pPr>
      <a:lvl5pPr marL="2057400" marR="0" lvl="4" indent="-228600" algn="l" defTabSz="914400" rtl="0" fontAlgn="auto" hangingPunct="1">
        <a:lnSpc>
          <a:spcPct val="120000"/>
        </a:lnSpc>
        <a:spcBef>
          <a:spcPts val="500"/>
        </a:spcBef>
        <a:spcAft>
          <a:spcPts val="0"/>
        </a:spcAft>
        <a:buSzPct val="125000"/>
        <a:buFont typeface="Arial" pitchFamily="34"/>
        <a:buChar char="•"/>
        <a:tabLst/>
        <a:defRPr lang="en-US" sz="1600" b="0" i="0" u="none" strike="noStrike" kern="1200" cap="none" spc="0" baseline="0">
          <a:solidFill>
            <a:srgbClr val="FFFFFF"/>
          </a:solidFill>
          <a:uFillTx/>
          <a:latin typeface="Tw Cen MT"/>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p="http://schemas.openxmlformats.org/presentationml/2006/main">
  <p:cSld>
    <p:bg>
      <p:bgPr>
        <a:solidFill>
          <a:srgbClr val="FFFFFF"/>
        </a:solidFill>
        <a:effectLst/>
      </p:bgPr>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FD3FC828-13E7-4046-B19E-444E222420D0}"/>
              </a:ext>
            </a:extLst>
          </p:cNvPr>
          <p:cNvSpPr txBox="1">
            <a:spLocks noGrp="1"/>
          </p:cNvSpPr>
          <p:nvPr>
            <p:ph type="title"/>
          </p:nvPr>
        </p:nvSpPr>
        <p:spPr>
          <a:xfrm>
            <a:off x="838203" y="365129"/>
            <a:ext cx="10515600" cy="1325559"/>
          </a:xfrm>
          <a:prstGeom prst="rect">
            <a:avLst/>
          </a:prstGeom>
          <a:noFill/>
          <a:ln>
            <a:noFill/>
          </a:ln>
        </p:spPr>
        <p:txBody>
          <a:bodyPr vert="horz" wrap="square" lIns="91440" tIns="45720" rIns="91440" bIns="45720" anchor="ctr" anchorCtr="0" compatLnSpc="1">
            <a:normAutofit/>
          </a:bodyPr>
          <a:lstStyle/>
          <a:p>
            <a:pPr lvl="0"/>
            <a:r>
              <a:rPr lang="en-GB"/>
              <a:t>Click to edit Master title style</a:t>
            </a:r>
            <a:endParaRPr lang="en-US"/>
          </a:p>
        </p:txBody>
      </p:sp>
      <p:sp>
        <p:nvSpPr>
          <p:cNvPr id="3" name="Text Placeholder 2">
            <a:extLst>
              <a:ext uri="{FF2B5EF4-FFF2-40B4-BE49-F238E27FC236}">
                <a16:creationId xmlns:a16="http://schemas.microsoft.com/office/drawing/2014/main" id="{2A0FB13D-1A89-4312-80AA-8174045EE759}"/>
              </a:ext>
            </a:extLst>
          </p:cNvPr>
          <p:cNvSpPr txBox="1">
            <a:spLocks noGrp="1"/>
          </p:cNvSpPr>
          <p:nvPr>
            <p:ph type="body" idx="1"/>
          </p:nvPr>
        </p:nvSpPr>
        <p:spPr>
          <a:xfrm>
            <a:off x="838203" y="1825627"/>
            <a:ext cx="10515600" cy="4351336"/>
          </a:xfrm>
          <a:prstGeom prst="rect">
            <a:avLst/>
          </a:prstGeom>
          <a:noFill/>
          <a:ln>
            <a:noFill/>
          </a:ln>
        </p:spPr>
        <p:txBody>
          <a:bodyPr vert="horz" wrap="square" lIns="91440" tIns="45720" rIns="91440" bIns="45720" anchor="t" anchorCtr="0" compatLnSpc="1">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Date Placeholder 3">
            <a:extLst>
              <a:ext uri="{FF2B5EF4-FFF2-40B4-BE49-F238E27FC236}">
                <a16:creationId xmlns:a16="http://schemas.microsoft.com/office/drawing/2014/main" id="{12192369-1310-4156-9129-ADEB6D54BDB4}"/>
              </a:ext>
            </a:extLst>
          </p:cNvPr>
          <p:cNvSpPr txBox="1">
            <a:spLocks noGrp="1"/>
          </p:cNvSpPr>
          <p:nvPr>
            <p:ph type="dt" sz="half" idx="2"/>
          </p:nvPr>
        </p:nvSpPr>
        <p:spPr>
          <a:xfrm>
            <a:off x="838203" y="6356351"/>
            <a:ext cx="2743200" cy="365129"/>
          </a:xfrm>
          <a:prstGeom prst="rect">
            <a:avLst/>
          </a:prstGeom>
          <a:noFill/>
          <a:ln>
            <a:noFill/>
          </a:ln>
        </p:spPr>
        <p:txBody>
          <a:bodyPr vert="horz" wrap="square" lIns="91440" tIns="45720" rIns="91440" bIns="45720" anchor="ctr" anchorCtr="0" compatLnSpc="1">
            <a:noAutofit/>
          </a:bodyPr>
          <a:lstStyle>
            <a:lvl1pPr marL="0" marR="0" lvl="0" indent="0" algn="l" defTabSz="914400" rtl="0" fontAlgn="auto" hangingPunct="1">
              <a:lnSpc>
                <a:spcPct val="100000"/>
              </a:lnSpc>
              <a:spcBef>
                <a:spcPts val="0"/>
              </a:spcBef>
              <a:spcAft>
                <a:spcPts val="0"/>
              </a:spcAft>
              <a:buNone/>
              <a:tabLst/>
              <a:defRPr lang="en-US" sz="1200" b="0" i="0" u="none" strike="noStrike" kern="1200" cap="none" spc="0" baseline="0">
                <a:solidFill>
                  <a:srgbClr val="898989"/>
                </a:solidFill>
                <a:uFillTx/>
                <a:latin typeface="Calibri"/>
              </a:defRPr>
            </a:lvl1pPr>
          </a:lstStyle>
          <a:p>
            <a:pPr lvl="0"/>
            <a:fld id="{27CB3733-6FDE-43C5-80D0-11EA02054695}" type="datetime1">
              <a:rPr lang="en-US"/>
              <a:pPr lvl="0"/>
              <a:t>1/10/2020</a:t>
            </a:fld>
            <a:endParaRPr lang="en-US"/>
          </a:p>
        </p:txBody>
      </p:sp>
      <p:sp>
        <p:nvSpPr>
          <p:cNvPr id="5" name="Footer Placeholder 4">
            <a:extLst>
              <a:ext uri="{FF2B5EF4-FFF2-40B4-BE49-F238E27FC236}">
                <a16:creationId xmlns:a16="http://schemas.microsoft.com/office/drawing/2014/main" id="{03BDE602-706D-4DAB-8478-CC5B5D140B65}"/>
              </a:ext>
            </a:extLst>
          </p:cNvPr>
          <p:cNvSpPr txBox="1">
            <a:spLocks noGrp="1"/>
          </p:cNvSpPr>
          <p:nvPr>
            <p:ph type="ftr" sz="quarter" idx="3"/>
          </p:nvPr>
        </p:nvSpPr>
        <p:spPr>
          <a:xfrm>
            <a:off x="4038603" y="6356351"/>
            <a:ext cx="4114800" cy="365129"/>
          </a:xfrm>
          <a:prstGeom prst="rect">
            <a:avLst/>
          </a:prstGeom>
          <a:noFill/>
          <a:ln>
            <a:noFill/>
          </a:ln>
        </p:spPr>
        <p:txBody>
          <a:bodyPr vert="horz" wrap="square" lIns="91440" tIns="45720" rIns="91440" bIns="45720" anchor="ctr" anchorCtr="1" compatLnSpc="1">
            <a:noAutofit/>
          </a:bodyPr>
          <a:lstStyle>
            <a:lvl1pPr marL="0" marR="0" lvl="0" indent="0" algn="ctr" defTabSz="914400" rtl="0" fontAlgn="auto" hangingPunct="1">
              <a:lnSpc>
                <a:spcPct val="100000"/>
              </a:lnSpc>
              <a:spcBef>
                <a:spcPts val="0"/>
              </a:spcBef>
              <a:spcAft>
                <a:spcPts val="0"/>
              </a:spcAft>
              <a:buNone/>
              <a:tabLst/>
              <a:defRPr lang="en-US" sz="1200" b="0" i="0" u="none" strike="noStrike" kern="1200" cap="none" spc="0" baseline="0">
                <a:solidFill>
                  <a:srgbClr val="898989"/>
                </a:solidFill>
                <a:uFillTx/>
                <a:latin typeface="Calibri"/>
              </a:defRPr>
            </a:lvl1pPr>
          </a:lstStyle>
          <a:p>
            <a:pPr lvl="0"/>
            <a:endParaRPr lang="en-US"/>
          </a:p>
        </p:txBody>
      </p:sp>
      <p:sp>
        <p:nvSpPr>
          <p:cNvPr id="6" name="Slide Number Placeholder 5">
            <a:extLst>
              <a:ext uri="{FF2B5EF4-FFF2-40B4-BE49-F238E27FC236}">
                <a16:creationId xmlns:a16="http://schemas.microsoft.com/office/drawing/2014/main" id="{50A534B8-FB50-4994-B8D0-8AB9EDD69870}"/>
              </a:ext>
            </a:extLst>
          </p:cNvPr>
          <p:cNvSpPr txBox="1">
            <a:spLocks noGrp="1"/>
          </p:cNvSpPr>
          <p:nvPr>
            <p:ph type="sldNum" sz="quarter" idx="4"/>
          </p:nvPr>
        </p:nvSpPr>
        <p:spPr>
          <a:xfrm>
            <a:off x="8610603" y="6356351"/>
            <a:ext cx="2743200" cy="365129"/>
          </a:xfrm>
          <a:prstGeom prst="rect">
            <a:avLst/>
          </a:prstGeom>
          <a:noFill/>
          <a:ln>
            <a:noFill/>
          </a:ln>
        </p:spPr>
        <p:txBody>
          <a:bodyPr vert="horz" wrap="square" lIns="91440" tIns="45720" rIns="91440" bIns="45720" anchor="ctr" anchorCtr="0" compatLnSpc="1">
            <a:noAutofit/>
          </a:bodyPr>
          <a:lstStyle>
            <a:lvl1pPr marL="0" marR="0" lvl="0" indent="0" algn="r" defTabSz="914400" rtl="0" fontAlgn="auto" hangingPunct="1">
              <a:lnSpc>
                <a:spcPct val="100000"/>
              </a:lnSpc>
              <a:spcBef>
                <a:spcPts val="0"/>
              </a:spcBef>
              <a:spcAft>
                <a:spcPts val="0"/>
              </a:spcAft>
              <a:buNone/>
              <a:tabLst/>
              <a:defRPr lang="en-US" sz="1200" b="0" i="0" u="none" strike="noStrike" kern="1200" cap="none" spc="0" baseline="0">
                <a:solidFill>
                  <a:srgbClr val="898989"/>
                </a:solidFill>
                <a:uFillTx/>
                <a:latin typeface="Calibri"/>
              </a:defRPr>
            </a:lvl1pPr>
          </a:lstStyle>
          <a:p>
            <a:pPr lvl="0"/>
            <a:fld id="{0E0E9C41-566D-4637-8E1F-34EBDD14606A}" type="slidenum">
              <a:t>‹#›</a:t>
            </a:fld>
            <a:endParaRPr lang="en-US"/>
          </a:p>
        </p:txBody>
      </p:sp>
    </p:spTree>
  </p:cSld>
  <p:clrMap bg1="lt1" tx1="dk1" bg2="lt2" tx2="dk2" accent1="accent1" accent2="accent2" accent3="accent3" accent4="accent4" accent5="accent5" accent6="accent6" hlink="hlink" folHlink="folHlink"/>
  <p:sldLayoutIdLst>
    <p:sldLayoutId id="2147483667" r:id="rId1"/>
    <p:sldLayoutId id="2147483668" r:id="rId2"/>
    <p:sldLayoutId id="2147483669" r:id="rId3"/>
    <p:sldLayoutId id="2147483670" r:id="rId4"/>
    <p:sldLayoutId id="2147483671" r:id="rId5"/>
    <p:sldLayoutId id="2147483672" r:id="rId6"/>
    <p:sldLayoutId id="2147483673" r:id="rId7"/>
    <p:sldLayoutId id="2147483674" r:id="rId8"/>
    <p:sldLayoutId id="2147483675" r:id="rId9"/>
    <p:sldLayoutId id="2147483676" r:id="rId10"/>
    <p:sldLayoutId id="2147483677" r:id="rId11"/>
  </p:sldLayoutIdLst>
  <p:txStyles>
    <p:titleStyle>
      <a:lvl1pPr marL="0" marR="0" lvl="0" indent="0" algn="l" defTabSz="914400" rtl="0" fontAlgn="auto" hangingPunct="1">
        <a:lnSpc>
          <a:spcPct val="90000"/>
        </a:lnSpc>
        <a:spcBef>
          <a:spcPts val="0"/>
        </a:spcBef>
        <a:spcAft>
          <a:spcPts val="0"/>
        </a:spcAft>
        <a:buNone/>
        <a:tabLst/>
        <a:defRPr lang="en-GB" sz="4400" b="0" i="0" u="none" strike="noStrike" kern="1200" cap="none" spc="0" baseline="0">
          <a:solidFill>
            <a:srgbClr val="000000"/>
          </a:solidFill>
          <a:uFillTx/>
          <a:latin typeface="Calibri Light"/>
        </a:defRPr>
      </a:lvl1pPr>
    </p:titleStyle>
    <p:bodyStyle>
      <a:lvl1pPr marL="228600" marR="0" lvl="0" indent="-228600" algn="l" defTabSz="914400" rtl="0" fontAlgn="auto" hangingPunct="1">
        <a:lnSpc>
          <a:spcPct val="90000"/>
        </a:lnSpc>
        <a:spcBef>
          <a:spcPts val="1000"/>
        </a:spcBef>
        <a:spcAft>
          <a:spcPts val="0"/>
        </a:spcAft>
        <a:buSzPct val="100000"/>
        <a:buFont typeface="Arial" pitchFamily="34"/>
        <a:buChar char="•"/>
        <a:tabLst/>
        <a:defRPr lang="en-GB" sz="2800" b="0" i="0" u="none" strike="noStrike" kern="1200" cap="none" spc="0" baseline="0">
          <a:solidFill>
            <a:srgbClr val="000000"/>
          </a:solidFill>
          <a:uFillTx/>
          <a:latin typeface="Calibri"/>
        </a:defRPr>
      </a:lvl1pPr>
      <a:lvl2pPr marL="685800" marR="0" lvl="1" indent="-228600" algn="l" defTabSz="914400" rtl="0" fontAlgn="auto" hangingPunct="1">
        <a:lnSpc>
          <a:spcPct val="90000"/>
        </a:lnSpc>
        <a:spcBef>
          <a:spcPts val="500"/>
        </a:spcBef>
        <a:spcAft>
          <a:spcPts val="0"/>
        </a:spcAft>
        <a:buSzPct val="100000"/>
        <a:buFont typeface="Arial" pitchFamily="34"/>
        <a:buChar char="•"/>
        <a:tabLst/>
        <a:defRPr lang="en-GB" sz="2400" b="0" i="0" u="none" strike="noStrike" kern="1200" cap="none" spc="0" baseline="0">
          <a:solidFill>
            <a:srgbClr val="000000"/>
          </a:solidFill>
          <a:uFillTx/>
          <a:latin typeface="Calibri"/>
        </a:defRPr>
      </a:lvl2pPr>
      <a:lvl3pPr marL="1143000" marR="0" lvl="2" indent="-228600" algn="l" defTabSz="914400" rtl="0" fontAlgn="auto" hangingPunct="1">
        <a:lnSpc>
          <a:spcPct val="90000"/>
        </a:lnSpc>
        <a:spcBef>
          <a:spcPts val="500"/>
        </a:spcBef>
        <a:spcAft>
          <a:spcPts val="0"/>
        </a:spcAft>
        <a:buSzPct val="100000"/>
        <a:buFont typeface="Arial" pitchFamily="34"/>
        <a:buChar char="•"/>
        <a:tabLst/>
        <a:defRPr lang="en-GB" sz="2000" b="0" i="0" u="none" strike="noStrike" kern="1200" cap="none" spc="0" baseline="0">
          <a:solidFill>
            <a:srgbClr val="000000"/>
          </a:solidFill>
          <a:uFillTx/>
          <a:latin typeface="Calibri"/>
        </a:defRPr>
      </a:lvl3pPr>
      <a:lvl4pPr marL="1600200" marR="0" lvl="3" indent="-228600" algn="l" defTabSz="914400" rtl="0" fontAlgn="auto" hangingPunct="1">
        <a:lnSpc>
          <a:spcPct val="90000"/>
        </a:lnSpc>
        <a:spcBef>
          <a:spcPts val="500"/>
        </a:spcBef>
        <a:spcAft>
          <a:spcPts val="0"/>
        </a:spcAft>
        <a:buSzPct val="100000"/>
        <a:buFont typeface="Arial" pitchFamily="34"/>
        <a:buChar char="•"/>
        <a:tabLst/>
        <a:defRPr lang="en-GB" sz="1800" b="0" i="0" u="none" strike="noStrike" kern="1200" cap="none" spc="0" baseline="0">
          <a:solidFill>
            <a:srgbClr val="000000"/>
          </a:solidFill>
          <a:uFillTx/>
          <a:latin typeface="Calibri"/>
        </a:defRPr>
      </a:lvl4pPr>
      <a:lvl5pPr marL="2057400" marR="0" lvl="4" indent="-228600" algn="l" defTabSz="914400" rtl="0" fontAlgn="auto" hangingPunct="1">
        <a:lnSpc>
          <a:spcPct val="90000"/>
        </a:lnSpc>
        <a:spcBef>
          <a:spcPts val="500"/>
        </a:spcBef>
        <a:spcAft>
          <a:spcPts val="0"/>
        </a:spcAft>
        <a:buSzPct val="100000"/>
        <a:buFont typeface="Arial" pitchFamily="34"/>
        <a:buChar char="•"/>
        <a:tabLst/>
        <a:defRPr lang="en-GB" sz="1800" b="0" i="0" u="none" strike="noStrike" kern="1200" cap="none" spc="0" baseline="0">
          <a:solidFill>
            <a:srgbClr val="000000"/>
          </a:solidFill>
          <a:uFillTx/>
          <a:latin typeface="Calibri"/>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3.xml><?xml version="1.0" encoding="utf-8"?>
<p:sldMaster xmlns:a="http://schemas.openxmlformats.org/drawingml/2006/main" xmlns:r="http://schemas.openxmlformats.org/officeDocument/2006/relationships" xmlns:p="http://schemas.openxmlformats.org/presentationml/2006/main">
  <p:cSld>
    <p:bg>
      <p:bgPr>
        <a:solidFill>
          <a:srgbClr val="FFFFFF"/>
        </a:solidFill>
        <a:effectLst/>
      </p:bgPr>
    </p:bg>
    <p:spTree>
      <p:nvGrpSpPr>
        <p:cNvPr id="1" name=""/>
        <p:cNvGrpSpPr/>
        <p:nvPr/>
      </p:nvGrpSpPr>
      <p:grpSpPr>
        <a:xfrm>
          <a:off x="0" y="0"/>
          <a:ext cx="0" cy="0"/>
          <a:chOff x="0" y="0"/>
          <a:chExt cx="0" cy="0"/>
        </a:xfrm>
      </p:grpSpPr>
      <p:grpSp>
        <p:nvGrpSpPr>
          <p:cNvPr id="2" name="Group 7">
            <a:extLst>
              <a:ext uri="{FF2B5EF4-FFF2-40B4-BE49-F238E27FC236}">
                <a16:creationId xmlns:a16="http://schemas.microsoft.com/office/drawing/2014/main" id="{5DF1758C-24F8-447D-BA74-34E7CBFFA620}"/>
              </a:ext>
            </a:extLst>
          </p:cNvPr>
          <p:cNvGrpSpPr/>
          <p:nvPr/>
        </p:nvGrpSpPr>
        <p:grpSpPr>
          <a:xfrm>
            <a:off x="0" y="0"/>
            <a:ext cx="12191996" cy="6858000"/>
            <a:chOff x="0" y="0"/>
            <a:chExt cx="12191996" cy="6858000"/>
          </a:xfrm>
        </p:grpSpPr>
        <p:sp>
          <p:nvSpPr>
            <p:cNvPr id="3" name="Rectangle 6">
              <a:extLst>
                <a:ext uri="{FF2B5EF4-FFF2-40B4-BE49-F238E27FC236}">
                  <a16:creationId xmlns:a16="http://schemas.microsoft.com/office/drawing/2014/main" id="{57A696BD-31D9-4DE5-A511-1C18550F1768}"/>
                </a:ext>
              </a:extLst>
            </p:cNvPr>
            <p:cNvSpPr/>
            <p:nvPr/>
          </p:nvSpPr>
          <p:spPr>
            <a:xfrm>
              <a:off x="0" y="0"/>
              <a:ext cx="12191996" cy="6858000"/>
            </a:xfrm>
            <a:prstGeom prst="rect">
              <a:avLst/>
            </a:prstGeom>
            <a:blipFill>
              <a:blip r:embed="rId19">
                <a:alphaModFix/>
              </a:blip>
              <a:stretch>
                <a:fillRect/>
              </a:stretch>
            </a:blipFill>
            <a:ln cap="flat">
              <a:noFill/>
              <a:prstDash val="solid"/>
            </a:ln>
          </p:spPr>
          <p:txBody>
            <a:bodyPr lIns="0" tIns="0" rIns="0" bIns="0"/>
            <a:lstStyle/>
            <a:p>
              <a:endParaRPr lang="en-GB"/>
            </a:p>
          </p:txBody>
        </p:sp>
        <p:sp>
          <p:nvSpPr>
            <p:cNvPr id="4" name="Oval 12">
              <a:extLst>
                <a:ext uri="{FF2B5EF4-FFF2-40B4-BE49-F238E27FC236}">
                  <a16:creationId xmlns:a16="http://schemas.microsoft.com/office/drawing/2014/main" id="{4C906662-62A7-4BD4-8CCB-18A45ADF6CE5}"/>
                </a:ext>
              </a:extLst>
            </p:cNvPr>
            <p:cNvSpPr/>
            <p:nvPr/>
          </p:nvSpPr>
          <p:spPr>
            <a:xfrm>
              <a:off x="0" y="2667003"/>
              <a:ext cx="4190996" cy="4190996"/>
            </a:xfrm>
            <a:custGeom>
              <a:avLst/>
              <a:gdLst>
                <a:gd name="f0" fmla="val 21600000"/>
                <a:gd name="f1" fmla="val 10800000"/>
                <a:gd name="f2" fmla="val 5400000"/>
                <a:gd name="f3" fmla="val 180"/>
                <a:gd name="f4" fmla="val w"/>
                <a:gd name="f5" fmla="val h"/>
                <a:gd name="f6" fmla="val ss"/>
                <a:gd name="f7" fmla="val 0"/>
                <a:gd name="f8" fmla="*/ 5419351 1 1725033"/>
                <a:gd name="f9" fmla="+- 0 0 -360"/>
                <a:gd name="f10" fmla="+- 0 0 -180"/>
                <a:gd name="f11" fmla="abs f4"/>
                <a:gd name="f12" fmla="abs f5"/>
                <a:gd name="f13" fmla="abs f6"/>
                <a:gd name="f14" fmla="val f7"/>
                <a:gd name="f15" fmla="+- 2700000 f2 0"/>
                <a:gd name="f16" fmla="*/ f9 f1 1"/>
                <a:gd name="f17" fmla="*/ f10 f1 1"/>
                <a:gd name="f18" fmla="?: f11 f4 1"/>
                <a:gd name="f19" fmla="?: f12 f5 1"/>
                <a:gd name="f20" fmla="?: f13 f6 1"/>
                <a:gd name="f21" fmla="*/ f15 f8 1"/>
                <a:gd name="f22" fmla="*/ f16 1 f3"/>
                <a:gd name="f23" fmla="*/ f17 1 f3"/>
                <a:gd name="f24" fmla="*/ f18 1 21600"/>
                <a:gd name="f25" fmla="*/ f19 1 21600"/>
                <a:gd name="f26" fmla="*/ 21600 f18 1"/>
                <a:gd name="f27" fmla="*/ 21600 f19 1"/>
                <a:gd name="f28" fmla="*/ f21 1 f1"/>
                <a:gd name="f29" fmla="+- f22 0 f2"/>
                <a:gd name="f30" fmla="+- f23 0 f2"/>
                <a:gd name="f31" fmla="min f25 f24"/>
                <a:gd name="f32" fmla="*/ f26 1 f20"/>
                <a:gd name="f33" fmla="*/ f27 1 f20"/>
                <a:gd name="f34" fmla="+- 0 0 f28"/>
                <a:gd name="f35" fmla="val f32"/>
                <a:gd name="f36" fmla="val f33"/>
                <a:gd name="f37" fmla="+- 0 0 f34"/>
                <a:gd name="f38" fmla="*/ f14 f31 1"/>
                <a:gd name="f39" fmla="+- f36 0 f14"/>
                <a:gd name="f40" fmla="+- f35 0 f14"/>
                <a:gd name="f41" fmla="*/ f37 f1 1"/>
                <a:gd name="f42" fmla="*/ f39 1 2"/>
                <a:gd name="f43" fmla="*/ f40 1 2"/>
                <a:gd name="f44" fmla="*/ f41 1 f8"/>
                <a:gd name="f45" fmla="+- f14 f42 0"/>
                <a:gd name="f46" fmla="+- f14 f43 0"/>
                <a:gd name="f47" fmla="+- f44 0 f2"/>
                <a:gd name="f48" fmla="*/ f43 f31 1"/>
                <a:gd name="f49" fmla="*/ f42 f31 1"/>
                <a:gd name="f50" fmla="cos 1 f47"/>
                <a:gd name="f51" fmla="sin 1 f47"/>
                <a:gd name="f52" fmla="*/ f45 f31 1"/>
                <a:gd name="f53" fmla="+- 0 0 f50"/>
                <a:gd name="f54" fmla="+- 0 0 f51"/>
                <a:gd name="f55" fmla="+- 0 0 f53"/>
                <a:gd name="f56" fmla="+- 0 0 f54"/>
                <a:gd name="f57" fmla="*/ f55 f43 1"/>
                <a:gd name="f58" fmla="*/ f56 f42 1"/>
                <a:gd name="f59" fmla="+- f46 0 f57"/>
                <a:gd name="f60" fmla="+- f46 f57 0"/>
                <a:gd name="f61" fmla="+- f45 0 f58"/>
                <a:gd name="f62" fmla="+- f45 f58 0"/>
                <a:gd name="f63" fmla="*/ f59 f31 1"/>
                <a:gd name="f64" fmla="*/ f61 f31 1"/>
                <a:gd name="f65" fmla="*/ f60 f31 1"/>
                <a:gd name="f66" fmla="*/ f62 f31 1"/>
              </a:gdLst>
              <a:ahLst/>
              <a:cxnLst>
                <a:cxn ang="3cd4">
                  <a:pos x="hc" y="t"/>
                </a:cxn>
                <a:cxn ang="0">
                  <a:pos x="r" y="vc"/>
                </a:cxn>
                <a:cxn ang="cd4">
                  <a:pos x="hc" y="b"/>
                </a:cxn>
                <a:cxn ang="cd2">
                  <a:pos x="l" y="vc"/>
                </a:cxn>
                <a:cxn ang="f29">
                  <a:pos x="f63" y="f64"/>
                </a:cxn>
                <a:cxn ang="f30">
                  <a:pos x="f63" y="f66"/>
                </a:cxn>
                <a:cxn ang="f30">
                  <a:pos x="f65" y="f66"/>
                </a:cxn>
                <a:cxn ang="f29">
                  <a:pos x="f65" y="f64"/>
                </a:cxn>
              </a:cxnLst>
              <a:rect l="f63" t="f64" r="f65" b="f66"/>
              <a:pathLst>
                <a:path>
                  <a:moveTo>
                    <a:pt x="f38" y="f52"/>
                  </a:moveTo>
                  <a:arcTo wR="f48" hR="f49" stAng="f1" swAng="f0"/>
                  <a:close/>
                </a:path>
              </a:pathLst>
            </a:custGeom>
            <a:gradFill>
              <a:gsLst>
                <a:gs pos="0">
                  <a:srgbClr val="9B6BF2">
                    <a:alpha val="11000"/>
                  </a:srgbClr>
                </a:gs>
                <a:gs pos="100000">
                  <a:srgbClr val="9B6BF2">
                    <a:alpha val="10000"/>
                  </a:srgbClr>
                </a:gs>
              </a:gsLst>
              <a:path path="circle">
                <a:fillToRect l="50000" t="50000" r="50000" b="50000"/>
              </a:path>
            </a:gradFill>
            <a:ln cap="flat">
              <a:noFill/>
              <a:prstDash val="solid"/>
            </a:ln>
          </p:spPr>
          <p:txBody>
            <a:bodyPr lIns="0" tIns="0" rIns="0" bIns="0"/>
            <a:lstStyle/>
            <a:p>
              <a:endParaRPr lang="en-GB"/>
            </a:p>
          </p:txBody>
        </p:sp>
        <p:sp>
          <p:nvSpPr>
            <p:cNvPr id="5" name="Oval 14">
              <a:extLst>
                <a:ext uri="{FF2B5EF4-FFF2-40B4-BE49-F238E27FC236}">
                  <a16:creationId xmlns:a16="http://schemas.microsoft.com/office/drawing/2014/main" id="{4AF46970-274B-409A-9C09-41D6650F2189}"/>
                </a:ext>
              </a:extLst>
            </p:cNvPr>
            <p:cNvSpPr/>
            <p:nvPr/>
          </p:nvSpPr>
          <p:spPr>
            <a:xfrm>
              <a:off x="0" y="2895603"/>
              <a:ext cx="2362196" cy="2362196"/>
            </a:xfrm>
            <a:custGeom>
              <a:avLst/>
              <a:gdLst>
                <a:gd name="f0" fmla="val 21600000"/>
                <a:gd name="f1" fmla="val 10800000"/>
                <a:gd name="f2" fmla="val 5400000"/>
                <a:gd name="f3" fmla="val 180"/>
                <a:gd name="f4" fmla="val w"/>
                <a:gd name="f5" fmla="val h"/>
                <a:gd name="f6" fmla="val ss"/>
                <a:gd name="f7" fmla="val 0"/>
                <a:gd name="f8" fmla="*/ 5419351 1 1725033"/>
                <a:gd name="f9" fmla="+- 0 0 -360"/>
                <a:gd name="f10" fmla="+- 0 0 -180"/>
                <a:gd name="f11" fmla="abs f4"/>
                <a:gd name="f12" fmla="abs f5"/>
                <a:gd name="f13" fmla="abs f6"/>
                <a:gd name="f14" fmla="val f7"/>
                <a:gd name="f15" fmla="+- 2700000 f2 0"/>
                <a:gd name="f16" fmla="*/ f9 f1 1"/>
                <a:gd name="f17" fmla="*/ f10 f1 1"/>
                <a:gd name="f18" fmla="?: f11 f4 1"/>
                <a:gd name="f19" fmla="?: f12 f5 1"/>
                <a:gd name="f20" fmla="?: f13 f6 1"/>
                <a:gd name="f21" fmla="*/ f15 f8 1"/>
                <a:gd name="f22" fmla="*/ f16 1 f3"/>
                <a:gd name="f23" fmla="*/ f17 1 f3"/>
                <a:gd name="f24" fmla="*/ f18 1 21600"/>
                <a:gd name="f25" fmla="*/ f19 1 21600"/>
                <a:gd name="f26" fmla="*/ 21600 f18 1"/>
                <a:gd name="f27" fmla="*/ 21600 f19 1"/>
                <a:gd name="f28" fmla="*/ f21 1 f1"/>
                <a:gd name="f29" fmla="+- f22 0 f2"/>
                <a:gd name="f30" fmla="+- f23 0 f2"/>
                <a:gd name="f31" fmla="min f25 f24"/>
                <a:gd name="f32" fmla="*/ f26 1 f20"/>
                <a:gd name="f33" fmla="*/ f27 1 f20"/>
                <a:gd name="f34" fmla="+- 0 0 f28"/>
                <a:gd name="f35" fmla="val f32"/>
                <a:gd name="f36" fmla="val f33"/>
                <a:gd name="f37" fmla="+- 0 0 f34"/>
                <a:gd name="f38" fmla="*/ f14 f31 1"/>
                <a:gd name="f39" fmla="+- f36 0 f14"/>
                <a:gd name="f40" fmla="+- f35 0 f14"/>
                <a:gd name="f41" fmla="*/ f37 f1 1"/>
                <a:gd name="f42" fmla="*/ f39 1 2"/>
                <a:gd name="f43" fmla="*/ f40 1 2"/>
                <a:gd name="f44" fmla="*/ f41 1 f8"/>
                <a:gd name="f45" fmla="+- f14 f42 0"/>
                <a:gd name="f46" fmla="+- f14 f43 0"/>
                <a:gd name="f47" fmla="+- f44 0 f2"/>
                <a:gd name="f48" fmla="*/ f43 f31 1"/>
                <a:gd name="f49" fmla="*/ f42 f31 1"/>
                <a:gd name="f50" fmla="cos 1 f47"/>
                <a:gd name="f51" fmla="sin 1 f47"/>
                <a:gd name="f52" fmla="*/ f45 f31 1"/>
                <a:gd name="f53" fmla="+- 0 0 f50"/>
                <a:gd name="f54" fmla="+- 0 0 f51"/>
                <a:gd name="f55" fmla="+- 0 0 f53"/>
                <a:gd name="f56" fmla="+- 0 0 f54"/>
                <a:gd name="f57" fmla="*/ f55 f43 1"/>
                <a:gd name="f58" fmla="*/ f56 f42 1"/>
                <a:gd name="f59" fmla="+- f46 0 f57"/>
                <a:gd name="f60" fmla="+- f46 f57 0"/>
                <a:gd name="f61" fmla="+- f45 0 f58"/>
                <a:gd name="f62" fmla="+- f45 f58 0"/>
                <a:gd name="f63" fmla="*/ f59 f31 1"/>
                <a:gd name="f64" fmla="*/ f61 f31 1"/>
                <a:gd name="f65" fmla="*/ f60 f31 1"/>
                <a:gd name="f66" fmla="*/ f62 f31 1"/>
              </a:gdLst>
              <a:ahLst/>
              <a:cxnLst>
                <a:cxn ang="3cd4">
                  <a:pos x="hc" y="t"/>
                </a:cxn>
                <a:cxn ang="0">
                  <a:pos x="r" y="vc"/>
                </a:cxn>
                <a:cxn ang="cd4">
                  <a:pos x="hc" y="b"/>
                </a:cxn>
                <a:cxn ang="cd2">
                  <a:pos x="l" y="vc"/>
                </a:cxn>
                <a:cxn ang="f29">
                  <a:pos x="f63" y="f64"/>
                </a:cxn>
                <a:cxn ang="f30">
                  <a:pos x="f63" y="f66"/>
                </a:cxn>
                <a:cxn ang="f30">
                  <a:pos x="f65" y="f66"/>
                </a:cxn>
                <a:cxn ang="f29">
                  <a:pos x="f65" y="f64"/>
                </a:cxn>
              </a:cxnLst>
              <a:rect l="f63" t="f64" r="f65" b="f66"/>
              <a:pathLst>
                <a:path>
                  <a:moveTo>
                    <a:pt x="f38" y="f52"/>
                  </a:moveTo>
                  <a:arcTo wR="f48" hR="f49" stAng="f1" swAng="f0"/>
                  <a:close/>
                </a:path>
              </a:pathLst>
            </a:custGeom>
            <a:gradFill>
              <a:gsLst>
                <a:gs pos="0">
                  <a:srgbClr val="9B6BF2">
                    <a:alpha val="8000"/>
                  </a:srgbClr>
                </a:gs>
                <a:gs pos="100000">
                  <a:srgbClr val="9B6BF2">
                    <a:alpha val="8000"/>
                  </a:srgbClr>
                </a:gs>
              </a:gsLst>
              <a:path path="circle">
                <a:fillToRect l="50000" t="50000" r="50000" b="50000"/>
              </a:path>
            </a:gradFill>
            <a:ln cap="flat">
              <a:noFill/>
              <a:prstDash val="solid"/>
            </a:ln>
          </p:spPr>
          <p:txBody>
            <a:bodyPr lIns="0" tIns="0" rIns="0" bIns="0"/>
            <a:lstStyle/>
            <a:p>
              <a:endParaRPr lang="en-GB"/>
            </a:p>
          </p:txBody>
        </p:sp>
        <p:sp>
          <p:nvSpPr>
            <p:cNvPr id="6" name="Oval 17">
              <a:extLst>
                <a:ext uri="{FF2B5EF4-FFF2-40B4-BE49-F238E27FC236}">
                  <a16:creationId xmlns:a16="http://schemas.microsoft.com/office/drawing/2014/main" id="{CBF1F568-DD5F-49F3-A107-6BBFF4A91914}"/>
                </a:ext>
              </a:extLst>
            </p:cNvPr>
            <p:cNvSpPr/>
            <p:nvPr/>
          </p:nvSpPr>
          <p:spPr>
            <a:xfrm>
              <a:off x="8609011" y="5867403"/>
              <a:ext cx="990596" cy="990596"/>
            </a:xfrm>
            <a:custGeom>
              <a:avLst/>
              <a:gdLst>
                <a:gd name="f0" fmla="val 21600000"/>
                <a:gd name="f1" fmla="val 10800000"/>
                <a:gd name="f2" fmla="val 5400000"/>
                <a:gd name="f3" fmla="val 180"/>
                <a:gd name="f4" fmla="val w"/>
                <a:gd name="f5" fmla="val h"/>
                <a:gd name="f6" fmla="val ss"/>
                <a:gd name="f7" fmla="val 0"/>
                <a:gd name="f8" fmla="*/ 5419351 1 1725033"/>
                <a:gd name="f9" fmla="+- 0 0 -360"/>
                <a:gd name="f10" fmla="+- 0 0 -180"/>
                <a:gd name="f11" fmla="abs f4"/>
                <a:gd name="f12" fmla="abs f5"/>
                <a:gd name="f13" fmla="abs f6"/>
                <a:gd name="f14" fmla="val f7"/>
                <a:gd name="f15" fmla="+- 2700000 f2 0"/>
                <a:gd name="f16" fmla="*/ f9 f1 1"/>
                <a:gd name="f17" fmla="*/ f10 f1 1"/>
                <a:gd name="f18" fmla="?: f11 f4 1"/>
                <a:gd name="f19" fmla="?: f12 f5 1"/>
                <a:gd name="f20" fmla="?: f13 f6 1"/>
                <a:gd name="f21" fmla="*/ f15 f8 1"/>
                <a:gd name="f22" fmla="*/ f16 1 f3"/>
                <a:gd name="f23" fmla="*/ f17 1 f3"/>
                <a:gd name="f24" fmla="*/ f18 1 21600"/>
                <a:gd name="f25" fmla="*/ f19 1 21600"/>
                <a:gd name="f26" fmla="*/ 21600 f18 1"/>
                <a:gd name="f27" fmla="*/ 21600 f19 1"/>
                <a:gd name="f28" fmla="*/ f21 1 f1"/>
                <a:gd name="f29" fmla="+- f22 0 f2"/>
                <a:gd name="f30" fmla="+- f23 0 f2"/>
                <a:gd name="f31" fmla="min f25 f24"/>
                <a:gd name="f32" fmla="*/ f26 1 f20"/>
                <a:gd name="f33" fmla="*/ f27 1 f20"/>
                <a:gd name="f34" fmla="+- 0 0 f28"/>
                <a:gd name="f35" fmla="val f32"/>
                <a:gd name="f36" fmla="val f33"/>
                <a:gd name="f37" fmla="+- 0 0 f34"/>
                <a:gd name="f38" fmla="*/ f14 f31 1"/>
                <a:gd name="f39" fmla="+- f36 0 f14"/>
                <a:gd name="f40" fmla="+- f35 0 f14"/>
                <a:gd name="f41" fmla="*/ f37 f1 1"/>
                <a:gd name="f42" fmla="*/ f39 1 2"/>
                <a:gd name="f43" fmla="*/ f40 1 2"/>
                <a:gd name="f44" fmla="*/ f41 1 f8"/>
                <a:gd name="f45" fmla="+- f14 f42 0"/>
                <a:gd name="f46" fmla="+- f14 f43 0"/>
                <a:gd name="f47" fmla="+- f44 0 f2"/>
                <a:gd name="f48" fmla="*/ f43 f31 1"/>
                <a:gd name="f49" fmla="*/ f42 f31 1"/>
                <a:gd name="f50" fmla="cos 1 f47"/>
                <a:gd name="f51" fmla="sin 1 f47"/>
                <a:gd name="f52" fmla="*/ f45 f31 1"/>
                <a:gd name="f53" fmla="+- 0 0 f50"/>
                <a:gd name="f54" fmla="+- 0 0 f51"/>
                <a:gd name="f55" fmla="+- 0 0 f53"/>
                <a:gd name="f56" fmla="+- 0 0 f54"/>
                <a:gd name="f57" fmla="*/ f55 f43 1"/>
                <a:gd name="f58" fmla="*/ f56 f42 1"/>
                <a:gd name="f59" fmla="+- f46 0 f57"/>
                <a:gd name="f60" fmla="+- f46 f57 0"/>
                <a:gd name="f61" fmla="+- f45 0 f58"/>
                <a:gd name="f62" fmla="+- f45 f58 0"/>
                <a:gd name="f63" fmla="*/ f59 f31 1"/>
                <a:gd name="f64" fmla="*/ f61 f31 1"/>
                <a:gd name="f65" fmla="*/ f60 f31 1"/>
                <a:gd name="f66" fmla="*/ f62 f31 1"/>
              </a:gdLst>
              <a:ahLst/>
              <a:cxnLst>
                <a:cxn ang="3cd4">
                  <a:pos x="hc" y="t"/>
                </a:cxn>
                <a:cxn ang="0">
                  <a:pos x="r" y="vc"/>
                </a:cxn>
                <a:cxn ang="cd4">
                  <a:pos x="hc" y="b"/>
                </a:cxn>
                <a:cxn ang="cd2">
                  <a:pos x="l" y="vc"/>
                </a:cxn>
                <a:cxn ang="f29">
                  <a:pos x="f63" y="f64"/>
                </a:cxn>
                <a:cxn ang="f30">
                  <a:pos x="f63" y="f66"/>
                </a:cxn>
                <a:cxn ang="f30">
                  <a:pos x="f65" y="f66"/>
                </a:cxn>
                <a:cxn ang="f29">
                  <a:pos x="f65" y="f64"/>
                </a:cxn>
              </a:cxnLst>
              <a:rect l="f63" t="f64" r="f65" b="f66"/>
              <a:pathLst>
                <a:path>
                  <a:moveTo>
                    <a:pt x="f38" y="f52"/>
                  </a:moveTo>
                  <a:arcTo wR="f48" hR="f49" stAng="f1" swAng="f0"/>
                  <a:close/>
                </a:path>
              </a:pathLst>
            </a:custGeom>
            <a:gradFill>
              <a:gsLst>
                <a:gs pos="0">
                  <a:srgbClr val="9B6BF2">
                    <a:alpha val="14000"/>
                  </a:srgbClr>
                </a:gs>
                <a:gs pos="100000">
                  <a:srgbClr val="9B6BF2">
                    <a:alpha val="7000"/>
                  </a:srgbClr>
                </a:gs>
              </a:gsLst>
              <a:path path="circle">
                <a:fillToRect l="50000" t="50000" r="50000" b="50000"/>
              </a:path>
            </a:gradFill>
            <a:ln cap="flat">
              <a:noFill/>
              <a:prstDash val="solid"/>
            </a:ln>
          </p:spPr>
          <p:txBody>
            <a:bodyPr lIns="0" tIns="0" rIns="0" bIns="0"/>
            <a:lstStyle/>
            <a:p>
              <a:endParaRPr lang="en-GB"/>
            </a:p>
          </p:txBody>
        </p:sp>
        <p:sp>
          <p:nvSpPr>
            <p:cNvPr id="7" name="Oval 15">
              <a:extLst>
                <a:ext uri="{FF2B5EF4-FFF2-40B4-BE49-F238E27FC236}">
                  <a16:creationId xmlns:a16="http://schemas.microsoft.com/office/drawing/2014/main" id="{840F7139-B67D-43E6-B902-C31E3385BE3B}"/>
                </a:ext>
              </a:extLst>
            </p:cNvPr>
            <p:cNvSpPr/>
            <p:nvPr/>
          </p:nvSpPr>
          <p:spPr>
            <a:xfrm>
              <a:off x="8609011" y="1676396"/>
              <a:ext cx="2819396" cy="2819396"/>
            </a:xfrm>
            <a:custGeom>
              <a:avLst/>
              <a:gdLst>
                <a:gd name="f0" fmla="val 21600000"/>
                <a:gd name="f1" fmla="val 10800000"/>
                <a:gd name="f2" fmla="val 5400000"/>
                <a:gd name="f3" fmla="val 180"/>
                <a:gd name="f4" fmla="val w"/>
                <a:gd name="f5" fmla="val h"/>
                <a:gd name="f6" fmla="val ss"/>
                <a:gd name="f7" fmla="val 0"/>
                <a:gd name="f8" fmla="*/ 5419351 1 1725033"/>
                <a:gd name="f9" fmla="+- 0 0 -360"/>
                <a:gd name="f10" fmla="+- 0 0 -180"/>
                <a:gd name="f11" fmla="abs f4"/>
                <a:gd name="f12" fmla="abs f5"/>
                <a:gd name="f13" fmla="abs f6"/>
                <a:gd name="f14" fmla="val f7"/>
                <a:gd name="f15" fmla="+- 2700000 f2 0"/>
                <a:gd name="f16" fmla="*/ f9 f1 1"/>
                <a:gd name="f17" fmla="*/ f10 f1 1"/>
                <a:gd name="f18" fmla="?: f11 f4 1"/>
                <a:gd name="f19" fmla="?: f12 f5 1"/>
                <a:gd name="f20" fmla="?: f13 f6 1"/>
                <a:gd name="f21" fmla="*/ f15 f8 1"/>
                <a:gd name="f22" fmla="*/ f16 1 f3"/>
                <a:gd name="f23" fmla="*/ f17 1 f3"/>
                <a:gd name="f24" fmla="*/ f18 1 21600"/>
                <a:gd name="f25" fmla="*/ f19 1 21600"/>
                <a:gd name="f26" fmla="*/ 21600 f18 1"/>
                <a:gd name="f27" fmla="*/ 21600 f19 1"/>
                <a:gd name="f28" fmla="*/ f21 1 f1"/>
                <a:gd name="f29" fmla="+- f22 0 f2"/>
                <a:gd name="f30" fmla="+- f23 0 f2"/>
                <a:gd name="f31" fmla="min f25 f24"/>
                <a:gd name="f32" fmla="*/ f26 1 f20"/>
                <a:gd name="f33" fmla="*/ f27 1 f20"/>
                <a:gd name="f34" fmla="+- 0 0 f28"/>
                <a:gd name="f35" fmla="val f32"/>
                <a:gd name="f36" fmla="val f33"/>
                <a:gd name="f37" fmla="+- 0 0 f34"/>
                <a:gd name="f38" fmla="*/ f14 f31 1"/>
                <a:gd name="f39" fmla="+- f36 0 f14"/>
                <a:gd name="f40" fmla="+- f35 0 f14"/>
                <a:gd name="f41" fmla="*/ f37 f1 1"/>
                <a:gd name="f42" fmla="*/ f39 1 2"/>
                <a:gd name="f43" fmla="*/ f40 1 2"/>
                <a:gd name="f44" fmla="*/ f41 1 f8"/>
                <a:gd name="f45" fmla="+- f14 f42 0"/>
                <a:gd name="f46" fmla="+- f14 f43 0"/>
                <a:gd name="f47" fmla="+- f44 0 f2"/>
                <a:gd name="f48" fmla="*/ f43 f31 1"/>
                <a:gd name="f49" fmla="*/ f42 f31 1"/>
                <a:gd name="f50" fmla="cos 1 f47"/>
                <a:gd name="f51" fmla="sin 1 f47"/>
                <a:gd name="f52" fmla="*/ f45 f31 1"/>
                <a:gd name="f53" fmla="+- 0 0 f50"/>
                <a:gd name="f54" fmla="+- 0 0 f51"/>
                <a:gd name="f55" fmla="+- 0 0 f53"/>
                <a:gd name="f56" fmla="+- 0 0 f54"/>
                <a:gd name="f57" fmla="*/ f55 f43 1"/>
                <a:gd name="f58" fmla="*/ f56 f42 1"/>
                <a:gd name="f59" fmla="+- f46 0 f57"/>
                <a:gd name="f60" fmla="+- f46 f57 0"/>
                <a:gd name="f61" fmla="+- f45 0 f58"/>
                <a:gd name="f62" fmla="+- f45 f58 0"/>
                <a:gd name="f63" fmla="*/ f59 f31 1"/>
                <a:gd name="f64" fmla="*/ f61 f31 1"/>
                <a:gd name="f65" fmla="*/ f60 f31 1"/>
                <a:gd name="f66" fmla="*/ f62 f31 1"/>
              </a:gdLst>
              <a:ahLst/>
              <a:cxnLst>
                <a:cxn ang="3cd4">
                  <a:pos x="hc" y="t"/>
                </a:cxn>
                <a:cxn ang="0">
                  <a:pos x="r" y="vc"/>
                </a:cxn>
                <a:cxn ang="cd4">
                  <a:pos x="hc" y="b"/>
                </a:cxn>
                <a:cxn ang="cd2">
                  <a:pos x="l" y="vc"/>
                </a:cxn>
                <a:cxn ang="f29">
                  <a:pos x="f63" y="f64"/>
                </a:cxn>
                <a:cxn ang="f30">
                  <a:pos x="f63" y="f66"/>
                </a:cxn>
                <a:cxn ang="f30">
                  <a:pos x="f65" y="f66"/>
                </a:cxn>
                <a:cxn ang="f29">
                  <a:pos x="f65" y="f64"/>
                </a:cxn>
              </a:cxnLst>
              <a:rect l="f63" t="f64" r="f65" b="f66"/>
              <a:pathLst>
                <a:path>
                  <a:moveTo>
                    <a:pt x="f38" y="f52"/>
                  </a:moveTo>
                  <a:arcTo wR="f48" hR="f49" stAng="f1" swAng="f0"/>
                  <a:close/>
                </a:path>
              </a:pathLst>
            </a:custGeom>
            <a:gradFill>
              <a:gsLst>
                <a:gs pos="0">
                  <a:srgbClr val="9B6BF2">
                    <a:alpha val="7000"/>
                  </a:srgbClr>
                </a:gs>
                <a:gs pos="100000">
                  <a:srgbClr val="9B6BF2">
                    <a:alpha val="6000"/>
                  </a:srgbClr>
                </a:gs>
              </a:gsLst>
              <a:path path="circle">
                <a:fillToRect l="50000" t="50000" r="50000" b="50000"/>
              </a:path>
            </a:gradFill>
            <a:ln cap="flat">
              <a:noFill/>
              <a:prstDash val="solid"/>
            </a:ln>
          </p:spPr>
          <p:txBody>
            <a:bodyPr lIns="0" tIns="0" rIns="0" bIns="0"/>
            <a:lstStyle/>
            <a:p>
              <a:endParaRPr lang="en-GB"/>
            </a:p>
          </p:txBody>
        </p:sp>
        <p:sp>
          <p:nvSpPr>
            <p:cNvPr id="8" name="Oval 16">
              <a:extLst>
                <a:ext uri="{FF2B5EF4-FFF2-40B4-BE49-F238E27FC236}">
                  <a16:creationId xmlns:a16="http://schemas.microsoft.com/office/drawing/2014/main" id="{1865BE11-F450-4796-BEC7-F8B20BA95B8D}"/>
                </a:ext>
              </a:extLst>
            </p:cNvPr>
            <p:cNvSpPr/>
            <p:nvPr/>
          </p:nvSpPr>
          <p:spPr>
            <a:xfrm>
              <a:off x="7999408" y="8467"/>
              <a:ext cx="1600200" cy="1600200"/>
            </a:xfrm>
            <a:custGeom>
              <a:avLst/>
              <a:gdLst>
                <a:gd name="f0" fmla="val 21600000"/>
                <a:gd name="f1" fmla="val 10800000"/>
                <a:gd name="f2" fmla="val 5400000"/>
                <a:gd name="f3" fmla="val 180"/>
                <a:gd name="f4" fmla="val w"/>
                <a:gd name="f5" fmla="val h"/>
                <a:gd name="f6" fmla="val ss"/>
                <a:gd name="f7" fmla="val 0"/>
                <a:gd name="f8" fmla="*/ 5419351 1 1725033"/>
                <a:gd name="f9" fmla="+- 0 0 -360"/>
                <a:gd name="f10" fmla="+- 0 0 -180"/>
                <a:gd name="f11" fmla="abs f4"/>
                <a:gd name="f12" fmla="abs f5"/>
                <a:gd name="f13" fmla="abs f6"/>
                <a:gd name="f14" fmla="val f7"/>
                <a:gd name="f15" fmla="+- 2700000 f2 0"/>
                <a:gd name="f16" fmla="*/ f9 f1 1"/>
                <a:gd name="f17" fmla="*/ f10 f1 1"/>
                <a:gd name="f18" fmla="?: f11 f4 1"/>
                <a:gd name="f19" fmla="?: f12 f5 1"/>
                <a:gd name="f20" fmla="?: f13 f6 1"/>
                <a:gd name="f21" fmla="*/ f15 f8 1"/>
                <a:gd name="f22" fmla="*/ f16 1 f3"/>
                <a:gd name="f23" fmla="*/ f17 1 f3"/>
                <a:gd name="f24" fmla="*/ f18 1 21600"/>
                <a:gd name="f25" fmla="*/ f19 1 21600"/>
                <a:gd name="f26" fmla="*/ 21600 f18 1"/>
                <a:gd name="f27" fmla="*/ 21600 f19 1"/>
                <a:gd name="f28" fmla="*/ f21 1 f1"/>
                <a:gd name="f29" fmla="+- f22 0 f2"/>
                <a:gd name="f30" fmla="+- f23 0 f2"/>
                <a:gd name="f31" fmla="min f25 f24"/>
                <a:gd name="f32" fmla="*/ f26 1 f20"/>
                <a:gd name="f33" fmla="*/ f27 1 f20"/>
                <a:gd name="f34" fmla="+- 0 0 f28"/>
                <a:gd name="f35" fmla="val f32"/>
                <a:gd name="f36" fmla="val f33"/>
                <a:gd name="f37" fmla="+- 0 0 f34"/>
                <a:gd name="f38" fmla="*/ f14 f31 1"/>
                <a:gd name="f39" fmla="+- f36 0 f14"/>
                <a:gd name="f40" fmla="+- f35 0 f14"/>
                <a:gd name="f41" fmla="*/ f37 f1 1"/>
                <a:gd name="f42" fmla="*/ f39 1 2"/>
                <a:gd name="f43" fmla="*/ f40 1 2"/>
                <a:gd name="f44" fmla="*/ f41 1 f8"/>
                <a:gd name="f45" fmla="+- f14 f42 0"/>
                <a:gd name="f46" fmla="+- f14 f43 0"/>
                <a:gd name="f47" fmla="+- f44 0 f2"/>
                <a:gd name="f48" fmla="*/ f43 f31 1"/>
                <a:gd name="f49" fmla="*/ f42 f31 1"/>
                <a:gd name="f50" fmla="cos 1 f47"/>
                <a:gd name="f51" fmla="sin 1 f47"/>
                <a:gd name="f52" fmla="*/ f45 f31 1"/>
                <a:gd name="f53" fmla="+- 0 0 f50"/>
                <a:gd name="f54" fmla="+- 0 0 f51"/>
                <a:gd name="f55" fmla="+- 0 0 f53"/>
                <a:gd name="f56" fmla="+- 0 0 f54"/>
                <a:gd name="f57" fmla="*/ f55 f43 1"/>
                <a:gd name="f58" fmla="*/ f56 f42 1"/>
                <a:gd name="f59" fmla="+- f46 0 f57"/>
                <a:gd name="f60" fmla="+- f46 f57 0"/>
                <a:gd name="f61" fmla="+- f45 0 f58"/>
                <a:gd name="f62" fmla="+- f45 f58 0"/>
                <a:gd name="f63" fmla="*/ f59 f31 1"/>
                <a:gd name="f64" fmla="*/ f61 f31 1"/>
                <a:gd name="f65" fmla="*/ f60 f31 1"/>
                <a:gd name="f66" fmla="*/ f62 f31 1"/>
              </a:gdLst>
              <a:ahLst/>
              <a:cxnLst>
                <a:cxn ang="3cd4">
                  <a:pos x="hc" y="t"/>
                </a:cxn>
                <a:cxn ang="0">
                  <a:pos x="r" y="vc"/>
                </a:cxn>
                <a:cxn ang="cd4">
                  <a:pos x="hc" y="b"/>
                </a:cxn>
                <a:cxn ang="cd2">
                  <a:pos x="l" y="vc"/>
                </a:cxn>
                <a:cxn ang="f29">
                  <a:pos x="f63" y="f64"/>
                </a:cxn>
                <a:cxn ang="f30">
                  <a:pos x="f63" y="f66"/>
                </a:cxn>
                <a:cxn ang="f30">
                  <a:pos x="f65" y="f66"/>
                </a:cxn>
                <a:cxn ang="f29">
                  <a:pos x="f65" y="f64"/>
                </a:cxn>
              </a:cxnLst>
              <a:rect l="f63" t="f64" r="f65" b="f66"/>
              <a:pathLst>
                <a:path>
                  <a:moveTo>
                    <a:pt x="f38" y="f52"/>
                  </a:moveTo>
                  <a:arcTo wR="f48" hR="f49" stAng="f1" swAng="f0"/>
                  <a:close/>
                </a:path>
              </a:pathLst>
            </a:custGeom>
            <a:gradFill>
              <a:gsLst>
                <a:gs pos="0">
                  <a:srgbClr val="9B6BF2">
                    <a:alpha val="14000"/>
                  </a:srgbClr>
                </a:gs>
                <a:gs pos="100000">
                  <a:srgbClr val="9B6BF2">
                    <a:alpha val="7000"/>
                  </a:srgbClr>
                </a:gs>
              </a:gsLst>
              <a:path path="circle">
                <a:fillToRect l="50000" t="50000" r="50000" b="50000"/>
              </a:path>
            </a:gradFill>
            <a:ln cap="flat">
              <a:noFill/>
              <a:prstDash val="solid"/>
            </a:ln>
          </p:spPr>
          <p:txBody>
            <a:bodyPr lIns="0" tIns="0" rIns="0" bIns="0"/>
            <a:lstStyle/>
            <a:p>
              <a:endParaRPr lang="en-GB"/>
            </a:p>
          </p:txBody>
        </p:sp>
        <p:sp>
          <p:nvSpPr>
            <p:cNvPr id="9" name="Freeform 5">
              <a:extLst>
                <a:ext uri="{FF2B5EF4-FFF2-40B4-BE49-F238E27FC236}">
                  <a16:creationId xmlns:a16="http://schemas.microsoft.com/office/drawing/2014/main" id="{6AEDB04F-D6F3-4810-ADA9-10A33E31501A}"/>
                </a:ext>
              </a:extLst>
            </p:cNvPr>
            <p:cNvSpPr/>
            <p:nvPr/>
          </p:nvSpPr>
          <p:spPr>
            <a:xfrm rot="21010064">
              <a:off x="8490945" y="1797519"/>
              <a:ext cx="3299411" cy="440923"/>
            </a:xfrm>
            <a:custGeom>
              <a:avLst/>
              <a:gdLst>
                <a:gd name="f0" fmla="val w"/>
                <a:gd name="f1" fmla="val h"/>
                <a:gd name="f2" fmla="val 0"/>
                <a:gd name="f3" fmla="val 10000"/>
                <a:gd name="f4" fmla="val 5291"/>
                <a:gd name="f5" fmla="val 85"/>
                <a:gd name="f6" fmla="val 2532"/>
                <a:gd name="f7" fmla="val 1736"/>
                <a:gd name="f8" fmla="val 3911"/>
                <a:gd name="f9" fmla="val 7524"/>
                <a:gd name="f10" fmla="val 5298"/>
                <a:gd name="f11" fmla="val 9958"/>
                <a:gd name="f12" fmla="val 9989"/>
                <a:gd name="f13" fmla="val 1958"/>
                <a:gd name="f14" fmla="val 9969"/>
                <a:gd name="f15" fmla="val 3333"/>
                <a:gd name="f16" fmla="val 9667"/>
                <a:gd name="f17" fmla="val 204"/>
                <a:gd name="f18" fmla="val 9334"/>
                <a:gd name="f19" fmla="val 400"/>
                <a:gd name="f20" fmla="val 9001"/>
                <a:gd name="f21" fmla="val 590"/>
                <a:gd name="f22" fmla="val 8667"/>
                <a:gd name="f23" fmla="val 753"/>
                <a:gd name="f24" fmla="val 8333"/>
                <a:gd name="f25" fmla="val 917"/>
                <a:gd name="f26" fmla="val 7999"/>
                <a:gd name="f27" fmla="val 1071"/>
                <a:gd name="f28" fmla="val 7669"/>
                <a:gd name="f29" fmla="val 1202"/>
                <a:gd name="f30" fmla="val 7333"/>
                <a:gd name="f31" fmla="val 1325"/>
                <a:gd name="f32" fmla="val 7000"/>
                <a:gd name="f33" fmla="val 1440"/>
                <a:gd name="f34" fmla="val 6673"/>
                <a:gd name="f35" fmla="val 1538"/>
                <a:gd name="f36" fmla="val 6340"/>
                <a:gd name="f37" fmla="val 1636"/>
                <a:gd name="f38" fmla="val 6013"/>
                <a:gd name="f39" fmla="val 1719"/>
                <a:gd name="f40" fmla="val 5686"/>
                <a:gd name="f41" fmla="val 1784"/>
                <a:gd name="f42" fmla="val 5359"/>
                <a:gd name="f43" fmla="val 1850"/>
                <a:gd name="f44" fmla="val 5036"/>
                <a:gd name="f45" fmla="val 1906"/>
                <a:gd name="f46" fmla="val 4717"/>
                <a:gd name="f47" fmla="val 1948"/>
                <a:gd name="f48" fmla="val 4396"/>
                <a:gd name="f49" fmla="val 1980"/>
                <a:gd name="f50" fmla="val 4079"/>
                <a:gd name="f51" fmla="val 2013"/>
                <a:gd name="f52" fmla="val 3766"/>
                <a:gd name="f53" fmla="val 2029"/>
                <a:gd name="f54" fmla="val 3454"/>
                <a:gd name="f55" fmla="val 2046"/>
                <a:gd name="f56" fmla="val 3145"/>
                <a:gd name="f57" fmla="val 2053"/>
                <a:gd name="f58" fmla="val 2839"/>
                <a:gd name="f59" fmla="val 2537"/>
                <a:gd name="f60" fmla="val 2238"/>
                <a:gd name="f61" fmla="val 1943"/>
                <a:gd name="f62" fmla="val 2004"/>
                <a:gd name="f63" fmla="val 1653"/>
                <a:gd name="f64" fmla="val 1368"/>
                <a:gd name="f65" fmla="val 1955"/>
                <a:gd name="f66" fmla="val 1085"/>
                <a:gd name="f67" fmla="val 1915"/>
                <a:gd name="f68" fmla="val 806"/>
                <a:gd name="f69" fmla="val 1873"/>
                <a:gd name="f70" fmla="val 533"/>
                <a:gd name="f71" fmla="val 1833"/>
                <a:gd name="f72" fmla="val 1726"/>
                <a:gd name="f73" fmla="val 28"/>
                <a:gd name="f74" fmla="val 1995"/>
                <a:gd name="f75" fmla="val 57"/>
                <a:gd name="f76" fmla="val 2263"/>
                <a:gd name="f77" fmla="*/ f0 1 10000"/>
                <a:gd name="f78" fmla="*/ f1 1 5291"/>
                <a:gd name="f79" fmla="val f2"/>
                <a:gd name="f80" fmla="val f3"/>
                <a:gd name="f81" fmla="val f4"/>
                <a:gd name="f82" fmla="+- f81 0 f79"/>
                <a:gd name="f83" fmla="+- f80 0 f79"/>
                <a:gd name="f84" fmla="*/ f83 1 10000"/>
                <a:gd name="f85" fmla="*/ f82 1 5291"/>
                <a:gd name="f86" fmla="*/ f79 1 f84"/>
                <a:gd name="f87" fmla="*/ f80 1 f84"/>
                <a:gd name="f88" fmla="*/ f79 1 f85"/>
                <a:gd name="f89" fmla="*/ f81 1 f85"/>
                <a:gd name="f90" fmla="*/ f86 f77 1"/>
                <a:gd name="f91" fmla="*/ f87 f77 1"/>
                <a:gd name="f92" fmla="*/ f89 f78 1"/>
                <a:gd name="f93" fmla="*/ f88 f78 1"/>
              </a:gdLst>
              <a:ahLst/>
              <a:cxnLst>
                <a:cxn ang="3cd4">
                  <a:pos x="hc" y="t"/>
                </a:cxn>
                <a:cxn ang="0">
                  <a:pos x="r" y="vc"/>
                </a:cxn>
                <a:cxn ang="cd4">
                  <a:pos x="hc" y="b"/>
                </a:cxn>
                <a:cxn ang="cd2">
                  <a:pos x="l" y="vc"/>
                </a:cxn>
              </a:cxnLst>
              <a:rect l="f90" t="f93" r="f91" b="f92"/>
              <a:pathLst>
                <a:path w="10000" h="5291">
                  <a:moveTo>
                    <a:pt x="f5" y="f6"/>
                  </a:moveTo>
                  <a:cubicBezTo>
                    <a:pt x="f7" y="f8"/>
                    <a:pt x="f9" y="f10"/>
                    <a:pt x="f11" y="f4"/>
                  </a:cubicBezTo>
                  <a:cubicBezTo>
                    <a:pt x="f12" y="f13"/>
                    <a:pt x="f14" y="f15"/>
                    <a:pt x="f3" y="f2"/>
                  </a:cubicBezTo>
                  <a:lnTo>
                    <a:pt x="f3" y="f2"/>
                  </a:lnTo>
                  <a:lnTo>
                    <a:pt x="f16" y="f17"/>
                  </a:lnTo>
                  <a:lnTo>
                    <a:pt x="f18" y="f19"/>
                  </a:lnTo>
                  <a:lnTo>
                    <a:pt x="f20" y="f21"/>
                  </a:lnTo>
                  <a:lnTo>
                    <a:pt x="f22" y="f23"/>
                  </a:lnTo>
                  <a:lnTo>
                    <a:pt x="f24" y="f25"/>
                  </a:lnTo>
                  <a:lnTo>
                    <a:pt x="f26" y="f27"/>
                  </a:lnTo>
                  <a:lnTo>
                    <a:pt x="f28" y="f29"/>
                  </a:lnTo>
                  <a:lnTo>
                    <a:pt x="f30" y="f31"/>
                  </a:lnTo>
                  <a:lnTo>
                    <a:pt x="f32" y="f33"/>
                  </a:lnTo>
                  <a:lnTo>
                    <a:pt x="f34" y="f35"/>
                  </a:lnTo>
                  <a:lnTo>
                    <a:pt x="f36" y="f37"/>
                  </a:lnTo>
                  <a:lnTo>
                    <a:pt x="f38" y="f39"/>
                  </a:lnTo>
                  <a:lnTo>
                    <a:pt x="f40" y="f41"/>
                  </a:lnTo>
                  <a:lnTo>
                    <a:pt x="f42" y="f43"/>
                  </a:lnTo>
                  <a:lnTo>
                    <a:pt x="f44" y="f45"/>
                  </a:lnTo>
                  <a:lnTo>
                    <a:pt x="f46" y="f47"/>
                  </a:lnTo>
                  <a:lnTo>
                    <a:pt x="f48" y="f49"/>
                  </a:lnTo>
                  <a:lnTo>
                    <a:pt x="f50" y="f51"/>
                  </a:lnTo>
                  <a:lnTo>
                    <a:pt x="f52" y="f53"/>
                  </a:lnTo>
                  <a:lnTo>
                    <a:pt x="f54" y="f55"/>
                  </a:lnTo>
                  <a:lnTo>
                    <a:pt x="f56" y="f57"/>
                  </a:lnTo>
                  <a:lnTo>
                    <a:pt x="f58" y="f55"/>
                  </a:lnTo>
                  <a:lnTo>
                    <a:pt x="f59" y="f55"/>
                  </a:lnTo>
                  <a:lnTo>
                    <a:pt x="f60" y="f53"/>
                  </a:lnTo>
                  <a:lnTo>
                    <a:pt x="f61" y="f62"/>
                  </a:lnTo>
                  <a:lnTo>
                    <a:pt x="f63" y="f49"/>
                  </a:lnTo>
                  <a:lnTo>
                    <a:pt x="f64" y="f65"/>
                  </a:lnTo>
                  <a:lnTo>
                    <a:pt x="f66" y="f67"/>
                  </a:lnTo>
                  <a:lnTo>
                    <a:pt x="f68" y="f69"/>
                  </a:lnTo>
                  <a:lnTo>
                    <a:pt x="f70" y="f71"/>
                  </a:lnTo>
                  <a:lnTo>
                    <a:pt x="f2" y="f72"/>
                  </a:lnTo>
                  <a:cubicBezTo>
                    <a:pt x="f73" y="f74"/>
                    <a:pt x="f75" y="f76"/>
                    <a:pt x="f5" y="f6"/>
                  </a:cubicBezTo>
                  <a:close/>
                </a:path>
              </a:pathLst>
            </a:custGeom>
            <a:solidFill>
              <a:srgbClr val="FFFFFF">
                <a:alpha val="20000"/>
              </a:srgbClr>
            </a:solidFill>
            <a:ln cap="flat">
              <a:noFill/>
              <a:prstDash val="solid"/>
            </a:ln>
          </p:spPr>
          <p:txBody>
            <a:bodyPr lIns="0" tIns="0" rIns="0" bIns="0"/>
            <a:lstStyle/>
            <a:p>
              <a:endParaRPr lang="en-GB"/>
            </a:p>
          </p:txBody>
        </p:sp>
        <p:sp>
          <p:nvSpPr>
            <p:cNvPr id="10" name="Freeform 5">
              <a:extLst>
                <a:ext uri="{FF2B5EF4-FFF2-40B4-BE49-F238E27FC236}">
                  <a16:creationId xmlns:a16="http://schemas.microsoft.com/office/drawing/2014/main" id="{FFF81196-56C6-4ED2-A7FD-F501D9EC4591}"/>
                </a:ext>
              </a:extLst>
            </p:cNvPr>
            <p:cNvSpPr/>
            <p:nvPr/>
          </p:nvSpPr>
          <p:spPr>
            <a:xfrm>
              <a:off x="459504" y="1866409"/>
              <a:ext cx="11277596" cy="4533896"/>
            </a:xfrm>
            <a:custGeom>
              <a:avLst/>
              <a:gdLst>
                <a:gd name="f0" fmla="val w"/>
                <a:gd name="f1" fmla="val h"/>
                <a:gd name="f2" fmla="val 0"/>
                <a:gd name="f3" fmla="val 7104"/>
                <a:gd name="f4" fmla="val 2856"/>
                <a:gd name="f5" fmla="val 1"/>
                <a:gd name="f6" fmla="val 6943"/>
                <a:gd name="f7" fmla="val 26"/>
                <a:gd name="f8" fmla="val 6782"/>
                <a:gd name="f9" fmla="val 50"/>
                <a:gd name="f10" fmla="val 6621"/>
                <a:gd name="f11" fmla="val 73"/>
                <a:gd name="f12" fmla="val 6459"/>
                <a:gd name="f13" fmla="val 93"/>
                <a:gd name="f14" fmla="val 6298"/>
                <a:gd name="f15" fmla="val 113"/>
                <a:gd name="f16" fmla="val 6136"/>
                <a:gd name="f17" fmla="val 132"/>
                <a:gd name="f18" fmla="val 5976"/>
                <a:gd name="f19" fmla="val 148"/>
                <a:gd name="f20" fmla="val 5814"/>
                <a:gd name="f21" fmla="val 163"/>
                <a:gd name="f22" fmla="val 5653"/>
                <a:gd name="f23" fmla="val 177"/>
                <a:gd name="f24" fmla="val 5494"/>
                <a:gd name="f25" fmla="val 189"/>
                <a:gd name="f26" fmla="val 5334"/>
                <a:gd name="f27" fmla="val 201"/>
                <a:gd name="f28" fmla="val 5175"/>
                <a:gd name="f29" fmla="val 211"/>
                <a:gd name="f30" fmla="val 5017"/>
                <a:gd name="f31" fmla="val 219"/>
                <a:gd name="f32" fmla="val 4859"/>
                <a:gd name="f33" fmla="val 227"/>
                <a:gd name="f34" fmla="val 4703"/>
                <a:gd name="f35" fmla="val 234"/>
                <a:gd name="f36" fmla="val 4548"/>
                <a:gd name="f37" fmla="val 239"/>
                <a:gd name="f38" fmla="val 4393"/>
                <a:gd name="f39" fmla="val 243"/>
                <a:gd name="f40" fmla="val 4240"/>
                <a:gd name="f41" fmla="val 247"/>
                <a:gd name="f42" fmla="val 4088"/>
                <a:gd name="f43" fmla="val 249"/>
                <a:gd name="f44" fmla="val 3937"/>
                <a:gd name="f45" fmla="val 251"/>
                <a:gd name="f46" fmla="val 3788"/>
                <a:gd name="f47" fmla="val 252"/>
                <a:gd name="f48" fmla="val 3640"/>
                <a:gd name="f49" fmla="val 3494"/>
                <a:gd name="f50" fmla="val 3349"/>
                <a:gd name="f51" fmla="val 3207"/>
                <a:gd name="f52" fmla="val 246"/>
                <a:gd name="f53" fmla="val 3066"/>
                <a:gd name="f54" fmla="val 2928"/>
                <a:gd name="f55" fmla="val 240"/>
                <a:gd name="f56" fmla="val 2791"/>
                <a:gd name="f57" fmla="val 235"/>
                <a:gd name="f58" fmla="val 2656"/>
                <a:gd name="f59" fmla="val 230"/>
                <a:gd name="f60" fmla="val 2524"/>
                <a:gd name="f61" fmla="val 225"/>
                <a:gd name="f62" fmla="val 2266"/>
                <a:gd name="f63" fmla="val 212"/>
                <a:gd name="f64" fmla="val 2019"/>
                <a:gd name="f65" fmla="val 198"/>
                <a:gd name="f66" fmla="val 1782"/>
                <a:gd name="f67" fmla="val 183"/>
                <a:gd name="f68" fmla="val 1557"/>
                <a:gd name="f69" fmla="val 167"/>
                <a:gd name="f70" fmla="val 1343"/>
                <a:gd name="f71" fmla="val 150"/>
                <a:gd name="f72" fmla="val 1144"/>
                <a:gd name="f73" fmla="val 957"/>
                <a:gd name="f74" fmla="val 114"/>
                <a:gd name="f75" fmla="val 785"/>
                <a:gd name="f76" fmla="val 96"/>
                <a:gd name="f77" fmla="val 627"/>
                <a:gd name="f78" fmla="val 79"/>
                <a:gd name="f79" fmla="val 487"/>
                <a:gd name="f80" fmla="val 63"/>
                <a:gd name="f81" fmla="val 361"/>
                <a:gd name="f82" fmla="val 48"/>
                <a:gd name="f83" fmla="val 254"/>
                <a:gd name="f84" fmla="val 35"/>
                <a:gd name="f85" fmla="val 165"/>
                <a:gd name="f86" fmla="val 23"/>
                <a:gd name="f87" fmla="val 42"/>
                <a:gd name="f88" fmla="val 6"/>
                <a:gd name="f89" fmla="*/ f0 1 7104"/>
                <a:gd name="f90" fmla="*/ f1 1 2856"/>
                <a:gd name="f91" fmla="val f2"/>
                <a:gd name="f92" fmla="val f3"/>
                <a:gd name="f93" fmla="val f4"/>
                <a:gd name="f94" fmla="+- f93 0 f91"/>
                <a:gd name="f95" fmla="+- f92 0 f91"/>
                <a:gd name="f96" fmla="*/ f95 1 7104"/>
                <a:gd name="f97" fmla="*/ f94 1 2856"/>
                <a:gd name="f98" fmla="*/ 0 1 f96"/>
                <a:gd name="f99" fmla="*/ f92 1 f96"/>
                <a:gd name="f100" fmla="*/ 0 1 f97"/>
                <a:gd name="f101" fmla="*/ f93 1 f97"/>
                <a:gd name="f102" fmla="*/ f98 f89 1"/>
                <a:gd name="f103" fmla="*/ f99 f89 1"/>
                <a:gd name="f104" fmla="*/ f101 f90 1"/>
                <a:gd name="f105" fmla="*/ f100 f90 1"/>
              </a:gdLst>
              <a:ahLst/>
              <a:cxnLst>
                <a:cxn ang="3cd4">
                  <a:pos x="hc" y="t"/>
                </a:cxn>
                <a:cxn ang="0">
                  <a:pos x="r" y="vc"/>
                </a:cxn>
                <a:cxn ang="cd4">
                  <a:pos x="hc" y="b"/>
                </a:cxn>
                <a:cxn ang="cd2">
                  <a:pos x="l" y="vc"/>
                </a:cxn>
              </a:cxnLst>
              <a:rect l="f102" t="f105" r="f103" b="f104"/>
              <a:pathLst>
                <a:path w="7104" h="2856">
                  <a:moveTo>
                    <a:pt x="f2" y="f2"/>
                  </a:moveTo>
                  <a:lnTo>
                    <a:pt x="f2" y="f4"/>
                  </a:lnTo>
                  <a:lnTo>
                    <a:pt x="f3" y="f4"/>
                  </a:lnTo>
                  <a:lnTo>
                    <a:pt x="f3" y="f5"/>
                  </a:lnTo>
                  <a:lnTo>
                    <a:pt x="f3" y="f5"/>
                  </a:lnTo>
                  <a:lnTo>
                    <a:pt x="f6" y="f7"/>
                  </a:lnTo>
                  <a:lnTo>
                    <a:pt x="f8" y="f9"/>
                  </a:lnTo>
                  <a:lnTo>
                    <a:pt x="f10" y="f11"/>
                  </a:lnTo>
                  <a:lnTo>
                    <a:pt x="f12" y="f13"/>
                  </a:lnTo>
                  <a:lnTo>
                    <a:pt x="f14" y="f15"/>
                  </a:lnTo>
                  <a:lnTo>
                    <a:pt x="f16" y="f17"/>
                  </a:lnTo>
                  <a:lnTo>
                    <a:pt x="f18" y="f19"/>
                  </a:lnTo>
                  <a:lnTo>
                    <a:pt x="f20" y="f21"/>
                  </a:lnTo>
                  <a:lnTo>
                    <a:pt x="f22" y="f23"/>
                  </a:lnTo>
                  <a:lnTo>
                    <a:pt x="f24" y="f25"/>
                  </a:lnTo>
                  <a:lnTo>
                    <a:pt x="f26" y="f27"/>
                  </a:lnTo>
                  <a:lnTo>
                    <a:pt x="f28" y="f29"/>
                  </a:lnTo>
                  <a:lnTo>
                    <a:pt x="f30" y="f31"/>
                  </a:lnTo>
                  <a:lnTo>
                    <a:pt x="f32" y="f33"/>
                  </a:lnTo>
                  <a:lnTo>
                    <a:pt x="f34" y="f35"/>
                  </a:lnTo>
                  <a:lnTo>
                    <a:pt x="f36" y="f37"/>
                  </a:lnTo>
                  <a:lnTo>
                    <a:pt x="f38" y="f39"/>
                  </a:lnTo>
                  <a:lnTo>
                    <a:pt x="f40" y="f41"/>
                  </a:lnTo>
                  <a:lnTo>
                    <a:pt x="f42" y="f43"/>
                  </a:lnTo>
                  <a:lnTo>
                    <a:pt x="f44" y="f45"/>
                  </a:lnTo>
                  <a:lnTo>
                    <a:pt x="f46" y="f47"/>
                  </a:lnTo>
                  <a:lnTo>
                    <a:pt x="f48" y="f45"/>
                  </a:lnTo>
                  <a:lnTo>
                    <a:pt x="f49" y="f45"/>
                  </a:lnTo>
                  <a:lnTo>
                    <a:pt x="f50" y="f43"/>
                  </a:lnTo>
                  <a:lnTo>
                    <a:pt x="f51" y="f52"/>
                  </a:lnTo>
                  <a:lnTo>
                    <a:pt x="f53" y="f39"/>
                  </a:lnTo>
                  <a:lnTo>
                    <a:pt x="f54" y="f55"/>
                  </a:lnTo>
                  <a:lnTo>
                    <a:pt x="f56" y="f57"/>
                  </a:lnTo>
                  <a:lnTo>
                    <a:pt x="f58" y="f59"/>
                  </a:lnTo>
                  <a:lnTo>
                    <a:pt x="f60" y="f61"/>
                  </a:lnTo>
                  <a:lnTo>
                    <a:pt x="f62" y="f63"/>
                  </a:lnTo>
                  <a:lnTo>
                    <a:pt x="f64" y="f65"/>
                  </a:lnTo>
                  <a:lnTo>
                    <a:pt x="f66" y="f67"/>
                  </a:lnTo>
                  <a:lnTo>
                    <a:pt x="f68" y="f69"/>
                  </a:lnTo>
                  <a:lnTo>
                    <a:pt x="f70" y="f71"/>
                  </a:lnTo>
                  <a:lnTo>
                    <a:pt x="f72" y="f17"/>
                  </a:lnTo>
                  <a:lnTo>
                    <a:pt x="f73" y="f74"/>
                  </a:lnTo>
                  <a:lnTo>
                    <a:pt x="f75" y="f76"/>
                  </a:lnTo>
                  <a:lnTo>
                    <a:pt x="f77" y="f78"/>
                  </a:lnTo>
                  <a:lnTo>
                    <a:pt x="f79" y="f80"/>
                  </a:lnTo>
                  <a:lnTo>
                    <a:pt x="f81" y="f82"/>
                  </a:lnTo>
                  <a:lnTo>
                    <a:pt x="f83" y="f84"/>
                  </a:lnTo>
                  <a:lnTo>
                    <a:pt x="f85" y="f86"/>
                  </a:lnTo>
                  <a:lnTo>
                    <a:pt x="f87" y="f88"/>
                  </a:lnTo>
                  <a:lnTo>
                    <a:pt x="f2" y="f2"/>
                  </a:lnTo>
                  <a:lnTo>
                    <a:pt x="f2" y="f2"/>
                  </a:lnTo>
                  <a:close/>
                </a:path>
              </a:pathLst>
            </a:custGeom>
            <a:solidFill>
              <a:srgbClr val="FFFFFF"/>
            </a:solidFill>
            <a:ln cap="flat">
              <a:noFill/>
              <a:prstDash val="solid"/>
            </a:ln>
          </p:spPr>
          <p:txBody>
            <a:bodyPr lIns="0" tIns="0" rIns="0" bIns="0"/>
            <a:lstStyle/>
            <a:p>
              <a:endParaRPr lang="en-GB"/>
            </a:p>
          </p:txBody>
        </p:sp>
        <p:sp>
          <p:nvSpPr>
            <p:cNvPr id="11" name="Freeform 5">
              <a:extLst>
                <a:ext uri="{FF2B5EF4-FFF2-40B4-BE49-F238E27FC236}">
                  <a16:creationId xmlns:a16="http://schemas.microsoft.com/office/drawing/2014/main" id="{0472666D-C759-4FAF-A119-E7E4EAAB4210}"/>
                </a:ext>
              </a:extLst>
            </p:cNvPr>
            <p:cNvSpPr/>
            <p:nvPr/>
          </p:nvSpPr>
          <p:spPr>
            <a:xfrm>
              <a:off x="0" y="1591"/>
              <a:ext cx="12191996" cy="6856408"/>
            </a:xfrm>
            <a:custGeom>
              <a:avLst/>
              <a:gdLst>
                <a:gd name="f0" fmla="val w"/>
                <a:gd name="f1" fmla="val h"/>
                <a:gd name="f2" fmla="val 0"/>
                <a:gd name="f3" fmla="val 15356"/>
                <a:gd name="f4" fmla="val 8638"/>
                <a:gd name="f5" fmla="val 14748"/>
                <a:gd name="f6" fmla="val 8038"/>
                <a:gd name="f7" fmla="val 600"/>
                <a:gd name="f8" fmla="val 592"/>
                <a:gd name="f9" fmla="*/ f0 1 15356"/>
                <a:gd name="f10" fmla="*/ f1 1 8638"/>
                <a:gd name="f11" fmla="val f2"/>
                <a:gd name="f12" fmla="val f3"/>
                <a:gd name="f13" fmla="val f4"/>
                <a:gd name="f14" fmla="+- f13 0 f11"/>
                <a:gd name="f15" fmla="+- f12 0 f11"/>
                <a:gd name="f16" fmla="*/ f15 1 15356"/>
                <a:gd name="f17" fmla="*/ f14 1 8638"/>
                <a:gd name="f18" fmla="*/ 0 1 f16"/>
                <a:gd name="f19" fmla="*/ f12 1 f16"/>
                <a:gd name="f20" fmla="*/ 0 1 f17"/>
                <a:gd name="f21" fmla="*/ f13 1 f17"/>
                <a:gd name="f22" fmla="*/ f18 f9 1"/>
                <a:gd name="f23" fmla="*/ f19 f9 1"/>
                <a:gd name="f24" fmla="*/ f21 f10 1"/>
                <a:gd name="f25" fmla="*/ f20 f10 1"/>
              </a:gdLst>
              <a:ahLst/>
              <a:cxnLst>
                <a:cxn ang="3cd4">
                  <a:pos x="hc" y="t"/>
                </a:cxn>
                <a:cxn ang="0">
                  <a:pos x="r" y="vc"/>
                </a:cxn>
                <a:cxn ang="cd4">
                  <a:pos x="hc" y="b"/>
                </a:cxn>
                <a:cxn ang="cd2">
                  <a:pos x="l" y="vc"/>
                </a:cxn>
              </a:cxnLst>
              <a:rect l="f22" t="f25" r="f23" b="f24"/>
              <a:pathLst>
                <a:path w="15356" h="8638">
                  <a:moveTo>
                    <a:pt x="f2" y="f2"/>
                  </a:moveTo>
                  <a:lnTo>
                    <a:pt x="f2" y="f4"/>
                  </a:lnTo>
                  <a:lnTo>
                    <a:pt x="f3" y="f4"/>
                  </a:lnTo>
                  <a:lnTo>
                    <a:pt x="f3" y="f2"/>
                  </a:lnTo>
                  <a:lnTo>
                    <a:pt x="f2" y="f2"/>
                  </a:lnTo>
                  <a:close/>
                  <a:moveTo>
                    <a:pt x="f5" y="f6"/>
                  </a:moveTo>
                  <a:lnTo>
                    <a:pt x="f7" y="f6"/>
                  </a:lnTo>
                  <a:lnTo>
                    <a:pt x="f7" y="f8"/>
                  </a:lnTo>
                  <a:lnTo>
                    <a:pt x="f5" y="f8"/>
                  </a:lnTo>
                  <a:lnTo>
                    <a:pt x="f5" y="f6"/>
                  </a:lnTo>
                  <a:close/>
                </a:path>
              </a:pathLst>
            </a:custGeom>
            <a:solidFill>
              <a:srgbClr val="FFFFFF"/>
            </a:solidFill>
            <a:ln cap="flat">
              <a:noFill/>
              <a:prstDash val="solid"/>
            </a:ln>
          </p:spPr>
          <p:txBody>
            <a:bodyPr lIns="0" tIns="0" rIns="0" bIns="0"/>
            <a:lstStyle/>
            <a:p>
              <a:endParaRPr lang="en-GB"/>
            </a:p>
          </p:txBody>
        </p:sp>
      </p:grpSp>
      <p:sp>
        <p:nvSpPr>
          <p:cNvPr id="12" name="Title Placeholder 1">
            <a:extLst>
              <a:ext uri="{FF2B5EF4-FFF2-40B4-BE49-F238E27FC236}">
                <a16:creationId xmlns:a16="http://schemas.microsoft.com/office/drawing/2014/main" id="{1FF66BCB-7927-4608-8394-2D3479EB17C7}"/>
              </a:ext>
            </a:extLst>
          </p:cNvPr>
          <p:cNvSpPr txBox="1">
            <a:spLocks noGrp="1"/>
          </p:cNvSpPr>
          <p:nvPr>
            <p:ph type="title"/>
          </p:nvPr>
        </p:nvSpPr>
        <p:spPr>
          <a:xfrm>
            <a:off x="1154951" y="973671"/>
            <a:ext cx="8761415" cy="706968"/>
          </a:xfrm>
          <a:prstGeom prst="rect">
            <a:avLst/>
          </a:prstGeom>
          <a:noFill/>
          <a:ln>
            <a:noFill/>
          </a:ln>
        </p:spPr>
        <p:txBody>
          <a:bodyPr vert="horz" wrap="square" lIns="91440" tIns="45720" rIns="91440" bIns="45720" anchor="ctr" anchorCtr="0" compatLnSpc="1">
            <a:noAutofit/>
          </a:bodyPr>
          <a:lstStyle/>
          <a:p>
            <a:pPr lvl="0"/>
            <a:r>
              <a:rPr lang="en-US"/>
              <a:t>Click to edit Master title style</a:t>
            </a:r>
          </a:p>
        </p:txBody>
      </p:sp>
      <p:sp>
        <p:nvSpPr>
          <p:cNvPr id="13" name="Text Placeholder 2">
            <a:extLst>
              <a:ext uri="{FF2B5EF4-FFF2-40B4-BE49-F238E27FC236}">
                <a16:creationId xmlns:a16="http://schemas.microsoft.com/office/drawing/2014/main" id="{3C6F33E3-F8C9-4249-9DD4-0709F3FBAD1F}"/>
              </a:ext>
            </a:extLst>
          </p:cNvPr>
          <p:cNvSpPr txBox="1">
            <a:spLocks noGrp="1"/>
          </p:cNvSpPr>
          <p:nvPr>
            <p:ph type="body" idx="1"/>
          </p:nvPr>
        </p:nvSpPr>
        <p:spPr>
          <a:xfrm>
            <a:off x="1154951" y="2603497"/>
            <a:ext cx="8761415" cy="3416298"/>
          </a:xfrm>
          <a:prstGeom prst="rect">
            <a:avLst/>
          </a:prstGeom>
          <a:noFill/>
          <a:ln>
            <a:noFill/>
          </a:ln>
        </p:spPr>
        <p:txBody>
          <a:bodyPr vert="horz" wrap="square" lIns="91440" tIns="45720" rIns="91440" bIns="45720" anchor="t" anchorCtr="0" compatLnSpc="1">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14" name="Date Placeholder 3">
            <a:extLst>
              <a:ext uri="{FF2B5EF4-FFF2-40B4-BE49-F238E27FC236}">
                <a16:creationId xmlns:a16="http://schemas.microsoft.com/office/drawing/2014/main" id="{7CF40B21-D487-4E8B-B128-3B16C69BBBB4}"/>
              </a:ext>
            </a:extLst>
          </p:cNvPr>
          <p:cNvSpPr txBox="1">
            <a:spLocks noGrp="1"/>
          </p:cNvSpPr>
          <p:nvPr>
            <p:ph type="dt" sz="half" idx="2"/>
          </p:nvPr>
        </p:nvSpPr>
        <p:spPr>
          <a:xfrm>
            <a:off x="10653107" y="6391838"/>
            <a:ext cx="990596" cy="304796"/>
          </a:xfrm>
          <a:prstGeom prst="rect">
            <a:avLst/>
          </a:prstGeom>
          <a:noFill/>
          <a:ln>
            <a:noFill/>
          </a:ln>
        </p:spPr>
        <p:txBody>
          <a:bodyPr vert="horz" wrap="square" lIns="91440" tIns="45720" rIns="91440" bIns="45720" anchor="ctr" anchorCtr="0" compatLnSpc="1">
            <a:noAutofit/>
          </a:bodyPr>
          <a:lstStyle>
            <a:lvl1pPr marL="0" marR="0" lvl="0" indent="0" algn="r" defTabSz="914400" rtl="0" fontAlgn="auto" hangingPunct="1">
              <a:lnSpc>
                <a:spcPct val="100000"/>
              </a:lnSpc>
              <a:spcBef>
                <a:spcPts val="0"/>
              </a:spcBef>
              <a:spcAft>
                <a:spcPts val="0"/>
              </a:spcAft>
              <a:buNone/>
              <a:tabLst/>
              <a:defRPr lang="en-GB" sz="1000" b="1" i="0" u="none" strike="noStrike" kern="1200" cap="none" spc="0" baseline="0">
                <a:solidFill>
                  <a:srgbClr val="B31166"/>
                </a:solidFill>
                <a:uFillTx/>
                <a:latin typeface="Century Gothic"/>
              </a:defRPr>
            </a:lvl1pPr>
          </a:lstStyle>
          <a:p>
            <a:pPr lvl="0"/>
            <a:fld id="{FF1839AB-3A0B-4131-8150-71BD2EBD83C2}" type="datetime1">
              <a:rPr lang="en-GB"/>
              <a:pPr lvl="0"/>
              <a:t>10/01/2020</a:t>
            </a:fld>
            <a:endParaRPr lang="en-GB"/>
          </a:p>
        </p:txBody>
      </p:sp>
      <p:sp>
        <p:nvSpPr>
          <p:cNvPr id="15" name="Footer Placeholder 4">
            <a:extLst>
              <a:ext uri="{FF2B5EF4-FFF2-40B4-BE49-F238E27FC236}">
                <a16:creationId xmlns:a16="http://schemas.microsoft.com/office/drawing/2014/main" id="{734DD52F-71B6-481D-AF3D-42749226945A}"/>
              </a:ext>
            </a:extLst>
          </p:cNvPr>
          <p:cNvSpPr txBox="1">
            <a:spLocks noGrp="1"/>
          </p:cNvSpPr>
          <p:nvPr>
            <p:ph type="ftr" sz="quarter" idx="3"/>
          </p:nvPr>
        </p:nvSpPr>
        <p:spPr>
          <a:xfrm>
            <a:off x="561112" y="6391838"/>
            <a:ext cx="3859792" cy="304796"/>
          </a:xfrm>
          <a:prstGeom prst="rect">
            <a:avLst/>
          </a:prstGeom>
          <a:noFill/>
          <a:ln>
            <a:noFill/>
          </a:ln>
        </p:spPr>
        <p:txBody>
          <a:bodyPr vert="horz" wrap="square" lIns="91440" tIns="45720" rIns="91440" bIns="45720" anchor="ctr" anchorCtr="0" compatLnSpc="1">
            <a:noAutofit/>
          </a:bodyPr>
          <a:lstStyle>
            <a:lvl1pPr marL="0" marR="0" lvl="0" indent="0" algn="l" defTabSz="914400" rtl="0" fontAlgn="auto" hangingPunct="1">
              <a:lnSpc>
                <a:spcPct val="100000"/>
              </a:lnSpc>
              <a:spcBef>
                <a:spcPts val="0"/>
              </a:spcBef>
              <a:spcAft>
                <a:spcPts val="0"/>
              </a:spcAft>
              <a:buNone/>
              <a:tabLst/>
              <a:defRPr lang="en-GB" sz="1000" b="1" i="0" u="none" strike="noStrike" kern="1200" cap="none" spc="0" baseline="0">
                <a:solidFill>
                  <a:srgbClr val="B31166"/>
                </a:solidFill>
                <a:uFillTx/>
                <a:latin typeface="Century Gothic"/>
              </a:defRPr>
            </a:lvl1pPr>
          </a:lstStyle>
          <a:p>
            <a:pPr lvl="0"/>
            <a:endParaRPr lang="en-GB"/>
          </a:p>
        </p:txBody>
      </p:sp>
      <p:sp>
        <p:nvSpPr>
          <p:cNvPr id="16" name="Rectangle 20">
            <a:extLst>
              <a:ext uri="{FF2B5EF4-FFF2-40B4-BE49-F238E27FC236}">
                <a16:creationId xmlns:a16="http://schemas.microsoft.com/office/drawing/2014/main" id="{F198DD97-3112-4E1C-988D-564A519FE37C}"/>
              </a:ext>
            </a:extLst>
          </p:cNvPr>
          <p:cNvSpPr/>
          <p:nvPr/>
        </p:nvSpPr>
        <p:spPr>
          <a:xfrm>
            <a:off x="10437811" y="0"/>
            <a:ext cx="685800" cy="1143000"/>
          </a:xfrm>
          <a:prstGeom prst="rect">
            <a:avLst/>
          </a:prstGeom>
          <a:solidFill>
            <a:srgbClr val="B31166"/>
          </a:solidFill>
          <a:ln cap="flat">
            <a:noFill/>
            <a:prstDash val="solid"/>
          </a:ln>
          <a:effectLst>
            <a:outerShdw dist="25402" dir="5400000" algn="tl">
              <a:srgbClr val="000000">
                <a:alpha val="45000"/>
              </a:srgbClr>
            </a:outerShdw>
          </a:effectLst>
        </p:spPr>
        <p:txBody>
          <a:bodyPr lIns="0" tIns="0" rIns="0" bIns="0"/>
          <a:lstStyle/>
          <a:p>
            <a:endParaRPr lang="en-GB"/>
          </a:p>
        </p:txBody>
      </p:sp>
      <p:sp>
        <p:nvSpPr>
          <p:cNvPr id="17" name="Slide Number Placeholder 5">
            <a:extLst>
              <a:ext uri="{FF2B5EF4-FFF2-40B4-BE49-F238E27FC236}">
                <a16:creationId xmlns:a16="http://schemas.microsoft.com/office/drawing/2014/main" id="{80905AF0-4CCD-4B0F-A802-8B0560C575A8}"/>
              </a:ext>
            </a:extLst>
          </p:cNvPr>
          <p:cNvSpPr txBox="1">
            <a:spLocks noGrp="1"/>
          </p:cNvSpPr>
          <p:nvPr>
            <p:ph type="sldNum" sz="quarter" idx="4"/>
          </p:nvPr>
        </p:nvSpPr>
        <p:spPr>
          <a:xfrm>
            <a:off x="10352544" y="295726"/>
            <a:ext cx="838203" cy="767684"/>
          </a:xfrm>
          <a:prstGeom prst="rect">
            <a:avLst/>
          </a:prstGeom>
          <a:noFill/>
          <a:ln>
            <a:noFill/>
          </a:ln>
        </p:spPr>
        <p:txBody>
          <a:bodyPr vert="horz" wrap="square" lIns="91440" tIns="45720" rIns="91440" bIns="45720" anchor="b" anchorCtr="1" compatLnSpc="1">
            <a:noAutofit/>
          </a:bodyPr>
          <a:lstStyle>
            <a:lvl1pPr marL="0" marR="0" lvl="0" indent="0" algn="ctr" defTabSz="914400" rtl="0" fontAlgn="auto" hangingPunct="1">
              <a:lnSpc>
                <a:spcPct val="100000"/>
              </a:lnSpc>
              <a:spcBef>
                <a:spcPts val="0"/>
              </a:spcBef>
              <a:spcAft>
                <a:spcPts val="0"/>
              </a:spcAft>
              <a:buNone/>
              <a:tabLst/>
              <a:defRPr lang="en-GB" sz="2800" b="0" i="0" u="none" strike="noStrike" kern="1200" cap="none" spc="0" baseline="0">
                <a:solidFill>
                  <a:srgbClr val="FFFFFF"/>
                </a:solidFill>
                <a:uFillTx/>
                <a:latin typeface="Century Gothic"/>
              </a:defRPr>
            </a:lvl1pPr>
          </a:lstStyle>
          <a:p>
            <a:pPr lvl="0"/>
            <a:fld id="{6B3789EB-1BC6-417C-84CD-07500C6F1873}" type="slidenum">
              <a:t>‹#›</a:t>
            </a:fld>
            <a:endParaRPr lang="en-GB"/>
          </a:p>
        </p:txBody>
      </p:sp>
    </p:spTree>
  </p:cSld>
  <p:clrMap bg1="lt1" tx1="dk1" bg2="lt2" tx2="dk2" accent1="accent1" accent2="accent2" accent3="accent3" accent4="accent4" accent5="accent5" accent6="accent6" hlink="hlink" folHlink="folHlink"/>
  <p:sldLayoutIdLst>
    <p:sldLayoutId id="2147483679" r:id="rId1"/>
    <p:sldLayoutId id="2147483680" r:id="rId2"/>
    <p:sldLayoutId id="2147483681" r:id="rId3"/>
    <p:sldLayoutId id="2147483682" r:id="rId4"/>
    <p:sldLayoutId id="2147483683" r:id="rId5"/>
    <p:sldLayoutId id="2147483684" r:id="rId6"/>
    <p:sldLayoutId id="2147483685" r:id="rId7"/>
    <p:sldLayoutId id="2147483686" r:id="rId8"/>
    <p:sldLayoutId id="2147483687" r:id="rId9"/>
    <p:sldLayoutId id="2147483688" r:id="rId10"/>
    <p:sldLayoutId id="2147483689" r:id="rId11"/>
    <p:sldLayoutId id="2147483690" r:id="rId12"/>
    <p:sldLayoutId id="2147483691" r:id="rId13"/>
    <p:sldLayoutId id="2147483692" r:id="rId14"/>
    <p:sldLayoutId id="2147483693" r:id="rId15"/>
    <p:sldLayoutId id="2147483694" r:id="rId16"/>
    <p:sldLayoutId id="2147483695" r:id="rId17"/>
  </p:sldLayoutIdLst>
  <p:txStyles>
    <p:titleStyle>
      <a:lvl1pPr marL="0" marR="0" lvl="0" indent="0" algn="l" defTabSz="457200" rtl="0" fontAlgn="auto" hangingPunct="1">
        <a:lnSpc>
          <a:spcPct val="100000"/>
        </a:lnSpc>
        <a:spcBef>
          <a:spcPts val="0"/>
        </a:spcBef>
        <a:spcAft>
          <a:spcPts val="0"/>
        </a:spcAft>
        <a:buNone/>
        <a:tabLst/>
        <a:defRPr lang="en-US" sz="3600" b="0" i="0" u="none" strike="noStrike" kern="1200" cap="none" spc="0" baseline="0">
          <a:solidFill>
            <a:srgbClr val="EBEBEB"/>
          </a:solidFill>
          <a:uFillTx/>
          <a:latin typeface="Century Gothic"/>
        </a:defRPr>
      </a:lvl1pPr>
    </p:titleStyle>
    <p:bodyStyle>
      <a:lvl1pPr marL="342900" marR="0" lvl="0" indent="-342900" algn="l" defTabSz="457200" rtl="0" fontAlgn="auto" hangingPunct="1">
        <a:lnSpc>
          <a:spcPct val="100000"/>
        </a:lnSpc>
        <a:spcBef>
          <a:spcPts val="1000"/>
        </a:spcBef>
        <a:spcAft>
          <a:spcPts val="0"/>
        </a:spcAft>
        <a:buClr>
          <a:srgbClr val="B31166"/>
        </a:buClr>
        <a:buSzPct val="80000"/>
        <a:buFont typeface="Wingdings 3"/>
        <a:buChar char=""/>
        <a:tabLst/>
        <a:defRPr lang="en-US" sz="1800" b="0" i="0" u="none" strike="noStrike" kern="1200" cap="none" spc="0" baseline="0">
          <a:solidFill>
            <a:srgbClr val="404040"/>
          </a:solidFill>
          <a:uFillTx/>
          <a:latin typeface="Century Gothic"/>
        </a:defRPr>
      </a:lvl1pPr>
      <a:lvl2pPr marL="742950" marR="0" lvl="1" indent="-285750" algn="l" defTabSz="457200" rtl="0" fontAlgn="auto" hangingPunct="1">
        <a:lnSpc>
          <a:spcPct val="100000"/>
        </a:lnSpc>
        <a:spcBef>
          <a:spcPts val="1000"/>
        </a:spcBef>
        <a:spcAft>
          <a:spcPts val="0"/>
        </a:spcAft>
        <a:buClr>
          <a:srgbClr val="B31166"/>
        </a:buClr>
        <a:buSzPct val="80000"/>
        <a:buFont typeface="Wingdings 3"/>
        <a:buChar char=""/>
        <a:tabLst/>
        <a:defRPr lang="en-US" sz="1600" b="0" i="0" u="none" strike="noStrike" kern="1200" cap="none" spc="0" baseline="0">
          <a:solidFill>
            <a:srgbClr val="404040"/>
          </a:solidFill>
          <a:uFillTx/>
          <a:latin typeface="Century Gothic"/>
        </a:defRPr>
      </a:lvl2pPr>
      <a:lvl3pPr marL="1143000" marR="0" lvl="2" indent="-228600" algn="l" defTabSz="457200" rtl="0" fontAlgn="auto" hangingPunct="1">
        <a:lnSpc>
          <a:spcPct val="100000"/>
        </a:lnSpc>
        <a:spcBef>
          <a:spcPts val="1000"/>
        </a:spcBef>
        <a:spcAft>
          <a:spcPts val="0"/>
        </a:spcAft>
        <a:buClr>
          <a:srgbClr val="B31166"/>
        </a:buClr>
        <a:buSzPct val="80000"/>
        <a:buFont typeface="Wingdings 3"/>
        <a:buChar char=""/>
        <a:tabLst/>
        <a:defRPr lang="en-US" sz="1400" b="0" i="0" u="none" strike="noStrike" kern="1200" cap="none" spc="0" baseline="0">
          <a:solidFill>
            <a:srgbClr val="404040"/>
          </a:solidFill>
          <a:uFillTx/>
          <a:latin typeface="Century Gothic"/>
        </a:defRPr>
      </a:lvl3pPr>
      <a:lvl4pPr marL="1600200" marR="0" lvl="3" indent="-228600" algn="l" defTabSz="457200" rtl="0" fontAlgn="auto" hangingPunct="1">
        <a:lnSpc>
          <a:spcPct val="100000"/>
        </a:lnSpc>
        <a:spcBef>
          <a:spcPts val="1000"/>
        </a:spcBef>
        <a:spcAft>
          <a:spcPts val="0"/>
        </a:spcAft>
        <a:buClr>
          <a:srgbClr val="B31166"/>
        </a:buClr>
        <a:buSzPct val="80000"/>
        <a:buFont typeface="Wingdings 3"/>
        <a:buChar char=""/>
        <a:tabLst/>
        <a:defRPr lang="en-US" sz="1200" b="0" i="0" u="none" strike="noStrike" kern="1200" cap="none" spc="0" baseline="0">
          <a:solidFill>
            <a:srgbClr val="404040"/>
          </a:solidFill>
          <a:uFillTx/>
          <a:latin typeface="Century Gothic"/>
        </a:defRPr>
      </a:lvl4pPr>
      <a:lvl5pPr marL="2057400" marR="0" lvl="4" indent="-228600" algn="l" defTabSz="457200" rtl="0" fontAlgn="auto" hangingPunct="1">
        <a:lnSpc>
          <a:spcPct val="100000"/>
        </a:lnSpc>
        <a:spcBef>
          <a:spcPts val="1000"/>
        </a:spcBef>
        <a:spcAft>
          <a:spcPts val="0"/>
        </a:spcAft>
        <a:buClr>
          <a:srgbClr val="B31166"/>
        </a:buClr>
        <a:buSzPct val="80000"/>
        <a:buFont typeface="Wingdings 3"/>
        <a:buChar char=""/>
        <a:tabLst/>
        <a:defRPr lang="en-US" sz="1200" b="0" i="0" u="none" strike="noStrike" kern="1200" cap="none" spc="0" baseline="0">
          <a:solidFill>
            <a:srgbClr val="404040"/>
          </a:solidFill>
          <a:uFillTx/>
          <a:latin typeface="Century Gothic"/>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4.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7" name="Rectangle 6">
            <a:extLst>
              <a:ext uri="{FF2B5EF4-FFF2-40B4-BE49-F238E27FC236}">
                <a16:creationId xmlns:a16="http://schemas.microsoft.com/office/drawing/2014/main" id="{416A0E3C-60E6-4F39-BC55-5F7C224E1F7C}"/>
              </a:ext>
            </a:extLst>
          </p:cNvPr>
          <p:cNvSpPr/>
          <p:nvPr/>
        </p:nvSpPr>
        <p:spPr>
          <a:xfrm>
            <a:off x="3175" y="6400800"/>
            <a:ext cx="12188825" cy="457200"/>
          </a:xfrm>
          <a:prstGeom prst="rect">
            <a:avLst/>
          </a:prstGeom>
          <a:solidFill>
            <a:srgbClr val="262626"/>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Placeholder 1"/>
          <p:cNvSpPr>
            <a:spLocks noGrp="1"/>
          </p:cNvSpPr>
          <p:nvPr>
            <p:ph type="title"/>
          </p:nvPr>
        </p:nvSpPr>
        <p:spPr>
          <a:xfrm>
            <a:off x="1097280" y="286603"/>
            <a:ext cx="10058400" cy="1450757"/>
          </a:xfrm>
          <a:prstGeom prst="rect">
            <a:avLst/>
          </a:prstGeom>
        </p:spPr>
        <p:txBody>
          <a:bodyPr vert="horz" lIns="91440" tIns="45720" rIns="91440" bIns="45720" rtlCol="0" anchor="b">
            <a:normAutofit/>
          </a:bodyPr>
          <a:lstStyle/>
          <a:p>
            <a:r>
              <a:rPr lang="en-US"/>
              <a:t>Click to edit Master title style</a:t>
            </a:r>
            <a:endParaRPr lang="en-US" dirty="0"/>
          </a:p>
        </p:txBody>
      </p:sp>
      <p:sp>
        <p:nvSpPr>
          <p:cNvPr id="3" name="Text Placeholder 2"/>
          <p:cNvSpPr>
            <a:spLocks noGrp="1"/>
          </p:cNvSpPr>
          <p:nvPr>
            <p:ph type="body" idx="1"/>
          </p:nvPr>
        </p:nvSpPr>
        <p:spPr>
          <a:xfrm>
            <a:off x="1097280" y="2108201"/>
            <a:ext cx="10058400" cy="3760891"/>
          </a:xfrm>
          <a:prstGeom prst="rect">
            <a:avLst/>
          </a:prstGeom>
        </p:spPr>
        <p:txBody>
          <a:bodyPr vert="horz" lIns="0" tIns="45720" rIns="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2"/>
          </p:nvPr>
        </p:nvSpPr>
        <p:spPr>
          <a:xfrm>
            <a:off x="8218426" y="6446838"/>
            <a:ext cx="2584850" cy="365125"/>
          </a:xfrm>
          <a:prstGeom prst="rect">
            <a:avLst/>
          </a:prstGeom>
        </p:spPr>
        <p:txBody>
          <a:bodyPr vert="horz" lIns="91440" tIns="45720" rIns="91440" bIns="45720" rtlCol="0" anchor="ctr"/>
          <a:lstStyle>
            <a:lvl1pPr algn="r">
              <a:defRPr sz="800">
                <a:solidFill>
                  <a:srgbClr val="FFFFFF"/>
                </a:solidFill>
              </a:defRPr>
            </a:lvl1pPr>
          </a:lstStyle>
          <a:p>
            <a:fld id="{62D6E202-B606-4609-B914-27C9371A1F6D}" type="datetime1">
              <a:rPr lang="en-US" smtClean="0"/>
              <a:t>1/10/2020</a:t>
            </a:fld>
            <a:endParaRPr lang="en-US" dirty="0"/>
          </a:p>
        </p:txBody>
      </p:sp>
      <p:sp>
        <p:nvSpPr>
          <p:cNvPr id="5" name="Footer Placeholder 4"/>
          <p:cNvSpPr>
            <a:spLocks noGrp="1"/>
          </p:cNvSpPr>
          <p:nvPr>
            <p:ph type="ftr" sz="quarter" idx="3"/>
          </p:nvPr>
        </p:nvSpPr>
        <p:spPr>
          <a:xfrm>
            <a:off x="1097279" y="6446838"/>
            <a:ext cx="6818262" cy="365125"/>
          </a:xfrm>
          <a:prstGeom prst="rect">
            <a:avLst/>
          </a:prstGeom>
        </p:spPr>
        <p:txBody>
          <a:bodyPr vert="horz" lIns="91440" tIns="45720" rIns="91440" bIns="45720" rtlCol="0" anchor="ctr"/>
          <a:lstStyle>
            <a:lvl1pPr algn="l">
              <a:defRPr sz="800" cap="all" baseline="0">
                <a:solidFill>
                  <a:srgbClr val="FFFFFF"/>
                </a:solidFill>
              </a:defRPr>
            </a:lvl1pPr>
          </a:lstStyle>
          <a:p>
            <a:endParaRPr lang="en-US" dirty="0"/>
          </a:p>
        </p:txBody>
      </p:sp>
      <p:sp>
        <p:nvSpPr>
          <p:cNvPr id="6" name="Slide Number Placeholder 5"/>
          <p:cNvSpPr>
            <a:spLocks noGrp="1"/>
          </p:cNvSpPr>
          <p:nvPr>
            <p:ph type="sldNum" sz="quarter" idx="4"/>
          </p:nvPr>
        </p:nvSpPr>
        <p:spPr>
          <a:xfrm>
            <a:off x="10993582" y="6446838"/>
            <a:ext cx="780010" cy="365125"/>
          </a:xfrm>
          <a:prstGeom prst="rect">
            <a:avLst/>
          </a:prstGeom>
        </p:spPr>
        <p:txBody>
          <a:bodyPr vert="horz" lIns="91440" tIns="45720" rIns="91440" bIns="45720" rtlCol="0" anchor="ctr"/>
          <a:lstStyle>
            <a:lvl1pPr algn="l">
              <a:defRPr sz="800">
                <a:solidFill>
                  <a:srgbClr val="FFFFFF"/>
                </a:solidFill>
              </a:defRPr>
            </a:lvl1pPr>
          </a:lstStyle>
          <a:p>
            <a:fld id="{3A98EE3D-8CD1-4C3F-BD1C-C98C9596463C}" type="slidenum">
              <a:rPr lang="en-US" smtClean="0"/>
              <a:t>‹#›</a:t>
            </a:fld>
            <a:endParaRPr lang="en-US" dirty="0"/>
          </a:p>
        </p:txBody>
      </p:sp>
      <p:cxnSp>
        <p:nvCxnSpPr>
          <p:cNvPr id="10" name="Straight Connector 9">
            <a:extLst>
              <a:ext uri="{FF2B5EF4-FFF2-40B4-BE49-F238E27FC236}">
                <a16:creationId xmlns:a16="http://schemas.microsoft.com/office/drawing/2014/main" id="{C5025DAC-8B93-4160-B017-3A274A5828C0}"/>
              </a:ext>
            </a:extLst>
          </p:cNvPr>
          <p:cNvCxnSpPr/>
          <p:nvPr/>
        </p:nvCxnSpPr>
        <p:spPr>
          <a:xfrm>
            <a:off x="1193532" y="1897380"/>
            <a:ext cx="9966960" cy="0"/>
          </a:xfrm>
          <a:prstGeom prst="line">
            <a:avLst/>
          </a:prstGeom>
          <a:ln w="12700">
            <a:solidFill>
              <a:schemeClr val="tx1">
                <a:lumMod val="75000"/>
                <a:lumOff val="25000"/>
              </a:schemeClr>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2352164510"/>
      </p:ext>
    </p:extLst>
  </p:cSld>
  <p:clrMap bg1="lt1" tx1="dk1" bg2="lt2" tx2="dk2" accent1="accent1" accent2="accent2" accent3="accent3" accent4="accent4" accent5="accent5" accent6="accent6" hlink="hlink" folHlink="folHlink"/>
  <p:sldLayoutIdLst>
    <p:sldLayoutId id="2147483697" r:id="rId1"/>
    <p:sldLayoutId id="2147483698" r:id="rId2"/>
    <p:sldLayoutId id="2147483699" r:id="rId3"/>
    <p:sldLayoutId id="2147483700" r:id="rId4"/>
    <p:sldLayoutId id="2147483701" r:id="rId5"/>
    <p:sldLayoutId id="2147483702" r:id="rId6"/>
    <p:sldLayoutId id="2147483703" r:id="rId7"/>
    <p:sldLayoutId id="2147483704" r:id="rId8"/>
    <p:sldLayoutId id="2147483705" r:id="rId9"/>
    <p:sldLayoutId id="2147483706" r:id="rId10"/>
    <p:sldLayoutId id="2147483707" r:id="rId11"/>
  </p:sldLayoutIdLst>
  <p:hf sldNum="0" hdr="0" ftr="0" dt="0"/>
  <p:txStyles>
    <p:titleStyle>
      <a:lvl1pPr algn="l" defTabSz="914400" rtl="0" eaLnBrk="1" latinLnBrk="0" hangingPunct="1">
        <a:lnSpc>
          <a:spcPct val="90000"/>
        </a:lnSpc>
        <a:spcBef>
          <a:spcPct val="0"/>
        </a:spcBef>
        <a:buNone/>
        <a:defRPr sz="4200" kern="1200" spc="-50" baseline="0">
          <a:solidFill>
            <a:schemeClr val="tx1">
              <a:lumMod val="75000"/>
              <a:lumOff val="25000"/>
            </a:schemeClr>
          </a:solidFill>
          <a:latin typeface="+mj-lt"/>
          <a:ea typeface="+mj-ea"/>
          <a:cs typeface="+mj-cs"/>
        </a:defRPr>
      </a:lvl1pPr>
    </p:titleStyle>
    <p:bodyStyle>
      <a:lvl1pPr marL="91440" indent="-91440" algn="l" defTabSz="914400" rtl="0" eaLnBrk="1" latinLnBrk="0" hangingPunct="1">
        <a:lnSpc>
          <a:spcPct val="120000"/>
        </a:lnSpc>
        <a:spcBef>
          <a:spcPts val="1200"/>
        </a:spcBef>
        <a:spcAft>
          <a:spcPts val="200"/>
        </a:spcAft>
        <a:buClr>
          <a:schemeClr val="accent1"/>
        </a:buClr>
        <a:buSzPct val="100000"/>
        <a:buFont typeface="Calibri" panose="020F0502020204030204" pitchFamily="34" charset="0"/>
        <a:buChar char=" "/>
        <a:defRPr sz="1800" kern="1200">
          <a:solidFill>
            <a:schemeClr val="tx1">
              <a:lumMod val="75000"/>
              <a:lumOff val="25000"/>
            </a:schemeClr>
          </a:solidFill>
          <a:latin typeface="+mn-lt"/>
          <a:ea typeface="+mn-ea"/>
          <a:cs typeface="+mn-cs"/>
        </a:defRPr>
      </a:lvl1pPr>
      <a:lvl2pPr marL="384048" indent="-182880" algn="l" defTabSz="914400" rtl="0" eaLnBrk="1" latinLnBrk="0" hangingPunct="1">
        <a:lnSpc>
          <a:spcPct val="100000"/>
        </a:lnSpc>
        <a:spcBef>
          <a:spcPts val="200"/>
        </a:spcBef>
        <a:spcAft>
          <a:spcPts val="400"/>
        </a:spcAft>
        <a:buClrTx/>
        <a:buFont typeface="Calibri" pitchFamily="34" charset="0"/>
        <a:buChar char="◦"/>
        <a:defRPr sz="1600" kern="1200">
          <a:solidFill>
            <a:schemeClr val="tx1">
              <a:lumMod val="75000"/>
              <a:lumOff val="25000"/>
            </a:schemeClr>
          </a:solidFill>
          <a:latin typeface="+mn-lt"/>
          <a:ea typeface="+mn-ea"/>
          <a:cs typeface="+mn-cs"/>
        </a:defRPr>
      </a:lvl2pPr>
      <a:lvl3pPr marL="566928" indent="-182880" algn="l" defTabSz="914400" rtl="0" eaLnBrk="1" latinLnBrk="0" hangingPunct="1">
        <a:lnSpc>
          <a:spcPct val="100000"/>
        </a:lnSpc>
        <a:spcBef>
          <a:spcPts val="200"/>
        </a:spcBef>
        <a:spcAft>
          <a:spcPts val="400"/>
        </a:spcAft>
        <a:buClrTx/>
        <a:buFont typeface="Calibri" pitchFamily="34" charset="0"/>
        <a:buChar char="◦"/>
        <a:defRPr sz="1200" kern="1200">
          <a:solidFill>
            <a:schemeClr val="tx1">
              <a:lumMod val="75000"/>
              <a:lumOff val="25000"/>
            </a:schemeClr>
          </a:solidFill>
          <a:latin typeface="+mn-lt"/>
          <a:ea typeface="+mn-ea"/>
          <a:cs typeface="+mn-cs"/>
        </a:defRPr>
      </a:lvl3pPr>
      <a:lvl4pPr marL="749808" indent="-182880" algn="l" defTabSz="914400" rtl="0" eaLnBrk="1" latinLnBrk="0" hangingPunct="1">
        <a:lnSpc>
          <a:spcPct val="100000"/>
        </a:lnSpc>
        <a:spcBef>
          <a:spcPts val="200"/>
        </a:spcBef>
        <a:spcAft>
          <a:spcPts val="400"/>
        </a:spcAft>
        <a:buClrTx/>
        <a:buFont typeface="Calibri" pitchFamily="34" charset="0"/>
        <a:buChar char="◦"/>
        <a:defRPr sz="1200" kern="1200">
          <a:solidFill>
            <a:schemeClr val="tx1">
              <a:lumMod val="75000"/>
              <a:lumOff val="25000"/>
            </a:schemeClr>
          </a:solidFill>
          <a:latin typeface="+mn-lt"/>
          <a:ea typeface="+mn-ea"/>
          <a:cs typeface="+mn-cs"/>
        </a:defRPr>
      </a:lvl4pPr>
      <a:lvl5pPr marL="932688" indent="-182880" algn="l" defTabSz="914400" rtl="0" eaLnBrk="1" latinLnBrk="0" hangingPunct="1">
        <a:lnSpc>
          <a:spcPct val="100000"/>
        </a:lnSpc>
        <a:spcBef>
          <a:spcPts val="200"/>
        </a:spcBef>
        <a:spcAft>
          <a:spcPts val="400"/>
        </a:spcAft>
        <a:buClrTx/>
        <a:buFont typeface="Calibri" pitchFamily="34" charset="0"/>
        <a:buChar char="◦"/>
        <a:defRPr sz="1200" kern="1200">
          <a:solidFill>
            <a:schemeClr val="tx1">
              <a:lumMod val="75000"/>
              <a:lumOff val="25000"/>
            </a:schemeClr>
          </a:solidFill>
          <a:latin typeface="+mn-lt"/>
          <a:ea typeface="+mn-ea"/>
          <a:cs typeface="+mn-cs"/>
        </a:defRPr>
      </a:lvl5pPr>
      <a:lvl6pPr marL="1100000" indent="-228600" algn="l" defTabSz="914400" rtl="0" eaLnBrk="1" latinLnBrk="0" hangingPunct="1">
        <a:lnSpc>
          <a:spcPct val="90000"/>
        </a:lnSpc>
        <a:spcBef>
          <a:spcPts val="200"/>
        </a:spcBef>
        <a:spcAft>
          <a:spcPts val="400"/>
        </a:spcAft>
        <a:buClr>
          <a:schemeClr val="accent1"/>
        </a:buClr>
        <a:buFont typeface="Calibri" pitchFamily="34" charset="0"/>
        <a:buChar char="◦"/>
        <a:defRPr sz="1400" kern="1200">
          <a:solidFill>
            <a:schemeClr val="tx1">
              <a:lumMod val="75000"/>
              <a:lumOff val="25000"/>
            </a:schemeClr>
          </a:solidFill>
          <a:latin typeface="+mn-lt"/>
          <a:ea typeface="+mn-ea"/>
          <a:cs typeface="+mn-cs"/>
        </a:defRPr>
      </a:lvl6pPr>
      <a:lvl7pPr marL="1300000" indent="-228600" algn="l" defTabSz="914400" rtl="0" eaLnBrk="1" latinLnBrk="0" hangingPunct="1">
        <a:lnSpc>
          <a:spcPct val="90000"/>
        </a:lnSpc>
        <a:spcBef>
          <a:spcPts val="200"/>
        </a:spcBef>
        <a:spcAft>
          <a:spcPts val="400"/>
        </a:spcAft>
        <a:buClr>
          <a:schemeClr val="accent1"/>
        </a:buClr>
        <a:buFont typeface="Calibri" pitchFamily="34" charset="0"/>
        <a:buChar char="◦"/>
        <a:defRPr sz="1400" kern="1200">
          <a:solidFill>
            <a:schemeClr val="tx1">
              <a:lumMod val="75000"/>
              <a:lumOff val="25000"/>
            </a:schemeClr>
          </a:solidFill>
          <a:latin typeface="+mn-lt"/>
          <a:ea typeface="+mn-ea"/>
          <a:cs typeface="+mn-cs"/>
        </a:defRPr>
      </a:lvl7pPr>
      <a:lvl8pPr marL="1500000" indent="-228600" algn="l" defTabSz="914400" rtl="0" eaLnBrk="1" latinLnBrk="0" hangingPunct="1">
        <a:lnSpc>
          <a:spcPct val="90000"/>
        </a:lnSpc>
        <a:spcBef>
          <a:spcPts val="200"/>
        </a:spcBef>
        <a:spcAft>
          <a:spcPts val="400"/>
        </a:spcAft>
        <a:buClr>
          <a:schemeClr val="accent1"/>
        </a:buClr>
        <a:buFont typeface="Calibri" pitchFamily="34" charset="0"/>
        <a:buChar char="◦"/>
        <a:defRPr sz="1400" kern="1200">
          <a:solidFill>
            <a:schemeClr val="tx1">
              <a:lumMod val="75000"/>
              <a:lumOff val="25000"/>
            </a:schemeClr>
          </a:solidFill>
          <a:latin typeface="+mn-lt"/>
          <a:ea typeface="+mn-ea"/>
          <a:cs typeface="+mn-cs"/>
        </a:defRPr>
      </a:lvl8pPr>
      <a:lvl9pPr marL="1700000" indent="-228600" algn="l" defTabSz="914400" rtl="0" eaLnBrk="1" latinLnBrk="0" hangingPunct="1">
        <a:lnSpc>
          <a:spcPct val="90000"/>
        </a:lnSpc>
        <a:spcBef>
          <a:spcPts val="200"/>
        </a:spcBef>
        <a:spcAft>
          <a:spcPts val="400"/>
        </a:spcAft>
        <a:buClr>
          <a:schemeClr val="accent1"/>
        </a:buClr>
        <a:buFont typeface="Calibri" pitchFamily="34" charset="0"/>
        <a:buChar char="◦"/>
        <a:defRPr sz="1400" kern="1200">
          <a:solidFill>
            <a:schemeClr val="tx1">
              <a:lumMod val="75000"/>
              <a:lumOff val="25000"/>
            </a:schemeClr>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slideLayout" Target="../slideLayouts/slideLayout46.xml"/><Relationship Id="rId2" Type="http://schemas.openxmlformats.org/officeDocument/2006/relationships/audio" Target="../media/media1.m4a"/><Relationship Id="rId1" Type="http://schemas.microsoft.com/office/2007/relationships/media" Target="../media/media1.m4a"/><Relationship Id="rId5" Type="http://schemas.openxmlformats.org/officeDocument/2006/relationships/image" Target="../media/image5.png"/><Relationship Id="rId4" Type="http://schemas.openxmlformats.org/officeDocument/2006/relationships/image" Target="../media/image4.jpeg"/></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30.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29.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30.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30.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30.xm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30.xml"/></Relationships>
</file>

<file path=ppt/slides/_rels/slide8.xml.rels><?xml version="1.0" encoding="UTF-8" standalone="yes"?>
<Relationships xmlns="http://schemas.openxmlformats.org/package/2006/relationships"><Relationship Id="rId3" Type="http://schemas.openxmlformats.org/officeDocument/2006/relationships/hyperlink" Target="https://www.youtube.com/watch?v=0FAHTrFzALc" TargetMode="External"/><Relationship Id="rId2" Type="http://schemas.openxmlformats.org/officeDocument/2006/relationships/hyperlink" Target="https://www.youtube.com/watch?v=cF0C3BDKUxk" TargetMode="External"/><Relationship Id="rId1" Type="http://schemas.openxmlformats.org/officeDocument/2006/relationships/slideLayout" Target="../slideLayouts/slideLayout30.xml"/><Relationship Id="rId6" Type="http://schemas.openxmlformats.org/officeDocument/2006/relationships/hyperlink" Target="https://www.youtube.com/watch?v=xLgXrG4qQ8k" TargetMode="External"/><Relationship Id="rId5" Type="http://schemas.openxmlformats.org/officeDocument/2006/relationships/hyperlink" Target="https://www.youtube.com/watch?v=4zeWvuZ-rHA" TargetMode="External"/><Relationship Id="rId4" Type="http://schemas.openxmlformats.org/officeDocument/2006/relationships/hyperlink" Target="https://www.youtube.com/watch?v=E401rg6wdHw" TargetMode="External"/></Relationships>
</file>

<file path=ppt/slides/_rels/slide9.xml.rels><?xml version="1.0" encoding="UTF-8" standalone="yes"?>
<Relationships xmlns="http://schemas.openxmlformats.org/package/2006/relationships"><Relationship Id="rId3" Type="http://schemas.openxmlformats.org/officeDocument/2006/relationships/slideLayout" Target="../slideLayouts/slideLayout30.xml"/><Relationship Id="rId2" Type="http://schemas.openxmlformats.org/officeDocument/2006/relationships/video" Target="../media/media2.mov"/><Relationship Id="rId1" Type="http://schemas.microsoft.com/office/2007/relationships/media" Target="../media/media2.mov"/><Relationship Id="rId4" Type="http://schemas.openxmlformats.org/officeDocument/2006/relationships/image" Target="../media/image6.png"/></Relationships>
</file>

<file path=ppt/slides/_rels/slide10.xml.rels><?xml version="1.0" encoding="UTF-8" standalone="yes"?>
<Relationships xmlns="http://schemas.openxmlformats.org/package/2006/relationships"><Relationship Id="rId3" Type="http://schemas.openxmlformats.org/officeDocument/2006/relationships/slideLayout" Target="../slideLayouts/slideLayout30.xml"/><Relationship Id="rId2" Type="http://schemas.openxmlformats.org/officeDocument/2006/relationships/video" Target="../media/media3.mov"/><Relationship Id="rId1" Type="http://schemas.microsoft.com/office/2007/relationships/media" Target="../media/media3.mov"/><Relationship Id="rId4" Type="http://schemas.openxmlformats.org/officeDocument/2006/relationships/image" Target="../media/image7.png"/></Relationships>
</file>

<file path=ppt/slides/_rels/slide11.xml.rels><?xml version="1.0" encoding="UTF-8" standalone="yes"?>
<Relationships xmlns="http://schemas.openxmlformats.org/package/2006/relationships"><Relationship Id="rId3" Type="http://schemas.openxmlformats.org/officeDocument/2006/relationships/slideLayout" Target="../slideLayouts/slideLayout30.xml"/><Relationship Id="rId2" Type="http://schemas.openxmlformats.org/officeDocument/2006/relationships/video" Target="../media/media4.mov"/><Relationship Id="rId1" Type="http://schemas.microsoft.com/office/2007/relationships/media" Target="../media/media4.mov"/><Relationship Id="rId4" Type="http://schemas.openxmlformats.org/officeDocument/2006/relationships/image" Target="../media/image8.png"/></Relationships>
</file>

<file path=ppt/slides/_rels/slide12.xml.rels><?xml version="1.0" encoding="UTF-8" standalone="yes"?>
<Relationships xmlns="http://schemas.openxmlformats.org/package/2006/relationships"><Relationship Id="rId3" Type="http://schemas.openxmlformats.org/officeDocument/2006/relationships/slideLayout" Target="../slideLayouts/slideLayout30.xml"/><Relationship Id="rId2" Type="http://schemas.openxmlformats.org/officeDocument/2006/relationships/video" Target="../media/media5.mov"/><Relationship Id="rId1" Type="http://schemas.microsoft.com/office/2007/relationships/media" Target="../media/media5.mov"/><Relationship Id="rId4" Type="http://schemas.openxmlformats.org/officeDocument/2006/relationships/image" Target="../media/image9.png"/></Relationships>
</file>

<file path=ppt/slides/_rels/slide13.xml.rels><?xml version="1.0" encoding="UTF-8" standalone="yes"?>
<Relationships xmlns="http://schemas.openxmlformats.org/package/2006/relationships"><Relationship Id="rId3" Type="http://schemas.openxmlformats.org/officeDocument/2006/relationships/slideLayout" Target="../slideLayouts/slideLayout30.xml"/><Relationship Id="rId2" Type="http://schemas.openxmlformats.org/officeDocument/2006/relationships/video" Target="../media/media6.mov"/><Relationship Id="rId1" Type="http://schemas.microsoft.com/office/2007/relationships/media" Target="../media/media6.mov"/><Relationship Id="rId4" Type="http://schemas.openxmlformats.org/officeDocument/2006/relationships/image" Target="../media/image10.png"/></Relationships>
</file>

<file path=ppt/slides/_rels/slide1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6.xml.rels><?xml version="1.0" encoding="UTF-8" standalone="yes"?>
<Relationships xmlns="http://schemas.openxmlformats.org/package/2006/relationships"><Relationship Id="rId3" Type="http://schemas.openxmlformats.org/officeDocument/2006/relationships/image" Target="../media/image11.jpeg"/><Relationship Id="rId2" Type="http://schemas.openxmlformats.org/officeDocument/2006/relationships/notesSlide" Target="../notesSlides/notesSlide1.xml"/><Relationship Id="rId1" Type="http://schemas.openxmlformats.org/officeDocument/2006/relationships/slideLayout" Target="../slideLayouts/slideLayout2.xml"/><Relationship Id="rId4" Type="http://schemas.openxmlformats.org/officeDocument/2006/relationships/image" Target="../media/image12.jpeg"/></Relationships>
</file>

<file path=ppt/slides/_rels/slide17.xml.rels><?xml version="1.0" encoding="UTF-8" standalone="yes"?>
<Relationships xmlns="http://schemas.openxmlformats.org/package/2006/relationships"><Relationship Id="rId3" Type="http://schemas.openxmlformats.org/officeDocument/2006/relationships/hyperlink" Target="http://content.time.com/time/world/article/0,8599,1832434,00.html" TargetMode="External"/><Relationship Id="rId2" Type="http://schemas.openxmlformats.org/officeDocument/2006/relationships/notesSlide" Target="../notesSlides/notesSlide2.xml"/><Relationship Id="rId1" Type="http://schemas.openxmlformats.org/officeDocument/2006/relationships/slideLayout" Target="../slideLayouts/slideLayout2.xml"/></Relationships>
</file>

<file path=ppt/slides/_rels/slide18.xml.rels><?xml version="1.0" encoding="UTF-8" standalone="yes"?>
<Relationships xmlns="http://schemas.openxmlformats.org/package/2006/relationships"><Relationship Id="rId3" Type="http://schemas.openxmlformats.org/officeDocument/2006/relationships/image" Target="../media/image13.jpeg"/><Relationship Id="rId2" Type="http://schemas.openxmlformats.org/officeDocument/2006/relationships/notesSlide" Target="../notesSlides/notesSlide3.xml"/><Relationship Id="rId1" Type="http://schemas.openxmlformats.org/officeDocument/2006/relationships/slideLayout" Target="../slideLayouts/slideLayout2.xml"/><Relationship Id="rId5" Type="http://schemas.openxmlformats.org/officeDocument/2006/relationships/image" Target="../media/image15.jpeg"/><Relationship Id="rId4" Type="http://schemas.openxmlformats.org/officeDocument/2006/relationships/image" Target="../media/image14.jpeg"/></Relationships>
</file>

<file path=ppt/slides/_rels/slide1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0.xml.rels><?xml version="1.0" encoding="UTF-8" standalone="yes"?>
<Relationships xmlns="http://schemas.openxmlformats.org/package/2006/relationships"><Relationship Id="rId3" Type="http://schemas.openxmlformats.org/officeDocument/2006/relationships/image" Target="../media/image16.jpeg"/><Relationship Id="rId2" Type="http://schemas.openxmlformats.org/officeDocument/2006/relationships/notesSlide" Target="../notesSlides/notesSlide4.xml"/><Relationship Id="rId1" Type="http://schemas.openxmlformats.org/officeDocument/2006/relationships/slideLayout" Target="../slideLayouts/slideLayout2.xml"/><Relationship Id="rId6" Type="http://schemas.openxmlformats.org/officeDocument/2006/relationships/image" Target="../media/image19.jpeg"/><Relationship Id="rId5" Type="http://schemas.openxmlformats.org/officeDocument/2006/relationships/image" Target="../media/image18.jpeg"/><Relationship Id="rId4" Type="http://schemas.openxmlformats.org/officeDocument/2006/relationships/image" Target="../media/image17.jpeg"/></Relationships>
</file>

<file path=ppt/slides/_rels/slide21.xml.rels><?xml version="1.0" encoding="UTF-8" standalone="yes"?>
<Relationships xmlns="http://schemas.openxmlformats.org/package/2006/relationships"><Relationship Id="rId3" Type="http://schemas.openxmlformats.org/officeDocument/2006/relationships/image" Target="../media/image20.jpeg"/><Relationship Id="rId2" Type="http://schemas.openxmlformats.org/officeDocument/2006/relationships/notesSlide" Target="../notesSlides/notesSlide5.xml"/><Relationship Id="rId1" Type="http://schemas.openxmlformats.org/officeDocument/2006/relationships/slideLayout" Target="../slideLayouts/slideLayout2.xml"/></Relationships>
</file>

<file path=ppt/slides/_rels/slide2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3.xml.rels><?xml version="1.0" encoding="UTF-8" standalone="yes"?>
<Relationships xmlns="http://schemas.openxmlformats.org/package/2006/relationships"><Relationship Id="rId3" Type="http://schemas.openxmlformats.org/officeDocument/2006/relationships/image" Target="../media/image21.jpeg"/><Relationship Id="rId2" Type="http://schemas.openxmlformats.org/officeDocument/2006/relationships/notesSlide" Target="../notesSlides/notesSlide6.xml"/><Relationship Id="rId1" Type="http://schemas.openxmlformats.org/officeDocument/2006/relationships/slideLayout" Target="../slideLayouts/slideLayout2.xml"/><Relationship Id="rId5" Type="http://schemas.openxmlformats.org/officeDocument/2006/relationships/image" Target="../media/image23.jpeg"/><Relationship Id="rId4" Type="http://schemas.openxmlformats.org/officeDocument/2006/relationships/image" Target="../media/image22.jpeg"/></Relationships>
</file>

<file path=ppt/slides/_rels/slide24.xml.rels><?xml version="1.0" encoding="UTF-8" standalone="yes"?>
<Relationships xmlns="http://schemas.openxmlformats.org/package/2006/relationships"><Relationship Id="rId3" Type="http://schemas.openxmlformats.org/officeDocument/2006/relationships/image" Target="../media/image24.jpeg"/><Relationship Id="rId2" Type="http://schemas.openxmlformats.org/officeDocument/2006/relationships/notesSlide" Target="../notesSlides/notesSlide7.xml"/><Relationship Id="rId1" Type="http://schemas.openxmlformats.org/officeDocument/2006/relationships/slideLayout" Target="../slideLayouts/slideLayout2.xml"/><Relationship Id="rId4" Type="http://schemas.openxmlformats.org/officeDocument/2006/relationships/image" Target="../media/image25.jpeg"/></Relationships>
</file>

<file path=ppt/slides/_rels/slide25.xml.rels><?xml version="1.0" encoding="UTF-8" standalone="yes"?>
<Relationships xmlns="http://schemas.openxmlformats.org/package/2006/relationships"><Relationship Id="rId1" Type="http://schemas.openxmlformats.org/officeDocument/2006/relationships/slideLayout" Target="../slideLayouts/slideLayout19.xml"/></Relationships>
</file>

<file path=ppt/slides/_rels/slide26.xml.rels><?xml version="1.0" encoding="UTF-8" standalone="yes"?>
<Relationships xmlns="http://schemas.openxmlformats.org/package/2006/relationships"><Relationship Id="rId2" Type="http://schemas.openxmlformats.org/officeDocument/2006/relationships/image" Target="../media/image26.png"/><Relationship Id="rId1" Type="http://schemas.openxmlformats.org/officeDocument/2006/relationships/slideLayout" Target="../slideLayouts/slideLayout18.xml"/></Relationships>
</file>

<file path=ppt/slides/_rels/slide27.xml.rels><?xml version="1.0" encoding="UTF-8" standalone="yes"?>
<Relationships xmlns="http://schemas.openxmlformats.org/package/2006/relationships"><Relationship Id="rId3" Type="http://schemas.openxmlformats.org/officeDocument/2006/relationships/image" Target="../media/image27.png"/><Relationship Id="rId2" Type="http://schemas.openxmlformats.org/officeDocument/2006/relationships/notesSlide" Target="../notesSlides/notesSlide8.xml"/><Relationship Id="rId1" Type="http://schemas.openxmlformats.org/officeDocument/2006/relationships/slideLayout" Target="../slideLayouts/slideLayout19.xml"/></Relationships>
</file>

<file path=ppt/slides/_rels/slide28.xml.rels><?xml version="1.0" encoding="UTF-8" standalone="yes"?>
<Relationships xmlns="http://schemas.openxmlformats.org/package/2006/relationships"><Relationship Id="rId3" Type="http://schemas.openxmlformats.org/officeDocument/2006/relationships/image" Target="../media/image27.png"/><Relationship Id="rId2" Type="http://schemas.openxmlformats.org/officeDocument/2006/relationships/notesSlide" Target="../notesSlides/notesSlide9.xml"/><Relationship Id="rId1" Type="http://schemas.openxmlformats.org/officeDocument/2006/relationships/slideLayout" Target="../slideLayouts/slideLayout19.xml"/></Relationships>
</file>

<file path=ppt/slides/_rels/slide29.xml.rels><?xml version="1.0" encoding="UTF-8" standalone="yes"?>
<Relationships xmlns="http://schemas.openxmlformats.org/package/2006/relationships"><Relationship Id="rId3" Type="http://schemas.openxmlformats.org/officeDocument/2006/relationships/image" Target="../media/image27.png"/><Relationship Id="rId2" Type="http://schemas.openxmlformats.org/officeDocument/2006/relationships/notesSlide" Target="../notesSlides/notesSlide10.xml"/><Relationship Id="rId1" Type="http://schemas.openxmlformats.org/officeDocument/2006/relationships/slideLayout" Target="../slideLayouts/slideLayout19.xml"/></Relationships>
</file>

<file path=ppt/slides/_rels/slide30.xml.rels><?xml version="1.0" encoding="UTF-8" standalone="yes"?>
<Relationships xmlns="http://schemas.openxmlformats.org/package/2006/relationships"><Relationship Id="rId3" Type="http://schemas.openxmlformats.org/officeDocument/2006/relationships/image" Target="../media/image27.png"/><Relationship Id="rId2" Type="http://schemas.openxmlformats.org/officeDocument/2006/relationships/notesSlide" Target="../notesSlides/notesSlide11.xml"/><Relationship Id="rId1" Type="http://schemas.openxmlformats.org/officeDocument/2006/relationships/slideLayout" Target="../slideLayouts/slideLayout19.xml"/></Relationships>
</file>

<file path=ppt/slides/_rels/slide31.xml.rels><?xml version="1.0" encoding="UTF-8" standalone="yes"?>
<Relationships xmlns="http://schemas.openxmlformats.org/package/2006/relationships"><Relationship Id="rId2" Type="http://schemas.openxmlformats.org/officeDocument/2006/relationships/image" Target="../media/image28.png"/><Relationship Id="rId1" Type="http://schemas.openxmlformats.org/officeDocument/2006/relationships/slideLayout" Target="../slideLayouts/slideLayout19.xml"/></Relationships>
</file>

<file path=ppt/slides/_rels/slide32.xml.rels><?xml version="1.0" encoding="UTF-8" standalone="yes"?>
<Relationships xmlns="http://schemas.openxmlformats.org/package/2006/relationships"><Relationship Id="rId1" Type="http://schemas.openxmlformats.org/officeDocument/2006/relationships/slideLayout" Target="../slideLayouts/slideLayout47.xml"/></Relationships>
</file>

<file path=ppt/slides/_rels/slide33.xml.rels><?xml version="1.0" encoding="UTF-8" standalone="yes"?>
<Relationships xmlns="http://schemas.openxmlformats.org/package/2006/relationships"><Relationship Id="rId1" Type="http://schemas.openxmlformats.org/officeDocument/2006/relationships/slideLayout" Target="../slideLayouts/slideLayout47.xml"/></Relationships>
</file>

<file path=ppt/slides/_rels/slide34.xml.rels><?xml version="1.0" encoding="UTF-8" standalone="yes"?>
<Relationships xmlns="http://schemas.openxmlformats.org/package/2006/relationships"><Relationship Id="rId1" Type="http://schemas.openxmlformats.org/officeDocument/2006/relationships/slideLayout" Target="../slideLayouts/slideLayout47.xml"/></Relationships>
</file>

<file path=ppt/slides/_rels/slide35.xml.rels><?xml version="1.0" encoding="UTF-8" standalone="yes"?>
<Relationships xmlns="http://schemas.openxmlformats.org/package/2006/relationships"><Relationship Id="rId1" Type="http://schemas.openxmlformats.org/officeDocument/2006/relationships/slideLayout" Target="../slideLayouts/slideLayout47.xml"/></Relationships>
</file>

<file path=ppt/slides/_rels/slide36.xml.rels><?xml version="1.0" encoding="UTF-8" standalone="yes"?>
<Relationships xmlns="http://schemas.openxmlformats.org/package/2006/relationships"><Relationship Id="rId1" Type="http://schemas.openxmlformats.org/officeDocument/2006/relationships/slideLayout" Target="../slideLayouts/slideLayout47.xml"/></Relationships>
</file>

<file path=ppt/slides/_rels/slide37.xml.rels><?xml version="1.0" encoding="UTF-8" standalone="yes"?>
<Relationships xmlns="http://schemas.openxmlformats.org/package/2006/relationships"><Relationship Id="rId1" Type="http://schemas.openxmlformats.org/officeDocument/2006/relationships/slideLayout" Target="../slideLayouts/slideLayout47.xml"/></Relationships>
</file>

<file path=ppt/slides/_rels/slide38.xml.rels><?xml version="1.0" encoding="UTF-8" standalone="yes"?>
<Relationships xmlns="http://schemas.openxmlformats.org/package/2006/relationships"><Relationship Id="rId2" Type="http://schemas.openxmlformats.org/officeDocument/2006/relationships/image" Target="../media/image29.png"/><Relationship Id="rId1" Type="http://schemas.openxmlformats.org/officeDocument/2006/relationships/slideLayout" Target="../slideLayouts/slideLayout19.xml"/></Relationships>
</file>

<file path=ppt/slides/_rels/slide39.xml.rels><?xml version="1.0" encoding="UTF-8" standalone="yes"?>
<Relationships xmlns="http://schemas.openxmlformats.org/package/2006/relationships"><Relationship Id="rId1" Type="http://schemas.openxmlformats.org/officeDocument/2006/relationships/slideLayout" Target="../slideLayouts/slideLayout19.xml"/></Relationships>
</file>

<file path=ppt/slides/_rels/slide40.xml.rels><?xml version="1.0" encoding="UTF-8" standalone="yes"?>
<Relationships xmlns="http://schemas.openxmlformats.org/package/2006/relationships"><Relationship Id="rId8" Type="http://schemas.openxmlformats.org/officeDocument/2006/relationships/hyperlink" Target="https://www.youtube.com/watch?v=E401rg6wdHw" TargetMode="External"/><Relationship Id="rId3" Type="http://schemas.openxmlformats.org/officeDocument/2006/relationships/hyperlink" Target="https://laws.worldrugby.org/index.php?&amp;language=EN" TargetMode="External"/><Relationship Id="rId7" Type="http://schemas.openxmlformats.org/officeDocument/2006/relationships/hyperlink" Target="https://www.youtube.com/watch?v=4zeWvuZ-rHA" TargetMode="External"/><Relationship Id="rId2" Type="http://schemas.openxmlformats.org/officeDocument/2006/relationships/hyperlink" Target="https://football-technology.fifa.com/en/media-tiles/video-assistant-referee-var/" TargetMode="External"/><Relationship Id="rId1" Type="http://schemas.openxmlformats.org/officeDocument/2006/relationships/slideLayout" Target="../slideLayouts/slideLayout30.xml"/><Relationship Id="rId6" Type="http://schemas.openxmlformats.org/officeDocument/2006/relationships/hyperlink" Target="https://www.youtube.com/watch?v=xLgXrG4qQ8k" TargetMode="External"/><Relationship Id="rId5" Type="http://schemas.openxmlformats.org/officeDocument/2006/relationships/hyperlink" Target="https://www.quora.com/What-are-the-pros-and-cons-of-VAR-Visual-Assistant-Referee-in-football-matches" TargetMode="External"/><Relationship Id="rId10" Type="http://schemas.openxmlformats.org/officeDocument/2006/relationships/hyperlink" Target="https://www.youtube.com/watch?v=cF0C3BDKUxk" TargetMode="External"/><Relationship Id="rId4" Type="http://schemas.openxmlformats.org/officeDocument/2006/relationships/hyperlink" Target="https://www.rugbyworld.com/tournaments/rugby-world-cup-2019/tmo-television-match-official-explained-88934" TargetMode="External"/><Relationship Id="rId9" Type="http://schemas.openxmlformats.org/officeDocument/2006/relationships/hyperlink" Target="https://www.youtube.com/watch?v=0FAHTrFzALc" TargetMode="External"/></Relationships>
</file>

<file path=ppt/slides/_rels/slide41.xml.rels><?xml version="1.0" encoding="UTF-8" standalone="yes"?>
<Relationships xmlns="http://schemas.openxmlformats.org/package/2006/relationships"><Relationship Id="rId3" Type="http://schemas.openxmlformats.org/officeDocument/2006/relationships/hyperlink" Target="https://www.computerweekly.com/feature/Data-takes-to-the-road-the-technology-behind-the-Tour-de-France" TargetMode="External"/><Relationship Id="rId2" Type="http://schemas.openxmlformats.org/officeDocument/2006/relationships/hyperlink" Target="https://www.hire-intelligence.co.uk/evolution-of-technology-in-sport/" TargetMode="External"/><Relationship Id="rId1" Type="http://schemas.openxmlformats.org/officeDocument/2006/relationships/slideLayout" Target="../slideLayouts/slideLayout2.xml"/><Relationship Id="rId4" Type="http://schemas.openxmlformats.org/officeDocument/2006/relationships/hyperlink" Target="https://www.wellspring.com/blog/2016/08/17/olympic-innovations-how-technology-impacted-swimming" TargetMode="External"/></Relationships>
</file>

<file path=ppt/slides/_rels/slide42.xml.rels><?xml version="1.0" encoding="UTF-8" standalone="yes"?>
<Relationships xmlns="http://schemas.openxmlformats.org/package/2006/relationships"><Relationship Id="rId3" Type="http://schemas.openxmlformats.org/officeDocument/2006/relationships/hyperlink" Target="https://www.eis2win.co.uk/service/performance-analysis/" TargetMode="External"/><Relationship Id="rId2" Type="http://schemas.openxmlformats.org/officeDocument/2006/relationships/hyperlink" Target="http://www.sportni.net/performance/sports-institute-northern-ireland/performance-science/performance-analysis/" TargetMode="External"/><Relationship Id="rId1" Type="http://schemas.openxmlformats.org/officeDocument/2006/relationships/slideLayout" Target="../slideLayouts/slideLayout19.xml"/></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18" name="Rectangle 17">
            <a:extLst>
              <a:ext uri="{FF2B5EF4-FFF2-40B4-BE49-F238E27FC236}">
                <a16:creationId xmlns:a16="http://schemas.microsoft.com/office/drawing/2014/main" id="{6482F060-A4AF-4E0B-B364-7C6BA4AE9C0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white">
          <a:xfrm>
            <a:off x="-6220" y="0"/>
            <a:ext cx="4641315" cy="6858000"/>
          </a:xfrm>
          <a:prstGeom prst="rect">
            <a:avLst/>
          </a:prstGeom>
          <a:solidFill>
            <a:srgbClr val="262626"/>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a:extLst>
              <a:ext uri="{FF2B5EF4-FFF2-40B4-BE49-F238E27FC236}">
                <a16:creationId xmlns:a16="http://schemas.microsoft.com/office/drawing/2014/main" id="{49981875-EA34-EC44-B05C-E627B3C28B50}"/>
              </a:ext>
            </a:extLst>
          </p:cNvPr>
          <p:cNvSpPr>
            <a:spLocks noGrp="1"/>
          </p:cNvSpPr>
          <p:nvPr>
            <p:ph type="ctrTitle"/>
          </p:nvPr>
        </p:nvSpPr>
        <p:spPr>
          <a:xfrm>
            <a:off x="484814" y="640080"/>
            <a:ext cx="3659246" cy="2850319"/>
          </a:xfrm>
        </p:spPr>
        <p:txBody>
          <a:bodyPr>
            <a:normAutofit/>
          </a:bodyPr>
          <a:lstStyle/>
          <a:p>
            <a:r>
              <a:rPr lang="en-US" sz="4600" dirty="0">
                <a:solidFill>
                  <a:srgbClr val="FFFFFF"/>
                </a:solidFill>
              </a:rPr>
              <a:t>How has technology affected the way we train?</a:t>
            </a:r>
          </a:p>
        </p:txBody>
      </p:sp>
      <p:cxnSp>
        <p:nvCxnSpPr>
          <p:cNvPr id="20" name="Straight Connector 19">
            <a:extLst>
              <a:ext uri="{FF2B5EF4-FFF2-40B4-BE49-F238E27FC236}">
                <a16:creationId xmlns:a16="http://schemas.microsoft.com/office/drawing/2014/main" id="{B9EB6DAA-2F0C-43D5-A577-15D5D2C4E3F5}"/>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622797" y="3651268"/>
            <a:ext cx="3383280" cy="0"/>
          </a:xfrm>
          <a:prstGeom prst="line">
            <a:avLst/>
          </a:prstGeom>
          <a:ln w="19050">
            <a:solidFill>
              <a:schemeClr val="accent1"/>
            </a:solidFill>
          </a:ln>
        </p:spPr>
        <p:style>
          <a:lnRef idx="1">
            <a:schemeClr val="accent1"/>
          </a:lnRef>
          <a:fillRef idx="0">
            <a:schemeClr val="accent1"/>
          </a:fillRef>
          <a:effectRef idx="0">
            <a:schemeClr val="accent1"/>
          </a:effectRef>
          <a:fontRef idx="minor">
            <a:schemeClr val="tx1"/>
          </a:fontRef>
        </p:style>
      </p:cxnSp>
      <p:pic>
        <p:nvPicPr>
          <p:cNvPr id="4" name="Picture 3">
            <a:extLst>
              <a:ext uri="{FF2B5EF4-FFF2-40B4-BE49-F238E27FC236}">
                <a16:creationId xmlns:a16="http://schemas.microsoft.com/office/drawing/2014/main" id="{F149F131-E202-4BD2-BD0C-D7B1B6D8D0DF}"/>
              </a:ext>
            </a:extLst>
          </p:cNvPr>
          <p:cNvPicPr>
            <a:picLocks noChangeAspect="1"/>
          </p:cNvPicPr>
          <p:nvPr/>
        </p:nvPicPr>
        <p:blipFill rotWithShape="1">
          <a:blip r:embed="rId4"/>
          <a:srcRect l="9979" r="17019" b="-1"/>
          <a:stretch/>
        </p:blipFill>
        <p:spPr>
          <a:xfrm>
            <a:off x="4635095" y="10"/>
            <a:ext cx="7556889" cy="6857990"/>
          </a:xfrm>
          <a:prstGeom prst="rect">
            <a:avLst/>
          </a:prstGeom>
        </p:spPr>
      </p:pic>
      <p:pic>
        <p:nvPicPr>
          <p:cNvPr id="5" name="Audio 4">
            <a:hlinkClick r:id="" action="ppaction://media"/>
            <a:extLst>
              <a:ext uri="{FF2B5EF4-FFF2-40B4-BE49-F238E27FC236}">
                <a16:creationId xmlns:a16="http://schemas.microsoft.com/office/drawing/2014/main" id="{40DD08DD-99FC-514D-85F0-70D8F91764CB}"/>
              </a:ext>
            </a:extLst>
          </p:cNvPr>
          <p:cNvPicPr>
            <a:picLocks noChangeAspect="1"/>
          </p:cNvPicPr>
          <p:nvPr>
            <a:audioFile r:link="rId2"/>
            <p:extLst>
              <p:ext uri="{DAA4B4D4-6D71-4841-9C94-3DE7FCFB9230}">
                <p14:media xmlns:p14="http://schemas.microsoft.com/office/powerpoint/2010/main" r:embed="rId1"/>
              </p:ext>
            </p:extLst>
          </p:nvPr>
        </p:nvPicPr>
        <p:blipFill>
          <a:blip r:embed="rId5"/>
          <a:stretch>
            <a:fillRect/>
          </a:stretch>
        </p:blipFill>
        <p:spPr>
          <a:xfrm>
            <a:off x="11163300" y="5829300"/>
            <a:ext cx="812800" cy="812800"/>
          </a:xfrm>
          <a:prstGeom prst="rect">
            <a:avLst/>
          </a:prstGeom>
        </p:spPr>
      </p:pic>
    </p:spTree>
    <p:extLst>
      <p:ext uri="{BB962C8B-B14F-4D97-AF65-F5344CB8AC3E}">
        <p14:creationId xmlns:p14="http://schemas.microsoft.com/office/powerpoint/2010/main" val="1746272314"/>
      </p:ext>
    </p:extLst>
  </p:cSld>
  <p:clrMapOvr>
    <a:overrideClrMapping bg1="dk1" tx1="lt1" bg2="dk2" tx2="lt2" accent1="accent1" accent2="accent2" accent3="accent3" accent4="accent4" accent5="accent5" accent6="accent6" hlink="hlink" folHlink="folHlink"/>
  </p:clrMapOvr>
  <mc:AlternateContent xmlns:mc="http://schemas.openxmlformats.org/markup-compatibility/2006" xmlns:p14="http://schemas.microsoft.com/office/powerpoint/2010/main">
    <mc:Choice Requires="p14">
      <p:transition spd="slow" p14:dur="2000" advTm="2574"/>
    </mc:Choice>
    <mc:Fallback xmlns="">
      <p:transition spd="slow" advTm="2574"/>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5"/>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5"/>
                </p:tgtEl>
              </p:cMediaNode>
            </p:audio>
          </p:childTnLst>
        </p:cTn>
      </p:par>
    </p:tnLst>
  </p:timing>
</p:sld>
</file>

<file path=ppt/slides/slide2.xml><?xml version="1.0" encoding="utf-8"?>
<p:sld xmlns:a="http://schemas.openxmlformats.org/drawingml/2006/main" xmlns:r="http://schemas.openxmlformats.org/officeDocument/2006/relationships" xmlns:p="http://schemas.openxmlformats.org/presentationml/2006/main">
  <p:cSld name="Slide37">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CED38A0-49B2-42C8-9A58-9059CFD891BC}"/>
              </a:ext>
            </a:extLst>
          </p:cNvPr>
          <p:cNvSpPr txBox="1">
            <a:spLocks noGrp="1"/>
          </p:cNvSpPr>
          <p:nvPr>
            <p:ph type="title"/>
          </p:nvPr>
        </p:nvSpPr>
        <p:spPr/>
        <p:txBody>
          <a:bodyPr/>
          <a:lstStyle/>
          <a:p>
            <a:pPr lvl="0"/>
            <a:r>
              <a:rPr lang="en-GB"/>
              <a:t>Technology in sport #1- VAR</a:t>
            </a:r>
          </a:p>
        </p:txBody>
      </p:sp>
      <p:sp>
        <p:nvSpPr>
          <p:cNvPr id="3" name="Content Placeholder 2">
            <a:extLst>
              <a:ext uri="{FF2B5EF4-FFF2-40B4-BE49-F238E27FC236}">
                <a16:creationId xmlns:a16="http://schemas.microsoft.com/office/drawing/2014/main" id="{1EC6B514-66CA-47C7-BF54-2B6E07613FE4}"/>
              </a:ext>
            </a:extLst>
          </p:cNvPr>
          <p:cNvSpPr txBox="1">
            <a:spLocks noGrp="1"/>
          </p:cNvSpPr>
          <p:nvPr>
            <p:ph idx="1"/>
          </p:nvPr>
        </p:nvSpPr>
        <p:spPr/>
        <p:txBody>
          <a:bodyPr/>
          <a:lstStyle/>
          <a:p>
            <a:pPr marL="0" lvl="0" indent="0">
              <a:buNone/>
            </a:pPr>
            <a:r>
              <a:rPr lang="en-GB"/>
              <a:t>Content – what is VAR?</a:t>
            </a:r>
          </a:p>
          <a:p>
            <a:pPr marL="0" lvl="0" indent="0">
              <a:buNone/>
            </a:pPr>
            <a:r>
              <a:rPr lang="en-GB"/>
              <a:t>               - what positives does it have</a:t>
            </a:r>
          </a:p>
          <a:p>
            <a:pPr marL="0" lvl="0" indent="0">
              <a:buNone/>
            </a:pPr>
            <a:r>
              <a:rPr lang="en-GB"/>
              <a:t>               - what negatives does it have</a:t>
            </a:r>
          </a:p>
          <a:p>
            <a:pPr marL="0" lvl="0" indent="0">
              <a:buNone/>
            </a:pPr>
            <a:r>
              <a:rPr lang="en-GB"/>
              <a:t>               - What are your thought?</a:t>
            </a:r>
          </a:p>
          <a:p>
            <a:pPr marL="0" lvl="0" indent="0">
              <a:buNone/>
            </a:pPr>
            <a:r>
              <a:rPr lang="en-GB"/>
              <a:t>               - Activity.</a:t>
            </a:r>
          </a:p>
        </p:txBody>
      </p:sp>
    </p:spTree>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name="Slide26">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13D3F0B-93DE-45EB-81F9-96BD3002DB11}"/>
              </a:ext>
            </a:extLst>
          </p:cNvPr>
          <p:cNvSpPr txBox="1">
            <a:spLocks noGrp="1"/>
          </p:cNvSpPr>
          <p:nvPr>
            <p:ph type="ctrTitle"/>
          </p:nvPr>
        </p:nvSpPr>
        <p:spPr/>
        <p:txBody>
          <a:bodyPr/>
          <a:lstStyle/>
          <a:p>
            <a:pPr lvl="0"/>
            <a:r>
              <a:rPr lang="en-GB"/>
              <a:t>Video assistant referee (VAR) </a:t>
            </a:r>
          </a:p>
        </p:txBody>
      </p:sp>
      <p:sp>
        <p:nvSpPr>
          <p:cNvPr id="3" name="Subtitle 2">
            <a:extLst>
              <a:ext uri="{FF2B5EF4-FFF2-40B4-BE49-F238E27FC236}">
                <a16:creationId xmlns:a16="http://schemas.microsoft.com/office/drawing/2014/main" id="{8C3B7EDE-62A4-46AE-8003-1C14C3597859}"/>
              </a:ext>
            </a:extLst>
          </p:cNvPr>
          <p:cNvSpPr txBox="1">
            <a:spLocks noGrp="1"/>
          </p:cNvSpPr>
          <p:nvPr>
            <p:ph type="subTitle" idx="1"/>
          </p:nvPr>
        </p:nvSpPr>
        <p:spPr/>
        <p:txBody>
          <a:bodyPr/>
          <a:lstStyle/>
          <a:p>
            <a:endParaRPr lang="en-GB"/>
          </a:p>
        </p:txBody>
      </p:sp>
    </p:spTree>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name="Slide27">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360A8A1-93E9-4B1A-8337-9C27D47D1698}"/>
              </a:ext>
            </a:extLst>
          </p:cNvPr>
          <p:cNvSpPr txBox="1">
            <a:spLocks noGrp="1"/>
          </p:cNvSpPr>
          <p:nvPr>
            <p:ph type="title"/>
          </p:nvPr>
        </p:nvSpPr>
        <p:spPr/>
        <p:txBody>
          <a:bodyPr/>
          <a:lstStyle/>
          <a:p>
            <a:pPr lvl="0"/>
            <a:r>
              <a:rPr lang="en-GB"/>
              <a:t>What is a Video assistant referee?</a:t>
            </a:r>
          </a:p>
        </p:txBody>
      </p:sp>
      <p:sp>
        <p:nvSpPr>
          <p:cNvPr id="3" name="Content Placeholder 2">
            <a:extLst>
              <a:ext uri="{FF2B5EF4-FFF2-40B4-BE49-F238E27FC236}">
                <a16:creationId xmlns:a16="http://schemas.microsoft.com/office/drawing/2014/main" id="{125AB0FC-9D1C-4870-8F31-F838370B18FC}"/>
              </a:ext>
            </a:extLst>
          </p:cNvPr>
          <p:cNvSpPr txBox="1">
            <a:spLocks noGrp="1"/>
          </p:cNvSpPr>
          <p:nvPr>
            <p:ph idx="1"/>
          </p:nvPr>
        </p:nvSpPr>
        <p:spPr/>
        <p:txBody>
          <a:bodyPr/>
          <a:lstStyle/>
          <a:p>
            <a:pPr lvl="0"/>
            <a:r>
              <a:rPr lang="en-GB"/>
              <a:t>Introduced into rugby union in 2001 later established into the most recent sport to adapt football in 2017.</a:t>
            </a:r>
          </a:p>
          <a:p>
            <a:pPr lvl="0"/>
            <a:r>
              <a:rPr lang="en-GB"/>
              <a:t>“The VAR is a match official that helps assist the head referee in decision making throughout the fixture”</a:t>
            </a:r>
          </a:p>
          <a:p>
            <a:pPr lvl="0"/>
            <a:r>
              <a:rPr lang="en-GB"/>
              <a:t>Uses Multiple camera angles, slow motion tools and visual aids such as indicators of offside lines etc.</a:t>
            </a:r>
          </a:p>
          <a:p>
            <a:pPr lvl="0"/>
            <a:r>
              <a:rPr lang="en-GB"/>
              <a:t>The VAR or TMO can “intervene if there is foul play that the head refree has missed” however they can only </a:t>
            </a:r>
            <a:r>
              <a:rPr lang="en-GB" b="1" u="sng"/>
              <a:t>suggest</a:t>
            </a:r>
            <a:r>
              <a:rPr lang="en-GB"/>
              <a:t> actions or punishment to the head referee. </a:t>
            </a:r>
          </a:p>
          <a:p>
            <a:pPr lvl="0"/>
            <a:endParaRPr lang="en-GB"/>
          </a:p>
        </p:txBody>
      </p:sp>
    </p:spTree>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name="Slide28">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1DBED93-7794-4022-8417-1333FCE45487}"/>
              </a:ext>
            </a:extLst>
          </p:cNvPr>
          <p:cNvSpPr txBox="1">
            <a:spLocks noGrp="1"/>
          </p:cNvSpPr>
          <p:nvPr>
            <p:ph type="title"/>
          </p:nvPr>
        </p:nvSpPr>
        <p:spPr/>
        <p:txBody>
          <a:bodyPr/>
          <a:lstStyle/>
          <a:p>
            <a:pPr lvl="0"/>
            <a:r>
              <a:rPr lang="en-GB"/>
              <a:t>What positives does VAR provide? </a:t>
            </a:r>
          </a:p>
        </p:txBody>
      </p:sp>
      <p:sp>
        <p:nvSpPr>
          <p:cNvPr id="3" name="Content Placeholder 2">
            <a:extLst>
              <a:ext uri="{FF2B5EF4-FFF2-40B4-BE49-F238E27FC236}">
                <a16:creationId xmlns:a16="http://schemas.microsoft.com/office/drawing/2014/main" id="{6876DED2-75DB-46BB-82E4-71C9D0BF39B8}"/>
              </a:ext>
            </a:extLst>
          </p:cNvPr>
          <p:cNvSpPr txBox="1">
            <a:spLocks noGrp="1"/>
          </p:cNvSpPr>
          <p:nvPr>
            <p:ph idx="1"/>
          </p:nvPr>
        </p:nvSpPr>
        <p:spPr>
          <a:xfrm>
            <a:off x="838203" y="2247650"/>
            <a:ext cx="10515600" cy="4351336"/>
          </a:xfrm>
        </p:spPr>
        <p:txBody>
          <a:bodyPr/>
          <a:lstStyle/>
          <a:p>
            <a:pPr marL="0" lvl="0" indent="0">
              <a:buNone/>
            </a:pPr>
            <a:r>
              <a:rPr lang="en-GB"/>
              <a:t>According to carlos et al (2019) , Kothora (2019) and Armentos et al (2019) positives associated with VAR include….</a:t>
            </a:r>
          </a:p>
          <a:p>
            <a:pPr lvl="0"/>
            <a:r>
              <a:rPr lang="en-GB"/>
              <a:t> possibility to review footage live.</a:t>
            </a:r>
          </a:p>
          <a:p>
            <a:pPr lvl="0"/>
            <a:r>
              <a:rPr lang="en-GB"/>
              <a:t>A second opinion within the heat of the game.</a:t>
            </a:r>
          </a:p>
          <a:p>
            <a:pPr lvl="0"/>
            <a:r>
              <a:rPr lang="en-GB"/>
              <a:t>Different angels and points of view</a:t>
            </a:r>
          </a:p>
          <a:p>
            <a:pPr lvl="0"/>
            <a:r>
              <a:rPr lang="en-GB"/>
              <a:t>It enhances the drama of the game</a:t>
            </a:r>
          </a:p>
        </p:txBody>
      </p:sp>
    </p:spTree>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name="Slide29">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864E54D-41B2-4251-BEB5-A09F2F598E01}"/>
              </a:ext>
            </a:extLst>
          </p:cNvPr>
          <p:cNvSpPr txBox="1">
            <a:spLocks noGrp="1"/>
          </p:cNvSpPr>
          <p:nvPr>
            <p:ph type="title"/>
          </p:nvPr>
        </p:nvSpPr>
        <p:spPr/>
        <p:txBody>
          <a:bodyPr/>
          <a:lstStyle/>
          <a:p>
            <a:pPr lvl="0"/>
            <a:r>
              <a:rPr lang="en-GB"/>
              <a:t>What negatives are associated with VAR?</a:t>
            </a:r>
          </a:p>
        </p:txBody>
      </p:sp>
      <p:sp>
        <p:nvSpPr>
          <p:cNvPr id="3" name="Content Placeholder 2">
            <a:extLst>
              <a:ext uri="{FF2B5EF4-FFF2-40B4-BE49-F238E27FC236}">
                <a16:creationId xmlns:a16="http://schemas.microsoft.com/office/drawing/2014/main" id="{7C120AA2-4AF5-4B09-AE7B-60ED0DB82B86}"/>
              </a:ext>
            </a:extLst>
          </p:cNvPr>
          <p:cNvSpPr txBox="1">
            <a:spLocks noGrp="1"/>
          </p:cNvSpPr>
          <p:nvPr>
            <p:ph idx="1"/>
          </p:nvPr>
        </p:nvSpPr>
        <p:spPr/>
        <p:txBody>
          <a:bodyPr/>
          <a:lstStyle/>
          <a:p>
            <a:pPr marL="0" lvl="0" indent="0">
              <a:buNone/>
            </a:pPr>
            <a:r>
              <a:rPr lang="en-GB"/>
              <a:t>According to Gilis et al (2008)  and pearey (2019) </a:t>
            </a:r>
          </a:p>
          <a:p>
            <a:pPr lvl="0"/>
            <a:r>
              <a:rPr lang="en-GB"/>
              <a:t>Time consuming and can effect momentum in a negative manor</a:t>
            </a:r>
          </a:p>
          <a:p>
            <a:pPr lvl="0"/>
            <a:r>
              <a:rPr lang="en-GB"/>
              <a:t>Over- analyses and bias decisions</a:t>
            </a:r>
          </a:p>
          <a:p>
            <a:pPr lvl="0"/>
            <a:r>
              <a:rPr lang="en-GB"/>
              <a:t>VAR can be misunderstood to the tempo of a fixture.</a:t>
            </a:r>
          </a:p>
          <a:p>
            <a:pPr lvl="0"/>
            <a:endParaRPr lang="en-GB"/>
          </a:p>
        </p:txBody>
      </p:sp>
    </p:spTree>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name="Slide30">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C543CCC-22B5-45FB-A9AB-DC561FF5C7D8}"/>
              </a:ext>
            </a:extLst>
          </p:cNvPr>
          <p:cNvSpPr txBox="1">
            <a:spLocks noGrp="1"/>
          </p:cNvSpPr>
          <p:nvPr>
            <p:ph type="title"/>
          </p:nvPr>
        </p:nvSpPr>
        <p:spPr/>
        <p:txBody>
          <a:bodyPr/>
          <a:lstStyle/>
          <a:p>
            <a:pPr lvl="0"/>
            <a:r>
              <a:rPr lang="en-GB"/>
              <a:t>What's your thoughts?</a:t>
            </a:r>
          </a:p>
        </p:txBody>
      </p:sp>
      <p:sp>
        <p:nvSpPr>
          <p:cNvPr id="3" name="Content Placeholder 2">
            <a:extLst>
              <a:ext uri="{FF2B5EF4-FFF2-40B4-BE49-F238E27FC236}">
                <a16:creationId xmlns:a16="http://schemas.microsoft.com/office/drawing/2014/main" id="{8C5808A7-BD52-4F97-9669-F843B292F890}"/>
              </a:ext>
            </a:extLst>
          </p:cNvPr>
          <p:cNvSpPr txBox="1">
            <a:spLocks noGrp="1"/>
          </p:cNvSpPr>
          <p:nvPr>
            <p:ph idx="1"/>
          </p:nvPr>
        </p:nvSpPr>
        <p:spPr/>
        <p:txBody>
          <a:bodyPr/>
          <a:lstStyle/>
          <a:p>
            <a:pPr lvl="0"/>
            <a:r>
              <a:rPr lang="en-GB"/>
              <a:t>Does the use of this technology relate to grass roots and should sport today rely on it so heavily?</a:t>
            </a:r>
          </a:p>
          <a:p>
            <a:pPr lvl="0"/>
            <a:r>
              <a:rPr lang="en-GB"/>
              <a:t>What does this technology mean to a referee who still makes a mistake even though they had this technology?</a:t>
            </a:r>
          </a:p>
          <a:p>
            <a:pPr lvl="0"/>
            <a:r>
              <a:rPr lang="en-GB"/>
              <a:t>Does VAR actually enhance the performance aspect for the athletes or does it just make the occasion more dramatic?</a:t>
            </a:r>
          </a:p>
        </p:txBody>
      </p:sp>
    </p:spTree>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name="Slide31">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62F5CFC-FBE8-4067-94D4-DFF5FD485552}"/>
              </a:ext>
            </a:extLst>
          </p:cNvPr>
          <p:cNvSpPr txBox="1">
            <a:spLocks noGrp="1"/>
          </p:cNvSpPr>
          <p:nvPr>
            <p:ph type="title"/>
          </p:nvPr>
        </p:nvSpPr>
        <p:spPr/>
        <p:txBody>
          <a:bodyPr/>
          <a:lstStyle/>
          <a:p>
            <a:pPr lvl="0"/>
            <a:r>
              <a:rPr lang="en-GB"/>
              <a:t>Activity</a:t>
            </a:r>
          </a:p>
        </p:txBody>
      </p:sp>
      <p:sp>
        <p:nvSpPr>
          <p:cNvPr id="3" name="Content Placeholder 2">
            <a:extLst>
              <a:ext uri="{FF2B5EF4-FFF2-40B4-BE49-F238E27FC236}">
                <a16:creationId xmlns:a16="http://schemas.microsoft.com/office/drawing/2014/main" id="{093DC5F4-868D-4D1F-87D9-D265EEA449AC}"/>
              </a:ext>
            </a:extLst>
          </p:cNvPr>
          <p:cNvSpPr txBox="1">
            <a:spLocks noGrp="1"/>
          </p:cNvSpPr>
          <p:nvPr>
            <p:ph idx="1"/>
          </p:nvPr>
        </p:nvSpPr>
        <p:spPr/>
        <p:txBody>
          <a:bodyPr/>
          <a:lstStyle/>
          <a:p>
            <a:pPr lvl="0"/>
            <a:r>
              <a:rPr lang="en-GB" dirty="0"/>
              <a:t>In touch or not? </a:t>
            </a:r>
            <a:r>
              <a:rPr lang="en-GB" dirty="0">
                <a:hlinkClick r:id="rId2"/>
              </a:rPr>
              <a:t>https://www.youtube.com/watch?v=cF0C3BDKUxk</a:t>
            </a:r>
            <a:endParaRPr lang="en-GB" dirty="0"/>
          </a:p>
          <a:p>
            <a:pPr lvl="0"/>
            <a:r>
              <a:rPr lang="en-GB" dirty="0"/>
              <a:t>Try or no try? </a:t>
            </a:r>
            <a:r>
              <a:rPr lang="en-GB" dirty="0">
                <a:hlinkClick r:id="rId3"/>
              </a:rPr>
              <a:t>https://www.youtube.com/watch?v=0FAHTrFzALc</a:t>
            </a:r>
            <a:r>
              <a:rPr lang="en-GB" dirty="0"/>
              <a:t> </a:t>
            </a:r>
          </a:p>
          <a:p>
            <a:pPr lvl="0"/>
            <a:r>
              <a:rPr lang="en-GB" dirty="0"/>
              <a:t>Deliberate handball or not? </a:t>
            </a:r>
            <a:r>
              <a:rPr lang="en-GB" dirty="0">
                <a:hlinkClick r:id="rId4"/>
              </a:rPr>
              <a:t>https://www.youtube.com/watch?v=E401rg6wdHw</a:t>
            </a:r>
            <a:r>
              <a:rPr lang="en-GB" dirty="0"/>
              <a:t> </a:t>
            </a:r>
          </a:p>
          <a:p>
            <a:pPr lvl="0"/>
            <a:r>
              <a:rPr lang="en-GB" dirty="0"/>
              <a:t>Was the ball going to hit the wicket? </a:t>
            </a:r>
            <a:r>
              <a:rPr lang="en-GB" dirty="0">
                <a:hlinkClick r:id="rId5"/>
              </a:rPr>
              <a:t>https://www.youtube.com/watch?v=4zeWvuZ-rHA</a:t>
            </a:r>
            <a:r>
              <a:rPr lang="en-GB" dirty="0"/>
              <a:t> </a:t>
            </a:r>
          </a:p>
          <a:p>
            <a:pPr lvl="0"/>
            <a:r>
              <a:rPr lang="en-GB" dirty="0"/>
              <a:t>Yellow or red card?(#4 in red and blue) </a:t>
            </a:r>
            <a:r>
              <a:rPr lang="en-GB" dirty="0">
                <a:hlinkClick r:id="rId6"/>
              </a:rPr>
              <a:t>https://www.youtube.com/watch?v=xLgXrG4qQ8k</a:t>
            </a:r>
            <a:r>
              <a:rPr lang="en-GB" dirty="0"/>
              <a:t> </a:t>
            </a:r>
          </a:p>
        </p:txBody>
      </p:sp>
    </p:spTree>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B14BDEE-2C94-4D0B-B3A9-86761F068EFD}"/>
              </a:ext>
            </a:extLst>
          </p:cNvPr>
          <p:cNvSpPr>
            <a:spLocks noGrp="1"/>
          </p:cNvSpPr>
          <p:nvPr>
            <p:ph type="title"/>
          </p:nvPr>
        </p:nvSpPr>
        <p:spPr>
          <a:xfrm>
            <a:off x="1022264" y="672811"/>
            <a:ext cx="8761415" cy="706968"/>
          </a:xfrm>
        </p:spPr>
        <p:txBody>
          <a:bodyPr/>
          <a:lstStyle/>
          <a:p>
            <a:r>
              <a:rPr lang="en-GB" dirty="0"/>
              <a:t>Who touched the ball down green or white?</a:t>
            </a:r>
          </a:p>
        </p:txBody>
      </p:sp>
      <p:pic>
        <p:nvPicPr>
          <p:cNvPr id="4" name="Video_4">
            <a:hlinkClick r:id="" action="ppaction://media"/>
            <a:extLst>
              <a:ext uri="{FF2B5EF4-FFF2-40B4-BE49-F238E27FC236}">
                <a16:creationId xmlns:a16="http://schemas.microsoft.com/office/drawing/2014/main" id="{721353D7-6B6E-45F4-85E1-0E1DA0DF909C}"/>
              </a:ext>
            </a:extLst>
          </p:cNvPr>
          <p:cNvPicPr>
            <a:picLocks noGrp="1" noChangeAspect="1"/>
          </p:cNvPicPr>
          <p:nvPr>
            <p:ph idx="1"/>
            <a:videoFile r:link="rId2"/>
            <p:extLst>
              <p:ext uri="{DAA4B4D4-6D71-4841-9C94-3DE7FCFB9230}">
                <p14:media xmlns:p14="http://schemas.microsoft.com/office/powerpoint/2010/main" r:embed="rId1"/>
              </p:ext>
            </p:extLst>
          </p:nvPr>
        </p:nvPicPr>
        <p:blipFill>
          <a:blip r:embed="rId4"/>
          <a:stretch>
            <a:fillRect/>
          </a:stretch>
        </p:blipFill>
        <p:spPr>
          <a:xfrm>
            <a:off x="1022264" y="1807629"/>
            <a:ext cx="9550486" cy="4377560"/>
          </a:xfrm>
        </p:spPr>
      </p:pic>
    </p:spTree>
    <p:extLst>
      <p:ext uri="{BB962C8B-B14F-4D97-AF65-F5344CB8AC3E}">
        <p14:creationId xmlns:p14="http://schemas.microsoft.com/office/powerpoint/2010/main" val="402474465"/>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mediacall" presetSubtype="0" fill="hold" nodeType="clickEffect">
                                  <p:stCondLst>
                                    <p:cond delay="0"/>
                                  </p:stCondLst>
                                  <p:childTnLst>
                                    <p:cmd type="call" cmd="playFrom(0.0)">
                                      <p:cBhvr>
                                        <p:cTn id="6" dur="82098" fill="hold"/>
                                        <p:tgtEl>
                                          <p:spTgt spid="4"/>
                                        </p:tgtEl>
                                      </p:cBhvr>
                                    </p:cmd>
                                  </p:childTnLst>
                                </p:cTn>
                              </p:par>
                            </p:childTnLst>
                          </p:cTn>
                        </p:par>
                      </p:childTnLst>
                    </p:cTn>
                  </p:par>
                </p:childTnLst>
              </p:cTn>
              <p:prevCondLst>
                <p:cond evt="onPrev" delay="0">
                  <p:tgtEl>
                    <p:sldTgt/>
                  </p:tgtEl>
                </p:cond>
              </p:prevCondLst>
              <p:nextCondLst>
                <p:cond evt="onNext" delay="0">
                  <p:tgtEl>
                    <p:sldTgt/>
                  </p:tgtEl>
                </p:cond>
              </p:nextCondLst>
            </p:seq>
            <p:video>
              <p:cMediaNode vol="80000">
                <p:cTn id="7" fill="hold" display="0">
                  <p:stCondLst>
                    <p:cond delay="indefinite"/>
                  </p:stCondLst>
                </p:cTn>
                <p:tgtEl>
                  <p:spTgt spid="4"/>
                </p:tgtEl>
              </p:cMediaNode>
            </p:video>
            <p:seq concurrent="1" nextAc="seek">
              <p:cTn id="8" restart="whenNotActive" fill="hold" evtFilter="cancelBubble" nodeType="interactiveSeq">
                <p:stCondLst>
                  <p:cond evt="onClick" delay="0">
                    <p:tgtEl>
                      <p:spTgt spid="4"/>
                    </p:tgtEl>
                  </p:cond>
                </p:stCondLst>
                <p:endSync evt="end" delay="0">
                  <p:rtn val="all"/>
                </p:endSync>
                <p:childTnLst>
                  <p:par>
                    <p:cTn id="9" fill="hold">
                      <p:stCondLst>
                        <p:cond delay="0"/>
                      </p:stCondLst>
                      <p:childTnLst>
                        <p:par>
                          <p:cTn id="10" fill="hold">
                            <p:stCondLst>
                              <p:cond delay="0"/>
                            </p:stCondLst>
                            <p:childTnLst>
                              <p:par>
                                <p:cTn id="11" presetID="2" presetClass="mediacall" presetSubtype="0" fill="hold" nodeType="clickEffect">
                                  <p:stCondLst>
                                    <p:cond delay="0"/>
                                  </p:stCondLst>
                                  <p:childTnLst>
                                    <p:cmd type="call" cmd="togglePause">
                                      <p:cBhvr>
                                        <p:cTn id="12" dur="1" fill="hold"/>
                                        <p:tgtEl>
                                          <p:spTgt spid="4"/>
                                        </p:tgtEl>
                                      </p:cBhvr>
                                    </p:cmd>
                                  </p:childTnLst>
                                </p:cTn>
                              </p:par>
                            </p:childTnLst>
                          </p:cTn>
                        </p:par>
                      </p:childTnLst>
                    </p:cTn>
                  </p:par>
                </p:childTnLst>
              </p:cTn>
              <p:nextCondLst>
                <p:cond evt="onClick" delay="0">
                  <p:tgtEl>
                    <p:spTgt spid="4"/>
                  </p:tgtEl>
                </p:cond>
              </p:nextCondLst>
            </p:seq>
          </p:childTnLst>
        </p:cTn>
      </p:par>
    </p:tnLst>
  </p:timing>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7A5D662-343B-433C-96BB-F36F6B960371}"/>
              </a:ext>
            </a:extLst>
          </p:cNvPr>
          <p:cNvSpPr>
            <a:spLocks noGrp="1"/>
          </p:cNvSpPr>
          <p:nvPr>
            <p:ph type="title"/>
          </p:nvPr>
        </p:nvSpPr>
        <p:spPr/>
        <p:txBody>
          <a:bodyPr/>
          <a:lstStyle/>
          <a:p>
            <a:r>
              <a:rPr lang="en-GB" dirty="0"/>
              <a:t>Did he go out of play?</a:t>
            </a:r>
          </a:p>
        </p:txBody>
      </p:sp>
      <p:pic>
        <p:nvPicPr>
          <p:cNvPr id="4" name="Video 66">
            <a:hlinkClick r:id="" action="ppaction://media"/>
            <a:extLst>
              <a:ext uri="{FF2B5EF4-FFF2-40B4-BE49-F238E27FC236}">
                <a16:creationId xmlns:a16="http://schemas.microsoft.com/office/drawing/2014/main" id="{58DF889C-9FDE-4C16-8E21-D06F07F5689B}"/>
              </a:ext>
            </a:extLst>
          </p:cNvPr>
          <p:cNvPicPr>
            <a:picLocks noGrp="1" noChangeAspect="1"/>
          </p:cNvPicPr>
          <p:nvPr>
            <p:ph idx="1"/>
            <a:videoFile r:link="rId2"/>
            <p:extLst>
              <p:ext uri="{DAA4B4D4-6D71-4841-9C94-3DE7FCFB9230}">
                <p14:media xmlns:p14="http://schemas.microsoft.com/office/powerpoint/2010/main" r:embed="rId1"/>
              </p:ext>
            </p:extLst>
          </p:nvPr>
        </p:nvPicPr>
        <p:blipFill>
          <a:blip r:embed="rId4"/>
          <a:stretch>
            <a:fillRect/>
          </a:stretch>
        </p:blipFill>
        <p:spPr>
          <a:xfrm>
            <a:off x="657458" y="1788579"/>
            <a:ext cx="10143892" cy="4258420"/>
          </a:xfrm>
        </p:spPr>
      </p:pic>
    </p:spTree>
    <p:extLst>
      <p:ext uri="{BB962C8B-B14F-4D97-AF65-F5344CB8AC3E}">
        <p14:creationId xmlns:p14="http://schemas.microsoft.com/office/powerpoint/2010/main" val="1822847772"/>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mediacall" presetSubtype="0" fill="hold" nodeType="clickEffect">
                                  <p:stCondLst>
                                    <p:cond delay="0"/>
                                  </p:stCondLst>
                                  <p:childTnLst>
                                    <p:cmd type="call" cmd="playFrom(0.0)">
                                      <p:cBhvr>
                                        <p:cTn id="6" dur="34831" fill="hold"/>
                                        <p:tgtEl>
                                          <p:spTgt spid="4"/>
                                        </p:tgtEl>
                                      </p:cBhvr>
                                    </p:cmd>
                                  </p:childTnLst>
                                </p:cTn>
                              </p:par>
                            </p:childTnLst>
                          </p:cTn>
                        </p:par>
                      </p:childTnLst>
                    </p:cTn>
                  </p:par>
                </p:childTnLst>
              </p:cTn>
              <p:prevCondLst>
                <p:cond evt="onPrev" delay="0">
                  <p:tgtEl>
                    <p:sldTgt/>
                  </p:tgtEl>
                </p:cond>
              </p:prevCondLst>
              <p:nextCondLst>
                <p:cond evt="onNext" delay="0">
                  <p:tgtEl>
                    <p:sldTgt/>
                  </p:tgtEl>
                </p:cond>
              </p:nextCondLst>
            </p:seq>
            <p:video>
              <p:cMediaNode vol="80000">
                <p:cTn id="7" fill="hold" display="0">
                  <p:stCondLst>
                    <p:cond delay="indefinite"/>
                  </p:stCondLst>
                </p:cTn>
                <p:tgtEl>
                  <p:spTgt spid="4"/>
                </p:tgtEl>
              </p:cMediaNode>
            </p:video>
            <p:seq concurrent="1" nextAc="seek">
              <p:cTn id="8" restart="whenNotActive" fill="hold" evtFilter="cancelBubble" nodeType="interactiveSeq">
                <p:stCondLst>
                  <p:cond evt="onClick" delay="0">
                    <p:tgtEl>
                      <p:spTgt spid="4"/>
                    </p:tgtEl>
                  </p:cond>
                </p:stCondLst>
                <p:endSync evt="end" delay="0">
                  <p:rtn val="all"/>
                </p:endSync>
                <p:childTnLst>
                  <p:par>
                    <p:cTn id="9" fill="hold">
                      <p:stCondLst>
                        <p:cond delay="0"/>
                      </p:stCondLst>
                      <p:childTnLst>
                        <p:par>
                          <p:cTn id="10" fill="hold">
                            <p:stCondLst>
                              <p:cond delay="0"/>
                            </p:stCondLst>
                            <p:childTnLst>
                              <p:par>
                                <p:cTn id="11" presetID="2" presetClass="mediacall" presetSubtype="0" fill="hold" nodeType="clickEffect">
                                  <p:stCondLst>
                                    <p:cond delay="0"/>
                                  </p:stCondLst>
                                  <p:childTnLst>
                                    <p:cmd type="call" cmd="togglePause">
                                      <p:cBhvr>
                                        <p:cTn id="12" dur="1" fill="hold"/>
                                        <p:tgtEl>
                                          <p:spTgt spid="4"/>
                                        </p:tgtEl>
                                      </p:cBhvr>
                                    </p:cmd>
                                  </p:childTnLst>
                                </p:cTn>
                              </p:par>
                            </p:childTnLst>
                          </p:cTn>
                        </p:par>
                      </p:childTnLst>
                    </p:cTn>
                  </p:par>
                </p:childTnLst>
              </p:cTn>
              <p:nextCondLst>
                <p:cond evt="onClick" delay="0">
                  <p:tgtEl>
                    <p:spTgt spid="4"/>
                  </p:tgtEl>
                </p:cond>
              </p:nextCondLst>
            </p:seq>
          </p:childTnLst>
        </p:cTn>
      </p:par>
    </p:tnLst>
  </p:timing>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34443FE-1A7D-484C-8A08-C59AE53BA8A9}"/>
              </a:ext>
            </a:extLst>
          </p:cNvPr>
          <p:cNvSpPr>
            <a:spLocks noGrp="1"/>
          </p:cNvSpPr>
          <p:nvPr>
            <p:ph type="title"/>
          </p:nvPr>
        </p:nvSpPr>
        <p:spPr/>
        <p:txBody>
          <a:bodyPr/>
          <a:lstStyle/>
          <a:p>
            <a:r>
              <a:rPr lang="en-GB" dirty="0"/>
              <a:t>Would the ball have hit the wicket?</a:t>
            </a:r>
          </a:p>
        </p:txBody>
      </p:sp>
      <p:pic>
        <p:nvPicPr>
          <p:cNvPr id="4" name="Video_3">
            <a:hlinkClick r:id="" action="ppaction://media"/>
            <a:extLst>
              <a:ext uri="{FF2B5EF4-FFF2-40B4-BE49-F238E27FC236}">
                <a16:creationId xmlns:a16="http://schemas.microsoft.com/office/drawing/2014/main" id="{E0B87CB2-DE3F-4BA0-AB14-9CD9D604427C}"/>
              </a:ext>
            </a:extLst>
          </p:cNvPr>
          <p:cNvPicPr>
            <a:picLocks noGrp="1" noChangeAspect="1"/>
          </p:cNvPicPr>
          <p:nvPr>
            <p:ph idx="1"/>
            <a:videoFile r:link="rId2"/>
            <p:extLst>
              <p:ext uri="{DAA4B4D4-6D71-4841-9C94-3DE7FCFB9230}">
                <p14:media xmlns:p14="http://schemas.microsoft.com/office/powerpoint/2010/main" r:embed="rId1"/>
              </p:ext>
            </p:extLst>
          </p:nvPr>
        </p:nvPicPr>
        <p:blipFill>
          <a:blip r:embed="rId4"/>
          <a:stretch>
            <a:fillRect/>
          </a:stretch>
        </p:blipFill>
        <p:spPr>
          <a:xfrm>
            <a:off x="533398" y="2003918"/>
            <a:ext cx="9867902" cy="4015882"/>
          </a:xfrm>
        </p:spPr>
      </p:pic>
    </p:spTree>
    <p:extLst>
      <p:ext uri="{BB962C8B-B14F-4D97-AF65-F5344CB8AC3E}">
        <p14:creationId xmlns:p14="http://schemas.microsoft.com/office/powerpoint/2010/main" val="1022389855"/>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mediacall" presetSubtype="0" fill="hold" nodeType="clickEffect">
                                  <p:stCondLst>
                                    <p:cond delay="0"/>
                                  </p:stCondLst>
                                  <p:childTnLst>
                                    <p:cmd type="call" cmd="playFrom(0.0)">
                                      <p:cBhvr>
                                        <p:cTn id="6" dur="45868" fill="hold"/>
                                        <p:tgtEl>
                                          <p:spTgt spid="4"/>
                                        </p:tgtEl>
                                      </p:cBhvr>
                                    </p:cmd>
                                  </p:childTnLst>
                                </p:cTn>
                              </p:par>
                            </p:childTnLst>
                          </p:cTn>
                        </p:par>
                      </p:childTnLst>
                    </p:cTn>
                  </p:par>
                </p:childTnLst>
              </p:cTn>
              <p:prevCondLst>
                <p:cond evt="onPrev" delay="0">
                  <p:tgtEl>
                    <p:sldTgt/>
                  </p:tgtEl>
                </p:cond>
              </p:prevCondLst>
              <p:nextCondLst>
                <p:cond evt="onNext" delay="0">
                  <p:tgtEl>
                    <p:sldTgt/>
                  </p:tgtEl>
                </p:cond>
              </p:nextCondLst>
            </p:seq>
            <p:video>
              <p:cMediaNode vol="80000">
                <p:cTn id="7" fill="hold" display="0">
                  <p:stCondLst>
                    <p:cond delay="indefinite"/>
                  </p:stCondLst>
                </p:cTn>
                <p:tgtEl>
                  <p:spTgt spid="4"/>
                </p:tgtEl>
              </p:cMediaNode>
            </p:video>
            <p:seq concurrent="1" nextAc="seek">
              <p:cTn id="8" restart="whenNotActive" fill="hold" evtFilter="cancelBubble" nodeType="interactiveSeq">
                <p:stCondLst>
                  <p:cond evt="onClick" delay="0">
                    <p:tgtEl>
                      <p:spTgt spid="4"/>
                    </p:tgtEl>
                  </p:cond>
                </p:stCondLst>
                <p:endSync evt="end" delay="0">
                  <p:rtn val="all"/>
                </p:endSync>
                <p:childTnLst>
                  <p:par>
                    <p:cTn id="9" fill="hold">
                      <p:stCondLst>
                        <p:cond delay="0"/>
                      </p:stCondLst>
                      <p:childTnLst>
                        <p:par>
                          <p:cTn id="10" fill="hold">
                            <p:stCondLst>
                              <p:cond delay="0"/>
                            </p:stCondLst>
                            <p:childTnLst>
                              <p:par>
                                <p:cTn id="11" presetID="2" presetClass="mediacall" presetSubtype="0" fill="hold" nodeType="clickEffect">
                                  <p:stCondLst>
                                    <p:cond delay="0"/>
                                  </p:stCondLst>
                                  <p:childTnLst>
                                    <p:cmd type="call" cmd="togglePause">
                                      <p:cBhvr>
                                        <p:cTn id="12" dur="1" fill="hold"/>
                                        <p:tgtEl>
                                          <p:spTgt spid="4"/>
                                        </p:tgtEl>
                                      </p:cBhvr>
                                    </p:cmd>
                                  </p:childTnLst>
                                </p:cTn>
                              </p:par>
                            </p:childTnLst>
                          </p:cTn>
                        </p:par>
                      </p:childTnLst>
                    </p:cTn>
                  </p:par>
                </p:childTnLst>
              </p:cTn>
              <p:nextCondLst>
                <p:cond evt="onClick" delay="0">
                  <p:tgtEl>
                    <p:spTgt spid="4"/>
                  </p:tgtEl>
                </p:cond>
              </p:nextCondLst>
            </p:seq>
          </p:childTnLst>
        </p:cTn>
      </p:par>
    </p:tnLst>
  </p:timing>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30D57F3-4AB4-41F1-9C45-62425E95B57F}"/>
              </a:ext>
            </a:extLst>
          </p:cNvPr>
          <p:cNvSpPr>
            <a:spLocks noGrp="1"/>
          </p:cNvSpPr>
          <p:nvPr>
            <p:ph type="title"/>
          </p:nvPr>
        </p:nvSpPr>
        <p:spPr>
          <a:xfrm>
            <a:off x="1112945" y="838200"/>
            <a:ext cx="8761415" cy="706968"/>
          </a:xfrm>
        </p:spPr>
        <p:txBody>
          <a:bodyPr/>
          <a:lstStyle/>
          <a:p>
            <a:r>
              <a:rPr lang="en-GB" dirty="0"/>
              <a:t>Did he deliberately block the ball with his hand?</a:t>
            </a:r>
          </a:p>
        </p:txBody>
      </p:sp>
      <p:pic>
        <p:nvPicPr>
          <p:cNvPr id="4" name="Video_2">
            <a:hlinkClick r:id="" action="ppaction://media"/>
            <a:extLst>
              <a:ext uri="{FF2B5EF4-FFF2-40B4-BE49-F238E27FC236}">
                <a16:creationId xmlns:a16="http://schemas.microsoft.com/office/drawing/2014/main" id="{10F45DFA-D954-4E25-96FD-8FF47CE003C9}"/>
              </a:ext>
            </a:extLst>
          </p:cNvPr>
          <p:cNvPicPr>
            <a:picLocks noGrp="1" noChangeAspect="1"/>
          </p:cNvPicPr>
          <p:nvPr>
            <p:ph idx="1"/>
            <a:videoFile r:link="rId2"/>
            <p:extLst>
              <p:ext uri="{DAA4B4D4-6D71-4841-9C94-3DE7FCFB9230}">
                <p14:media xmlns:p14="http://schemas.microsoft.com/office/powerpoint/2010/main" r:embed="rId1"/>
              </p:ext>
            </p:extLst>
          </p:nvPr>
        </p:nvPicPr>
        <p:blipFill>
          <a:blip r:embed="rId4"/>
          <a:stretch>
            <a:fillRect/>
          </a:stretch>
        </p:blipFill>
        <p:spPr>
          <a:xfrm>
            <a:off x="566956" y="2019300"/>
            <a:ext cx="9853394" cy="4000500"/>
          </a:xfrm>
        </p:spPr>
      </p:pic>
    </p:spTree>
    <p:extLst>
      <p:ext uri="{BB962C8B-B14F-4D97-AF65-F5344CB8AC3E}">
        <p14:creationId xmlns:p14="http://schemas.microsoft.com/office/powerpoint/2010/main" val="3144119595"/>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mediacall" presetSubtype="0" fill="hold" nodeType="clickEffect">
                                  <p:stCondLst>
                                    <p:cond delay="0"/>
                                  </p:stCondLst>
                                  <p:childTnLst>
                                    <p:cmd type="call" cmd="playFrom(0.0)">
                                      <p:cBhvr>
                                        <p:cTn id="6" dur="31191" fill="hold"/>
                                        <p:tgtEl>
                                          <p:spTgt spid="4"/>
                                        </p:tgtEl>
                                      </p:cBhvr>
                                    </p:cmd>
                                  </p:childTnLst>
                                </p:cTn>
                              </p:par>
                            </p:childTnLst>
                          </p:cTn>
                        </p:par>
                      </p:childTnLst>
                    </p:cTn>
                  </p:par>
                </p:childTnLst>
              </p:cTn>
              <p:prevCondLst>
                <p:cond evt="onPrev" delay="0">
                  <p:tgtEl>
                    <p:sldTgt/>
                  </p:tgtEl>
                </p:cond>
              </p:prevCondLst>
              <p:nextCondLst>
                <p:cond evt="onNext" delay="0">
                  <p:tgtEl>
                    <p:sldTgt/>
                  </p:tgtEl>
                </p:cond>
              </p:nextCondLst>
            </p:seq>
            <p:video>
              <p:cMediaNode vol="80000">
                <p:cTn id="7" fill="hold" display="0">
                  <p:stCondLst>
                    <p:cond delay="indefinite"/>
                  </p:stCondLst>
                </p:cTn>
                <p:tgtEl>
                  <p:spTgt spid="4"/>
                </p:tgtEl>
              </p:cMediaNode>
            </p:video>
            <p:seq concurrent="1" nextAc="seek">
              <p:cTn id="8" restart="whenNotActive" fill="hold" evtFilter="cancelBubble" nodeType="interactiveSeq">
                <p:stCondLst>
                  <p:cond evt="onClick" delay="0">
                    <p:tgtEl>
                      <p:spTgt spid="4"/>
                    </p:tgtEl>
                  </p:cond>
                </p:stCondLst>
                <p:endSync evt="end" delay="0">
                  <p:rtn val="all"/>
                </p:endSync>
                <p:childTnLst>
                  <p:par>
                    <p:cTn id="9" fill="hold">
                      <p:stCondLst>
                        <p:cond delay="0"/>
                      </p:stCondLst>
                      <p:childTnLst>
                        <p:par>
                          <p:cTn id="10" fill="hold">
                            <p:stCondLst>
                              <p:cond delay="0"/>
                            </p:stCondLst>
                            <p:childTnLst>
                              <p:par>
                                <p:cTn id="11" presetID="2" presetClass="mediacall" presetSubtype="0" fill="hold" nodeType="clickEffect">
                                  <p:stCondLst>
                                    <p:cond delay="0"/>
                                  </p:stCondLst>
                                  <p:childTnLst>
                                    <p:cmd type="call" cmd="togglePause">
                                      <p:cBhvr>
                                        <p:cTn id="12" dur="1" fill="hold"/>
                                        <p:tgtEl>
                                          <p:spTgt spid="4"/>
                                        </p:tgtEl>
                                      </p:cBhvr>
                                    </p:cmd>
                                  </p:childTnLst>
                                </p:cTn>
                              </p:par>
                            </p:childTnLst>
                          </p:cTn>
                        </p:par>
                      </p:childTnLst>
                    </p:cTn>
                  </p:par>
                </p:childTnLst>
              </p:cTn>
              <p:nextCondLst>
                <p:cond evt="onClick" delay="0">
                  <p:tgtEl>
                    <p:spTgt spid="4"/>
                  </p:tgtEl>
                </p:cond>
              </p:nextCondLst>
            </p:seq>
          </p:childTnLst>
        </p:cTn>
      </p:par>
    </p:tnLst>
  </p:timing>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CE9DBC1-7B0A-4A28-91DC-6CBB5B7193B6}"/>
              </a:ext>
            </a:extLst>
          </p:cNvPr>
          <p:cNvSpPr>
            <a:spLocks noGrp="1"/>
          </p:cNvSpPr>
          <p:nvPr>
            <p:ph type="title"/>
          </p:nvPr>
        </p:nvSpPr>
        <p:spPr/>
        <p:txBody>
          <a:bodyPr/>
          <a:lstStyle/>
          <a:p>
            <a:r>
              <a:rPr lang="en-GB" dirty="0"/>
              <a:t>Is this worthy a red card?</a:t>
            </a:r>
          </a:p>
        </p:txBody>
      </p:sp>
      <p:pic>
        <p:nvPicPr>
          <p:cNvPr id="4" name="Video (1)">
            <a:hlinkClick r:id="" action="ppaction://media"/>
            <a:extLst>
              <a:ext uri="{FF2B5EF4-FFF2-40B4-BE49-F238E27FC236}">
                <a16:creationId xmlns:a16="http://schemas.microsoft.com/office/drawing/2014/main" id="{955C5A76-388B-4554-BE47-CCF7281D8A9A}"/>
              </a:ext>
            </a:extLst>
          </p:cNvPr>
          <p:cNvPicPr>
            <a:picLocks noGrp="1" noChangeAspect="1"/>
          </p:cNvPicPr>
          <p:nvPr>
            <p:ph idx="1"/>
            <a:videoFile r:link="rId2"/>
            <p:extLst>
              <p:ext uri="{DAA4B4D4-6D71-4841-9C94-3DE7FCFB9230}">
                <p14:media xmlns:p14="http://schemas.microsoft.com/office/powerpoint/2010/main" r:embed="rId1"/>
              </p:ext>
            </p:extLst>
          </p:nvPr>
        </p:nvPicPr>
        <p:blipFill>
          <a:blip r:embed="rId4"/>
          <a:stretch>
            <a:fillRect/>
          </a:stretch>
        </p:blipFill>
        <p:spPr>
          <a:xfrm>
            <a:off x="650078" y="2057400"/>
            <a:ext cx="10132222" cy="3962400"/>
          </a:xfrm>
        </p:spPr>
      </p:pic>
    </p:spTree>
    <p:extLst>
      <p:ext uri="{BB962C8B-B14F-4D97-AF65-F5344CB8AC3E}">
        <p14:creationId xmlns:p14="http://schemas.microsoft.com/office/powerpoint/2010/main" val="485054857"/>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mediacall" presetSubtype="0" fill="hold" nodeType="clickEffect">
                                  <p:stCondLst>
                                    <p:cond delay="0"/>
                                  </p:stCondLst>
                                  <p:childTnLst>
                                    <p:cmd type="call" cmd="playFrom(0.0)">
                                      <p:cBhvr>
                                        <p:cTn id="6" dur="44500" fill="hold"/>
                                        <p:tgtEl>
                                          <p:spTgt spid="4"/>
                                        </p:tgtEl>
                                      </p:cBhvr>
                                    </p:cmd>
                                  </p:childTnLst>
                                </p:cTn>
                              </p:par>
                            </p:childTnLst>
                          </p:cTn>
                        </p:par>
                      </p:childTnLst>
                    </p:cTn>
                  </p:par>
                </p:childTnLst>
              </p:cTn>
              <p:prevCondLst>
                <p:cond evt="onPrev" delay="0">
                  <p:tgtEl>
                    <p:sldTgt/>
                  </p:tgtEl>
                </p:cond>
              </p:prevCondLst>
              <p:nextCondLst>
                <p:cond evt="onNext" delay="0">
                  <p:tgtEl>
                    <p:sldTgt/>
                  </p:tgtEl>
                </p:cond>
              </p:nextCondLst>
            </p:seq>
            <p:video>
              <p:cMediaNode vol="80000">
                <p:cTn id="7" fill="hold" display="0">
                  <p:stCondLst>
                    <p:cond delay="indefinite"/>
                  </p:stCondLst>
                </p:cTn>
                <p:tgtEl>
                  <p:spTgt spid="4"/>
                </p:tgtEl>
              </p:cMediaNode>
            </p:video>
            <p:seq concurrent="1" nextAc="seek">
              <p:cTn id="8" restart="whenNotActive" fill="hold" evtFilter="cancelBubble" nodeType="interactiveSeq">
                <p:stCondLst>
                  <p:cond evt="onClick" delay="0">
                    <p:tgtEl>
                      <p:spTgt spid="4"/>
                    </p:tgtEl>
                  </p:cond>
                </p:stCondLst>
                <p:endSync evt="end" delay="0">
                  <p:rtn val="all"/>
                </p:endSync>
                <p:childTnLst>
                  <p:par>
                    <p:cTn id="9" fill="hold">
                      <p:stCondLst>
                        <p:cond delay="0"/>
                      </p:stCondLst>
                      <p:childTnLst>
                        <p:par>
                          <p:cTn id="10" fill="hold">
                            <p:stCondLst>
                              <p:cond delay="0"/>
                            </p:stCondLst>
                            <p:childTnLst>
                              <p:par>
                                <p:cTn id="11" presetID="2" presetClass="mediacall" presetSubtype="0" fill="hold" nodeType="clickEffect">
                                  <p:stCondLst>
                                    <p:cond delay="0"/>
                                  </p:stCondLst>
                                  <p:childTnLst>
                                    <p:cmd type="call" cmd="togglePause">
                                      <p:cBhvr>
                                        <p:cTn id="12" dur="1" fill="hold"/>
                                        <p:tgtEl>
                                          <p:spTgt spid="4"/>
                                        </p:tgtEl>
                                      </p:cBhvr>
                                    </p:cmd>
                                  </p:childTnLst>
                                </p:cTn>
                              </p:par>
                            </p:childTnLst>
                          </p:cTn>
                        </p:par>
                      </p:childTnLst>
                    </p:cTn>
                  </p:par>
                </p:childTnLst>
              </p:cTn>
              <p:nextCondLst>
                <p:cond evt="onClick" delay="0">
                  <p:tgtEl>
                    <p:spTgt spid="4"/>
                  </p:tgtEl>
                </p:cond>
              </p:nextCondLst>
            </p:seq>
          </p:childTnLst>
        </p:cTn>
      </p:par>
    </p:tnLst>
  </p:timing>
</p:sld>
</file>

<file path=ppt/slides/slide14.xml><?xml version="1.0" encoding="utf-8"?>
<p:sld xmlns:a="http://schemas.openxmlformats.org/drawingml/2006/main" xmlns:r="http://schemas.openxmlformats.org/officeDocument/2006/relationships" xmlns:p="http://schemas.openxmlformats.org/presentationml/2006/main">
  <p:cSld name="Slide35">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937A45B-981E-4E65-94D3-36663C4101BA}"/>
              </a:ext>
            </a:extLst>
          </p:cNvPr>
          <p:cNvSpPr txBox="1">
            <a:spLocks noGrp="1"/>
          </p:cNvSpPr>
          <p:nvPr>
            <p:ph type="title"/>
          </p:nvPr>
        </p:nvSpPr>
        <p:spPr/>
        <p:txBody>
          <a:bodyPr/>
          <a:lstStyle/>
          <a:p>
            <a:pPr lvl="0"/>
            <a:r>
              <a:rPr lang="en-GB"/>
              <a:t>Technology in sport #2- equipment</a:t>
            </a:r>
          </a:p>
        </p:txBody>
      </p:sp>
      <p:sp>
        <p:nvSpPr>
          <p:cNvPr id="3" name="Content Placeholder 2">
            <a:extLst>
              <a:ext uri="{FF2B5EF4-FFF2-40B4-BE49-F238E27FC236}">
                <a16:creationId xmlns:a16="http://schemas.microsoft.com/office/drawing/2014/main" id="{8048DE3B-1756-4BF9-AB5A-049EDA1A820B}"/>
              </a:ext>
            </a:extLst>
          </p:cNvPr>
          <p:cNvSpPr txBox="1">
            <a:spLocks noGrp="1"/>
          </p:cNvSpPr>
          <p:nvPr>
            <p:ph idx="1"/>
          </p:nvPr>
        </p:nvSpPr>
        <p:spPr/>
        <p:txBody>
          <a:bodyPr/>
          <a:lstStyle/>
          <a:p>
            <a:pPr marL="0" lvl="0" indent="0">
              <a:buNone/>
            </a:pPr>
            <a:r>
              <a:rPr lang="en-GB"/>
              <a:t>Content- history of equipment in sport</a:t>
            </a:r>
          </a:p>
          <a:p>
            <a:pPr marL="0" lvl="0" indent="0">
              <a:buNone/>
            </a:pPr>
            <a:r>
              <a:rPr lang="en-GB"/>
              <a:t>              - world records dictated by equipment</a:t>
            </a:r>
          </a:p>
          <a:p>
            <a:pPr marL="0" lvl="0" indent="0">
              <a:buNone/>
            </a:pPr>
            <a:r>
              <a:rPr lang="en-GB"/>
              <a:t>              - how advanced is this new technology?</a:t>
            </a:r>
          </a:p>
          <a:p>
            <a:pPr marL="0" lvl="0" indent="0">
              <a:buNone/>
            </a:pPr>
            <a:r>
              <a:rPr lang="en-GB"/>
              <a:t>              - is this technology beneficial to the public?</a:t>
            </a:r>
          </a:p>
        </p:txBody>
      </p:sp>
    </p:spTree>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name="Slide8">
    <p:spTree>
      <p:nvGrpSpPr>
        <p:cNvPr id="1" name=""/>
        <p:cNvGrpSpPr/>
        <p:nvPr/>
      </p:nvGrpSpPr>
      <p:grpSpPr>
        <a:xfrm>
          <a:off x="0" y="0"/>
          <a:ext cx="0" cy="0"/>
          <a:chOff x="0" y="0"/>
          <a:chExt cx="0" cy="0"/>
        </a:xfrm>
      </p:grpSpPr>
      <p:sp>
        <p:nvSpPr>
          <p:cNvPr id="2" name="Content Placeholder 2">
            <a:extLst>
              <a:ext uri="{FF2B5EF4-FFF2-40B4-BE49-F238E27FC236}">
                <a16:creationId xmlns:a16="http://schemas.microsoft.com/office/drawing/2014/main" id="{151721B6-1DE1-46A3-AC43-6D67A7EBBA21}"/>
              </a:ext>
            </a:extLst>
          </p:cNvPr>
          <p:cNvSpPr txBox="1">
            <a:spLocks noGrp="1"/>
          </p:cNvSpPr>
          <p:nvPr>
            <p:ph idx="1"/>
          </p:nvPr>
        </p:nvSpPr>
        <p:spPr>
          <a:xfrm>
            <a:off x="890845" y="1013813"/>
            <a:ext cx="10626809" cy="4766401"/>
          </a:xfrm>
        </p:spPr>
        <p:txBody>
          <a:bodyPr/>
          <a:lstStyle/>
          <a:p>
            <a:pPr lvl="0"/>
            <a:r>
              <a:rPr lang="en-GB">
                <a:latin typeface="Times New Roman" pitchFamily="18"/>
                <a:cs typeface="Times New Roman" pitchFamily="18"/>
              </a:rPr>
              <a:t>Modern Triathlon history dates to the early 1970s and originated with the San Diego Track Club. The triathlon was designed to be an alternative to hard track training. The first triathlon event was held on September 25, 1974. Don Shanahan and Jack Johnstone are pioneers in the history of the triathlon.</a:t>
            </a:r>
            <a:r>
              <a:rPr lang="en-GB">
                <a:latin typeface="open sans"/>
              </a:rPr>
              <a:t> </a:t>
            </a:r>
          </a:p>
          <a:p>
            <a:pPr lvl="0"/>
            <a:r>
              <a:rPr lang="en-GB">
                <a:latin typeface="Times New Roman" pitchFamily="18"/>
                <a:cs typeface="Times New Roman" pitchFamily="18"/>
              </a:rPr>
              <a:t>Triathlon races are held over four distances, known as sprint, Olympic, long course, and ultra. The Olympic triathlon comprises a 1.5km swim, a 40km bike ride, and a 10km run</a:t>
            </a:r>
            <a:r>
              <a:rPr lang="en-GB">
                <a:latin typeface="open sans"/>
              </a:rPr>
              <a:t>.</a:t>
            </a:r>
          </a:p>
          <a:p>
            <a:pPr lvl="0"/>
            <a:r>
              <a:rPr lang="en-GB">
                <a:latin typeface="Times New Roman" pitchFamily="18"/>
                <a:cs typeface="Times New Roman" pitchFamily="18"/>
              </a:rPr>
              <a:t>Women are expected to finish in just over 2 hours, with men requiring about 1 hour 50 minutes.</a:t>
            </a:r>
            <a:endParaRPr lang="en-US">
              <a:latin typeface="Times New Roman" pitchFamily="18"/>
              <a:cs typeface="Times New Roman" pitchFamily="18"/>
            </a:endParaRPr>
          </a:p>
        </p:txBody>
      </p:sp>
    </p:spTree>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name="Slide9">
    <p:spTree>
      <p:nvGrpSpPr>
        <p:cNvPr id="1" name=""/>
        <p:cNvGrpSpPr/>
        <p:nvPr/>
      </p:nvGrpSpPr>
      <p:grpSpPr>
        <a:xfrm>
          <a:off x="0" y="0"/>
          <a:ext cx="0" cy="0"/>
          <a:chOff x="0" y="0"/>
          <a:chExt cx="0" cy="0"/>
        </a:xfrm>
      </p:grpSpPr>
      <p:pic>
        <p:nvPicPr>
          <p:cNvPr id="2" name="Picture 6">
            <a:extLst>
              <a:ext uri="{FF2B5EF4-FFF2-40B4-BE49-F238E27FC236}">
                <a16:creationId xmlns:a16="http://schemas.microsoft.com/office/drawing/2014/main" id="{8B64746F-1505-4F97-A853-71C049538192}"/>
              </a:ext>
            </a:extLst>
          </p:cNvPr>
          <p:cNvPicPr>
            <a:picLocks noChangeAspect="1"/>
          </p:cNvPicPr>
          <p:nvPr/>
        </p:nvPicPr>
        <p:blipFill>
          <a:blip r:embed="rId3"/>
          <a:stretch>
            <a:fillRect/>
          </a:stretch>
        </p:blipFill>
        <p:spPr>
          <a:xfrm rot="16200004">
            <a:off x="-660128" y="1399320"/>
            <a:ext cx="5739030" cy="3585682"/>
          </a:xfrm>
          <a:prstGeom prst="rect">
            <a:avLst/>
          </a:prstGeom>
          <a:noFill/>
          <a:ln cap="flat">
            <a:noFill/>
          </a:ln>
        </p:spPr>
      </p:pic>
      <p:pic>
        <p:nvPicPr>
          <p:cNvPr id="3" name="Picture 8">
            <a:extLst>
              <a:ext uri="{FF2B5EF4-FFF2-40B4-BE49-F238E27FC236}">
                <a16:creationId xmlns:a16="http://schemas.microsoft.com/office/drawing/2014/main" id="{0C740AE8-DC81-4A73-B717-ABE43AE96521}"/>
              </a:ext>
            </a:extLst>
          </p:cNvPr>
          <p:cNvPicPr>
            <a:picLocks noChangeAspect="1"/>
          </p:cNvPicPr>
          <p:nvPr/>
        </p:nvPicPr>
        <p:blipFill>
          <a:blip r:embed="rId4"/>
          <a:stretch>
            <a:fillRect/>
          </a:stretch>
        </p:blipFill>
        <p:spPr>
          <a:xfrm>
            <a:off x="4794802" y="673208"/>
            <a:ext cx="6916649" cy="5299222"/>
          </a:xfrm>
          <a:prstGeom prst="rect">
            <a:avLst/>
          </a:prstGeom>
          <a:noFill/>
          <a:ln cap="flat">
            <a:noFill/>
          </a:ln>
        </p:spPr>
      </p:pic>
    </p:spTree>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name="Slide10">
    <p:spTree>
      <p:nvGrpSpPr>
        <p:cNvPr id="1" name=""/>
        <p:cNvGrpSpPr/>
        <p:nvPr/>
      </p:nvGrpSpPr>
      <p:grpSpPr>
        <a:xfrm>
          <a:off x="0" y="0"/>
          <a:ext cx="0" cy="0"/>
          <a:chOff x="0" y="0"/>
          <a:chExt cx="0" cy="0"/>
        </a:xfrm>
      </p:grpSpPr>
      <p:sp>
        <p:nvSpPr>
          <p:cNvPr id="2" name="Content Placeholder 2">
            <a:extLst>
              <a:ext uri="{FF2B5EF4-FFF2-40B4-BE49-F238E27FC236}">
                <a16:creationId xmlns:a16="http://schemas.microsoft.com/office/drawing/2014/main" id="{A40C6D32-E94E-4B3C-A492-ADEB7D5EE3A4}"/>
              </a:ext>
            </a:extLst>
          </p:cNvPr>
          <p:cNvSpPr txBox="1">
            <a:spLocks noGrp="1"/>
          </p:cNvSpPr>
          <p:nvPr>
            <p:ph idx="1"/>
          </p:nvPr>
        </p:nvSpPr>
        <p:spPr>
          <a:xfrm>
            <a:off x="798170" y="695538"/>
            <a:ext cx="10775993" cy="6071286"/>
          </a:xfrm>
        </p:spPr>
        <p:txBody>
          <a:bodyPr/>
          <a:lstStyle/>
          <a:p>
            <a:pPr lvl="0"/>
            <a:r>
              <a:rPr lang="en-GB">
                <a:latin typeface="Times New Roman" pitchFamily="18"/>
                <a:cs typeface="Times New Roman" pitchFamily="18"/>
              </a:rPr>
              <a:t>Nearly every Olympics, we hear about a new broken world record in one sport or another. While much of this can be attributed to better training, coaching, and dietary techniques, the headlines never focus on the impact that technology has on these records.</a:t>
            </a:r>
          </a:p>
          <a:p>
            <a:pPr lvl="0"/>
            <a:r>
              <a:rPr lang="en-GB">
                <a:latin typeface="Times New Roman" pitchFamily="18"/>
                <a:cs typeface="Times New Roman" pitchFamily="18"/>
              </a:rPr>
              <a:t>When introduced into Olympic swimming in the 2008 Beijing Olympics, the LZR had a tremendous impact on the competition results. Nearly 94% of races won and 98% of records broken were </a:t>
            </a:r>
            <a:r>
              <a:rPr lang="en-GB">
                <a:latin typeface="Times New Roman" pitchFamily="18"/>
                <a:cs typeface="Times New Roman" pitchFamily="18"/>
                <a:hlinkClick r:id="rId3"/>
              </a:rPr>
              <a:t>done by competitors wearing the suit</a:t>
            </a:r>
            <a:r>
              <a:rPr lang="en-GB">
                <a:latin typeface="Times New Roman" pitchFamily="18"/>
                <a:cs typeface="Times New Roman" pitchFamily="18"/>
              </a:rPr>
              <a:t>. With the buoyancy and drag advantages apparently, competition got to the point where individuals were wearing two suits to maximize their competitive advantage. This led to significant claims of LZR being a form of ‘technological doping’, as it decreased natural ability as the primary influence on performance. In the graph below, a significant drop is identified the year the suit was certified for competition.</a:t>
            </a:r>
            <a:endParaRPr lang="en-US">
              <a:latin typeface="Times New Roman" pitchFamily="18"/>
              <a:cs typeface="Times New Roman" pitchFamily="18"/>
            </a:endParaRPr>
          </a:p>
        </p:txBody>
      </p:sp>
    </p:spTree>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name="Slide11">
    <p:spTree>
      <p:nvGrpSpPr>
        <p:cNvPr id="1" name=""/>
        <p:cNvGrpSpPr/>
        <p:nvPr/>
      </p:nvGrpSpPr>
      <p:grpSpPr>
        <a:xfrm>
          <a:off x="0" y="0"/>
          <a:ext cx="0" cy="0"/>
          <a:chOff x="0" y="0"/>
          <a:chExt cx="0" cy="0"/>
        </a:xfrm>
      </p:grpSpPr>
      <p:pic>
        <p:nvPicPr>
          <p:cNvPr id="2" name="Picture 4">
            <a:extLst>
              <a:ext uri="{FF2B5EF4-FFF2-40B4-BE49-F238E27FC236}">
                <a16:creationId xmlns:a16="http://schemas.microsoft.com/office/drawing/2014/main" id="{D07DDF37-92EC-4848-AFA5-F86F49FB011D}"/>
              </a:ext>
            </a:extLst>
          </p:cNvPr>
          <p:cNvPicPr>
            <a:picLocks noChangeAspect="1"/>
          </p:cNvPicPr>
          <p:nvPr/>
        </p:nvPicPr>
        <p:blipFill>
          <a:blip r:embed="rId3"/>
          <a:stretch>
            <a:fillRect/>
          </a:stretch>
        </p:blipFill>
        <p:spPr>
          <a:xfrm>
            <a:off x="126562" y="103967"/>
            <a:ext cx="2983220" cy="4351574"/>
          </a:xfrm>
          <a:prstGeom prst="rect">
            <a:avLst/>
          </a:prstGeom>
          <a:noFill/>
          <a:ln cap="flat">
            <a:noFill/>
          </a:ln>
        </p:spPr>
      </p:pic>
      <p:pic>
        <p:nvPicPr>
          <p:cNvPr id="3" name="Picture 6">
            <a:extLst>
              <a:ext uri="{FF2B5EF4-FFF2-40B4-BE49-F238E27FC236}">
                <a16:creationId xmlns:a16="http://schemas.microsoft.com/office/drawing/2014/main" id="{882A3D29-26B7-40CD-A7E2-ACAB0C319494}"/>
              </a:ext>
            </a:extLst>
          </p:cNvPr>
          <p:cNvPicPr>
            <a:picLocks noChangeAspect="1"/>
          </p:cNvPicPr>
          <p:nvPr/>
        </p:nvPicPr>
        <p:blipFill>
          <a:blip r:embed="rId4"/>
          <a:stretch>
            <a:fillRect/>
          </a:stretch>
        </p:blipFill>
        <p:spPr>
          <a:xfrm>
            <a:off x="3241319" y="3116650"/>
            <a:ext cx="5165619" cy="3625788"/>
          </a:xfrm>
          <a:prstGeom prst="rect">
            <a:avLst/>
          </a:prstGeom>
          <a:noFill/>
          <a:ln cap="flat">
            <a:noFill/>
          </a:ln>
        </p:spPr>
      </p:pic>
      <p:pic>
        <p:nvPicPr>
          <p:cNvPr id="4" name="Picture 8">
            <a:extLst>
              <a:ext uri="{FF2B5EF4-FFF2-40B4-BE49-F238E27FC236}">
                <a16:creationId xmlns:a16="http://schemas.microsoft.com/office/drawing/2014/main" id="{C1D8DDBA-3FE3-440F-B791-D49CA2E4D0EC}"/>
              </a:ext>
            </a:extLst>
          </p:cNvPr>
          <p:cNvPicPr>
            <a:picLocks noChangeAspect="1"/>
          </p:cNvPicPr>
          <p:nvPr/>
        </p:nvPicPr>
        <p:blipFill>
          <a:blip r:embed="rId5"/>
          <a:stretch>
            <a:fillRect/>
          </a:stretch>
        </p:blipFill>
        <p:spPr>
          <a:xfrm>
            <a:off x="8538466" y="69640"/>
            <a:ext cx="3596088" cy="4049274"/>
          </a:xfrm>
          <a:prstGeom prst="rect">
            <a:avLst/>
          </a:prstGeom>
          <a:noFill/>
          <a:ln cap="flat">
            <a:noFill/>
          </a:ln>
        </p:spPr>
      </p:pic>
    </p:spTree>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name="Slide12">
    <p:spTree>
      <p:nvGrpSpPr>
        <p:cNvPr id="1" name=""/>
        <p:cNvGrpSpPr/>
        <p:nvPr/>
      </p:nvGrpSpPr>
      <p:grpSpPr>
        <a:xfrm>
          <a:off x="0" y="0"/>
          <a:ext cx="0" cy="0"/>
          <a:chOff x="0" y="0"/>
          <a:chExt cx="0" cy="0"/>
        </a:xfrm>
      </p:grpSpPr>
      <p:sp>
        <p:nvSpPr>
          <p:cNvPr id="2" name="Content Placeholder 2">
            <a:extLst>
              <a:ext uri="{FF2B5EF4-FFF2-40B4-BE49-F238E27FC236}">
                <a16:creationId xmlns:a16="http://schemas.microsoft.com/office/drawing/2014/main" id="{712092B2-35F3-46A3-8199-95A20C37F621}"/>
              </a:ext>
            </a:extLst>
          </p:cNvPr>
          <p:cNvSpPr txBox="1">
            <a:spLocks noGrp="1"/>
          </p:cNvSpPr>
          <p:nvPr>
            <p:ph idx="1"/>
          </p:nvPr>
        </p:nvSpPr>
        <p:spPr>
          <a:xfrm>
            <a:off x="789456" y="967947"/>
            <a:ext cx="10702320" cy="5471294"/>
          </a:xfrm>
        </p:spPr>
        <p:txBody>
          <a:bodyPr/>
          <a:lstStyle/>
          <a:p>
            <a:pPr lvl="0">
              <a:lnSpc>
                <a:spcPct val="100000"/>
              </a:lnSpc>
            </a:pPr>
            <a:r>
              <a:rPr lang="en-GB" sz="2200" b="1">
                <a:latin typeface="Times New Roman" pitchFamily="18"/>
                <a:cs typeface="Times New Roman" pitchFamily="18"/>
              </a:rPr>
              <a:t>Virtual Imaging</a:t>
            </a:r>
          </a:p>
          <a:p>
            <a:pPr lvl="0">
              <a:lnSpc>
                <a:spcPct val="100000"/>
              </a:lnSpc>
            </a:pPr>
            <a:r>
              <a:rPr lang="en-GB" sz="2200" b="1">
                <a:latin typeface="Times New Roman" pitchFamily="18"/>
                <a:cs typeface="Times New Roman" pitchFamily="18"/>
              </a:rPr>
              <a:t>2000</a:t>
            </a:r>
            <a:r>
              <a:rPr lang="en-GB" sz="2200">
                <a:latin typeface="Times New Roman" pitchFamily="18"/>
                <a:cs typeface="Times New Roman" pitchFamily="18"/>
              </a:rPr>
              <a:t>Orad Hi-Tec Systems introduces virtual imaging including its Virtual World Record Line in professional swimming trials and events.</a:t>
            </a:r>
          </a:p>
          <a:p>
            <a:pPr lvl="0">
              <a:lnSpc>
                <a:spcPct val="100000"/>
              </a:lnSpc>
            </a:pPr>
            <a:r>
              <a:rPr lang="en-GB" sz="2200">
                <a:latin typeface="Times New Roman" pitchFamily="18"/>
                <a:cs typeface="Times New Roman" pitchFamily="18"/>
              </a:rPr>
              <a:t>The technology creates a superimposed line on the surface of the water and graphics to show existing world records.</a:t>
            </a:r>
          </a:p>
          <a:p>
            <a:pPr lvl="0">
              <a:lnSpc>
                <a:spcPct val="100000"/>
              </a:lnSpc>
            </a:pPr>
            <a:r>
              <a:rPr lang="en-GB" sz="2200">
                <a:latin typeface="Times New Roman" pitchFamily="18"/>
                <a:cs typeface="Times New Roman" pitchFamily="18"/>
              </a:rPr>
              <a:t>Virtual flags designed by Orad, representing each swimmer in their lane, are also used in swimming events.</a:t>
            </a:r>
          </a:p>
          <a:p>
            <a:pPr lvl="0">
              <a:lnSpc>
                <a:spcPct val="100000"/>
              </a:lnSpc>
            </a:pPr>
            <a:r>
              <a:rPr lang="en-GB" sz="2200" b="1">
                <a:latin typeface="Times New Roman" pitchFamily="18"/>
                <a:cs typeface="Times New Roman" pitchFamily="18"/>
              </a:rPr>
              <a:t>DiveCam</a:t>
            </a:r>
          </a:p>
          <a:p>
            <a:pPr lvl="0">
              <a:lnSpc>
                <a:spcPct val="100000"/>
              </a:lnSpc>
            </a:pPr>
            <a:r>
              <a:rPr lang="en-GB" sz="2200" b="1">
                <a:latin typeface="Times New Roman" pitchFamily="18"/>
                <a:cs typeface="Times New Roman" pitchFamily="18"/>
              </a:rPr>
              <a:t>2008</a:t>
            </a:r>
            <a:r>
              <a:rPr lang="en-GB" sz="2200">
                <a:latin typeface="Times New Roman" pitchFamily="18"/>
                <a:cs typeface="Times New Roman" pitchFamily="18"/>
              </a:rPr>
              <a:t>The Drop-Gravity 'DiveCam' is developed to steadily film each diver's motion in free fall.</a:t>
            </a:r>
          </a:p>
          <a:p>
            <a:pPr lvl="0">
              <a:lnSpc>
                <a:spcPct val="100000"/>
              </a:lnSpc>
            </a:pPr>
            <a:r>
              <a:rPr lang="en-GB" sz="2200">
                <a:latin typeface="Times New Roman" pitchFamily="18"/>
                <a:cs typeface="Times New Roman" pitchFamily="18"/>
              </a:rPr>
              <a:t>The camera moves up and down a 50ft tube above and below water level and films each diver in smooth, linear motion.</a:t>
            </a:r>
          </a:p>
          <a:p>
            <a:pPr lvl="0">
              <a:lnSpc>
                <a:spcPct val="100000"/>
              </a:lnSpc>
            </a:pPr>
            <a:r>
              <a:rPr lang="en-GB" sz="2200">
                <a:latin typeface="Times New Roman" pitchFamily="18"/>
                <a:cs typeface="Times New Roman" pitchFamily="18"/>
              </a:rPr>
              <a:t>Due to the laws of physics, the camera is always in line with the diver as they descend.</a:t>
            </a:r>
          </a:p>
          <a:p>
            <a:pPr lvl="0">
              <a:lnSpc>
                <a:spcPct val="100000"/>
              </a:lnSpc>
            </a:pPr>
            <a:endParaRPr lang="en-US" sz="1900"/>
          </a:p>
        </p:txBody>
      </p:sp>
    </p:spTree>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name="Slide13">
    <p:spTree>
      <p:nvGrpSpPr>
        <p:cNvPr id="1" name=""/>
        <p:cNvGrpSpPr/>
        <p:nvPr/>
      </p:nvGrpSpPr>
      <p:grpSpPr>
        <a:xfrm>
          <a:off x="0" y="0"/>
          <a:ext cx="0" cy="0"/>
          <a:chOff x="0" y="0"/>
          <a:chExt cx="0" cy="0"/>
        </a:xfrm>
      </p:grpSpPr>
      <p:pic>
        <p:nvPicPr>
          <p:cNvPr id="2" name="Picture 6">
            <a:extLst>
              <a:ext uri="{FF2B5EF4-FFF2-40B4-BE49-F238E27FC236}">
                <a16:creationId xmlns:a16="http://schemas.microsoft.com/office/drawing/2014/main" id="{13551B2F-E21E-4DE9-8E29-2328CD7A2275}"/>
              </a:ext>
            </a:extLst>
          </p:cNvPr>
          <p:cNvPicPr>
            <a:picLocks noChangeAspect="1"/>
          </p:cNvPicPr>
          <p:nvPr/>
        </p:nvPicPr>
        <p:blipFill>
          <a:blip r:embed="rId3"/>
          <a:stretch>
            <a:fillRect/>
          </a:stretch>
        </p:blipFill>
        <p:spPr>
          <a:xfrm>
            <a:off x="75428" y="72027"/>
            <a:ext cx="5376050" cy="3388071"/>
          </a:xfrm>
          <a:prstGeom prst="rect">
            <a:avLst/>
          </a:prstGeom>
          <a:noFill/>
          <a:ln cap="flat">
            <a:noFill/>
          </a:ln>
        </p:spPr>
      </p:pic>
      <p:pic>
        <p:nvPicPr>
          <p:cNvPr id="3" name="Picture 8">
            <a:extLst>
              <a:ext uri="{FF2B5EF4-FFF2-40B4-BE49-F238E27FC236}">
                <a16:creationId xmlns:a16="http://schemas.microsoft.com/office/drawing/2014/main" id="{E602497B-2677-4E7D-8D6E-00BBD84DF51A}"/>
              </a:ext>
            </a:extLst>
          </p:cNvPr>
          <p:cNvPicPr>
            <a:picLocks noChangeAspect="1"/>
          </p:cNvPicPr>
          <p:nvPr/>
        </p:nvPicPr>
        <p:blipFill>
          <a:blip r:embed="rId4"/>
          <a:stretch>
            <a:fillRect/>
          </a:stretch>
        </p:blipFill>
        <p:spPr>
          <a:xfrm>
            <a:off x="144072" y="3576392"/>
            <a:ext cx="5307397" cy="3209589"/>
          </a:xfrm>
          <a:prstGeom prst="rect">
            <a:avLst/>
          </a:prstGeom>
          <a:noFill/>
          <a:ln cap="flat">
            <a:noFill/>
          </a:ln>
        </p:spPr>
      </p:pic>
      <p:pic>
        <p:nvPicPr>
          <p:cNvPr id="4" name="Picture 10">
            <a:extLst>
              <a:ext uri="{FF2B5EF4-FFF2-40B4-BE49-F238E27FC236}">
                <a16:creationId xmlns:a16="http://schemas.microsoft.com/office/drawing/2014/main" id="{38EDDDEE-9505-47C8-8206-442174713730}"/>
              </a:ext>
            </a:extLst>
          </p:cNvPr>
          <p:cNvPicPr>
            <a:picLocks noChangeAspect="1"/>
          </p:cNvPicPr>
          <p:nvPr/>
        </p:nvPicPr>
        <p:blipFill>
          <a:blip r:embed="rId5"/>
          <a:stretch>
            <a:fillRect/>
          </a:stretch>
        </p:blipFill>
        <p:spPr>
          <a:xfrm>
            <a:off x="6310530" y="72027"/>
            <a:ext cx="5744178" cy="3407566"/>
          </a:xfrm>
          <a:prstGeom prst="rect">
            <a:avLst/>
          </a:prstGeom>
          <a:noFill/>
          <a:ln cap="flat">
            <a:noFill/>
          </a:ln>
        </p:spPr>
      </p:pic>
      <p:pic>
        <p:nvPicPr>
          <p:cNvPr id="5" name="Picture 12">
            <a:extLst>
              <a:ext uri="{FF2B5EF4-FFF2-40B4-BE49-F238E27FC236}">
                <a16:creationId xmlns:a16="http://schemas.microsoft.com/office/drawing/2014/main" id="{7141F4A2-A628-4704-B8B7-2F9B2254F5B4}"/>
              </a:ext>
            </a:extLst>
          </p:cNvPr>
          <p:cNvPicPr>
            <a:picLocks noChangeAspect="1"/>
          </p:cNvPicPr>
          <p:nvPr/>
        </p:nvPicPr>
        <p:blipFill>
          <a:blip r:embed="rId6"/>
          <a:stretch>
            <a:fillRect/>
          </a:stretch>
        </p:blipFill>
        <p:spPr>
          <a:xfrm>
            <a:off x="6310530" y="3576392"/>
            <a:ext cx="5710025" cy="3209589"/>
          </a:xfrm>
          <a:prstGeom prst="rect">
            <a:avLst/>
          </a:prstGeom>
          <a:noFill/>
          <a:ln cap="flat">
            <a:noFill/>
          </a:ln>
        </p:spPr>
      </p:pic>
    </p:spTree>
  </p:cSld>
  <p:clrMapOvr>
    <a:masterClrMapping/>
  </p:clrMapOvr>
</p:sld>
</file>

<file path=ppt/slides/slide21.xml><?xml version="1.0" encoding="utf-8"?>
<p:sld xmlns:a="http://schemas.openxmlformats.org/drawingml/2006/main" xmlns:r="http://schemas.openxmlformats.org/officeDocument/2006/relationships" xmlns:p="http://schemas.openxmlformats.org/presentationml/2006/main">
  <p:cSld name="Slide14">
    <p:spTree>
      <p:nvGrpSpPr>
        <p:cNvPr id="1" name=""/>
        <p:cNvGrpSpPr/>
        <p:nvPr/>
      </p:nvGrpSpPr>
      <p:grpSpPr>
        <a:xfrm>
          <a:off x="0" y="0"/>
          <a:ext cx="0" cy="0"/>
          <a:chOff x="0" y="0"/>
          <a:chExt cx="0" cy="0"/>
        </a:xfrm>
      </p:grpSpPr>
      <p:sp>
        <p:nvSpPr>
          <p:cNvPr id="2" name="TextBox 5">
            <a:extLst>
              <a:ext uri="{FF2B5EF4-FFF2-40B4-BE49-F238E27FC236}">
                <a16:creationId xmlns:a16="http://schemas.microsoft.com/office/drawing/2014/main" id="{0CD55C04-0DAF-41DC-80F7-B11261224E98}"/>
              </a:ext>
            </a:extLst>
          </p:cNvPr>
          <p:cNvSpPr txBox="1"/>
          <p:nvPr/>
        </p:nvSpPr>
        <p:spPr>
          <a:xfrm>
            <a:off x="4514081" y="407602"/>
            <a:ext cx="3626025" cy="461662"/>
          </a:xfrm>
          <a:prstGeom prst="rect">
            <a:avLst/>
          </a:prstGeom>
          <a:noFill/>
          <a:ln cap="flat">
            <a:noFill/>
          </a:ln>
        </p:spPr>
        <p:txBody>
          <a:bodyPr vert="horz" wrap="square" lIns="91440" tIns="45720" rIns="91440" bIns="45720" anchor="t" anchorCtr="0" compatLnSpc="1">
            <a:spAutoFit/>
          </a:bodyPr>
          <a:lstStyle/>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r>
              <a:rPr lang="en-GB" sz="2400" b="0" i="0" u="none" strike="noStrike" kern="1200" cap="none" spc="0" baseline="0">
                <a:solidFill>
                  <a:srgbClr val="FFFFFF"/>
                </a:solidFill>
                <a:uFillTx/>
                <a:latin typeface="Times New Roman" pitchFamily="18"/>
                <a:cs typeface="Times New Roman" pitchFamily="18"/>
              </a:rPr>
              <a:t>Pinerello F10 X-Light</a:t>
            </a:r>
            <a:endParaRPr lang="en-US" sz="2400" b="0" i="0" u="none" strike="noStrike" kern="1200" cap="none" spc="0" baseline="0">
              <a:solidFill>
                <a:srgbClr val="FFFFFF"/>
              </a:solidFill>
              <a:uFillTx/>
              <a:latin typeface="Times New Roman" pitchFamily="18"/>
              <a:cs typeface="Times New Roman" pitchFamily="18"/>
            </a:endParaRPr>
          </a:p>
        </p:txBody>
      </p:sp>
      <p:pic>
        <p:nvPicPr>
          <p:cNvPr id="3" name="Picture 7">
            <a:extLst>
              <a:ext uri="{FF2B5EF4-FFF2-40B4-BE49-F238E27FC236}">
                <a16:creationId xmlns:a16="http://schemas.microsoft.com/office/drawing/2014/main" id="{3B190507-9FB1-4FAA-9908-CD9D4EB1C78D}"/>
              </a:ext>
            </a:extLst>
          </p:cNvPr>
          <p:cNvPicPr>
            <a:picLocks noChangeAspect="1"/>
          </p:cNvPicPr>
          <p:nvPr/>
        </p:nvPicPr>
        <p:blipFill>
          <a:blip r:embed="rId3"/>
          <a:stretch>
            <a:fillRect/>
          </a:stretch>
        </p:blipFill>
        <p:spPr>
          <a:xfrm>
            <a:off x="1622419" y="940487"/>
            <a:ext cx="8947166" cy="5660940"/>
          </a:xfrm>
          <a:prstGeom prst="rect">
            <a:avLst/>
          </a:prstGeom>
          <a:noFill/>
          <a:ln cap="flat">
            <a:noFill/>
          </a:ln>
        </p:spPr>
      </p:pic>
    </p:spTree>
  </p:cSld>
  <p:clrMapOvr>
    <a:masterClrMapping/>
  </p:clrMapOvr>
</p:sld>
</file>

<file path=ppt/slides/slide22.xml><?xml version="1.0" encoding="utf-8"?>
<p:sld xmlns:a="http://schemas.openxmlformats.org/drawingml/2006/main" xmlns:r="http://schemas.openxmlformats.org/officeDocument/2006/relationships" xmlns:p="http://schemas.openxmlformats.org/presentationml/2006/main">
  <p:cSld name="Slide15">
    <p:spTree>
      <p:nvGrpSpPr>
        <p:cNvPr id="1" name=""/>
        <p:cNvGrpSpPr/>
        <p:nvPr/>
      </p:nvGrpSpPr>
      <p:grpSpPr>
        <a:xfrm>
          <a:off x="0" y="0"/>
          <a:ext cx="0" cy="0"/>
          <a:chOff x="0" y="0"/>
          <a:chExt cx="0" cy="0"/>
        </a:xfrm>
      </p:grpSpPr>
      <p:sp>
        <p:nvSpPr>
          <p:cNvPr id="2" name="Content Placeholder 2">
            <a:extLst>
              <a:ext uri="{FF2B5EF4-FFF2-40B4-BE49-F238E27FC236}">
                <a16:creationId xmlns:a16="http://schemas.microsoft.com/office/drawing/2014/main" id="{8A8E478F-1D85-4065-BC04-65BA507FE421}"/>
              </a:ext>
            </a:extLst>
          </p:cNvPr>
          <p:cNvSpPr txBox="1">
            <a:spLocks noGrp="1"/>
          </p:cNvSpPr>
          <p:nvPr>
            <p:ph idx="1"/>
          </p:nvPr>
        </p:nvSpPr>
        <p:spPr>
          <a:xfrm>
            <a:off x="878701" y="930191"/>
            <a:ext cx="10880811" cy="4997625"/>
          </a:xfrm>
        </p:spPr>
        <p:txBody>
          <a:bodyPr/>
          <a:lstStyle/>
          <a:p>
            <a:pPr lvl="0"/>
            <a:r>
              <a:rPr lang="en-GB">
                <a:latin typeface="Times New Roman" pitchFamily="18"/>
                <a:cs typeface="Times New Roman" pitchFamily="18"/>
              </a:rPr>
              <a:t>Each of the 198 riders that start the race has a bespoke sensor attached to a clip below the saddle of their bike. The sensor, which weighs just 100g for a weight-obsessed sport, contains a global positioning system (GPS) chip, a radio frequency (RF) chip, and a rechargeable battery with enough power to last the longest of the Tour’s 21 stages.</a:t>
            </a:r>
          </a:p>
          <a:p>
            <a:pPr lvl="0"/>
            <a:r>
              <a:rPr lang="en-GB">
                <a:latin typeface="Times New Roman" pitchFamily="18"/>
                <a:cs typeface="Times New Roman" pitchFamily="18"/>
              </a:rPr>
              <a:t>As a result, race organisers, teams, broadcasters, commentators, TV viewers and fans using the Tour de France mobile app, now have access to in-depth statistics on progress of the race and their favourite riders. The riders wear earpiece radios so their teams can relay real-time data to them while they cycle – no need to keep an eye out for that chalkboard anymore.</a:t>
            </a:r>
            <a:endParaRPr lang="en-US">
              <a:latin typeface="Times New Roman" pitchFamily="18"/>
              <a:cs typeface="Times New Roman" pitchFamily="18"/>
            </a:endParaRPr>
          </a:p>
        </p:txBody>
      </p:sp>
    </p:spTree>
  </p:cSld>
  <p:clrMapOvr>
    <a:masterClrMapping/>
  </p:clrMapOvr>
</p:sld>
</file>

<file path=ppt/slides/slide23.xml><?xml version="1.0" encoding="utf-8"?>
<p:sld xmlns:a="http://schemas.openxmlformats.org/drawingml/2006/main" xmlns:r="http://schemas.openxmlformats.org/officeDocument/2006/relationships" xmlns:p="http://schemas.openxmlformats.org/presentationml/2006/main">
  <p:cSld name="Slide16">
    <p:spTree>
      <p:nvGrpSpPr>
        <p:cNvPr id="1" name=""/>
        <p:cNvGrpSpPr/>
        <p:nvPr/>
      </p:nvGrpSpPr>
      <p:grpSpPr>
        <a:xfrm>
          <a:off x="0" y="0"/>
          <a:ext cx="0" cy="0"/>
          <a:chOff x="0" y="0"/>
          <a:chExt cx="0" cy="0"/>
        </a:xfrm>
      </p:grpSpPr>
      <p:pic>
        <p:nvPicPr>
          <p:cNvPr id="2" name="Picture 8">
            <a:extLst>
              <a:ext uri="{FF2B5EF4-FFF2-40B4-BE49-F238E27FC236}">
                <a16:creationId xmlns:a16="http://schemas.microsoft.com/office/drawing/2014/main" id="{A3284413-262F-43C9-A16A-4CFE0EC1AD33}"/>
              </a:ext>
            </a:extLst>
          </p:cNvPr>
          <p:cNvPicPr>
            <a:picLocks noChangeAspect="1"/>
          </p:cNvPicPr>
          <p:nvPr/>
        </p:nvPicPr>
        <p:blipFill>
          <a:blip r:embed="rId3"/>
          <a:stretch>
            <a:fillRect/>
          </a:stretch>
        </p:blipFill>
        <p:spPr>
          <a:xfrm>
            <a:off x="192435" y="1313160"/>
            <a:ext cx="5984181" cy="3991401"/>
          </a:xfrm>
          <a:prstGeom prst="rect">
            <a:avLst/>
          </a:prstGeom>
          <a:noFill/>
          <a:ln cap="flat">
            <a:noFill/>
          </a:ln>
        </p:spPr>
      </p:pic>
      <p:pic>
        <p:nvPicPr>
          <p:cNvPr id="3" name="Picture 10">
            <a:extLst>
              <a:ext uri="{FF2B5EF4-FFF2-40B4-BE49-F238E27FC236}">
                <a16:creationId xmlns:a16="http://schemas.microsoft.com/office/drawing/2014/main" id="{390FBAF8-F8A0-4F81-90A8-90ABB4DE5704}"/>
              </a:ext>
            </a:extLst>
          </p:cNvPr>
          <p:cNvPicPr>
            <a:picLocks noChangeAspect="1"/>
          </p:cNvPicPr>
          <p:nvPr/>
        </p:nvPicPr>
        <p:blipFill>
          <a:blip r:embed="rId4"/>
          <a:stretch>
            <a:fillRect/>
          </a:stretch>
        </p:blipFill>
        <p:spPr>
          <a:xfrm rot="5400013">
            <a:off x="7568515" y="-586944"/>
            <a:ext cx="3226487" cy="4565132"/>
          </a:xfrm>
          <a:prstGeom prst="rect">
            <a:avLst/>
          </a:prstGeom>
          <a:noFill/>
          <a:ln cap="flat">
            <a:noFill/>
          </a:ln>
        </p:spPr>
      </p:pic>
      <p:pic>
        <p:nvPicPr>
          <p:cNvPr id="4" name="Picture 12">
            <a:extLst>
              <a:ext uri="{FF2B5EF4-FFF2-40B4-BE49-F238E27FC236}">
                <a16:creationId xmlns:a16="http://schemas.microsoft.com/office/drawing/2014/main" id="{7E2B8C17-A17E-42FC-8A06-E998BCA05731}"/>
              </a:ext>
            </a:extLst>
          </p:cNvPr>
          <p:cNvPicPr>
            <a:picLocks noChangeAspect="1"/>
          </p:cNvPicPr>
          <p:nvPr/>
        </p:nvPicPr>
        <p:blipFill>
          <a:blip r:embed="rId5"/>
          <a:stretch>
            <a:fillRect/>
          </a:stretch>
        </p:blipFill>
        <p:spPr>
          <a:xfrm>
            <a:off x="6308811" y="3396099"/>
            <a:ext cx="5690750" cy="3379521"/>
          </a:xfrm>
          <a:prstGeom prst="rect">
            <a:avLst/>
          </a:prstGeom>
          <a:noFill/>
          <a:ln cap="flat">
            <a:noFill/>
          </a:ln>
        </p:spPr>
      </p:pic>
    </p:spTree>
  </p:cSld>
  <p:clrMapOvr>
    <a:masterClrMapping/>
  </p:clrMapOvr>
</p:sld>
</file>

<file path=ppt/slides/slide24.xml><?xml version="1.0" encoding="utf-8"?>
<p:sld xmlns:a="http://schemas.openxmlformats.org/drawingml/2006/main" xmlns:r="http://schemas.openxmlformats.org/officeDocument/2006/relationships" xmlns:p="http://schemas.openxmlformats.org/presentationml/2006/main">
  <p:cSld name="Slide17">
    <p:spTree>
      <p:nvGrpSpPr>
        <p:cNvPr id="1" name=""/>
        <p:cNvGrpSpPr/>
        <p:nvPr/>
      </p:nvGrpSpPr>
      <p:grpSpPr>
        <a:xfrm>
          <a:off x="0" y="0"/>
          <a:ext cx="0" cy="0"/>
          <a:chOff x="0" y="0"/>
          <a:chExt cx="0" cy="0"/>
        </a:xfrm>
      </p:grpSpPr>
      <p:pic>
        <p:nvPicPr>
          <p:cNvPr id="2" name="Picture 4">
            <a:extLst>
              <a:ext uri="{FF2B5EF4-FFF2-40B4-BE49-F238E27FC236}">
                <a16:creationId xmlns:a16="http://schemas.microsoft.com/office/drawing/2014/main" id="{00DBC87F-35E1-4B8D-BE55-831515504DAF}"/>
              </a:ext>
            </a:extLst>
          </p:cNvPr>
          <p:cNvPicPr>
            <a:picLocks noChangeAspect="1"/>
          </p:cNvPicPr>
          <p:nvPr/>
        </p:nvPicPr>
        <p:blipFill>
          <a:blip r:embed="rId3"/>
          <a:stretch>
            <a:fillRect/>
          </a:stretch>
        </p:blipFill>
        <p:spPr>
          <a:xfrm>
            <a:off x="169904" y="1073066"/>
            <a:ext cx="5715000" cy="4565937"/>
          </a:xfrm>
          <a:prstGeom prst="rect">
            <a:avLst/>
          </a:prstGeom>
          <a:noFill/>
          <a:ln cap="flat">
            <a:noFill/>
          </a:ln>
        </p:spPr>
      </p:pic>
      <p:pic>
        <p:nvPicPr>
          <p:cNvPr id="3" name="Picture 6">
            <a:extLst>
              <a:ext uri="{FF2B5EF4-FFF2-40B4-BE49-F238E27FC236}">
                <a16:creationId xmlns:a16="http://schemas.microsoft.com/office/drawing/2014/main" id="{AB1B8ADE-602B-467F-82AE-5F63DE74778A}"/>
              </a:ext>
            </a:extLst>
          </p:cNvPr>
          <p:cNvPicPr>
            <a:picLocks noChangeAspect="1"/>
          </p:cNvPicPr>
          <p:nvPr/>
        </p:nvPicPr>
        <p:blipFill>
          <a:blip r:embed="rId4"/>
          <a:stretch>
            <a:fillRect/>
          </a:stretch>
        </p:blipFill>
        <p:spPr>
          <a:xfrm>
            <a:off x="6096003" y="1146035"/>
            <a:ext cx="5993379" cy="4565937"/>
          </a:xfrm>
          <a:prstGeom prst="rect">
            <a:avLst/>
          </a:prstGeom>
          <a:noFill/>
          <a:ln cap="flat">
            <a:noFill/>
          </a:ln>
        </p:spPr>
      </p:pic>
    </p:spTree>
  </p:cSld>
  <p:clrMapOvr>
    <a:masterClrMapping/>
  </p:clrMapOvr>
</p:sld>
</file>

<file path=ppt/slides/slide25.xml><?xml version="1.0" encoding="utf-8"?>
<p:sld xmlns:a="http://schemas.openxmlformats.org/drawingml/2006/main" xmlns:r="http://schemas.openxmlformats.org/officeDocument/2006/relationships" xmlns:p="http://schemas.openxmlformats.org/presentationml/2006/main">
  <p:cSld name="Slide36">
    <p:bg>
      <p:bgPr>
        <a:solidFill>
          <a:srgbClr val="FFFFFF"/>
        </a:solidFill>
        <a:effectLst/>
      </p:bgPr>
    </p:bg>
    <p:spTree>
      <p:nvGrpSpPr>
        <p:cNvPr id="1" name=""/>
        <p:cNvGrpSpPr/>
        <p:nvPr/>
      </p:nvGrpSpPr>
      <p:grpSpPr>
        <a:xfrm>
          <a:off x="0" y="0"/>
          <a:ext cx="0" cy="0"/>
          <a:chOff x="0" y="0"/>
          <a:chExt cx="0" cy="0"/>
        </a:xfrm>
      </p:grpSpPr>
      <p:sp>
        <p:nvSpPr>
          <p:cNvPr id="2" name="Rectangle 16">
            <a:extLst>
              <a:ext uri="{FF2B5EF4-FFF2-40B4-BE49-F238E27FC236}">
                <a16:creationId xmlns:a16="http://schemas.microsoft.com/office/drawing/2014/main" id="{C6AAE953-6181-4FF3-A15C-56D11C14A4D2}"/>
              </a:ext>
            </a:extLst>
          </p:cNvPr>
          <p:cNvSpPr>
            <a:spLocks noMove="1" noResize="1"/>
          </p:cNvSpPr>
          <p:nvPr/>
        </p:nvSpPr>
        <p:spPr>
          <a:xfrm>
            <a:off x="0" y="0"/>
            <a:ext cx="5048246" cy="6858000"/>
          </a:xfrm>
          <a:prstGeom prst="rect">
            <a:avLst/>
          </a:prstGeom>
          <a:solidFill>
            <a:srgbClr val="5B9BD5"/>
          </a:solidFill>
          <a:ln cap="flat">
            <a:noFill/>
            <a:prstDash val="solid"/>
          </a:ln>
        </p:spPr>
        <p:txBody>
          <a:bodyPr vert="horz" wrap="square" lIns="91440" tIns="45720" rIns="91440" bIns="45720" anchor="ctr" anchorCtr="1" compatLnSpc="1">
            <a:noAutofit/>
          </a:bodyPr>
          <a:lstStyle/>
          <a:p>
            <a:pPr marL="0" marR="0" lvl="0" indent="0" algn="ctr"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US" sz="1800" b="0" i="0" u="none" strike="noStrike" kern="1200" cap="none" spc="0" baseline="0">
              <a:solidFill>
                <a:srgbClr val="FFFFFF"/>
              </a:solidFill>
              <a:uFillTx/>
              <a:latin typeface="Calibri"/>
            </a:endParaRPr>
          </a:p>
        </p:txBody>
      </p:sp>
      <p:sp>
        <p:nvSpPr>
          <p:cNvPr id="3" name="Title 1">
            <a:extLst>
              <a:ext uri="{FF2B5EF4-FFF2-40B4-BE49-F238E27FC236}">
                <a16:creationId xmlns:a16="http://schemas.microsoft.com/office/drawing/2014/main" id="{E5543E73-5999-4B6B-9D1B-E06D108C9748}"/>
              </a:ext>
            </a:extLst>
          </p:cNvPr>
          <p:cNvSpPr txBox="1">
            <a:spLocks noGrp="1"/>
          </p:cNvSpPr>
          <p:nvPr>
            <p:ph type="title"/>
          </p:nvPr>
        </p:nvSpPr>
        <p:spPr>
          <a:xfrm>
            <a:off x="838203" y="624571"/>
            <a:ext cx="3766459" cy="5412918"/>
          </a:xfrm>
        </p:spPr>
        <p:txBody>
          <a:bodyPr/>
          <a:lstStyle/>
          <a:p>
            <a:pPr lvl="0"/>
            <a:r>
              <a:rPr lang="en-US">
                <a:solidFill>
                  <a:srgbClr val="FFFFFF"/>
                </a:solidFill>
              </a:rPr>
              <a:t>Technology in sport #3 -Performance analysis in sport</a:t>
            </a:r>
          </a:p>
        </p:txBody>
      </p:sp>
      <p:sp>
        <p:nvSpPr>
          <p:cNvPr id="4" name="Content Placeholder 2">
            <a:extLst>
              <a:ext uri="{FF2B5EF4-FFF2-40B4-BE49-F238E27FC236}">
                <a16:creationId xmlns:a16="http://schemas.microsoft.com/office/drawing/2014/main" id="{CD64D679-C7DC-4C12-A448-479F77B91AA8}"/>
              </a:ext>
            </a:extLst>
          </p:cNvPr>
          <p:cNvSpPr txBox="1">
            <a:spLocks noGrp="1"/>
          </p:cNvSpPr>
          <p:nvPr>
            <p:ph idx="1"/>
          </p:nvPr>
        </p:nvSpPr>
        <p:spPr>
          <a:xfrm>
            <a:off x="5600699" y="624571"/>
            <a:ext cx="5753093" cy="5412918"/>
          </a:xfrm>
        </p:spPr>
        <p:txBody>
          <a:bodyPr anchor="ctr"/>
          <a:lstStyle/>
          <a:p>
            <a:pPr marL="0" lvl="0" indent="0">
              <a:buNone/>
            </a:pPr>
            <a:r>
              <a:rPr lang="en-US" sz="2400"/>
              <a:t>Content- what is performance analysis?</a:t>
            </a:r>
          </a:p>
          <a:p>
            <a:pPr marL="0" lvl="0" indent="0">
              <a:buNone/>
            </a:pPr>
            <a:r>
              <a:rPr lang="en-US" sz="2400"/>
              <a:t>              - why use performance analysis?</a:t>
            </a:r>
          </a:p>
          <a:p>
            <a:pPr marL="0" lvl="0" indent="0">
              <a:buNone/>
            </a:pPr>
            <a:r>
              <a:rPr lang="en-US" sz="2400"/>
              <a:t>              - who uses performance analysis?</a:t>
            </a:r>
          </a:p>
          <a:p>
            <a:pPr marL="0" lvl="0" indent="0">
              <a:buNone/>
            </a:pPr>
            <a:r>
              <a:rPr lang="en-US" sz="2400"/>
              <a:t>              - how does this help athletes?</a:t>
            </a:r>
          </a:p>
          <a:p>
            <a:pPr marL="0" lvl="0" indent="0">
              <a:buNone/>
            </a:pPr>
            <a:r>
              <a:rPr lang="en-US" sz="2400"/>
              <a:t>              -what is analyzed in a game?</a:t>
            </a:r>
          </a:p>
        </p:txBody>
      </p:sp>
    </p:spTree>
  </p:cSld>
  <p:clrMapOvr>
    <a:masterClrMapping/>
  </p:clrMapOvr>
</p:sld>
</file>

<file path=ppt/slides/slide26.xml><?xml version="1.0" encoding="utf-8"?>
<p:sld xmlns:a="http://schemas.openxmlformats.org/drawingml/2006/main" xmlns:r="http://schemas.openxmlformats.org/officeDocument/2006/relationships" xmlns:p="http://schemas.openxmlformats.org/presentationml/2006/main">
  <p:cSld name="Slide19">
    <p:bg>
      <p:bgPr>
        <a:solidFill>
          <a:srgbClr val="FFFFFF"/>
        </a:solidFill>
        <a:effectLst/>
      </p:bgPr>
    </p:bg>
    <p:spTree>
      <p:nvGrpSpPr>
        <p:cNvPr id="1" name=""/>
        <p:cNvGrpSpPr/>
        <p:nvPr/>
      </p:nvGrpSpPr>
      <p:grpSpPr>
        <a:xfrm>
          <a:off x="0" y="0"/>
          <a:ext cx="0" cy="0"/>
          <a:chOff x="0" y="0"/>
          <a:chExt cx="0" cy="0"/>
        </a:xfrm>
      </p:grpSpPr>
      <p:sp>
        <p:nvSpPr>
          <p:cNvPr id="2" name="Rectangle 26">
            <a:extLst>
              <a:ext uri="{FF2B5EF4-FFF2-40B4-BE49-F238E27FC236}">
                <a16:creationId xmlns:a16="http://schemas.microsoft.com/office/drawing/2014/main" id="{D2606F22-E2A0-4CFA-8475-43160789DAFB}"/>
              </a:ext>
            </a:extLst>
          </p:cNvPr>
          <p:cNvSpPr>
            <a:spLocks noMove="1" noResize="1"/>
          </p:cNvSpPr>
          <p:nvPr/>
        </p:nvSpPr>
        <p:spPr>
          <a:xfrm>
            <a:off x="475488" y="0"/>
            <a:ext cx="10910291" cy="6858000"/>
          </a:xfrm>
          <a:prstGeom prst="rect">
            <a:avLst/>
          </a:prstGeom>
          <a:gradFill>
            <a:gsLst>
              <a:gs pos="0">
                <a:srgbClr val="3965B5"/>
              </a:gs>
              <a:gs pos="100000">
                <a:srgbClr val="3965B5"/>
              </a:gs>
            </a:gsLst>
            <a:lin ang="4200000"/>
          </a:gradFill>
          <a:ln cap="flat">
            <a:noFill/>
            <a:prstDash val="solid"/>
          </a:ln>
        </p:spPr>
        <p:txBody>
          <a:bodyPr vert="horz" wrap="square" lIns="91440" tIns="45720" rIns="91440" bIns="45720" anchor="ctr" anchorCtr="1" compatLnSpc="1">
            <a:noAutofit/>
          </a:bodyPr>
          <a:lstStyle/>
          <a:p>
            <a:pPr marL="0" marR="0" lvl="0" indent="0" algn="ctr"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US" sz="1800" b="0" i="0" u="none" strike="noStrike" kern="1200" cap="none" spc="0" baseline="0">
              <a:solidFill>
                <a:srgbClr val="FFFFFF"/>
              </a:solidFill>
              <a:uFillTx/>
              <a:latin typeface="Calibri"/>
            </a:endParaRPr>
          </a:p>
        </p:txBody>
      </p:sp>
      <p:pic>
        <p:nvPicPr>
          <p:cNvPr id="3" name="Picture 28">
            <a:extLst>
              <a:ext uri="{FF2B5EF4-FFF2-40B4-BE49-F238E27FC236}">
                <a16:creationId xmlns:a16="http://schemas.microsoft.com/office/drawing/2014/main" id="{11938989-5221-40CE-A942-50D9436DE6A2}"/>
              </a:ext>
            </a:extLst>
          </p:cNvPr>
          <p:cNvPicPr>
            <a:picLocks noMove="1" noResize="1"/>
          </p:cNvPicPr>
          <p:nvPr/>
        </p:nvPicPr>
        <p:blipFill>
          <a:blip r:embed="rId2"/>
          <a:stretch>
            <a:fillRect/>
          </a:stretch>
        </p:blipFill>
        <p:spPr>
          <a:xfrm>
            <a:off x="0" y="0"/>
            <a:ext cx="12191996" cy="6858000"/>
          </a:xfrm>
          <a:prstGeom prst="rect">
            <a:avLst/>
          </a:prstGeom>
          <a:noFill/>
          <a:ln cap="flat">
            <a:noFill/>
          </a:ln>
        </p:spPr>
      </p:pic>
      <p:sp>
        <p:nvSpPr>
          <p:cNvPr id="4" name="Title 1">
            <a:extLst>
              <a:ext uri="{FF2B5EF4-FFF2-40B4-BE49-F238E27FC236}">
                <a16:creationId xmlns:a16="http://schemas.microsoft.com/office/drawing/2014/main" id="{23CB184E-DFE0-45E5-8866-2102EE9BEB01}"/>
              </a:ext>
            </a:extLst>
          </p:cNvPr>
          <p:cNvSpPr txBox="1">
            <a:spLocks noGrp="1"/>
          </p:cNvSpPr>
          <p:nvPr>
            <p:ph type="ctrTitle"/>
          </p:nvPr>
        </p:nvSpPr>
        <p:spPr>
          <a:xfrm>
            <a:off x="3045363" y="2043665"/>
            <a:ext cx="6105192" cy="2031056"/>
          </a:xfrm>
        </p:spPr>
        <p:txBody>
          <a:bodyPr/>
          <a:lstStyle/>
          <a:p>
            <a:pPr lvl="0"/>
            <a:r>
              <a:rPr lang="en-US">
                <a:solidFill>
                  <a:srgbClr val="FFFFFF"/>
                </a:solidFill>
              </a:rPr>
              <a:t>Performance Analysis in Sport</a:t>
            </a:r>
          </a:p>
        </p:txBody>
      </p:sp>
      <p:sp>
        <p:nvSpPr>
          <p:cNvPr id="5" name="Subtitle 2">
            <a:extLst>
              <a:ext uri="{FF2B5EF4-FFF2-40B4-BE49-F238E27FC236}">
                <a16:creationId xmlns:a16="http://schemas.microsoft.com/office/drawing/2014/main" id="{62DF7609-4886-460D-8D1F-BDB699D2E6B0}"/>
              </a:ext>
            </a:extLst>
          </p:cNvPr>
          <p:cNvSpPr txBox="1">
            <a:spLocks noGrp="1"/>
          </p:cNvSpPr>
          <p:nvPr>
            <p:ph type="subTitle" idx="1"/>
          </p:nvPr>
        </p:nvSpPr>
        <p:spPr>
          <a:xfrm>
            <a:off x="3045363" y="4074721"/>
            <a:ext cx="6105192" cy="682078"/>
          </a:xfrm>
        </p:spPr>
        <p:txBody>
          <a:bodyPr/>
          <a:lstStyle/>
          <a:p>
            <a:pPr lvl="0"/>
            <a:r>
              <a:rPr lang="en-US" sz="1500">
                <a:solidFill>
                  <a:srgbClr val="FFFFFF"/>
                </a:solidFill>
              </a:rPr>
              <a:t>For tactics and refinement for performers</a:t>
            </a:r>
          </a:p>
        </p:txBody>
      </p:sp>
    </p:spTree>
  </p:cSld>
  <p:clrMapOvr>
    <a:masterClrMapping/>
  </p:clrMapOvr>
</p:sld>
</file>

<file path=ppt/slides/slide27.xml><?xml version="1.0" encoding="utf-8"?>
<p:sld xmlns:a="http://schemas.openxmlformats.org/drawingml/2006/main" xmlns:r="http://schemas.openxmlformats.org/officeDocument/2006/relationships" xmlns:p="http://schemas.openxmlformats.org/presentationml/2006/main">
  <p:cSld name="Slide20">
    <p:bg>
      <p:bgPr>
        <a:solidFill>
          <a:srgbClr val="000000"/>
        </a:solidFill>
        <a:effectLst/>
      </p:bgPr>
    </p:bg>
    <p:spTree>
      <p:nvGrpSpPr>
        <p:cNvPr id="1" name=""/>
        <p:cNvGrpSpPr/>
        <p:nvPr/>
      </p:nvGrpSpPr>
      <p:grpSpPr>
        <a:xfrm>
          <a:off x="0" y="0"/>
          <a:ext cx="0" cy="0"/>
          <a:chOff x="0" y="0"/>
          <a:chExt cx="0" cy="0"/>
        </a:xfrm>
      </p:grpSpPr>
      <p:sp>
        <p:nvSpPr>
          <p:cNvPr id="2" name="Rectangle 18">
            <a:extLst>
              <a:ext uri="{FF2B5EF4-FFF2-40B4-BE49-F238E27FC236}">
                <a16:creationId xmlns:a16="http://schemas.microsoft.com/office/drawing/2014/main" id="{0345B484-39F6-4C95-8221-AE6703DE2120}"/>
              </a:ext>
            </a:extLst>
          </p:cNvPr>
          <p:cNvSpPr>
            <a:spLocks noMove="1" noResize="1"/>
          </p:cNvSpPr>
          <p:nvPr/>
        </p:nvSpPr>
        <p:spPr>
          <a:xfrm>
            <a:off x="0" y="0"/>
            <a:ext cx="10910291" cy="6858000"/>
          </a:xfrm>
          <a:prstGeom prst="rect">
            <a:avLst/>
          </a:prstGeom>
          <a:gradFill>
            <a:gsLst>
              <a:gs pos="0">
                <a:srgbClr val="3965B5"/>
              </a:gs>
              <a:gs pos="100000">
                <a:srgbClr val="3965B5"/>
              </a:gs>
            </a:gsLst>
            <a:lin ang="4200000"/>
          </a:gradFill>
          <a:ln cap="flat">
            <a:noFill/>
            <a:prstDash val="solid"/>
          </a:ln>
        </p:spPr>
        <p:txBody>
          <a:bodyPr vert="horz" wrap="square" lIns="91440" tIns="45720" rIns="91440" bIns="45720" anchor="ctr" anchorCtr="1" compatLnSpc="1">
            <a:noAutofit/>
          </a:bodyPr>
          <a:lstStyle/>
          <a:p>
            <a:pPr marL="0" marR="0" lvl="0" indent="0" algn="ctr"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US" sz="1800" b="0" i="0" u="none" strike="noStrike" kern="1200" cap="none" spc="0" baseline="0">
              <a:solidFill>
                <a:srgbClr val="FFFFFF"/>
              </a:solidFill>
              <a:uFillTx/>
              <a:latin typeface="Calibri"/>
            </a:endParaRPr>
          </a:p>
        </p:txBody>
      </p:sp>
      <p:pic>
        <p:nvPicPr>
          <p:cNvPr id="3" name="Picture 20">
            <a:extLst>
              <a:ext uri="{FF2B5EF4-FFF2-40B4-BE49-F238E27FC236}">
                <a16:creationId xmlns:a16="http://schemas.microsoft.com/office/drawing/2014/main" id="{C50B5117-4FF5-4951-972F-E5C70917A181}"/>
              </a:ext>
            </a:extLst>
          </p:cNvPr>
          <p:cNvPicPr>
            <a:picLocks noMove="1" noResize="1"/>
          </p:cNvPicPr>
          <p:nvPr/>
        </p:nvPicPr>
        <p:blipFill>
          <a:blip r:embed="rId3"/>
          <a:srcRect l="42953" t="3964" b="3964"/>
          <a:stretch>
            <a:fillRect/>
          </a:stretch>
        </p:blipFill>
        <p:spPr>
          <a:xfrm>
            <a:off x="0" y="0"/>
            <a:ext cx="7554141" cy="6858000"/>
          </a:xfrm>
          <a:prstGeom prst="rect">
            <a:avLst/>
          </a:prstGeom>
          <a:noFill/>
          <a:ln cap="flat">
            <a:noFill/>
          </a:ln>
        </p:spPr>
      </p:pic>
      <p:sp>
        <p:nvSpPr>
          <p:cNvPr id="4" name="Title 1">
            <a:extLst>
              <a:ext uri="{FF2B5EF4-FFF2-40B4-BE49-F238E27FC236}">
                <a16:creationId xmlns:a16="http://schemas.microsoft.com/office/drawing/2014/main" id="{C9A48824-878A-4CDE-A09D-E98932724C1E}"/>
              </a:ext>
            </a:extLst>
          </p:cNvPr>
          <p:cNvSpPr txBox="1">
            <a:spLocks noGrp="1"/>
          </p:cNvSpPr>
          <p:nvPr>
            <p:ph type="title"/>
          </p:nvPr>
        </p:nvSpPr>
        <p:spPr>
          <a:xfrm>
            <a:off x="640080" y="1243017"/>
            <a:ext cx="3855723" cy="4371975"/>
          </a:xfrm>
        </p:spPr>
        <p:txBody>
          <a:bodyPr/>
          <a:lstStyle/>
          <a:p>
            <a:pPr lvl="0"/>
            <a:r>
              <a:rPr lang="en-US">
                <a:solidFill>
                  <a:srgbClr val="FFFFFF"/>
                </a:solidFill>
              </a:rPr>
              <a:t>What is performance analysis</a:t>
            </a:r>
          </a:p>
        </p:txBody>
      </p:sp>
      <p:sp>
        <p:nvSpPr>
          <p:cNvPr id="5" name="Rectangle 22">
            <a:extLst>
              <a:ext uri="{FF2B5EF4-FFF2-40B4-BE49-F238E27FC236}">
                <a16:creationId xmlns:a16="http://schemas.microsoft.com/office/drawing/2014/main" id="{0CC25644-5B45-464D-8805-51B3424FF5FA}"/>
              </a:ext>
            </a:extLst>
          </p:cNvPr>
          <p:cNvSpPr>
            <a:spLocks noMove="1" noResize="1"/>
          </p:cNvSpPr>
          <p:nvPr/>
        </p:nvSpPr>
        <p:spPr>
          <a:xfrm>
            <a:off x="6800850" y="0"/>
            <a:ext cx="5391146" cy="6858000"/>
          </a:xfrm>
          <a:prstGeom prst="rect">
            <a:avLst/>
          </a:prstGeom>
          <a:solidFill>
            <a:srgbClr val="FFFFFF"/>
          </a:solidFill>
          <a:ln cap="flat">
            <a:noFill/>
            <a:prstDash val="solid"/>
          </a:ln>
        </p:spPr>
        <p:txBody>
          <a:bodyPr vert="horz" wrap="square" lIns="91440" tIns="45720" rIns="91440" bIns="45720" anchor="ctr" anchorCtr="1" compatLnSpc="1">
            <a:noAutofit/>
          </a:bodyPr>
          <a:lstStyle/>
          <a:p>
            <a:pPr marL="0" marR="0" lvl="0" indent="0" algn="ctr"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US" sz="1800" b="0" i="0" u="none" strike="noStrike" kern="1200" cap="none" spc="0" baseline="0">
              <a:solidFill>
                <a:srgbClr val="FFFFFF"/>
              </a:solidFill>
              <a:uFillTx/>
              <a:latin typeface="Calibri"/>
            </a:endParaRPr>
          </a:p>
        </p:txBody>
      </p:sp>
      <p:sp>
        <p:nvSpPr>
          <p:cNvPr id="6" name="Content Placeholder 2">
            <a:extLst>
              <a:ext uri="{FF2B5EF4-FFF2-40B4-BE49-F238E27FC236}">
                <a16:creationId xmlns:a16="http://schemas.microsoft.com/office/drawing/2014/main" id="{E986EB8A-081D-4960-ACB8-9E10721A7FE4}"/>
              </a:ext>
            </a:extLst>
          </p:cNvPr>
          <p:cNvSpPr txBox="1">
            <a:spLocks noGrp="1"/>
          </p:cNvSpPr>
          <p:nvPr>
            <p:ph idx="1"/>
          </p:nvPr>
        </p:nvSpPr>
        <p:spPr>
          <a:xfrm>
            <a:off x="6172200" y="804672"/>
            <a:ext cx="5221224" cy="5230368"/>
          </a:xfrm>
        </p:spPr>
        <p:txBody>
          <a:bodyPr anchor="ctr"/>
          <a:lstStyle/>
          <a:p>
            <a:pPr lvl="0"/>
            <a:r>
              <a:rPr lang="en-US" sz="2400"/>
              <a:t>”Performance analysis provides the athletes and coaches with objective information that helps them understand performance.” (1)</a:t>
            </a:r>
          </a:p>
          <a:p>
            <a:pPr lvl="0"/>
            <a:endParaRPr lang="en-GB" sz="2400"/>
          </a:p>
          <a:p>
            <a:pPr lvl="0"/>
            <a:r>
              <a:rPr lang="en-GB" sz="2400"/>
              <a:t>Collecting and interpreting performance data enables coaches to improve their training programmes, athletes to make better tactical decisions, sports organisations to manage teams more effectively, and researchers to develop a better understanding of sports performance. (</a:t>
            </a:r>
            <a:r>
              <a:rPr lang="en-GB" sz="2400" i="1"/>
              <a:t>2)</a:t>
            </a:r>
            <a:endParaRPr lang="en-GB" sz="2400"/>
          </a:p>
        </p:txBody>
      </p:sp>
    </p:spTree>
  </p:cSld>
  <p:clrMapOvr>
    <a:masterClrMapping/>
  </p:clrMapOvr>
</p:sld>
</file>

<file path=ppt/slides/slide28.xml><?xml version="1.0" encoding="utf-8"?>
<p:sld xmlns:a="http://schemas.openxmlformats.org/drawingml/2006/main" xmlns:r="http://schemas.openxmlformats.org/officeDocument/2006/relationships" xmlns:p="http://schemas.openxmlformats.org/presentationml/2006/main">
  <p:cSld name="Slide21">
    <p:bg>
      <p:bgPr>
        <a:solidFill>
          <a:srgbClr val="000000"/>
        </a:solidFill>
        <a:effectLst/>
      </p:bgPr>
    </p:bg>
    <p:spTree>
      <p:nvGrpSpPr>
        <p:cNvPr id="1" name=""/>
        <p:cNvGrpSpPr/>
        <p:nvPr/>
      </p:nvGrpSpPr>
      <p:grpSpPr>
        <a:xfrm>
          <a:off x="0" y="0"/>
          <a:ext cx="0" cy="0"/>
          <a:chOff x="0" y="0"/>
          <a:chExt cx="0" cy="0"/>
        </a:xfrm>
      </p:grpSpPr>
      <p:sp>
        <p:nvSpPr>
          <p:cNvPr id="2" name="Rectangle 16">
            <a:extLst>
              <a:ext uri="{FF2B5EF4-FFF2-40B4-BE49-F238E27FC236}">
                <a16:creationId xmlns:a16="http://schemas.microsoft.com/office/drawing/2014/main" id="{6F73FBBF-6B93-4765-B885-8B53EA2DBB46}"/>
              </a:ext>
            </a:extLst>
          </p:cNvPr>
          <p:cNvSpPr>
            <a:spLocks noMove="1" noResize="1"/>
          </p:cNvSpPr>
          <p:nvPr/>
        </p:nvSpPr>
        <p:spPr>
          <a:xfrm>
            <a:off x="0" y="0"/>
            <a:ext cx="10910291" cy="6858000"/>
          </a:xfrm>
          <a:prstGeom prst="rect">
            <a:avLst/>
          </a:prstGeom>
          <a:gradFill>
            <a:gsLst>
              <a:gs pos="0">
                <a:srgbClr val="3965B5"/>
              </a:gs>
              <a:gs pos="100000">
                <a:srgbClr val="3965B5"/>
              </a:gs>
            </a:gsLst>
            <a:lin ang="4200000"/>
          </a:gradFill>
          <a:ln cap="flat">
            <a:noFill/>
            <a:prstDash val="solid"/>
          </a:ln>
        </p:spPr>
        <p:txBody>
          <a:bodyPr vert="horz" wrap="square" lIns="91440" tIns="45720" rIns="91440" bIns="45720" anchor="ctr" anchorCtr="1" compatLnSpc="1">
            <a:noAutofit/>
          </a:bodyPr>
          <a:lstStyle/>
          <a:p>
            <a:pPr marL="0" marR="0" lvl="0" indent="0" algn="ctr"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US" sz="1800" b="0" i="0" u="none" strike="noStrike" kern="1200" cap="none" spc="0" baseline="0">
              <a:solidFill>
                <a:srgbClr val="FFFFFF"/>
              </a:solidFill>
              <a:uFillTx/>
              <a:latin typeface="Calibri"/>
            </a:endParaRPr>
          </a:p>
        </p:txBody>
      </p:sp>
      <p:pic>
        <p:nvPicPr>
          <p:cNvPr id="3" name="Picture 18">
            <a:extLst>
              <a:ext uri="{FF2B5EF4-FFF2-40B4-BE49-F238E27FC236}">
                <a16:creationId xmlns:a16="http://schemas.microsoft.com/office/drawing/2014/main" id="{73601A3B-C87D-4541-935D-16501A409945}"/>
              </a:ext>
            </a:extLst>
          </p:cNvPr>
          <p:cNvPicPr>
            <a:picLocks noMove="1" noResize="1"/>
          </p:cNvPicPr>
          <p:nvPr/>
        </p:nvPicPr>
        <p:blipFill>
          <a:blip r:embed="rId3"/>
          <a:srcRect l="42953" t="3964" b="3964"/>
          <a:stretch>
            <a:fillRect/>
          </a:stretch>
        </p:blipFill>
        <p:spPr>
          <a:xfrm>
            <a:off x="0" y="0"/>
            <a:ext cx="7554141" cy="6858000"/>
          </a:xfrm>
          <a:prstGeom prst="rect">
            <a:avLst/>
          </a:prstGeom>
          <a:noFill/>
          <a:ln cap="flat">
            <a:noFill/>
          </a:ln>
        </p:spPr>
      </p:pic>
      <p:sp>
        <p:nvSpPr>
          <p:cNvPr id="4" name="Title 1">
            <a:extLst>
              <a:ext uri="{FF2B5EF4-FFF2-40B4-BE49-F238E27FC236}">
                <a16:creationId xmlns:a16="http://schemas.microsoft.com/office/drawing/2014/main" id="{5C49CE0D-0307-496B-B1FB-6BF2875932E3}"/>
              </a:ext>
            </a:extLst>
          </p:cNvPr>
          <p:cNvSpPr txBox="1">
            <a:spLocks noGrp="1"/>
          </p:cNvSpPr>
          <p:nvPr>
            <p:ph type="title"/>
          </p:nvPr>
        </p:nvSpPr>
        <p:spPr>
          <a:xfrm>
            <a:off x="640080" y="1243017"/>
            <a:ext cx="3855723" cy="4371975"/>
          </a:xfrm>
        </p:spPr>
        <p:txBody>
          <a:bodyPr/>
          <a:lstStyle/>
          <a:p>
            <a:pPr lvl="0"/>
            <a:r>
              <a:rPr lang="en-US">
                <a:solidFill>
                  <a:srgbClr val="FFFFFF"/>
                </a:solidFill>
              </a:rPr>
              <a:t>Why use performance analysis?</a:t>
            </a:r>
          </a:p>
        </p:txBody>
      </p:sp>
      <p:sp>
        <p:nvSpPr>
          <p:cNvPr id="5" name="Rectangle 20">
            <a:extLst>
              <a:ext uri="{FF2B5EF4-FFF2-40B4-BE49-F238E27FC236}">
                <a16:creationId xmlns:a16="http://schemas.microsoft.com/office/drawing/2014/main" id="{34A127B4-4FF5-4D86-80E2-62AF2F919319}"/>
              </a:ext>
            </a:extLst>
          </p:cNvPr>
          <p:cNvSpPr>
            <a:spLocks noMove="1" noResize="1"/>
          </p:cNvSpPr>
          <p:nvPr/>
        </p:nvSpPr>
        <p:spPr>
          <a:xfrm>
            <a:off x="6800850" y="0"/>
            <a:ext cx="5391146" cy="6858000"/>
          </a:xfrm>
          <a:prstGeom prst="rect">
            <a:avLst/>
          </a:prstGeom>
          <a:solidFill>
            <a:srgbClr val="FFFFFF"/>
          </a:solidFill>
          <a:ln cap="flat">
            <a:noFill/>
            <a:prstDash val="solid"/>
          </a:ln>
        </p:spPr>
        <p:txBody>
          <a:bodyPr vert="horz" wrap="square" lIns="91440" tIns="45720" rIns="91440" bIns="45720" anchor="ctr" anchorCtr="1" compatLnSpc="1">
            <a:noAutofit/>
          </a:bodyPr>
          <a:lstStyle/>
          <a:p>
            <a:pPr marL="0" marR="0" lvl="0" indent="0" algn="ctr"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US" sz="1800" b="0" i="0" u="none" strike="noStrike" kern="1200" cap="none" spc="0" baseline="0">
              <a:solidFill>
                <a:srgbClr val="FFFFFF"/>
              </a:solidFill>
              <a:uFillTx/>
              <a:latin typeface="Calibri"/>
            </a:endParaRPr>
          </a:p>
        </p:txBody>
      </p:sp>
      <p:sp>
        <p:nvSpPr>
          <p:cNvPr id="6" name="Content Placeholder 2">
            <a:extLst>
              <a:ext uri="{FF2B5EF4-FFF2-40B4-BE49-F238E27FC236}">
                <a16:creationId xmlns:a16="http://schemas.microsoft.com/office/drawing/2014/main" id="{1C937506-BDD4-4165-926B-3FA315FEB22C}"/>
              </a:ext>
            </a:extLst>
          </p:cNvPr>
          <p:cNvSpPr txBox="1">
            <a:spLocks noGrp="1"/>
          </p:cNvSpPr>
          <p:nvPr>
            <p:ph idx="1"/>
          </p:nvPr>
        </p:nvSpPr>
        <p:spPr>
          <a:xfrm>
            <a:off x="6172200" y="804672"/>
            <a:ext cx="5221224" cy="5230368"/>
          </a:xfrm>
        </p:spPr>
        <p:txBody>
          <a:bodyPr anchor="ctr"/>
          <a:lstStyle/>
          <a:p>
            <a:pPr lvl="0"/>
            <a:r>
              <a:rPr lang="en-US" sz="2400"/>
              <a:t>To understand areas of performance that require attention</a:t>
            </a:r>
          </a:p>
          <a:p>
            <a:pPr lvl="0"/>
            <a:r>
              <a:rPr lang="en-US" sz="2400"/>
              <a:t>Performance analysis is used to provide coaches with valid, accurate and reliable information</a:t>
            </a:r>
          </a:p>
          <a:p>
            <a:pPr lvl="0"/>
            <a:r>
              <a:rPr lang="en-US" sz="2400"/>
              <a:t>Information helps with decision making for the coach and athlete</a:t>
            </a:r>
          </a:p>
          <a:p>
            <a:pPr marL="0" lvl="0" indent="0">
              <a:buNone/>
            </a:pPr>
            <a:r>
              <a:rPr lang="en-US" sz="2400"/>
              <a:t>    (2)</a:t>
            </a:r>
          </a:p>
          <a:p>
            <a:pPr marL="0" lvl="0" indent="0">
              <a:buNone/>
            </a:pPr>
            <a:endParaRPr lang="en-US" sz="2400"/>
          </a:p>
        </p:txBody>
      </p:sp>
    </p:spTree>
  </p:cSld>
  <p:clrMapOvr>
    <a:masterClrMapping/>
  </p:clrMapOvr>
</p:sld>
</file>

<file path=ppt/slides/slide29.xml><?xml version="1.0" encoding="utf-8"?>
<p:sld xmlns:a="http://schemas.openxmlformats.org/drawingml/2006/main" xmlns:r="http://schemas.openxmlformats.org/officeDocument/2006/relationships" xmlns:p="http://schemas.openxmlformats.org/presentationml/2006/main">
  <p:cSld name="Slide22">
    <p:bg>
      <p:bgPr>
        <a:solidFill>
          <a:srgbClr val="000000"/>
        </a:solidFill>
        <a:effectLst/>
      </p:bgPr>
    </p:bg>
    <p:spTree>
      <p:nvGrpSpPr>
        <p:cNvPr id="1" name=""/>
        <p:cNvGrpSpPr/>
        <p:nvPr/>
      </p:nvGrpSpPr>
      <p:grpSpPr>
        <a:xfrm>
          <a:off x="0" y="0"/>
          <a:ext cx="0" cy="0"/>
          <a:chOff x="0" y="0"/>
          <a:chExt cx="0" cy="0"/>
        </a:xfrm>
      </p:grpSpPr>
      <p:sp>
        <p:nvSpPr>
          <p:cNvPr id="2" name="Rectangle 16">
            <a:extLst>
              <a:ext uri="{FF2B5EF4-FFF2-40B4-BE49-F238E27FC236}">
                <a16:creationId xmlns:a16="http://schemas.microsoft.com/office/drawing/2014/main" id="{13B12AEB-4074-4889-82B6-6B4D463E4ABD}"/>
              </a:ext>
            </a:extLst>
          </p:cNvPr>
          <p:cNvSpPr>
            <a:spLocks noMove="1" noResize="1"/>
          </p:cNvSpPr>
          <p:nvPr/>
        </p:nvSpPr>
        <p:spPr>
          <a:xfrm>
            <a:off x="0" y="0"/>
            <a:ext cx="10910291" cy="6858000"/>
          </a:xfrm>
          <a:prstGeom prst="rect">
            <a:avLst/>
          </a:prstGeom>
          <a:gradFill>
            <a:gsLst>
              <a:gs pos="0">
                <a:srgbClr val="3965B5"/>
              </a:gs>
              <a:gs pos="100000">
                <a:srgbClr val="3965B5"/>
              </a:gs>
            </a:gsLst>
            <a:lin ang="4200000"/>
          </a:gradFill>
          <a:ln cap="flat">
            <a:noFill/>
            <a:prstDash val="solid"/>
          </a:ln>
        </p:spPr>
        <p:txBody>
          <a:bodyPr vert="horz" wrap="square" lIns="91440" tIns="45720" rIns="91440" bIns="45720" anchor="ctr" anchorCtr="1" compatLnSpc="1">
            <a:noAutofit/>
          </a:bodyPr>
          <a:lstStyle/>
          <a:p>
            <a:pPr marL="0" marR="0" lvl="0" indent="0" algn="ctr"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US" sz="1800" b="0" i="0" u="none" strike="noStrike" kern="1200" cap="none" spc="0" baseline="0">
              <a:solidFill>
                <a:srgbClr val="FFFFFF"/>
              </a:solidFill>
              <a:uFillTx/>
              <a:latin typeface="Calibri"/>
            </a:endParaRPr>
          </a:p>
        </p:txBody>
      </p:sp>
      <p:pic>
        <p:nvPicPr>
          <p:cNvPr id="3" name="Picture 18">
            <a:extLst>
              <a:ext uri="{FF2B5EF4-FFF2-40B4-BE49-F238E27FC236}">
                <a16:creationId xmlns:a16="http://schemas.microsoft.com/office/drawing/2014/main" id="{E415FE10-59F1-46B0-9630-7B4187DEA101}"/>
              </a:ext>
            </a:extLst>
          </p:cNvPr>
          <p:cNvPicPr>
            <a:picLocks noMove="1" noResize="1"/>
          </p:cNvPicPr>
          <p:nvPr/>
        </p:nvPicPr>
        <p:blipFill>
          <a:blip r:embed="rId3"/>
          <a:srcRect l="42953" t="3964" b="3964"/>
          <a:stretch>
            <a:fillRect/>
          </a:stretch>
        </p:blipFill>
        <p:spPr>
          <a:xfrm>
            <a:off x="0" y="0"/>
            <a:ext cx="7554141" cy="6858000"/>
          </a:xfrm>
          <a:prstGeom prst="rect">
            <a:avLst/>
          </a:prstGeom>
          <a:noFill/>
          <a:ln cap="flat">
            <a:noFill/>
          </a:ln>
        </p:spPr>
      </p:pic>
      <p:sp>
        <p:nvSpPr>
          <p:cNvPr id="4" name="Title 1">
            <a:extLst>
              <a:ext uri="{FF2B5EF4-FFF2-40B4-BE49-F238E27FC236}">
                <a16:creationId xmlns:a16="http://schemas.microsoft.com/office/drawing/2014/main" id="{51C319D3-1942-447D-8DFF-3B051A7C0290}"/>
              </a:ext>
            </a:extLst>
          </p:cNvPr>
          <p:cNvSpPr txBox="1">
            <a:spLocks noGrp="1"/>
          </p:cNvSpPr>
          <p:nvPr>
            <p:ph type="title"/>
          </p:nvPr>
        </p:nvSpPr>
        <p:spPr>
          <a:xfrm>
            <a:off x="640080" y="1243017"/>
            <a:ext cx="3855723" cy="4371975"/>
          </a:xfrm>
        </p:spPr>
        <p:txBody>
          <a:bodyPr/>
          <a:lstStyle/>
          <a:p>
            <a:pPr lvl="0"/>
            <a:r>
              <a:rPr lang="en-US">
                <a:solidFill>
                  <a:srgbClr val="FFFFFF"/>
                </a:solidFill>
              </a:rPr>
              <a:t>Who uses performance analysis?</a:t>
            </a:r>
          </a:p>
        </p:txBody>
      </p:sp>
      <p:sp>
        <p:nvSpPr>
          <p:cNvPr id="5" name="Rectangle 20">
            <a:extLst>
              <a:ext uri="{FF2B5EF4-FFF2-40B4-BE49-F238E27FC236}">
                <a16:creationId xmlns:a16="http://schemas.microsoft.com/office/drawing/2014/main" id="{EC4E296C-DFA6-4037-A588-1E0E9498B7D2}"/>
              </a:ext>
            </a:extLst>
          </p:cNvPr>
          <p:cNvSpPr>
            <a:spLocks noMove="1" noResize="1"/>
          </p:cNvSpPr>
          <p:nvPr/>
        </p:nvSpPr>
        <p:spPr>
          <a:xfrm>
            <a:off x="6800850" y="0"/>
            <a:ext cx="5391146" cy="6858000"/>
          </a:xfrm>
          <a:prstGeom prst="rect">
            <a:avLst/>
          </a:prstGeom>
          <a:solidFill>
            <a:srgbClr val="FFFFFF"/>
          </a:solidFill>
          <a:ln cap="flat">
            <a:noFill/>
            <a:prstDash val="solid"/>
          </a:ln>
        </p:spPr>
        <p:txBody>
          <a:bodyPr vert="horz" wrap="square" lIns="91440" tIns="45720" rIns="91440" bIns="45720" anchor="ctr" anchorCtr="1" compatLnSpc="1">
            <a:noAutofit/>
          </a:bodyPr>
          <a:lstStyle/>
          <a:p>
            <a:pPr marL="0" marR="0" lvl="0" indent="0" algn="ctr"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US" sz="1800" b="0" i="0" u="none" strike="noStrike" kern="1200" cap="none" spc="0" baseline="0">
              <a:solidFill>
                <a:srgbClr val="FFFFFF"/>
              </a:solidFill>
              <a:uFillTx/>
              <a:latin typeface="Calibri"/>
            </a:endParaRPr>
          </a:p>
        </p:txBody>
      </p:sp>
      <p:sp>
        <p:nvSpPr>
          <p:cNvPr id="6" name="Content Placeholder 2">
            <a:extLst>
              <a:ext uri="{FF2B5EF4-FFF2-40B4-BE49-F238E27FC236}">
                <a16:creationId xmlns:a16="http://schemas.microsoft.com/office/drawing/2014/main" id="{DAB98DFD-95DB-4C71-9934-0DB63A7454F7}"/>
              </a:ext>
            </a:extLst>
          </p:cNvPr>
          <p:cNvSpPr txBox="1">
            <a:spLocks noGrp="1"/>
          </p:cNvSpPr>
          <p:nvPr>
            <p:ph idx="1"/>
          </p:nvPr>
        </p:nvSpPr>
        <p:spPr>
          <a:xfrm>
            <a:off x="6172200" y="804672"/>
            <a:ext cx="5221224" cy="5230368"/>
          </a:xfrm>
        </p:spPr>
        <p:txBody>
          <a:bodyPr anchor="ctr"/>
          <a:lstStyle/>
          <a:p>
            <a:pPr lvl="0"/>
            <a:r>
              <a:rPr lang="en-US" sz="2400"/>
              <a:t>Mainly used within coaching context </a:t>
            </a:r>
          </a:p>
          <a:p>
            <a:pPr lvl="0"/>
            <a:r>
              <a:rPr lang="en-US" sz="2400"/>
              <a:t>Helps provide feedback to the athlete</a:t>
            </a:r>
          </a:p>
          <a:p>
            <a:pPr lvl="0"/>
            <a:r>
              <a:rPr lang="en-US" sz="2400"/>
              <a:t>Used for coaching development</a:t>
            </a:r>
          </a:p>
          <a:p>
            <a:pPr marL="0" lvl="0" indent="0">
              <a:buNone/>
            </a:pPr>
            <a:r>
              <a:rPr lang="en-US" sz="2400"/>
              <a:t>(2)</a:t>
            </a:r>
          </a:p>
        </p:txBody>
      </p:sp>
    </p:spTree>
  </p:cSld>
  <p:clrMapOvr>
    <a:masterClrMapping/>
  </p:clrMapOvr>
</p:sld>
</file>

<file path=ppt/slides/slide30.xml><?xml version="1.0" encoding="utf-8"?>
<p:sld xmlns:a="http://schemas.openxmlformats.org/drawingml/2006/main" xmlns:r="http://schemas.openxmlformats.org/officeDocument/2006/relationships" xmlns:p="http://schemas.openxmlformats.org/presentationml/2006/main">
  <p:cSld name="Slide23">
    <p:bg>
      <p:bgPr>
        <a:solidFill>
          <a:srgbClr val="000000"/>
        </a:solidFill>
        <a:effectLst/>
      </p:bgPr>
    </p:bg>
    <p:spTree>
      <p:nvGrpSpPr>
        <p:cNvPr id="1" name=""/>
        <p:cNvGrpSpPr/>
        <p:nvPr/>
      </p:nvGrpSpPr>
      <p:grpSpPr>
        <a:xfrm>
          <a:off x="0" y="0"/>
          <a:ext cx="0" cy="0"/>
          <a:chOff x="0" y="0"/>
          <a:chExt cx="0" cy="0"/>
        </a:xfrm>
      </p:grpSpPr>
      <p:sp>
        <p:nvSpPr>
          <p:cNvPr id="2" name="Rectangle 16">
            <a:extLst>
              <a:ext uri="{FF2B5EF4-FFF2-40B4-BE49-F238E27FC236}">
                <a16:creationId xmlns:a16="http://schemas.microsoft.com/office/drawing/2014/main" id="{90DF1EBA-6F80-4D0E-9676-449224795F89}"/>
              </a:ext>
            </a:extLst>
          </p:cNvPr>
          <p:cNvSpPr>
            <a:spLocks noMove="1" noResize="1"/>
          </p:cNvSpPr>
          <p:nvPr/>
        </p:nvSpPr>
        <p:spPr>
          <a:xfrm>
            <a:off x="0" y="0"/>
            <a:ext cx="10910291" cy="6858000"/>
          </a:xfrm>
          <a:prstGeom prst="rect">
            <a:avLst/>
          </a:prstGeom>
          <a:gradFill>
            <a:gsLst>
              <a:gs pos="0">
                <a:srgbClr val="3965B5"/>
              </a:gs>
              <a:gs pos="100000">
                <a:srgbClr val="3965B5"/>
              </a:gs>
            </a:gsLst>
            <a:lin ang="4200000"/>
          </a:gradFill>
          <a:ln cap="flat">
            <a:noFill/>
            <a:prstDash val="solid"/>
          </a:ln>
        </p:spPr>
        <p:txBody>
          <a:bodyPr vert="horz" wrap="square" lIns="91440" tIns="45720" rIns="91440" bIns="45720" anchor="ctr" anchorCtr="1" compatLnSpc="1">
            <a:noAutofit/>
          </a:bodyPr>
          <a:lstStyle/>
          <a:p>
            <a:pPr marL="0" marR="0" lvl="0" indent="0" algn="ctr"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US" sz="1800" b="0" i="0" u="none" strike="noStrike" kern="1200" cap="none" spc="0" baseline="0">
              <a:solidFill>
                <a:srgbClr val="FFFFFF"/>
              </a:solidFill>
              <a:uFillTx/>
              <a:latin typeface="Calibri"/>
            </a:endParaRPr>
          </a:p>
        </p:txBody>
      </p:sp>
      <p:pic>
        <p:nvPicPr>
          <p:cNvPr id="3" name="Picture 18">
            <a:extLst>
              <a:ext uri="{FF2B5EF4-FFF2-40B4-BE49-F238E27FC236}">
                <a16:creationId xmlns:a16="http://schemas.microsoft.com/office/drawing/2014/main" id="{C91239C2-0C4B-4EE7-9D4F-39C9C2F1E2BD}"/>
              </a:ext>
            </a:extLst>
          </p:cNvPr>
          <p:cNvPicPr>
            <a:picLocks noMove="1" noResize="1"/>
          </p:cNvPicPr>
          <p:nvPr/>
        </p:nvPicPr>
        <p:blipFill>
          <a:blip r:embed="rId3"/>
          <a:srcRect l="42953" t="3964" b="3964"/>
          <a:stretch>
            <a:fillRect/>
          </a:stretch>
        </p:blipFill>
        <p:spPr>
          <a:xfrm>
            <a:off x="0" y="0"/>
            <a:ext cx="7554141" cy="6858000"/>
          </a:xfrm>
          <a:prstGeom prst="rect">
            <a:avLst/>
          </a:prstGeom>
          <a:noFill/>
          <a:ln cap="flat">
            <a:noFill/>
          </a:ln>
        </p:spPr>
      </p:pic>
      <p:sp>
        <p:nvSpPr>
          <p:cNvPr id="4" name="Title 1">
            <a:extLst>
              <a:ext uri="{FF2B5EF4-FFF2-40B4-BE49-F238E27FC236}">
                <a16:creationId xmlns:a16="http://schemas.microsoft.com/office/drawing/2014/main" id="{082ECCCF-1909-4C51-9767-ED3918833CDC}"/>
              </a:ext>
            </a:extLst>
          </p:cNvPr>
          <p:cNvSpPr txBox="1">
            <a:spLocks noGrp="1"/>
          </p:cNvSpPr>
          <p:nvPr>
            <p:ph type="title"/>
          </p:nvPr>
        </p:nvSpPr>
        <p:spPr>
          <a:xfrm>
            <a:off x="640080" y="1243017"/>
            <a:ext cx="3855723" cy="4371975"/>
          </a:xfrm>
        </p:spPr>
        <p:txBody>
          <a:bodyPr/>
          <a:lstStyle/>
          <a:p>
            <a:pPr lvl="0"/>
            <a:r>
              <a:rPr lang="en-US">
                <a:solidFill>
                  <a:srgbClr val="FFFFFF"/>
                </a:solidFill>
              </a:rPr>
              <a:t>How does performance analysis help athletes?</a:t>
            </a:r>
          </a:p>
        </p:txBody>
      </p:sp>
      <p:sp>
        <p:nvSpPr>
          <p:cNvPr id="5" name="Rectangle 20">
            <a:extLst>
              <a:ext uri="{FF2B5EF4-FFF2-40B4-BE49-F238E27FC236}">
                <a16:creationId xmlns:a16="http://schemas.microsoft.com/office/drawing/2014/main" id="{ACABAF88-57B2-4E48-BB9F-06BB7619D549}"/>
              </a:ext>
            </a:extLst>
          </p:cNvPr>
          <p:cNvSpPr>
            <a:spLocks noMove="1" noResize="1"/>
          </p:cNvSpPr>
          <p:nvPr/>
        </p:nvSpPr>
        <p:spPr>
          <a:xfrm>
            <a:off x="6800850" y="0"/>
            <a:ext cx="5391146" cy="6858000"/>
          </a:xfrm>
          <a:prstGeom prst="rect">
            <a:avLst/>
          </a:prstGeom>
          <a:solidFill>
            <a:srgbClr val="FFFFFF"/>
          </a:solidFill>
          <a:ln cap="flat">
            <a:noFill/>
            <a:prstDash val="solid"/>
          </a:ln>
        </p:spPr>
        <p:txBody>
          <a:bodyPr vert="horz" wrap="square" lIns="91440" tIns="45720" rIns="91440" bIns="45720" anchor="ctr" anchorCtr="1" compatLnSpc="1">
            <a:noAutofit/>
          </a:bodyPr>
          <a:lstStyle/>
          <a:p>
            <a:pPr marL="0" marR="0" lvl="0" indent="0" algn="ctr"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US" sz="1800" b="0" i="0" u="none" strike="noStrike" kern="1200" cap="none" spc="0" baseline="0">
              <a:solidFill>
                <a:srgbClr val="FFFFFF"/>
              </a:solidFill>
              <a:uFillTx/>
              <a:latin typeface="Calibri"/>
            </a:endParaRPr>
          </a:p>
        </p:txBody>
      </p:sp>
      <p:sp>
        <p:nvSpPr>
          <p:cNvPr id="6" name="Content Placeholder 2">
            <a:extLst>
              <a:ext uri="{FF2B5EF4-FFF2-40B4-BE49-F238E27FC236}">
                <a16:creationId xmlns:a16="http://schemas.microsoft.com/office/drawing/2014/main" id="{54CA0DE5-B548-4783-9F02-F1E234F6281E}"/>
              </a:ext>
            </a:extLst>
          </p:cNvPr>
          <p:cNvSpPr txBox="1">
            <a:spLocks noGrp="1"/>
          </p:cNvSpPr>
          <p:nvPr>
            <p:ph idx="1"/>
          </p:nvPr>
        </p:nvSpPr>
        <p:spPr>
          <a:xfrm>
            <a:off x="6172200" y="804672"/>
            <a:ext cx="5221224" cy="5230368"/>
          </a:xfrm>
        </p:spPr>
        <p:txBody>
          <a:bodyPr anchor="ctr"/>
          <a:lstStyle/>
          <a:p>
            <a:pPr lvl="0"/>
            <a:r>
              <a:rPr lang="en-GB" sz="2400"/>
              <a:t>To achieve repeated success coaches and athletes must know and understand what they have done to make them successful/unsuccessful. </a:t>
            </a:r>
            <a:r>
              <a:rPr lang="en-US" sz="2400"/>
              <a:t>(1)</a:t>
            </a:r>
          </a:p>
          <a:p>
            <a:pPr lvl="0"/>
            <a:r>
              <a:rPr lang="en-US" sz="2400"/>
              <a:t>Athletes and coaches on average only remember 30% of performance correctly. (3)</a:t>
            </a:r>
          </a:p>
          <a:p>
            <a:pPr lvl="0"/>
            <a:r>
              <a:rPr lang="en-US" sz="2400"/>
              <a:t>What are the benefits for athletes?</a:t>
            </a:r>
          </a:p>
          <a:p>
            <a:pPr lvl="0"/>
            <a:r>
              <a:rPr lang="en-US" sz="2400"/>
              <a:t>What are the benefits for coaches?</a:t>
            </a:r>
          </a:p>
        </p:txBody>
      </p:sp>
    </p:spTree>
  </p:cSld>
  <p:clrMapOvr>
    <a:masterClrMapping/>
  </p:clrMapOvr>
</p:sld>
</file>

<file path=ppt/slides/slide31.xml><?xml version="1.0" encoding="utf-8"?>
<p:sld xmlns:a="http://schemas.openxmlformats.org/drawingml/2006/main" xmlns:r="http://schemas.openxmlformats.org/officeDocument/2006/relationships" xmlns:p="http://schemas.openxmlformats.org/presentationml/2006/main">
  <p:cSld name="Slide24">
    <p:bg>
      <p:bgPr>
        <a:solidFill>
          <a:srgbClr val="FFFFFF"/>
        </a:solidFill>
        <a:effectLst/>
      </p:bgPr>
    </p:bg>
    <p:spTree>
      <p:nvGrpSpPr>
        <p:cNvPr id="1" name=""/>
        <p:cNvGrpSpPr/>
        <p:nvPr/>
      </p:nvGrpSpPr>
      <p:grpSpPr>
        <a:xfrm>
          <a:off x="0" y="0"/>
          <a:ext cx="0" cy="0"/>
          <a:chOff x="0" y="0"/>
          <a:chExt cx="0" cy="0"/>
        </a:xfrm>
      </p:grpSpPr>
      <p:sp>
        <p:nvSpPr>
          <p:cNvPr id="2" name="Rectangle 23">
            <a:extLst>
              <a:ext uri="{FF2B5EF4-FFF2-40B4-BE49-F238E27FC236}">
                <a16:creationId xmlns:a16="http://schemas.microsoft.com/office/drawing/2014/main" id="{41E4DE9E-C8CB-46BC-974F-F85ADA490848}"/>
              </a:ext>
            </a:extLst>
          </p:cNvPr>
          <p:cNvSpPr>
            <a:spLocks noMove="1" noResize="1"/>
          </p:cNvSpPr>
          <p:nvPr/>
        </p:nvSpPr>
        <p:spPr>
          <a:xfrm>
            <a:off x="0" y="0"/>
            <a:ext cx="5446916" cy="6858000"/>
          </a:xfrm>
          <a:prstGeom prst="rect">
            <a:avLst/>
          </a:prstGeom>
          <a:gradFill>
            <a:gsLst>
              <a:gs pos="0">
                <a:srgbClr val="5B9BD5"/>
              </a:gs>
              <a:gs pos="100000">
                <a:srgbClr val="5B9BD5"/>
              </a:gs>
            </a:gsLst>
            <a:lin ang="4200000"/>
          </a:gradFill>
          <a:ln cap="flat">
            <a:noFill/>
            <a:prstDash val="solid"/>
          </a:ln>
        </p:spPr>
        <p:txBody>
          <a:bodyPr vert="horz" wrap="square" lIns="91440" tIns="45720" rIns="91440" bIns="45720" anchor="ctr" anchorCtr="1" compatLnSpc="1">
            <a:noAutofit/>
          </a:bodyPr>
          <a:lstStyle/>
          <a:p>
            <a:pPr marL="0" marR="0" lvl="0" indent="0" algn="ctr"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US" sz="1800" b="0" i="0" u="none" strike="noStrike" kern="1200" cap="none" spc="0" baseline="0">
              <a:solidFill>
                <a:srgbClr val="FFFFFF"/>
              </a:solidFill>
              <a:uFillTx/>
              <a:latin typeface="Calibri"/>
            </a:endParaRPr>
          </a:p>
        </p:txBody>
      </p:sp>
      <p:pic>
        <p:nvPicPr>
          <p:cNvPr id="3" name="Picture 25">
            <a:extLst>
              <a:ext uri="{FF2B5EF4-FFF2-40B4-BE49-F238E27FC236}">
                <a16:creationId xmlns:a16="http://schemas.microsoft.com/office/drawing/2014/main" id="{E3146D69-0D93-48D1-AFAA-D4A30BD18040}"/>
              </a:ext>
            </a:extLst>
          </p:cNvPr>
          <p:cNvPicPr>
            <a:picLocks noMove="1" noResize="1"/>
          </p:cNvPicPr>
          <p:nvPr/>
        </p:nvPicPr>
        <p:blipFill>
          <a:blip r:embed="rId2"/>
          <a:stretch>
            <a:fillRect/>
          </a:stretch>
        </p:blipFill>
        <p:spPr>
          <a:xfrm>
            <a:off x="0" y="0"/>
            <a:ext cx="12191996" cy="6858000"/>
          </a:xfrm>
          <a:prstGeom prst="rect">
            <a:avLst/>
          </a:prstGeom>
          <a:noFill/>
          <a:ln cap="flat">
            <a:noFill/>
          </a:ln>
        </p:spPr>
      </p:pic>
      <p:sp>
        <p:nvSpPr>
          <p:cNvPr id="4" name="Title 1">
            <a:extLst>
              <a:ext uri="{FF2B5EF4-FFF2-40B4-BE49-F238E27FC236}">
                <a16:creationId xmlns:a16="http://schemas.microsoft.com/office/drawing/2014/main" id="{D1131467-7950-4E96-AEE8-824C6F8063E5}"/>
              </a:ext>
            </a:extLst>
          </p:cNvPr>
          <p:cNvSpPr txBox="1">
            <a:spLocks noGrp="1"/>
          </p:cNvSpPr>
          <p:nvPr>
            <p:ph type="title"/>
          </p:nvPr>
        </p:nvSpPr>
        <p:spPr>
          <a:xfrm>
            <a:off x="640080" y="2023238"/>
            <a:ext cx="3659776" cy="2820905"/>
          </a:xfrm>
        </p:spPr>
        <p:txBody>
          <a:bodyPr/>
          <a:lstStyle/>
          <a:p>
            <a:pPr lvl="0"/>
            <a:r>
              <a:rPr lang="en-US" sz="4000">
                <a:solidFill>
                  <a:srgbClr val="FFFFFF"/>
                </a:solidFill>
              </a:rPr>
              <a:t>What is analyzed during performance?</a:t>
            </a:r>
          </a:p>
        </p:txBody>
      </p:sp>
      <p:grpSp>
        <p:nvGrpSpPr>
          <p:cNvPr id="5" name="Content Placeholder 2">
            <a:extLst>
              <a:ext uri="{FF2B5EF4-FFF2-40B4-BE49-F238E27FC236}">
                <a16:creationId xmlns:a16="http://schemas.microsoft.com/office/drawing/2014/main" id="{2076AE58-4841-4B6D-8AF1-1775B68B03FE}"/>
              </a:ext>
            </a:extLst>
          </p:cNvPr>
          <p:cNvGrpSpPr/>
          <p:nvPr/>
        </p:nvGrpSpPr>
        <p:grpSpPr>
          <a:xfrm>
            <a:off x="7728197" y="957011"/>
            <a:ext cx="1841574" cy="4945093"/>
            <a:chOff x="7728197" y="957011"/>
            <a:chExt cx="1841574" cy="4945093"/>
          </a:xfrm>
        </p:grpSpPr>
        <p:sp>
          <p:nvSpPr>
            <p:cNvPr id="6" name="Freeform: Shape 5">
              <a:extLst>
                <a:ext uri="{FF2B5EF4-FFF2-40B4-BE49-F238E27FC236}">
                  <a16:creationId xmlns:a16="http://schemas.microsoft.com/office/drawing/2014/main" id="{26471894-1639-4D45-91A9-28476FAD8FD6}"/>
                </a:ext>
              </a:extLst>
            </p:cNvPr>
            <p:cNvSpPr/>
            <p:nvPr/>
          </p:nvSpPr>
          <p:spPr>
            <a:xfrm>
              <a:off x="7728197" y="957011"/>
              <a:ext cx="1841574" cy="791212"/>
            </a:xfrm>
            <a:custGeom>
              <a:avLst/>
              <a:gdLst>
                <a:gd name="f0" fmla="val 10800000"/>
                <a:gd name="f1" fmla="val 5400000"/>
                <a:gd name="f2" fmla="val 180"/>
                <a:gd name="f3" fmla="val w"/>
                <a:gd name="f4" fmla="val h"/>
                <a:gd name="f5" fmla="val 0"/>
                <a:gd name="f6" fmla="val 1841576"/>
                <a:gd name="f7" fmla="val 791216"/>
                <a:gd name="f8" fmla="val 131872"/>
                <a:gd name="f9" fmla="val 59041"/>
                <a:gd name="f10" fmla="val 1709704"/>
                <a:gd name="f11" fmla="val 1782535"/>
                <a:gd name="f12" fmla="val 659344"/>
                <a:gd name="f13" fmla="val 732175"/>
                <a:gd name="f14" fmla="+- 0 0 -90"/>
                <a:gd name="f15" fmla="*/ f3 1 1841576"/>
                <a:gd name="f16" fmla="*/ f4 1 791216"/>
                <a:gd name="f17" fmla="val f5"/>
                <a:gd name="f18" fmla="val f6"/>
                <a:gd name="f19" fmla="val f7"/>
                <a:gd name="f20" fmla="*/ f14 f0 1"/>
                <a:gd name="f21" fmla="+- f19 0 f17"/>
                <a:gd name="f22" fmla="+- f18 0 f17"/>
                <a:gd name="f23" fmla="*/ f20 1 f2"/>
                <a:gd name="f24" fmla="*/ f22 1 1841576"/>
                <a:gd name="f25" fmla="*/ f21 1 791216"/>
                <a:gd name="f26" fmla="*/ 0 f22 1"/>
                <a:gd name="f27" fmla="*/ 131872 f21 1"/>
                <a:gd name="f28" fmla="*/ 131872 f22 1"/>
                <a:gd name="f29" fmla="*/ 0 f21 1"/>
                <a:gd name="f30" fmla="*/ 1709704 f22 1"/>
                <a:gd name="f31" fmla="*/ 1841576 f22 1"/>
                <a:gd name="f32" fmla="*/ 659344 f21 1"/>
                <a:gd name="f33" fmla="*/ 791216 f21 1"/>
                <a:gd name="f34" fmla="+- f23 0 f1"/>
                <a:gd name="f35" fmla="*/ f26 1 1841576"/>
                <a:gd name="f36" fmla="*/ f27 1 791216"/>
                <a:gd name="f37" fmla="*/ f28 1 1841576"/>
                <a:gd name="f38" fmla="*/ f29 1 791216"/>
                <a:gd name="f39" fmla="*/ f30 1 1841576"/>
                <a:gd name="f40" fmla="*/ f31 1 1841576"/>
                <a:gd name="f41" fmla="*/ f32 1 791216"/>
                <a:gd name="f42" fmla="*/ f33 1 791216"/>
                <a:gd name="f43" fmla="*/ f17 1 f24"/>
                <a:gd name="f44" fmla="*/ f18 1 f24"/>
                <a:gd name="f45" fmla="*/ f17 1 f25"/>
                <a:gd name="f46" fmla="*/ f19 1 f25"/>
                <a:gd name="f47" fmla="*/ f35 1 f24"/>
                <a:gd name="f48" fmla="*/ f36 1 f25"/>
                <a:gd name="f49" fmla="*/ f37 1 f24"/>
                <a:gd name="f50" fmla="*/ f38 1 f25"/>
                <a:gd name="f51" fmla="*/ f39 1 f24"/>
                <a:gd name="f52" fmla="*/ f40 1 f24"/>
                <a:gd name="f53" fmla="*/ f41 1 f25"/>
                <a:gd name="f54" fmla="*/ f42 1 f25"/>
                <a:gd name="f55" fmla="*/ f43 f15 1"/>
                <a:gd name="f56" fmla="*/ f44 f15 1"/>
                <a:gd name="f57" fmla="*/ f46 f16 1"/>
                <a:gd name="f58" fmla="*/ f45 f16 1"/>
                <a:gd name="f59" fmla="*/ f47 f15 1"/>
                <a:gd name="f60" fmla="*/ f48 f16 1"/>
                <a:gd name="f61" fmla="*/ f49 f15 1"/>
                <a:gd name="f62" fmla="*/ f50 f16 1"/>
                <a:gd name="f63" fmla="*/ f51 f15 1"/>
                <a:gd name="f64" fmla="*/ f52 f15 1"/>
                <a:gd name="f65" fmla="*/ f53 f16 1"/>
                <a:gd name="f66" fmla="*/ f54 f16 1"/>
              </a:gdLst>
              <a:ahLst/>
              <a:cxnLst>
                <a:cxn ang="3cd4">
                  <a:pos x="hc" y="t"/>
                </a:cxn>
                <a:cxn ang="0">
                  <a:pos x="r" y="vc"/>
                </a:cxn>
                <a:cxn ang="cd4">
                  <a:pos x="hc" y="b"/>
                </a:cxn>
                <a:cxn ang="cd2">
                  <a:pos x="l" y="vc"/>
                </a:cxn>
                <a:cxn ang="f34">
                  <a:pos x="f59" y="f60"/>
                </a:cxn>
                <a:cxn ang="f34">
                  <a:pos x="f61" y="f62"/>
                </a:cxn>
                <a:cxn ang="f34">
                  <a:pos x="f63" y="f62"/>
                </a:cxn>
                <a:cxn ang="f34">
                  <a:pos x="f64" y="f60"/>
                </a:cxn>
                <a:cxn ang="f34">
                  <a:pos x="f64" y="f65"/>
                </a:cxn>
                <a:cxn ang="f34">
                  <a:pos x="f63" y="f66"/>
                </a:cxn>
                <a:cxn ang="f34">
                  <a:pos x="f61" y="f66"/>
                </a:cxn>
                <a:cxn ang="f34">
                  <a:pos x="f59" y="f65"/>
                </a:cxn>
                <a:cxn ang="f34">
                  <a:pos x="f59" y="f60"/>
                </a:cxn>
              </a:cxnLst>
              <a:rect l="f55" t="f58" r="f56" b="f57"/>
              <a:pathLst>
                <a:path w="1841576" h="791216">
                  <a:moveTo>
                    <a:pt x="f5" y="f8"/>
                  </a:moveTo>
                  <a:cubicBezTo>
                    <a:pt x="f5" y="f9"/>
                    <a:pt x="f9" y="f5"/>
                    <a:pt x="f8" y="f5"/>
                  </a:cubicBezTo>
                  <a:lnTo>
                    <a:pt x="f10" y="f5"/>
                  </a:lnTo>
                  <a:cubicBezTo>
                    <a:pt x="f11" y="f5"/>
                    <a:pt x="f6" y="f9"/>
                    <a:pt x="f6" y="f8"/>
                  </a:cubicBezTo>
                  <a:lnTo>
                    <a:pt x="f6" y="f12"/>
                  </a:lnTo>
                  <a:cubicBezTo>
                    <a:pt x="f6" y="f13"/>
                    <a:pt x="f11" y="f7"/>
                    <a:pt x="f10" y="f7"/>
                  </a:cubicBezTo>
                  <a:lnTo>
                    <a:pt x="f8" y="f7"/>
                  </a:lnTo>
                  <a:cubicBezTo>
                    <a:pt x="f9" y="f7"/>
                    <a:pt x="f5" y="f13"/>
                    <a:pt x="f5" y="f12"/>
                  </a:cubicBezTo>
                  <a:lnTo>
                    <a:pt x="f5" y="f8"/>
                  </a:lnTo>
                  <a:close/>
                </a:path>
              </a:pathLst>
            </a:custGeom>
            <a:solidFill>
              <a:srgbClr val="44546A"/>
            </a:solidFill>
            <a:ln w="12701" cap="flat">
              <a:solidFill>
                <a:srgbClr val="E7E6E6"/>
              </a:solidFill>
              <a:prstDash val="solid"/>
              <a:miter/>
            </a:ln>
          </p:spPr>
          <p:txBody>
            <a:bodyPr vert="horz" wrap="square" lIns="111017" tIns="74816" rIns="111017" bIns="74816" anchor="ctr" anchorCtr="1" compatLnSpc="1">
              <a:noAutofit/>
            </a:bodyPr>
            <a:lstStyle/>
            <a:p>
              <a:pPr marL="0" marR="0" lvl="0" indent="0" algn="ctr" defTabSz="844548" rtl="0" fontAlgn="auto" hangingPunct="1">
                <a:lnSpc>
                  <a:spcPct val="90000"/>
                </a:lnSpc>
                <a:spcBef>
                  <a:spcPts val="0"/>
                </a:spcBef>
                <a:spcAft>
                  <a:spcPts val="800"/>
                </a:spcAft>
                <a:buNone/>
                <a:tabLst/>
                <a:defRPr sz="1800" b="0" i="0" u="none" strike="noStrike" kern="0" cap="none" spc="0" baseline="0">
                  <a:solidFill>
                    <a:srgbClr val="000000"/>
                  </a:solidFill>
                  <a:uFillTx/>
                </a:defRPr>
              </a:pPr>
              <a:r>
                <a:rPr lang="en-GB" sz="1900" b="0" i="0" u="none" strike="noStrike" kern="1200" cap="none" spc="0" baseline="0">
                  <a:solidFill>
                    <a:srgbClr val="FFFFFF"/>
                  </a:solidFill>
                  <a:uFillTx/>
                  <a:latin typeface="Calibri"/>
                </a:rPr>
                <a:t>Analysis of technique </a:t>
              </a:r>
              <a:endParaRPr lang="en-US" sz="1900" b="0" i="0" u="none" strike="noStrike" kern="1200" cap="none" spc="0" baseline="0">
                <a:solidFill>
                  <a:srgbClr val="FFFFFF"/>
                </a:solidFill>
                <a:uFillTx/>
                <a:latin typeface="Calibri"/>
              </a:endParaRPr>
            </a:p>
          </p:txBody>
        </p:sp>
        <p:sp>
          <p:nvSpPr>
            <p:cNvPr id="7" name="Freeform: Shape 6">
              <a:extLst>
                <a:ext uri="{FF2B5EF4-FFF2-40B4-BE49-F238E27FC236}">
                  <a16:creationId xmlns:a16="http://schemas.microsoft.com/office/drawing/2014/main" id="{59F9DBFA-C6A6-4839-8092-A8C6ACC670FF}"/>
                </a:ext>
              </a:extLst>
            </p:cNvPr>
            <p:cNvSpPr/>
            <p:nvPr/>
          </p:nvSpPr>
          <p:spPr>
            <a:xfrm>
              <a:off x="7728197" y="1787789"/>
              <a:ext cx="1841574" cy="791212"/>
            </a:xfrm>
            <a:custGeom>
              <a:avLst/>
              <a:gdLst>
                <a:gd name="f0" fmla="val 10800000"/>
                <a:gd name="f1" fmla="val 5400000"/>
                <a:gd name="f2" fmla="val 180"/>
                <a:gd name="f3" fmla="val w"/>
                <a:gd name="f4" fmla="val h"/>
                <a:gd name="f5" fmla="val 0"/>
                <a:gd name="f6" fmla="val 1841576"/>
                <a:gd name="f7" fmla="val 791216"/>
                <a:gd name="f8" fmla="val 131872"/>
                <a:gd name="f9" fmla="val 59041"/>
                <a:gd name="f10" fmla="val 1709704"/>
                <a:gd name="f11" fmla="val 1782535"/>
                <a:gd name="f12" fmla="val 659344"/>
                <a:gd name="f13" fmla="val 732175"/>
                <a:gd name="f14" fmla="+- 0 0 -90"/>
                <a:gd name="f15" fmla="*/ f3 1 1841576"/>
                <a:gd name="f16" fmla="*/ f4 1 791216"/>
                <a:gd name="f17" fmla="val f5"/>
                <a:gd name="f18" fmla="val f6"/>
                <a:gd name="f19" fmla="val f7"/>
                <a:gd name="f20" fmla="*/ f14 f0 1"/>
                <a:gd name="f21" fmla="+- f19 0 f17"/>
                <a:gd name="f22" fmla="+- f18 0 f17"/>
                <a:gd name="f23" fmla="*/ f20 1 f2"/>
                <a:gd name="f24" fmla="*/ f22 1 1841576"/>
                <a:gd name="f25" fmla="*/ f21 1 791216"/>
                <a:gd name="f26" fmla="*/ 0 f22 1"/>
                <a:gd name="f27" fmla="*/ 131872 f21 1"/>
                <a:gd name="f28" fmla="*/ 131872 f22 1"/>
                <a:gd name="f29" fmla="*/ 0 f21 1"/>
                <a:gd name="f30" fmla="*/ 1709704 f22 1"/>
                <a:gd name="f31" fmla="*/ 1841576 f22 1"/>
                <a:gd name="f32" fmla="*/ 659344 f21 1"/>
                <a:gd name="f33" fmla="*/ 791216 f21 1"/>
                <a:gd name="f34" fmla="+- f23 0 f1"/>
                <a:gd name="f35" fmla="*/ f26 1 1841576"/>
                <a:gd name="f36" fmla="*/ f27 1 791216"/>
                <a:gd name="f37" fmla="*/ f28 1 1841576"/>
                <a:gd name="f38" fmla="*/ f29 1 791216"/>
                <a:gd name="f39" fmla="*/ f30 1 1841576"/>
                <a:gd name="f40" fmla="*/ f31 1 1841576"/>
                <a:gd name="f41" fmla="*/ f32 1 791216"/>
                <a:gd name="f42" fmla="*/ f33 1 791216"/>
                <a:gd name="f43" fmla="*/ f17 1 f24"/>
                <a:gd name="f44" fmla="*/ f18 1 f24"/>
                <a:gd name="f45" fmla="*/ f17 1 f25"/>
                <a:gd name="f46" fmla="*/ f19 1 f25"/>
                <a:gd name="f47" fmla="*/ f35 1 f24"/>
                <a:gd name="f48" fmla="*/ f36 1 f25"/>
                <a:gd name="f49" fmla="*/ f37 1 f24"/>
                <a:gd name="f50" fmla="*/ f38 1 f25"/>
                <a:gd name="f51" fmla="*/ f39 1 f24"/>
                <a:gd name="f52" fmla="*/ f40 1 f24"/>
                <a:gd name="f53" fmla="*/ f41 1 f25"/>
                <a:gd name="f54" fmla="*/ f42 1 f25"/>
                <a:gd name="f55" fmla="*/ f43 f15 1"/>
                <a:gd name="f56" fmla="*/ f44 f15 1"/>
                <a:gd name="f57" fmla="*/ f46 f16 1"/>
                <a:gd name="f58" fmla="*/ f45 f16 1"/>
                <a:gd name="f59" fmla="*/ f47 f15 1"/>
                <a:gd name="f60" fmla="*/ f48 f16 1"/>
                <a:gd name="f61" fmla="*/ f49 f15 1"/>
                <a:gd name="f62" fmla="*/ f50 f16 1"/>
                <a:gd name="f63" fmla="*/ f51 f15 1"/>
                <a:gd name="f64" fmla="*/ f52 f15 1"/>
                <a:gd name="f65" fmla="*/ f53 f16 1"/>
                <a:gd name="f66" fmla="*/ f54 f16 1"/>
              </a:gdLst>
              <a:ahLst/>
              <a:cxnLst>
                <a:cxn ang="3cd4">
                  <a:pos x="hc" y="t"/>
                </a:cxn>
                <a:cxn ang="0">
                  <a:pos x="r" y="vc"/>
                </a:cxn>
                <a:cxn ang="cd4">
                  <a:pos x="hc" y="b"/>
                </a:cxn>
                <a:cxn ang="cd2">
                  <a:pos x="l" y="vc"/>
                </a:cxn>
                <a:cxn ang="f34">
                  <a:pos x="f59" y="f60"/>
                </a:cxn>
                <a:cxn ang="f34">
                  <a:pos x="f61" y="f62"/>
                </a:cxn>
                <a:cxn ang="f34">
                  <a:pos x="f63" y="f62"/>
                </a:cxn>
                <a:cxn ang="f34">
                  <a:pos x="f64" y="f60"/>
                </a:cxn>
                <a:cxn ang="f34">
                  <a:pos x="f64" y="f65"/>
                </a:cxn>
                <a:cxn ang="f34">
                  <a:pos x="f63" y="f66"/>
                </a:cxn>
                <a:cxn ang="f34">
                  <a:pos x="f61" y="f66"/>
                </a:cxn>
                <a:cxn ang="f34">
                  <a:pos x="f59" y="f65"/>
                </a:cxn>
                <a:cxn ang="f34">
                  <a:pos x="f59" y="f60"/>
                </a:cxn>
              </a:cxnLst>
              <a:rect l="f55" t="f58" r="f56" b="f57"/>
              <a:pathLst>
                <a:path w="1841576" h="791216">
                  <a:moveTo>
                    <a:pt x="f5" y="f8"/>
                  </a:moveTo>
                  <a:cubicBezTo>
                    <a:pt x="f5" y="f9"/>
                    <a:pt x="f9" y="f5"/>
                    <a:pt x="f8" y="f5"/>
                  </a:cubicBezTo>
                  <a:lnTo>
                    <a:pt x="f10" y="f5"/>
                  </a:lnTo>
                  <a:cubicBezTo>
                    <a:pt x="f11" y="f5"/>
                    <a:pt x="f6" y="f9"/>
                    <a:pt x="f6" y="f8"/>
                  </a:cubicBezTo>
                  <a:lnTo>
                    <a:pt x="f6" y="f12"/>
                  </a:lnTo>
                  <a:cubicBezTo>
                    <a:pt x="f6" y="f13"/>
                    <a:pt x="f11" y="f7"/>
                    <a:pt x="f10" y="f7"/>
                  </a:cubicBezTo>
                  <a:lnTo>
                    <a:pt x="f8" y="f7"/>
                  </a:lnTo>
                  <a:cubicBezTo>
                    <a:pt x="f9" y="f7"/>
                    <a:pt x="f5" y="f13"/>
                    <a:pt x="f5" y="f12"/>
                  </a:cubicBezTo>
                  <a:lnTo>
                    <a:pt x="f5" y="f8"/>
                  </a:lnTo>
                  <a:close/>
                </a:path>
              </a:pathLst>
            </a:custGeom>
            <a:solidFill>
              <a:srgbClr val="44546A"/>
            </a:solidFill>
            <a:ln w="12701" cap="flat">
              <a:solidFill>
                <a:srgbClr val="E7E6E6"/>
              </a:solidFill>
              <a:prstDash val="solid"/>
              <a:miter/>
            </a:ln>
          </p:spPr>
          <p:txBody>
            <a:bodyPr vert="horz" wrap="square" lIns="111017" tIns="74816" rIns="111017" bIns="74816" anchor="ctr" anchorCtr="1" compatLnSpc="1">
              <a:noAutofit/>
            </a:bodyPr>
            <a:lstStyle/>
            <a:p>
              <a:pPr marL="0" marR="0" lvl="0" indent="0" algn="ctr" defTabSz="844548" rtl="0" fontAlgn="auto" hangingPunct="1">
                <a:lnSpc>
                  <a:spcPct val="90000"/>
                </a:lnSpc>
                <a:spcBef>
                  <a:spcPts val="0"/>
                </a:spcBef>
                <a:spcAft>
                  <a:spcPts val="800"/>
                </a:spcAft>
                <a:buNone/>
                <a:tabLst/>
                <a:defRPr sz="1800" b="0" i="0" u="none" strike="noStrike" kern="0" cap="none" spc="0" baseline="0">
                  <a:solidFill>
                    <a:srgbClr val="000000"/>
                  </a:solidFill>
                  <a:uFillTx/>
                </a:defRPr>
              </a:pPr>
              <a:r>
                <a:rPr lang="en-GB" sz="1900" b="0" i="0" u="none" strike="noStrike" kern="1200" cap="none" spc="0" baseline="0">
                  <a:solidFill>
                    <a:srgbClr val="FFFFFF"/>
                  </a:solidFill>
                  <a:uFillTx/>
                  <a:latin typeface="Calibri"/>
                </a:rPr>
                <a:t>Analysis of effectiveness</a:t>
              </a:r>
              <a:endParaRPr lang="en-US" sz="1900" b="0" i="0" u="none" strike="noStrike" kern="1200" cap="none" spc="0" baseline="0">
                <a:solidFill>
                  <a:srgbClr val="FFFFFF"/>
                </a:solidFill>
                <a:uFillTx/>
                <a:latin typeface="Calibri"/>
              </a:endParaRPr>
            </a:p>
          </p:txBody>
        </p:sp>
        <p:sp>
          <p:nvSpPr>
            <p:cNvPr id="8" name="Freeform: Shape 7">
              <a:extLst>
                <a:ext uri="{FF2B5EF4-FFF2-40B4-BE49-F238E27FC236}">
                  <a16:creationId xmlns:a16="http://schemas.microsoft.com/office/drawing/2014/main" id="{063F9BA9-8ADA-4488-8A8F-D1CA26CF5743}"/>
                </a:ext>
              </a:extLst>
            </p:cNvPr>
            <p:cNvSpPr/>
            <p:nvPr/>
          </p:nvSpPr>
          <p:spPr>
            <a:xfrm>
              <a:off x="7728197" y="2618567"/>
              <a:ext cx="1841574" cy="791212"/>
            </a:xfrm>
            <a:custGeom>
              <a:avLst/>
              <a:gdLst>
                <a:gd name="f0" fmla="val 10800000"/>
                <a:gd name="f1" fmla="val 5400000"/>
                <a:gd name="f2" fmla="val 180"/>
                <a:gd name="f3" fmla="val w"/>
                <a:gd name="f4" fmla="val h"/>
                <a:gd name="f5" fmla="val 0"/>
                <a:gd name="f6" fmla="val 1841576"/>
                <a:gd name="f7" fmla="val 791216"/>
                <a:gd name="f8" fmla="val 131872"/>
                <a:gd name="f9" fmla="val 59041"/>
                <a:gd name="f10" fmla="val 1709704"/>
                <a:gd name="f11" fmla="val 1782535"/>
                <a:gd name="f12" fmla="val 659344"/>
                <a:gd name="f13" fmla="val 732175"/>
                <a:gd name="f14" fmla="+- 0 0 -90"/>
                <a:gd name="f15" fmla="*/ f3 1 1841576"/>
                <a:gd name="f16" fmla="*/ f4 1 791216"/>
                <a:gd name="f17" fmla="val f5"/>
                <a:gd name="f18" fmla="val f6"/>
                <a:gd name="f19" fmla="val f7"/>
                <a:gd name="f20" fmla="*/ f14 f0 1"/>
                <a:gd name="f21" fmla="+- f19 0 f17"/>
                <a:gd name="f22" fmla="+- f18 0 f17"/>
                <a:gd name="f23" fmla="*/ f20 1 f2"/>
                <a:gd name="f24" fmla="*/ f22 1 1841576"/>
                <a:gd name="f25" fmla="*/ f21 1 791216"/>
                <a:gd name="f26" fmla="*/ 0 f22 1"/>
                <a:gd name="f27" fmla="*/ 131872 f21 1"/>
                <a:gd name="f28" fmla="*/ 131872 f22 1"/>
                <a:gd name="f29" fmla="*/ 0 f21 1"/>
                <a:gd name="f30" fmla="*/ 1709704 f22 1"/>
                <a:gd name="f31" fmla="*/ 1841576 f22 1"/>
                <a:gd name="f32" fmla="*/ 659344 f21 1"/>
                <a:gd name="f33" fmla="*/ 791216 f21 1"/>
                <a:gd name="f34" fmla="+- f23 0 f1"/>
                <a:gd name="f35" fmla="*/ f26 1 1841576"/>
                <a:gd name="f36" fmla="*/ f27 1 791216"/>
                <a:gd name="f37" fmla="*/ f28 1 1841576"/>
                <a:gd name="f38" fmla="*/ f29 1 791216"/>
                <a:gd name="f39" fmla="*/ f30 1 1841576"/>
                <a:gd name="f40" fmla="*/ f31 1 1841576"/>
                <a:gd name="f41" fmla="*/ f32 1 791216"/>
                <a:gd name="f42" fmla="*/ f33 1 791216"/>
                <a:gd name="f43" fmla="*/ f17 1 f24"/>
                <a:gd name="f44" fmla="*/ f18 1 f24"/>
                <a:gd name="f45" fmla="*/ f17 1 f25"/>
                <a:gd name="f46" fmla="*/ f19 1 f25"/>
                <a:gd name="f47" fmla="*/ f35 1 f24"/>
                <a:gd name="f48" fmla="*/ f36 1 f25"/>
                <a:gd name="f49" fmla="*/ f37 1 f24"/>
                <a:gd name="f50" fmla="*/ f38 1 f25"/>
                <a:gd name="f51" fmla="*/ f39 1 f24"/>
                <a:gd name="f52" fmla="*/ f40 1 f24"/>
                <a:gd name="f53" fmla="*/ f41 1 f25"/>
                <a:gd name="f54" fmla="*/ f42 1 f25"/>
                <a:gd name="f55" fmla="*/ f43 f15 1"/>
                <a:gd name="f56" fmla="*/ f44 f15 1"/>
                <a:gd name="f57" fmla="*/ f46 f16 1"/>
                <a:gd name="f58" fmla="*/ f45 f16 1"/>
                <a:gd name="f59" fmla="*/ f47 f15 1"/>
                <a:gd name="f60" fmla="*/ f48 f16 1"/>
                <a:gd name="f61" fmla="*/ f49 f15 1"/>
                <a:gd name="f62" fmla="*/ f50 f16 1"/>
                <a:gd name="f63" fmla="*/ f51 f15 1"/>
                <a:gd name="f64" fmla="*/ f52 f15 1"/>
                <a:gd name="f65" fmla="*/ f53 f16 1"/>
                <a:gd name="f66" fmla="*/ f54 f16 1"/>
              </a:gdLst>
              <a:ahLst/>
              <a:cxnLst>
                <a:cxn ang="3cd4">
                  <a:pos x="hc" y="t"/>
                </a:cxn>
                <a:cxn ang="0">
                  <a:pos x="r" y="vc"/>
                </a:cxn>
                <a:cxn ang="cd4">
                  <a:pos x="hc" y="b"/>
                </a:cxn>
                <a:cxn ang="cd2">
                  <a:pos x="l" y="vc"/>
                </a:cxn>
                <a:cxn ang="f34">
                  <a:pos x="f59" y="f60"/>
                </a:cxn>
                <a:cxn ang="f34">
                  <a:pos x="f61" y="f62"/>
                </a:cxn>
                <a:cxn ang="f34">
                  <a:pos x="f63" y="f62"/>
                </a:cxn>
                <a:cxn ang="f34">
                  <a:pos x="f64" y="f60"/>
                </a:cxn>
                <a:cxn ang="f34">
                  <a:pos x="f64" y="f65"/>
                </a:cxn>
                <a:cxn ang="f34">
                  <a:pos x="f63" y="f66"/>
                </a:cxn>
                <a:cxn ang="f34">
                  <a:pos x="f61" y="f66"/>
                </a:cxn>
                <a:cxn ang="f34">
                  <a:pos x="f59" y="f65"/>
                </a:cxn>
                <a:cxn ang="f34">
                  <a:pos x="f59" y="f60"/>
                </a:cxn>
              </a:cxnLst>
              <a:rect l="f55" t="f58" r="f56" b="f57"/>
              <a:pathLst>
                <a:path w="1841576" h="791216">
                  <a:moveTo>
                    <a:pt x="f5" y="f8"/>
                  </a:moveTo>
                  <a:cubicBezTo>
                    <a:pt x="f5" y="f9"/>
                    <a:pt x="f9" y="f5"/>
                    <a:pt x="f8" y="f5"/>
                  </a:cubicBezTo>
                  <a:lnTo>
                    <a:pt x="f10" y="f5"/>
                  </a:lnTo>
                  <a:cubicBezTo>
                    <a:pt x="f11" y="f5"/>
                    <a:pt x="f6" y="f9"/>
                    <a:pt x="f6" y="f8"/>
                  </a:cubicBezTo>
                  <a:lnTo>
                    <a:pt x="f6" y="f12"/>
                  </a:lnTo>
                  <a:cubicBezTo>
                    <a:pt x="f6" y="f13"/>
                    <a:pt x="f11" y="f7"/>
                    <a:pt x="f10" y="f7"/>
                  </a:cubicBezTo>
                  <a:lnTo>
                    <a:pt x="f8" y="f7"/>
                  </a:lnTo>
                  <a:cubicBezTo>
                    <a:pt x="f9" y="f7"/>
                    <a:pt x="f5" y="f13"/>
                    <a:pt x="f5" y="f12"/>
                  </a:cubicBezTo>
                  <a:lnTo>
                    <a:pt x="f5" y="f8"/>
                  </a:lnTo>
                  <a:close/>
                </a:path>
              </a:pathLst>
            </a:custGeom>
            <a:solidFill>
              <a:srgbClr val="44546A"/>
            </a:solidFill>
            <a:ln w="12701" cap="flat">
              <a:solidFill>
                <a:srgbClr val="E7E6E6"/>
              </a:solidFill>
              <a:prstDash val="solid"/>
              <a:miter/>
            </a:ln>
          </p:spPr>
          <p:txBody>
            <a:bodyPr vert="horz" wrap="square" lIns="111017" tIns="74816" rIns="111017" bIns="74816" anchor="ctr" anchorCtr="1" compatLnSpc="1">
              <a:noAutofit/>
            </a:bodyPr>
            <a:lstStyle/>
            <a:p>
              <a:pPr marL="0" marR="0" lvl="0" indent="0" algn="ctr" defTabSz="844548" rtl="0" fontAlgn="auto" hangingPunct="1">
                <a:lnSpc>
                  <a:spcPct val="90000"/>
                </a:lnSpc>
                <a:spcBef>
                  <a:spcPts val="0"/>
                </a:spcBef>
                <a:spcAft>
                  <a:spcPts val="800"/>
                </a:spcAft>
                <a:buNone/>
                <a:tabLst/>
                <a:defRPr sz="1800" b="0" i="0" u="none" strike="noStrike" kern="0" cap="none" spc="0" baseline="0">
                  <a:solidFill>
                    <a:srgbClr val="000000"/>
                  </a:solidFill>
                  <a:uFillTx/>
                </a:defRPr>
              </a:pPr>
              <a:r>
                <a:rPr lang="en-GB" sz="1900" b="0" i="0" u="none" strike="noStrike" kern="1200" cap="none" spc="0" baseline="0">
                  <a:solidFill>
                    <a:srgbClr val="FFFFFF"/>
                  </a:solidFill>
                  <a:uFillTx/>
                  <a:latin typeface="Calibri"/>
                </a:rPr>
                <a:t>Tactical analysis </a:t>
              </a:r>
              <a:endParaRPr lang="en-US" sz="1900" b="0" i="0" u="none" strike="noStrike" kern="1200" cap="none" spc="0" baseline="0">
                <a:solidFill>
                  <a:srgbClr val="FFFFFF"/>
                </a:solidFill>
                <a:uFillTx/>
                <a:latin typeface="Calibri"/>
              </a:endParaRPr>
            </a:p>
          </p:txBody>
        </p:sp>
        <p:sp>
          <p:nvSpPr>
            <p:cNvPr id="9" name="Freeform: Shape 8">
              <a:extLst>
                <a:ext uri="{FF2B5EF4-FFF2-40B4-BE49-F238E27FC236}">
                  <a16:creationId xmlns:a16="http://schemas.microsoft.com/office/drawing/2014/main" id="{8C49D239-1584-4AEA-A980-94952313B53C}"/>
                </a:ext>
              </a:extLst>
            </p:cNvPr>
            <p:cNvSpPr/>
            <p:nvPr/>
          </p:nvSpPr>
          <p:spPr>
            <a:xfrm>
              <a:off x="7728197" y="3449345"/>
              <a:ext cx="1841574" cy="791212"/>
            </a:xfrm>
            <a:custGeom>
              <a:avLst/>
              <a:gdLst>
                <a:gd name="f0" fmla="val 10800000"/>
                <a:gd name="f1" fmla="val 5400000"/>
                <a:gd name="f2" fmla="val 180"/>
                <a:gd name="f3" fmla="val w"/>
                <a:gd name="f4" fmla="val h"/>
                <a:gd name="f5" fmla="val 0"/>
                <a:gd name="f6" fmla="val 1841576"/>
                <a:gd name="f7" fmla="val 791216"/>
                <a:gd name="f8" fmla="val 131872"/>
                <a:gd name="f9" fmla="val 59041"/>
                <a:gd name="f10" fmla="val 1709704"/>
                <a:gd name="f11" fmla="val 1782535"/>
                <a:gd name="f12" fmla="val 659344"/>
                <a:gd name="f13" fmla="val 732175"/>
                <a:gd name="f14" fmla="+- 0 0 -90"/>
                <a:gd name="f15" fmla="*/ f3 1 1841576"/>
                <a:gd name="f16" fmla="*/ f4 1 791216"/>
                <a:gd name="f17" fmla="val f5"/>
                <a:gd name="f18" fmla="val f6"/>
                <a:gd name="f19" fmla="val f7"/>
                <a:gd name="f20" fmla="*/ f14 f0 1"/>
                <a:gd name="f21" fmla="+- f19 0 f17"/>
                <a:gd name="f22" fmla="+- f18 0 f17"/>
                <a:gd name="f23" fmla="*/ f20 1 f2"/>
                <a:gd name="f24" fmla="*/ f22 1 1841576"/>
                <a:gd name="f25" fmla="*/ f21 1 791216"/>
                <a:gd name="f26" fmla="*/ 0 f22 1"/>
                <a:gd name="f27" fmla="*/ 131872 f21 1"/>
                <a:gd name="f28" fmla="*/ 131872 f22 1"/>
                <a:gd name="f29" fmla="*/ 0 f21 1"/>
                <a:gd name="f30" fmla="*/ 1709704 f22 1"/>
                <a:gd name="f31" fmla="*/ 1841576 f22 1"/>
                <a:gd name="f32" fmla="*/ 659344 f21 1"/>
                <a:gd name="f33" fmla="*/ 791216 f21 1"/>
                <a:gd name="f34" fmla="+- f23 0 f1"/>
                <a:gd name="f35" fmla="*/ f26 1 1841576"/>
                <a:gd name="f36" fmla="*/ f27 1 791216"/>
                <a:gd name="f37" fmla="*/ f28 1 1841576"/>
                <a:gd name="f38" fmla="*/ f29 1 791216"/>
                <a:gd name="f39" fmla="*/ f30 1 1841576"/>
                <a:gd name="f40" fmla="*/ f31 1 1841576"/>
                <a:gd name="f41" fmla="*/ f32 1 791216"/>
                <a:gd name="f42" fmla="*/ f33 1 791216"/>
                <a:gd name="f43" fmla="*/ f17 1 f24"/>
                <a:gd name="f44" fmla="*/ f18 1 f24"/>
                <a:gd name="f45" fmla="*/ f17 1 f25"/>
                <a:gd name="f46" fmla="*/ f19 1 f25"/>
                <a:gd name="f47" fmla="*/ f35 1 f24"/>
                <a:gd name="f48" fmla="*/ f36 1 f25"/>
                <a:gd name="f49" fmla="*/ f37 1 f24"/>
                <a:gd name="f50" fmla="*/ f38 1 f25"/>
                <a:gd name="f51" fmla="*/ f39 1 f24"/>
                <a:gd name="f52" fmla="*/ f40 1 f24"/>
                <a:gd name="f53" fmla="*/ f41 1 f25"/>
                <a:gd name="f54" fmla="*/ f42 1 f25"/>
                <a:gd name="f55" fmla="*/ f43 f15 1"/>
                <a:gd name="f56" fmla="*/ f44 f15 1"/>
                <a:gd name="f57" fmla="*/ f46 f16 1"/>
                <a:gd name="f58" fmla="*/ f45 f16 1"/>
                <a:gd name="f59" fmla="*/ f47 f15 1"/>
                <a:gd name="f60" fmla="*/ f48 f16 1"/>
                <a:gd name="f61" fmla="*/ f49 f15 1"/>
                <a:gd name="f62" fmla="*/ f50 f16 1"/>
                <a:gd name="f63" fmla="*/ f51 f15 1"/>
                <a:gd name="f64" fmla="*/ f52 f15 1"/>
                <a:gd name="f65" fmla="*/ f53 f16 1"/>
                <a:gd name="f66" fmla="*/ f54 f16 1"/>
              </a:gdLst>
              <a:ahLst/>
              <a:cxnLst>
                <a:cxn ang="3cd4">
                  <a:pos x="hc" y="t"/>
                </a:cxn>
                <a:cxn ang="0">
                  <a:pos x="r" y="vc"/>
                </a:cxn>
                <a:cxn ang="cd4">
                  <a:pos x="hc" y="b"/>
                </a:cxn>
                <a:cxn ang="cd2">
                  <a:pos x="l" y="vc"/>
                </a:cxn>
                <a:cxn ang="f34">
                  <a:pos x="f59" y="f60"/>
                </a:cxn>
                <a:cxn ang="f34">
                  <a:pos x="f61" y="f62"/>
                </a:cxn>
                <a:cxn ang="f34">
                  <a:pos x="f63" y="f62"/>
                </a:cxn>
                <a:cxn ang="f34">
                  <a:pos x="f64" y="f60"/>
                </a:cxn>
                <a:cxn ang="f34">
                  <a:pos x="f64" y="f65"/>
                </a:cxn>
                <a:cxn ang="f34">
                  <a:pos x="f63" y="f66"/>
                </a:cxn>
                <a:cxn ang="f34">
                  <a:pos x="f61" y="f66"/>
                </a:cxn>
                <a:cxn ang="f34">
                  <a:pos x="f59" y="f65"/>
                </a:cxn>
                <a:cxn ang="f34">
                  <a:pos x="f59" y="f60"/>
                </a:cxn>
              </a:cxnLst>
              <a:rect l="f55" t="f58" r="f56" b="f57"/>
              <a:pathLst>
                <a:path w="1841576" h="791216">
                  <a:moveTo>
                    <a:pt x="f5" y="f8"/>
                  </a:moveTo>
                  <a:cubicBezTo>
                    <a:pt x="f5" y="f9"/>
                    <a:pt x="f9" y="f5"/>
                    <a:pt x="f8" y="f5"/>
                  </a:cubicBezTo>
                  <a:lnTo>
                    <a:pt x="f10" y="f5"/>
                  </a:lnTo>
                  <a:cubicBezTo>
                    <a:pt x="f11" y="f5"/>
                    <a:pt x="f6" y="f9"/>
                    <a:pt x="f6" y="f8"/>
                  </a:cubicBezTo>
                  <a:lnTo>
                    <a:pt x="f6" y="f12"/>
                  </a:lnTo>
                  <a:cubicBezTo>
                    <a:pt x="f6" y="f13"/>
                    <a:pt x="f11" y="f7"/>
                    <a:pt x="f10" y="f7"/>
                  </a:cubicBezTo>
                  <a:lnTo>
                    <a:pt x="f8" y="f7"/>
                  </a:lnTo>
                  <a:cubicBezTo>
                    <a:pt x="f9" y="f7"/>
                    <a:pt x="f5" y="f13"/>
                    <a:pt x="f5" y="f12"/>
                  </a:cubicBezTo>
                  <a:lnTo>
                    <a:pt x="f5" y="f8"/>
                  </a:lnTo>
                  <a:close/>
                </a:path>
              </a:pathLst>
            </a:custGeom>
            <a:solidFill>
              <a:srgbClr val="44546A"/>
            </a:solidFill>
            <a:ln w="12701" cap="flat">
              <a:solidFill>
                <a:srgbClr val="E7E6E6"/>
              </a:solidFill>
              <a:prstDash val="solid"/>
              <a:miter/>
            </a:ln>
          </p:spPr>
          <p:txBody>
            <a:bodyPr vert="horz" wrap="square" lIns="111017" tIns="74816" rIns="111017" bIns="74816" anchor="ctr" anchorCtr="1" compatLnSpc="1">
              <a:noAutofit/>
            </a:bodyPr>
            <a:lstStyle/>
            <a:p>
              <a:pPr marL="0" marR="0" lvl="0" indent="0" algn="ctr" defTabSz="844548" rtl="0" fontAlgn="auto" hangingPunct="1">
                <a:lnSpc>
                  <a:spcPct val="90000"/>
                </a:lnSpc>
                <a:spcBef>
                  <a:spcPts val="0"/>
                </a:spcBef>
                <a:spcAft>
                  <a:spcPts val="800"/>
                </a:spcAft>
                <a:buNone/>
                <a:tabLst/>
                <a:defRPr sz="1800" b="0" i="0" u="none" strike="noStrike" kern="0" cap="none" spc="0" baseline="0">
                  <a:solidFill>
                    <a:srgbClr val="000000"/>
                  </a:solidFill>
                  <a:uFillTx/>
                </a:defRPr>
              </a:pPr>
              <a:r>
                <a:rPr lang="en-GB" sz="1900" b="0" i="0" u="none" strike="noStrike" kern="1200" cap="none" spc="0" baseline="0">
                  <a:solidFill>
                    <a:srgbClr val="FFFFFF"/>
                  </a:solidFill>
                  <a:uFillTx/>
                  <a:latin typeface="Calibri"/>
                </a:rPr>
                <a:t>Movement analysis</a:t>
              </a:r>
              <a:endParaRPr lang="en-US" sz="1900" b="0" i="0" u="none" strike="noStrike" kern="1200" cap="none" spc="0" baseline="0">
                <a:solidFill>
                  <a:srgbClr val="FFFFFF"/>
                </a:solidFill>
                <a:uFillTx/>
                <a:latin typeface="Calibri"/>
              </a:endParaRPr>
            </a:p>
          </p:txBody>
        </p:sp>
        <p:sp>
          <p:nvSpPr>
            <p:cNvPr id="10" name="Freeform: Shape 9">
              <a:extLst>
                <a:ext uri="{FF2B5EF4-FFF2-40B4-BE49-F238E27FC236}">
                  <a16:creationId xmlns:a16="http://schemas.microsoft.com/office/drawing/2014/main" id="{79D347A2-BEED-40C8-AF28-B8963CFD19DC}"/>
                </a:ext>
              </a:extLst>
            </p:cNvPr>
            <p:cNvSpPr/>
            <p:nvPr/>
          </p:nvSpPr>
          <p:spPr>
            <a:xfrm>
              <a:off x="7728197" y="4280123"/>
              <a:ext cx="1841574" cy="791212"/>
            </a:xfrm>
            <a:custGeom>
              <a:avLst/>
              <a:gdLst>
                <a:gd name="f0" fmla="val 10800000"/>
                <a:gd name="f1" fmla="val 5400000"/>
                <a:gd name="f2" fmla="val 180"/>
                <a:gd name="f3" fmla="val w"/>
                <a:gd name="f4" fmla="val h"/>
                <a:gd name="f5" fmla="val 0"/>
                <a:gd name="f6" fmla="val 1841576"/>
                <a:gd name="f7" fmla="val 791216"/>
                <a:gd name="f8" fmla="val 131872"/>
                <a:gd name="f9" fmla="val 59041"/>
                <a:gd name="f10" fmla="val 1709704"/>
                <a:gd name="f11" fmla="val 1782535"/>
                <a:gd name="f12" fmla="val 659344"/>
                <a:gd name="f13" fmla="val 732175"/>
                <a:gd name="f14" fmla="+- 0 0 -90"/>
                <a:gd name="f15" fmla="*/ f3 1 1841576"/>
                <a:gd name="f16" fmla="*/ f4 1 791216"/>
                <a:gd name="f17" fmla="val f5"/>
                <a:gd name="f18" fmla="val f6"/>
                <a:gd name="f19" fmla="val f7"/>
                <a:gd name="f20" fmla="*/ f14 f0 1"/>
                <a:gd name="f21" fmla="+- f19 0 f17"/>
                <a:gd name="f22" fmla="+- f18 0 f17"/>
                <a:gd name="f23" fmla="*/ f20 1 f2"/>
                <a:gd name="f24" fmla="*/ f22 1 1841576"/>
                <a:gd name="f25" fmla="*/ f21 1 791216"/>
                <a:gd name="f26" fmla="*/ 0 f22 1"/>
                <a:gd name="f27" fmla="*/ 131872 f21 1"/>
                <a:gd name="f28" fmla="*/ 131872 f22 1"/>
                <a:gd name="f29" fmla="*/ 0 f21 1"/>
                <a:gd name="f30" fmla="*/ 1709704 f22 1"/>
                <a:gd name="f31" fmla="*/ 1841576 f22 1"/>
                <a:gd name="f32" fmla="*/ 659344 f21 1"/>
                <a:gd name="f33" fmla="*/ 791216 f21 1"/>
                <a:gd name="f34" fmla="+- f23 0 f1"/>
                <a:gd name="f35" fmla="*/ f26 1 1841576"/>
                <a:gd name="f36" fmla="*/ f27 1 791216"/>
                <a:gd name="f37" fmla="*/ f28 1 1841576"/>
                <a:gd name="f38" fmla="*/ f29 1 791216"/>
                <a:gd name="f39" fmla="*/ f30 1 1841576"/>
                <a:gd name="f40" fmla="*/ f31 1 1841576"/>
                <a:gd name="f41" fmla="*/ f32 1 791216"/>
                <a:gd name="f42" fmla="*/ f33 1 791216"/>
                <a:gd name="f43" fmla="*/ f17 1 f24"/>
                <a:gd name="f44" fmla="*/ f18 1 f24"/>
                <a:gd name="f45" fmla="*/ f17 1 f25"/>
                <a:gd name="f46" fmla="*/ f19 1 f25"/>
                <a:gd name="f47" fmla="*/ f35 1 f24"/>
                <a:gd name="f48" fmla="*/ f36 1 f25"/>
                <a:gd name="f49" fmla="*/ f37 1 f24"/>
                <a:gd name="f50" fmla="*/ f38 1 f25"/>
                <a:gd name="f51" fmla="*/ f39 1 f24"/>
                <a:gd name="f52" fmla="*/ f40 1 f24"/>
                <a:gd name="f53" fmla="*/ f41 1 f25"/>
                <a:gd name="f54" fmla="*/ f42 1 f25"/>
                <a:gd name="f55" fmla="*/ f43 f15 1"/>
                <a:gd name="f56" fmla="*/ f44 f15 1"/>
                <a:gd name="f57" fmla="*/ f46 f16 1"/>
                <a:gd name="f58" fmla="*/ f45 f16 1"/>
                <a:gd name="f59" fmla="*/ f47 f15 1"/>
                <a:gd name="f60" fmla="*/ f48 f16 1"/>
                <a:gd name="f61" fmla="*/ f49 f15 1"/>
                <a:gd name="f62" fmla="*/ f50 f16 1"/>
                <a:gd name="f63" fmla="*/ f51 f15 1"/>
                <a:gd name="f64" fmla="*/ f52 f15 1"/>
                <a:gd name="f65" fmla="*/ f53 f16 1"/>
                <a:gd name="f66" fmla="*/ f54 f16 1"/>
              </a:gdLst>
              <a:ahLst/>
              <a:cxnLst>
                <a:cxn ang="3cd4">
                  <a:pos x="hc" y="t"/>
                </a:cxn>
                <a:cxn ang="0">
                  <a:pos x="r" y="vc"/>
                </a:cxn>
                <a:cxn ang="cd4">
                  <a:pos x="hc" y="b"/>
                </a:cxn>
                <a:cxn ang="cd2">
                  <a:pos x="l" y="vc"/>
                </a:cxn>
                <a:cxn ang="f34">
                  <a:pos x="f59" y="f60"/>
                </a:cxn>
                <a:cxn ang="f34">
                  <a:pos x="f61" y="f62"/>
                </a:cxn>
                <a:cxn ang="f34">
                  <a:pos x="f63" y="f62"/>
                </a:cxn>
                <a:cxn ang="f34">
                  <a:pos x="f64" y="f60"/>
                </a:cxn>
                <a:cxn ang="f34">
                  <a:pos x="f64" y="f65"/>
                </a:cxn>
                <a:cxn ang="f34">
                  <a:pos x="f63" y="f66"/>
                </a:cxn>
                <a:cxn ang="f34">
                  <a:pos x="f61" y="f66"/>
                </a:cxn>
                <a:cxn ang="f34">
                  <a:pos x="f59" y="f65"/>
                </a:cxn>
                <a:cxn ang="f34">
                  <a:pos x="f59" y="f60"/>
                </a:cxn>
              </a:cxnLst>
              <a:rect l="f55" t="f58" r="f56" b="f57"/>
              <a:pathLst>
                <a:path w="1841576" h="791216">
                  <a:moveTo>
                    <a:pt x="f5" y="f8"/>
                  </a:moveTo>
                  <a:cubicBezTo>
                    <a:pt x="f5" y="f9"/>
                    <a:pt x="f9" y="f5"/>
                    <a:pt x="f8" y="f5"/>
                  </a:cubicBezTo>
                  <a:lnTo>
                    <a:pt x="f10" y="f5"/>
                  </a:lnTo>
                  <a:cubicBezTo>
                    <a:pt x="f11" y="f5"/>
                    <a:pt x="f6" y="f9"/>
                    <a:pt x="f6" y="f8"/>
                  </a:cubicBezTo>
                  <a:lnTo>
                    <a:pt x="f6" y="f12"/>
                  </a:lnTo>
                  <a:cubicBezTo>
                    <a:pt x="f6" y="f13"/>
                    <a:pt x="f11" y="f7"/>
                    <a:pt x="f10" y="f7"/>
                  </a:cubicBezTo>
                  <a:lnTo>
                    <a:pt x="f8" y="f7"/>
                  </a:lnTo>
                  <a:cubicBezTo>
                    <a:pt x="f9" y="f7"/>
                    <a:pt x="f5" y="f13"/>
                    <a:pt x="f5" y="f12"/>
                  </a:cubicBezTo>
                  <a:lnTo>
                    <a:pt x="f5" y="f8"/>
                  </a:lnTo>
                  <a:close/>
                </a:path>
              </a:pathLst>
            </a:custGeom>
            <a:solidFill>
              <a:srgbClr val="44546A"/>
            </a:solidFill>
            <a:ln w="12701" cap="flat">
              <a:solidFill>
                <a:srgbClr val="E7E6E6"/>
              </a:solidFill>
              <a:prstDash val="solid"/>
              <a:miter/>
            </a:ln>
          </p:spPr>
          <p:txBody>
            <a:bodyPr vert="horz" wrap="square" lIns="111017" tIns="74816" rIns="111017" bIns="74816" anchor="ctr" anchorCtr="1" compatLnSpc="1">
              <a:noAutofit/>
            </a:bodyPr>
            <a:lstStyle/>
            <a:p>
              <a:pPr marL="0" marR="0" lvl="0" indent="0" algn="ctr" defTabSz="844548" rtl="0" fontAlgn="auto" hangingPunct="1">
                <a:lnSpc>
                  <a:spcPct val="90000"/>
                </a:lnSpc>
                <a:spcBef>
                  <a:spcPts val="0"/>
                </a:spcBef>
                <a:spcAft>
                  <a:spcPts val="800"/>
                </a:spcAft>
                <a:buNone/>
                <a:tabLst/>
                <a:defRPr sz="1800" b="0" i="0" u="none" strike="noStrike" kern="0" cap="none" spc="0" baseline="0">
                  <a:solidFill>
                    <a:srgbClr val="000000"/>
                  </a:solidFill>
                  <a:uFillTx/>
                </a:defRPr>
              </a:pPr>
              <a:r>
                <a:rPr lang="en-GB" sz="1900" b="0" i="0" u="none" strike="noStrike" kern="1200" cap="none" spc="0" baseline="0">
                  <a:solidFill>
                    <a:srgbClr val="FFFFFF"/>
                  </a:solidFill>
                  <a:uFillTx/>
                  <a:latin typeface="Calibri"/>
                </a:rPr>
                <a:t>Analysis of decision making</a:t>
              </a:r>
              <a:endParaRPr lang="en-US" sz="1900" b="0" i="0" u="none" strike="noStrike" kern="1200" cap="none" spc="0" baseline="0">
                <a:solidFill>
                  <a:srgbClr val="FFFFFF"/>
                </a:solidFill>
                <a:uFillTx/>
                <a:latin typeface="Calibri"/>
              </a:endParaRPr>
            </a:p>
          </p:txBody>
        </p:sp>
        <p:sp>
          <p:nvSpPr>
            <p:cNvPr id="11" name="Freeform: Shape 10">
              <a:extLst>
                <a:ext uri="{FF2B5EF4-FFF2-40B4-BE49-F238E27FC236}">
                  <a16:creationId xmlns:a16="http://schemas.microsoft.com/office/drawing/2014/main" id="{F8C9DDB3-41BC-483F-91CD-D9E8AAC30198}"/>
                </a:ext>
              </a:extLst>
            </p:cNvPr>
            <p:cNvSpPr/>
            <p:nvPr/>
          </p:nvSpPr>
          <p:spPr>
            <a:xfrm>
              <a:off x="7728197" y="5110892"/>
              <a:ext cx="1841574" cy="791212"/>
            </a:xfrm>
            <a:custGeom>
              <a:avLst/>
              <a:gdLst>
                <a:gd name="f0" fmla="val 10800000"/>
                <a:gd name="f1" fmla="val 5400000"/>
                <a:gd name="f2" fmla="val 180"/>
                <a:gd name="f3" fmla="val w"/>
                <a:gd name="f4" fmla="val h"/>
                <a:gd name="f5" fmla="val 0"/>
                <a:gd name="f6" fmla="val 1841576"/>
                <a:gd name="f7" fmla="val 791216"/>
                <a:gd name="f8" fmla="val 131872"/>
                <a:gd name="f9" fmla="val 59041"/>
                <a:gd name="f10" fmla="val 1709704"/>
                <a:gd name="f11" fmla="val 1782535"/>
                <a:gd name="f12" fmla="val 659344"/>
                <a:gd name="f13" fmla="val 732175"/>
                <a:gd name="f14" fmla="+- 0 0 -90"/>
                <a:gd name="f15" fmla="*/ f3 1 1841576"/>
                <a:gd name="f16" fmla="*/ f4 1 791216"/>
                <a:gd name="f17" fmla="val f5"/>
                <a:gd name="f18" fmla="val f6"/>
                <a:gd name="f19" fmla="val f7"/>
                <a:gd name="f20" fmla="*/ f14 f0 1"/>
                <a:gd name="f21" fmla="+- f19 0 f17"/>
                <a:gd name="f22" fmla="+- f18 0 f17"/>
                <a:gd name="f23" fmla="*/ f20 1 f2"/>
                <a:gd name="f24" fmla="*/ f22 1 1841576"/>
                <a:gd name="f25" fmla="*/ f21 1 791216"/>
                <a:gd name="f26" fmla="*/ 0 f22 1"/>
                <a:gd name="f27" fmla="*/ 131872 f21 1"/>
                <a:gd name="f28" fmla="*/ 131872 f22 1"/>
                <a:gd name="f29" fmla="*/ 0 f21 1"/>
                <a:gd name="f30" fmla="*/ 1709704 f22 1"/>
                <a:gd name="f31" fmla="*/ 1841576 f22 1"/>
                <a:gd name="f32" fmla="*/ 659344 f21 1"/>
                <a:gd name="f33" fmla="*/ 791216 f21 1"/>
                <a:gd name="f34" fmla="+- f23 0 f1"/>
                <a:gd name="f35" fmla="*/ f26 1 1841576"/>
                <a:gd name="f36" fmla="*/ f27 1 791216"/>
                <a:gd name="f37" fmla="*/ f28 1 1841576"/>
                <a:gd name="f38" fmla="*/ f29 1 791216"/>
                <a:gd name="f39" fmla="*/ f30 1 1841576"/>
                <a:gd name="f40" fmla="*/ f31 1 1841576"/>
                <a:gd name="f41" fmla="*/ f32 1 791216"/>
                <a:gd name="f42" fmla="*/ f33 1 791216"/>
                <a:gd name="f43" fmla="*/ f17 1 f24"/>
                <a:gd name="f44" fmla="*/ f18 1 f24"/>
                <a:gd name="f45" fmla="*/ f17 1 f25"/>
                <a:gd name="f46" fmla="*/ f19 1 f25"/>
                <a:gd name="f47" fmla="*/ f35 1 f24"/>
                <a:gd name="f48" fmla="*/ f36 1 f25"/>
                <a:gd name="f49" fmla="*/ f37 1 f24"/>
                <a:gd name="f50" fmla="*/ f38 1 f25"/>
                <a:gd name="f51" fmla="*/ f39 1 f24"/>
                <a:gd name="f52" fmla="*/ f40 1 f24"/>
                <a:gd name="f53" fmla="*/ f41 1 f25"/>
                <a:gd name="f54" fmla="*/ f42 1 f25"/>
                <a:gd name="f55" fmla="*/ f43 f15 1"/>
                <a:gd name="f56" fmla="*/ f44 f15 1"/>
                <a:gd name="f57" fmla="*/ f46 f16 1"/>
                <a:gd name="f58" fmla="*/ f45 f16 1"/>
                <a:gd name="f59" fmla="*/ f47 f15 1"/>
                <a:gd name="f60" fmla="*/ f48 f16 1"/>
                <a:gd name="f61" fmla="*/ f49 f15 1"/>
                <a:gd name="f62" fmla="*/ f50 f16 1"/>
                <a:gd name="f63" fmla="*/ f51 f15 1"/>
                <a:gd name="f64" fmla="*/ f52 f15 1"/>
                <a:gd name="f65" fmla="*/ f53 f16 1"/>
                <a:gd name="f66" fmla="*/ f54 f16 1"/>
              </a:gdLst>
              <a:ahLst/>
              <a:cxnLst>
                <a:cxn ang="3cd4">
                  <a:pos x="hc" y="t"/>
                </a:cxn>
                <a:cxn ang="0">
                  <a:pos x="r" y="vc"/>
                </a:cxn>
                <a:cxn ang="cd4">
                  <a:pos x="hc" y="b"/>
                </a:cxn>
                <a:cxn ang="cd2">
                  <a:pos x="l" y="vc"/>
                </a:cxn>
                <a:cxn ang="f34">
                  <a:pos x="f59" y="f60"/>
                </a:cxn>
                <a:cxn ang="f34">
                  <a:pos x="f61" y="f62"/>
                </a:cxn>
                <a:cxn ang="f34">
                  <a:pos x="f63" y="f62"/>
                </a:cxn>
                <a:cxn ang="f34">
                  <a:pos x="f64" y="f60"/>
                </a:cxn>
                <a:cxn ang="f34">
                  <a:pos x="f64" y="f65"/>
                </a:cxn>
                <a:cxn ang="f34">
                  <a:pos x="f63" y="f66"/>
                </a:cxn>
                <a:cxn ang="f34">
                  <a:pos x="f61" y="f66"/>
                </a:cxn>
                <a:cxn ang="f34">
                  <a:pos x="f59" y="f65"/>
                </a:cxn>
                <a:cxn ang="f34">
                  <a:pos x="f59" y="f60"/>
                </a:cxn>
              </a:cxnLst>
              <a:rect l="f55" t="f58" r="f56" b="f57"/>
              <a:pathLst>
                <a:path w="1841576" h="791216">
                  <a:moveTo>
                    <a:pt x="f5" y="f8"/>
                  </a:moveTo>
                  <a:cubicBezTo>
                    <a:pt x="f5" y="f9"/>
                    <a:pt x="f9" y="f5"/>
                    <a:pt x="f8" y="f5"/>
                  </a:cubicBezTo>
                  <a:lnTo>
                    <a:pt x="f10" y="f5"/>
                  </a:lnTo>
                  <a:cubicBezTo>
                    <a:pt x="f11" y="f5"/>
                    <a:pt x="f6" y="f9"/>
                    <a:pt x="f6" y="f8"/>
                  </a:cubicBezTo>
                  <a:lnTo>
                    <a:pt x="f6" y="f12"/>
                  </a:lnTo>
                  <a:cubicBezTo>
                    <a:pt x="f6" y="f13"/>
                    <a:pt x="f11" y="f7"/>
                    <a:pt x="f10" y="f7"/>
                  </a:cubicBezTo>
                  <a:lnTo>
                    <a:pt x="f8" y="f7"/>
                  </a:lnTo>
                  <a:cubicBezTo>
                    <a:pt x="f9" y="f7"/>
                    <a:pt x="f5" y="f13"/>
                    <a:pt x="f5" y="f12"/>
                  </a:cubicBezTo>
                  <a:lnTo>
                    <a:pt x="f5" y="f8"/>
                  </a:lnTo>
                  <a:close/>
                </a:path>
              </a:pathLst>
            </a:custGeom>
            <a:solidFill>
              <a:srgbClr val="44546A"/>
            </a:solidFill>
            <a:ln w="12701" cap="flat">
              <a:solidFill>
                <a:srgbClr val="E7E6E6"/>
              </a:solidFill>
              <a:prstDash val="solid"/>
              <a:miter/>
            </a:ln>
          </p:spPr>
          <p:txBody>
            <a:bodyPr vert="horz" wrap="square" lIns="111017" tIns="74816" rIns="111017" bIns="74816" anchor="ctr" anchorCtr="1" compatLnSpc="1">
              <a:noAutofit/>
            </a:bodyPr>
            <a:lstStyle/>
            <a:p>
              <a:pPr marL="0" marR="0" lvl="0" indent="0" algn="ctr" defTabSz="844548" rtl="0" fontAlgn="auto" hangingPunct="1">
                <a:lnSpc>
                  <a:spcPct val="90000"/>
                </a:lnSpc>
                <a:spcBef>
                  <a:spcPts val="0"/>
                </a:spcBef>
                <a:spcAft>
                  <a:spcPts val="800"/>
                </a:spcAft>
                <a:buNone/>
                <a:tabLst/>
                <a:defRPr sz="1800" b="0" i="0" u="none" strike="noStrike" kern="0" cap="none" spc="0" baseline="0">
                  <a:solidFill>
                    <a:srgbClr val="000000"/>
                  </a:solidFill>
                  <a:uFillTx/>
                </a:defRPr>
              </a:pPr>
              <a:r>
                <a:rPr lang="en-US" sz="1900" b="0" i="0" u="none" strike="noStrike" kern="1200" cap="none" spc="0" baseline="0">
                  <a:solidFill>
                    <a:srgbClr val="FFFFFF"/>
                  </a:solidFill>
                  <a:uFillTx/>
                  <a:latin typeface="Calibri"/>
                </a:rPr>
                <a:t>(2)</a:t>
              </a:r>
            </a:p>
          </p:txBody>
        </p:sp>
      </p:grpSp>
    </p:spTree>
  </p:cSld>
  <p:clrMapOvr>
    <a:masterClrMapping/>
  </p:clrMapOvr>
</p:sld>
</file>

<file path=ppt/slides/slide3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3741B58E-3B65-4A01-A276-975AB2CF8A0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6315" cy="6858000"/>
          </a:xfrm>
          <a:prstGeom prst="rect">
            <a:avLst/>
          </a:prstGeom>
          <a:ln>
            <a:noFill/>
          </a:ln>
        </p:spPr>
        <p:style>
          <a:lnRef idx="2">
            <a:schemeClr val="accent6">
              <a:shade val="50000"/>
            </a:schemeClr>
          </a:lnRef>
          <a:fillRef idx="1001">
            <a:schemeClr val="lt1"/>
          </a:fillRef>
          <a:effectRef idx="0">
            <a:schemeClr val="accent6"/>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srgbClr val="FFFFFF"/>
              </a:solidFill>
              <a:effectLst/>
              <a:uLnTx/>
              <a:uFillTx/>
              <a:latin typeface="Arial Nova" panose="020F0502020204030204"/>
              <a:ea typeface="+mn-ea"/>
              <a:cs typeface="+mn-cs"/>
            </a:endParaRPr>
          </a:p>
        </p:txBody>
      </p:sp>
      <p:sp>
        <p:nvSpPr>
          <p:cNvPr id="10" name="Rectangle 9">
            <a:extLst>
              <a:ext uri="{FF2B5EF4-FFF2-40B4-BE49-F238E27FC236}">
                <a16:creationId xmlns:a16="http://schemas.microsoft.com/office/drawing/2014/main" id="{7AAC67C3-831B-4AB1-A259-DFB839CAFAF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6" y="0"/>
            <a:ext cx="4648593" cy="6858000"/>
          </a:xfrm>
          <a:prstGeom prst="rect">
            <a:avLst/>
          </a:prstGeom>
          <a:solidFill>
            <a:srgbClr val="262626"/>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a:extLst>
              <a:ext uri="{FF2B5EF4-FFF2-40B4-BE49-F238E27FC236}">
                <a16:creationId xmlns:a16="http://schemas.microsoft.com/office/drawing/2014/main" id="{D2FBEA56-B01F-F143-BFDB-9FD1BB26C7E1}"/>
              </a:ext>
            </a:extLst>
          </p:cNvPr>
          <p:cNvSpPr>
            <a:spLocks noGrp="1"/>
          </p:cNvSpPr>
          <p:nvPr>
            <p:ph type="title"/>
          </p:nvPr>
        </p:nvSpPr>
        <p:spPr>
          <a:xfrm>
            <a:off x="492369" y="605896"/>
            <a:ext cx="3642309" cy="5646208"/>
          </a:xfrm>
        </p:spPr>
        <p:txBody>
          <a:bodyPr anchor="ctr">
            <a:normAutofit/>
          </a:bodyPr>
          <a:lstStyle/>
          <a:p>
            <a:r>
              <a:rPr lang="en-US" sz="4400" dirty="0">
                <a:solidFill>
                  <a:srgbClr val="FFFFFF"/>
                </a:solidFill>
              </a:rPr>
              <a:t>overview</a:t>
            </a:r>
          </a:p>
        </p:txBody>
      </p:sp>
      <p:sp>
        <p:nvSpPr>
          <p:cNvPr id="3" name="Content Placeholder 2">
            <a:extLst>
              <a:ext uri="{FF2B5EF4-FFF2-40B4-BE49-F238E27FC236}">
                <a16:creationId xmlns:a16="http://schemas.microsoft.com/office/drawing/2014/main" id="{38F581C5-2537-7440-AFF7-932AAEC016DB}"/>
              </a:ext>
            </a:extLst>
          </p:cNvPr>
          <p:cNvSpPr>
            <a:spLocks noGrp="1"/>
          </p:cNvSpPr>
          <p:nvPr>
            <p:ph idx="1"/>
          </p:nvPr>
        </p:nvSpPr>
        <p:spPr>
          <a:xfrm>
            <a:off x="5231958" y="605896"/>
            <a:ext cx="5923721" cy="5646208"/>
          </a:xfrm>
        </p:spPr>
        <p:txBody>
          <a:bodyPr anchor="ctr">
            <a:normAutofit/>
          </a:bodyPr>
          <a:lstStyle/>
          <a:p>
            <a:r>
              <a:rPr lang="en-US" sz="2400" dirty="0"/>
              <a:t>Using the posted notes provided, write as many ways that technology has effected the way that you train.</a:t>
            </a:r>
          </a:p>
        </p:txBody>
      </p:sp>
    </p:spTree>
    <p:extLst>
      <p:ext uri="{BB962C8B-B14F-4D97-AF65-F5344CB8AC3E}">
        <p14:creationId xmlns:p14="http://schemas.microsoft.com/office/powerpoint/2010/main" val="3697381121"/>
      </p:ext>
    </p:extLst>
  </p:cSld>
  <p:clrMapOvr>
    <a:masterClrMapping/>
  </p:clrMapOvr>
</p:sld>
</file>

<file path=ppt/slides/slide3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3741B58E-3B65-4A01-A276-975AB2CF8A0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6315" cy="6858000"/>
          </a:xfrm>
          <a:prstGeom prst="rect">
            <a:avLst/>
          </a:prstGeom>
          <a:ln>
            <a:noFill/>
          </a:ln>
        </p:spPr>
        <p:style>
          <a:lnRef idx="2">
            <a:schemeClr val="accent6">
              <a:shade val="50000"/>
            </a:schemeClr>
          </a:lnRef>
          <a:fillRef idx="1001">
            <a:schemeClr val="lt1"/>
          </a:fillRef>
          <a:effectRef idx="0">
            <a:schemeClr val="accent6"/>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srgbClr val="FFFFFF"/>
              </a:solidFill>
              <a:effectLst/>
              <a:uLnTx/>
              <a:uFillTx/>
              <a:latin typeface="Arial Nova" panose="020F0502020204030204"/>
              <a:ea typeface="+mn-ea"/>
              <a:cs typeface="+mn-cs"/>
            </a:endParaRPr>
          </a:p>
        </p:txBody>
      </p:sp>
      <p:sp>
        <p:nvSpPr>
          <p:cNvPr id="10" name="Rectangle 9">
            <a:extLst>
              <a:ext uri="{FF2B5EF4-FFF2-40B4-BE49-F238E27FC236}">
                <a16:creationId xmlns:a16="http://schemas.microsoft.com/office/drawing/2014/main" id="{7AAC67C3-831B-4AB1-A259-DFB839CAFAF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6" y="0"/>
            <a:ext cx="4648593" cy="6858000"/>
          </a:xfrm>
          <a:prstGeom prst="rect">
            <a:avLst/>
          </a:prstGeom>
          <a:solidFill>
            <a:srgbClr val="262626"/>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a:extLst>
              <a:ext uri="{FF2B5EF4-FFF2-40B4-BE49-F238E27FC236}">
                <a16:creationId xmlns:a16="http://schemas.microsoft.com/office/drawing/2014/main" id="{D2FBEA56-B01F-F143-BFDB-9FD1BB26C7E1}"/>
              </a:ext>
            </a:extLst>
          </p:cNvPr>
          <p:cNvSpPr>
            <a:spLocks noGrp="1"/>
          </p:cNvSpPr>
          <p:nvPr>
            <p:ph type="title"/>
          </p:nvPr>
        </p:nvSpPr>
        <p:spPr>
          <a:xfrm>
            <a:off x="492369" y="605896"/>
            <a:ext cx="3642309" cy="5646208"/>
          </a:xfrm>
        </p:spPr>
        <p:txBody>
          <a:bodyPr anchor="ctr">
            <a:normAutofit/>
          </a:bodyPr>
          <a:lstStyle/>
          <a:p>
            <a:endParaRPr lang="en-US" sz="4400">
              <a:solidFill>
                <a:srgbClr val="FFFFFF"/>
              </a:solidFill>
            </a:endParaRPr>
          </a:p>
        </p:txBody>
      </p:sp>
      <p:sp>
        <p:nvSpPr>
          <p:cNvPr id="3" name="Content Placeholder 2">
            <a:extLst>
              <a:ext uri="{FF2B5EF4-FFF2-40B4-BE49-F238E27FC236}">
                <a16:creationId xmlns:a16="http://schemas.microsoft.com/office/drawing/2014/main" id="{38F581C5-2537-7440-AFF7-932AAEC016DB}"/>
              </a:ext>
            </a:extLst>
          </p:cNvPr>
          <p:cNvSpPr>
            <a:spLocks noGrp="1"/>
          </p:cNvSpPr>
          <p:nvPr>
            <p:ph idx="1"/>
          </p:nvPr>
        </p:nvSpPr>
        <p:spPr>
          <a:xfrm>
            <a:off x="5231958" y="605896"/>
            <a:ext cx="5923721" cy="5646208"/>
          </a:xfrm>
        </p:spPr>
        <p:txBody>
          <a:bodyPr anchor="ctr">
            <a:normAutofit/>
          </a:bodyPr>
          <a:lstStyle/>
          <a:p>
            <a:r>
              <a:rPr lang="en-US" sz="2400" dirty="0"/>
              <a:t>Using the posted notes provided, write as many ways that technology has effected the way that you train.</a:t>
            </a:r>
          </a:p>
        </p:txBody>
      </p:sp>
    </p:spTree>
    <p:extLst>
      <p:ext uri="{BB962C8B-B14F-4D97-AF65-F5344CB8AC3E}">
        <p14:creationId xmlns:p14="http://schemas.microsoft.com/office/powerpoint/2010/main" val="1663930088"/>
      </p:ext>
    </p:extLst>
  </p:cSld>
  <p:clrMapOvr>
    <a:masterClrMapping/>
  </p:clrMapOvr>
</p:sld>
</file>

<file path=ppt/slides/slide3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90123C0-1D4C-5A45-9BBA-FEB05E7CD02F}"/>
              </a:ext>
            </a:extLst>
          </p:cNvPr>
          <p:cNvSpPr>
            <a:spLocks noGrp="1"/>
          </p:cNvSpPr>
          <p:nvPr>
            <p:ph type="title"/>
          </p:nvPr>
        </p:nvSpPr>
        <p:spPr/>
        <p:txBody>
          <a:bodyPr/>
          <a:lstStyle/>
          <a:p>
            <a:r>
              <a:rPr lang="en-US" dirty="0"/>
              <a:t>Wearable technology  </a:t>
            </a:r>
          </a:p>
        </p:txBody>
      </p:sp>
      <p:sp>
        <p:nvSpPr>
          <p:cNvPr id="3" name="Content Placeholder 2">
            <a:extLst>
              <a:ext uri="{FF2B5EF4-FFF2-40B4-BE49-F238E27FC236}">
                <a16:creationId xmlns:a16="http://schemas.microsoft.com/office/drawing/2014/main" id="{33D3B6CE-2581-D548-91CD-A734D99B3935}"/>
              </a:ext>
            </a:extLst>
          </p:cNvPr>
          <p:cNvSpPr>
            <a:spLocks noGrp="1"/>
          </p:cNvSpPr>
          <p:nvPr>
            <p:ph idx="1"/>
          </p:nvPr>
        </p:nvSpPr>
        <p:spPr/>
        <p:txBody>
          <a:bodyPr/>
          <a:lstStyle/>
          <a:p>
            <a:endParaRPr lang="en-US" dirty="0"/>
          </a:p>
        </p:txBody>
      </p:sp>
    </p:spTree>
    <p:extLst>
      <p:ext uri="{BB962C8B-B14F-4D97-AF65-F5344CB8AC3E}">
        <p14:creationId xmlns:p14="http://schemas.microsoft.com/office/powerpoint/2010/main" val="1042709097"/>
      </p:ext>
    </p:extLst>
  </p:cSld>
  <p:clrMapOvr>
    <a:masterClrMapping/>
  </p:clrMapOvr>
</p:sld>
</file>

<file path=ppt/slides/slide3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7E66764-AB8F-164D-A70C-CEE0BB5CD71C}"/>
              </a:ext>
            </a:extLst>
          </p:cNvPr>
          <p:cNvSpPr>
            <a:spLocks noGrp="1"/>
          </p:cNvSpPr>
          <p:nvPr>
            <p:ph type="title"/>
          </p:nvPr>
        </p:nvSpPr>
        <p:spPr/>
        <p:txBody>
          <a:bodyPr/>
          <a:lstStyle/>
          <a:p>
            <a:r>
              <a:rPr lang="en-US" dirty="0"/>
              <a:t>Perfecting movements </a:t>
            </a:r>
          </a:p>
        </p:txBody>
      </p:sp>
      <p:sp>
        <p:nvSpPr>
          <p:cNvPr id="3" name="Content Placeholder 2">
            <a:extLst>
              <a:ext uri="{FF2B5EF4-FFF2-40B4-BE49-F238E27FC236}">
                <a16:creationId xmlns:a16="http://schemas.microsoft.com/office/drawing/2014/main" id="{38D1D812-D994-684B-B58A-2E63F87A5AE3}"/>
              </a:ext>
            </a:extLst>
          </p:cNvPr>
          <p:cNvSpPr>
            <a:spLocks noGrp="1"/>
          </p:cNvSpPr>
          <p:nvPr>
            <p:ph idx="1"/>
          </p:nvPr>
        </p:nvSpPr>
        <p:spPr/>
        <p:txBody>
          <a:bodyPr/>
          <a:lstStyle/>
          <a:p>
            <a:endParaRPr lang="en-US"/>
          </a:p>
        </p:txBody>
      </p:sp>
    </p:spTree>
    <p:extLst>
      <p:ext uri="{BB962C8B-B14F-4D97-AF65-F5344CB8AC3E}">
        <p14:creationId xmlns:p14="http://schemas.microsoft.com/office/powerpoint/2010/main" val="3690452863"/>
      </p:ext>
    </p:extLst>
  </p:cSld>
  <p:clrMapOvr>
    <a:masterClrMapping/>
  </p:clrMapOvr>
</p:sld>
</file>

<file path=ppt/slides/slide3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59CECEF-A12C-064D-9AB3-8FDD8E3B0109}"/>
              </a:ext>
            </a:extLst>
          </p:cNvPr>
          <p:cNvSpPr>
            <a:spLocks noGrp="1"/>
          </p:cNvSpPr>
          <p:nvPr>
            <p:ph type="title"/>
          </p:nvPr>
        </p:nvSpPr>
        <p:spPr/>
        <p:txBody>
          <a:bodyPr/>
          <a:lstStyle/>
          <a:p>
            <a:r>
              <a:rPr lang="en-US" dirty="0"/>
              <a:t>The improvement of communication </a:t>
            </a:r>
          </a:p>
        </p:txBody>
      </p:sp>
      <p:sp>
        <p:nvSpPr>
          <p:cNvPr id="3" name="Content Placeholder 2">
            <a:extLst>
              <a:ext uri="{FF2B5EF4-FFF2-40B4-BE49-F238E27FC236}">
                <a16:creationId xmlns:a16="http://schemas.microsoft.com/office/drawing/2014/main" id="{6082BCCE-0CD4-FB4F-AF92-F92A16931C6B}"/>
              </a:ext>
            </a:extLst>
          </p:cNvPr>
          <p:cNvSpPr>
            <a:spLocks noGrp="1"/>
          </p:cNvSpPr>
          <p:nvPr>
            <p:ph idx="1"/>
          </p:nvPr>
        </p:nvSpPr>
        <p:spPr/>
        <p:txBody>
          <a:bodyPr/>
          <a:lstStyle/>
          <a:p>
            <a:endParaRPr lang="en-US" dirty="0"/>
          </a:p>
        </p:txBody>
      </p:sp>
    </p:spTree>
    <p:extLst>
      <p:ext uri="{BB962C8B-B14F-4D97-AF65-F5344CB8AC3E}">
        <p14:creationId xmlns:p14="http://schemas.microsoft.com/office/powerpoint/2010/main" val="227257751"/>
      </p:ext>
    </p:extLst>
  </p:cSld>
  <p:clrMapOvr>
    <a:masterClrMapping/>
  </p:clrMapOvr>
</p:sld>
</file>

<file path=ppt/slides/slide3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7CE05FB-F227-5C47-9CCD-3734F07C5079}"/>
              </a:ext>
            </a:extLst>
          </p:cNvPr>
          <p:cNvSpPr>
            <a:spLocks noGrp="1"/>
          </p:cNvSpPr>
          <p:nvPr>
            <p:ph type="title"/>
          </p:nvPr>
        </p:nvSpPr>
        <p:spPr/>
        <p:txBody>
          <a:bodyPr/>
          <a:lstStyle/>
          <a:p>
            <a:r>
              <a:rPr lang="en-US" dirty="0"/>
              <a:t>Reducing the amount of injuries suffered in sports.</a:t>
            </a:r>
          </a:p>
        </p:txBody>
      </p:sp>
      <p:sp>
        <p:nvSpPr>
          <p:cNvPr id="3" name="Content Placeholder 2">
            <a:extLst>
              <a:ext uri="{FF2B5EF4-FFF2-40B4-BE49-F238E27FC236}">
                <a16:creationId xmlns:a16="http://schemas.microsoft.com/office/drawing/2014/main" id="{2F75F174-625A-E44B-AD46-575648C0B112}"/>
              </a:ext>
            </a:extLst>
          </p:cNvPr>
          <p:cNvSpPr>
            <a:spLocks noGrp="1"/>
          </p:cNvSpPr>
          <p:nvPr>
            <p:ph idx="1"/>
          </p:nvPr>
        </p:nvSpPr>
        <p:spPr/>
        <p:txBody>
          <a:bodyPr/>
          <a:lstStyle/>
          <a:p>
            <a:endParaRPr lang="en-US"/>
          </a:p>
        </p:txBody>
      </p:sp>
    </p:spTree>
    <p:extLst>
      <p:ext uri="{BB962C8B-B14F-4D97-AF65-F5344CB8AC3E}">
        <p14:creationId xmlns:p14="http://schemas.microsoft.com/office/powerpoint/2010/main" val="899208167"/>
      </p:ext>
    </p:extLst>
  </p:cSld>
  <p:clrMapOvr>
    <a:masterClrMapping/>
  </p:clrMapOvr>
</p:sld>
</file>

<file path=ppt/slides/slide38.xml><?xml version="1.0" encoding="utf-8"?>
<p:sld xmlns:a="http://schemas.openxmlformats.org/drawingml/2006/main" xmlns:r="http://schemas.openxmlformats.org/officeDocument/2006/relationships" xmlns:p="http://schemas.openxmlformats.org/presentationml/2006/main">
  <p:cSld name="Slide39">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2B13739-BAE1-4761-943F-1A8B6C2BA7C0}"/>
              </a:ext>
            </a:extLst>
          </p:cNvPr>
          <p:cNvSpPr txBox="1">
            <a:spLocks noGrp="1"/>
          </p:cNvSpPr>
          <p:nvPr>
            <p:ph type="title"/>
          </p:nvPr>
        </p:nvSpPr>
        <p:spPr/>
        <p:txBody>
          <a:bodyPr/>
          <a:lstStyle/>
          <a:p>
            <a:pPr lvl="0"/>
            <a:r>
              <a:rPr lang="en-GB"/>
              <a:t>Final activity</a:t>
            </a:r>
          </a:p>
        </p:txBody>
      </p:sp>
      <p:pic>
        <p:nvPicPr>
          <p:cNvPr id="4" name="Picture 3">
            <a:extLst>
              <a:ext uri="{FF2B5EF4-FFF2-40B4-BE49-F238E27FC236}">
                <a16:creationId xmlns:a16="http://schemas.microsoft.com/office/drawing/2014/main" id="{2BFEE8F0-0DF5-4B6E-9456-99C557021EBC}"/>
              </a:ext>
            </a:extLst>
          </p:cNvPr>
          <p:cNvPicPr>
            <a:picLocks noChangeAspect="1"/>
          </p:cNvPicPr>
          <p:nvPr/>
        </p:nvPicPr>
        <p:blipFill>
          <a:blip r:embed="rId2"/>
          <a:stretch>
            <a:fillRect/>
          </a:stretch>
        </p:blipFill>
        <p:spPr>
          <a:xfrm>
            <a:off x="1021076" y="1301128"/>
            <a:ext cx="9234271" cy="5191743"/>
          </a:xfrm>
          <a:prstGeom prst="rect">
            <a:avLst/>
          </a:prstGeom>
        </p:spPr>
      </p:pic>
      <p:sp>
        <p:nvSpPr>
          <p:cNvPr id="5" name="Oval 4">
            <a:extLst>
              <a:ext uri="{FF2B5EF4-FFF2-40B4-BE49-F238E27FC236}">
                <a16:creationId xmlns:a16="http://schemas.microsoft.com/office/drawing/2014/main" id="{D5BCF105-9E8E-445B-9006-1804927122A7}"/>
              </a:ext>
            </a:extLst>
          </p:cNvPr>
          <p:cNvSpPr/>
          <p:nvPr/>
        </p:nvSpPr>
        <p:spPr>
          <a:xfrm>
            <a:off x="6400800" y="1856935"/>
            <a:ext cx="1645920" cy="393896"/>
          </a:xfrm>
          <a:prstGeom prst="ellipse">
            <a:avLst/>
          </a:prstGeom>
          <a:noFill/>
          <a:ln>
            <a:solidFill>
              <a:srgbClr val="FF0000"/>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cxnSp>
        <p:nvCxnSpPr>
          <p:cNvPr id="7" name="Straight Arrow Connector 6">
            <a:extLst>
              <a:ext uri="{FF2B5EF4-FFF2-40B4-BE49-F238E27FC236}">
                <a16:creationId xmlns:a16="http://schemas.microsoft.com/office/drawing/2014/main" id="{44327BB6-F9A5-4DA7-8D5D-81A64B0B11FD}"/>
              </a:ext>
            </a:extLst>
          </p:cNvPr>
          <p:cNvCxnSpPr/>
          <p:nvPr/>
        </p:nvCxnSpPr>
        <p:spPr>
          <a:xfrm>
            <a:off x="5302344" y="2095500"/>
            <a:ext cx="793656" cy="0"/>
          </a:xfrm>
          <a:prstGeom prst="straightConnector1">
            <a:avLst/>
          </a:prstGeom>
          <a:ln>
            <a:solidFill>
              <a:srgbClr val="FF0000"/>
            </a:solidFill>
            <a:tailEnd type="triangle"/>
          </a:ln>
        </p:spPr>
        <p:style>
          <a:lnRef idx="1">
            <a:schemeClr val="accent1"/>
          </a:lnRef>
          <a:fillRef idx="0">
            <a:schemeClr val="accent1"/>
          </a:fillRef>
          <a:effectRef idx="0">
            <a:schemeClr val="accent1"/>
          </a:effectRef>
          <a:fontRef idx="minor">
            <a:schemeClr val="tx1"/>
          </a:fontRef>
        </p:style>
      </p:cxnSp>
    </p:spTree>
  </p:cSld>
  <p:clrMapOvr>
    <a:masterClrMapping/>
  </p:clrMapOvr>
</p:sld>
</file>

<file path=ppt/slides/slide39.xml><?xml version="1.0" encoding="utf-8"?>
<p:sld xmlns:a="http://schemas.openxmlformats.org/drawingml/2006/main" xmlns:r="http://schemas.openxmlformats.org/officeDocument/2006/relationships" xmlns:p="http://schemas.openxmlformats.org/presentationml/2006/main">
  <p:cSld name="Slide38">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E8A0400-9368-41D3-8E27-C2C5F8988D6A}"/>
              </a:ext>
            </a:extLst>
          </p:cNvPr>
          <p:cNvSpPr txBox="1">
            <a:spLocks noGrp="1"/>
          </p:cNvSpPr>
          <p:nvPr>
            <p:ph type="title"/>
          </p:nvPr>
        </p:nvSpPr>
        <p:spPr/>
        <p:txBody>
          <a:bodyPr/>
          <a:lstStyle/>
          <a:p>
            <a:pPr lvl="0"/>
            <a:r>
              <a:rPr lang="en-GB"/>
              <a:t>In conclusion…</a:t>
            </a:r>
          </a:p>
        </p:txBody>
      </p:sp>
      <p:sp>
        <p:nvSpPr>
          <p:cNvPr id="3" name="Content Placeholder 2">
            <a:extLst>
              <a:ext uri="{FF2B5EF4-FFF2-40B4-BE49-F238E27FC236}">
                <a16:creationId xmlns:a16="http://schemas.microsoft.com/office/drawing/2014/main" id="{ECEA4D01-55ED-4ECE-9438-278E2F0688FC}"/>
              </a:ext>
            </a:extLst>
          </p:cNvPr>
          <p:cNvSpPr txBox="1">
            <a:spLocks noGrp="1"/>
          </p:cNvSpPr>
          <p:nvPr>
            <p:ph idx="1"/>
          </p:nvPr>
        </p:nvSpPr>
        <p:spPr/>
        <p:txBody>
          <a:bodyPr/>
          <a:lstStyle/>
          <a:p>
            <a:pPr lvl="0">
              <a:lnSpc>
                <a:spcPct val="80000"/>
              </a:lnSpc>
            </a:pPr>
            <a:r>
              <a:rPr lang="en-GB" sz="2600"/>
              <a:t>VAR is more for officials and spectators it does not refine performance to make them perform better. It enforces athletes to use the rules to win a game rather then bend rules or cheat. This forces athletes to need the other technologies more.</a:t>
            </a:r>
          </a:p>
          <a:p>
            <a:pPr lvl="0">
              <a:lnSpc>
                <a:spcPct val="80000"/>
              </a:lnSpc>
            </a:pPr>
            <a:r>
              <a:rPr lang="en-GB" sz="2600"/>
              <a:t>Actual equipment has developed to extensive lengths but only with appropriate sport analyses can these forms of equipment's be progressed to make better performers and highlight athlete strengths.</a:t>
            </a:r>
          </a:p>
          <a:p>
            <a:pPr lvl="0">
              <a:lnSpc>
                <a:spcPct val="80000"/>
              </a:lnSpc>
            </a:pPr>
            <a:r>
              <a:rPr lang="en-GB" sz="2600"/>
              <a:t>This equipment is irrelevant without effective training regime and training facility it is hard to compete with the top level performers.</a:t>
            </a:r>
          </a:p>
          <a:p>
            <a:pPr lvl="0">
              <a:lnSpc>
                <a:spcPct val="80000"/>
              </a:lnSpc>
            </a:pPr>
            <a:r>
              <a:rPr lang="en-GB" sz="2600"/>
              <a:t>Technology has developed sport into a forever breaking records regime. All of these forms of technology ultimately made sport even more competitive.</a:t>
            </a:r>
          </a:p>
          <a:p>
            <a:pPr lvl="0">
              <a:lnSpc>
                <a:spcPct val="80000"/>
              </a:lnSpc>
            </a:pPr>
            <a:endParaRPr lang="en-GB" sz="2600"/>
          </a:p>
        </p:txBody>
      </p:sp>
    </p:spTree>
  </p:cSld>
  <p:clrMapOvr>
    <a:masterClrMapping/>
  </p:clrMapOvr>
</p:sld>
</file>

<file path=ppt/slides/slide40.xml><?xml version="1.0" encoding="utf-8"?>
<p:sld xmlns:a="http://schemas.openxmlformats.org/drawingml/2006/main" xmlns:r="http://schemas.openxmlformats.org/officeDocument/2006/relationships" xmlns:p="http://schemas.openxmlformats.org/presentationml/2006/main">
  <p:cSld name="Slide32">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580315B-4460-4E4B-847E-0877DCB1C2FB}"/>
              </a:ext>
            </a:extLst>
          </p:cNvPr>
          <p:cNvSpPr txBox="1">
            <a:spLocks noGrp="1"/>
          </p:cNvSpPr>
          <p:nvPr>
            <p:ph type="title"/>
          </p:nvPr>
        </p:nvSpPr>
        <p:spPr/>
        <p:txBody>
          <a:bodyPr/>
          <a:lstStyle/>
          <a:p>
            <a:pPr lvl="0"/>
            <a:r>
              <a:rPr lang="en-GB"/>
              <a:t>Reference list #1</a:t>
            </a:r>
          </a:p>
        </p:txBody>
      </p:sp>
      <p:sp>
        <p:nvSpPr>
          <p:cNvPr id="3" name="Content Placeholder 2">
            <a:extLst>
              <a:ext uri="{FF2B5EF4-FFF2-40B4-BE49-F238E27FC236}">
                <a16:creationId xmlns:a16="http://schemas.microsoft.com/office/drawing/2014/main" id="{CD977C1D-ACF8-4178-B0ED-D578D8E377C2}"/>
              </a:ext>
            </a:extLst>
          </p:cNvPr>
          <p:cNvSpPr txBox="1">
            <a:spLocks noGrp="1"/>
          </p:cNvSpPr>
          <p:nvPr>
            <p:ph idx="1"/>
          </p:nvPr>
        </p:nvSpPr>
        <p:spPr>
          <a:xfrm>
            <a:off x="1154951" y="2400301"/>
            <a:ext cx="8825660" cy="4127106"/>
          </a:xfrm>
        </p:spPr>
        <p:txBody>
          <a:bodyPr>
            <a:normAutofit/>
          </a:bodyPr>
          <a:lstStyle/>
          <a:p>
            <a:pPr lvl="0">
              <a:lnSpc>
                <a:spcPct val="60000"/>
              </a:lnSpc>
            </a:pPr>
            <a:r>
              <a:rPr lang="en-GB" sz="1000" dirty="0" err="1"/>
              <a:t>Fifa</a:t>
            </a:r>
            <a:r>
              <a:rPr lang="en-GB" sz="1000" dirty="0"/>
              <a:t> (2018). Football technology. Video analyses referee. </a:t>
            </a:r>
            <a:r>
              <a:rPr lang="en-GB" sz="1000" dirty="0">
                <a:hlinkClick r:id="rId2"/>
              </a:rPr>
              <a:t>https://football-technology.fifa.com/en/media-tiles/video-assistant-referee-var/</a:t>
            </a:r>
            <a:r>
              <a:rPr lang="en-GB" sz="1000" dirty="0"/>
              <a:t> </a:t>
            </a:r>
          </a:p>
          <a:p>
            <a:pPr lvl="0">
              <a:lnSpc>
                <a:spcPct val="60000"/>
              </a:lnSpc>
            </a:pPr>
            <a:r>
              <a:rPr lang="en-GB" sz="1000" dirty="0"/>
              <a:t>World rugby (2009) Laws of the game rugby union. </a:t>
            </a:r>
            <a:r>
              <a:rPr lang="en-GB" sz="1000" dirty="0">
                <a:hlinkClick r:id="rId3"/>
              </a:rPr>
              <a:t>https://laws.worldrugby.org/index.php?&amp;language=EN</a:t>
            </a:r>
            <a:r>
              <a:rPr lang="en-GB" sz="1000" dirty="0"/>
              <a:t> </a:t>
            </a:r>
          </a:p>
          <a:p>
            <a:pPr lvl="0">
              <a:lnSpc>
                <a:spcPct val="60000"/>
              </a:lnSpc>
            </a:pPr>
            <a:r>
              <a:rPr lang="en-GB" sz="1000" dirty="0" err="1"/>
              <a:t>Pearey</a:t>
            </a:r>
            <a:r>
              <a:rPr lang="en-GB" sz="1000" dirty="0"/>
              <a:t>, A(2019) rugby world: TMO: television match official explained. </a:t>
            </a:r>
            <a:r>
              <a:rPr lang="en-GB" sz="1000" dirty="0">
                <a:hlinkClick r:id="rId4"/>
              </a:rPr>
              <a:t>https://www.rugbyworld.com/tournaments/rugby-world-cup-2019/tmo-television-match-official-explained-88934</a:t>
            </a:r>
            <a:r>
              <a:rPr lang="en-GB" sz="1000" dirty="0"/>
              <a:t> </a:t>
            </a:r>
          </a:p>
          <a:p>
            <a:pPr lvl="0">
              <a:lnSpc>
                <a:spcPct val="60000"/>
              </a:lnSpc>
            </a:pPr>
            <a:r>
              <a:rPr lang="en-GB" sz="1000" dirty="0"/>
              <a:t>Armenteros, M., Benitez, A.J. and </a:t>
            </a:r>
            <a:r>
              <a:rPr lang="en-GB" sz="1000" dirty="0" err="1"/>
              <a:t>Betancor</a:t>
            </a:r>
            <a:r>
              <a:rPr lang="en-GB" sz="1000" dirty="0"/>
              <a:t>, M.Á. eds., 2019. The Use of Video Technologies in Refereeing Football and Other Sports. Routledge. </a:t>
            </a:r>
          </a:p>
          <a:p>
            <a:pPr lvl="0">
              <a:lnSpc>
                <a:spcPct val="60000"/>
              </a:lnSpc>
            </a:pPr>
            <a:r>
              <a:rPr lang="en-GB" sz="1000" dirty="0"/>
              <a:t>Carlos, L.P., Ezequiel, R. and Anton, K., 2019. How does Video Assistant Referee (VAR) modify the game in elite soccer?. International Journal of Performance Analysis in Sport, 19(4), pp.646-653.</a:t>
            </a:r>
          </a:p>
          <a:p>
            <a:pPr lvl="0">
              <a:lnSpc>
                <a:spcPct val="60000"/>
              </a:lnSpc>
            </a:pPr>
            <a:r>
              <a:rPr lang="en-GB" sz="1000" dirty="0" err="1"/>
              <a:t>Gilis</a:t>
            </a:r>
            <a:r>
              <a:rPr lang="en-GB" sz="1000" dirty="0"/>
              <a:t>, B., </a:t>
            </a:r>
            <a:r>
              <a:rPr lang="en-GB" sz="1000" dirty="0" err="1"/>
              <a:t>Helsen</a:t>
            </a:r>
            <a:r>
              <a:rPr lang="en-GB" sz="1000" dirty="0"/>
              <a:t>, W., </a:t>
            </a:r>
            <a:r>
              <a:rPr lang="en-GB" sz="1000" dirty="0" err="1"/>
              <a:t>Catteeuw</a:t>
            </a:r>
            <a:r>
              <a:rPr lang="en-GB" sz="1000" dirty="0"/>
              <a:t>, P. and </a:t>
            </a:r>
            <a:r>
              <a:rPr lang="en-GB" sz="1000" dirty="0" err="1"/>
              <a:t>Wagemans</a:t>
            </a:r>
            <a:r>
              <a:rPr lang="en-GB" sz="1000" dirty="0"/>
              <a:t>, J., 2008. Offside decisions by expert assistant referees in association football: Perception and recall of spatial positions in complex dynamic events. Journal of Experimental Psychology: Applied, 14(1), p.21.</a:t>
            </a:r>
          </a:p>
          <a:p>
            <a:pPr lvl="0">
              <a:lnSpc>
                <a:spcPct val="60000"/>
              </a:lnSpc>
            </a:pPr>
            <a:r>
              <a:rPr lang="en-GB" sz="1000" dirty="0"/>
              <a:t>Kothari (2019) Quora What are the pros and cons of VAR (Visual Assistant Referee) in football matches? </a:t>
            </a:r>
            <a:r>
              <a:rPr lang="en-GB" sz="1000" dirty="0">
                <a:hlinkClick r:id="rId5"/>
              </a:rPr>
              <a:t>https://www.quora.com/What-are-the-pros-and-cons-of-VAR-Visual-Assistant-Referee-in-football-matches</a:t>
            </a:r>
            <a:r>
              <a:rPr lang="en-GB" sz="1000" dirty="0"/>
              <a:t> </a:t>
            </a:r>
          </a:p>
          <a:p>
            <a:pPr lvl="0">
              <a:lnSpc>
                <a:spcPct val="60000"/>
              </a:lnSpc>
            </a:pPr>
            <a:r>
              <a:rPr lang="en-GB" sz="1000" dirty="0"/>
              <a:t>BT sport (2020) Premier League referee uses VAR footage to upgrade yellow card to red in FA Cup. Available at: </a:t>
            </a:r>
            <a:r>
              <a:rPr lang="en-GB" sz="1000" dirty="0">
                <a:hlinkClick r:id="rId6"/>
              </a:rPr>
              <a:t>https://www.youtube.com/watch?v=xLgXrG4qQ8k</a:t>
            </a:r>
            <a:r>
              <a:rPr lang="en-GB" sz="1000" dirty="0"/>
              <a:t> (Accessed on:10/01/2020)</a:t>
            </a:r>
          </a:p>
          <a:p>
            <a:pPr lvl="0">
              <a:lnSpc>
                <a:spcPct val="60000"/>
              </a:lnSpc>
            </a:pPr>
            <a:r>
              <a:rPr lang="en-GB" sz="1000" dirty="0" err="1"/>
              <a:t>Cric</a:t>
            </a:r>
            <a:r>
              <a:rPr lang="en-GB" sz="1000" dirty="0"/>
              <a:t> </a:t>
            </a:r>
            <a:r>
              <a:rPr lang="en-GB" sz="1000" dirty="0" err="1"/>
              <a:t>Clevers</a:t>
            </a:r>
            <a:r>
              <a:rPr lang="en-GB" sz="1000" dirty="0"/>
              <a:t> (2016) Worst Decisions By DRS In Cricket History - Best Fails Of DRS - Funny Umpire. Available at: </a:t>
            </a:r>
            <a:r>
              <a:rPr lang="en-GB" sz="1000" dirty="0">
                <a:hlinkClick r:id="rId7"/>
              </a:rPr>
              <a:t>https://www.youtube.com/watch?v=4zeWvuZ-rHA</a:t>
            </a:r>
            <a:r>
              <a:rPr lang="en-GB" sz="1000" dirty="0"/>
              <a:t> (Accessed on:10/01/2020) </a:t>
            </a:r>
          </a:p>
          <a:p>
            <a:pPr lvl="0">
              <a:lnSpc>
                <a:spcPct val="60000"/>
              </a:lnSpc>
            </a:pPr>
            <a:r>
              <a:rPr lang="en-GB" sz="1400" dirty="0" err="1"/>
              <a:t>Bt</a:t>
            </a:r>
            <a:r>
              <a:rPr lang="en-GB" sz="1400" dirty="0"/>
              <a:t> sport (2019) VAR failure? Otamendi's handball and Schalke's penalties analysed | Schalke vs Man City. Available at: </a:t>
            </a:r>
            <a:r>
              <a:rPr lang="en-GB" sz="1400" dirty="0">
                <a:hlinkClick r:id="rId8"/>
              </a:rPr>
              <a:t>https://www.youtube.com/watch?v=E401rg6wdHw</a:t>
            </a:r>
            <a:r>
              <a:rPr lang="en-GB" sz="1400" dirty="0"/>
              <a:t> (Accessed on: 10/01/2020)</a:t>
            </a:r>
          </a:p>
          <a:p>
            <a:pPr lvl="0">
              <a:lnSpc>
                <a:spcPct val="60000"/>
              </a:lnSpc>
            </a:pPr>
            <a:r>
              <a:rPr lang="en-GB" sz="1400" dirty="0" err="1"/>
              <a:t>Tightfive</a:t>
            </a:r>
            <a:r>
              <a:rPr lang="en-GB" sz="1400" dirty="0"/>
              <a:t> upfront (2013) Poor officiating from TMO after Habana stops Scotland try. Available at: </a:t>
            </a:r>
            <a:r>
              <a:rPr lang="en-GB" sz="1400" dirty="0">
                <a:hlinkClick r:id="rId9"/>
              </a:rPr>
              <a:t>https://www.youtube.com/watch?v=0FAHTrFzALc</a:t>
            </a:r>
            <a:r>
              <a:rPr lang="en-GB" sz="1400" dirty="0"/>
              <a:t> (Accessed on:10/01/2020)</a:t>
            </a:r>
          </a:p>
          <a:p>
            <a:pPr lvl="0">
              <a:lnSpc>
                <a:spcPct val="60000"/>
              </a:lnSpc>
            </a:pPr>
            <a:r>
              <a:rPr lang="en-GB" sz="1400" dirty="0"/>
              <a:t>Guinness six nations (2017) 40 metre break from Kearney needs TMO decision! | RBS 6 Nations. Available at: </a:t>
            </a:r>
            <a:r>
              <a:rPr lang="en-GB" sz="1400" dirty="0">
                <a:hlinkClick r:id="rId10"/>
              </a:rPr>
              <a:t>https://www.youtube.com/watch?v=cF0C3BDKUxk</a:t>
            </a:r>
            <a:r>
              <a:rPr lang="en-GB" sz="1400" dirty="0"/>
              <a:t> (Accessed on:10/01/2020)</a:t>
            </a:r>
          </a:p>
          <a:p>
            <a:pPr lvl="0">
              <a:lnSpc>
                <a:spcPct val="60000"/>
              </a:lnSpc>
            </a:pPr>
            <a:endParaRPr lang="en-GB" sz="1400" dirty="0"/>
          </a:p>
        </p:txBody>
      </p:sp>
    </p:spTree>
  </p:cSld>
  <p:clrMapOvr>
    <a:masterClrMapping/>
  </p:clrMapOvr>
</p:sld>
</file>

<file path=ppt/slides/slide41.xml><?xml version="1.0" encoding="utf-8"?>
<p:sld xmlns:a="http://schemas.openxmlformats.org/drawingml/2006/main" xmlns:r="http://schemas.openxmlformats.org/officeDocument/2006/relationships" xmlns:p="http://schemas.openxmlformats.org/presentationml/2006/main">
  <p:cSld name="Slide18">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7A34EEB-419C-47A6-96FA-A1FEB0A1D140}"/>
              </a:ext>
            </a:extLst>
          </p:cNvPr>
          <p:cNvSpPr txBox="1">
            <a:spLocks noGrp="1"/>
          </p:cNvSpPr>
          <p:nvPr>
            <p:ph type="title"/>
          </p:nvPr>
        </p:nvSpPr>
        <p:spPr>
          <a:xfrm>
            <a:off x="1304318" y="618518"/>
            <a:ext cx="9743087" cy="1478566"/>
          </a:xfrm>
        </p:spPr>
        <p:txBody>
          <a:bodyPr/>
          <a:lstStyle/>
          <a:p>
            <a:pPr lvl="0"/>
            <a:r>
              <a:rPr lang="en-GB" sz="2800" b="1" u="sng">
                <a:latin typeface="Times New Roman" pitchFamily="18"/>
                <a:cs typeface="Times New Roman" pitchFamily="18"/>
              </a:rPr>
              <a:t>References #2</a:t>
            </a:r>
            <a:endParaRPr lang="en-US" sz="2800" b="1" u="sng">
              <a:latin typeface="Times New Roman" pitchFamily="18"/>
              <a:cs typeface="Times New Roman" pitchFamily="18"/>
            </a:endParaRPr>
          </a:p>
        </p:txBody>
      </p:sp>
      <p:sp>
        <p:nvSpPr>
          <p:cNvPr id="3" name="Content Placeholder 2">
            <a:extLst>
              <a:ext uri="{FF2B5EF4-FFF2-40B4-BE49-F238E27FC236}">
                <a16:creationId xmlns:a16="http://schemas.microsoft.com/office/drawing/2014/main" id="{B8C50DC7-144D-405B-BF33-B0E8D0F66FF5}"/>
              </a:ext>
            </a:extLst>
          </p:cNvPr>
          <p:cNvSpPr txBox="1">
            <a:spLocks noGrp="1"/>
          </p:cNvSpPr>
          <p:nvPr>
            <p:ph idx="1"/>
          </p:nvPr>
        </p:nvSpPr>
        <p:spPr/>
        <p:txBody>
          <a:bodyPr/>
          <a:lstStyle/>
          <a:p>
            <a:pPr lvl="0">
              <a:lnSpc>
                <a:spcPct val="110000"/>
              </a:lnSpc>
            </a:pPr>
            <a:r>
              <a:rPr lang="en-US">
                <a:latin typeface="Times New Roman" pitchFamily="18"/>
                <a:cs typeface="Times New Roman" pitchFamily="18"/>
                <a:hlinkClick r:id="rId2"/>
              </a:rPr>
              <a:t>https://www.hire-intelligence.co.uk/evolution-of-technology-in-sport/</a:t>
            </a:r>
            <a:endParaRPr lang="en-GB">
              <a:latin typeface="Times New Roman" pitchFamily="18"/>
              <a:cs typeface="Times New Roman" pitchFamily="18"/>
            </a:endParaRPr>
          </a:p>
          <a:p>
            <a:pPr lvl="0">
              <a:lnSpc>
                <a:spcPct val="110000"/>
              </a:lnSpc>
            </a:pPr>
            <a:r>
              <a:rPr lang="en-US">
                <a:latin typeface="Times New Roman" pitchFamily="18"/>
                <a:cs typeface="Times New Roman" pitchFamily="18"/>
                <a:hlinkClick r:id="rId3"/>
              </a:rPr>
              <a:t>https://www.computerweekly.com/feature/Data-takes-to-the-road-the-technology-behind-the-Tour-de-France</a:t>
            </a:r>
            <a:endParaRPr lang="en-GB">
              <a:latin typeface="Times New Roman" pitchFamily="18"/>
              <a:cs typeface="Times New Roman" pitchFamily="18"/>
            </a:endParaRPr>
          </a:p>
          <a:p>
            <a:pPr lvl="0">
              <a:lnSpc>
                <a:spcPct val="110000"/>
              </a:lnSpc>
            </a:pPr>
            <a:r>
              <a:rPr lang="en-GB">
                <a:latin typeface="Times New Roman" pitchFamily="18"/>
                <a:cs typeface="Times New Roman" pitchFamily="18"/>
                <a:hlinkClick r:id="rId3"/>
              </a:rPr>
              <a:t>https://www.computerweekly.com/feature/Data-takes-to-the-road-the-technology-behind-the-Tour-de-France</a:t>
            </a:r>
            <a:endParaRPr lang="en-GB">
              <a:latin typeface="Times New Roman" pitchFamily="18"/>
              <a:cs typeface="Times New Roman" pitchFamily="18"/>
            </a:endParaRPr>
          </a:p>
          <a:p>
            <a:pPr lvl="0">
              <a:lnSpc>
                <a:spcPct val="110000"/>
              </a:lnSpc>
            </a:pPr>
            <a:r>
              <a:rPr lang="en-GB">
                <a:latin typeface="Times New Roman" pitchFamily="18"/>
                <a:cs typeface="Times New Roman" pitchFamily="18"/>
                <a:hlinkClick r:id="rId4"/>
              </a:rPr>
              <a:t>https://www.wellspring.com/blog/2016/08/17/olympic-innovations-how-technology-impacted-swimming</a:t>
            </a:r>
            <a:endParaRPr lang="en-GB">
              <a:latin typeface="Times New Roman" pitchFamily="18"/>
              <a:cs typeface="Times New Roman" pitchFamily="18"/>
            </a:endParaRPr>
          </a:p>
          <a:p>
            <a:pPr lvl="0">
              <a:lnSpc>
                <a:spcPct val="110000"/>
              </a:lnSpc>
            </a:pPr>
            <a:endParaRPr lang="en-US"/>
          </a:p>
        </p:txBody>
      </p:sp>
    </p:spTree>
  </p:cSld>
  <p:clrMapOvr>
    <a:masterClrMapping/>
  </p:clrMapOvr>
</p:sld>
</file>

<file path=ppt/slides/slide42.xml><?xml version="1.0" encoding="utf-8"?>
<p:sld xmlns:a="http://schemas.openxmlformats.org/drawingml/2006/main" xmlns:r="http://schemas.openxmlformats.org/officeDocument/2006/relationships" xmlns:p="http://schemas.openxmlformats.org/presentationml/2006/main">
  <p:cSld name="Slide25">
    <p:bg>
      <p:bgPr>
        <a:solidFill>
          <a:srgbClr val="FFFFFF"/>
        </a:solidFill>
        <a:effectLst/>
      </p:bgPr>
    </p:bg>
    <p:spTree>
      <p:nvGrpSpPr>
        <p:cNvPr id="1" name=""/>
        <p:cNvGrpSpPr/>
        <p:nvPr/>
      </p:nvGrpSpPr>
      <p:grpSpPr>
        <a:xfrm>
          <a:off x="0" y="0"/>
          <a:ext cx="0" cy="0"/>
          <a:chOff x="0" y="0"/>
          <a:chExt cx="0" cy="0"/>
        </a:xfrm>
      </p:grpSpPr>
      <p:sp>
        <p:nvSpPr>
          <p:cNvPr id="2" name="Rectangle 16">
            <a:extLst>
              <a:ext uri="{FF2B5EF4-FFF2-40B4-BE49-F238E27FC236}">
                <a16:creationId xmlns:a16="http://schemas.microsoft.com/office/drawing/2014/main" id="{9AEA5C87-45BC-4313-97E6-1FC92CC8B571}"/>
              </a:ext>
            </a:extLst>
          </p:cNvPr>
          <p:cNvSpPr>
            <a:spLocks noMove="1" noResize="1"/>
          </p:cNvSpPr>
          <p:nvPr/>
        </p:nvSpPr>
        <p:spPr>
          <a:xfrm>
            <a:off x="0" y="0"/>
            <a:ext cx="5048246" cy="6858000"/>
          </a:xfrm>
          <a:prstGeom prst="rect">
            <a:avLst/>
          </a:prstGeom>
          <a:solidFill>
            <a:srgbClr val="5B9BD5"/>
          </a:solidFill>
          <a:ln cap="flat">
            <a:noFill/>
            <a:prstDash val="solid"/>
          </a:ln>
        </p:spPr>
        <p:txBody>
          <a:bodyPr vert="horz" wrap="square" lIns="91440" tIns="45720" rIns="91440" bIns="45720" anchor="ctr" anchorCtr="1" compatLnSpc="1">
            <a:noAutofit/>
          </a:bodyPr>
          <a:lstStyle/>
          <a:p>
            <a:pPr marL="0" marR="0" lvl="0" indent="0" algn="ctr"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US" sz="1800" b="0" i="0" u="none" strike="noStrike" kern="1200" cap="none" spc="0" baseline="0">
              <a:solidFill>
                <a:srgbClr val="FFFFFF"/>
              </a:solidFill>
              <a:uFillTx/>
              <a:latin typeface="Calibri"/>
            </a:endParaRPr>
          </a:p>
        </p:txBody>
      </p:sp>
      <p:sp>
        <p:nvSpPr>
          <p:cNvPr id="3" name="Title 1">
            <a:extLst>
              <a:ext uri="{FF2B5EF4-FFF2-40B4-BE49-F238E27FC236}">
                <a16:creationId xmlns:a16="http://schemas.microsoft.com/office/drawing/2014/main" id="{91B5932B-0EC3-4348-AC07-61EAFB5831D3}"/>
              </a:ext>
            </a:extLst>
          </p:cNvPr>
          <p:cNvSpPr txBox="1">
            <a:spLocks noGrp="1"/>
          </p:cNvSpPr>
          <p:nvPr>
            <p:ph type="title"/>
          </p:nvPr>
        </p:nvSpPr>
        <p:spPr>
          <a:xfrm>
            <a:off x="838203" y="624571"/>
            <a:ext cx="3766459" cy="5412918"/>
          </a:xfrm>
        </p:spPr>
        <p:txBody>
          <a:bodyPr/>
          <a:lstStyle/>
          <a:p>
            <a:pPr lvl="0"/>
            <a:r>
              <a:rPr lang="en-US">
                <a:solidFill>
                  <a:srgbClr val="FFFFFF"/>
                </a:solidFill>
              </a:rPr>
              <a:t>Reference List #3</a:t>
            </a:r>
          </a:p>
        </p:txBody>
      </p:sp>
      <p:sp>
        <p:nvSpPr>
          <p:cNvPr id="4" name="Content Placeholder 2">
            <a:extLst>
              <a:ext uri="{FF2B5EF4-FFF2-40B4-BE49-F238E27FC236}">
                <a16:creationId xmlns:a16="http://schemas.microsoft.com/office/drawing/2014/main" id="{A2BA62EB-5D5C-44CF-8BF2-F5195FEC5D38}"/>
              </a:ext>
            </a:extLst>
          </p:cNvPr>
          <p:cNvSpPr txBox="1">
            <a:spLocks noGrp="1"/>
          </p:cNvSpPr>
          <p:nvPr>
            <p:ph idx="1"/>
          </p:nvPr>
        </p:nvSpPr>
        <p:spPr>
          <a:xfrm>
            <a:off x="5600699" y="624571"/>
            <a:ext cx="5753093" cy="5412918"/>
          </a:xfrm>
        </p:spPr>
        <p:txBody>
          <a:bodyPr anchor="ctr"/>
          <a:lstStyle/>
          <a:p>
            <a:pPr marL="0" lvl="0" indent="0">
              <a:buNone/>
            </a:pPr>
            <a:r>
              <a:rPr lang="en-US" sz="2400"/>
              <a:t>(1) </a:t>
            </a:r>
            <a:r>
              <a:rPr lang="en-GB" sz="2400"/>
              <a:t>Sport Northern Ireland. (2020) ‘Sport Institute’. Available at : </a:t>
            </a:r>
            <a:r>
              <a:rPr lang="en-GB" sz="2400">
                <a:hlinkClick r:id="rId2"/>
              </a:rPr>
              <a:t>http://www.sportni.net/performance/sports-institute-northern-ireland/performance-science/performance-analysis/</a:t>
            </a:r>
            <a:r>
              <a:rPr lang="en-GB" sz="2400"/>
              <a:t>. (Accessed: 6</a:t>
            </a:r>
            <a:r>
              <a:rPr lang="en-GB" sz="2400" baseline="30000"/>
              <a:t>th</a:t>
            </a:r>
            <a:r>
              <a:rPr lang="en-GB" sz="2400"/>
              <a:t> January 2020).</a:t>
            </a:r>
            <a:endParaRPr lang="en-US" sz="2400"/>
          </a:p>
          <a:p>
            <a:pPr marL="0" lvl="0" indent="0">
              <a:buNone/>
            </a:pPr>
            <a:r>
              <a:rPr lang="en-GB" sz="2400"/>
              <a:t>(2) Peter O'Donoghue (2014). </a:t>
            </a:r>
            <a:r>
              <a:rPr lang="en-GB" sz="2400" i="1"/>
              <a:t>An Introduction to Performance Analysis of Sport</a:t>
            </a:r>
            <a:r>
              <a:rPr lang="en-GB" sz="2400"/>
              <a:t>. London: Routledge.</a:t>
            </a:r>
          </a:p>
          <a:p>
            <a:pPr marL="0" lvl="0" indent="0">
              <a:buNone/>
            </a:pPr>
            <a:r>
              <a:rPr lang="en-GB" sz="2400"/>
              <a:t>(3) Department for Culture Media &amp; Sport (2019) ‘English Institute of Sport’. Available at: </a:t>
            </a:r>
            <a:r>
              <a:rPr lang="en-GB" sz="2400">
                <a:hlinkClick r:id="rId3"/>
              </a:rPr>
              <a:t>https://www.eis2win.co.uk/service/performance-analysis/</a:t>
            </a:r>
            <a:r>
              <a:rPr lang="en-GB" sz="2400"/>
              <a:t>. (Accessed: 3</a:t>
            </a:r>
            <a:r>
              <a:rPr lang="en-GB" sz="2400" baseline="30000"/>
              <a:t>rd</a:t>
            </a:r>
            <a:r>
              <a:rPr lang="en-GB" sz="2400"/>
              <a:t> January 2020)</a:t>
            </a:r>
          </a:p>
          <a:p>
            <a:pPr marL="0" lvl="0" indent="0">
              <a:buNone/>
            </a:pPr>
            <a:endParaRPr lang="en-US" sz="2400"/>
          </a:p>
        </p:txBody>
      </p:sp>
    </p:spTree>
  </p:cSld>
  <p:clrMapOvr>
    <a:masterClrMapping/>
  </p:clrMapOvr>
</p:sld>
</file>

<file path=ppt/theme/theme1.xml><?xml version="1.0" encoding="utf-8"?>
<a:theme xmlns:a="http://schemas.openxmlformats.org/drawingml/2006/main" name="Circuit">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2.xml><?xml version="1.0" encoding="utf-8"?>
<a:theme xmlns:a="http://schemas.openxmlformats.org/drawingml/2006/main" name="1_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3.xml><?xml version="1.0" encoding="utf-8"?>
<a:theme xmlns:a="http://schemas.openxmlformats.org/drawingml/2006/main" name="Ion Boardroom">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4.xml><?xml version="1.0" encoding="utf-8"?>
<a:theme xmlns:a="http://schemas.openxmlformats.org/drawingml/2006/main" name="RetrospectVTI">
  <a:themeElements>
    <a:clrScheme name="Office">
      <a:dk1>
        <a:srgbClr val="000000"/>
      </a:dk1>
      <a:lt1>
        <a:srgbClr val="FFFFFF"/>
      </a:lt1>
      <a:dk2>
        <a:srgbClr val="2E3948"/>
      </a:dk2>
      <a:lt2>
        <a:srgbClr val="E7E6E6"/>
      </a:lt2>
      <a:accent1>
        <a:srgbClr val="5A82CB"/>
      </a:accent1>
      <a:accent2>
        <a:srgbClr val="ED7D31"/>
      </a:accent2>
      <a:accent3>
        <a:srgbClr val="A3A3A3"/>
      </a:accent3>
      <a:accent4>
        <a:srgbClr val="CF9B00"/>
      </a:accent4>
      <a:accent5>
        <a:srgbClr val="5B9BD5"/>
      </a:accent5>
      <a:accent6>
        <a:srgbClr val="70AD47"/>
      </a:accent6>
      <a:hlink>
        <a:srgbClr val="D26012"/>
      </a:hlink>
      <a:folHlink>
        <a:srgbClr val="A9718D"/>
      </a:folHlink>
    </a:clrScheme>
    <a:fontScheme name="Retrospect">
      <a:majorFont>
        <a:latin typeface="Arial Nova Light" panose="020F0302020204030204"/>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Arial Nova" panose="020F0502020204030204"/>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Retrospect">
      <a:fillStyleLst>
        <a:solidFill>
          <a:schemeClr val="phClr"/>
        </a:solidFill>
        <a:gradFill rotWithShape="1">
          <a:gsLst>
            <a:gs pos="0">
              <a:schemeClr val="phClr">
                <a:tint val="65000"/>
                <a:shade val="92000"/>
                <a:satMod val="130000"/>
              </a:schemeClr>
            </a:gs>
            <a:gs pos="45000">
              <a:schemeClr val="phClr">
                <a:tint val="60000"/>
                <a:shade val="99000"/>
                <a:satMod val="120000"/>
              </a:schemeClr>
            </a:gs>
            <a:gs pos="100000">
              <a:schemeClr val="phClr">
                <a:tint val="55000"/>
                <a:satMod val="140000"/>
              </a:schemeClr>
            </a:gs>
          </a:gsLst>
          <a:path path="circle">
            <a:fillToRect l="100000" t="100000" r="100000" b="100000"/>
          </a:path>
        </a:gradFill>
        <a:gradFill rotWithShape="1">
          <a:gsLst>
            <a:gs pos="0">
              <a:schemeClr val="phClr">
                <a:shade val="85000"/>
                <a:satMod val="130000"/>
              </a:schemeClr>
            </a:gs>
            <a:gs pos="34000">
              <a:schemeClr val="phClr">
                <a:shade val="87000"/>
                <a:satMod val="125000"/>
              </a:schemeClr>
            </a:gs>
            <a:gs pos="70000">
              <a:schemeClr val="phClr">
                <a:tint val="100000"/>
                <a:shade val="90000"/>
                <a:satMod val="130000"/>
              </a:schemeClr>
            </a:gs>
            <a:gs pos="100000">
              <a:schemeClr val="phClr">
                <a:tint val="100000"/>
                <a:shade val="100000"/>
                <a:satMod val="110000"/>
              </a:schemeClr>
            </a:gs>
          </a:gsLst>
          <a:path path="circle">
            <a:fillToRect l="100000" t="100000" r="100000" b="100000"/>
          </a:path>
        </a:gradFill>
      </a:fillStyleLst>
      <a:lnStyleLst>
        <a:ln w="12700" cap="flat" cmpd="sng" algn="ctr">
          <a:solidFill>
            <a:schemeClr val="phClr"/>
          </a:solidFill>
          <a:prstDash val="solid"/>
        </a:ln>
        <a:ln w="15875" cap="flat" cmpd="sng" algn="ctr">
          <a:solidFill>
            <a:schemeClr val="phClr"/>
          </a:solidFill>
          <a:prstDash val="solid"/>
        </a:ln>
        <a:ln w="25400" cap="flat" cmpd="sng" algn="ctr">
          <a:solidFill>
            <a:schemeClr val="phClr"/>
          </a:solidFill>
          <a:prstDash val="solid"/>
        </a:ln>
      </a:lnStyleLst>
      <a:effectStyleLst>
        <a:effectStyle>
          <a:effectLst/>
        </a:effectStyle>
        <a:effectStyle>
          <a:effectLst>
            <a:outerShdw blurRad="38100" dist="25400" dir="2700000" algn="br" rotWithShape="0">
              <a:srgbClr val="000000">
                <a:alpha val="60000"/>
              </a:srgbClr>
            </a:outerShdw>
          </a:effectLst>
        </a:effectStyle>
        <a:effectStyle>
          <a:effectLst>
            <a:outerShdw blurRad="44450" dist="25400" dir="2700000" algn="br" rotWithShape="0">
              <a:srgbClr val="000000">
                <a:alpha val="60000"/>
              </a:srgbClr>
            </a:outerShdw>
          </a:effectLst>
          <a:scene3d>
            <a:camera prst="orthographicFront">
              <a:rot lat="0" lon="0" rev="0"/>
            </a:camera>
            <a:lightRig rig="threePt" dir="t">
              <a:rot lat="0" lon="0" rev="19800000"/>
            </a:lightRig>
          </a:scene3d>
          <a:sp3d prstMaterial="flat">
            <a:bevelT w="25400" h="31750"/>
          </a:sp3d>
        </a:effectStyle>
      </a:effectStyleLst>
      <a:bgFillStyleLst>
        <a:solidFill>
          <a:schemeClr val="phClr"/>
        </a:solidFill>
        <a:solidFill>
          <a:schemeClr val="phClr">
            <a:tint val="90000"/>
            <a:shade val="97000"/>
            <a:satMod val="130000"/>
          </a:schemeClr>
        </a:solidFill>
        <a:gradFill rotWithShape="1">
          <a:gsLst>
            <a:gs pos="0">
              <a:schemeClr val="phClr">
                <a:tint val="96000"/>
                <a:shade val="99000"/>
                <a:satMod val="140000"/>
              </a:schemeClr>
            </a:gs>
            <a:gs pos="65000">
              <a:schemeClr val="phClr">
                <a:tint val="100000"/>
                <a:shade val="80000"/>
                <a:satMod val="130000"/>
              </a:schemeClr>
            </a:gs>
            <a:gs pos="100000">
              <a:schemeClr val="phClr">
                <a:tint val="100000"/>
                <a:shade val="48000"/>
                <a:satMod val="120000"/>
              </a:schemeClr>
            </a:gs>
          </a:gsLst>
          <a:lin ang="16200000" scaled="0"/>
        </a:gradFill>
      </a:bgFillStyleLst>
    </a:fmtScheme>
  </a:themeElements>
  <a:objectDefaults/>
  <a:extraClrSchemeLst/>
  <a:extLst>
    <a:ext uri="{05A4C25C-085E-4340-85A3-A5531E510DB2}">
      <thm15:themeFamily xmlns:thm15="http://schemas.microsoft.com/office/thememl/2012/main" name="RetrospectVTI" id="{ABE3C30C-0FC0-4450-828E-52DE70F1BCCB}" vid="{A6E2497D-935A-4CFD-B9FD-6DCB15FA68BF}"/>
    </a:ext>
  </a:extLst>
</a:theme>
</file>

<file path=ppt/theme/theme5.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otalTime>1145</TotalTime>
  <Words>2975</Words>
  <Application>Microsoft Office PowerPoint</Application>
  <PresentationFormat>Widescreen</PresentationFormat>
  <Paragraphs>194</Paragraphs>
  <Slides>42</Slides>
  <Notes>11</Notes>
  <HiddenSlides>0</HiddenSlides>
  <MMClips>6</MMClips>
  <ScaleCrop>false</ScaleCrop>
  <HeadingPairs>
    <vt:vector size="6" baseType="variant">
      <vt:variant>
        <vt:lpstr>Fonts Used</vt:lpstr>
      </vt:variant>
      <vt:variant>
        <vt:i4>18</vt:i4>
      </vt:variant>
      <vt:variant>
        <vt:lpstr>Theme</vt:lpstr>
      </vt:variant>
      <vt:variant>
        <vt:i4>4</vt:i4>
      </vt:variant>
      <vt:variant>
        <vt:lpstr>Slide Titles</vt:lpstr>
      </vt:variant>
      <vt:variant>
        <vt:i4>42</vt:i4>
      </vt:variant>
    </vt:vector>
  </HeadingPairs>
  <TitlesOfParts>
    <vt:vector size="64" baseType="lpstr">
      <vt:lpstr>Arial</vt:lpstr>
      <vt:lpstr>Arial Nova</vt:lpstr>
      <vt:lpstr>Arial Nova Light</vt:lpstr>
      <vt:lpstr>Calibri</vt:lpstr>
      <vt:lpstr>Calibri Light</vt:lpstr>
      <vt:lpstr>Century Gothic</vt:lpstr>
      <vt:lpstr>Charter</vt:lpstr>
      <vt:lpstr>ElizabethSerif</vt:lpstr>
      <vt:lpstr>Exo 2</vt:lpstr>
      <vt:lpstr>Helvetica Neue</vt:lpstr>
      <vt:lpstr>LeagueSpartan</vt:lpstr>
      <vt:lpstr>open sans</vt:lpstr>
      <vt:lpstr>open sans</vt:lpstr>
      <vt:lpstr>Proximanova</vt:lpstr>
      <vt:lpstr>Source Sans Pro</vt:lpstr>
      <vt:lpstr>Times New Roman</vt:lpstr>
      <vt:lpstr>Tw Cen MT</vt:lpstr>
      <vt:lpstr>Wingdings 3</vt:lpstr>
      <vt:lpstr>Circuit</vt:lpstr>
      <vt:lpstr>1_Office Theme</vt:lpstr>
      <vt:lpstr>Ion Boardroom</vt:lpstr>
      <vt:lpstr>RetrospectVTI</vt:lpstr>
      <vt:lpstr>How has technology affected the way we train?</vt:lpstr>
      <vt:lpstr>Technology in sport #1- VAR</vt:lpstr>
      <vt:lpstr>Video assistant referee (VAR) </vt:lpstr>
      <vt:lpstr>What is a Video assistant referee?</vt:lpstr>
      <vt:lpstr>What positives does VAR provide? </vt:lpstr>
      <vt:lpstr>What negatives are associated with VAR?</vt:lpstr>
      <vt:lpstr>What's your thoughts?</vt:lpstr>
      <vt:lpstr>Activity</vt:lpstr>
      <vt:lpstr>Who touched the ball down green or white?</vt:lpstr>
      <vt:lpstr>Did he go out of play?</vt:lpstr>
      <vt:lpstr>Would the ball have hit the wicket?</vt:lpstr>
      <vt:lpstr>Did he deliberately block the ball with his hand?</vt:lpstr>
      <vt:lpstr>Is this worthy a red card?</vt:lpstr>
      <vt:lpstr>Technology in sport #2- equipment</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Technology in sport #3 -Performance analysis in sport</vt:lpstr>
      <vt:lpstr>Performance Analysis in Sport</vt:lpstr>
      <vt:lpstr>What is performance analysis</vt:lpstr>
      <vt:lpstr>Why use performance analysis?</vt:lpstr>
      <vt:lpstr>Who uses performance analysis?</vt:lpstr>
      <vt:lpstr>How does performance analysis help athletes?</vt:lpstr>
      <vt:lpstr>What is analyzed during performance?</vt:lpstr>
      <vt:lpstr>overview</vt:lpstr>
      <vt:lpstr>PowerPoint Presentation</vt:lpstr>
      <vt:lpstr>Wearable technology  </vt:lpstr>
      <vt:lpstr>Perfecting movements </vt:lpstr>
      <vt:lpstr>The improvement of communication </vt:lpstr>
      <vt:lpstr>Reducing the amount of injuries suffered in sports.</vt:lpstr>
      <vt:lpstr>Final activity</vt:lpstr>
      <vt:lpstr>In conclusion…</vt:lpstr>
      <vt:lpstr>Reference list #1</vt:lpstr>
      <vt:lpstr>References #2</vt:lpstr>
      <vt:lpstr>Reference List #3</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VAR</dc:title>
  <dc:creator>Taya Gibbons</dc:creator>
  <cp:lastModifiedBy>Taya Gibbons</cp:lastModifiedBy>
  <cp:revision>28</cp:revision>
  <dcterms:created xsi:type="dcterms:W3CDTF">2020-01-06T18:23:09Z</dcterms:created>
  <dcterms:modified xsi:type="dcterms:W3CDTF">2020-01-10T14:26:21Z</dcterms:modified>
</cp:coreProperties>
</file>