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7832EC-FBB8-4300-905B-3E90874E921A}" v="1135" dt="2026-02-23T01:16:03.1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100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85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8443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8909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629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530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598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192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244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242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554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45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0" r:id="rId6"/>
    <p:sldLayoutId id="2147483686" r:id="rId7"/>
    <p:sldLayoutId id="2147483687" r:id="rId8"/>
    <p:sldLayoutId id="2147483688" r:id="rId9"/>
    <p:sldLayoutId id="2147483689" r:id="rId10"/>
    <p:sldLayoutId id="214748369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rsera.org/articles/critical-thinking-skills?msockid=14bf2b55be6a6d42185f3d59bfd16cb7" TargetMode="External"/><Relationship Id="rId2" Type="http://schemas.openxmlformats.org/officeDocument/2006/relationships/hyperlink" Target="https://blog.lspm.org.uk/2024/09/09/the-importance-of-critical-thinking-in-health-and-social-care-man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294DFE9-DC1A-2A68-4D67-0CC24846147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6250" b="6250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r>
              <a:rPr lang="en-GB" sz="6000" b="1" u="sng">
                <a:solidFill>
                  <a:srgbClr val="FFFFFF"/>
                </a:solidFill>
              </a:rPr>
              <a:t>Critical Thinking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By Samira Khan</a:t>
            </a:r>
            <a:endParaRPr lang="en-US" dirty="0"/>
          </a:p>
          <a:p>
            <a:r>
              <a:rPr lang="en-GB" sz="2400" dirty="0">
                <a:solidFill>
                  <a:srgbClr val="FFFFFF"/>
                </a:solidFill>
              </a:rPr>
              <a:t> 2432724</a:t>
            </a:r>
          </a:p>
          <a:p>
            <a:r>
              <a:rPr lang="en-GB" sz="2400" dirty="0"/>
              <a:t>Walter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ECFF-8D36-1614-357F-F4A2BDF453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this skill is important and relevant to health and social care-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DCF2F-343C-398C-072E-91278A2B8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Critical thinking is super important in health and social care because it helps professionals make the best decisions in very harsh and stressful conditions </a:t>
            </a:r>
          </a:p>
          <a:p>
            <a:r>
              <a:rPr lang="en-GB" sz="2400" dirty="0"/>
              <a:t>It involves analysing complex situations and evaluating different types of treatment options that could help the patient in a life and death situation</a:t>
            </a:r>
          </a:p>
          <a:p>
            <a:r>
              <a:rPr lang="en-GB" sz="2400" dirty="0"/>
              <a:t>Having critical thinking is important in health and social care sectors it ensures that care Is effective and tailored to meet specific needs of those who are in danger ( 2024 London school of planning reference)</a:t>
            </a:r>
          </a:p>
        </p:txBody>
      </p:sp>
    </p:spTree>
    <p:extLst>
      <p:ext uri="{BB962C8B-B14F-4D97-AF65-F5344CB8AC3E}">
        <p14:creationId xmlns:p14="http://schemas.microsoft.com/office/powerpoint/2010/main" val="278822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271E7-07EA-A530-9235-CE5924F1C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B2585-1422-0F10-21A5-1721A798E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189" y="2118533"/>
            <a:ext cx="1115568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Critical thinking is so important for example, a health care provider might encounter a patient presenting with symptoms that could indicate several different conditions that could be life threatening </a:t>
            </a:r>
          </a:p>
          <a:p>
            <a:r>
              <a:rPr lang="en-GB" sz="2400" dirty="0"/>
              <a:t>If the provider had good critical thinking skills the nurse or doctor could analyse the patients history and order appropriate diagnostic tests to conduct an examination</a:t>
            </a:r>
          </a:p>
          <a:p>
            <a:r>
              <a:rPr lang="en-GB" sz="2400" dirty="0"/>
              <a:t>This approach ensures that anything being done is done accurately leading to better outcomes.</a:t>
            </a:r>
          </a:p>
        </p:txBody>
      </p:sp>
    </p:spTree>
    <p:extLst>
      <p:ext uri="{BB962C8B-B14F-4D97-AF65-F5344CB8AC3E}">
        <p14:creationId xmlns:p14="http://schemas.microsoft.com/office/powerpoint/2010/main" val="37259684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D29A1-EBDE-B3EC-C6FE-5732DC8E5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having this skill in the health and social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EDB6F-8753-7506-190B-4959B308C6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8680" y="2894910"/>
            <a:ext cx="1115568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Having critical thinking skills make you a well-rounded individual and much better at problem solving ( corsera.org reference)</a:t>
            </a:r>
          </a:p>
          <a:p>
            <a:r>
              <a:rPr lang="en-GB" sz="2400" dirty="0"/>
              <a:t>It also improves your decision making letting you make informed choices that benefit all patients</a:t>
            </a:r>
          </a:p>
          <a:p>
            <a:r>
              <a:rPr lang="en-GB" sz="2400" dirty="0"/>
              <a:t>Additionally having this skill means you would also have effective communication skills as you are able to clearly spread information  between colleagues 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42705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C36BF-02E0-1C9C-4844-5BCAA7F8D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A4E6B-10E3-91CF-4102-2F83D7DE1E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The Importance of Critical Thinking in Health and Social Care Management - London School of Planning and Management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What Are Critical Thinking Skills and Why Are They Important? | Coursera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1213031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GestaltVTI</vt:lpstr>
      <vt:lpstr>Critical Thinking</vt:lpstr>
      <vt:lpstr>Why this skill is important and relevant to health and social care-</vt:lpstr>
      <vt:lpstr>Practical example-</vt:lpstr>
      <vt:lpstr>Advantages of having this skill in the health and social sector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155</cp:revision>
  <dcterms:created xsi:type="dcterms:W3CDTF">2026-02-22T23:51:22Z</dcterms:created>
  <dcterms:modified xsi:type="dcterms:W3CDTF">2026-02-23T01:16:17Z</dcterms:modified>
</cp:coreProperties>
</file>