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F5EAE8-F5F0-4A6D-B0FF-361F1BFB657E}" v="6" dt="2025-01-07T15:15:19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1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 Tindall" userId="56fef3d5-bab5-4aa2-8263-b7d01d73936e" providerId="ADAL" clId="{04F5EAE8-F5F0-4A6D-B0FF-361F1BFB657E}"/>
    <pc:docChg chg="undo custSel addSld modSld">
      <pc:chgData name="Steve Tindall" userId="56fef3d5-bab5-4aa2-8263-b7d01d73936e" providerId="ADAL" clId="{04F5EAE8-F5F0-4A6D-B0FF-361F1BFB657E}" dt="2025-01-07T15:37:18.696" v="859" actId="20577"/>
      <pc:docMkLst>
        <pc:docMk/>
      </pc:docMkLst>
      <pc:sldChg chg="modSp mod">
        <pc:chgData name="Steve Tindall" userId="56fef3d5-bab5-4aa2-8263-b7d01d73936e" providerId="ADAL" clId="{04F5EAE8-F5F0-4A6D-B0FF-361F1BFB657E}" dt="2025-01-07T15:12:13.576" v="358" actId="20577"/>
        <pc:sldMkLst>
          <pc:docMk/>
          <pc:sldMk cId="1955793313" sldId="256"/>
        </pc:sldMkLst>
        <pc:spChg chg="mod">
          <ac:chgData name="Steve Tindall" userId="56fef3d5-bab5-4aa2-8263-b7d01d73936e" providerId="ADAL" clId="{04F5EAE8-F5F0-4A6D-B0FF-361F1BFB657E}" dt="2025-01-07T15:11:58.149" v="357" actId="20577"/>
          <ac:spMkLst>
            <pc:docMk/>
            <pc:sldMk cId="1955793313" sldId="256"/>
            <ac:spMk id="2" creationId="{6BC4D90D-9180-35D5-DFC1-B87DEA36549A}"/>
          </ac:spMkLst>
        </pc:spChg>
        <pc:spChg chg="mod">
          <ac:chgData name="Steve Tindall" userId="56fef3d5-bab5-4aa2-8263-b7d01d73936e" providerId="ADAL" clId="{04F5EAE8-F5F0-4A6D-B0FF-361F1BFB657E}" dt="2025-01-07T15:12:13.576" v="358" actId="20577"/>
          <ac:spMkLst>
            <pc:docMk/>
            <pc:sldMk cId="1955793313" sldId="256"/>
            <ac:spMk id="3" creationId="{975D79AC-2A5B-9991-2544-39F35644A02A}"/>
          </ac:spMkLst>
        </pc:spChg>
      </pc:sldChg>
      <pc:sldChg chg="delSp modSp mod">
        <pc:chgData name="Steve Tindall" userId="56fef3d5-bab5-4aa2-8263-b7d01d73936e" providerId="ADAL" clId="{04F5EAE8-F5F0-4A6D-B0FF-361F1BFB657E}" dt="2025-01-07T15:12:55.516" v="364" actId="113"/>
        <pc:sldMkLst>
          <pc:docMk/>
          <pc:sldMk cId="1719541817" sldId="257"/>
        </pc:sldMkLst>
        <pc:spChg chg="del mod">
          <ac:chgData name="Steve Tindall" userId="56fef3d5-bab5-4aa2-8263-b7d01d73936e" providerId="ADAL" clId="{04F5EAE8-F5F0-4A6D-B0FF-361F1BFB657E}" dt="2025-01-07T15:12:30.590" v="359" actId="21"/>
          <ac:spMkLst>
            <pc:docMk/>
            <pc:sldMk cId="1719541817" sldId="257"/>
            <ac:spMk id="8" creationId="{3B026AB0-0299-ADD7-D137-A89FF2EAC658}"/>
          </ac:spMkLst>
        </pc:spChg>
        <pc:spChg chg="mod">
          <ac:chgData name="Steve Tindall" userId="56fef3d5-bab5-4aa2-8263-b7d01d73936e" providerId="ADAL" clId="{04F5EAE8-F5F0-4A6D-B0FF-361F1BFB657E}" dt="2025-01-07T15:12:55.516" v="364" actId="113"/>
          <ac:spMkLst>
            <pc:docMk/>
            <pc:sldMk cId="1719541817" sldId="257"/>
            <ac:spMk id="9" creationId="{1340A37F-4A4C-F7A5-A2A7-6EDE47B76130}"/>
          </ac:spMkLst>
        </pc:spChg>
      </pc:sldChg>
      <pc:sldChg chg="modSp new mod">
        <pc:chgData name="Steve Tindall" userId="56fef3d5-bab5-4aa2-8263-b7d01d73936e" providerId="ADAL" clId="{04F5EAE8-F5F0-4A6D-B0FF-361F1BFB657E}" dt="2025-01-07T15:37:18.696" v="859" actId="20577"/>
        <pc:sldMkLst>
          <pc:docMk/>
          <pc:sldMk cId="2848088212" sldId="258"/>
        </pc:sldMkLst>
        <pc:spChg chg="mod">
          <ac:chgData name="Steve Tindall" userId="56fef3d5-bab5-4aa2-8263-b7d01d73936e" providerId="ADAL" clId="{04F5EAE8-F5F0-4A6D-B0FF-361F1BFB657E}" dt="2025-01-07T15:13:11.565" v="372" actId="20577"/>
          <ac:spMkLst>
            <pc:docMk/>
            <pc:sldMk cId="2848088212" sldId="258"/>
            <ac:spMk id="2" creationId="{4159EE45-ACB0-AD4D-5C1C-E583E2CD17E4}"/>
          </ac:spMkLst>
        </pc:spChg>
        <pc:spChg chg="mod">
          <ac:chgData name="Steve Tindall" userId="56fef3d5-bab5-4aa2-8263-b7d01d73936e" providerId="ADAL" clId="{04F5EAE8-F5F0-4A6D-B0FF-361F1BFB657E}" dt="2025-01-07T15:37:18.696" v="859" actId="20577"/>
          <ac:spMkLst>
            <pc:docMk/>
            <pc:sldMk cId="2848088212" sldId="258"/>
            <ac:spMk id="3" creationId="{660CB3CF-3041-E2F5-2C5B-A39BCC66E986}"/>
          </ac:spMkLst>
        </pc:spChg>
      </pc:sldChg>
      <pc:sldChg chg="modSp new mod">
        <pc:chgData name="Steve Tindall" userId="56fef3d5-bab5-4aa2-8263-b7d01d73936e" providerId="ADAL" clId="{04F5EAE8-F5F0-4A6D-B0FF-361F1BFB657E}" dt="2025-01-07T15:37:15.618" v="858" actId="20577"/>
        <pc:sldMkLst>
          <pc:docMk/>
          <pc:sldMk cId="2027533752" sldId="259"/>
        </pc:sldMkLst>
        <pc:spChg chg="mod">
          <ac:chgData name="Steve Tindall" userId="56fef3d5-bab5-4aa2-8263-b7d01d73936e" providerId="ADAL" clId="{04F5EAE8-F5F0-4A6D-B0FF-361F1BFB657E}" dt="2025-01-07T15:21:09.111" v="633" actId="20577"/>
          <ac:spMkLst>
            <pc:docMk/>
            <pc:sldMk cId="2027533752" sldId="259"/>
            <ac:spMk id="2" creationId="{7A21BD94-FD4A-79B6-110E-BF11AAF510E5}"/>
          </ac:spMkLst>
        </pc:spChg>
        <pc:spChg chg="mod">
          <ac:chgData name="Steve Tindall" userId="56fef3d5-bab5-4aa2-8263-b7d01d73936e" providerId="ADAL" clId="{04F5EAE8-F5F0-4A6D-B0FF-361F1BFB657E}" dt="2025-01-07T15:37:15.618" v="858" actId="20577"/>
          <ac:spMkLst>
            <pc:docMk/>
            <pc:sldMk cId="2027533752" sldId="259"/>
            <ac:spMk id="3" creationId="{9335C835-996F-16DA-F523-F95792EC2B0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F3571-80E6-860F-D21C-ED433A5B11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F9EF75-4FCD-2A30-D08E-8460BBEAFF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B6509-44F0-E9C0-3A7B-D58043BB1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86BEA-68C9-2A78-26EE-495BF15B1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C2A22-1DD4-AAA7-D6B7-F6E35D811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261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E44E2-92F4-2A02-7B03-78CEA3164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72DBC-D77D-1C1D-9EF0-0E7F6535E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55565-82C3-9271-3D44-15DC56F9F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DACCE-A03D-B9C5-6610-BCBA819F4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81A2D-8C94-2E20-63F3-06BDFE881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799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C3D2B-F432-5201-AD74-7811DD612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83E41C-4ABC-EF00-D0D0-3864D372B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9CF17C-C42B-DA93-A65F-DFF78BB06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50513C-D840-EF27-0680-06ADDB6FF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666CB-5C08-C92B-59DC-164C4FC3F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990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447EA-2195-AFEF-C192-5CFE8BB4B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AE5DD-FAD9-4DC0-1CA1-1994D6E4F5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1DD566-F535-3E24-9DD0-23C3AEA609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A77B93-93A0-D243-294D-A3F15B215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0D620A-1D2C-291C-E8B7-4A66DE50F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AF48D-33B4-316B-30BE-281015A9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61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4BEA4-BD83-D562-9CDA-4D6324584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A8FE2F-5676-EE0F-9465-C493284480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3F187D-76F1-7D9F-135D-D76C447B7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0B957D-D60C-708D-B1F4-D863BE0042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D86CE6-3ACD-409F-56DA-8691DE5A09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A44F8A-DF31-AEE7-5484-F047C4B64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091E12-BCBF-9393-914F-B7400678B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C82D9F-FFAE-81A8-5D28-AFA7A9807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53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17338-BF3E-CD0D-889A-893258171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ECC0B-EC3A-1724-A07B-B80018D52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28E075-245A-9B71-15DD-2FB184D71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3F67B9-9F0E-53F9-A833-CA6D659EC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760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7D096E-9FC4-7C36-01EA-87FC0E623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DBDA8F-6547-D6FE-164D-0E1F9E8DD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44079-B5E5-BDB3-9892-D4CDF4BF3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383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BDC4B-7552-DEFD-4813-6D95EDDF5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976382-B7A7-840A-8BAB-1656E2E8B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771184-6D94-8374-C76D-1075433B0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80C86D-1DA3-470D-D7A9-41EDB106F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DD9534-4F2C-B787-A4E0-392AA2B9B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293A-F99C-1AAF-C65D-B540D5F14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399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A1188-EABD-F741-F36A-C1557ABF9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6E400E-49B9-9483-36C9-082A3DDA3D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FB29B-73A6-9130-51DE-9B4D427B1C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4F6C5A-09FB-8192-58E9-391FDD8EA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21A5D3-21E3-1ED8-D243-97833DA44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12445-168E-D426-3E19-6F666EA82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1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39424-A9A4-5302-41A5-5D6F56C3A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7C9278-F2CD-01E5-4D32-5425084DD4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A817B-9F32-4267-60C7-3B8ED7256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A7700B-C320-F2C4-6AF5-A6B50670F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73544-C0C6-5C16-DC49-A91439314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223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58C5B-EEEA-1502-E929-4AC16EE56D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8FA8A1-5C6D-F564-83AC-C431744E41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9C661-7B89-3DC4-73D6-8009E754F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CC501-29A6-BB30-F167-200FE167A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D901C-F5A6-A3C3-4DE8-531ED8C4D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66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7BE526-E6B5-BC25-9515-0FB5E11C9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FCFAF6-C994-172D-00AA-25E01F9EC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BB0BB-1B37-C3F8-DC12-1792A23184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5EFE90-4EDC-42E1-BA18-38A64AAF35B5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D2EA8-2F2F-538F-93FF-B1B74A300D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27FDC-6445-AD8E-D740-E5A9A45EF6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3F7CDB-AE6D-41F0-8128-5EED34D8A7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4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4D90D-9180-35D5-DFC1-B87DEA3654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1m² Brickwork </a:t>
            </a:r>
            <a:br>
              <a:rPr lang="en-GB" dirty="0"/>
            </a:br>
            <a:r>
              <a:rPr lang="en-GB" dirty="0"/>
              <a:t>Example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5D79AC-2A5B-9991-2544-39F35644A0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86372"/>
            <a:ext cx="9144000" cy="1271427"/>
          </a:xfrm>
        </p:spPr>
        <p:txBody>
          <a:bodyPr>
            <a:normAutofit/>
          </a:bodyPr>
          <a:lstStyle/>
          <a:p>
            <a:pPr algn="l"/>
            <a:r>
              <a:rPr lang="en-GB" sz="4000" dirty="0"/>
              <a:t>Calculate the unit rate for the brickwork from the data provided:</a:t>
            </a:r>
          </a:p>
        </p:txBody>
      </p:sp>
    </p:spTree>
    <p:extLst>
      <p:ext uri="{BB962C8B-B14F-4D97-AF65-F5344CB8AC3E}">
        <p14:creationId xmlns:p14="http://schemas.microsoft.com/office/powerpoint/2010/main" val="1955793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40A37F-4A4C-F7A5-A2A7-6EDE47B76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8298"/>
            <a:ext cx="10515600" cy="5678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Facing brickwork one side half brick thick in cement mortar 1:4 built in stretcher bond (unit: m²)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Brickwork gang = 2 bricklayers and 1 labourer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Brickwork rate per hour = £12.50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Labourer rate per hour = £9.50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Output per bricklayer = 45 bricks per hour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1m² of brickwork contains 60 bricks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Brick costs = £335 per 1000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Wastage = 5%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Mortar delivered to site = £52.50 per 1m³ tub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Mortar used = 0.04m³ per 1m² of brickwork.</a:t>
            </a:r>
          </a:p>
        </p:txBody>
      </p:sp>
    </p:spTree>
    <p:extLst>
      <p:ext uri="{BB962C8B-B14F-4D97-AF65-F5344CB8AC3E}">
        <p14:creationId xmlns:p14="http://schemas.microsoft.com/office/powerpoint/2010/main" val="1719541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9EE45-ACB0-AD4D-5C1C-E583E2CD1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CB3CF-3041-E2F5-2C5B-A39BCC66E9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Labour portion of Nett Rate: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Bricklayers = 2 x 12.50 = £25.00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Labourer = 9.50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Total Hourly Rate = £34.50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Output for the gang = 60 bricks per m² / (2 x 45) bricks per hour = 1.5 m² per hour.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Labour = £34.50 / 1.5 = </a:t>
            </a:r>
            <a:r>
              <a:rPr lang="en-GB" b="1" u="sng" dirty="0"/>
              <a:t>£23.00 per m²</a:t>
            </a:r>
          </a:p>
        </p:txBody>
      </p:sp>
    </p:spTree>
    <p:extLst>
      <p:ext uri="{BB962C8B-B14F-4D97-AF65-F5344CB8AC3E}">
        <p14:creationId xmlns:p14="http://schemas.microsoft.com/office/powerpoint/2010/main" val="2848088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1BD94-FD4A-79B6-110E-BF11AAF51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5C835-996F-16DA-F523-F95792EC2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Material portion of the Nett Rate: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Bricks = 335 x 60/100 = £20.10 per m²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Add wastage @ 5% = £1.01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Mortar = 0.04 x £52.50 = £2.10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Total Cost = </a:t>
            </a:r>
            <a:r>
              <a:rPr lang="en-GB" b="1" dirty="0"/>
              <a:t>£23.21 per m²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Unit Rate = £23.00 + £23.21 = </a:t>
            </a:r>
            <a:r>
              <a:rPr lang="en-GB" b="1" u="sng" dirty="0">
                <a:solidFill>
                  <a:srgbClr val="FF0000"/>
                </a:solidFill>
              </a:rPr>
              <a:t>£46.21 per m²</a:t>
            </a:r>
          </a:p>
        </p:txBody>
      </p:sp>
    </p:spTree>
    <p:extLst>
      <p:ext uri="{BB962C8B-B14F-4D97-AF65-F5344CB8AC3E}">
        <p14:creationId xmlns:p14="http://schemas.microsoft.com/office/powerpoint/2010/main" val="2027533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</Words>
  <Application>Microsoft Office PowerPoint</Application>
  <PresentationFormat>Widescreen</PresentationFormat>
  <Paragraphs>29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1m² Brickwork  Example 1</vt:lpstr>
      <vt:lpstr>PowerPoint Presentation</vt:lpstr>
      <vt:lpstr>Answer:</vt:lpstr>
      <vt:lpstr>Answer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Steve Tindall</dc:creator>
  <cp:lastModifiedBy>Steve Tindall</cp:lastModifiedBy>
  <cp:revision>1</cp:revision>
  <dcterms:created xsi:type="dcterms:W3CDTF">2025-01-07T15:00:44Z</dcterms:created>
  <dcterms:modified xsi:type="dcterms:W3CDTF">2025-01-07T15:37:22Z</dcterms:modified>
</cp:coreProperties>
</file>