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66" r:id="rId3"/>
    <p:sldId id="267" r:id="rId4"/>
    <p:sldId id="268" r:id="rId5"/>
    <p:sldId id="274" r:id="rId6"/>
    <p:sldId id="275" r:id="rId7"/>
    <p:sldId id="277" r:id="rId8"/>
    <p:sldId id="276" r:id="rId9"/>
    <p:sldId id="273" r:id="rId10"/>
    <p:sldId id="27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/>
    <p:restoredTop sz="94697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53D0E-78A3-484D-9D48-2AA668CCD495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815AE-C963-6644-89E1-30E63A4A9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920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6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6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93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95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3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D1B90-D708-4A04-BD63-E0DBD94966A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95736" y="692696"/>
            <a:ext cx="5417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Working together – Sharing best practice</a:t>
            </a:r>
          </a:p>
        </p:txBody>
      </p:sp>
      <p:pic>
        <p:nvPicPr>
          <p:cNvPr id="1026" name="Picture 2" descr="Image result for together stronger f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2598"/>
            <a:ext cx="7145684" cy="417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7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Multi Game + Multi Activity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b="1" dirty="0"/>
              <a:t>  TIPS:</a:t>
            </a:r>
          </a:p>
          <a:p>
            <a:endParaRPr lang="en-GB" b="1" dirty="0"/>
          </a:p>
          <a:p>
            <a:pPr algn="l"/>
            <a:r>
              <a:rPr lang="en-GB" b="1" dirty="0"/>
              <a:t>1- Plan</a:t>
            </a:r>
          </a:p>
          <a:p>
            <a:pPr algn="l"/>
            <a:r>
              <a:rPr lang="en-GB" b="1" dirty="0"/>
              <a:t>2- Pick one or two coaching points</a:t>
            </a:r>
          </a:p>
          <a:p>
            <a:pPr algn="l"/>
            <a:r>
              <a:rPr lang="en-GB" b="1" dirty="0"/>
              <a:t>3- Challenge your participants (Traffic light game, what are you comfortable doing?) comfort / panic / stretch</a:t>
            </a:r>
          </a:p>
          <a:p>
            <a:pPr algn="l"/>
            <a:r>
              <a:rPr lang="en-GB" b="1" dirty="0"/>
              <a:t>4-Make it fun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2" descr="Image result for games sen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692696"/>
            <a:ext cx="40477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56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1178" y="18983"/>
            <a:ext cx="7276015" cy="735402"/>
          </a:xfrm>
        </p:spPr>
        <p:txBody>
          <a:bodyPr>
            <a:normAutofit/>
          </a:bodyPr>
          <a:lstStyle/>
          <a:p>
            <a:r>
              <a:rPr lang="en-GB" sz="2400" b="1" dirty="0"/>
              <a:t>Ways to control your group: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05459"/>
            <a:ext cx="9144000" cy="625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966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800" b="1" dirty="0"/>
              <a:t>Planning: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8712968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Not everything goes as planned</a:t>
            </a:r>
          </a:p>
          <a:p>
            <a:endParaRPr lang="en-GB" b="1" dirty="0"/>
          </a:p>
          <a:p>
            <a:r>
              <a:rPr lang="en-GB" b="1" dirty="0"/>
              <a:t>Always plan / over plan</a:t>
            </a:r>
          </a:p>
          <a:p>
            <a:endParaRPr lang="en-GB" b="1" dirty="0"/>
          </a:p>
          <a:p>
            <a:r>
              <a:rPr lang="en-GB" b="1" dirty="0"/>
              <a:t>What does / should my session plan look like? In practice and in theory</a:t>
            </a:r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545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91598"/>
            <a:ext cx="9144000" cy="207480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43608" y="2391598"/>
            <a:ext cx="1008112" cy="245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590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32466"/>
            <a:ext cx="9144000" cy="379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08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8" y="764704"/>
            <a:ext cx="9015924" cy="467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98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69160"/>
            <a:ext cx="9144000" cy="15217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748" y="548680"/>
            <a:ext cx="9144000" cy="2413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89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Assistant Coaches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2" y="844539"/>
            <a:ext cx="6488721" cy="626683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b="1" u="sng" dirty="0"/>
              <a:t>Group Planning time</a:t>
            </a:r>
          </a:p>
          <a:p>
            <a:pPr marL="457200" indent="-457200">
              <a:buFont typeface="Wingdings" charset="2"/>
              <a:buChar char="ü"/>
            </a:pPr>
            <a:r>
              <a:rPr lang="en-GB" b="1" dirty="0"/>
              <a:t>Everyone must have 2 activities</a:t>
            </a:r>
          </a:p>
          <a:p>
            <a:pPr marL="457200" indent="-457200">
              <a:buFont typeface="Wingdings" charset="2"/>
              <a:buChar char="ü"/>
            </a:pPr>
            <a:r>
              <a:rPr lang="en-GB" b="1" dirty="0"/>
              <a:t>Plan a game as a warm up</a:t>
            </a:r>
          </a:p>
          <a:p>
            <a:pPr marL="457200" indent="-457200">
              <a:buFont typeface="Wingdings" charset="2"/>
              <a:buChar char="ü"/>
            </a:pPr>
            <a:r>
              <a:rPr lang="en-GB" b="1" dirty="0"/>
              <a:t>Plan a running order</a:t>
            </a:r>
          </a:p>
          <a:p>
            <a:pPr marL="457200" indent="-457200">
              <a:buFont typeface="Wingdings" charset="2"/>
              <a:buChar char="ü"/>
            </a:pPr>
            <a:r>
              <a:rPr lang="en-GB" b="1" dirty="0"/>
              <a:t>Half the hall to deliver</a:t>
            </a:r>
          </a:p>
          <a:p>
            <a:pPr marL="457200" indent="-457200">
              <a:buFont typeface="Wingdings" charset="2"/>
              <a:buChar char="ü"/>
            </a:pPr>
            <a:endParaRPr lang="en-GB" b="1" dirty="0"/>
          </a:p>
          <a:p>
            <a:pPr marL="457200" indent="-457200">
              <a:buFont typeface="Wingdings" charset="2"/>
              <a:buChar char="ü"/>
            </a:pPr>
            <a:endParaRPr lang="en-GB" b="1" dirty="0"/>
          </a:p>
          <a:p>
            <a:pPr algn="l"/>
            <a:r>
              <a:rPr lang="en-GB" b="1" dirty="0"/>
              <a:t>One person leads</a:t>
            </a:r>
          </a:p>
          <a:p>
            <a:pPr algn="l"/>
            <a:r>
              <a:rPr lang="en-GB" b="1" dirty="0"/>
              <a:t>Help each other with equipment / demonstrations</a:t>
            </a:r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4" descr="Image result for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083" y="2780928"/>
            <a:ext cx="3376904" cy="275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403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together stronger f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366" y="2001431"/>
            <a:ext cx="4915159" cy="286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1790" y="2445095"/>
            <a:ext cx="2743200" cy="244259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Etiquette</a:t>
            </a:r>
            <a:b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No phones!!!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Kit?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Equipment?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When not delivering?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Language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Enthusiasm 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Teamwork!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endParaRPr lang="en-GB" sz="3300" dirty="0">
              <a:solidFill>
                <a:schemeClr val="bg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146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145</Words>
  <Application>Microsoft Office PowerPoint</Application>
  <PresentationFormat>On-screen Show (4:3)</PresentationFormat>
  <Paragraphs>30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Wingdings</vt:lpstr>
      <vt:lpstr>Office Theme</vt:lpstr>
      <vt:lpstr>PowerPoint Presentation</vt:lpstr>
      <vt:lpstr>Multi Game + Multi Activity</vt:lpstr>
      <vt:lpstr>Ways to control your group:</vt:lpstr>
      <vt:lpstr>Planning:</vt:lpstr>
      <vt:lpstr>PowerPoint Presentation</vt:lpstr>
      <vt:lpstr>PowerPoint Presentation</vt:lpstr>
      <vt:lpstr>PowerPoint Presentation</vt:lpstr>
      <vt:lpstr>PowerPoint Presentation</vt:lpstr>
      <vt:lpstr>Assistant Coaches</vt:lpstr>
      <vt:lpstr>Etiquette  No phones!!! Kit? Equipment?  When not delivering?  Language Enthusiasm  Teamwork!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Napieralla: Advanced Sports Coaching: M5X01428</dc:title>
  <dc:creator>Mark Napieralla</dc:creator>
  <cp:lastModifiedBy>Andrew Thomas</cp:lastModifiedBy>
  <cp:revision>30</cp:revision>
  <dcterms:created xsi:type="dcterms:W3CDTF">2016-10-07T11:26:21Z</dcterms:created>
  <dcterms:modified xsi:type="dcterms:W3CDTF">2022-10-09T15:59:44Z</dcterms:modified>
</cp:coreProperties>
</file>