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2" r:id="rId4"/>
    <p:sldId id="279" r:id="rId5"/>
    <p:sldId id="259" r:id="rId6"/>
    <p:sldId id="258" r:id="rId7"/>
    <p:sldId id="281"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80" r:id="rId27"/>
    <p:sldId id="278"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436D80-DC4D-4194-AB65-7FED1EA9F998}" v="38" dt="2023-09-26T08:16:28.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p:scale>
          <a:sx n="61" d="100"/>
          <a:sy n="61" d="100"/>
        </p:scale>
        <p:origin x="81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7F436D80-DC4D-4194-AB65-7FED1EA9F998}"/>
    <pc:docChg chg="undo custSel addSld delSld modSld">
      <pc:chgData name="Thomas Humphrey (1705413)" userId="c780d40b-30e5-49d0-9079-02c1cbd1b375" providerId="ADAL" clId="{7F436D80-DC4D-4194-AB65-7FED1EA9F998}" dt="2023-09-26T08:22:48.072" v="6397" actId="15"/>
      <pc:docMkLst>
        <pc:docMk/>
      </pc:docMkLst>
      <pc:sldChg chg="modSp mod">
        <pc:chgData name="Thomas Humphrey (1705413)" userId="c780d40b-30e5-49d0-9079-02c1cbd1b375" providerId="ADAL" clId="{7F436D80-DC4D-4194-AB65-7FED1EA9F998}" dt="2023-09-23T15:50:58.795" v="5921" actId="404"/>
        <pc:sldMkLst>
          <pc:docMk/>
          <pc:sldMk cId="3234014764" sldId="256"/>
        </pc:sldMkLst>
        <pc:spChg chg="mod">
          <ac:chgData name="Thomas Humphrey (1705413)" userId="c780d40b-30e5-49d0-9079-02c1cbd1b375" providerId="ADAL" clId="{7F436D80-DC4D-4194-AB65-7FED1EA9F998}" dt="2023-09-23T15:50:58.795" v="5921" actId="404"/>
          <ac:spMkLst>
            <pc:docMk/>
            <pc:sldMk cId="3234014764" sldId="256"/>
            <ac:spMk id="2" creationId="{EB4C6A7F-25B9-CDB1-F042-6D2FD9CA980C}"/>
          </ac:spMkLst>
        </pc:spChg>
        <pc:spChg chg="mod">
          <ac:chgData name="Thomas Humphrey (1705413)" userId="c780d40b-30e5-49d0-9079-02c1cbd1b375" providerId="ADAL" clId="{7F436D80-DC4D-4194-AB65-7FED1EA9F998}" dt="2023-09-23T15:50:51.247" v="5918" actId="2711"/>
          <ac:spMkLst>
            <pc:docMk/>
            <pc:sldMk cId="3234014764" sldId="256"/>
            <ac:spMk id="3" creationId="{4C50DE19-8FC2-93DA-B56D-3A94A5AA36F0}"/>
          </ac:spMkLst>
        </pc:spChg>
      </pc:sldChg>
      <pc:sldChg chg="addSp delSp modSp new mod setBg">
        <pc:chgData name="Thomas Humphrey (1705413)" userId="c780d40b-30e5-49d0-9079-02c1cbd1b375" providerId="ADAL" clId="{7F436D80-DC4D-4194-AB65-7FED1EA9F998}" dt="2023-09-26T08:22:05.456" v="6393" actId="20577"/>
        <pc:sldMkLst>
          <pc:docMk/>
          <pc:sldMk cId="79469326" sldId="257"/>
        </pc:sldMkLst>
        <pc:spChg chg="mod">
          <ac:chgData name="Thomas Humphrey (1705413)" userId="c780d40b-30e5-49d0-9079-02c1cbd1b375" providerId="ADAL" clId="{7F436D80-DC4D-4194-AB65-7FED1EA9F998}" dt="2023-09-24T16:28:27.249" v="5925" actId="404"/>
          <ac:spMkLst>
            <pc:docMk/>
            <pc:sldMk cId="79469326" sldId="257"/>
            <ac:spMk id="2" creationId="{6BBFC566-1E19-B393-4A0C-6BA12347873C}"/>
          </ac:spMkLst>
        </pc:spChg>
        <pc:spChg chg="mod ord">
          <ac:chgData name="Thomas Humphrey (1705413)" userId="c780d40b-30e5-49d0-9079-02c1cbd1b375" providerId="ADAL" clId="{7F436D80-DC4D-4194-AB65-7FED1EA9F998}" dt="2023-09-26T08:22:05.456" v="6393" actId="20577"/>
          <ac:spMkLst>
            <pc:docMk/>
            <pc:sldMk cId="79469326" sldId="257"/>
            <ac:spMk id="3" creationId="{D9030B7E-BE97-4D85-1CF3-5CDED548FF06}"/>
          </ac:spMkLst>
        </pc:spChg>
        <pc:spChg chg="add del mod">
          <ac:chgData name="Thomas Humphrey (1705413)" userId="c780d40b-30e5-49d0-9079-02c1cbd1b375" providerId="ADAL" clId="{7F436D80-DC4D-4194-AB65-7FED1EA9F998}" dt="2023-09-19T16:20:10.600" v="1845" actId="478"/>
          <ac:spMkLst>
            <pc:docMk/>
            <pc:sldMk cId="79469326" sldId="257"/>
            <ac:spMk id="6" creationId="{DE367076-0322-EE07-8139-CB87FA1D38F4}"/>
          </ac:spMkLst>
        </pc:spChg>
        <pc:spChg chg="add mod">
          <ac:chgData name="Thomas Humphrey (1705413)" userId="c780d40b-30e5-49d0-9079-02c1cbd1b375" providerId="ADAL" clId="{7F436D80-DC4D-4194-AB65-7FED1EA9F998}" dt="2023-09-24T16:28:19.717" v="5923" actId="2711"/>
          <ac:spMkLst>
            <pc:docMk/>
            <pc:sldMk cId="79469326" sldId="257"/>
            <ac:spMk id="9" creationId="{B98A2BFA-F8EE-FECE-B52C-EA15AD31E7B4}"/>
          </ac:spMkLst>
        </pc:spChg>
        <pc:spChg chg="add del">
          <ac:chgData name="Thomas Humphrey (1705413)" userId="c780d40b-30e5-49d0-9079-02c1cbd1b375" providerId="ADAL" clId="{7F436D80-DC4D-4194-AB65-7FED1EA9F998}" dt="2023-09-19T16:11:38.843" v="1699" actId="26606"/>
          <ac:spMkLst>
            <pc:docMk/>
            <pc:sldMk cId="79469326" sldId="257"/>
            <ac:spMk id="10" creationId="{362E11DD-B54B-4751-9C17-39DAF9EF46E7}"/>
          </ac:spMkLst>
        </pc:spChg>
        <pc:spChg chg="add del">
          <ac:chgData name="Thomas Humphrey (1705413)" userId="c780d40b-30e5-49d0-9079-02c1cbd1b375" providerId="ADAL" clId="{7F436D80-DC4D-4194-AB65-7FED1EA9F998}" dt="2023-09-19T16:12:26.058" v="1741" actId="26606"/>
          <ac:spMkLst>
            <pc:docMk/>
            <pc:sldMk cId="79469326" sldId="257"/>
            <ac:spMk id="17" creationId="{2A0E4E09-FC02-4ADC-951A-3FFA90B6FE39}"/>
          </ac:spMkLst>
        </pc:spChg>
        <pc:spChg chg="add del">
          <ac:chgData name="Thomas Humphrey (1705413)" userId="c780d40b-30e5-49d0-9079-02c1cbd1b375" providerId="ADAL" clId="{7F436D80-DC4D-4194-AB65-7FED1EA9F998}" dt="2023-09-19T16:12:26.058" v="1741" actId="26606"/>
          <ac:spMkLst>
            <pc:docMk/>
            <pc:sldMk cId="79469326" sldId="257"/>
            <ac:spMk id="18" creationId="{0060CE1A-A2ED-43AC-857D-05822177FAD1}"/>
          </ac:spMkLst>
        </pc:spChg>
        <pc:spChg chg="add del">
          <ac:chgData name="Thomas Humphrey (1705413)" userId="c780d40b-30e5-49d0-9079-02c1cbd1b375" providerId="ADAL" clId="{7F436D80-DC4D-4194-AB65-7FED1EA9F998}" dt="2023-09-19T16:13:31.267" v="1757" actId="26606"/>
          <ac:spMkLst>
            <pc:docMk/>
            <pc:sldMk cId="79469326" sldId="257"/>
            <ac:spMk id="24" creationId="{E009DD9B-5EE2-4C0D-8B2B-351C8C102205}"/>
          </ac:spMkLst>
        </pc:spChg>
        <pc:spChg chg="add del">
          <ac:chgData name="Thomas Humphrey (1705413)" userId="c780d40b-30e5-49d0-9079-02c1cbd1b375" providerId="ADAL" clId="{7F436D80-DC4D-4194-AB65-7FED1EA9F998}" dt="2023-09-19T16:13:31.267" v="1757" actId="26606"/>
          <ac:spMkLst>
            <pc:docMk/>
            <pc:sldMk cId="79469326" sldId="257"/>
            <ac:spMk id="26" creationId="{E720DB99-7745-4E75-9D96-AAB6D55C531E}"/>
          </ac:spMkLst>
        </pc:spChg>
        <pc:spChg chg="add del">
          <ac:chgData name="Thomas Humphrey (1705413)" userId="c780d40b-30e5-49d0-9079-02c1cbd1b375" providerId="ADAL" clId="{7F436D80-DC4D-4194-AB65-7FED1EA9F998}" dt="2023-09-19T16:13:31.267" v="1757" actId="26606"/>
          <ac:spMkLst>
            <pc:docMk/>
            <pc:sldMk cId="79469326" sldId="257"/>
            <ac:spMk id="28" creationId="{D68803C4-E159-4360-B7BB-74205C8F782D}"/>
          </ac:spMkLst>
        </pc:spChg>
        <pc:spChg chg="add del">
          <ac:chgData name="Thomas Humphrey (1705413)" userId="c780d40b-30e5-49d0-9079-02c1cbd1b375" providerId="ADAL" clId="{7F436D80-DC4D-4194-AB65-7FED1EA9F998}" dt="2023-09-19T16:13:31.267" v="1757" actId="26606"/>
          <ac:spMkLst>
            <pc:docMk/>
            <pc:sldMk cId="79469326" sldId="257"/>
            <ac:spMk id="30" creationId="{504B0465-3B07-49BF-BEA7-D81476246293}"/>
          </ac:spMkLst>
        </pc:spChg>
        <pc:spChg chg="add del">
          <ac:chgData name="Thomas Humphrey (1705413)" userId="c780d40b-30e5-49d0-9079-02c1cbd1b375" providerId="ADAL" clId="{7F436D80-DC4D-4194-AB65-7FED1EA9F998}" dt="2023-09-19T16:13:31.267" v="1757" actId="26606"/>
          <ac:spMkLst>
            <pc:docMk/>
            <pc:sldMk cId="79469326" sldId="257"/>
            <ac:spMk id="32" creationId="{49B7FFA5-14CB-4A4F-9BCC-CA3AA5D9D276}"/>
          </ac:spMkLst>
        </pc:spChg>
        <pc:spChg chg="add del">
          <ac:chgData name="Thomas Humphrey (1705413)" userId="c780d40b-30e5-49d0-9079-02c1cbd1b375" providerId="ADAL" clId="{7F436D80-DC4D-4194-AB65-7FED1EA9F998}" dt="2023-09-19T16:13:31.267" v="1757" actId="26606"/>
          <ac:spMkLst>
            <pc:docMk/>
            <pc:sldMk cId="79469326" sldId="257"/>
            <ac:spMk id="34" creationId="{04E48745-7512-4EC2-9E20-9092D12150CA}"/>
          </ac:spMkLst>
        </pc:spChg>
        <pc:spChg chg="add del">
          <ac:chgData name="Thomas Humphrey (1705413)" userId="c780d40b-30e5-49d0-9079-02c1cbd1b375" providerId="ADAL" clId="{7F436D80-DC4D-4194-AB65-7FED1EA9F998}" dt="2023-09-19T16:13:39.467" v="1758" actId="26606"/>
          <ac:spMkLst>
            <pc:docMk/>
            <pc:sldMk cId="79469326" sldId="257"/>
            <ac:spMk id="39" creationId="{CCF043BA-0C52-4068-BCF5-2B2D89BA9D36}"/>
          </ac:spMkLst>
        </pc:spChg>
        <pc:spChg chg="add del">
          <ac:chgData name="Thomas Humphrey (1705413)" userId="c780d40b-30e5-49d0-9079-02c1cbd1b375" providerId="ADAL" clId="{7F436D80-DC4D-4194-AB65-7FED1EA9F998}" dt="2023-09-19T16:20:14.236" v="1846" actId="26606"/>
          <ac:spMkLst>
            <pc:docMk/>
            <pc:sldMk cId="79469326" sldId="257"/>
            <ac:spMk id="48" creationId="{89C8D586-1ECD-4981-BED2-97336112C0AD}"/>
          </ac:spMkLst>
        </pc:spChg>
        <pc:spChg chg="add del">
          <ac:chgData name="Thomas Humphrey (1705413)" userId="c780d40b-30e5-49d0-9079-02c1cbd1b375" providerId="ADAL" clId="{7F436D80-DC4D-4194-AB65-7FED1EA9F998}" dt="2023-09-19T16:20:40.400" v="1853" actId="26606"/>
          <ac:spMkLst>
            <pc:docMk/>
            <pc:sldMk cId="79469326" sldId="257"/>
            <ac:spMk id="57" creationId="{89C8D586-1ECD-4981-BED2-97336112C0AD}"/>
          </ac:spMkLst>
        </pc:spChg>
        <pc:spChg chg="add">
          <ac:chgData name="Thomas Humphrey (1705413)" userId="c780d40b-30e5-49d0-9079-02c1cbd1b375" providerId="ADAL" clId="{7F436D80-DC4D-4194-AB65-7FED1EA9F998}" dt="2023-09-19T16:20:40.400" v="1853" actId="26606"/>
          <ac:spMkLst>
            <pc:docMk/>
            <pc:sldMk cId="79469326" sldId="257"/>
            <ac:spMk id="66" creationId="{3964958D-AF5D-4863-B5FB-83F6B8CB12A0}"/>
          </ac:spMkLst>
        </pc:spChg>
        <pc:spChg chg="mod">
          <ac:chgData name="Thomas Humphrey (1705413)" userId="c780d40b-30e5-49d0-9079-02c1cbd1b375" providerId="ADAL" clId="{7F436D80-DC4D-4194-AB65-7FED1EA9F998}" dt="2023-09-24T16:28:19.717" v="5923" actId="2711"/>
          <ac:spMkLst>
            <pc:docMk/>
            <pc:sldMk cId="79469326" sldId="257"/>
            <ac:spMk id="69" creationId="{DF0313CD-4196-4456-A70D-5EE2B995BAD8}"/>
          </ac:spMkLst>
        </pc:spChg>
        <pc:spChg chg="mod">
          <ac:chgData name="Thomas Humphrey (1705413)" userId="c780d40b-30e5-49d0-9079-02c1cbd1b375" providerId="ADAL" clId="{7F436D80-DC4D-4194-AB65-7FED1EA9F998}" dt="2023-09-24T16:28:19.717" v="5923" actId="2711"/>
          <ac:spMkLst>
            <pc:docMk/>
            <pc:sldMk cId="79469326" sldId="257"/>
            <ac:spMk id="70" creationId="{80DE0B32-9EE8-4975-AD48-3855B0A82A3E}"/>
          </ac:spMkLst>
        </pc:spChg>
        <pc:grpChg chg="add del">
          <ac:chgData name="Thomas Humphrey (1705413)" userId="c780d40b-30e5-49d0-9079-02c1cbd1b375" providerId="ADAL" clId="{7F436D80-DC4D-4194-AB65-7FED1EA9F998}" dt="2023-09-19T16:11:38.843" v="1699" actId="26606"/>
          <ac:grpSpMkLst>
            <pc:docMk/>
            <pc:sldMk cId="79469326" sldId="257"/>
            <ac:grpSpMk id="12" creationId="{B55DE4E1-F219-45A4-96D9-9A86D0E4DBD2}"/>
          </ac:grpSpMkLst>
        </pc:grpChg>
        <pc:grpChg chg="add del">
          <ac:chgData name="Thomas Humphrey (1705413)" userId="c780d40b-30e5-49d0-9079-02c1cbd1b375" providerId="ADAL" clId="{7F436D80-DC4D-4194-AB65-7FED1EA9F998}" dt="2023-09-19T16:12:26.058" v="1741" actId="26606"/>
          <ac:grpSpMkLst>
            <pc:docMk/>
            <pc:sldMk cId="79469326" sldId="257"/>
            <ac:grpSpMk id="19" creationId="{D68B9961-F007-40D1-AF51-61B6DE5106CE}"/>
          </ac:grpSpMkLst>
        </pc:grpChg>
        <pc:grpChg chg="add del">
          <ac:chgData name="Thomas Humphrey (1705413)" userId="c780d40b-30e5-49d0-9079-02c1cbd1b375" providerId="ADAL" clId="{7F436D80-DC4D-4194-AB65-7FED1EA9F998}" dt="2023-09-19T16:13:39.467" v="1758" actId="26606"/>
          <ac:grpSpMkLst>
            <pc:docMk/>
            <pc:sldMk cId="79469326" sldId="257"/>
            <ac:grpSpMk id="41" creationId="{789ACCC8-A635-400E-B9C0-AD9CA57109CE}"/>
          </ac:grpSpMkLst>
        </pc:grpChg>
        <pc:grpChg chg="add del">
          <ac:chgData name="Thomas Humphrey (1705413)" userId="c780d40b-30e5-49d0-9079-02c1cbd1b375" providerId="ADAL" clId="{7F436D80-DC4D-4194-AB65-7FED1EA9F998}" dt="2023-09-19T16:20:14.236" v="1846" actId="26606"/>
          <ac:grpSpMkLst>
            <pc:docMk/>
            <pc:sldMk cId="79469326" sldId="257"/>
            <ac:grpSpMk id="50" creationId="{AF001A23-2767-4A31-BD30-56112DE9527E}"/>
          </ac:grpSpMkLst>
        </pc:grpChg>
        <pc:grpChg chg="add del">
          <ac:chgData name="Thomas Humphrey (1705413)" userId="c780d40b-30e5-49d0-9079-02c1cbd1b375" providerId="ADAL" clId="{7F436D80-DC4D-4194-AB65-7FED1EA9F998}" dt="2023-09-19T16:20:40.400" v="1853" actId="26606"/>
          <ac:grpSpMkLst>
            <pc:docMk/>
            <pc:sldMk cId="79469326" sldId="257"/>
            <ac:grpSpMk id="59" creationId="{AF001A23-2767-4A31-BD30-56112DE9527E}"/>
          </ac:grpSpMkLst>
        </pc:grpChg>
        <pc:grpChg chg="add">
          <ac:chgData name="Thomas Humphrey (1705413)" userId="c780d40b-30e5-49d0-9079-02c1cbd1b375" providerId="ADAL" clId="{7F436D80-DC4D-4194-AB65-7FED1EA9F998}" dt="2023-09-19T16:20:40.400" v="1853" actId="26606"/>
          <ac:grpSpMkLst>
            <pc:docMk/>
            <pc:sldMk cId="79469326" sldId="257"/>
            <ac:grpSpMk id="68" creationId="{11002ACD-3B0C-4885-8754-8A00E926FE4B}"/>
          </ac:grpSpMkLst>
        </pc:grpChg>
        <pc:picChg chg="add del mod">
          <ac:chgData name="Thomas Humphrey (1705413)" userId="c780d40b-30e5-49d0-9079-02c1cbd1b375" providerId="ADAL" clId="{7F436D80-DC4D-4194-AB65-7FED1EA9F998}" dt="2023-09-19T16:20:03.718" v="1842" actId="478"/>
          <ac:picMkLst>
            <pc:docMk/>
            <pc:sldMk cId="79469326" sldId="257"/>
            <ac:picMk id="5" creationId="{82B8FCEA-65A3-FA87-6EDF-DB0CE42364FE}"/>
          </ac:picMkLst>
        </pc:picChg>
        <pc:picChg chg="add mod modCrop">
          <ac:chgData name="Thomas Humphrey (1705413)" userId="c780d40b-30e5-49d0-9079-02c1cbd1b375" providerId="ADAL" clId="{7F436D80-DC4D-4194-AB65-7FED1EA9F998}" dt="2023-09-19T16:21:08.109" v="1857" actId="1076"/>
          <ac:picMkLst>
            <pc:docMk/>
            <pc:sldMk cId="79469326" sldId="257"/>
            <ac:picMk id="8" creationId="{3C12D044-FF0D-0830-7242-1FFD08A1CEB5}"/>
          </ac:picMkLst>
        </pc:picChg>
      </pc:sldChg>
      <pc:sldChg chg="modSp new mod">
        <pc:chgData name="Thomas Humphrey (1705413)" userId="c780d40b-30e5-49d0-9079-02c1cbd1b375" providerId="ADAL" clId="{7F436D80-DC4D-4194-AB65-7FED1EA9F998}" dt="2023-09-26T08:14:03.682" v="6183" actId="21"/>
        <pc:sldMkLst>
          <pc:docMk/>
          <pc:sldMk cId="3390263071" sldId="258"/>
        </pc:sldMkLst>
        <pc:spChg chg="mod">
          <ac:chgData name="Thomas Humphrey (1705413)" userId="c780d40b-30e5-49d0-9079-02c1cbd1b375" providerId="ADAL" clId="{7F436D80-DC4D-4194-AB65-7FED1EA9F998}" dt="2023-09-24T16:33:52.035" v="6077" actId="27636"/>
          <ac:spMkLst>
            <pc:docMk/>
            <pc:sldMk cId="3390263071" sldId="258"/>
            <ac:spMk id="2" creationId="{FA59D532-E0B1-794E-293D-51E7272B86CB}"/>
          </ac:spMkLst>
        </pc:spChg>
        <pc:spChg chg="mod">
          <ac:chgData name="Thomas Humphrey (1705413)" userId="c780d40b-30e5-49d0-9079-02c1cbd1b375" providerId="ADAL" clId="{7F436D80-DC4D-4194-AB65-7FED1EA9F998}" dt="2023-09-26T08:14:03.682" v="6183" actId="21"/>
          <ac:spMkLst>
            <pc:docMk/>
            <pc:sldMk cId="3390263071" sldId="258"/>
            <ac:spMk id="3" creationId="{13D437E7-FD89-93A3-4E22-8103B83CE291}"/>
          </ac:spMkLst>
        </pc:spChg>
      </pc:sldChg>
      <pc:sldChg chg="addSp delSp modSp new mod setBg">
        <pc:chgData name="Thomas Humphrey (1705413)" userId="c780d40b-30e5-49d0-9079-02c1cbd1b375" providerId="ADAL" clId="{7F436D80-DC4D-4194-AB65-7FED1EA9F998}" dt="2023-09-24T16:29:47.947" v="5953" actId="242"/>
        <pc:sldMkLst>
          <pc:docMk/>
          <pc:sldMk cId="109684296" sldId="259"/>
        </pc:sldMkLst>
        <pc:spChg chg="add mod">
          <ac:chgData name="Thomas Humphrey (1705413)" userId="c780d40b-30e5-49d0-9079-02c1cbd1b375" providerId="ADAL" clId="{7F436D80-DC4D-4194-AB65-7FED1EA9F998}" dt="2023-09-24T16:29:47.947" v="5953" actId="242"/>
          <ac:spMkLst>
            <pc:docMk/>
            <pc:sldMk cId="109684296" sldId="259"/>
            <ac:spMk id="4" creationId="{315CCCD9-79E9-58B8-A81B-4F5799747C0F}"/>
          </ac:spMkLst>
        </pc:spChg>
        <pc:spChg chg="mod">
          <ac:chgData name="Thomas Humphrey (1705413)" userId="c780d40b-30e5-49d0-9079-02c1cbd1b375" providerId="ADAL" clId="{7F436D80-DC4D-4194-AB65-7FED1EA9F998}" dt="2023-09-24T16:29:35.190" v="5950" actId="2711"/>
          <ac:spMkLst>
            <pc:docMk/>
            <pc:sldMk cId="109684296" sldId="259"/>
            <ac:spMk id="6" creationId="{9B649DC7-8769-4383-A6F2-8F366BA7A15B}"/>
          </ac:spMkLst>
        </pc:spChg>
        <pc:spChg chg="add del">
          <ac:chgData name="Thomas Humphrey (1705413)" userId="c780d40b-30e5-49d0-9079-02c1cbd1b375" providerId="ADAL" clId="{7F436D80-DC4D-4194-AB65-7FED1EA9F998}" dt="2023-09-19T16:33:17.941" v="2108" actId="26606"/>
          <ac:spMkLst>
            <pc:docMk/>
            <pc:sldMk cId="109684296" sldId="259"/>
            <ac:spMk id="8" creationId="{7045633D-7FA7-4D93-8E45-D385B582A1F1}"/>
          </ac:spMkLst>
        </pc:spChg>
        <pc:spChg chg="add del">
          <ac:chgData name="Thomas Humphrey (1705413)" userId="c780d40b-30e5-49d0-9079-02c1cbd1b375" providerId="ADAL" clId="{7F436D80-DC4D-4194-AB65-7FED1EA9F998}" dt="2023-09-19T16:33:17.941" v="2108" actId="26606"/>
          <ac:spMkLst>
            <pc:docMk/>
            <pc:sldMk cId="109684296" sldId="259"/>
            <ac:spMk id="10" creationId="{82532B9D-ADFC-4AEF-97D4-9FC87BB61E31}"/>
          </ac:spMkLst>
        </pc:spChg>
        <pc:spChg chg="mod">
          <ac:chgData name="Thomas Humphrey (1705413)" userId="c780d40b-30e5-49d0-9079-02c1cbd1b375" providerId="ADAL" clId="{7F436D80-DC4D-4194-AB65-7FED1EA9F998}" dt="2023-09-24T16:29:35.190" v="5950" actId="2711"/>
          <ac:spMkLst>
            <pc:docMk/>
            <pc:sldMk cId="109684296" sldId="259"/>
            <ac:spMk id="11" creationId="{0C67FD53-2686-4E0E-BA49-976F78F9AAC6}"/>
          </ac:spMkLst>
        </pc:spChg>
        <pc:spChg chg="add">
          <ac:chgData name="Thomas Humphrey (1705413)" userId="c780d40b-30e5-49d0-9079-02c1cbd1b375" providerId="ADAL" clId="{7F436D80-DC4D-4194-AB65-7FED1EA9F998}" dt="2023-09-19T16:34:34.706" v="2190" actId="26606"/>
          <ac:spMkLst>
            <pc:docMk/>
            <pc:sldMk cId="109684296" sldId="259"/>
            <ac:spMk id="13" creationId="{CCF043BA-0C52-4068-BCF5-2B2D89BA9D36}"/>
          </ac:spMkLst>
        </pc:spChg>
        <pc:spChg chg="mod">
          <ac:chgData name="Thomas Humphrey (1705413)" userId="c780d40b-30e5-49d0-9079-02c1cbd1b375" providerId="ADAL" clId="{7F436D80-DC4D-4194-AB65-7FED1EA9F998}" dt="2023-09-24T16:29:35.190" v="5950" actId="2711"/>
          <ac:spMkLst>
            <pc:docMk/>
            <pc:sldMk cId="109684296" sldId="259"/>
            <ac:spMk id="16" creationId="{CBC21CEB-233C-4B50-8CCA-829AD0428FA3}"/>
          </ac:spMkLst>
        </pc:spChg>
        <pc:spChg chg="mod">
          <ac:chgData name="Thomas Humphrey (1705413)" userId="c780d40b-30e5-49d0-9079-02c1cbd1b375" providerId="ADAL" clId="{7F436D80-DC4D-4194-AB65-7FED1EA9F998}" dt="2023-09-24T16:29:35.190" v="5950" actId="2711"/>
          <ac:spMkLst>
            <pc:docMk/>
            <pc:sldMk cId="109684296" sldId="259"/>
            <ac:spMk id="17" creationId="{F3DF2D74-CD63-49A8-A93B-9DA2F59511D1}"/>
          </ac:spMkLst>
        </pc:spChg>
        <pc:grpChg chg="add">
          <ac:chgData name="Thomas Humphrey (1705413)" userId="c780d40b-30e5-49d0-9079-02c1cbd1b375" providerId="ADAL" clId="{7F436D80-DC4D-4194-AB65-7FED1EA9F998}" dt="2023-09-19T16:34:34.706" v="2190" actId="26606"/>
          <ac:grpSpMkLst>
            <pc:docMk/>
            <pc:sldMk cId="109684296" sldId="259"/>
            <ac:grpSpMk id="9" creationId="{16DBFAD4-B5FC-442B-A283-381B01B195F7}"/>
          </ac:grpSpMkLst>
        </pc:grpChg>
        <pc:grpChg chg="add">
          <ac:chgData name="Thomas Humphrey (1705413)" userId="c780d40b-30e5-49d0-9079-02c1cbd1b375" providerId="ADAL" clId="{7F436D80-DC4D-4194-AB65-7FED1EA9F998}" dt="2023-09-19T16:34:34.706" v="2190" actId="26606"/>
          <ac:grpSpMkLst>
            <pc:docMk/>
            <pc:sldMk cId="109684296" sldId="259"/>
            <ac:grpSpMk id="15" creationId="{789ACCC8-A635-400E-B9C0-AD9CA57109CE}"/>
          </ac:grpSpMkLst>
        </pc:grpChg>
        <pc:picChg chg="add mod modCrop">
          <ac:chgData name="Thomas Humphrey (1705413)" userId="c780d40b-30e5-49d0-9079-02c1cbd1b375" providerId="ADAL" clId="{7F436D80-DC4D-4194-AB65-7FED1EA9F998}" dt="2023-09-19T16:34:34.706" v="2190" actId="26606"/>
          <ac:picMkLst>
            <pc:docMk/>
            <pc:sldMk cId="109684296" sldId="259"/>
            <ac:picMk id="3" creationId="{095F0419-42B6-745B-97F1-6F8E671A0824}"/>
          </ac:picMkLst>
        </pc:picChg>
      </pc:sldChg>
      <pc:sldChg chg="modSp new mod">
        <pc:chgData name="Thomas Humphrey (1705413)" userId="c780d40b-30e5-49d0-9079-02c1cbd1b375" providerId="ADAL" clId="{7F436D80-DC4D-4194-AB65-7FED1EA9F998}" dt="2023-09-26T08:14:50.456" v="6200" actId="20577"/>
        <pc:sldMkLst>
          <pc:docMk/>
          <pc:sldMk cId="4077292810" sldId="260"/>
        </pc:sldMkLst>
        <pc:spChg chg="mod">
          <ac:chgData name="Thomas Humphrey (1705413)" userId="c780d40b-30e5-49d0-9079-02c1cbd1b375" providerId="ADAL" clId="{7F436D80-DC4D-4194-AB65-7FED1EA9F998}" dt="2023-09-24T16:33:22.551" v="6065" actId="404"/>
          <ac:spMkLst>
            <pc:docMk/>
            <pc:sldMk cId="4077292810" sldId="260"/>
            <ac:spMk id="2" creationId="{8BE80D43-3677-D4DB-992C-1AB5F9092931}"/>
          </ac:spMkLst>
        </pc:spChg>
        <pc:spChg chg="mod">
          <ac:chgData name="Thomas Humphrey (1705413)" userId="c780d40b-30e5-49d0-9079-02c1cbd1b375" providerId="ADAL" clId="{7F436D80-DC4D-4194-AB65-7FED1EA9F998}" dt="2023-09-26T08:14:50.456" v="6200" actId="20577"/>
          <ac:spMkLst>
            <pc:docMk/>
            <pc:sldMk cId="4077292810" sldId="260"/>
            <ac:spMk id="3" creationId="{1F281EE8-8E90-0543-A129-912DE2F36FEC}"/>
          </ac:spMkLst>
        </pc:spChg>
      </pc:sldChg>
      <pc:sldChg chg="addSp delSp modSp new mod setBg">
        <pc:chgData name="Thomas Humphrey (1705413)" userId="c780d40b-30e5-49d0-9079-02c1cbd1b375" providerId="ADAL" clId="{7F436D80-DC4D-4194-AB65-7FED1EA9F998}" dt="2023-09-24T16:34:03.255" v="6081" actId="404"/>
        <pc:sldMkLst>
          <pc:docMk/>
          <pc:sldMk cId="2535772282" sldId="261"/>
        </pc:sldMkLst>
        <pc:spChg chg="mod">
          <ac:chgData name="Thomas Humphrey (1705413)" userId="c780d40b-30e5-49d0-9079-02c1cbd1b375" providerId="ADAL" clId="{7F436D80-DC4D-4194-AB65-7FED1EA9F998}" dt="2023-09-24T16:34:03.255" v="6081" actId="404"/>
          <ac:spMkLst>
            <pc:docMk/>
            <pc:sldMk cId="2535772282" sldId="261"/>
            <ac:spMk id="2" creationId="{C7EB8370-56B0-BF02-5C82-B843D9BA3169}"/>
          </ac:spMkLst>
        </pc:spChg>
        <pc:spChg chg="mod ord">
          <ac:chgData name="Thomas Humphrey (1705413)" userId="c780d40b-30e5-49d0-9079-02c1cbd1b375" providerId="ADAL" clId="{7F436D80-DC4D-4194-AB65-7FED1EA9F998}" dt="2023-09-24T16:34:00.210" v="6078" actId="2711"/>
          <ac:spMkLst>
            <pc:docMk/>
            <pc:sldMk cId="2535772282" sldId="261"/>
            <ac:spMk id="3" creationId="{A0CC3EEC-C7A5-8791-1ED6-5580FB3CD99F}"/>
          </ac:spMkLst>
        </pc:spChg>
        <pc:spChg chg="add mod">
          <ac:chgData name="Thomas Humphrey (1705413)" userId="c780d40b-30e5-49d0-9079-02c1cbd1b375" providerId="ADAL" clId="{7F436D80-DC4D-4194-AB65-7FED1EA9F998}" dt="2023-09-24T16:34:00.210" v="6078" actId="2711"/>
          <ac:spMkLst>
            <pc:docMk/>
            <pc:sldMk cId="2535772282" sldId="261"/>
            <ac:spMk id="5" creationId="{4364DB69-7744-B921-CE28-CACF9CCB3592}"/>
          </ac:spMkLst>
        </pc:spChg>
        <pc:spChg chg="add del">
          <ac:chgData name="Thomas Humphrey (1705413)" userId="c780d40b-30e5-49d0-9079-02c1cbd1b375" providerId="ADAL" clId="{7F436D80-DC4D-4194-AB65-7FED1EA9F998}" dt="2023-09-20T11:21:05.323" v="3948" actId="26606"/>
          <ac:spMkLst>
            <pc:docMk/>
            <pc:sldMk cId="2535772282" sldId="261"/>
            <ac:spMk id="9" creationId="{F3AF35CD-DA30-4E34-B0F3-32C27766DA05}"/>
          </ac:spMkLst>
        </pc:spChg>
        <pc:grpChg chg="add del">
          <ac:chgData name="Thomas Humphrey (1705413)" userId="c780d40b-30e5-49d0-9079-02c1cbd1b375" providerId="ADAL" clId="{7F436D80-DC4D-4194-AB65-7FED1EA9F998}" dt="2023-09-20T11:21:05.323" v="3948" actId="26606"/>
          <ac:grpSpMkLst>
            <pc:docMk/>
            <pc:sldMk cId="2535772282" sldId="261"/>
            <ac:grpSpMk id="11" creationId="{BCFC42DC-2C46-47C4-BC61-530557385DBD}"/>
          </ac:grpSpMkLst>
        </pc:grpChg>
        <pc:picChg chg="add mod">
          <ac:chgData name="Thomas Humphrey (1705413)" userId="c780d40b-30e5-49d0-9079-02c1cbd1b375" providerId="ADAL" clId="{7F436D80-DC4D-4194-AB65-7FED1EA9F998}" dt="2023-09-20T11:21:05.323" v="3948" actId="26606"/>
          <ac:picMkLst>
            <pc:docMk/>
            <pc:sldMk cId="2535772282" sldId="261"/>
            <ac:picMk id="4" creationId="{E4FAD6CD-FF2F-0A9D-9C75-0388671D07C8}"/>
          </ac:picMkLst>
        </pc:picChg>
      </pc:sldChg>
      <pc:sldChg chg="addSp delSp modSp new mod setBg modAnim">
        <pc:chgData name="Thomas Humphrey (1705413)" userId="c780d40b-30e5-49d0-9079-02c1cbd1b375" providerId="ADAL" clId="{7F436D80-DC4D-4194-AB65-7FED1EA9F998}" dt="2023-09-26T08:16:04.306" v="6213"/>
        <pc:sldMkLst>
          <pc:docMk/>
          <pc:sldMk cId="743841289" sldId="262"/>
        </pc:sldMkLst>
        <pc:spChg chg="mod">
          <ac:chgData name="Thomas Humphrey (1705413)" userId="c780d40b-30e5-49d0-9079-02c1cbd1b375" providerId="ADAL" clId="{7F436D80-DC4D-4194-AB65-7FED1EA9F998}" dt="2023-09-24T16:34:15.960" v="6085" actId="404"/>
          <ac:spMkLst>
            <pc:docMk/>
            <pc:sldMk cId="743841289" sldId="262"/>
            <ac:spMk id="2" creationId="{2EB8B50F-2547-527B-F127-E029289A5ACA}"/>
          </ac:spMkLst>
        </pc:spChg>
        <pc:spChg chg="mod ord">
          <ac:chgData name="Thomas Humphrey (1705413)" userId="c780d40b-30e5-49d0-9079-02c1cbd1b375" providerId="ADAL" clId="{7F436D80-DC4D-4194-AB65-7FED1EA9F998}" dt="2023-09-26T08:15:21.260" v="6210" actId="14100"/>
          <ac:spMkLst>
            <pc:docMk/>
            <pc:sldMk cId="743841289" sldId="262"/>
            <ac:spMk id="3" creationId="{7669389D-CD8F-05C7-BADA-5F3C429CEBB0}"/>
          </ac:spMkLst>
        </pc:spChg>
        <pc:spChg chg="add mod">
          <ac:chgData name="Thomas Humphrey (1705413)" userId="c780d40b-30e5-49d0-9079-02c1cbd1b375" providerId="ADAL" clId="{7F436D80-DC4D-4194-AB65-7FED1EA9F998}" dt="2023-09-24T16:34:12.650" v="6082" actId="2711"/>
          <ac:spMkLst>
            <pc:docMk/>
            <pc:sldMk cId="743841289" sldId="262"/>
            <ac:spMk id="7" creationId="{52A0CBCF-29F4-3E8C-CC78-605E9CD0F89C}"/>
          </ac:spMkLst>
        </pc:spChg>
        <pc:spChg chg="add del">
          <ac:chgData name="Thomas Humphrey (1705413)" userId="c780d40b-30e5-49d0-9079-02c1cbd1b375" providerId="ADAL" clId="{7F436D80-DC4D-4194-AB65-7FED1EA9F998}" dt="2023-09-20T11:26:10.924" v="3977" actId="26606"/>
          <ac:spMkLst>
            <pc:docMk/>
            <pc:sldMk cId="743841289" sldId="262"/>
            <ac:spMk id="9" creationId="{E009DD9B-5EE2-4C0D-8B2B-351C8C102205}"/>
          </ac:spMkLst>
        </pc:spChg>
        <pc:spChg chg="add del">
          <ac:chgData name="Thomas Humphrey (1705413)" userId="c780d40b-30e5-49d0-9079-02c1cbd1b375" providerId="ADAL" clId="{7F436D80-DC4D-4194-AB65-7FED1EA9F998}" dt="2023-09-20T11:26:10.924" v="3977" actId="26606"/>
          <ac:spMkLst>
            <pc:docMk/>
            <pc:sldMk cId="743841289" sldId="262"/>
            <ac:spMk id="11" creationId="{E720DB99-7745-4E75-9D96-AAB6D55C531E}"/>
          </ac:spMkLst>
        </pc:spChg>
        <pc:spChg chg="add del">
          <ac:chgData name="Thomas Humphrey (1705413)" userId="c780d40b-30e5-49d0-9079-02c1cbd1b375" providerId="ADAL" clId="{7F436D80-DC4D-4194-AB65-7FED1EA9F998}" dt="2023-09-20T11:26:10.924" v="3977" actId="26606"/>
          <ac:spMkLst>
            <pc:docMk/>
            <pc:sldMk cId="743841289" sldId="262"/>
            <ac:spMk id="13" creationId="{D68803C4-E159-4360-B7BB-74205C8F782D}"/>
          </ac:spMkLst>
        </pc:spChg>
        <pc:spChg chg="add del">
          <ac:chgData name="Thomas Humphrey (1705413)" userId="c780d40b-30e5-49d0-9079-02c1cbd1b375" providerId="ADAL" clId="{7F436D80-DC4D-4194-AB65-7FED1EA9F998}" dt="2023-09-20T11:26:10.924" v="3977" actId="26606"/>
          <ac:spMkLst>
            <pc:docMk/>
            <pc:sldMk cId="743841289" sldId="262"/>
            <ac:spMk id="15" creationId="{504B0465-3B07-49BF-BEA7-D81476246293}"/>
          </ac:spMkLst>
        </pc:spChg>
        <pc:spChg chg="add del">
          <ac:chgData name="Thomas Humphrey (1705413)" userId="c780d40b-30e5-49d0-9079-02c1cbd1b375" providerId="ADAL" clId="{7F436D80-DC4D-4194-AB65-7FED1EA9F998}" dt="2023-09-20T11:26:10.924" v="3977" actId="26606"/>
          <ac:spMkLst>
            <pc:docMk/>
            <pc:sldMk cId="743841289" sldId="262"/>
            <ac:spMk id="17" creationId="{49B7FFA5-14CB-4A4F-9BCC-CA3AA5D9D276}"/>
          </ac:spMkLst>
        </pc:spChg>
        <pc:spChg chg="add del">
          <ac:chgData name="Thomas Humphrey (1705413)" userId="c780d40b-30e5-49d0-9079-02c1cbd1b375" providerId="ADAL" clId="{7F436D80-DC4D-4194-AB65-7FED1EA9F998}" dt="2023-09-20T11:26:10.924" v="3977" actId="26606"/>
          <ac:spMkLst>
            <pc:docMk/>
            <pc:sldMk cId="743841289" sldId="262"/>
            <ac:spMk id="19" creationId="{04E48745-7512-4EC2-9E20-9092D12150CA}"/>
          </ac:spMkLst>
        </pc:spChg>
        <pc:spChg chg="add del">
          <ac:chgData name="Thomas Humphrey (1705413)" userId="c780d40b-30e5-49d0-9079-02c1cbd1b375" providerId="ADAL" clId="{7F436D80-DC4D-4194-AB65-7FED1EA9F998}" dt="2023-09-20T11:27:53.122" v="3999" actId="26606"/>
          <ac:spMkLst>
            <pc:docMk/>
            <pc:sldMk cId="743841289" sldId="262"/>
            <ac:spMk id="21" creationId="{F3AF35CD-DA30-4E34-B0F3-32C27766DA05}"/>
          </ac:spMkLst>
        </pc:spChg>
        <pc:spChg chg="add del">
          <ac:chgData name="Thomas Humphrey (1705413)" userId="c780d40b-30e5-49d0-9079-02c1cbd1b375" providerId="ADAL" clId="{7F436D80-DC4D-4194-AB65-7FED1EA9F998}" dt="2023-09-20T11:27:42.699" v="3994" actId="26606"/>
          <ac:spMkLst>
            <pc:docMk/>
            <pc:sldMk cId="743841289" sldId="262"/>
            <ac:spMk id="28" creationId="{F3AF35CD-DA30-4E34-B0F3-32C27766DA05}"/>
          </ac:spMkLst>
        </pc:spChg>
        <pc:spChg chg="add del">
          <ac:chgData name="Thomas Humphrey (1705413)" userId="c780d40b-30e5-49d0-9079-02c1cbd1b375" providerId="ADAL" clId="{7F436D80-DC4D-4194-AB65-7FED1EA9F998}" dt="2023-09-20T11:27:45.969" v="3996" actId="26606"/>
          <ac:spMkLst>
            <pc:docMk/>
            <pc:sldMk cId="743841289" sldId="262"/>
            <ac:spMk id="34" creationId="{CCF043BA-0C52-4068-BCF5-2B2D89BA9D36}"/>
          </ac:spMkLst>
        </pc:spChg>
        <pc:spChg chg="add del">
          <ac:chgData name="Thomas Humphrey (1705413)" userId="c780d40b-30e5-49d0-9079-02c1cbd1b375" providerId="ADAL" clId="{7F436D80-DC4D-4194-AB65-7FED1EA9F998}" dt="2023-09-20T11:27:53.106" v="3998" actId="26606"/>
          <ac:spMkLst>
            <pc:docMk/>
            <pc:sldMk cId="743841289" sldId="262"/>
            <ac:spMk id="39" creationId="{89C8D586-1ECD-4981-BED2-97336112C0AD}"/>
          </ac:spMkLst>
        </pc:spChg>
        <pc:spChg chg="add">
          <ac:chgData name="Thomas Humphrey (1705413)" userId="c780d40b-30e5-49d0-9079-02c1cbd1b375" providerId="ADAL" clId="{7F436D80-DC4D-4194-AB65-7FED1EA9F998}" dt="2023-09-20T11:27:53.122" v="3999" actId="26606"/>
          <ac:spMkLst>
            <pc:docMk/>
            <pc:sldMk cId="743841289" sldId="262"/>
            <ac:spMk id="42" creationId="{F3AF35CD-DA30-4E34-B0F3-32C27766DA05}"/>
          </ac:spMkLst>
        </pc:spChg>
        <pc:spChg chg="mod">
          <ac:chgData name="Thomas Humphrey (1705413)" userId="c780d40b-30e5-49d0-9079-02c1cbd1b375" providerId="ADAL" clId="{7F436D80-DC4D-4194-AB65-7FED1EA9F998}" dt="2023-09-24T16:34:12.650" v="6082" actId="2711"/>
          <ac:spMkLst>
            <pc:docMk/>
            <pc:sldMk cId="743841289" sldId="262"/>
            <ac:spMk id="44" creationId="{54B91A37-AA1F-4966-8ACF-93023547DA92}"/>
          </ac:spMkLst>
        </pc:spChg>
        <pc:spChg chg="mod">
          <ac:chgData name="Thomas Humphrey (1705413)" userId="c780d40b-30e5-49d0-9079-02c1cbd1b375" providerId="ADAL" clId="{7F436D80-DC4D-4194-AB65-7FED1EA9F998}" dt="2023-09-24T16:34:12.650" v="6082" actId="2711"/>
          <ac:spMkLst>
            <pc:docMk/>
            <pc:sldMk cId="743841289" sldId="262"/>
            <ac:spMk id="45" creationId="{17B17AC5-0931-432F-9A4A-DDCFAA010ABC}"/>
          </ac:spMkLst>
        </pc:spChg>
        <pc:grpChg chg="add del">
          <ac:chgData name="Thomas Humphrey (1705413)" userId="c780d40b-30e5-49d0-9079-02c1cbd1b375" providerId="ADAL" clId="{7F436D80-DC4D-4194-AB65-7FED1EA9F998}" dt="2023-09-20T11:27:53.122" v="3999" actId="26606"/>
          <ac:grpSpMkLst>
            <pc:docMk/>
            <pc:sldMk cId="743841289" sldId="262"/>
            <ac:grpSpMk id="22" creationId="{BCFC42DC-2C46-47C4-BC61-530557385DBD}"/>
          </ac:grpSpMkLst>
        </pc:grpChg>
        <pc:grpChg chg="add del">
          <ac:chgData name="Thomas Humphrey (1705413)" userId="c780d40b-30e5-49d0-9079-02c1cbd1b375" providerId="ADAL" clId="{7F436D80-DC4D-4194-AB65-7FED1EA9F998}" dt="2023-09-20T11:27:42.699" v="3994" actId="26606"/>
          <ac:grpSpMkLst>
            <pc:docMk/>
            <pc:sldMk cId="743841289" sldId="262"/>
            <ac:grpSpMk id="30" creationId="{BCFC42DC-2C46-47C4-BC61-530557385DBD}"/>
          </ac:grpSpMkLst>
        </pc:grpChg>
        <pc:grpChg chg="add del">
          <ac:chgData name="Thomas Humphrey (1705413)" userId="c780d40b-30e5-49d0-9079-02c1cbd1b375" providerId="ADAL" clId="{7F436D80-DC4D-4194-AB65-7FED1EA9F998}" dt="2023-09-20T11:27:45.969" v="3996" actId="26606"/>
          <ac:grpSpMkLst>
            <pc:docMk/>
            <pc:sldMk cId="743841289" sldId="262"/>
            <ac:grpSpMk id="35" creationId="{789ACCC8-A635-400E-B9C0-AD9CA57109CE}"/>
          </ac:grpSpMkLst>
        </pc:grpChg>
        <pc:grpChg chg="add del">
          <ac:chgData name="Thomas Humphrey (1705413)" userId="c780d40b-30e5-49d0-9079-02c1cbd1b375" providerId="ADAL" clId="{7F436D80-DC4D-4194-AB65-7FED1EA9F998}" dt="2023-09-20T11:27:53.106" v="3998" actId="26606"/>
          <ac:grpSpMkLst>
            <pc:docMk/>
            <pc:sldMk cId="743841289" sldId="262"/>
            <ac:grpSpMk id="40" creationId="{AF001A23-2767-4A31-BD30-56112DE9527E}"/>
          </ac:grpSpMkLst>
        </pc:grpChg>
        <pc:grpChg chg="add">
          <ac:chgData name="Thomas Humphrey (1705413)" userId="c780d40b-30e5-49d0-9079-02c1cbd1b375" providerId="ADAL" clId="{7F436D80-DC4D-4194-AB65-7FED1EA9F998}" dt="2023-09-20T11:27:53.122" v="3999" actId="26606"/>
          <ac:grpSpMkLst>
            <pc:docMk/>
            <pc:sldMk cId="743841289" sldId="262"/>
            <ac:grpSpMk id="43" creationId="{BCFC42DC-2C46-47C4-BC61-530557385DBD}"/>
          </ac:grpSpMkLst>
        </pc:grpChg>
        <pc:picChg chg="add del mod modCrop">
          <ac:chgData name="Thomas Humphrey (1705413)" userId="c780d40b-30e5-49d0-9079-02c1cbd1b375" providerId="ADAL" clId="{7F436D80-DC4D-4194-AB65-7FED1EA9F998}" dt="2023-09-20T11:26:58.614" v="3991" actId="21"/>
          <ac:picMkLst>
            <pc:docMk/>
            <pc:sldMk cId="743841289" sldId="262"/>
            <ac:picMk id="4" creationId="{9EA6511B-E9F0-5056-9807-5D695944655F}"/>
          </ac:picMkLst>
        </pc:picChg>
        <pc:picChg chg="add mod">
          <ac:chgData name="Thomas Humphrey (1705413)" userId="c780d40b-30e5-49d0-9079-02c1cbd1b375" providerId="ADAL" clId="{7F436D80-DC4D-4194-AB65-7FED1EA9F998}" dt="2023-09-20T11:27:53.122" v="3999" actId="26606"/>
          <ac:picMkLst>
            <pc:docMk/>
            <pc:sldMk cId="743841289" sldId="262"/>
            <ac:picMk id="6" creationId="{0FDCE718-676A-6F15-0848-E3B291681055}"/>
          </ac:picMkLst>
        </pc:picChg>
      </pc:sldChg>
      <pc:sldChg chg="addSp delSp modSp new del mod setBg">
        <pc:chgData name="Thomas Humphrey (1705413)" userId="c780d40b-30e5-49d0-9079-02c1cbd1b375" providerId="ADAL" clId="{7F436D80-DC4D-4194-AB65-7FED1EA9F998}" dt="2023-09-20T11:19:35.687" v="3931" actId="2696"/>
        <pc:sldMkLst>
          <pc:docMk/>
          <pc:sldMk cId="888485798" sldId="262"/>
        </pc:sldMkLst>
        <pc:spChg chg="mod">
          <ac:chgData name="Thomas Humphrey (1705413)" userId="c780d40b-30e5-49d0-9079-02c1cbd1b375" providerId="ADAL" clId="{7F436D80-DC4D-4194-AB65-7FED1EA9F998}" dt="2023-09-20T11:18:51.376" v="3926" actId="20577"/>
          <ac:spMkLst>
            <pc:docMk/>
            <pc:sldMk cId="888485798" sldId="262"/>
            <ac:spMk id="2" creationId="{14823B72-2B9E-B400-7E7A-03DFC192DD27}"/>
          </ac:spMkLst>
        </pc:spChg>
        <pc:spChg chg="del">
          <ac:chgData name="Thomas Humphrey (1705413)" userId="c780d40b-30e5-49d0-9079-02c1cbd1b375" providerId="ADAL" clId="{7F436D80-DC4D-4194-AB65-7FED1EA9F998}" dt="2023-09-20T11:18:27.208" v="3905" actId="478"/>
          <ac:spMkLst>
            <pc:docMk/>
            <pc:sldMk cId="888485798" sldId="262"/>
            <ac:spMk id="3" creationId="{ABBF28DA-ADEB-4B4A-3F89-6E3E3D75B4EE}"/>
          </ac:spMkLst>
        </pc:spChg>
        <pc:spChg chg="add del">
          <ac:chgData name="Thomas Humphrey (1705413)" userId="c780d40b-30e5-49d0-9079-02c1cbd1b375" providerId="ADAL" clId="{7F436D80-DC4D-4194-AB65-7FED1EA9F998}" dt="2023-09-20T11:18:41.550" v="3907" actId="26606"/>
          <ac:spMkLst>
            <pc:docMk/>
            <pc:sldMk cId="888485798" sldId="262"/>
            <ac:spMk id="9" creationId="{7049A7D3-684C-4C59-A4B6-7B308A6AD34D}"/>
          </ac:spMkLst>
        </pc:spChg>
        <pc:spChg chg="add del">
          <ac:chgData name="Thomas Humphrey (1705413)" userId="c780d40b-30e5-49d0-9079-02c1cbd1b375" providerId="ADAL" clId="{7F436D80-DC4D-4194-AB65-7FED1EA9F998}" dt="2023-09-20T11:18:41.550" v="3907" actId="26606"/>
          <ac:spMkLst>
            <pc:docMk/>
            <pc:sldMk cId="888485798" sldId="262"/>
            <ac:spMk id="11" creationId="{D7B1087B-C592-40E7-B532-60B453A2FE6A}"/>
          </ac:spMkLst>
        </pc:spChg>
        <pc:spChg chg="add del">
          <ac:chgData name="Thomas Humphrey (1705413)" userId="c780d40b-30e5-49d0-9079-02c1cbd1b375" providerId="ADAL" clId="{7F436D80-DC4D-4194-AB65-7FED1EA9F998}" dt="2023-09-20T11:18:41.550" v="3907" actId="26606"/>
          <ac:spMkLst>
            <pc:docMk/>
            <pc:sldMk cId="888485798" sldId="262"/>
            <ac:spMk id="13" creationId="{14AE7447-E8F8-4A0F-9E3D-94842BFF886E}"/>
          </ac:spMkLst>
        </pc:spChg>
        <pc:spChg chg="add del">
          <ac:chgData name="Thomas Humphrey (1705413)" userId="c780d40b-30e5-49d0-9079-02c1cbd1b375" providerId="ADAL" clId="{7F436D80-DC4D-4194-AB65-7FED1EA9F998}" dt="2023-09-20T11:18:41.550" v="3907" actId="26606"/>
          <ac:spMkLst>
            <pc:docMk/>
            <pc:sldMk cId="888485798" sldId="262"/>
            <ac:spMk id="19" creationId="{0680B5D0-24EC-465A-A0E6-C4DF951E0043}"/>
          </ac:spMkLst>
        </pc:spChg>
        <pc:spChg chg="add del">
          <ac:chgData name="Thomas Humphrey (1705413)" userId="c780d40b-30e5-49d0-9079-02c1cbd1b375" providerId="ADAL" clId="{7F436D80-DC4D-4194-AB65-7FED1EA9F998}" dt="2023-09-20T11:18:41.550" v="3907" actId="26606"/>
          <ac:spMkLst>
            <pc:docMk/>
            <pc:sldMk cId="888485798" sldId="262"/>
            <ac:spMk id="21" creationId="{30BF1B50-A83E-4ED6-A2AA-C943C1F89F85}"/>
          </ac:spMkLst>
        </pc:spChg>
        <pc:spChg chg="add del">
          <ac:chgData name="Thomas Humphrey (1705413)" userId="c780d40b-30e5-49d0-9079-02c1cbd1b375" providerId="ADAL" clId="{7F436D80-DC4D-4194-AB65-7FED1EA9F998}" dt="2023-09-20T11:18:41.550" v="3907" actId="26606"/>
          <ac:spMkLst>
            <pc:docMk/>
            <pc:sldMk cId="888485798" sldId="262"/>
            <ac:spMk id="23" creationId="{1F31E8B2-210B-4B90-83BB-3B180732EF38}"/>
          </ac:spMkLst>
        </pc:spChg>
        <pc:spChg chg="add del">
          <ac:chgData name="Thomas Humphrey (1705413)" userId="c780d40b-30e5-49d0-9079-02c1cbd1b375" providerId="ADAL" clId="{7F436D80-DC4D-4194-AB65-7FED1EA9F998}" dt="2023-09-20T11:18:41.550" v="3907" actId="26606"/>
          <ac:spMkLst>
            <pc:docMk/>
            <pc:sldMk cId="888485798" sldId="262"/>
            <ac:spMk id="25" creationId="{6B387409-2B98-40F8-A65F-EF7CF989512F}"/>
          </ac:spMkLst>
        </pc:spChg>
        <pc:spChg chg="add">
          <ac:chgData name="Thomas Humphrey (1705413)" userId="c780d40b-30e5-49d0-9079-02c1cbd1b375" providerId="ADAL" clId="{7F436D80-DC4D-4194-AB65-7FED1EA9F998}" dt="2023-09-20T11:18:41.613" v="3908" actId="26606"/>
          <ac:spMkLst>
            <pc:docMk/>
            <pc:sldMk cId="888485798" sldId="262"/>
            <ac:spMk id="31" creationId="{2550AE69-AC86-4188-83E5-A856C4F1DCFF}"/>
          </ac:spMkLst>
        </pc:spChg>
        <pc:spChg chg="add">
          <ac:chgData name="Thomas Humphrey (1705413)" userId="c780d40b-30e5-49d0-9079-02c1cbd1b375" providerId="ADAL" clId="{7F436D80-DC4D-4194-AB65-7FED1EA9F998}" dt="2023-09-20T11:18:41.613" v="3908" actId="26606"/>
          <ac:spMkLst>
            <pc:docMk/>
            <pc:sldMk cId="888485798" sldId="262"/>
            <ac:spMk id="32" creationId="{EC4CA156-2C9D-4F0C-B229-88D8B5E17BCF}"/>
          </ac:spMkLst>
        </pc:spChg>
        <pc:spChg chg="add">
          <ac:chgData name="Thomas Humphrey (1705413)" userId="c780d40b-30e5-49d0-9079-02c1cbd1b375" providerId="ADAL" clId="{7F436D80-DC4D-4194-AB65-7FED1EA9F998}" dt="2023-09-20T11:18:41.613" v="3908" actId="26606"/>
          <ac:spMkLst>
            <pc:docMk/>
            <pc:sldMk cId="888485798" sldId="262"/>
            <ac:spMk id="33" creationId="{D7361ED3-EBE5-4EFC-8DA3-D0CE4BF2F4B1}"/>
          </ac:spMkLst>
        </pc:spChg>
        <pc:spChg chg="add">
          <ac:chgData name="Thomas Humphrey (1705413)" userId="c780d40b-30e5-49d0-9079-02c1cbd1b375" providerId="ADAL" clId="{7F436D80-DC4D-4194-AB65-7FED1EA9F998}" dt="2023-09-20T11:18:41.613" v="3908" actId="26606"/>
          <ac:spMkLst>
            <pc:docMk/>
            <pc:sldMk cId="888485798" sldId="262"/>
            <ac:spMk id="37" creationId="{19A1D830-E73C-47A9-A534-323CEEFF5B32}"/>
          </ac:spMkLst>
        </pc:spChg>
        <pc:spChg chg="add">
          <ac:chgData name="Thomas Humphrey (1705413)" userId="c780d40b-30e5-49d0-9079-02c1cbd1b375" providerId="ADAL" clId="{7F436D80-DC4D-4194-AB65-7FED1EA9F998}" dt="2023-09-20T11:18:41.613" v="3908" actId="26606"/>
          <ac:spMkLst>
            <pc:docMk/>
            <pc:sldMk cId="888485798" sldId="262"/>
            <ac:spMk id="38" creationId="{8F69FBEC-4C47-4288-962D-3FC20C79F3F5}"/>
          </ac:spMkLst>
        </pc:spChg>
        <pc:grpChg chg="add del">
          <ac:chgData name="Thomas Humphrey (1705413)" userId="c780d40b-30e5-49d0-9079-02c1cbd1b375" providerId="ADAL" clId="{7F436D80-DC4D-4194-AB65-7FED1EA9F998}" dt="2023-09-20T11:18:41.550" v="3907" actId="26606"/>
          <ac:grpSpMkLst>
            <pc:docMk/>
            <pc:sldMk cId="888485798" sldId="262"/>
            <ac:grpSpMk id="15" creationId="{85981F80-69EE-4E2B-82A8-47FDFD7720AC}"/>
          </ac:grpSpMkLst>
        </pc:grpChg>
        <pc:grpChg chg="add del">
          <ac:chgData name="Thomas Humphrey (1705413)" userId="c780d40b-30e5-49d0-9079-02c1cbd1b375" providerId="ADAL" clId="{7F436D80-DC4D-4194-AB65-7FED1EA9F998}" dt="2023-09-20T11:18:41.550" v="3907" actId="26606"/>
          <ac:grpSpMkLst>
            <pc:docMk/>
            <pc:sldMk cId="888485798" sldId="262"/>
            <ac:grpSpMk id="27" creationId="{C9E5F284-A588-4AE7-A36D-1C93E4FD0241}"/>
          </ac:grpSpMkLst>
        </pc:grpChg>
        <pc:grpChg chg="add">
          <ac:chgData name="Thomas Humphrey (1705413)" userId="c780d40b-30e5-49d0-9079-02c1cbd1b375" providerId="ADAL" clId="{7F436D80-DC4D-4194-AB65-7FED1EA9F998}" dt="2023-09-20T11:18:41.613" v="3908" actId="26606"/>
          <ac:grpSpMkLst>
            <pc:docMk/>
            <pc:sldMk cId="888485798" sldId="262"/>
            <ac:grpSpMk id="34" creationId="{85105087-7F16-4C94-837C-C45445116665}"/>
          </ac:grpSpMkLst>
        </pc:grpChg>
        <pc:grpChg chg="add">
          <ac:chgData name="Thomas Humphrey (1705413)" userId="c780d40b-30e5-49d0-9079-02c1cbd1b375" providerId="ADAL" clId="{7F436D80-DC4D-4194-AB65-7FED1EA9F998}" dt="2023-09-20T11:18:41.613" v="3908" actId="26606"/>
          <ac:grpSpMkLst>
            <pc:docMk/>
            <pc:sldMk cId="888485798" sldId="262"/>
            <ac:grpSpMk id="39" creationId="{54F6FC82-E588-4DA0-8096-0C3BD54F17B5}"/>
          </ac:grpSpMkLst>
        </pc:grpChg>
        <pc:picChg chg="add mod">
          <ac:chgData name="Thomas Humphrey (1705413)" userId="c780d40b-30e5-49d0-9079-02c1cbd1b375" providerId="ADAL" clId="{7F436D80-DC4D-4194-AB65-7FED1EA9F998}" dt="2023-09-20T11:18:41.613" v="3908" actId="26606"/>
          <ac:picMkLst>
            <pc:docMk/>
            <pc:sldMk cId="888485798" sldId="262"/>
            <ac:picMk id="4" creationId="{D6E8CCAB-039A-3438-6825-1315D0D556CA}"/>
          </ac:picMkLst>
        </pc:picChg>
      </pc:sldChg>
      <pc:sldChg chg="addSp modSp new mod setBg modAnim">
        <pc:chgData name="Thomas Humphrey (1705413)" userId="c780d40b-30e5-49d0-9079-02c1cbd1b375" providerId="ADAL" clId="{7F436D80-DC4D-4194-AB65-7FED1EA9F998}" dt="2023-09-26T08:16:28.338" v="6216" actId="403"/>
        <pc:sldMkLst>
          <pc:docMk/>
          <pc:sldMk cId="1327997235" sldId="263"/>
        </pc:sldMkLst>
        <pc:spChg chg="mod">
          <ac:chgData name="Thomas Humphrey (1705413)" userId="c780d40b-30e5-49d0-9079-02c1cbd1b375" providerId="ADAL" clId="{7F436D80-DC4D-4194-AB65-7FED1EA9F998}" dt="2023-09-24T16:34:44.943" v="6089" actId="14100"/>
          <ac:spMkLst>
            <pc:docMk/>
            <pc:sldMk cId="1327997235" sldId="263"/>
            <ac:spMk id="2" creationId="{45DE1D36-5161-DE7C-A58A-C5BA79DC424F}"/>
          </ac:spMkLst>
        </pc:spChg>
        <pc:spChg chg="mod ord">
          <ac:chgData name="Thomas Humphrey (1705413)" userId="c780d40b-30e5-49d0-9079-02c1cbd1b375" providerId="ADAL" clId="{7F436D80-DC4D-4194-AB65-7FED1EA9F998}" dt="2023-09-26T08:16:28.338" v="6216" actId="403"/>
          <ac:spMkLst>
            <pc:docMk/>
            <pc:sldMk cId="1327997235" sldId="263"/>
            <ac:spMk id="3" creationId="{0542D34B-E80F-6CD1-CE8B-199CF18D85F0}"/>
          </ac:spMkLst>
        </pc:spChg>
        <pc:spChg chg="add">
          <ac:chgData name="Thomas Humphrey (1705413)" userId="c780d40b-30e5-49d0-9079-02c1cbd1b375" providerId="ADAL" clId="{7F436D80-DC4D-4194-AB65-7FED1EA9F998}" dt="2023-09-20T12:06:10.447" v="5101" actId="26606"/>
          <ac:spMkLst>
            <pc:docMk/>
            <pc:sldMk cId="1327997235" sldId="263"/>
            <ac:spMk id="9" creationId="{D2F9B8D9-2A0F-48A2-AD9F-81D8C4970341}"/>
          </ac:spMkLst>
        </pc:spChg>
        <pc:spChg chg="mod">
          <ac:chgData name="Thomas Humphrey (1705413)" userId="c780d40b-30e5-49d0-9079-02c1cbd1b375" providerId="ADAL" clId="{7F436D80-DC4D-4194-AB65-7FED1EA9F998}" dt="2023-09-24T16:34:36.825" v="6086" actId="2711"/>
          <ac:spMkLst>
            <pc:docMk/>
            <pc:sldMk cId="1327997235" sldId="263"/>
            <ac:spMk id="12" creationId="{6BE624B6-B9F4-4C3F-9F6E-2182D90EC5E8}"/>
          </ac:spMkLst>
        </pc:spChg>
        <pc:spChg chg="mod">
          <ac:chgData name="Thomas Humphrey (1705413)" userId="c780d40b-30e5-49d0-9079-02c1cbd1b375" providerId="ADAL" clId="{7F436D80-DC4D-4194-AB65-7FED1EA9F998}" dt="2023-09-24T16:34:36.825" v="6086" actId="2711"/>
          <ac:spMkLst>
            <pc:docMk/>
            <pc:sldMk cId="1327997235" sldId="263"/>
            <ac:spMk id="13" creationId="{8710C23B-B5E1-45A6-80F6-55643AC62B92}"/>
          </ac:spMkLst>
        </pc:spChg>
        <pc:grpChg chg="add">
          <ac:chgData name="Thomas Humphrey (1705413)" userId="c780d40b-30e5-49d0-9079-02c1cbd1b375" providerId="ADAL" clId="{7F436D80-DC4D-4194-AB65-7FED1EA9F998}" dt="2023-09-20T12:06:10.447" v="5101" actId="26606"/>
          <ac:grpSpMkLst>
            <pc:docMk/>
            <pc:sldMk cId="1327997235" sldId="263"/>
            <ac:grpSpMk id="11" creationId="{0F7E20FF-7DA6-46B7-AB0E-E6CBFDD07292}"/>
          </ac:grpSpMkLst>
        </pc:grpChg>
        <pc:picChg chg="add mod">
          <ac:chgData name="Thomas Humphrey (1705413)" userId="c780d40b-30e5-49d0-9079-02c1cbd1b375" providerId="ADAL" clId="{7F436D80-DC4D-4194-AB65-7FED1EA9F998}" dt="2023-09-20T12:06:10.447" v="5101" actId="26606"/>
          <ac:picMkLst>
            <pc:docMk/>
            <pc:sldMk cId="1327997235" sldId="263"/>
            <ac:picMk id="4" creationId="{736CB1AA-28FB-71D4-B358-0F3AD668763A}"/>
          </ac:picMkLst>
        </pc:picChg>
      </pc:sldChg>
      <pc:sldChg chg="new del">
        <pc:chgData name="Thomas Humphrey (1705413)" userId="c780d40b-30e5-49d0-9079-02c1cbd1b375" providerId="ADAL" clId="{7F436D80-DC4D-4194-AB65-7FED1EA9F998}" dt="2023-09-20T11:29:14.679" v="4045" actId="680"/>
        <pc:sldMkLst>
          <pc:docMk/>
          <pc:sldMk cId="1692310468" sldId="263"/>
        </pc:sldMkLst>
      </pc:sldChg>
      <pc:sldChg chg="modSp new mod">
        <pc:chgData name="Thomas Humphrey (1705413)" userId="c780d40b-30e5-49d0-9079-02c1cbd1b375" providerId="ADAL" clId="{7F436D80-DC4D-4194-AB65-7FED1EA9F998}" dt="2023-09-26T08:18:57.293" v="6380" actId="20577"/>
        <pc:sldMkLst>
          <pc:docMk/>
          <pc:sldMk cId="2041944095" sldId="264"/>
        </pc:sldMkLst>
        <pc:spChg chg="mod">
          <ac:chgData name="Thomas Humphrey (1705413)" userId="c780d40b-30e5-49d0-9079-02c1cbd1b375" providerId="ADAL" clId="{7F436D80-DC4D-4194-AB65-7FED1EA9F998}" dt="2023-09-24T16:35:14.157" v="6095" actId="14100"/>
          <ac:spMkLst>
            <pc:docMk/>
            <pc:sldMk cId="2041944095" sldId="264"/>
            <ac:spMk id="2" creationId="{8FB2E2C2-1CC1-DEDC-2AD0-085969244537}"/>
          </ac:spMkLst>
        </pc:spChg>
        <pc:spChg chg="mod">
          <ac:chgData name="Thomas Humphrey (1705413)" userId="c780d40b-30e5-49d0-9079-02c1cbd1b375" providerId="ADAL" clId="{7F436D80-DC4D-4194-AB65-7FED1EA9F998}" dt="2023-09-26T08:18:57.293" v="6380" actId="20577"/>
          <ac:spMkLst>
            <pc:docMk/>
            <pc:sldMk cId="2041944095" sldId="264"/>
            <ac:spMk id="3" creationId="{2175B3A8-BCFC-9B84-9746-12452DE4C65A}"/>
          </ac:spMkLst>
        </pc:spChg>
      </pc:sldChg>
      <pc:sldChg chg="modSp new mod">
        <pc:chgData name="Thomas Humphrey (1705413)" userId="c780d40b-30e5-49d0-9079-02c1cbd1b375" providerId="ADAL" clId="{7F436D80-DC4D-4194-AB65-7FED1EA9F998}" dt="2023-09-24T16:35:30.830" v="6097" actId="2711"/>
        <pc:sldMkLst>
          <pc:docMk/>
          <pc:sldMk cId="4074124971" sldId="265"/>
        </pc:sldMkLst>
        <pc:spChg chg="mod">
          <ac:chgData name="Thomas Humphrey (1705413)" userId="c780d40b-30e5-49d0-9079-02c1cbd1b375" providerId="ADAL" clId="{7F436D80-DC4D-4194-AB65-7FED1EA9F998}" dt="2023-09-24T16:35:30.830" v="6097" actId="2711"/>
          <ac:spMkLst>
            <pc:docMk/>
            <pc:sldMk cId="4074124971" sldId="265"/>
            <ac:spMk id="2" creationId="{8426D13B-1223-B610-DDCC-B11934FE2A25}"/>
          </ac:spMkLst>
        </pc:spChg>
        <pc:spChg chg="mod">
          <ac:chgData name="Thomas Humphrey (1705413)" userId="c780d40b-30e5-49d0-9079-02c1cbd1b375" providerId="ADAL" clId="{7F436D80-DC4D-4194-AB65-7FED1EA9F998}" dt="2023-09-24T16:35:30.830" v="6097" actId="2711"/>
          <ac:spMkLst>
            <pc:docMk/>
            <pc:sldMk cId="4074124971" sldId="265"/>
            <ac:spMk id="3" creationId="{F314D236-19B4-461C-80C2-73661849FB87}"/>
          </ac:spMkLst>
        </pc:spChg>
      </pc:sldChg>
      <pc:sldChg chg="modSp new mod">
        <pc:chgData name="Thomas Humphrey (1705413)" userId="c780d40b-30e5-49d0-9079-02c1cbd1b375" providerId="ADAL" clId="{7F436D80-DC4D-4194-AB65-7FED1EA9F998}" dt="2023-09-24T16:35:45.792" v="6100" actId="14100"/>
        <pc:sldMkLst>
          <pc:docMk/>
          <pc:sldMk cId="2072577661" sldId="266"/>
        </pc:sldMkLst>
        <pc:spChg chg="mod">
          <ac:chgData name="Thomas Humphrey (1705413)" userId="c780d40b-30e5-49d0-9079-02c1cbd1b375" providerId="ADAL" clId="{7F436D80-DC4D-4194-AB65-7FED1EA9F998}" dt="2023-09-24T16:35:42.881" v="6099" actId="14100"/>
          <ac:spMkLst>
            <pc:docMk/>
            <pc:sldMk cId="2072577661" sldId="266"/>
            <ac:spMk id="2" creationId="{03507008-41B2-B308-3487-1C0C593CF920}"/>
          </ac:spMkLst>
        </pc:spChg>
        <pc:spChg chg="mod">
          <ac:chgData name="Thomas Humphrey (1705413)" userId="c780d40b-30e5-49d0-9079-02c1cbd1b375" providerId="ADAL" clId="{7F436D80-DC4D-4194-AB65-7FED1EA9F998}" dt="2023-09-24T16:35:45.792" v="6100" actId="14100"/>
          <ac:spMkLst>
            <pc:docMk/>
            <pc:sldMk cId="2072577661" sldId="266"/>
            <ac:spMk id="3" creationId="{49ACE5DA-5232-9916-4061-38B8F19BA0B1}"/>
          </ac:spMkLst>
        </pc:spChg>
      </pc:sldChg>
      <pc:sldChg chg="modSp new mod">
        <pc:chgData name="Thomas Humphrey (1705413)" userId="c780d40b-30e5-49d0-9079-02c1cbd1b375" providerId="ADAL" clId="{7F436D80-DC4D-4194-AB65-7FED1EA9F998}" dt="2023-09-24T16:35:50.934" v="6101" actId="2711"/>
        <pc:sldMkLst>
          <pc:docMk/>
          <pc:sldMk cId="675462931" sldId="267"/>
        </pc:sldMkLst>
        <pc:spChg chg="mod">
          <ac:chgData name="Thomas Humphrey (1705413)" userId="c780d40b-30e5-49d0-9079-02c1cbd1b375" providerId="ADAL" clId="{7F436D80-DC4D-4194-AB65-7FED1EA9F998}" dt="2023-09-24T16:35:50.934" v="6101" actId="2711"/>
          <ac:spMkLst>
            <pc:docMk/>
            <pc:sldMk cId="675462931" sldId="267"/>
            <ac:spMk id="2" creationId="{538EF235-9D3D-EF4B-B88A-6C2BDC7E5C93}"/>
          </ac:spMkLst>
        </pc:spChg>
        <pc:spChg chg="mod">
          <ac:chgData name="Thomas Humphrey (1705413)" userId="c780d40b-30e5-49d0-9079-02c1cbd1b375" providerId="ADAL" clId="{7F436D80-DC4D-4194-AB65-7FED1EA9F998}" dt="2023-09-24T16:35:50.934" v="6101" actId="2711"/>
          <ac:spMkLst>
            <pc:docMk/>
            <pc:sldMk cId="675462931" sldId="267"/>
            <ac:spMk id="3" creationId="{3A566F77-9C7C-083B-512D-B949A3493E04}"/>
          </ac:spMkLst>
        </pc:spChg>
      </pc:sldChg>
      <pc:sldChg chg="modSp new mod">
        <pc:chgData name="Thomas Humphrey (1705413)" userId="c780d40b-30e5-49d0-9079-02c1cbd1b375" providerId="ADAL" clId="{7F436D80-DC4D-4194-AB65-7FED1EA9F998}" dt="2023-09-26T08:19:51.434" v="6383" actId="113"/>
        <pc:sldMkLst>
          <pc:docMk/>
          <pc:sldMk cId="173755603" sldId="268"/>
        </pc:sldMkLst>
        <pc:spChg chg="mod">
          <ac:chgData name="Thomas Humphrey (1705413)" userId="c780d40b-30e5-49d0-9079-02c1cbd1b375" providerId="ADAL" clId="{7F436D80-DC4D-4194-AB65-7FED1EA9F998}" dt="2023-09-24T16:36:02.741" v="6106" actId="404"/>
          <ac:spMkLst>
            <pc:docMk/>
            <pc:sldMk cId="173755603" sldId="268"/>
            <ac:spMk id="2" creationId="{AC11F69E-E549-DBDF-CF9D-810702EAA27B}"/>
          </ac:spMkLst>
        </pc:spChg>
        <pc:spChg chg="mod">
          <ac:chgData name="Thomas Humphrey (1705413)" userId="c780d40b-30e5-49d0-9079-02c1cbd1b375" providerId="ADAL" clId="{7F436D80-DC4D-4194-AB65-7FED1EA9F998}" dt="2023-09-26T08:19:51.434" v="6383" actId="113"/>
          <ac:spMkLst>
            <pc:docMk/>
            <pc:sldMk cId="173755603" sldId="268"/>
            <ac:spMk id="3" creationId="{DD8026C3-4040-08F6-FC56-31BD735EB49B}"/>
          </ac:spMkLst>
        </pc:spChg>
      </pc:sldChg>
      <pc:sldChg chg="addSp delSp modSp new mod setBg">
        <pc:chgData name="Thomas Humphrey (1705413)" userId="c780d40b-30e5-49d0-9079-02c1cbd1b375" providerId="ADAL" clId="{7F436D80-DC4D-4194-AB65-7FED1EA9F998}" dt="2023-09-24T16:37:09.422" v="6117" actId="14100"/>
        <pc:sldMkLst>
          <pc:docMk/>
          <pc:sldMk cId="2031910160" sldId="269"/>
        </pc:sldMkLst>
        <pc:spChg chg="mod">
          <ac:chgData name="Thomas Humphrey (1705413)" userId="c780d40b-30e5-49d0-9079-02c1cbd1b375" providerId="ADAL" clId="{7F436D80-DC4D-4194-AB65-7FED1EA9F998}" dt="2023-09-24T16:37:06.814" v="6116" actId="14100"/>
          <ac:spMkLst>
            <pc:docMk/>
            <pc:sldMk cId="2031910160" sldId="269"/>
            <ac:spMk id="2" creationId="{FBAB4173-3E25-F700-F000-2A9A863545B9}"/>
          </ac:spMkLst>
        </pc:spChg>
        <pc:spChg chg="mod">
          <ac:chgData name="Thomas Humphrey (1705413)" userId="c780d40b-30e5-49d0-9079-02c1cbd1b375" providerId="ADAL" clId="{7F436D80-DC4D-4194-AB65-7FED1EA9F998}" dt="2023-09-24T16:37:09.422" v="6117" actId="14100"/>
          <ac:spMkLst>
            <pc:docMk/>
            <pc:sldMk cId="2031910160" sldId="269"/>
            <ac:spMk id="3" creationId="{6496BBAB-DC5E-6F42-6832-C59D947709EE}"/>
          </ac:spMkLst>
        </pc:spChg>
        <pc:spChg chg="add del">
          <ac:chgData name="Thomas Humphrey (1705413)" userId="c780d40b-30e5-49d0-9079-02c1cbd1b375" providerId="ADAL" clId="{7F436D80-DC4D-4194-AB65-7FED1EA9F998}" dt="2023-09-20T12:16:23.761" v="5391" actId="26606"/>
          <ac:spMkLst>
            <pc:docMk/>
            <pc:sldMk cId="2031910160" sldId="269"/>
            <ac:spMk id="9" creationId="{89C8D586-1ECD-4981-BED2-97336112C0AD}"/>
          </ac:spMkLst>
        </pc:spChg>
        <pc:grpChg chg="add del">
          <ac:chgData name="Thomas Humphrey (1705413)" userId="c780d40b-30e5-49d0-9079-02c1cbd1b375" providerId="ADAL" clId="{7F436D80-DC4D-4194-AB65-7FED1EA9F998}" dt="2023-09-20T12:16:23.761" v="5391" actId="26606"/>
          <ac:grpSpMkLst>
            <pc:docMk/>
            <pc:sldMk cId="2031910160" sldId="269"/>
            <ac:grpSpMk id="11" creationId="{AF001A23-2767-4A31-BD30-56112DE9527E}"/>
          </ac:grpSpMkLst>
        </pc:grpChg>
        <pc:picChg chg="add del mod">
          <ac:chgData name="Thomas Humphrey (1705413)" userId="c780d40b-30e5-49d0-9079-02c1cbd1b375" providerId="ADAL" clId="{7F436D80-DC4D-4194-AB65-7FED1EA9F998}" dt="2023-09-20T12:16:11.748" v="5389" actId="478"/>
          <ac:picMkLst>
            <pc:docMk/>
            <pc:sldMk cId="2031910160" sldId="269"/>
            <ac:picMk id="4" creationId="{83E43B25-1BED-80C9-81C8-ADF2F8056CAD}"/>
          </ac:picMkLst>
        </pc:picChg>
        <pc:picChg chg="add del">
          <ac:chgData name="Thomas Humphrey (1705413)" userId="c780d40b-30e5-49d0-9079-02c1cbd1b375" providerId="ADAL" clId="{7F436D80-DC4D-4194-AB65-7FED1EA9F998}" dt="2023-09-20T12:16:23.761" v="5391" actId="26606"/>
          <ac:picMkLst>
            <pc:docMk/>
            <pc:sldMk cId="2031910160" sldId="269"/>
            <ac:picMk id="5" creationId="{096C6096-1CFC-35F4-E7AD-DF93703B7B5D}"/>
          </ac:picMkLst>
        </pc:picChg>
      </pc:sldChg>
      <pc:sldChg chg="addSp delSp modSp new mod setBg">
        <pc:chgData name="Thomas Humphrey (1705413)" userId="c780d40b-30e5-49d0-9079-02c1cbd1b375" providerId="ADAL" clId="{7F436D80-DC4D-4194-AB65-7FED1EA9F998}" dt="2023-09-26T08:20:17.113" v="6385" actId="403"/>
        <pc:sldMkLst>
          <pc:docMk/>
          <pc:sldMk cId="684954674" sldId="270"/>
        </pc:sldMkLst>
        <pc:spChg chg="mod">
          <ac:chgData name="Thomas Humphrey (1705413)" userId="c780d40b-30e5-49d0-9079-02c1cbd1b375" providerId="ADAL" clId="{7F436D80-DC4D-4194-AB65-7FED1EA9F998}" dt="2023-09-24T16:37:25.210" v="6121" actId="14100"/>
          <ac:spMkLst>
            <pc:docMk/>
            <pc:sldMk cId="684954674" sldId="270"/>
            <ac:spMk id="2" creationId="{8A8392D0-59F2-1747-8B5A-8AE823EB901A}"/>
          </ac:spMkLst>
        </pc:spChg>
        <pc:spChg chg="mod ord">
          <ac:chgData name="Thomas Humphrey (1705413)" userId="c780d40b-30e5-49d0-9079-02c1cbd1b375" providerId="ADAL" clId="{7F436D80-DC4D-4194-AB65-7FED1EA9F998}" dt="2023-09-26T08:20:17.113" v="6385" actId="403"/>
          <ac:spMkLst>
            <pc:docMk/>
            <pc:sldMk cId="684954674" sldId="270"/>
            <ac:spMk id="3" creationId="{75951F31-7A30-C46C-1207-B6BA4545FADF}"/>
          </ac:spMkLst>
        </pc:spChg>
        <pc:spChg chg="add">
          <ac:chgData name="Thomas Humphrey (1705413)" userId="c780d40b-30e5-49d0-9079-02c1cbd1b375" providerId="ADAL" clId="{7F436D80-DC4D-4194-AB65-7FED1EA9F998}" dt="2023-09-20T12:17:47.484" v="5402" actId="26606"/>
          <ac:spMkLst>
            <pc:docMk/>
            <pc:sldMk cId="684954674" sldId="270"/>
            <ac:spMk id="6" creationId="{F3AF35CD-DA30-4E34-B0F3-32C27766DA05}"/>
          </ac:spMkLst>
        </pc:spChg>
        <pc:spChg chg="add del">
          <ac:chgData name="Thomas Humphrey (1705413)" userId="c780d40b-30e5-49d0-9079-02c1cbd1b375" providerId="ADAL" clId="{7F436D80-DC4D-4194-AB65-7FED1EA9F998}" dt="2023-09-20T12:17:35.419" v="5397" actId="26606"/>
          <ac:spMkLst>
            <pc:docMk/>
            <pc:sldMk cId="684954674" sldId="270"/>
            <ac:spMk id="9" creationId="{CCF043BA-0C52-4068-BCF5-2B2D89BA9D36}"/>
          </ac:spMkLst>
        </pc:spChg>
        <pc:spChg chg="mod">
          <ac:chgData name="Thomas Humphrey (1705413)" userId="c780d40b-30e5-49d0-9079-02c1cbd1b375" providerId="ADAL" clId="{7F436D80-DC4D-4194-AB65-7FED1EA9F998}" dt="2023-09-24T16:37:17.603" v="6118" actId="2711"/>
          <ac:spMkLst>
            <pc:docMk/>
            <pc:sldMk cId="684954674" sldId="270"/>
            <ac:spMk id="12" creationId="{54B91A37-AA1F-4966-8ACF-93023547DA92}"/>
          </ac:spMkLst>
        </pc:spChg>
        <pc:spChg chg="mod">
          <ac:chgData name="Thomas Humphrey (1705413)" userId="c780d40b-30e5-49d0-9079-02c1cbd1b375" providerId="ADAL" clId="{7F436D80-DC4D-4194-AB65-7FED1EA9F998}" dt="2023-09-24T16:37:17.603" v="6118" actId="2711"/>
          <ac:spMkLst>
            <pc:docMk/>
            <pc:sldMk cId="684954674" sldId="270"/>
            <ac:spMk id="13" creationId="{17B17AC5-0931-432F-9A4A-DDCFAA010ABC}"/>
          </ac:spMkLst>
        </pc:spChg>
        <pc:spChg chg="add del">
          <ac:chgData name="Thomas Humphrey (1705413)" userId="c780d40b-30e5-49d0-9079-02c1cbd1b375" providerId="ADAL" clId="{7F436D80-DC4D-4194-AB65-7FED1EA9F998}" dt="2023-09-20T12:17:44.529" v="5399" actId="26606"/>
          <ac:spMkLst>
            <pc:docMk/>
            <pc:sldMk cId="684954674" sldId="270"/>
            <ac:spMk id="15" creationId="{504B0465-3B07-49BF-BEA7-D81476246293}"/>
          </ac:spMkLst>
        </pc:spChg>
        <pc:spChg chg="add del">
          <ac:chgData name="Thomas Humphrey (1705413)" userId="c780d40b-30e5-49d0-9079-02c1cbd1b375" providerId="ADAL" clId="{7F436D80-DC4D-4194-AB65-7FED1EA9F998}" dt="2023-09-20T12:17:44.529" v="5399" actId="26606"/>
          <ac:spMkLst>
            <pc:docMk/>
            <pc:sldMk cId="684954674" sldId="270"/>
            <ac:spMk id="16" creationId="{E009DD9B-5EE2-4C0D-8B2B-351C8C102205}"/>
          </ac:spMkLst>
        </pc:spChg>
        <pc:spChg chg="add del">
          <ac:chgData name="Thomas Humphrey (1705413)" userId="c780d40b-30e5-49d0-9079-02c1cbd1b375" providerId="ADAL" clId="{7F436D80-DC4D-4194-AB65-7FED1EA9F998}" dt="2023-09-20T12:17:44.529" v="5399" actId="26606"/>
          <ac:spMkLst>
            <pc:docMk/>
            <pc:sldMk cId="684954674" sldId="270"/>
            <ac:spMk id="17" creationId="{49B7FFA5-14CB-4A4F-9BCC-CA3AA5D9D276}"/>
          </ac:spMkLst>
        </pc:spChg>
        <pc:spChg chg="add del">
          <ac:chgData name="Thomas Humphrey (1705413)" userId="c780d40b-30e5-49d0-9079-02c1cbd1b375" providerId="ADAL" clId="{7F436D80-DC4D-4194-AB65-7FED1EA9F998}" dt="2023-09-20T12:17:44.529" v="5399" actId="26606"/>
          <ac:spMkLst>
            <pc:docMk/>
            <pc:sldMk cId="684954674" sldId="270"/>
            <ac:spMk id="18" creationId="{E720DB99-7745-4E75-9D96-AAB6D55C531E}"/>
          </ac:spMkLst>
        </pc:spChg>
        <pc:spChg chg="add del">
          <ac:chgData name="Thomas Humphrey (1705413)" userId="c780d40b-30e5-49d0-9079-02c1cbd1b375" providerId="ADAL" clId="{7F436D80-DC4D-4194-AB65-7FED1EA9F998}" dt="2023-09-20T12:17:44.529" v="5399" actId="26606"/>
          <ac:spMkLst>
            <pc:docMk/>
            <pc:sldMk cId="684954674" sldId="270"/>
            <ac:spMk id="19" creationId="{04E48745-7512-4EC2-9E20-9092D12150CA}"/>
          </ac:spMkLst>
        </pc:spChg>
        <pc:spChg chg="add del">
          <ac:chgData name="Thomas Humphrey (1705413)" userId="c780d40b-30e5-49d0-9079-02c1cbd1b375" providerId="ADAL" clId="{7F436D80-DC4D-4194-AB65-7FED1EA9F998}" dt="2023-09-20T12:17:44.529" v="5399" actId="26606"/>
          <ac:spMkLst>
            <pc:docMk/>
            <pc:sldMk cId="684954674" sldId="270"/>
            <ac:spMk id="20" creationId="{D68803C4-E159-4360-B7BB-74205C8F782D}"/>
          </ac:spMkLst>
        </pc:spChg>
        <pc:grpChg chg="add">
          <ac:chgData name="Thomas Humphrey (1705413)" userId="c780d40b-30e5-49d0-9079-02c1cbd1b375" providerId="ADAL" clId="{7F436D80-DC4D-4194-AB65-7FED1EA9F998}" dt="2023-09-20T12:17:47.484" v="5402" actId="26606"/>
          <ac:grpSpMkLst>
            <pc:docMk/>
            <pc:sldMk cId="684954674" sldId="270"/>
            <ac:grpSpMk id="7" creationId="{BCFC42DC-2C46-47C4-BC61-530557385DBD}"/>
          </ac:grpSpMkLst>
        </pc:grpChg>
        <pc:grpChg chg="add del">
          <ac:chgData name="Thomas Humphrey (1705413)" userId="c780d40b-30e5-49d0-9079-02c1cbd1b375" providerId="ADAL" clId="{7F436D80-DC4D-4194-AB65-7FED1EA9F998}" dt="2023-09-20T12:17:35.419" v="5397" actId="26606"/>
          <ac:grpSpMkLst>
            <pc:docMk/>
            <pc:sldMk cId="684954674" sldId="270"/>
            <ac:grpSpMk id="11" creationId="{789ACCC8-A635-400E-B9C0-AD9CA57109CE}"/>
          </ac:grpSpMkLst>
        </pc:grpChg>
        <pc:picChg chg="add mod">
          <ac:chgData name="Thomas Humphrey (1705413)" userId="c780d40b-30e5-49d0-9079-02c1cbd1b375" providerId="ADAL" clId="{7F436D80-DC4D-4194-AB65-7FED1EA9F998}" dt="2023-09-20T12:17:47.484" v="5402" actId="26606"/>
          <ac:picMkLst>
            <pc:docMk/>
            <pc:sldMk cId="684954674" sldId="270"/>
            <ac:picMk id="4" creationId="{7C48FD9E-0383-36B4-E559-C86971B8533E}"/>
          </ac:picMkLst>
        </pc:picChg>
      </pc:sldChg>
      <pc:sldChg chg="addSp delSp modSp new del mod setBg">
        <pc:chgData name="Thomas Humphrey (1705413)" userId="c780d40b-30e5-49d0-9079-02c1cbd1b375" providerId="ADAL" clId="{7F436D80-DC4D-4194-AB65-7FED1EA9F998}" dt="2023-09-20T12:19:42.854" v="5412" actId="2696"/>
        <pc:sldMkLst>
          <pc:docMk/>
          <pc:sldMk cId="3009393289" sldId="271"/>
        </pc:sldMkLst>
        <pc:spChg chg="add del">
          <ac:chgData name="Thomas Humphrey (1705413)" userId="c780d40b-30e5-49d0-9079-02c1cbd1b375" providerId="ADAL" clId="{7F436D80-DC4D-4194-AB65-7FED1EA9F998}" dt="2023-09-20T12:18:31.520" v="5408" actId="26606"/>
          <ac:spMkLst>
            <pc:docMk/>
            <pc:sldMk cId="3009393289" sldId="271"/>
            <ac:spMk id="7" creationId="{AE20707D-5841-41A3-B3F5-FD5979CAE689}"/>
          </ac:spMkLst>
        </pc:spChg>
        <pc:spChg chg="add del">
          <ac:chgData name="Thomas Humphrey (1705413)" userId="c780d40b-30e5-49d0-9079-02c1cbd1b375" providerId="ADAL" clId="{7F436D80-DC4D-4194-AB65-7FED1EA9F998}" dt="2023-09-20T12:18:31.520" v="5408" actId="26606"/>
          <ac:spMkLst>
            <pc:docMk/>
            <pc:sldMk cId="3009393289" sldId="271"/>
            <ac:spMk id="9" creationId="{C9F05012-3070-48EC-BC58-E908A8D70BB8}"/>
          </ac:spMkLst>
        </pc:spChg>
        <pc:spChg chg="add del">
          <ac:chgData name="Thomas Humphrey (1705413)" userId="c780d40b-30e5-49d0-9079-02c1cbd1b375" providerId="ADAL" clId="{7F436D80-DC4D-4194-AB65-7FED1EA9F998}" dt="2023-09-20T12:18:31.520" v="5408" actId="26606"/>
          <ac:spMkLst>
            <pc:docMk/>
            <pc:sldMk cId="3009393289" sldId="271"/>
            <ac:spMk id="11" creationId="{33EAD004-AB0B-4352-9991-A040EA93DF95}"/>
          </ac:spMkLst>
        </pc:spChg>
        <pc:picChg chg="add del mod">
          <ac:chgData name="Thomas Humphrey (1705413)" userId="c780d40b-30e5-49d0-9079-02c1cbd1b375" providerId="ADAL" clId="{7F436D80-DC4D-4194-AB65-7FED1EA9F998}" dt="2023-09-20T12:18:33.930" v="5409"/>
          <ac:picMkLst>
            <pc:docMk/>
            <pc:sldMk cId="3009393289" sldId="271"/>
            <ac:picMk id="2" creationId="{6B92284D-4922-DE79-A041-AB567A4E583C}"/>
          </ac:picMkLst>
        </pc:picChg>
        <pc:picChg chg="add del">
          <ac:chgData name="Thomas Humphrey (1705413)" userId="c780d40b-30e5-49d0-9079-02c1cbd1b375" providerId="ADAL" clId="{7F436D80-DC4D-4194-AB65-7FED1EA9F998}" dt="2023-09-20T12:19:38.382" v="5411" actId="21"/>
          <ac:picMkLst>
            <pc:docMk/>
            <pc:sldMk cId="3009393289" sldId="271"/>
            <ac:picMk id="4" creationId="{EB26CD3C-5F63-2287-8AF2-D67FB241CCFC}"/>
          </ac:picMkLst>
        </pc:picChg>
      </pc:sldChg>
      <pc:sldChg chg="addSp delSp modSp new mod setBg">
        <pc:chgData name="Thomas Humphrey (1705413)" userId="c780d40b-30e5-49d0-9079-02c1cbd1b375" providerId="ADAL" clId="{7F436D80-DC4D-4194-AB65-7FED1EA9F998}" dt="2023-09-24T16:38:14.415" v="6133" actId="313"/>
        <pc:sldMkLst>
          <pc:docMk/>
          <pc:sldMk cId="3868626979" sldId="271"/>
        </pc:sldMkLst>
        <pc:spChg chg="mod ord">
          <ac:chgData name="Thomas Humphrey (1705413)" userId="c780d40b-30e5-49d0-9079-02c1cbd1b375" providerId="ADAL" clId="{7F436D80-DC4D-4194-AB65-7FED1EA9F998}" dt="2023-09-24T16:38:14.415" v="6133" actId="313"/>
          <ac:spMkLst>
            <pc:docMk/>
            <pc:sldMk cId="3868626979" sldId="271"/>
            <ac:spMk id="2" creationId="{4B0DFFE0-AE6E-B294-D3F0-4C30DF2C2F27}"/>
          </ac:spMkLst>
        </pc:spChg>
        <pc:spChg chg="add del">
          <ac:chgData name="Thomas Humphrey (1705413)" userId="c780d40b-30e5-49d0-9079-02c1cbd1b375" providerId="ADAL" clId="{7F436D80-DC4D-4194-AB65-7FED1EA9F998}" dt="2023-09-20T12:20:32.294" v="5453" actId="26606"/>
          <ac:spMkLst>
            <pc:docMk/>
            <pc:sldMk cId="3868626979" sldId="271"/>
            <ac:spMk id="8" creationId="{7049A7D3-684C-4C59-A4B6-7B308A6AD34D}"/>
          </ac:spMkLst>
        </pc:spChg>
        <pc:spChg chg="add del">
          <ac:chgData name="Thomas Humphrey (1705413)" userId="c780d40b-30e5-49d0-9079-02c1cbd1b375" providerId="ADAL" clId="{7F436D80-DC4D-4194-AB65-7FED1EA9F998}" dt="2023-09-20T12:20:32.294" v="5453" actId="26606"/>
          <ac:spMkLst>
            <pc:docMk/>
            <pc:sldMk cId="3868626979" sldId="271"/>
            <ac:spMk id="10" creationId="{D7B1087B-C592-40E7-B532-60B453A2FE6A}"/>
          </ac:spMkLst>
        </pc:spChg>
        <pc:spChg chg="add del">
          <ac:chgData name="Thomas Humphrey (1705413)" userId="c780d40b-30e5-49d0-9079-02c1cbd1b375" providerId="ADAL" clId="{7F436D80-DC4D-4194-AB65-7FED1EA9F998}" dt="2023-09-20T12:20:32.294" v="5453" actId="26606"/>
          <ac:spMkLst>
            <pc:docMk/>
            <pc:sldMk cId="3868626979" sldId="271"/>
            <ac:spMk id="12" creationId="{14AE7447-E8F8-4A0F-9E3D-94842BFF886E}"/>
          </ac:spMkLst>
        </pc:spChg>
        <pc:spChg chg="add del">
          <ac:chgData name="Thomas Humphrey (1705413)" userId="c780d40b-30e5-49d0-9079-02c1cbd1b375" providerId="ADAL" clId="{7F436D80-DC4D-4194-AB65-7FED1EA9F998}" dt="2023-09-20T12:20:32.294" v="5453" actId="26606"/>
          <ac:spMkLst>
            <pc:docMk/>
            <pc:sldMk cId="3868626979" sldId="271"/>
            <ac:spMk id="18" creationId="{0680B5D0-24EC-465A-A0E6-C4DF951E0043}"/>
          </ac:spMkLst>
        </pc:spChg>
        <pc:spChg chg="add del">
          <ac:chgData name="Thomas Humphrey (1705413)" userId="c780d40b-30e5-49d0-9079-02c1cbd1b375" providerId="ADAL" clId="{7F436D80-DC4D-4194-AB65-7FED1EA9F998}" dt="2023-09-20T12:20:32.294" v="5453" actId="26606"/>
          <ac:spMkLst>
            <pc:docMk/>
            <pc:sldMk cId="3868626979" sldId="271"/>
            <ac:spMk id="20" creationId="{30BF1B50-A83E-4ED6-A2AA-C943C1F89F85}"/>
          </ac:spMkLst>
        </pc:spChg>
        <pc:spChg chg="add del">
          <ac:chgData name="Thomas Humphrey (1705413)" userId="c780d40b-30e5-49d0-9079-02c1cbd1b375" providerId="ADAL" clId="{7F436D80-DC4D-4194-AB65-7FED1EA9F998}" dt="2023-09-20T12:20:32.294" v="5453" actId="26606"/>
          <ac:spMkLst>
            <pc:docMk/>
            <pc:sldMk cId="3868626979" sldId="271"/>
            <ac:spMk id="22" creationId="{1F31E8B2-210B-4B90-83BB-3B180732EF38}"/>
          </ac:spMkLst>
        </pc:spChg>
        <pc:spChg chg="add del">
          <ac:chgData name="Thomas Humphrey (1705413)" userId="c780d40b-30e5-49d0-9079-02c1cbd1b375" providerId="ADAL" clId="{7F436D80-DC4D-4194-AB65-7FED1EA9F998}" dt="2023-09-20T12:20:32.294" v="5453" actId="26606"/>
          <ac:spMkLst>
            <pc:docMk/>
            <pc:sldMk cId="3868626979" sldId="271"/>
            <ac:spMk id="24" creationId="{6B387409-2B98-40F8-A65F-EF7CF989512F}"/>
          </ac:spMkLst>
        </pc:spChg>
        <pc:spChg chg="add del">
          <ac:chgData name="Thomas Humphrey (1705413)" userId="c780d40b-30e5-49d0-9079-02c1cbd1b375" providerId="ADAL" clId="{7F436D80-DC4D-4194-AB65-7FED1EA9F998}" dt="2023-09-20T12:20:36.771" v="5455" actId="26606"/>
          <ac:spMkLst>
            <pc:docMk/>
            <pc:sldMk cId="3868626979" sldId="271"/>
            <ac:spMk id="30" creationId="{2550AE69-AC86-4188-83E5-A856C4F1DCFF}"/>
          </ac:spMkLst>
        </pc:spChg>
        <pc:spChg chg="add del">
          <ac:chgData name="Thomas Humphrey (1705413)" userId="c780d40b-30e5-49d0-9079-02c1cbd1b375" providerId="ADAL" clId="{7F436D80-DC4D-4194-AB65-7FED1EA9F998}" dt="2023-09-20T12:20:36.771" v="5455" actId="26606"/>
          <ac:spMkLst>
            <pc:docMk/>
            <pc:sldMk cId="3868626979" sldId="271"/>
            <ac:spMk id="31" creationId="{EC4CA156-2C9D-4F0C-B229-88D8B5E17BCF}"/>
          </ac:spMkLst>
        </pc:spChg>
        <pc:spChg chg="add del">
          <ac:chgData name="Thomas Humphrey (1705413)" userId="c780d40b-30e5-49d0-9079-02c1cbd1b375" providerId="ADAL" clId="{7F436D80-DC4D-4194-AB65-7FED1EA9F998}" dt="2023-09-20T12:20:36.771" v="5455" actId="26606"/>
          <ac:spMkLst>
            <pc:docMk/>
            <pc:sldMk cId="3868626979" sldId="271"/>
            <ac:spMk id="32" creationId="{D7361ED3-EBE5-4EFC-8DA3-D0CE4BF2F4B1}"/>
          </ac:spMkLst>
        </pc:spChg>
        <pc:spChg chg="add del">
          <ac:chgData name="Thomas Humphrey (1705413)" userId="c780d40b-30e5-49d0-9079-02c1cbd1b375" providerId="ADAL" clId="{7F436D80-DC4D-4194-AB65-7FED1EA9F998}" dt="2023-09-20T12:20:36.771" v="5455" actId="26606"/>
          <ac:spMkLst>
            <pc:docMk/>
            <pc:sldMk cId="3868626979" sldId="271"/>
            <ac:spMk id="36" creationId="{19A1D830-E73C-47A9-A534-323CEEFF5B32}"/>
          </ac:spMkLst>
        </pc:spChg>
        <pc:spChg chg="add del">
          <ac:chgData name="Thomas Humphrey (1705413)" userId="c780d40b-30e5-49d0-9079-02c1cbd1b375" providerId="ADAL" clId="{7F436D80-DC4D-4194-AB65-7FED1EA9F998}" dt="2023-09-20T12:20:36.771" v="5455" actId="26606"/>
          <ac:spMkLst>
            <pc:docMk/>
            <pc:sldMk cId="3868626979" sldId="271"/>
            <ac:spMk id="37" creationId="{8F69FBEC-4C47-4288-962D-3FC20C79F3F5}"/>
          </ac:spMkLst>
        </pc:spChg>
        <pc:spChg chg="add del">
          <ac:chgData name="Thomas Humphrey (1705413)" userId="c780d40b-30e5-49d0-9079-02c1cbd1b375" providerId="ADAL" clId="{7F436D80-DC4D-4194-AB65-7FED1EA9F998}" dt="2023-09-20T12:20:39.233" v="5457" actId="26606"/>
          <ac:spMkLst>
            <pc:docMk/>
            <pc:sldMk cId="3868626979" sldId="271"/>
            <ac:spMk id="41" creationId="{2550AE69-AC86-4188-83E5-A856C4F1DCFF}"/>
          </ac:spMkLst>
        </pc:spChg>
        <pc:spChg chg="add del">
          <ac:chgData name="Thomas Humphrey (1705413)" userId="c780d40b-30e5-49d0-9079-02c1cbd1b375" providerId="ADAL" clId="{7F436D80-DC4D-4194-AB65-7FED1EA9F998}" dt="2023-09-20T12:20:39.233" v="5457" actId="26606"/>
          <ac:spMkLst>
            <pc:docMk/>
            <pc:sldMk cId="3868626979" sldId="271"/>
            <ac:spMk id="42" creationId="{EC4CA156-2C9D-4F0C-B229-88D8B5E17BCF}"/>
          </ac:spMkLst>
        </pc:spChg>
        <pc:spChg chg="add del">
          <ac:chgData name="Thomas Humphrey (1705413)" userId="c780d40b-30e5-49d0-9079-02c1cbd1b375" providerId="ADAL" clId="{7F436D80-DC4D-4194-AB65-7FED1EA9F998}" dt="2023-09-20T12:20:39.233" v="5457" actId="26606"/>
          <ac:spMkLst>
            <pc:docMk/>
            <pc:sldMk cId="3868626979" sldId="271"/>
            <ac:spMk id="43" creationId="{D7361ED3-EBE5-4EFC-8DA3-D0CE4BF2F4B1}"/>
          </ac:spMkLst>
        </pc:spChg>
        <pc:spChg chg="add del">
          <ac:chgData name="Thomas Humphrey (1705413)" userId="c780d40b-30e5-49d0-9079-02c1cbd1b375" providerId="ADAL" clId="{7F436D80-DC4D-4194-AB65-7FED1EA9F998}" dt="2023-09-20T12:20:39.233" v="5457" actId="26606"/>
          <ac:spMkLst>
            <pc:docMk/>
            <pc:sldMk cId="3868626979" sldId="271"/>
            <ac:spMk id="45" creationId="{5AAA0D94-BFF0-44AF-9E04-13800A619408}"/>
          </ac:spMkLst>
        </pc:spChg>
        <pc:spChg chg="add del">
          <ac:chgData name="Thomas Humphrey (1705413)" userId="c780d40b-30e5-49d0-9079-02c1cbd1b375" providerId="ADAL" clId="{7F436D80-DC4D-4194-AB65-7FED1EA9F998}" dt="2023-09-20T12:20:39.233" v="5457" actId="26606"/>
          <ac:spMkLst>
            <pc:docMk/>
            <pc:sldMk cId="3868626979" sldId="271"/>
            <ac:spMk id="46" creationId="{4E0242FF-80FA-4D90-877A-E17E4224060A}"/>
          </ac:spMkLst>
        </pc:spChg>
        <pc:spChg chg="add del">
          <ac:chgData name="Thomas Humphrey (1705413)" userId="c780d40b-30e5-49d0-9079-02c1cbd1b375" providerId="ADAL" clId="{7F436D80-DC4D-4194-AB65-7FED1EA9F998}" dt="2023-09-20T12:20:39.233" v="5457" actId="26606"/>
          <ac:spMkLst>
            <pc:docMk/>
            <pc:sldMk cId="3868626979" sldId="271"/>
            <ac:spMk id="47" creationId="{1B92E287-CC3E-48F7-B435-D232FB9006BA}"/>
          </ac:spMkLst>
        </pc:spChg>
        <pc:spChg chg="add del">
          <ac:chgData name="Thomas Humphrey (1705413)" userId="c780d40b-30e5-49d0-9079-02c1cbd1b375" providerId="ADAL" clId="{7F436D80-DC4D-4194-AB65-7FED1EA9F998}" dt="2023-09-20T12:20:39.233" v="5457" actId="26606"/>
          <ac:spMkLst>
            <pc:docMk/>
            <pc:sldMk cId="3868626979" sldId="271"/>
            <ac:spMk id="48" creationId="{B354BB7A-6D45-494D-90A8-2F497C01F67E}"/>
          </ac:spMkLst>
        </pc:spChg>
        <pc:spChg chg="add">
          <ac:chgData name="Thomas Humphrey (1705413)" userId="c780d40b-30e5-49d0-9079-02c1cbd1b375" providerId="ADAL" clId="{7F436D80-DC4D-4194-AB65-7FED1EA9F998}" dt="2023-09-20T12:20:39.327" v="5458" actId="26606"/>
          <ac:spMkLst>
            <pc:docMk/>
            <pc:sldMk cId="3868626979" sldId="271"/>
            <ac:spMk id="51" creationId="{7049A7D3-684C-4C59-A4B6-7B308A6AD34D}"/>
          </ac:spMkLst>
        </pc:spChg>
        <pc:spChg chg="add">
          <ac:chgData name="Thomas Humphrey (1705413)" userId="c780d40b-30e5-49d0-9079-02c1cbd1b375" providerId="ADAL" clId="{7F436D80-DC4D-4194-AB65-7FED1EA9F998}" dt="2023-09-20T12:20:39.327" v="5458" actId="26606"/>
          <ac:spMkLst>
            <pc:docMk/>
            <pc:sldMk cId="3868626979" sldId="271"/>
            <ac:spMk id="52" creationId="{D7B1087B-C592-40E7-B532-60B453A2FE6A}"/>
          </ac:spMkLst>
        </pc:spChg>
        <pc:spChg chg="add">
          <ac:chgData name="Thomas Humphrey (1705413)" userId="c780d40b-30e5-49d0-9079-02c1cbd1b375" providerId="ADAL" clId="{7F436D80-DC4D-4194-AB65-7FED1EA9F998}" dt="2023-09-20T12:20:39.327" v="5458" actId="26606"/>
          <ac:spMkLst>
            <pc:docMk/>
            <pc:sldMk cId="3868626979" sldId="271"/>
            <ac:spMk id="53" creationId="{14AE7447-E8F8-4A0F-9E3D-94842BFF886E}"/>
          </ac:spMkLst>
        </pc:spChg>
        <pc:spChg chg="add">
          <ac:chgData name="Thomas Humphrey (1705413)" userId="c780d40b-30e5-49d0-9079-02c1cbd1b375" providerId="ADAL" clId="{7F436D80-DC4D-4194-AB65-7FED1EA9F998}" dt="2023-09-20T12:20:39.327" v="5458" actId="26606"/>
          <ac:spMkLst>
            <pc:docMk/>
            <pc:sldMk cId="3868626979" sldId="271"/>
            <ac:spMk id="57" creationId="{0680B5D0-24EC-465A-A0E6-C4DF951E0043}"/>
          </ac:spMkLst>
        </pc:spChg>
        <pc:spChg chg="add">
          <ac:chgData name="Thomas Humphrey (1705413)" userId="c780d40b-30e5-49d0-9079-02c1cbd1b375" providerId="ADAL" clId="{7F436D80-DC4D-4194-AB65-7FED1EA9F998}" dt="2023-09-20T12:20:39.327" v="5458" actId="26606"/>
          <ac:spMkLst>
            <pc:docMk/>
            <pc:sldMk cId="3868626979" sldId="271"/>
            <ac:spMk id="58" creationId="{30BF1B50-A83E-4ED6-A2AA-C943C1F89F85}"/>
          </ac:spMkLst>
        </pc:spChg>
        <pc:spChg chg="add">
          <ac:chgData name="Thomas Humphrey (1705413)" userId="c780d40b-30e5-49d0-9079-02c1cbd1b375" providerId="ADAL" clId="{7F436D80-DC4D-4194-AB65-7FED1EA9F998}" dt="2023-09-20T12:20:39.327" v="5458" actId="26606"/>
          <ac:spMkLst>
            <pc:docMk/>
            <pc:sldMk cId="3868626979" sldId="271"/>
            <ac:spMk id="59" creationId="{1F31E8B2-210B-4B90-83BB-3B180732EF38}"/>
          </ac:spMkLst>
        </pc:spChg>
        <pc:spChg chg="add">
          <ac:chgData name="Thomas Humphrey (1705413)" userId="c780d40b-30e5-49d0-9079-02c1cbd1b375" providerId="ADAL" clId="{7F436D80-DC4D-4194-AB65-7FED1EA9F998}" dt="2023-09-20T12:20:39.327" v="5458" actId="26606"/>
          <ac:spMkLst>
            <pc:docMk/>
            <pc:sldMk cId="3868626979" sldId="271"/>
            <ac:spMk id="60" creationId="{6B387409-2B98-40F8-A65F-EF7CF989512F}"/>
          </ac:spMkLst>
        </pc:spChg>
        <pc:grpChg chg="add del">
          <ac:chgData name="Thomas Humphrey (1705413)" userId="c780d40b-30e5-49d0-9079-02c1cbd1b375" providerId="ADAL" clId="{7F436D80-DC4D-4194-AB65-7FED1EA9F998}" dt="2023-09-20T12:20:32.294" v="5453" actId="26606"/>
          <ac:grpSpMkLst>
            <pc:docMk/>
            <pc:sldMk cId="3868626979" sldId="271"/>
            <ac:grpSpMk id="14" creationId="{85981F80-69EE-4E2B-82A8-47FDFD7720AC}"/>
          </ac:grpSpMkLst>
        </pc:grpChg>
        <pc:grpChg chg="add del">
          <ac:chgData name="Thomas Humphrey (1705413)" userId="c780d40b-30e5-49d0-9079-02c1cbd1b375" providerId="ADAL" clId="{7F436D80-DC4D-4194-AB65-7FED1EA9F998}" dt="2023-09-20T12:20:32.294" v="5453" actId="26606"/>
          <ac:grpSpMkLst>
            <pc:docMk/>
            <pc:sldMk cId="3868626979" sldId="271"/>
            <ac:grpSpMk id="26" creationId="{C9E5F284-A588-4AE7-A36D-1C93E4FD0241}"/>
          </ac:grpSpMkLst>
        </pc:grpChg>
        <pc:grpChg chg="add del">
          <ac:chgData name="Thomas Humphrey (1705413)" userId="c780d40b-30e5-49d0-9079-02c1cbd1b375" providerId="ADAL" clId="{7F436D80-DC4D-4194-AB65-7FED1EA9F998}" dt="2023-09-20T12:20:36.771" v="5455" actId="26606"/>
          <ac:grpSpMkLst>
            <pc:docMk/>
            <pc:sldMk cId="3868626979" sldId="271"/>
            <ac:grpSpMk id="33" creationId="{85105087-7F16-4C94-837C-C45445116665}"/>
          </ac:grpSpMkLst>
        </pc:grpChg>
        <pc:grpChg chg="add del">
          <ac:chgData name="Thomas Humphrey (1705413)" userId="c780d40b-30e5-49d0-9079-02c1cbd1b375" providerId="ADAL" clId="{7F436D80-DC4D-4194-AB65-7FED1EA9F998}" dt="2023-09-20T12:20:36.771" v="5455" actId="26606"/>
          <ac:grpSpMkLst>
            <pc:docMk/>
            <pc:sldMk cId="3868626979" sldId="271"/>
            <ac:grpSpMk id="38" creationId="{54F6FC82-E588-4DA0-8096-0C3BD54F17B5}"/>
          </ac:grpSpMkLst>
        </pc:grpChg>
        <pc:grpChg chg="add del">
          <ac:chgData name="Thomas Humphrey (1705413)" userId="c780d40b-30e5-49d0-9079-02c1cbd1b375" providerId="ADAL" clId="{7F436D80-DC4D-4194-AB65-7FED1EA9F998}" dt="2023-09-20T12:20:39.233" v="5457" actId="26606"/>
          <ac:grpSpMkLst>
            <pc:docMk/>
            <pc:sldMk cId="3868626979" sldId="271"/>
            <ac:grpSpMk id="44" creationId="{85105087-7F16-4C94-837C-C45445116665}"/>
          </ac:grpSpMkLst>
        </pc:grpChg>
        <pc:grpChg chg="add del">
          <ac:chgData name="Thomas Humphrey (1705413)" userId="c780d40b-30e5-49d0-9079-02c1cbd1b375" providerId="ADAL" clId="{7F436D80-DC4D-4194-AB65-7FED1EA9F998}" dt="2023-09-20T12:20:39.233" v="5457" actId="26606"/>
          <ac:grpSpMkLst>
            <pc:docMk/>
            <pc:sldMk cId="3868626979" sldId="271"/>
            <ac:grpSpMk id="49" creationId="{A12E4495-24BE-4FFE-91E5-5BA7727EF108}"/>
          </ac:grpSpMkLst>
        </pc:grpChg>
        <pc:grpChg chg="add">
          <ac:chgData name="Thomas Humphrey (1705413)" userId="c780d40b-30e5-49d0-9079-02c1cbd1b375" providerId="ADAL" clId="{7F436D80-DC4D-4194-AB65-7FED1EA9F998}" dt="2023-09-20T12:20:39.327" v="5458" actId="26606"/>
          <ac:grpSpMkLst>
            <pc:docMk/>
            <pc:sldMk cId="3868626979" sldId="271"/>
            <ac:grpSpMk id="54" creationId="{85981F80-69EE-4E2B-82A8-47FDFD7720AC}"/>
          </ac:grpSpMkLst>
        </pc:grpChg>
        <pc:grpChg chg="add">
          <ac:chgData name="Thomas Humphrey (1705413)" userId="c780d40b-30e5-49d0-9079-02c1cbd1b375" providerId="ADAL" clId="{7F436D80-DC4D-4194-AB65-7FED1EA9F998}" dt="2023-09-20T12:20:39.327" v="5458" actId="26606"/>
          <ac:grpSpMkLst>
            <pc:docMk/>
            <pc:sldMk cId="3868626979" sldId="271"/>
            <ac:grpSpMk id="61" creationId="{C9E5F284-A588-4AE7-A36D-1C93E4FD0241}"/>
          </ac:grpSpMkLst>
        </pc:grpChg>
        <pc:picChg chg="add mod">
          <ac:chgData name="Thomas Humphrey (1705413)" userId="c780d40b-30e5-49d0-9079-02c1cbd1b375" providerId="ADAL" clId="{7F436D80-DC4D-4194-AB65-7FED1EA9F998}" dt="2023-09-20T12:20:54.498" v="5466" actId="1038"/>
          <ac:picMkLst>
            <pc:docMk/>
            <pc:sldMk cId="3868626979" sldId="271"/>
            <ac:picMk id="3" creationId="{AE383B02-AD8F-F466-8C6C-62C81555C268}"/>
          </ac:picMkLst>
        </pc:picChg>
        <pc:cxnChg chg="add del">
          <ac:chgData name="Thomas Humphrey (1705413)" userId="c780d40b-30e5-49d0-9079-02c1cbd1b375" providerId="ADAL" clId="{7F436D80-DC4D-4194-AB65-7FED1EA9F998}" dt="2023-09-20T12:21:10.166" v="5468" actId="11529"/>
          <ac:cxnSpMkLst>
            <pc:docMk/>
            <pc:sldMk cId="3868626979" sldId="271"/>
            <ac:cxnSpMk id="5" creationId="{E3AE6521-DEDB-BA63-133F-208F51D2C03A}"/>
          </ac:cxnSpMkLst>
        </pc:cxnChg>
        <pc:cxnChg chg="add mod">
          <ac:chgData name="Thomas Humphrey (1705413)" userId="c780d40b-30e5-49d0-9079-02c1cbd1b375" providerId="ADAL" clId="{7F436D80-DC4D-4194-AB65-7FED1EA9F998}" dt="2023-09-20T12:21:53.148" v="5475" actId="14100"/>
          <ac:cxnSpMkLst>
            <pc:docMk/>
            <pc:sldMk cId="3868626979" sldId="271"/>
            <ac:cxnSpMk id="7" creationId="{6C94DF4B-285C-A2F6-57C3-DC63BAC606AE}"/>
          </ac:cxnSpMkLst>
        </pc:cxnChg>
      </pc:sldChg>
      <pc:sldChg chg="modSp new mod">
        <pc:chgData name="Thomas Humphrey (1705413)" userId="c780d40b-30e5-49d0-9079-02c1cbd1b375" providerId="ADAL" clId="{7F436D80-DC4D-4194-AB65-7FED1EA9F998}" dt="2023-09-26T08:21:03.731" v="6386" actId="113"/>
        <pc:sldMkLst>
          <pc:docMk/>
          <pc:sldMk cId="2786667029" sldId="272"/>
        </pc:sldMkLst>
        <pc:spChg chg="mod">
          <ac:chgData name="Thomas Humphrey (1705413)" userId="c780d40b-30e5-49d0-9079-02c1cbd1b375" providerId="ADAL" clId="{7F436D80-DC4D-4194-AB65-7FED1EA9F998}" dt="2023-09-24T16:38:39.054" v="6137" actId="404"/>
          <ac:spMkLst>
            <pc:docMk/>
            <pc:sldMk cId="2786667029" sldId="272"/>
            <ac:spMk id="2" creationId="{A5FAF9D2-B76D-84E9-3DF7-26F1F17F8D34}"/>
          </ac:spMkLst>
        </pc:spChg>
        <pc:spChg chg="mod">
          <ac:chgData name="Thomas Humphrey (1705413)" userId="c780d40b-30e5-49d0-9079-02c1cbd1b375" providerId="ADAL" clId="{7F436D80-DC4D-4194-AB65-7FED1EA9F998}" dt="2023-09-26T08:21:03.731" v="6386" actId="113"/>
          <ac:spMkLst>
            <pc:docMk/>
            <pc:sldMk cId="2786667029" sldId="272"/>
            <ac:spMk id="3" creationId="{A078288A-8EF1-246B-ED31-6576CFEDB886}"/>
          </ac:spMkLst>
        </pc:spChg>
      </pc:sldChg>
      <pc:sldChg chg="modSp new del mod">
        <pc:chgData name="Thomas Humphrey (1705413)" userId="c780d40b-30e5-49d0-9079-02c1cbd1b375" providerId="ADAL" clId="{7F436D80-DC4D-4194-AB65-7FED1EA9F998}" dt="2023-09-20T12:22:43.639" v="5478" actId="2696"/>
        <pc:sldMkLst>
          <pc:docMk/>
          <pc:sldMk cId="2882375171" sldId="272"/>
        </pc:sldMkLst>
        <pc:spChg chg="mod">
          <ac:chgData name="Thomas Humphrey (1705413)" userId="c780d40b-30e5-49d0-9079-02c1cbd1b375" providerId="ADAL" clId="{7F436D80-DC4D-4194-AB65-7FED1EA9F998}" dt="2023-09-20T12:22:33.818" v="5477"/>
          <ac:spMkLst>
            <pc:docMk/>
            <pc:sldMk cId="2882375171" sldId="272"/>
            <ac:spMk id="2" creationId="{907A5F55-B198-50AB-61C1-B914DC88542B}"/>
          </ac:spMkLst>
        </pc:spChg>
      </pc:sldChg>
      <pc:sldChg chg="addSp delSp modSp new mod setBg">
        <pc:chgData name="Thomas Humphrey (1705413)" userId="c780d40b-30e5-49d0-9079-02c1cbd1b375" providerId="ADAL" clId="{7F436D80-DC4D-4194-AB65-7FED1EA9F998}" dt="2023-09-26T08:21:16.161" v="6388" actId="6549"/>
        <pc:sldMkLst>
          <pc:docMk/>
          <pc:sldMk cId="2935885966" sldId="273"/>
        </pc:sldMkLst>
        <pc:spChg chg="mod ord">
          <ac:chgData name="Thomas Humphrey (1705413)" userId="c780d40b-30e5-49d0-9079-02c1cbd1b375" providerId="ADAL" clId="{7F436D80-DC4D-4194-AB65-7FED1EA9F998}" dt="2023-09-24T16:38:49.019" v="6141" actId="27636"/>
          <ac:spMkLst>
            <pc:docMk/>
            <pc:sldMk cId="2935885966" sldId="273"/>
            <ac:spMk id="2" creationId="{74554928-4FD7-8E7F-BE2E-95AC2D889690}"/>
          </ac:spMkLst>
        </pc:spChg>
        <pc:spChg chg="mod ord">
          <ac:chgData name="Thomas Humphrey (1705413)" userId="c780d40b-30e5-49d0-9079-02c1cbd1b375" providerId="ADAL" clId="{7F436D80-DC4D-4194-AB65-7FED1EA9F998}" dt="2023-09-26T08:21:16.161" v="6388" actId="6549"/>
          <ac:spMkLst>
            <pc:docMk/>
            <pc:sldMk cId="2935885966" sldId="273"/>
            <ac:spMk id="3" creationId="{4FF35B08-DCA1-267B-9D09-4C602E9645F5}"/>
          </ac:spMkLst>
        </pc:spChg>
        <pc:spChg chg="add del mod">
          <ac:chgData name="Thomas Humphrey (1705413)" userId="c780d40b-30e5-49d0-9079-02c1cbd1b375" providerId="ADAL" clId="{7F436D80-DC4D-4194-AB65-7FED1EA9F998}" dt="2023-09-20T12:24:25.279" v="5488"/>
          <ac:spMkLst>
            <pc:docMk/>
            <pc:sldMk cId="2935885966" sldId="273"/>
            <ac:spMk id="5" creationId="{6AB20EC4-8BFD-7C43-70C1-25785C621C1E}"/>
          </ac:spMkLst>
        </pc:spChg>
        <pc:spChg chg="add mod">
          <ac:chgData name="Thomas Humphrey (1705413)" userId="c780d40b-30e5-49d0-9079-02c1cbd1b375" providerId="ADAL" clId="{7F436D80-DC4D-4194-AB65-7FED1EA9F998}" dt="2023-09-24T16:38:46.789" v="6138" actId="2711"/>
          <ac:spMkLst>
            <pc:docMk/>
            <pc:sldMk cId="2935885966" sldId="273"/>
            <ac:spMk id="9" creationId="{F1435A4B-6B9A-AA3D-50F5-C00149C58CF5}"/>
          </ac:spMkLst>
        </pc:spChg>
        <pc:spChg chg="add mod">
          <ac:chgData name="Thomas Humphrey (1705413)" userId="c780d40b-30e5-49d0-9079-02c1cbd1b375" providerId="ADAL" clId="{7F436D80-DC4D-4194-AB65-7FED1EA9F998}" dt="2023-09-24T16:38:46.789" v="6138" actId="2711"/>
          <ac:spMkLst>
            <pc:docMk/>
            <pc:sldMk cId="2935885966" sldId="273"/>
            <ac:spMk id="10" creationId="{6AB11F68-C4D0-9653-1407-C21A04563FC1}"/>
          </ac:spMkLst>
        </pc:spChg>
        <pc:spChg chg="add del">
          <ac:chgData name="Thomas Humphrey (1705413)" userId="c780d40b-30e5-49d0-9079-02c1cbd1b375" providerId="ADAL" clId="{7F436D80-DC4D-4194-AB65-7FED1EA9F998}" dt="2023-09-20T12:25:14.251" v="5493" actId="26606"/>
          <ac:spMkLst>
            <pc:docMk/>
            <pc:sldMk cId="2935885966" sldId="273"/>
            <ac:spMk id="13" creationId="{E009DD9B-5EE2-4C0D-8B2B-351C8C102205}"/>
          </ac:spMkLst>
        </pc:spChg>
        <pc:spChg chg="add del">
          <ac:chgData name="Thomas Humphrey (1705413)" userId="c780d40b-30e5-49d0-9079-02c1cbd1b375" providerId="ADAL" clId="{7F436D80-DC4D-4194-AB65-7FED1EA9F998}" dt="2023-09-20T12:25:14.251" v="5493" actId="26606"/>
          <ac:spMkLst>
            <pc:docMk/>
            <pc:sldMk cId="2935885966" sldId="273"/>
            <ac:spMk id="15" creationId="{E720DB99-7745-4E75-9D96-AAB6D55C531E}"/>
          </ac:spMkLst>
        </pc:spChg>
        <pc:spChg chg="add del">
          <ac:chgData name="Thomas Humphrey (1705413)" userId="c780d40b-30e5-49d0-9079-02c1cbd1b375" providerId="ADAL" clId="{7F436D80-DC4D-4194-AB65-7FED1EA9F998}" dt="2023-09-20T12:25:14.251" v="5493" actId="26606"/>
          <ac:spMkLst>
            <pc:docMk/>
            <pc:sldMk cId="2935885966" sldId="273"/>
            <ac:spMk id="17" creationId="{D68803C4-E159-4360-B7BB-74205C8F782D}"/>
          </ac:spMkLst>
        </pc:spChg>
        <pc:spChg chg="add del">
          <ac:chgData name="Thomas Humphrey (1705413)" userId="c780d40b-30e5-49d0-9079-02c1cbd1b375" providerId="ADAL" clId="{7F436D80-DC4D-4194-AB65-7FED1EA9F998}" dt="2023-09-20T12:25:14.251" v="5493" actId="26606"/>
          <ac:spMkLst>
            <pc:docMk/>
            <pc:sldMk cId="2935885966" sldId="273"/>
            <ac:spMk id="19" creationId="{504B0465-3B07-49BF-BEA7-D81476246293}"/>
          </ac:spMkLst>
        </pc:spChg>
        <pc:spChg chg="add del">
          <ac:chgData name="Thomas Humphrey (1705413)" userId="c780d40b-30e5-49d0-9079-02c1cbd1b375" providerId="ADAL" clId="{7F436D80-DC4D-4194-AB65-7FED1EA9F998}" dt="2023-09-20T12:25:14.251" v="5493" actId="26606"/>
          <ac:spMkLst>
            <pc:docMk/>
            <pc:sldMk cId="2935885966" sldId="273"/>
            <ac:spMk id="21" creationId="{49B7FFA5-14CB-4A4F-9BCC-CA3AA5D9D276}"/>
          </ac:spMkLst>
        </pc:spChg>
        <pc:spChg chg="add del">
          <ac:chgData name="Thomas Humphrey (1705413)" userId="c780d40b-30e5-49d0-9079-02c1cbd1b375" providerId="ADAL" clId="{7F436D80-DC4D-4194-AB65-7FED1EA9F998}" dt="2023-09-20T12:25:14.251" v="5493" actId="26606"/>
          <ac:spMkLst>
            <pc:docMk/>
            <pc:sldMk cId="2935885966" sldId="273"/>
            <ac:spMk id="23" creationId="{04E48745-7512-4EC2-9E20-9092D12150CA}"/>
          </ac:spMkLst>
        </pc:spChg>
        <pc:spChg chg="add del">
          <ac:chgData name="Thomas Humphrey (1705413)" userId="c780d40b-30e5-49d0-9079-02c1cbd1b375" providerId="ADAL" clId="{7F436D80-DC4D-4194-AB65-7FED1EA9F998}" dt="2023-09-20T12:25:16.098" v="5495" actId="26606"/>
          <ac:spMkLst>
            <pc:docMk/>
            <pc:sldMk cId="2935885966" sldId="273"/>
            <ac:spMk id="25" creationId="{75697405-D261-4D6B-8E15-0FF5AE9DD206}"/>
          </ac:spMkLst>
        </pc:spChg>
        <pc:spChg chg="add">
          <ac:chgData name="Thomas Humphrey (1705413)" userId="c780d40b-30e5-49d0-9079-02c1cbd1b375" providerId="ADAL" clId="{7F436D80-DC4D-4194-AB65-7FED1EA9F998}" dt="2023-09-20T12:25:16.121" v="5496" actId="26606"/>
          <ac:spMkLst>
            <pc:docMk/>
            <pc:sldMk cId="2935885966" sldId="273"/>
            <ac:spMk id="29" creationId="{11564CA4-59C9-4DAC-950E-61D1FA278705}"/>
          </ac:spMkLst>
        </pc:spChg>
        <pc:spChg chg="mod">
          <ac:chgData name="Thomas Humphrey (1705413)" userId="c780d40b-30e5-49d0-9079-02c1cbd1b375" providerId="ADAL" clId="{7F436D80-DC4D-4194-AB65-7FED1EA9F998}" dt="2023-09-24T16:38:46.789" v="6138" actId="2711"/>
          <ac:spMkLst>
            <pc:docMk/>
            <pc:sldMk cId="2935885966" sldId="273"/>
            <ac:spMk id="31" creationId="{979684C7-75DC-42F1-850A-E9C49ECA7391}"/>
          </ac:spMkLst>
        </pc:spChg>
        <pc:spChg chg="mod">
          <ac:chgData name="Thomas Humphrey (1705413)" userId="c780d40b-30e5-49d0-9079-02c1cbd1b375" providerId="ADAL" clId="{7F436D80-DC4D-4194-AB65-7FED1EA9F998}" dt="2023-09-24T16:38:46.789" v="6138" actId="2711"/>
          <ac:spMkLst>
            <pc:docMk/>
            <pc:sldMk cId="2935885966" sldId="273"/>
            <ac:spMk id="32" creationId="{4130853F-4D98-4539-8461-9F2028367569}"/>
          </ac:spMkLst>
        </pc:spChg>
        <pc:grpChg chg="add del">
          <ac:chgData name="Thomas Humphrey (1705413)" userId="c780d40b-30e5-49d0-9079-02c1cbd1b375" providerId="ADAL" clId="{7F436D80-DC4D-4194-AB65-7FED1EA9F998}" dt="2023-09-20T12:25:16.098" v="5495" actId="26606"/>
          <ac:grpSpMkLst>
            <pc:docMk/>
            <pc:sldMk cId="2935885966" sldId="273"/>
            <ac:grpSpMk id="26" creationId="{19373530-15FD-4390-A707-0FA6DA4D5133}"/>
          </ac:grpSpMkLst>
        </pc:grpChg>
        <pc:grpChg chg="add">
          <ac:chgData name="Thomas Humphrey (1705413)" userId="c780d40b-30e5-49d0-9079-02c1cbd1b375" providerId="ADAL" clId="{7F436D80-DC4D-4194-AB65-7FED1EA9F998}" dt="2023-09-20T12:25:16.121" v="5496" actId="26606"/>
          <ac:grpSpMkLst>
            <pc:docMk/>
            <pc:sldMk cId="2935885966" sldId="273"/>
            <ac:grpSpMk id="30" creationId="{E74380E0-C298-4F18-9189-C236E8B829D3}"/>
          </ac:grpSpMkLst>
        </pc:grpChg>
        <pc:picChg chg="add del mod">
          <ac:chgData name="Thomas Humphrey (1705413)" userId="c780d40b-30e5-49d0-9079-02c1cbd1b375" providerId="ADAL" clId="{7F436D80-DC4D-4194-AB65-7FED1EA9F998}" dt="2023-09-20T12:24:25.279" v="5488"/>
          <ac:picMkLst>
            <pc:docMk/>
            <pc:sldMk cId="2935885966" sldId="273"/>
            <ac:picMk id="4" creationId="{51867862-FB9C-AD44-F16F-18E5349C7FF0}"/>
          </ac:picMkLst>
        </pc:picChg>
        <pc:picChg chg="add mod ord">
          <ac:chgData name="Thomas Humphrey (1705413)" userId="c780d40b-30e5-49d0-9079-02c1cbd1b375" providerId="ADAL" clId="{7F436D80-DC4D-4194-AB65-7FED1EA9F998}" dt="2023-09-20T12:25:16.121" v="5496" actId="26606"/>
          <ac:picMkLst>
            <pc:docMk/>
            <pc:sldMk cId="2935885966" sldId="273"/>
            <ac:picMk id="6" creationId="{3D370559-B879-4576-C885-1304B47EC75C}"/>
          </ac:picMkLst>
        </pc:picChg>
        <pc:picChg chg="add mod ord">
          <ac:chgData name="Thomas Humphrey (1705413)" userId="c780d40b-30e5-49d0-9079-02c1cbd1b375" providerId="ADAL" clId="{7F436D80-DC4D-4194-AB65-7FED1EA9F998}" dt="2023-09-20T12:25:16.121" v="5496" actId="26606"/>
          <ac:picMkLst>
            <pc:docMk/>
            <pc:sldMk cId="2935885966" sldId="273"/>
            <ac:picMk id="7" creationId="{7DDA349B-D6A0-B25F-A754-54908735E49D}"/>
          </ac:picMkLst>
        </pc:picChg>
        <pc:picChg chg="add mod">
          <ac:chgData name="Thomas Humphrey (1705413)" userId="c780d40b-30e5-49d0-9079-02c1cbd1b375" providerId="ADAL" clId="{7F436D80-DC4D-4194-AB65-7FED1EA9F998}" dt="2023-09-20T12:25:16.121" v="5496" actId="26606"/>
          <ac:picMkLst>
            <pc:docMk/>
            <pc:sldMk cId="2935885966" sldId="273"/>
            <ac:picMk id="8" creationId="{B17A69D9-05F7-F583-568F-F8324038061A}"/>
          </ac:picMkLst>
        </pc:picChg>
      </pc:sldChg>
      <pc:sldChg chg="modSp new mod">
        <pc:chgData name="Thomas Humphrey (1705413)" userId="c780d40b-30e5-49d0-9079-02c1cbd1b375" providerId="ADAL" clId="{7F436D80-DC4D-4194-AB65-7FED1EA9F998}" dt="2023-09-24T16:39:03.583" v="6146" actId="14100"/>
        <pc:sldMkLst>
          <pc:docMk/>
          <pc:sldMk cId="2995355068" sldId="274"/>
        </pc:sldMkLst>
        <pc:spChg chg="mod">
          <ac:chgData name="Thomas Humphrey (1705413)" userId="c780d40b-30e5-49d0-9079-02c1cbd1b375" providerId="ADAL" clId="{7F436D80-DC4D-4194-AB65-7FED1EA9F998}" dt="2023-09-24T16:39:01.335" v="6145" actId="14100"/>
          <ac:spMkLst>
            <pc:docMk/>
            <pc:sldMk cId="2995355068" sldId="274"/>
            <ac:spMk id="2" creationId="{55AA3684-87B1-B489-A12D-A726504E7A60}"/>
          </ac:spMkLst>
        </pc:spChg>
        <pc:spChg chg="mod">
          <ac:chgData name="Thomas Humphrey (1705413)" userId="c780d40b-30e5-49d0-9079-02c1cbd1b375" providerId="ADAL" clId="{7F436D80-DC4D-4194-AB65-7FED1EA9F998}" dt="2023-09-24T16:39:03.583" v="6146" actId="14100"/>
          <ac:spMkLst>
            <pc:docMk/>
            <pc:sldMk cId="2995355068" sldId="274"/>
            <ac:spMk id="3" creationId="{F4C0BDE6-35FB-7366-698C-A4A6BD8340F2}"/>
          </ac:spMkLst>
        </pc:spChg>
      </pc:sldChg>
      <pc:sldChg chg="modSp new mod">
        <pc:chgData name="Thomas Humphrey (1705413)" userId="c780d40b-30e5-49d0-9079-02c1cbd1b375" providerId="ADAL" clId="{7F436D80-DC4D-4194-AB65-7FED1EA9F998}" dt="2023-09-26T08:21:33.357" v="6389" actId="14100"/>
        <pc:sldMkLst>
          <pc:docMk/>
          <pc:sldMk cId="2189392143" sldId="275"/>
        </pc:sldMkLst>
        <pc:spChg chg="mod">
          <ac:chgData name="Thomas Humphrey (1705413)" userId="c780d40b-30e5-49d0-9079-02c1cbd1b375" providerId="ADAL" clId="{7F436D80-DC4D-4194-AB65-7FED1EA9F998}" dt="2023-09-24T16:39:16.323" v="6152" actId="14100"/>
          <ac:spMkLst>
            <pc:docMk/>
            <pc:sldMk cId="2189392143" sldId="275"/>
            <ac:spMk id="2" creationId="{DB497438-C93B-EF56-1AF7-51B96B56B499}"/>
          </ac:spMkLst>
        </pc:spChg>
        <pc:spChg chg="mod">
          <ac:chgData name="Thomas Humphrey (1705413)" userId="c780d40b-30e5-49d0-9079-02c1cbd1b375" providerId="ADAL" clId="{7F436D80-DC4D-4194-AB65-7FED1EA9F998}" dt="2023-09-26T08:21:33.357" v="6389" actId="14100"/>
          <ac:spMkLst>
            <pc:docMk/>
            <pc:sldMk cId="2189392143" sldId="275"/>
            <ac:spMk id="3" creationId="{0025C937-71FB-B6BB-B4EB-0A5C98FE027B}"/>
          </ac:spMkLst>
        </pc:spChg>
      </pc:sldChg>
      <pc:sldChg chg="addSp modSp new mod setBg setClrOvrMap">
        <pc:chgData name="Thomas Humphrey (1705413)" userId="c780d40b-30e5-49d0-9079-02c1cbd1b375" providerId="ADAL" clId="{7F436D80-DC4D-4194-AB65-7FED1EA9F998}" dt="2023-09-24T16:39:33.417" v="6156" actId="33524"/>
        <pc:sldMkLst>
          <pc:docMk/>
          <pc:sldMk cId="2176313436" sldId="276"/>
        </pc:sldMkLst>
        <pc:spChg chg="mod">
          <ac:chgData name="Thomas Humphrey (1705413)" userId="c780d40b-30e5-49d0-9079-02c1cbd1b375" providerId="ADAL" clId="{7F436D80-DC4D-4194-AB65-7FED1EA9F998}" dt="2023-09-24T16:39:20.867" v="6154" actId="27636"/>
          <ac:spMkLst>
            <pc:docMk/>
            <pc:sldMk cId="2176313436" sldId="276"/>
            <ac:spMk id="2" creationId="{7F400E8D-DA15-1028-06F3-7BE0949C2C0A}"/>
          </ac:spMkLst>
        </pc:spChg>
        <pc:spChg chg="mod ord">
          <ac:chgData name="Thomas Humphrey (1705413)" userId="c780d40b-30e5-49d0-9079-02c1cbd1b375" providerId="ADAL" clId="{7F436D80-DC4D-4194-AB65-7FED1EA9F998}" dt="2023-09-24T16:39:33.417" v="6156" actId="33524"/>
          <ac:spMkLst>
            <pc:docMk/>
            <pc:sldMk cId="2176313436" sldId="276"/>
            <ac:spMk id="3" creationId="{3B8DDB62-7A20-AAB9-B56E-AFF8EC8CD807}"/>
          </ac:spMkLst>
        </pc:spChg>
        <pc:spChg chg="add">
          <ac:chgData name="Thomas Humphrey (1705413)" userId="c780d40b-30e5-49d0-9079-02c1cbd1b375" providerId="ADAL" clId="{7F436D80-DC4D-4194-AB65-7FED1EA9F998}" dt="2023-09-20T12:33:19.214" v="5816" actId="26606"/>
          <ac:spMkLst>
            <pc:docMk/>
            <pc:sldMk cId="2176313436" sldId="276"/>
            <ac:spMk id="9" creationId="{2A0E4E09-FC02-4ADC-951A-3FFA90B6FE39}"/>
          </ac:spMkLst>
        </pc:spChg>
        <pc:spChg chg="add">
          <ac:chgData name="Thomas Humphrey (1705413)" userId="c780d40b-30e5-49d0-9079-02c1cbd1b375" providerId="ADAL" clId="{7F436D80-DC4D-4194-AB65-7FED1EA9F998}" dt="2023-09-20T12:33:19.214" v="5816" actId="26606"/>
          <ac:spMkLst>
            <pc:docMk/>
            <pc:sldMk cId="2176313436" sldId="276"/>
            <ac:spMk id="11" creationId="{9453FF84-60C1-4EA8-B49B-1B8C2D0C589F}"/>
          </ac:spMkLst>
        </pc:spChg>
        <pc:picChg chg="add mod">
          <ac:chgData name="Thomas Humphrey (1705413)" userId="c780d40b-30e5-49d0-9079-02c1cbd1b375" providerId="ADAL" clId="{7F436D80-DC4D-4194-AB65-7FED1EA9F998}" dt="2023-09-20T12:33:19.214" v="5816" actId="26606"/>
          <ac:picMkLst>
            <pc:docMk/>
            <pc:sldMk cId="2176313436" sldId="276"/>
            <ac:picMk id="4" creationId="{E81E5938-B574-A233-08E8-A741AB922EE0}"/>
          </ac:picMkLst>
        </pc:picChg>
      </pc:sldChg>
      <pc:sldChg chg="addSp delSp modSp new mod setBg setClrOvrMap">
        <pc:chgData name="Thomas Humphrey (1705413)" userId="c780d40b-30e5-49d0-9079-02c1cbd1b375" providerId="ADAL" clId="{7F436D80-DC4D-4194-AB65-7FED1EA9F998}" dt="2023-09-24T16:40:00.971" v="6165" actId="21"/>
        <pc:sldMkLst>
          <pc:docMk/>
          <pc:sldMk cId="3767837489" sldId="277"/>
        </pc:sldMkLst>
        <pc:spChg chg="mod">
          <ac:chgData name="Thomas Humphrey (1705413)" userId="c780d40b-30e5-49d0-9079-02c1cbd1b375" providerId="ADAL" clId="{7F436D80-DC4D-4194-AB65-7FED1EA9F998}" dt="2023-09-24T16:39:56.363" v="6163" actId="14100"/>
          <ac:spMkLst>
            <pc:docMk/>
            <pc:sldMk cId="3767837489" sldId="277"/>
            <ac:spMk id="2" creationId="{D9DBF504-7826-F198-553D-391E9CC839BC}"/>
          </ac:spMkLst>
        </pc:spChg>
        <pc:spChg chg="mod ord">
          <ac:chgData name="Thomas Humphrey (1705413)" userId="c780d40b-30e5-49d0-9079-02c1cbd1b375" providerId="ADAL" clId="{7F436D80-DC4D-4194-AB65-7FED1EA9F998}" dt="2023-09-24T16:40:00.971" v="6165" actId="21"/>
          <ac:spMkLst>
            <pc:docMk/>
            <pc:sldMk cId="3767837489" sldId="277"/>
            <ac:spMk id="3" creationId="{E63C74EE-351D-6092-13CF-BF887626664E}"/>
          </ac:spMkLst>
        </pc:spChg>
        <pc:spChg chg="add mod">
          <ac:chgData name="Thomas Humphrey (1705413)" userId="c780d40b-30e5-49d0-9079-02c1cbd1b375" providerId="ADAL" clId="{7F436D80-DC4D-4194-AB65-7FED1EA9F998}" dt="2023-09-24T16:39:39.671" v="6157" actId="2711"/>
          <ac:spMkLst>
            <pc:docMk/>
            <pc:sldMk cId="3767837489" sldId="277"/>
            <ac:spMk id="7" creationId="{E81739C1-A007-9C31-025C-E87DEF9A5EED}"/>
          </ac:spMkLst>
        </pc:spChg>
        <pc:spChg chg="add del">
          <ac:chgData name="Thomas Humphrey (1705413)" userId="c780d40b-30e5-49d0-9079-02c1cbd1b375" providerId="ADAL" clId="{7F436D80-DC4D-4194-AB65-7FED1EA9F998}" dt="2023-09-20T12:34:52.188" v="5843" actId="26606"/>
          <ac:spMkLst>
            <pc:docMk/>
            <pc:sldMk cId="3767837489" sldId="277"/>
            <ac:spMk id="8" creationId="{CAC6F186-990E-4A9E-9C75-88580953E2D2}"/>
          </ac:spMkLst>
        </pc:spChg>
        <pc:spChg chg="add del">
          <ac:chgData name="Thomas Humphrey (1705413)" userId="c780d40b-30e5-49d0-9079-02c1cbd1b375" providerId="ADAL" clId="{7F436D80-DC4D-4194-AB65-7FED1EA9F998}" dt="2023-09-20T12:34:20.312" v="5839" actId="26606"/>
          <ac:spMkLst>
            <pc:docMk/>
            <pc:sldMk cId="3767837489" sldId="277"/>
            <ac:spMk id="9" creationId="{2A0E4E09-FC02-4ADC-951A-3FFA90B6FE39}"/>
          </ac:spMkLst>
        </pc:spChg>
        <pc:spChg chg="add">
          <ac:chgData name="Thomas Humphrey (1705413)" userId="c780d40b-30e5-49d0-9079-02c1cbd1b375" providerId="ADAL" clId="{7F436D80-DC4D-4194-AB65-7FED1EA9F998}" dt="2023-09-20T12:34:52.220" v="5844" actId="26606"/>
          <ac:spMkLst>
            <pc:docMk/>
            <pc:sldMk cId="3767837489" sldId="277"/>
            <ac:spMk id="10" creationId="{F3AF35CD-DA30-4E34-B0F3-32C27766DA05}"/>
          </ac:spMkLst>
        </pc:spChg>
        <pc:spChg chg="add del">
          <ac:chgData name="Thomas Humphrey (1705413)" userId="c780d40b-30e5-49d0-9079-02c1cbd1b375" providerId="ADAL" clId="{7F436D80-DC4D-4194-AB65-7FED1EA9F998}" dt="2023-09-20T12:34:20.312" v="5839" actId="26606"/>
          <ac:spMkLst>
            <pc:docMk/>
            <pc:sldMk cId="3767837489" sldId="277"/>
            <ac:spMk id="11" creationId="{9453FF84-60C1-4EA8-B49B-1B8C2D0C589F}"/>
          </ac:spMkLst>
        </pc:spChg>
        <pc:spChg chg="mod">
          <ac:chgData name="Thomas Humphrey (1705413)" userId="c780d40b-30e5-49d0-9079-02c1cbd1b375" providerId="ADAL" clId="{7F436D80-DC4D-4194-AB65-7FED1EA9F998}" dt="2023-09-24T16:39:39.671" v="6157" actId="2711"/>
          <ac:spMkLst>
            <pc:docMk/>
            <pc:sldMk cId="3767837489" sldId="277"/>
            <ac:spMk id="14" creationId="{54B91A37-AA1F-4966-8ACF-93023547DA92}"/>
          </ac:spMkLst>
        </pc:spChg>
        <pc:spChg chg="mod">
          <ac:chgData name="Thomas Humphrey (1705413)" userId="c780d40b-30e5-49d0-9079-02c1cbd1b375" providerId="ADAL" clId="{7F436D80-DC4D-4194-AB65-7FED1EA9F998}" dt="2023-09-24T16:39:39.671" v="6157" actId="2711"/>
          <ac:spMkLst>
            <pc:docMk/>
            <pc:sldMk cId="3767837489" sldId="277"/>
            <ac:spMk id="15" creationId="{17B17AC5-0931-432F-9A4A-DDCFAA010ABC}"/>
          </ac:spMkLst>
        </pc:spChg>
        <pc:grpChg chg="add">
          <ac:chgData name="Thomas Humphrey (1705413)" userId="c780d40b-30e5-49d0-9079-02c1cbd1b375" providerId="ADAL" clId="{7F436D80-DC4D-4194-AB65-7FED1EA9F998}" dt="2023-09-20T12:34:52.220" v="5844" actId="26606"/>
          <ac:grpSpMkLst>
            <pc:docMk/>
            <pc:sldMk cId="3767837489" sldId="277"/>
            <ac:grpSpMk id="13" creationId="{BCFC42DC-2C46-47C4-BC61-530557385DBD}"/>
          </ac:grpSpMkLst>
        </pc:grpChg>
        <pc:grpChg chg="add mod">
          <ac:chgData name="Thomas Humphrey (1705413)" userId="c780d40b-30e5-49d0-9079-02c1cbd1b375" providerId="ADAL" clId="{7F436D80-DC4D-4194-AB65-7FED1EA9F998}" dt="2023-09-20T12:36:20.798" v="5892" actId="1076"/>
          <ac:grpSpMkLst>
            <pc:docMk/>
            <pc:sldMk cId="3767837489" sldId="277"/>
            <ac:grpSpMk id="17" creationId="{B40D55CA-1A9C-9EF4-8875-47223352EB2D}"/>
          </ac:grpSpMkLst>
        </pc:grpChg>
        <pc:picChg chg="add del mod">
          <ac:chgData name="Thomas Humphrey (1705413)" userId="c780d40b-30e5-49d0-9079-02c1cbd1b375" providerId="ADAL" clId="{7F436D80-DC4D-4194-AB65-7FED1EA9F998}" dt="2023-09-20T12:34:37.408" v="5840" actId="478"/>
          <ac:picMkLst>
            <pc:docMk/>
            <pc:sldMk cId="3767837489" sldId="277"/>
            <ac:picMk id="4" creationId="{0DCE6135-3CDE-5256-E0E7-AFDB00D0C390}"/>
          </ac:picMkLst>
        </pc:picChg>
        <pc:picChg chg="add del mod">
          <ac:chgData name="Thomas Humphrey (1705413)" userId="c780d40b-30e5-49d0-9079-02c1cbd1b375" providerId="ADAL" clId="{7F436D80-DC4D-4194-AB65-7FED1EA9F998}" dt="2023-09-20T12:35:51.515" v="5886" actId="478"/>
          <ac:picMkLst>
            <pc:docMk/>
            <pc:sldMk cId="3767837489" sldId="277"/>
            <ac:picMk id="6" creationId="{ADD7A424-A443-90A0-D53A-2C8D3B611359}"/>
          </ac:picMkLst>
        </pc:picChg>
        <pc:picChg chg="add mod">
          <ac:chgData name="Thomas Humphrey (1705413)" userId="c780d40b-30e5-49d0-9079-02c1cbd1b375" providerId="ADAL" clId="{7F436D80-DC4D-4194-AB65-7FED1EA9F998}" dt="2023-09-20T12:36:08.834" v="5891" actId="164"/>
          <ac:picMkLst>
            <pc:docMk/>
            <pc:sldMk cId="3767837489" sldId="277"/>
            <ac:picMk id="16" creationId="{48B142E6-4814-8062-94D6-8A37FBACC3A0}"/>
          </ac:picMkLst>
        </pc:picChg>
      </pc:sldChg>
      <pc:sldChg chg="modSp new mod">
        <pc:chgData name="Thomas Humphrey (1705413)" userId="c780d40b-30e5-49d0-9079-02c1cbd1b375" providerId="ADAL" clId="{7F436D80-DC4D-4194-AB65-7FED1EA9F998}" dt="2023-09-24T16:40:52.913" v="6177" actId="14100"/>
        <pc:sldMkLst>
          <pc:docMk/>
          <pc:sldMk cId="1346023871" sldId="278"/>
        </pc:sldMkLst>
        <pc:spChg chg="mod">
          <ac:chgData name="Thomas Humphrey (1705413)" userId="c780d40b-30e5-49d0-9079-02c1cbd1b375" providerId="ADAL" clId="{7F436D80-DC4D-4194-AB65-7FED1EA9F998}" dt="2023-09-24T16:40:45.525" v="6175" actId="404"/>
          <ac:spMkLst>
            <pc:docMk/>
            <pc:sldMk cId="1346023871" sldId="278"/>
            <ac:spMk id="2" creationId="{B36C7BE8-DD9D-CCA2-C03F-53AACEF58C15}"/>
          </ac:spMkLst>
        </pc:spChg>
        <pc:spChg chg="mod">
          <ac:chgData name="Thomas Humphrey (1705413)" userId="c780d40b-30e5-49d0-9079-02c1cbd1b375" providerId="ADAL" clId="{7F436D80-DC4D-4194-AB65-7FED1EA9F998}" dt="2023-09-24T16:40:52.913" v="6177" actId="14100"/>
          <ac:spMkLst>
            <pc:docMk/>
            <pc:sldMk cId="1346023871" sldId="278"/>
            <ac:spMk id="3" creationId="{46157AB7-10D2-D3FA-FAFD-565305B15B49}"/>
          </ac:spMkLst>
        </pc:spChg>
      </pc:sldChg>
      <pc:sldChg chg="modSp add mod">
        <pc:chgData name="Thomas Humphrey (1705413)" userId="c780d40b-30e5-49d0-9079-02c1cbd1b375" providerId="ADAL" clId="{7F436D80-DC4D-4194-AB65-7FED1EA9F998}" dt="2023-09-26T08:13:38.380" v="6179" actId="403"/>
        <pc:sldMkLst>
          <pc:docMk/>
          <pc:sldMk cId="3991619355" sldId="279"/>
        </pc:sldMkLst>
        <pc:spChg chg="mod">
          <ac:chgData name="Thomas Humphrey (1705413)" userId="c780d40b-30e5-49d0-9079-02c1cbd1b375" providerId="ADAL" clId="{7F436D80-DC4D-4194-AB65-7FED1EA9F998}" dt="2023-09-26T08:13:38.380" v="6179" actId="403"/>
          <ac:spMkLst>
            <pc:docMk/>
            <pc:sldMk cId="3991619355" sldId="279"/>
            <ac:spMk id="3" creationId="{D9030B7E-BE97-4D85-1CF3-5CDED548FF06}"/>
          </ac:spMkLst>
        </pc:spChg>
      </pc:sldChg>
      <pc:sldChg chg="modSp add mod">
        <pc:chgData name="Thomas Humphrey (1705413)" userId="c780d40b-30e5-49d0-9079-02c1cbd1b375" providerId="ADAL" clId="{7F436D80-DC4D-4194-AB65-7FED1EA9F998}" dt="2023-09-24T16:40:31.690" v="6171" actId="255"/>
        <pc:sldMkLst>
          <pc:docMk/>
          <pc:sldMk cId="4104651127" sldId="280"/>
        </pc:sldMkLst>
        <pc:spChg chg="mod">
          <ac:chgData name="Thomas Humphrey (1705413)" userId="c780d40b-30e5-49d0-9079-02c1cbd1b375" providerId="ADAL" clId="{7F436D80-DC4D-4194-AB65-7FED1EA9F998}" dt="2023-09-24T16:40:31.690" v="6171" actId="255"/>
          <ac:spMkLst>
            <pc:docMk/>
            <pc:sldMk cId="4104651127" sldId="280"/>
            <ac:spMk id="3" creationId="{E63C74EE-351D-6092-13CF-BF887626664E}"/>
          </ac:spMkLst>
        </pc:spChg>
      </pc:sldChg>
      <pc:sldChg chg="new del">
        <pc:chgData name="Thomas Humphrey (1705413)" userId="c780d40b-30e5-49d0-9079-02c1cbd1b375" providerId="ADAL" clId="{7F436D80-DC4D-4194-AB65-7FED1EA9F998}" dt="2023-09-26T08:14:12.002" v="6185" actId="680"/>
        <pc:sldMkLst>
          <pc:docMk/>
          <pc:sldMk cId="1751306231" sldId="281"/>
        </pc:sldMkLst>
      </pc:sldChg>
      <pc:sldChg chg="modSp add mod">
        <pc:chgData name="Thomas Humphrey (1705413)" userId="c780d40b-30e5-49d0-9079-02c1cbd1b375" providerId="ADAL" clId="{7F436D80-DC4D-4194-AB65-7FED1EA9F998}" dt="2023-09-26T08:22:48.072" v="6397" actId="15"/>
        <pc:sldMkLst>
          <pc:docMk/>
          <pc:sldMk cId="3923483395" sldId="281"/>
        </pc:sldMkLst>
        <pc:spChg chg="mod">
          <ac:chgData name="Thomas Humphrey (1705413)" userId="c780d40b-30e5-49d0-9079-02c1cbd1b375" providerId="ADAL" clId="{7F436D80-DC4D-4194-AB65-7FED1EA9F998}" dt="2023-09-26T08:22:48.072" v="6397" actId="15"/>
          <ac:spMkLst>
            <pc:docMk/>
            <pc:sldMk cId="3923483395" sldId="281"/>
            <ac:spMk id="3" creationId="{13D437E7-FD89-93A3-4E22-8103B83CE291}"/>
          </ac:spMkLst>
        </pc:spChg>
      </pc:sldChg>
      <pc:sldChg chg="modSp add mod">
        <pc:chgData name="Thomas Humphrey (1705413)" userId="c780d40b-30e5-49d0-9079-02c1cbd1b375" providerId="ADAL" clId="{7F436D80-DC4D-4194-AB65-7FED1EA9F998}" dt="2023-09-26T08:22:00.384" v="6392"/>
        <pc:sldMkLst>
          <pc:docMk/>
          <pc:sldMk cId="2831372583" sldId="282"/>
        </pc:sldMkLst>
        <pc:spChg chg="mod">
          <ac:chgData name="Thomas Humphrey (1705413)" userId="c780d40b-30e5-49d0-9079-02c1cbd1b375" providerId="ADAL" clId="{7F436D80-DC4D-4194-AB65-7FED1EA9F998}" dt="2023-09-26T08:22:00.384" v="6392"/>
          <ac:spMkLst>
            <pc:docMk/>
            <pc:sldMk cId="2831372583" sldId="282"/>
            <ac:spMk id="3" creationId="{D9030B7E-BE97-4D85-1CF3-5CDED548FF06}"/>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89824F-DA04-41EB-BEC6-911036B949EE}"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F17533AF-2761-4A7D-BF57-E6989CFD08F5}" type="slidenum">
              <a:rPr lang="en-GB" smtClean="0"/>
              <a:t>‹#›</a:t>
            </a:fld>
            <a:endParaRPr lang="en-GB"/>
          </a:p>
        </p:txBody>
      </p:sp>
    </p:spTree>
    <p:extLst>
      <p:ext uri="{BB962C8B-B14F-4D97-AF65-F5344CB8AC3E}">
        <p14:creationId xmlns:p14="http://schemas.microsoft.com/office/powerpoint/2010/main" val="3782175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89824F-DA04-41EB-BEC6-911036B949EE}"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721061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7489824F-DA04-41EB-BEC6-911036B949EE}" type="datetimeFigureOut">
              <a:rPr lang="en-GB" smtClean="0"/>
              <a:t>26/09/2023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F17533AF-2761-4A7D-BF57-E6989CFD08F5}" type="slidenum">
              <a:rPr lang="en-GB" smtClean="0"/>
              <a:t>‹#›</a:t>
            </a:fld>
            <a:endParaRPr lang="en-GB"/>
          </a:p>
        </p:txBody>
      </p:sp>
    </p:spTree>
    <p:extLst>
      <p:ext uri="{BB962C8B-B14F-4D97-AF65-F5344CB8AC3E}">
        <p14:creationId xmlns:p14="http://schemas.microsoft.com/office/powerpoint/2010/main" val="3636954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89824F-DA04-41EB-BEC6-911036B949EE}" type="datetimeFigureOut">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238292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89824F-DA04-41EB-BEC6-911036B949EE}" type="datetimeFigureOut">
              <a:rPr lang="en-GB" smtClean="0"/>
              <a:t>26/09/2023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3295234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89824F-DA04-41EB-BEC6-911036B949EE}" type="datetimeFigureOut">
              <a:rPr lang="en-GB" smtClean="0"/>
              <a:t>26/09/2023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4022486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89824F-DA04-41EB-BEC6-911036B949EE}" type="datetimeFigureOut">
              <a:rPr lang="en-GB" smtClean="0"/>
              <a:t>26/09/2023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3041893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89824F-DA04-41EB-BEC6-911036B949EE}" type="datetimeFigureOut">
              <a:rPr lang="en-GB" smtClean="0"/>
              <a:t>26/09/2023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23784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89824F-DA04-41EB-BEC6-911036B949EE}" type="datetimeFigureOut">
              <a:rPr lang="en-GB" smtClean="0"/>
              <a:t>26/09/2023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442763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89824F-DA04-41EB-BEC6-911036B949EE}"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1421296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89824F-DA04-41EB-BEC6-911036B949EE}" type="datetimeFigureOut">
              <a:rPr lang="en-GB" smtClean="0"/>
              <a:t>26/09/2023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7533AF-2761-4A7D-BF57-E6989CFD08F5}" type="slidenum">
              <a:rPr lang="en-GB" smtClean="0"/>
              <a:t>‹#›</a:t>
            </a:fld>
            <a:endParaRPr lang="en-GB"/>
          </a:p>
        </p:txBody>
      </p:sp>
    </p:spTree>
    <p:extLst>
      <p:ext uri="{BB962C8B-B14F-4D97-AF65-F5344CB8AC3E}">
        <p14:creationId xmlns:p14="http://schemas.microsoft.com/office/powerpoint/2010/main" val="1989232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7489824F-DA04-41EB-BEC6-911036B949EE}" type="datetimeFigureOut">
              <a:rPr lang="en-GB" smtClean="0"/>
              <a:t>26/09/2023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F17533AF-2761-4A7D-BF57-E6989CFD08F5}" type="slidenum">
              <a:rPr lang="en-GB" smtClean="0"/>
              <a:t>‹#›</a:t>
            </a:fld>
            <a:endParaRPr lang="en-GB"/>
          </a:p>
        </p:txBody>
      </p:sp>
    </p:spTree>
    <p:extLst>
      <p:ext uri="{BB962C8B-B14F-4D97-AF65-F5344CB8AC3E}">
        <p14:creationId xmlns:p14="http://schemas.microsoft.com/office/powerpoint/2010/main" val="22911677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png"/><Relationship Id="rId5" Type="http://schemas.microsoft.com/office/2007/relationships/hdphoto" Target="../media/hdphoto2.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12.png"/><Relationship Id="rId5" Type="http://schemas.microsoft.com/office/2007/relationships/hdphoto" Target="../media/hdphoto1.wdp"/><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stone archway in a rocky area&#10;&#10;Description automatically generated">
            <a:extLst>
              <a:ext uri="{FF2B5EF4-FFF2-40B4-BE49-F238E27FC236}">
                <a16:creationId xmlns:a16="http://schemas.microsoft.com/office/drawing/2014/main" id="{5E3CA908-F9DE-4BD1-D8B4-7B4D3C1F419A}"/>
              </a:ext>
            </a:extLst>
          </p:cNvPr>
          <p:cNvPicPr>
            <a:picLocks noChangeAspect="1"/>
          </p:cNvPicPr>
          <p:nvPr/>
        </p:nvPicPr>
        <p:blipFill rotWithShape="1">
          <a:blip r:embed="rId2">
            <a:extLst>
              <a:ext uri="{28A0092B-C50C-407E-A947-70E740481C1C}">
                <a14:useLocalDpi xmlns:a14="http://schemas.microsoft.com/office/drawing/2010/main" val="0"/>
              </a:ext>
            </a:extLst>
          </a:blip>
          <a:srcRect t="5077" b="10653"/>
          <a:stretch/>
        </p:blipFill>
        <p:spPr>
          <a:xfrm>
            <a:off x="-1" y="10"/>
            <a:ext cx="12191999" cy="6857990"/>
          </a:xfrm>
          <a:prstGeom prst="rect">
            <a:avLst/>
          </a:prstGeom>
        </p:spPr>
      </p:pic>
      <p:sp>
        <p:nvSpPr>
          <p:cNvPr id="13" name="Rectangle 12">
            <a:extLst>
              <a:ext uri="{FF2B5EF4-FFF2-40B4-BE49-F238E27FC236}">
                <a16:creationId xmlns:a16="http://schemas.microsoft.com/office/drawing/2014/main" id="{CD60390C-0E4C-4682-8246-AFA2E49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EBA87F4-FB8A-4D91-B3F3-DFA78E0CC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B4C6A7F-25B9-CDB1-F042-6D2FD9CA980C}"/>
              </a:ext>
            </a:extLst>
          </p:cNvPr>
          <p:cNvSpPr>
            <a:spLocks noGrp="1"/>
          </p:cNvSpPr>
          <p:nvPr>
            <p:ph type="ctrTitle"/>
          </p:nvPr>
        </p:nvSpPr>
        <p:spPr>
          <a:xfrm>
            <a:off x="984504" y="4277802"/>
            <a:ext cx="6211425" cy="1622451"/>
          </a:xfrm>
        </p:spPr>
        <p:txBody>
          <a:bodyPr>
            <a:noAutofit/>
          </a:bodyPr>
          <a:lstStyle/>
          <a:p>
            <a:pPr algn="r"/>
            <a:r>
              <a:rPr lang="en-GB" sz="4400" dirty="0">
                <a:latin typeface="Times New Roman" panose="02020603050405020304" pitchFamily="18" charset="0"/>
                <a:cs typeface="Times New Roman" panose="02020603050405020304" pitchFamily="18" charset="0"/>
              </a:rPr>
              <a:t>Sparta: An Extraordinary City</a:t>
            </a:r>
          </a:p>
        </p:txBody>
      </p:sp>
      <p:sp>
        <p:nvSpPr>
          <p:cNvPr id="3" name="Subtitle 2">
            <a:extLst>
              <a:ext uri="{FF2B5EF4-FFF2-40B4-BE49-F238E27FC236}">
                <a16:creationId xmlns:a16="http://schemas.microsoft.com/office/drawing/2014/main" id="{4C50DE19-8FC2-93DA-B56D-3A94A5AA36F0}"/>
              </a:ext>
            </a:extLst>
          </p:cNvPr>
          <p:cNvSpPr>
            <a:spLocks noGrp="1"/>
          </p:cNvSpPr>
          <p:nvPr>
            <p:ph type="subTitle" idx="1"/>
          </p:nvPr>
        </p:nvSpPr>
        <p:spPr>
          <a:xfrm>
            <a:off x="7534654" y="4190337"/>
            <a:ext cx="3483865" cy="1709917"/>
          </a:xfrm>
        </p:spPr>
        <p:txBody>
          <a:bodyPr anchor="ctr">
            <a:normAutofit/>
          </a:bodyPr>
          <a:lstStyle/>
          <a:p>
            <a:r>
              <a:rPr lang="en-GB" dirty="0">
                <a:latin typeface="Times New Roman" panose="02020603050405020304" pitchFamily="18" charset="0"/>
                <a:cs typeface="Times New Roman" panose="02020603050405020304" pitchFamily="18" charset="0"/>
              </a:rPr>
              <a:t>Lecture 2: </a:t>
            </a:r>
          </a:p>
          <a:p>
            <a:r>
              <a:rPr lang="en-GB" dirty="0">
                <a:latin typeface="Times New Roman" panose="02020603050405020304" pitchFamily="18" charset="0"/>
                <a:cs typeface="Times New Roman" panose="02020603050405020304" pitchFamily="18" charset="0"/>
              </a:rPr>
              <a:t>The Peloponnese from the end of the Bronze Age to the Archaic Period</a:t>
            </a:r>
          </a:p>
        </p:txBody>
      </p:sp>
      <p:sp>
        <p:nvSpPr>
          <p:cNvPr id="17" name="Rectangle 16">
            <a:extLst>
              <a:ext uri="{FF2B5EF4-FFF2-40B4-BE49-F238E27FC236}">
                <a16:creationId xmlns:a16="http://schemas.microsoft.com/office/drawing/2014/main" id="{D012A90F-45C2-4C9B-BAF6-9CE1F546C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34014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FC566-1E19-B393-4A0C-6BA12347873C}"/>
              </a:ext>
            </a:extLst>
          </p:cNvPr>
          <p:cNvSpPr>
            <a:spLocks noGrp="1"/>
          </p:cNvSpPr>
          <p:nvPr>
            <p:ph type="title"/>
          </p:nvPr>
        </p:nvSpPr>
        <p:spPr>
          <a:xfrm>
            <a:off x="4970109" y="469724"/>
            <a:ext cx="6835182" cy="1006238"/>
          </a:xfrm>
          <a:ln>
            <a:noFill/>
          </a:ln>
        </p:spPr>
        <p:txBody>
          <a:bodyPr>
            <a:noAutofit/>
          </a:bodyPr>
          <a:lstStyle/>
          <a:p>
            <a:r>
              <a:rPr lang="en-GB" sz="3600" dirty="0">
                <a:latin typeface="Times New Roman" panose="02020603050405020304" pitchFamily="18" charset="0"/>
                <a:cs typeface="Times New Roman" panose="02020603050405020304" pitchFamily="18" charset="0"/>
              </a:rPr>
              <a:t>The End of the Late Bronze age</a:t>
            </a:r>
          </a:p>
        </p:txBody>
      </p:sp>
      <p:pic>
        <p:nvPicPr>
          <p:cNvPr id="8" name="Picture 7">
            <a:extLst>
              <a:ext uri="{FF2B5EF4-FFF2-40B4-BE49-F238E27FC236}">
                <a16:creationId xmlns:a16="http://schemas.microsoft.com/office/drawing/2014/main" id="{3C12D044-FF0D-0830-7242-1FFD08A1CEB5}"/>
              </a:ext>
            </a:extLst>
          </p:cNvPr>
          <p:cNvPicPr>
            <a:picLocks noChangeAspect="1"/>
          </p:cNvPicPr>
          <p:nvPr/>
        </p:nvPicPr>
        <p:blipFill rotWithShape="1">
          <a:blip r:embed="rId4"/>
          <a:srcRect l="16802" r="11976"/>
          <a:stretch/>
        </p:blipFill>
        <p:spPr>
          <a:xfrm>
            <a:off x="-64175" y="0"/>
            <a:ext cx="4701209" cy="6857990"/>
          </a:xfrm>
          <a:prstGeom prst="rect">
            <a:avLst/>
          </a:prstGeom>
        </p:spPr>
      </p:pic>
      <p:sp>
        <p:nvSpPr>
          <p:cNvPr id="3" name="Content Placeholder 2">
            <a:extLst>
              <a:ext uri="{FF2B5EF4-FFF2-40B4-BE49-F238E27FC236}">
                <a16:creationId xmlns:a16="http://schemas.microsoft.com/office/drawing/2014/main" id="{D9030B7E-BE97-4D85-1CF3-5CDED548FF06}"/>
              </a:ext>
            </a:extLst>
          </p:cNvPr>
          <p:cNvSpPr>
            <a:spLocks noGrp="1"/>
          </p:cNvSpPr>
          <p:nvPr>
            <p:ph idx="1"/>
          </p:nvPr>
        </p:nvSpPr>
        <p:spPr>
          <a:xfrm>
            <a:off x="4970109" y="1475962"/>
            <a:ext cx="6730276" cy="4999613"/>
          </a:xfrm>
        </p:spPr>
        <p:txBody>
          <a:bodyPr>
            <a:normAutofit/>
          </a:bodyPr>
          <a:lstStyle/>
          <a:p>
            <a:r>
              <a:rPr lang="en-GB" dirty="0">
                <a:latin typeface="Times New Roman" panose="02020603050405020304" pitchFamily="18" charset="0"/>
                <a:cs typeface="Times New Roman" panose="02020603050405020304" pitchFamily="18" charset="0"/>
              </a:rPr>
              <a:t>The end of the Greek LBA is traditionally dated to ca. 1100 BCE after the violent destruction of the Mycenaean palace centres across mainland Greece and the island of Crete ca. 1200 BCE.</a:t>
            </a:r>
          </a:p>
          <a:p>
            <a:r>
              <a:rPr lang="en-GB" dirty="0">
                <a:latin typeface="Times New Roman" panose="02020603050405020304" pitchFamily="18" charset="0"/>
                <a:cs typeface="Times New Roman" panose="02020603050405020304" pitchFamily="18" charset="0"/>
              </a:rPr>
              <a:t>This destruction is roughly contemporaneous with the so-called LBA collapse of the twelfth century BCE and the destruction of palaces and the forcible displacement of large numbers of people throughout Anatolia and the Near East.</a:t>
            </a:r>
          </a:p>
        </p:txBody>
      </p:sp>
      <p:grpSp>
        <p:nvGrpSpPr>
          <p:cNvPr id="68" name="Group 67">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9" name="Oval 68">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70" name="Oval 69">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9" name="TextBox 8">
            <a:extLst>
              <a:ext uri="{FF2B5EF4-FFF2-40B4-BE49-F238E27FC236}">
                <a16:creationId xmlns:a16="http://schemas.microsoft.com/office/drawing/2014/main" id="{B98A2BFA-F8EE-FECE-B52C-EA15AD31E7B4}"/>
              </a:ext>
            </a:extLst>
          </p:cNvPr>
          <p:cNvSpPr txBox="1"/>
          <p:nvPr/>
        </p:nvSpPr>
        <p:spPr>
          <a:xfrm>
            <a:off x="4616703" y="6475575"/>
            <a:ext cx="4366901" cy="415498"/>
          </a:xfrm>
          <a:prstGeom prst="rect">
            <a:avLst/>
          </a:prstGeom>
          <a:noFill/>
        </p:spPr>
        <p:txBody>
          <a:bodyPr wrap="none" rtlCol="0">
            <a:spAutoFit/>
          </a:bodyPr>
          <a:lstStyle/>
          <a:p>
            <a:r>
              <a:rPr lang="en-GB" sz="1050" dirty="0">
                <a:latin typeface="Times New Roman" panose="02020603050405020304" pitchFamily="18" charset="0"/>
                <a:cs typeface="Times New Roman" panose="02020603050405020304" pitchFamily="18" charset="0"/>
              </a:rPr>
              <a:t>Citadel of Mycenae from the air (from the ‘</a:t>
            </a:r>
            <a:r>
              <a:rPr lang="en-GB" sz="1050" dirty="0" err="1">
                <a:latin typeface="Times New Roman" panose="02020603050405020304" pitchFamily="18" charset="0"/>
                <a:cs typeface="Times New Roman" panose="02020603050405020304" pitchFamily="18" charset="0"/>
              </a:rPr>
              <a:t>Mykene</a:t>
            </a:r>
            <a:r>
              <a:rPr lang="en-GB" sz="1050" dirty="0">
                <a:latin typeface="Times New Roman" panose="02020603050405020304" pitchFamily="18" charset="0"/>
                <a:cs typeface="Times New Roman" panose="02020603050405020304" pitchFamily="18" charset="0"/>
              </a:rPr>
              <a:t>, die </a:t>
            </a:r>
            <a:r>
              <a:rPr lang="en-GB" sz="1050" dirty="0" err="1">
                <a:latin typeface="Times New Roman" panose="02020603050405020304" pitchFamily="18" charset="0"/>
                <a:cs typeface="Times New Roman" panose="02020603050405020304" pitchFamily="18" charset="0"/>
              </a:rPr>
              <a:t>Sagenhafte</a:t>
            </a:r>
            <a:r>
              <a:rPr lang="en-GB" sz="1050" dirty="0">
                <a:latin typeface="Times New Roman" panose="02020603050405020304" pitchFamily="18" charset="0"/>
                <a:cs typeface="Times New Roman" panose="02020603050405020304" pitchFamily="18" charset="0"/>
              </a:rPr>
              <a:t> Welt des </a:t>
            </a:r>
          </a:p>
          <a:p>
            <a:r>
              <a:rPr lang="en-GB" sz="1050" dirty="0">
                <a:latin typeface="Times New Roman" panose="02020603050405020304" pitchFamily="18" charset="0"/>
                <a:cs typeface="Times New Roman" panose="02020603050405020304" pitchFamily="18" charset="0"/>
              </a:rPr>
              <a:t>Agamemnon’ exhibition catalogue, Karlsruhe 2019).</a:t>
            </a:r>
          </a:p>
        </p:txBody>
      </p:sp>
    </p:spTree>
    <p:extLst>
      <p:ext uri="{BB962C8B-B14F-4D97-AF65-F5344CB8AC3E}">
        <p14:creationId xmlns:p14="http://schemas.microsoft.com/office/powerpoint/2010/main" val="79469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FC566-1E19-B393-4A0C-6BA12347873C}"/>
              </a:ext>
            </a:extLst>
          </p:cNvPr>
          <p:cNvSpPr>
            <a:spLocks noGrp="1"/>
          </p:cNvSpPr>
          <p:nvPr>
            <p:ph type="title"/>
          </p:nvPr>
        </p:nvSpPr>
        <p:spPr>
          <a:xfrm>
            <a:off x="4970109" y="469724"/>
            <a:ext cx="6835182" cy="1006238"/>
          </a:xfrm>
          <a:ln>
            <a:noFill/>
          </a:ln>
        </p:spPr>
        <p:txBody>
          <a:bodyPr>
            <a:noAutofit/>
          </a:bodyPr>
          <a:lstStyle/>
          <a:p>
            <a:r>
              <a:rPr lang="en-GB" sz="3600" dirty="0">
                <a:latin typeface="Times New Roman" panose="02020603050405020304" pitchFamily="18" charset="0"/>
                <a:cs typeface="Times New Roman" panose="02020603050405020304" pitchFamily="18" charset="0"/>
              </a:rPr>
              <a:t>The End of the Late Bronze age</a:t>
            </a:r>
          </a:p>
        </p:txBody>
      </p:sp>
      <p:pic>
        <p:nvPicPr>
          <p:cNvPr id="8" name="Picture 7">
            <a:extLst>
              <a:ext uri="{FF2B5EF4-FFF2-40B4-BE49-F238E27FC236}">
                <a16:creationId xmlns:a16="http://schemas.microsoft.com/office/drawing/2014/main" id="{3C12D044-FF0D-0830-7242-1FFD08A1CEB5}"/>
              </a:ext>
            </a:extLst>
          </p:cNvPr>
          <p:cNvPicPr>
            <a:picLocks noChangeAspect="1"/>
          </p:cNvPicPr>
          <p:nvPr/>
        </p:nvPicPr>
        <p:blipFill rotWithShape="1">
          <a:blip r:embed="rId4"/>
          <a:srcRect l="16802" r="11976"/>
          <a:stretch/>
        </p:blipFill>
        <p:spPr>
          <a:xfrm>
            <a:off x="-64175" y="0"/>
            <a:ext cx="4701209" cy="6857990"/>
          </a:xfrm>
          <a:prstGeom prst="rect">
            <a:avLst/>
          </a:prstGeom>
        </p:spPr>
      </p:pic>
      <p:sp>
        <p:nvSpPr>
          <p:cNvPr id="3" name="Content Placeholder 2">
            <a:extLst>
              <a:ext uri="{FF2B5EF4-FFF2-40B4-BE49-F238E27FC236}">
                <a16:creationId xmlns:a16="http://schemas.microsoft.com/office/drawing/2014/main" id="{D9030B7E-BE97-4D85-1CF3-5CDED548FF06}"/>
              </a:ext>
            </a:extLst>
          </p:cNvPr>
          <p:cNvSpPr>
            <a:spLocks noGrp="1"/>
          </p:cNvSpPr>
          <p:nvPr>
            <p:ph idx="1"/>
          </p:nvPr>
        </p:nvSpPr>
        <p:spPr>
          <a:xfrm>
            <a:off x="4970109" y="1475962"/>
            <a:ext cx="6730276" cy="4999613"/>
          </a:xfrm>
        </p:spPr>
        <p:txBody>
          <a:bodyPr>
            <a:normAutofit/>
          </a:bodyPr>
          <a:lstStyle/>
          <a:p>
            <a:r>
              <a:rPr lang="en-GB" dirty="0">
                <a:latin typeface="Times New Roman" panose="02020603050405020304" pitchFamily="18" charset="0"/>
                <a:cs typeface="Times New Roman" panose="02020603050405020304" pitchFamily="18" charset="0"/>
              </a:rPr>
              <a:t>The Sea Peoples?</a:t>
            </a:r>
          </a:p>
          <a:p>
            <a:pPr lvl="1"/>
            <a:r>
              <a:rPr lang="en-GB" sz="2000" dirty="0">
                <a:latin typeface="Times New Roman" panose="02020603050405020304" pitchFamily="18" charset="0"/>
                <a:cs typeface="Times New Roman" panose="02020603050405020304" pitchFamily="18" charset="0"/>
              </a:rPr>
              <a:t>Mentioned in several Egyptian and Near Eastern documents as a nomadic pirates raiding up and down the coasts of the eastern Mediterranean.</a:t>
            </a:r>
          </a:p>
          <a:p>
            <a:pPr lvl="1"/>
            <a:r>
              <a:rPr lang="en-GB" sz="2000" dirty="0">
                <a:latin typeface="Times New Roman" panose="02020603050405020304" pitchFamily="18" charset="0"/>
                <a:cs typeface="Times New Roman" panose="02020603050405020304" pitchFamily="18" charset="0"/>
              </a:rPr>
              <a:t>Some scholars have argued that these ‘pirates’ may have been Mycenaeans fleeing east after the collapse of their civilisation</a:t>
            </a:r>
          </a:p>
        </p:txBody>
      </p:sp>
      <p:grpSp>
        <p:nvGrpSpPr>
          <p:cNvPr id="68" name="Group 67">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9" name="Oval 68">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70" name="Oval 69">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9" name="TextBox 8">
            <a:extLst>
              <a:ext uri="{FF2B5EF4-FFF2-40B4-BE49-F238E27FC236}">
                <a16:creationId xmlns:a16="http://schemas.microsoft.com/office/drawing/2014/main" id="{B98A2BFA-F8EE-FECE-B52C-EA15AD31E7B4}"/>
              </a:ext>
            </a:extLst>
          </p:cNvPr>
          <p:cNvSpPr txBox="1"/>
          <p:nvPr/>
        </p:nvSpPr>
        <p:spPr>
          <a:xfrm>
            <a:off x="4616703" y="6475575"/>
            <a:ext cx="4366901" cy="415498"/>
          </a:xfrm>
          <a:prstGeom prst="rect">
            <a:avLst/>
          </a:prstGeom>
          <a:noFill/>
        </p:spPr>
        <p:txBody>
          <a:bodyPr wrap="none" rtlCol="0">
            <a:spAutoFit/>
          </a:bodyPr>
          <a:lstStyle/>
          <a:p>
            <a:r>
              <a:rPr lang="en-GB" sz="1050" dirty="0">
                <a:latin typeface="Times New Roman" panose="02020603050405020304" pitchFamily="18" charset="0"/>
                <a:cs typeface="Times New Roman" panose="02020603050405020304" pitchFamily="18" charset="0"/>
              </a:rPr>
              <a:t>Citadel of Mycenae from the air (from the ‘</a:t>
            </a:r>
            <a:r>
              <a:rPr lang="en-GB" sz="1050" dirty="0" err="1">
                <a:latin typeface="Times New Roman" panose="02020603050405020304" pitchFamily="18" charset="0"/>
                <a:cs typeface="Times New Roman" panose="02020603050405020304" pitchFamily="18" charset="0"/>
              </a:rPr>
              <a:t>Mykene</a:t>
            </a:r>
            <a:r>
              <a:rPr lang="en-GB" sz="1050" dirty="0">
                <a:latin typeface="Times New Roman" panose="02020603050405020304" pitchFamily="18" charset="0"/>
                <a:cs typeface="Times New Roman" panose="02020603050405020304" pitchFamily="18" charset="0"/>
              </a:rPr>
              <a:t>, die </a:t>
            </a:r>
            <a:r>
              <a:rPr lang="en-GB" sz="1050" dirty="0" err="1">
                <a:latin typeface="Times New Roman" panose="02020603050405020304" pitchFamily="18" charset="0"/>
                <a:cs typeface="Times New Roman" panose="02020603050405020304" pitchFamily="18" charset="0"/>
              </a:rPr>
              <a:t>Sagenhafte</a:t>
            </a:r>
            <a:r>
              <a:rPr lang="en-GB" sz="1050" dirty="0">
                <a:latin typeface="Times New Roman" panose="02020603050405020304" pitchFamily="18" charset="0"/>
                <a:cs typeface="Times New Roman" panose="02020603050405020304" pitchFamily="18" charset="0"/>
              </a:rPr>
              <a:t> Welt des </a:t>
            </a:r>
          </a:p>
          <a:p>
            <a:r>
              <a:rPr lang="en-GB" sz="1050" dirty="0">
                <a:latin typeface="Times New Roman" panose="02020603050405020304" pitchFamily="18" charset="0"/>
                <a:cs typeface="Times New Roman" panose="02020603050405020304" pitchFamily="18" charset="0"/>
              </a:rPr>
              <a:t>Agamemnon’ exhibition catalogue, Karlsruhe 2019).</a:t>
            </a:r>
          </a:p>
        </p:txBody>
      </p:sp>
    </p:spTree>
    <p:extLst>
      <p:ext uri="{BB962C8B-B14F-4D97-AF65-F5344CB8AC3E}">
        <p14:creationId xmlns:p14="http://schemas.microsoft.com/office/powerpoint/2010/main" val="2831372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FC566-1E19-B393-4A0C-6BA12347873C}"/>
              </a:ext>
            </a:extLst>
          </p:cNvPr>
          <p:cNvSpPr>
            <a:spLocks noGrp="1"/>
          </p:cNvSpPr>
          <p:nvPr>
            <p:ph type="title"/>
          </p:nvPr>
        </p:nvSpPr>
        <p:spPr>
          <a:xfrm>
            <a:off x="4970109" y="469724"/>
            <a:ext cx="6835182" cy="1006238"/>
          </a:xfrm>
          <a:ln>
            <a:noFill/>
          </a:ln>
        </p:spPr>
        <p:txBody>
          <a:bodyPr>
            <a:noAutofit/>
          </a:bodyPr>
          <a:lstStyle/>
          <a:p>
            <a:r>
              <a:rPr lang="en-GB" sz="3600" dirty="0">
                <a:latin typeface="Times New Roman" panose="02020603050405020304" pitchFamily="18" charset="0"/>
                <a:cs typeface="Times New Roman" panose="02020603050405020304" pitchFamily="18" charset="0"/>
              </a:rPr>
              <a:t>The End of the Late Bronze age</a:t>
            </a:r>
          </a:p>
        </p:txBody>
      </p:sp>
      <p:pic>
        <p:nvPicPr>
          <p:cNvPr id="8" name="Picture 7">
            <a:extLst>
              <a:ext uri="{FF2B5EF4-FFF2-40B4-BE49-F238E27FC236}">
                <a16:creationId xmlns:a16="http://schemas.microsoft.com/office/drawing/2014/main" id="{3C12D044-FF0D-0830-7242-1FFD08A1CEB5}"/>
              </a:ext>
            </a:extLst>
          </p:cNvPr>
          <p:cNvPicPr>
            <a:picLocks noChangeAspect="1"/>
          </p:cNvPicPr>
          <p:nvPr/>
        </p:nvPicPr>
        <p:blipFill rotWithShape="1">
          <a:blip r:embed="rId4"/>
          <a:srcRect l="16802" r="11976"/>
          <a:stretch/>
        </p:blipFill>
        <p:spPr>
          <a:xfrm>
            <a:off x="-64175" y="0"/>
            <a:ext cx="4701209" cy="6857990"/>
          </a:xfrm>
          <a:prstGeom prst="rect">
            <a:avLst/>
          </a:prstGeom>
        </p:spPr>
      </p:pic>
      <p:sp>
        <p:nvSpPr>
          <p:cNvPr id="3" name="Content Placeholder 2">
            <a:extLst>
              <a:ext uri="{FF2B5EF4-FFF2-40B4-BE49-F238E27FC236}">
                <a16:creationId xmlns:a16="http://schemas.microsoft.com/office/drawing/2014/main" id="{D9030B7E-BE97-4D85-1CF3-5CDED548FF06}"/>
              </a:ext>
            </a:extLst>
          </p:cNvPr>
          <p:cNvSpPr>
            <a:spLocks noGrp="1"/>
          </p:cNvSpPr>
          <p:nvPr>
            <p:ph idx="1"/>
          </p:nvPr>
        </p:nvSpPr>
        <p:spPr>
          <a:xfrm>
            <a:off x="4970109" y="1475962"/>
            <a:ext cx="6730276" cy="4999613"/>
          </a:xfrm>
        </p:spPr>
        <p:txBody>
          <a:bodyPr>
            <a:normAutofit/>
          </a:bodyPr>
          <a:lstStyle/>
          <a:p>
            <a:r>
              <a:rPr lang="en-GB" sz="1800" dirty="0">
                <a:latin typeface="Times New Roman" panose="02020603050405020304" pitchFamily="18" charset="0"/>
                <a:cs typeface="Times New Roman" panose="02020603050405020304" pitchFamily="18" charset="0"/>
              </a:rPr>
              <a:t>Regardless of the cause, the destruction of the Mycenaean palaces at sites like Mycenae, Tiryns, Pylos, and Thebes saw the collapse of central administration and an end to the use of the Linear B writing system.</a:t>
            </a:r>
          </a:p>
          <a:p>
            <a:r>
              <a:rPr lang="en-GB" sz="1800" dirty="0">
                <a:latin typeface="Times New Roman" panose="02020603050405020304" pitchFamily="18" charset="0"/>
                <a:cs typeface="Times New Roman" panose="02020603050405020304" pitchFamily="18" charset="0"/>
              </a:rPr>
              <a:t>The presence of bronze and other high-status objects in tombs drastically decreased.</a:t>
            </a:r>
          </a:p>
          <a:p>
            <a:r>
              <a:rPr lang="en-GB" sz="1800" dirty="0">
                <a:latin typeface="Times New Roman" panose="02020603050405020304" pitchFamily="18" charset="0"/>
                <a:cs typeface="Times New Roman" panose="02020603050405020304" pitchFamily="18" charset="0"/>
              </a:rPr>
              <a:t>From ca. 1200 through to the 8</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century has been characterised by some scholars as a ‘Dark Age’.</a:t>
            </a:r>
          </a:p>
        </p:txBody>
      </p:sp>
      <p:grpSp>
        <p:nvGrpSpPr>
          <p:cNvPr id="68" name="Group 67">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9" name="Oval 68">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70" name="Oval 69">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9" name="TextBox 8">
            <a:extLst>
              <a:ext uri="{FF2B5EF4-FFF2-40B4-BE49-F238E27FC236}">
                <a16:creationId xmlns:a16="http://schemas.microsoft.com/office/drawing/2014/main" id="{B98A2BFA-F8EE-FECE-B52C-EA15AD31E7B4}"/>
              </a:ext>
            </a:extLst>
          </p:cNvPr>
          <p:cNvSpPr txBox="1"/>
          <p:nvPr/>
        </p:nvSpPr>
        <p:spPr>
          <a:xfrm>
            <a:off x="4616703" y="6475575"/>
            <a:ext cx="4366901" cy="415498"/>
          </a:xfrm>
          <a:prstGeom prst="rect">
            <a:avLst/>
          </a:prstGeom>
          <a:noFill/>
        </p:spPr>
        <p:txBody>
          <a:bodyPr wrap="none" rtlCol="0">
            <a:spAutoFit/>
          </a:bodyPr>
          <a:lstStyle/>
          <a:p>
            <a:r>
              <a:rPr lang="en-GB" sz="1050" dirty="0">
                <a:latin typeface="Times New Roman" panose="02020603050405020304" pitchFamily="18" charset="0"/>
                <a:cs typeface="Times New Roman" panose="02020603050405020304" pitchFamily="18" charset="0"/>
              </a:rPr>
              <a:t>Citadel of Mycenae from the air (from the ‘</a:t>
            </a:r>
            <a:r>
              <a:rPr lang="en-GB" sz="1050" dirty="0" err="1">
                <a:latin typeface="Times New Roman" panose="02020603050405020304" pitchFamily="18" charset="0"/>
                <a:cs typeface="Times New Roman" panose="02020603050405020304" pitchFamily="18" charset="0"/>
              </a:rPr>
              <a:t>Mykene</a:t>
            </a:r>
            <a:r>
              <a:rPr lang="en-GB" sz="1050" dirty="0">
                <a:latin typeface="Times New Roman" panose="02020603050405020304" pitchFamily="18" charset="0"/>
                <a:cs typeface="Times New Roman" panose="02020603050405020304" pitchFamily="18" charset="0"/>
              </a:rPr>
              <a:t>, die </a:t>
            </a:r>
            <a:r>
              <a:rPr lang="en-GB" sz="1050" dirty="0" err="1">
                <a:latin typeface="Times New Roman" panose="02020603050405020304" pitchFamily="18" charset="0"/>
                <a:cs typeface="Times New Roman" panose="02020603050405020304" pitchFamily="18" charset="0"/>
              </a:rPr>
              <a:t>Sagenhafte</a:t>
            </a:r>
            <a:r>
              <a:rPr lang="en-GB" sz="1050" dirty="0">
                <a:latin typeface="Times New Roman" panose="02020603050405020304" pitchFamily="18" charset="0"/>
                <a:cs typeface="Times New Roman" panose="02020603050405020304" pitchFamily="18" charset="0"/>
              </a:rPr>
              <a:t> Welt des </a:t>
            </a:r>
          </a:p>
          <a:p>
            <a:r>
              <a:rPr lang="en-GB" sz="1050" dirty="0">
                <a:latin typeface="Times New Roman" panose="02020603050405020304" pitchFamily="18" charset="0"/>
                <a:cs typeface="Times New Roman" panose="02020603050405020304" pitchFamily="18" charset="0"/>
              </a:rPr>
              <a:t>Agamemnon’ exhibition catalogue, Karlsruhe 2019).</a:t>
            </a:r>
          </a:p>
        </p:txBody>
      </p:sp>
    </p:spTree>
    <p:extLst>
      <p:ext uri="{BB962C8B-B14F-4D97-AF65-F5344CB8AC3E}">
        <p14:creationId xmlns:p14="http://schemas.microsoft.com/office/powerpoint/2010/main" val="3991619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 name="Oval 9">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sp>
          <p:nvSpPr>
            <p:cNvPr id="11" name="Oval 10">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grpSp>
      <p:sp>
        <p:nvSpPr>
          <p:cNvPr id="13" name="Rectangle 12">
            <a:extLst>
              <a:ext uri="{FF2B5EF4-FFF2-40B4-BE49-F238E27FC236}">
                <a16:creationId xmlns:a16="http://schemas.microsoft.com/office/drawing/2014/main" id="{CCF043BA-0C52-4068-BCF5-2B2D89BA9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95F0419-42B6-745B-97F1-6F8E671A0824}"/>
              </a:ext>
            </a:extLst>
          </p:cNvPr>
          <p:cNvPicPr>
            <a:picLocks noChangeAspect="1"/>
          </p:cNvPicPr>
          <p:nvPr/>
        </p:nvPicPr>
        <p:blipFill rotWithShape="1">
          <a:blip r:embed="rId6"/>
          <a:srcRect r="-2" b="2575"/>
          <a:stretch/>
        </p:blipFill>
        <p:spPr>
          <a:xfrm>
            <a:off x="3343" y="10"/>
            <a:ext cx="7548923" cy="6857990"/>
          </a:xfrm>
          <a:prstGeom prst="rect">
            <a:avLst/>
          </a:prstGeom>
        </p:spPr>
      </p:pic>
      <p:sp>
        <p:nvSpPr>
          <p:cNvPr id="4" name="TextBox 3">
            <a:extLst>
              <a:ext uri="{FF2B5EF4-FFF2-40B4-BE49-F238E27FC236}">
                <a16:creationId xmlns:a16="http://schemas.microsoft.com/office/drawing/2014/main" id="{315CCCD9-79E9-58B8-A81B-4F5799747C0F}"/>
              </a:ext>
            </a:extLst>
          </p:cNvPr>
          <p:cNvSpPr txBox="1"/>
          <p:nvPr/>
        </p:nvSpPr>
        <p:spPr>
          <a:xfrm>
            <a:off x="7813549" y="171119"/>
            <a:ext cx="4108437" cy="3729990"/>
          </a:xfrm>
          <a:prstGeom prst="rect">
            <a:avLst/>
          </a:prstGeom>
        </p:spPr>
        <p:txBody>
          <a:bodyPr vert="horz" lIns="91440" tIns="45720" rIns="91440" bIns="45720" rtlCol="0" anchor="ctr">
            <a:noAutofit/>
          </a:bodyPr>
          <a:lstStyle/>
          <a:p>
            <a:pPr defTabSz="914400">
              <a:lnSpc>
                <a:spcPct val="90000"/>
              </a:lnSpc>
              <a:spcAft>
                <a:spcPts val="600"/>
              </a:spcAft>
              <a:buClr>
                <a:schemeClr val="accent1">
                  <a:lumMod val="75000"/>
                </a:schemeClr>
              </a:buClr>
              <a:buSzPct val="85000"/>
            </a:pPr>
            <a:r>
              <a:rPr lang="en-US" sz="4400" cap="all" dirty="0">
                <a:blipFill>
                  <a:blip r:embed="rId7">
                    <a:extLst>
                      <a:ext uri="{28A0092B-C50C-407E-A947-70E740481C1C}">
                        <a14:useLocalDpi xmlns:a14="http://schemas.microsoft.com/office/drawing/2010/main" val="0"/>
                      </a:ext>
                    </a:extLst>
                  </a:blip>
                  <a:tile tx="6350" ty="-127000" sx="65000" sy="64000" flip="none" algn="tl"/>
                </a:blipFill>
                <a:latin typeface="Times New Roman" panose="02020603050405020304" pitchFamily="18" charset="0"/>
                <a:ea typeface="+mj-ea"/>
                <a:cs typeface="Times New Roman" panose="02020603050405020304" pitchFamily="18" charset="0"/>
              </a:rPr>
              <a:t>Mycenaean palaces in the Peloponnese</a:t>
            </a:r>
          </a:p>
        </p:txBody>
      </p:sp>
      <p:grpSp>
        <p:nvGrpSpPr>
          <p:cNvPr id="15" name="Group 14">
            <a:extLst>
              <a:ext uri="{FF2B5EF4-FFF2-40B4-BE49-F238E27FC236}">
                <a16:creationId xmlns:a16="http://schemas.microsoft.com/office/drawing/2014/main" id="{789ACCC8-A635-400E-B9C0-AD9CA57109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6" name="Oval 15">
              <a:extLst>
                <a:ext uri="{FF2B5EF4-FFF2-40B4-BE49-F238E27FC236}">
                  <a16:creationId xmlns:a16="http://schemas.microsoft.com/office/drawing/2014/main" id="{CBC21CEB-233C-4B50-8CCA-829AD0428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7" name="Oval 16">
              <a:extLst>
                <a:ext uri="{FF2B5EF4-FFF2-40B4-BE49-F238E27FC236}">
                  <a16:creationId xmlns:a16="http://schemas.microsoft.com/office/drawing/2014/main" id="{F3DF2D74-CD63-49A8-A93B-9DA2F5951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09684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D532-E0B1-794E-293D-51E7272B86CB}"/>
              </a:ext>
            </a:extLst>
          </p:cNvPr>
          <p:cNvSpPr>
            <a:spLocks noGrp="1"/>
          </p:cNvSpPr>
          <p:nvPr>
            <p:ph type="title"/>
          </p:nvPr>
        </p:nvSpPr>
        <p:spPr>
          <a:xfrm>
            <a:off x="1069848" y="484632"/>
            <a:ext cx="10058400" cy="1030403"/>
          </a:xfrm>
        </p:spPr>
        <p:txBody>
          <a:bodyPr>
            <a:normAutofit/>
          </a:bodyPr>
          <a:lstStyle/>
          <a:p>
            <a:r>
              <a:rPr lang="en-GB" sz="4000" dirty="0">
                <a:latin typeface="Times New Roman" panose="02020603050405020304" pitchFamily="18" charset="0"/>
                <a:cs typeface="Times New Roman" panose="02020603050405020304" pitchFamily="18" charset="0"/>
              </a:rPr>
              <a:t>The Peloponnese in the ‘Dark Age’</a:t>
            </a:r>
          </a:p>
        </p:txBody>
      </p:sp>
      <p:sp>
        <p:nvSpPr>
          <p:cNvPr id="3" name="Content Placeholder 2">
            <a:extLst>
              <a:ext uri="{FF2B5EF4-FFF2-40B4-BE49-F238E27FC236}">
                <a16:creationId xmlns:a16="http://schemas.microsoft.com/office/drawing/2014/main" id="{13D437E7-FD89-93A3-4E22-8103B83CE291}"/>
              </a:ext>
            </a:extLst>
          </p:cNvPr>
          <p:cNvSpPr>
            <a:spLocks noGrp="1"/>
          </p:cNvSpPr>
          <p:nvPr>
            <p:ph idx="1"/>
          </p:nvPr>
        </p:nvSpPr>
        <p:spPr>
          <a:xfrm>
            <a:off x="1069848" y="1515035"/>
            <a:ext cx="10058400" cy="4657165"/>
          </a:xfrm>
        </p:spPr>
        <p:txBody>
          <a:bodyPr>
            <a:normAutofit/>
          </a:bodyPr>
          <a:lstStyle/>
          <a:p>
            <a:r>
              <a:rPr lang="en-GB" dirty="0">
                <a:latin typeface="Times New Roman" panose="02020603050405020304" pitchFamily="18" charset="0"/>
                <a:cs typeface="Times New Roman" panose="02020603050405020304" pitchFamily="18" charset="0"/>
              </a:rPr>
              <a:t>The local population was greatly reduced and dispersed after 1100 BCE</a:t>
            </a:r>
          </a:p>
          <a:p>
            <a:r>
              <a:rPr lang="en-GB" dirty="0">
                <a:latin typeface="Times New Roman" panose="02020603050405020304" pitchFamily="18" charset="0"/>
                <a:cs typeface="Times New Roman" panose="02020603050405020304" pitchFamily="18" charset="0"/>
              </a:rPr>
              <a:t>Doric Invasion/Migration</a:t>
            </a:r>
          </a:p>
          <a:p>
            <a:pPr lvl="1"/>
            <a:r>
              <a:rPr lang="en-GB" dirty="0">
                <a:latin typeface="Times New Roman" panose="02020603050405020304" pitchFamily="18" charset="0"/>
                <a:cs typeface="Times New Roman" panose="02020603050405020304" pitchFamily="18" charset="0"/>
              </a:rPr>
              <a:t>Came from further north and northwest, calling themselves Dorians and speaking a Doric dialect of Greek</a:t>
            </a:r>
          </a:p>
          <a:p>
            <a:pPr lvl="1"/>
            <a:r>
              <a:rPr lang="en-GB" dirty="0">
                <a:latin typeface="Times New Roman" panose="02020603050405020304" pitchFamily="18" charset="0"/>
                <a:cs typeface="Times New Roman" panose="02020603050405020304" pitchFamily="18" charset="0"/>
              </a:rPr>
              <a:t>These are the ancestors of the historical Spartans</a:t>
            </a:r>
          </a:p>
          <a:p>
            <a:pPr lvl="1"/>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0263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9D532-E0B1-794E-293D-51E7272B86CB}"/>
              </a:ext>
            </a:extLst>
          </p:cNvPr>
          <p:cNvSpPr>
            <a:spLocks noGrp="1"/>
          </p:cNvSpPr>
          <p:nvPr>
            <p:ph type="title"/>
          </p:nvPr>
        </p:nvSpPr>
        <p:spPr>
          <a:xfrm>
            <a:off x="1069848" y="484632"/>
            <a:ext cx="10058400" cy="1030403"/>
          </a:xfrm>
        </p:spPr>
        <p:txBody>
          <a:bodyPr>
            <a:normAutofit/>
          </a:bodyPr>
          <a:lstStyle/>
          <a:p>
            <a:r>
              <a:rPr lang="en-GB" sz="4000" dirty="0">
                <a:latin typeface="Times New Roman" panose="02020603050405020304" pitchFamily="18" charset="0"/>
                <a:cs typeface="Times New Roman" panose="02020603050405020304" pitchFamily="18" charset="0"/>
              </a:rPr>
              <a:t>The Peloponnese in the ‘Dark Age’</a:t>
            </a:r>
          </a:p>
        </p:txBody>
      </p:sp>
      <p:sp>
        <p:nvSpPr>
          <p:cNvPr id="3" name="Content Placeholder 2">
            <a:extLst>
              <a:ext uri="{FF2B5EF4-FFF2-40B4-BE49-F238E27FC236}">
                <a16:creationId xmlns:a16="http://schemas.microsoft.com/office/drawing/2014/main" id="{13D437E7-FD89-93A3-4E22-8103B83CE291}"/>
              </a:ext>
            </a:extLst>
          </p:cNvPr>
          <p:cNvSpPr>
            <a:spLocks noGrp="1"/>
          </p:cNvSpPr>
          <p:nvPr>
            <p:ph idx="1"/>
          </p:nvPr>
        </p:nvSpPr>
        <p:spPr>
          <a:xfrm>
            <a:off x="1069848" y="1515035"/>
            <a:ext cx="10058400" cy="4657165"/>
          </a:xfrm>
        </p:spPr>
        <p:txBody>
          <a:bodyPr>
            <a:normAutofit/>
          </a:bodyPr>
          <a:lstStyle/>
          <a:p>
            <a:r>
              <a:rPr lang="en-GB" dirty="0">
                <a:latin typeface="Times New Roman" panose="02020603050405020304" pitchFamily="18" charset="0"/>
                <a:cs typeface="Times New Roman" panose="02020603050405020304" pitchFamily="18" charset="0"/>
              </a:rPr>
              <a:t>No Mycenaean palace associated with the location of ancient Sparta</a:t>
            </a:r>
          </a:p>
          <a:p>
            <a:pPr lvl="1"/>
            <a:r>
              <a:rPr lang="en-GB" dirty="0">
                <a:latin typeface="Times New Roman" panose="02020603050405020304" pitchFamily="18" charset="0"/>
                <a:cs typeface="Times New Roman" panose="02020603050405020304" pitchFamily="18" charset="0"/>
              </a:rPr>
              <a:t>No prior importance or glorious past associated with the location</a:t>
            </a:r>
          </a:p>
          <a:p>
            <a:pPr lvl="1"/>
            <a:r>
              <a:rPr lang="en-GB" dirty="0">
                <a:latin typeface="Times New Roman" panose="02020603050405020304" pitchFamily="18" charset="0"/>
                <a:cs typeface="Times New Roman" panose="02020603050405020304" pitchFamily="18" charset="0"/>
              </a:rPr>
              <a:t>Such associations clustered at Therapne and Amyclae to the southeast and south respectively.</a:t>
            </a:r>
          </a:p>
          <a:p>
            <a:pPr lvl="2"/>
            <a:r>
              <a:rPr lang="en-GB" dirty="0">
                <a:latin typeface="Times New Roman" panose="02020603050405020304" pitchFamily="18" charset="0"/>
                <a:cs typeface="Times New Roman" panose="02020603050405020304" pitchFamily="18" charset="0"/>
              </a:rPr>
              <a:t>A Mycenaean settlement and large building identified as a mansion has been excavated by the British School at </a:t>
            </a:r>
            <a:r>
              <a:rPr lang="en-GB">
                <a:latin typeface="Times New Roman" panose="02020603050405020304" pitchFamily="18" charset="0"/>
                <a:cs typeface="Times New Roman" panose="02020603050405020304" pitchFamily="18" charset="0"/>
              </a:rPr>
              <a:t>Athens.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shrine of Artemis Orthia one of the few ‘rays of light’ in 10</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and 9</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 Lakonia (Cartledge 2013).</a:t>
            </a:r>
          </a:p>
        </p:txBody>
      </p:sp>
    </p:spTree>
    <p:extLst>
      <p:ext uri="{BB962C8B-B14F-4D97-AF65-F5344CB8AC3E}">
        <p14:creationId xmlns:p14="http://schemas.microsoft.com/office/powerpoint/2010/main" val="3923483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80D43-3677-D4DB-992C-1AB5F9092931}"/>
              </a:ext>
            </a:extLst>
          </p:cNvPr>
          <p:cNvSpPr>
            <a:spLocks noGrp="1"/>
          </p:cNvSpPr>
          <p:nvPr>
            <p:ph type="title"/>
          </p:nvPr>
        </p:nvSpPr>
        <p:spPr>
          <a:xfrm>
            <a:off x="1069848" y="484632"/>
            <a:ext cx="10058400" cy="837272"/>
          </a:xfrm>
        </p:spPr>
        <p:txBody>
          <a:bodyPr>
            <a:noAutofit/>
          </a:bodyPr>
          <a:lstStyle/>
          <a:p>
            <a:r>
              <a:rPr lang="en-GB" sz="3200" dirty="0">
                <a:latin typeface="Times New Roman" panose="02020603050405020304" pitchFamily="18" charset="0"/>
                <a:cs typeface="Times New Roman" panose="02020603050405020304" pitchFamily="18" charset="0"/>
              </a:rPr>
              <a:t>The 8</a:t>
            </a:r>
            <a:r>
              <a:rPr lang="en-GB" sz="3200" baseline="30000" dirty="0">
                <a:latin typeface="Times New Roman" panose="02020603050405020304" pitchFamily="18" charset="0"/>
                <a:cs typeface="Times New Roman" panose="02020603050405020304" pitchFamily="18" charset="0"/>
              </a:rPr>
              <a:t>th</a:t>
            </a:r>
            <a:r>
              <a:rPr lang="en-GB" sz="3200" dirty="0">
                <a:latin typeface="Times New Roman" panose="02020603050405020304" pitchFamily="18" charset="0"/>
                <a:cs typeface="Times New Roman" panose="02020603050405020304" pitchFamily="18" charset="0"/>
              </a:rPr>
              <a:t> Century and the end of the ‘Dark Age’</a:t>
            </a:r>
          </a:p>
        </p:txBody>
      </p:sp>
      <p:sp>
        <p:nvSpPr>
          <p:cNvPr id="3" name="Content Placeholder 2">
            <a:extLst>
              <a:ext uri="{FF2B5EF4-FFF2-40B4-BE49-F238E27FC236}">
                <a16:creationId xmlns:a16="http://schemas.microsoft.com/office/drawing/2014/main" id="{1F281EE8-8E90-0543-A129-912DE2F36FEC}"/>
              </a:ext>
            </a:extLst>
          </p:cNvPr>
          <p:cNvSpPr>
            <a:spLocks noGrp="1"/>
          </p:cNvSpPr>
          <p:nvPr>
            <p:ph idx="1"/>
          </p:nvPr>
        </p:nvSpPr>
        <p:spPr>
          <a:xfrm>
            <a:off x="1069848" y="1386508"/>
            <a:ext cx="10058400" cy="4785691"/>
          </a:xfrm>
        </p:spPr>
        <p:txBody>
          <a:bodyPr>
            <a:normAutofit/>
          </a:bodyPr>
          <a:lstStyle/>
          <a:p>
            <a:r>
              <a:rPr lang="en-GB" sz="2400" dirty="0">
                <a:latin typeface="Times New Roman" panose="02020603050405020304" pitchFamily="18" charset="0"/>
                <a:cs typeface="Times New Roman" panose="02020603050405020304" pitchFamily="18" charset="0"/>
              </a:rPr>
              <a:t>The 8</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century saw several key developments for the Greek world</a:t>
            </a:r>
          </a:p>
          <a:p>
            <a:pPr lvl="1"/>
            <a:r>
              <a:rPr lang="en-GB" sz="2000" dirty="0">
                <a:latin typeface="Times New Roman" panose="02020603050405020304" pitchFamily="18" charset="0"/>
                <a:cs typeface="Times New Roman" panose="02020603050405020304" pitchFamily="18" charset="0"/>
              </a:rPr>
              <a:t>Emergence of Greek Alphabets</a:t>
            </a:r>
          </a:p>
          <a:p>
            <a:pPr lvl="1"/>
            <a:r>
              <a:rPr lang="en-GB" sz="2000" dirty="0">
                <a:latin typeface="Times New Roman" panose="02020603050405020304" pitchFamily="18" charset="0"/>
                <a:cs typeface="Times New Roman" panose="02020603050405020304" pitchFamily="18" charset="0"/>
              </a:rPr>
              <a:t>The Homeric poems</a:t>
            </a:r>
          </a:p>
          <a:p>
            <a:pPr lvl="1"/>
            <a:r>
              <a:rPr lang="en-GB" sz="2000" dirty="0">
                <a:latin typeface="Times New Roman" panose="02020603050405020304" pitchFamily="18" charset="0"/>
                <a:cs typeface="Times New Roman" panose="02020603050405020304" pitchFamily="18" charset="0"/>
              </a:rPr>
              <a:t>Processes of urbanisation and the creation of the </a:t>
            </a:r>
            <a:r>
              <a:rPr lang="en-GB" sz="2000" i="1" dirty="0">
                <a:latin typeface="Times New Roman" panose="02020603050405020304" pitchFamily="18" charset="0"/>
                <a:cs typeface="Times New Roman" panose="02020603050405020304" pitchFamily="18" charset="0"/>
              </a:rPr>
              <a:t>polis</a:t>
            </a:r>
          </a:p>
          <a:p>
            <a:pPr lvl="1"/>
            <a:r>
              <a:rPr lang="en-GB" sz="2000" dirty="0">
                <a:latin typeface="Times New Roman" panose="02020603050405020304" pitchFamily="18" charset="0"/>
                <a:cs typeface="Times New Roman" panose="02020603050405020304" pitchFamily="18" charset="0"/>
              </a:rPr>
              <a:t>Intensification of both bronze and ironworking</a:t>
            </a:r>
          </a:p>
          <a:p>
            <a:pPr lvl="1"/>
            <a:r>
              <a:rPr lang="en-GB" sz="2000" dirty="0">
                <a:latin typeface="Times New Roman" panose="02020603050405020304" pitchFamily="18" charset="0"/>
                <a:cs typeface="Times New Roman" panose="02020603050405020304" pitchFamily="18" charset="0"/>
              </a:rPr>
              <a:t>The first ‘wave’ of Greek colonisation, particularly Ionia in Asia Minor (Western Turkey)</a:t>
            </a:r>
          </a:p>
          <a:p>
            <a:r>
              <a:rPr lang="en-GB" sz="2400" dirty="0">
                <a:latin typeface="Times New Roman" panose="02020603050405020304" pitchFamily="18" charset="0"/>
                <a:cs typeface="Times New Roman" panose="02020603050405020304" pitchFamily="18" charset="0"/>
              </a:rPr>
              <a:t>Lakonia</a:t>
            </a:r>
          </a:p>
          <a:p>
            <a:pPr lvl="1"/>
            <a:r>
              <a:rPr lang="en-GB" sz="2000" dirty="0">
                <a:latin typeface="Times New Roman" panose="02020603050405020304" pitchFamily="18" charset="0"/>
                <a:cs typeface="Times New Roman" panose="02020603050405020304" pitchFamily="18" charset="0"/>
              </a:rPr>
              <a:t>The mid-8</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saw a more even distribution of archaeological evidence</a:t>
            </a:r>
          </a:p>
          <a:p>
            <a:pPr lvl="2"/>
            <a:r>
              <a:rPr lang="en-GB" sz="1800" dirty="0">
                <a:latin typeface="Times New Roman" panose="02020603050405020304" pitchFamily="18" charset="0"/>
                <a:cs typeface="Times New Roman" panose="02020603050405020304" pitchFamily="18" charset="0"/>
              </a:rPr>
              <a:t>Sanctuary of Athena constructed on the Spartan acropolis (such as it is).</a:t>
            </a:r>
          </a:p>
          <a:p>
            <a:pPr lvl="2"/>
            <a:r>
              <a:rPr lang="en-GB" sz="1800" dirty="0">
                <a:latin typeface="Times New Roman" panose="02020603050405020304" pitchFamily="18" charset="0"/>
                <a:cs typeface="Times New Roman" panose="02020603050405020304" pitchFamily="18" charset="0"/>
              </a:rPr>
              <a:t>Sanctuary of Apollo constructed at Amyclae a few km south of Sparta</a:t>
            </a:r>
          </a:p>
          <a:p>
            <a:pPr lvl="2"/>
            <a:endParaRPr lang="en-GB" sz="18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7292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B8370-56B0-BF02-5C82-B843D9BA3169}"/>
              </a:ext>
            </a:extLst>
          </p:cNvPr>
          <p:cNvSpPr>
            <a:spLocks noGrp="1"/>
          </p:cNvSpPr>
          <p:nvPr>
            <p:ph type="title"/>
          </p:nvPr>
        </p:nvSpPr>
        <p:spPr>
          <a:xfrm>
            <a:off x="7546217" y="484632"/>
            <a:ext cx="4524857" cy="921755"/>
          </a:xfrm>
        </p:spPr>
        <p:txBody>
          <a:bodyPr>
            <a:noAutofit/>
          </a:bodyPr>
          <a:lstStyle/>
          <a:p>
            <a:r>
              <a:rPr lang="en-GB" sz="2400" dirty="0">
                <a:latin typeface="Times New Roman" panose="02020603050405020304" pitchFamily="18" charset="0"/>
                <a:cs typeface="Times New Roman" panose="02020603050405020304" pitchFamily="18" charset="0"/>
              </a:rPr>
              <a:t>The Return of Writing</a:t>
            </a:r>
          </a:p>
        </p:txBody>
      </p:sp>
      <p:pic>
        <p:nvPicPr>
          <p:cNvPr id="4" name="Picture 2" descr="A table of symbols&#10;&#10;Description automatically generated with medium confidence">
            <a:extLst>
              <a:ext uri="{FF2B5EF4-FFF2-40B4-BE49-F238E27FC236}">
                <a16:creationId xmlns:a16="http://schemas.microsoft.com/office/drawing/2014/main" id="{E4FAD6CD-FF2F-0A9D-9C75-0388671D07C8}"/>
              </a:ext>
            </a:extLst>
          </p:cNvPr>
          <p:cNvPicPr>
            <a:picLocks noChangeAspect="1" noChangeArrowheads="1"/>
          </p:cNvPicPr>
          <p:nvPr/>
        </p:nvPicPr>
        <p:blipFill rotWithShape="1">
          <a:blip r:embed="rId2" cstate="print"/>
          <a:srcRect r="2" b="1754"/>
          <a:stretch/>
        </p:blipFill>
        <p:spPr bwMode="auto">
          <a:xfrm>
            <a:off x="1" y="10"/>
            <a:ext cx="7546216" cy="6857990"/>
          </a:xfrm>
          <a:prstGeom prst="rect">
            <a:avLst/>
          </a:prstGeom>
          <a:noFill/>
        </p:spPr>
      </p:pic>
      <p:sp>
        <p:nvSpPr>
          <p:cNvPr id="3" name="Content Placeholder 2">
            <a:extLst>
              <a:ext uri="{FF2B5EF4-FFF2-40B4-BE49-F238E27FC236}">
                <a16:creationId xmlns:a16="http://schemas.microsoft.com/office/drawing/2014/main" id="{A0CC3EEC-C7A5-8791-1ED6-5580FB3CD99F}"/>
              </a:ext>
            </a:extLst>
          </p:cNvPr>
          <p:cNvSpPr>
            <a:spLocks noGrp="1"/>
          </p:cNvSpPr>
          <p:nvPr>
            <p:ph idx="1"/>
          </p:nvPr>
        </p:nvSpPr>
        <p:spPr>
          <a:xfrm>
            <a:off x="7643191" y="1232452"/>
            <a:ext cx="4268857" cy="4981535"/>
          </a:xfrm>
        </p:spPr>
        <p:txBody>
          <a:bodyPr>
            <a:normAutofit/>
          </a:bodyPr>
          <a:lstStyle/>
          <a:p>
            <a:r>
              <a:rPr lang="en-US" sz="1600" dirty="0">
                <a:latin typeface="Times New Roman" panose="02020603050405020304" pitchFamily="18" charset="0"/>
                <a:cs typeface="Times New Roman" panose="02020603050405020304" pitchFamily="18" charset="0"/>
              </a:rPr>
              <a:t>The 8th century is the time when writing is re-introduced in the Greek world after the lapse of Linear B at the end of the Bronze Age.</a:t>
            </a:r>
          </a:p>
          <a:p>
            <a:r>
              <a:rPr lang="en-US" sz="1600" dirty="0">
                <a:latin typeface="Times New Roman" panose="02020603050405020304" pitchFamily="18" charset="0"/>
                <a:cs typeface="Times New Roman" panose="02020603050405020304" pitchFamily="18" charset="0"/>
              </a:rPr>
              <a:t>The exact circumstances of the introduction of alphabetic writing in Greece and the Aegean are still a hotly debated matter. </a:t>
            </a:r>
          </a:p>
          <a:p>
            <a:r>
              <a:rPr lang="en-US" sz="1600" dirty="0">
                <a:latin typeface="Times New Roman" panose="02020603050405020304" pitchFamily="18" charset="0"/>
                <a:cs typeface="Times New Roman" panose="02020603050405020304" pitchFamily="18" charset="0"/>
              </a:rPr>
              <a:t>There is no such thing as a “Greek” alphabet. </a:t>
            </a:r>
          </a:p>
          <a:p>
            <a:r>
              <a:rPr lang="en-US" sz="1600" dirty="0">
                <a:latin typeface="Times New Roman" panose="02020603050405020304" pitchFamily="18" charset="0"/>
                <a:cs typeface="Times New Roman" panose="02020603050405020304" pitchFamily="18" charset="0"/>
              </a:rPr>
              <a:t>Throughout the archaic period there were various versions of the alphabet according to locality. These are called regional alphabets. </a:t>
            </a:r>
          </a:p>
          <a:p>
            <a:r>
              <a:rPr lang="en-US" sz="1600" dirty="0">
                <a:latin typeface="Times New Roman" panose="02020603050405020304" pitchFamily="18" charset="0"/>
                <a:cs typeface="Times New Roman" panose="02020603050405020304" pitchFamily="18" charset="0"/>
              </a:rPr>
              <a:t>Sparta a relative latecomer to writing. </a:t>
            </a:r>
          </a:p>
          <a:p>
            <a:r>
              <a:rPr lang="en-US" sz="1600" dirty="0">
                <a:latin typeface="Times New Roman" panose="02020603050405020304" pitchFamily="18" charset="0"/>
                <a:cs typeface="Times New Roman" panose="02020603050405020304" pitchFamily="18" charset="0"/>
              </a:rPr>
              <a:t>The first examples of the Lakonian alphabet (outlined in orange) are found in the 7th century BCE </a:t>
            </a:r>
          </a:p>
          <a:p>
            <a:endParaRPr lang="en-US" sz="1600"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4364DB69-7744-B921-CE28-CACF9CCB3592}"/>
              </a:ext>
            </a:extLst>
          </p:cNvPr>
          <p:cNvSpPr/>
          <p:nvPr/>
        </p:nvSpPr>
        <p:spPr>
          <a:xfrm>
            <a:off x="3518452" y="0"/>
            <a:ext cx="253448" cy="6857990"/>
          </a:xfrm>
          <a:prstGeom prst="rect">
            <a:avLst/>
          </a:prstGeom>
          <a:noFill/>
          <a:ln w="381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5772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27">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B8B50F-2547-527B-F127-E029289A5ACA}"/>
              </a:ext>
            </a:extLst>
          </p:cNvPr>
          <p:cNvSpPr>
            <a:spLocks noGrp="1"/>
          </p:cNvSpPr>
          <p:nvPr>
            <p:ph type="title"/>
          </p:nvPr>
        </p:nvSpPr>
        <p:spPr>
          <a:xfrm>
            <a:off x="8156350" y="484632"/>
            <a:ext cx="3544035" cy="1011207"/>
          </a:xfrm>
          <a:ln>
            <a:noFill/>
          </a:ln>
        </p:spPr>
        <p:txBody>
          <a:bodyPr>
            <a:noAutofit/>
          </a:bodyPr>
          <a:lstStyle/>
          <a:p>
            <a:r>
              <a:rPr lang="en-GB" sz="2400" dirty="0">
                <a:latin typeface="Times New Roman" panose="02020603050405020304" pitchFamily="18" charset="0"/>
                <a:cs typeface="Times New Roman" panose="02020603050405020304" pitchFamily="18" charset="0"/>
              </a:rPr>
              <a:t>The great age of Greek colonisation</a:t>
            </a:r>
          </a:p>
        </p:txBody>
      </p:sp>
      <p:pic>
        <p:nvPicPr>
          <p:cNvPr id="6" name="Picture 5">
            <a:extLst>
              <a:ext uri="{FF2B5EF4-FFF2-40B4-BE49-F238E27FC236}">
                <a16:creationId xmlns:a16="http://schemas.microsoft.com/office/drawing/2014/main" id="{0FDCE718-676A-6F15-0848-E3B291681055}"/>
              </a:ext>
            </a:extLst>
          </p:cNvPr>
          <p:cNvPicPr>
            <a:picLocks noChangeAspect="1"/>
          </p:cNvPicPr>
          <p:nvPr/>
        </p:nvPicPr>
        <p:blipFill>
          <a:blip r:embed="rId4"/>
          <a:stretch>
            <a:fillRect/>
          </a:stretch>
        </p:blipFill>
        <p:spPr>
          <a:xfrm>
            <a:off x="633999" y="1567316"/>
            <a:ext cx="6882269" cy="3733629"/>
          </a:xfrm>
          <a:prstGeom prst="rect">
            <a:avLst/>
          </a:prstGeom>
        </p:spPr>
      </p:pic>
      <p:sp>
        <p:nvSpPr>
          <p:cNvPr id="3" name="Content Placeholder 2">
            <a:extLst>
              <a:ext uri="{FF2B5EF4-FFF2-40B4-BE49-F238E27FC236}">
                <a16:creationId xmlns:a16="http://schemas.microsoft.com/office/drawing/2014/main" id="{7669389D-CD8F-05C7-BADA-5F3C429CEBB0}"/>
              </a:ext>
            </a:extLst>
          </p:cNvPr>
          <p:cNvSpPr>
            <a:spLocks noGrp="1"/>
          </p:cNvSpPr>
          <p:nvPr>
            <p:ph idx="1"/>
          </p:nvPr>
        </p:nvSpPr>
        <p:spPr>
          <a:xfrm>
            <a:off x="7973568" y="1567316"/>
            <a:ext cx="4023360" cy="4898088"/>
          </a:xfrm>
        </p:spPr>
        <p:txBody>
          <a:bodyPr>
            <a:normAutofit lnSpcReduction="10000"/>
          </a:bodyPr>
          <a:lstStyle/>
          <a:p>
            <a:r>
              <a:rPr lang="en-GB" sz="1800" dirty="0">
                <a:latin typeface="Times New Roman" panose="02020603050405020304" pitchFamily="18" charset="0"/>
                <a:cs typeface="Times New Roman" panose="02020603050405020304" pitchFamily="18" charset="0"/>
              </a:rPr>
              <a:t>Colonisation</a:t>
            </a:r>
            <a:r>
              <a:rPr lang="en-US" sz="1800" dirty="0">
                <a:latin typeface="Times New Roman" panose="02020603050405020304" pitchFamily="18" charset="0"/>
                <a:cs typeface="Times New Roman" panose="02020603050405020304" pitchFamily="18" charset="0"/>
              </a:rPr>
              <a:t>, mainly towards the west (Italy, Sicily, Gaul, Iberia) and the north (Thrace, Hellespont, </a:t>
            </a:r>
            <a:r>
              <a:rPr lang="en-US" sz="1800" dirty="0" err="1">
                <a:latin typeface="Times New Roman" panose="02020603050405020304" pitchFamily="18" charset="0"/>
                <a:cs typeface="Times New Roman" panose="02020603050405020304" pitchFamily="18" charset="0"/>
              </a:rPr>
              <a:t>Propontis</a:t>
            </a:r>
            <a:r>
              <a:rPr lang="en-US" sz="1800" dirty="0">
                <a:latin typeface="Times New Roman" panose="02020603050405020304" pitchFamily="18" charset="0"/>
                <a:cs typeface="Times New Roman" panose="02020603050405020304" pitchFamily="18" charset="0"/>
              </a:rPr>
              <a:t>, Black Sea), was one of the great developments of the 8th century</a:t>
            </a:r>
          </a:p>
          <a:p>
            <a:r>
              <a:rPr lang="en-US" sz="1800" dirty="0">
                <a:latin typeface="Times New Roman" panose="02020603050405020304" pitchFamily="18" charset="0"/>
                <a:cs typeface="Times New Roman" panose="02020603050405020304" pitchFamily="18" charset="0"/>
              </a:rPr>
              <a:t>The colonisation movement started in the 8th century and continued until the end of the archaic period but some of the most important foundations were made in the initial wave of the 8th century </a:t>
            </a:r>
          </a:p>
          <a:p>
            <a:r>
              <a:rPr lang="en-US" sz="1800" dirty="0">
                <a:latin typeface="Times New Roman" panose="02020603050405020304" pitchFamily="18" charset="0"/>
                <a:cs typeface="Times New Roman" panose="02020603050405020304" pitchFamily="18" charset="0"/>
              </a:rPr>
              <a:t>Many poleis took part in the 8th century colonisation, mainly from Euboea (</a:t>
            </a:r>
            <a:r>
              <a:rPr lang="en-US" sz="1800" dirty="0" err="1">
                <a:latin typeface="Times New Roman" panose="02020603050405020304" pitchFamily="18" charset="0"/>
                <a:cs typeface="Times New Roman" panose="02020603050405020304" pitchFamily="18" charset="0"/>
              </a:rPr>
              <a:t>Chalkis</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Eretreia</a:t>
            </a:r>
            <a:r>
              <a:rPr lang="en-US" sz="1800" dirty="0">
                <a:latin typeface="Times New Roman" panose="02020603050405020304" pitchFamily="18" charset="0"/>
                <a:cs typeface="Times New Roman" panose="02020603050405020304" pitchFamily="18" charset="0"/>
              </a:rPr>
              <a:t>), the Cyclades (Naxos, Paros, Rhodes) and the Peloponnese (Corinth).</a:t>
            </a:r>
          </a:p>
          <a:p>
            <a:r>
              <a:rPr lang="en-US" sz="1800" dirty="0">
                <a:latin typeface="Times New Roman" panose="02020603050405020304" pitchFamily="18" charset="0"/>
                <a:cs typeface="Times New Roman" panose="02020603050405020304" pitchFamily="18" charset="0"/>
              </a:rPr>
              <a:t>Sparta’s only 8</a:t>
            </a:r>
            <a:r>
              <a:rPr lang="en-US" sz="1800" baseline="30000" dirty="0">
                <a:latin typeface="Times New Roman" panose="02020603050405020304" pitchFamily="18" charset="0"/>
                <a:cs typeface="Times New Roman" panose="02020603050405020304" pitchFamily="18" charset="0"/>
              </a:rPr>
              <a:t>th</a:t>
            </a:r>
            <a:r>
              <a:rPr lang="en-US" sz="1800" dirty="0">
                <a:latin typeface="Times New Roman" panose="02020603050405020304" pitchFamily="18" charset="0"/>
                <a:cs typeface="Times New Roman" panose="02020603050405020304" pitchFamily="18" charset="0"/>
              </a:rPr>
              <a:t> century colony was Thera, in the Cyclades.</a:t>
            </a:r>
            <a:endParaRPr lang="en-GB" sz="1800" dirty="0">
              <a:latin typeface="Times New Roman" panose="02020603050405020304" pitchFamily="18" charset="0"/>
              <a:cs typeface="Times New Roman" panose="02020603050405020304" pitchFamily="18" charset="0"/>
            </a:endParaRPr>
          </a:p>
        </p:txBody>
      </p:sp>
      <p:grpSp>
        <p:nvGrpSpPr>
          <p:cNvPr id="43" name="Group 29">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4" name="Oval 30">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45" name="Oval 31">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7" name="TextBox 6">
            <a:extLst>
              <a:ext uri="{FF2B5EF4-FFF2-40B4-BE49-F238E27FC236}">
                <a16:creationId xmlns:a16="http://schemas.microsoft.com/office/drawing/2014/main" id="{52A0CBCF-29F4-3E8C-CC78-605E9CD0F89C}"/>
              </a:ext>
            </a:extLst>
          </p:cNvPr>
          <p:cNvSpPr txBox="1"/>
          <p:nvPr/>
        </p:nvSpPr>
        <p:spPr>
          <a:xfrm>
            <a:off x="591378" y="5441674"/>
            <a:ext cx="6902726" cy="369332"/>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Greece and colonies in 550 BCE</a:t>
            </a:r>
          </a:p>
        </p:txBody>
      </p:sp>
    </p:spTree>
    <p:extLst>
      <p:ext uri="{BB962C8B-B14F-4D97-AF65-F5344CB8AC3E}">
        <p14:creationId xmlns:p14="http://schemas.microsoft.com/office/powerpoint/2010/main" val="74384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E1D36-5161-DE7C-A58A-C5BA79DC424F}"/>
              </a:ext>
            </a:extLst>
          </p:cNvPr>
          <p:cNvSpPr>
            <a:spLocks noGrp="1"/>
          </p:cNvSpPr>
          <p:nvPr>
            <p:ph type="title"/>
          </p:nvPr>
        </p:nvSpPr>
        <p:spPr>
          <a:xfrm>
            <a:off x="4970109" y="484632"/>
            <a:ext cx="6730277" cy="1129015"/>
          </a:xfrm>
          <a:ln>
            <a:noFill/>
          </a:ln>
        </p:spPr>
        <p:txBody>
          <a:bodyPr>
            <a:normAutofit/>
          </a:bodyPr>
          <a:lstStyle/>
          <a:p>
            <a:r>
              <a:rPr lang="en-GB" sz="4400" dirty="0">
                <a:latin typeface="Times New Roman" panose="02020603050405020304" pitchFamily="18" charset="0"/>
                <a:cs typeface="Times New Roman" panose="02020603050405020304" pitchFamily="18" charset="0"/>
              </a:rPr>
              <a:t>Metal Working</a:t>
            </a:r>
          </a:p>
        </p:txBody>
      </p:sp>
      <p:pic>
        <p:nvPicPr>
          <p:cNvPr id="4" name="Picture 2" descr="http://www.onassis.gr/enim_deltio/foreign/05/images/story_01/full/4.jpg">
            <a:extLst>
              <a:ext uri="{FF2B5EF4-FFF2-40B4-BE49-F238E27FC236}">
                <a16:creationId xmlns:a16="http://schemas.microsoft.com/office/drawing/2014/main" id="{736CB1AA-28FB-71D4-B358-0F3AD668763A}"/>
              </a:ext>
            </a:extLst>
          </p:cNvPr>
          <p:cNvPicPr>
            <a:picLocks noChangeAspect="1" noChangeArrowheads="1"/>
          </p:cNvPicPr>
          <p:nvPr/>
        </p:nvPicPr>
        <p:blipFill>
          <a:blip r:embed="rId4" cstate="print"/>
          <a:stretch>
            <a:fillRect/>
          </a:stretch>
        </p:blipFill>
        <p:spPr bwMode="auto">
          <a:xfrm>
            <a:off x="958322" y="640080"/>
            <a:ext cx="3073455" cy="5588101"/>
          </a:xfrm>
          <a:prstGeom prst="rect">
            <a:avLst/>
          </a:prstGeom>
          <a:noFill/>
        </p:spPr>
      </p:pic>
      <p:sp>
        <p:nvSpPr>
          <p:cNvPr id="3" name="Content Placeholder 2">
            <a:extLst>
              <a:ext uri="{FF2B5EF4-FFF2-40B4-BE49-F238E27FC236}">
                <a16:creationId xmlns:a16="http://schemas.microsoft.com/office/drawing/2014/main" id="{0542D34B-E80F-6CD1-CE8B-199CF18D85F0}"/>
              </a:ext>
            </a:extLst>
          </p:cNvPr>
          <p:cNvSpPr>
            <a:spLocks noGrp="1"/>
          </p:cNvSpPr>
          <p:nvPr>
            <p:ph idx="1"/>
          </p:nvPr>
        </p:nvSpPr>
        <p:spPr>
          <a:xfrm>
            <a:off x="4970109" y="1613647"/>
            <a:ext cx="6730276" cy="4558553"/>
          </a:xfrm>
        </p:spPr>
        <p:txBody>
          <a:bodyPr>
            <a:normAutofit/>
          </a:bodyPr>
          <a:lstStyle/>
          <a:p>
            <a:r>
              <a:rPr lang="en-GB" sz="2400" dirty="0">
                <a:latin typeface="Times New Roman" panose="02020603050405020304" pitchFamily="18" charset="0"/>
                <a:cs typeface="Times New Roman" panose="02020603050405020304" pitchFamily="18" charset="0"/>
              </a:rPr>
              <a:t>The 8</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century saw one of the great advances in metal working, mainly in bronze.</a:t>
            </a:r>
          </a:p>
          <a:p>
            <a:r>
              <a:rPr lang="en-GB" sz="2400" dirty="0">
                <a:latin typeface="Times New Roman" panose="02020603050405020304" pitchFamily="18" charset="0"/>
                <a:cs typeface="Times New Roman" panose="02020603050405020304" pitchFamily="18" charset="0"/>
              </a:rPr>
              <a:t>The new techniques enabled the creation of stronger sheet bronze. </a:t>
            </a:r>
          </a:p>
          <a:p>
            <a:r>
              <a:rPr lang="en-GB" sz="2400" dirty="0">
                <a:latin typeface="Times New Roman" panose="02020603050405020304" pitchFamily="18" charset="0"/>
                <a:cs typeface="Times New Roman" panose="02020603050405020304" pitchFamily="18" charset="0"/>
              </a:rPr>
              <a:t>It was used for statuary but more importantly in the making of bronze armour.</a:t>
            </a:r>
          </a:p>
          <a:p>
            <a:r>
              <a:rPr lang="en-US" sz="2400" dirty="0">
                <a:latin typeface="Times New Roman" panose="02020603050405020304" pitchFamily="18" charset="0"/>
                <a:cs typeface="Times New Roman" panose="02020603050405020304" pitchFamily="18" charset="0"/>
              </a:rPr>
              <a:t>Sparta</a:t>
            </a:r>
          </a:p>
          <a:p>
            <a:pPr lvl="1"/>
            <a:r>
              <a:rPr lang="en-US" sz="2000" dirty="0">
                <a:latin typeface="Times New Roman" panose="02020603050405020304" pitchFamily="18" charset="0"/>
                <a:cs typeface="Times New Roman" panose="02020603050405020304" pitchFamily="18" charset="0"/>
              </a:rPr>
              <a:t>Little evidence for iron working before the 7</a:t>
            </a:r>
            <a:r>
              <a:rPr lang="en-US" sz="2000" baseline="30000" dirty="0">
                <a:latin typeface="Times New Roman" panose="02020603050405020304" pitchFamily="18" charset="0"/>
                <a:cs typeface="Times New Roman" panose="02020603050405020304" pitchFamily="18" charset="0"/>
              </a:rPr>
              <a:t>th</a:t>
            </a:r>
            <a:r>
              <a:rPr lang="en-US" sz="2000" dirty="0">
                <a:latin typeface="Times New Roman" panose="02020603050405020304" pitchFamily="18" charset="0"/>
                <a:cs typeface="Times New Roman" panose="02020603050405020304" pitchFamily="18" charset="0"/>
              </a:rPr>
              <a:t> century.</a:t>
            </a:r>
          </a:p>
          <a:p>
            <a:pPr lvl="1"/>
            <a:r>
              <a:rPr lang="en-US" sz="2000" dirty="0">
                <a:latin typeface="Times New Roman" panose="02020603050405020304" pitchFamily="18" charset="0"/>
                <a:cs typeface="Times New Roman" panose="02020603050405020304" pitchFamily="18" charset="0"/>
              </a:rPr>
              <a:t> Significant bronze work.</a:t>
            </a:r>
          </a:p>
          <a:p>
            <a:pPr lvl="1"/>
            <a:r>
              <a:rPr lang="en-US" sz="2000" dirty="0">
                <a:latin typeface="Times New Roman" panose="02020603050405020304" pitchFamily="18" charset="0"/>
                <a:cs typeface="Times New Roman" panose="02020603050405020304" pitchFamily="18" charset="0"/>
              </a:rPr>
              <a:t>From at least c. 775 BCE, Spartan bronze-workers were using the new techniques, as seen in figurines dedicated at Olympia.</a:t>
            </a:r>
          </a:p>
          <a:p>
            <a:endParaRPr lang="en-GB" sz="2400" dirty="0">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327997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2E2C2-1CC1-DEDC-2AD0-085969244537}"/>
              </a:ext>
            </a:extLst>
          </p:cNvPr>
          <p:cNvSpPr>
            <a:spLocks noGrp="1"/>
          </p:cNvSpPr>
          <p:nvPr>
            <p:ph type="title"/>
          </p:nvPr>
        </p:nvSpPr>
        <p:spPr>
          <a:xfrm>
            <a:off x="1069848" y="484632"/>
            <a:ext cx="10058400" cy="1039368"/>
          </a:xfrm>
        </p:spPr>
        <p:txBody>
          <a:bodyPr>
            <a:normAutofit/>
          </a:bodyPr>
          <a:lstStyle/>
          <a:p>
            <a:r>
              <a:rPr lang="en-GB" sz="4400" dirty="0">
                <a:latin typeface="Times New Roman" panose="02020603050405020304" pitchFamily="18" charset="0"/>
                <a:cs typeface="Times New Roman" panose="02020603050405020304" pitchFamily="18" charset="0"/>
              </a:rPr>
              <a:t>The Homeric Poems</a:t>
            </a:r>
          </a:p>
        </p:txBody>
      </p:sp>
      <p:sp>
        <p:nvSpPr>
          <p:cNvPr id="3" name="Content Placeholder 2">
            <a:extLst>
              <a:ext uri="{FF2B5EF4-FFF2-40B4-BE49-F238E27FC236}">
                <a16:creationId xmlns:a16="http://schemas.microsoft.com/office/drawing/2014/main" id="{2175B3A8-BCFC-9B84-9746-12452DE4C65A}"/>
              </a:ext>
            </a:extLst>
          </p:cNvPr>
          <p:cNvSpPr>
            <a:spLocks noGrp="1"/>
          </p:cNvSpPr>
          <p:nvPr>
            <p:ph idx="1"/>
          </p:nvPr>
        </p:nvSpPr>
        <p:spPr>
          <a:xfrm>
            <a:off x="1069848" y="1524000"/>
            <a:ext cx="10058400" cy="4648200"/>
          </a:xfrm>
        </p:spPr>
        <p:txBody>
          <a:bodyPr>
            <a:normAutofit/>
          </a:bodyPr>
          <a:lstStyle/>
          <a:p>
            <a:r>
              <a:rPr lang="en-GB" sz="2400" dirty="0">
                <a:latin typeface="Times New Roman" panose="02020603050405020304" pitchFamily="18" charset="0"/>
                <a:cs typeface="Times New Roman" panose="02020603050405020304" pitchFamily="18" charset="0"/>
              </a:rPr>
              <a:t>The Homeric poems were finding their common form in the course of the 8</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century </a:t>
            </a:r>
            <a:r>
              <a:rPr lang="en-GB" sz="2400" b="1" u="sng" dirty="0">
                <a:latin typeface="Times New Roman" panose="02020603050405020304" pitchFamily="18" charset="0"/>
                <a:cs typeface="Times New Roman" panose="02020603050405020304" pitchFamily="18" charset="0"/>
              </a:rPr>
              <a:t>(NOT their written form, that would not come until the 6</a:t>
            </a:r>
            <a:r>
              <a:rPr lang="en-GB" sz="2400" b="1" u="sng" baseline="30000" dirty="0">
                <a:latin typeface="Times New Roman" panose="02020603050405020304" pitchFamily="18" charset="0"/>
                <a:cs typeface="Times New Roman" panose="02020603050405020304" pitchFamily="18" charset="0"/>
              </a:rPr>
              <a:t>th</a:t>
            </a:r>
            <a:r>
              <a:rPr lang="en-GB" sz="2400" b="1" u="sng" dirty="0">
                <a:latin typeface="Times New Roman" panose="02020603050405020304" pitchFamily="18" charset="0"/>
                <a:cs typeface="Times New Roman" panose="02020603050405020304" pitchFamily="18" charset="0"/>
              </a:rPr>
              <a:t> century)</a:t>
            </a:r>
          </a:p>
          <a:p>
            <a:r>
              <a:rPr lang="en-GB" sz="2400" dirty="0">
                <a:latin typeface="Times New Roman" panose="02020603050405020304" pitchFamily="18" charset="0"/>
                <a:cs typeface="Times New Roman" panose="02020603050405020304" pitchFamily="18" charset="0"/>
              </a:rPr>
              <a:t>They were also achieving fame throughout the Greek world</a:t>
            </a:r>
          </a:p>
          <a:p>
            <a:r>
              <a:rPr lang="en-GB" sz="2400" dirty="0">
                <a:latin typeface="Times New Roman" panose="02020603050405020304" pitchFamily="18" charset="0"/>
                <a:cs typeface="Times New Roman" panose="02020603050405020304" pitchFamily="18" charset="0"/>
              </a:rPr>
              <a:t>Homer and Sparta</a:t>
            </a:r>
          </a:p>
          <a:p>
            <a:pPr lvl="1"/>
            <a:r>
              <a:rPr lang="en-US" sz="2000" dirty="0">
                <a:latin typeface="Times New Roman" panose="02020603050405020304" pitchFamily="18" charset="0"/>
                <a:cs typeface="Times New Roman" panose="02020603050405020304" pitchFamily="18" charset="0"/>
              </a:rPr>
              <a:t>The Homeric poems were known in Sparta by the end of the 8th century </a:t>
            </a:r>
          </a:p>
          <a:p>
            <a:pPr lvl="1"/>
            <a:r>
              <a:rPr lang="en-US" sz="2000" dirty="0">
                <a:latin typeface="Times New Roman" panose="02020603050405020304" pitchFamily="18" charset="0"/>
                <a:cs typeface="Times New Roman" panose="02020603050405020304" pitchFamily="18" charset="0"/>
              </a:rPr>
              <a:t>The language of Tyrtaeus borrows from epic</a:t>
            </a:r>
          </a:p>
          <a:p>
            <a:pPr lvl="1"/>
            <a:r>
              <a:rPr lang="en-US" sz="2000" dirty="0">
                <a:latin typeface="Times New Roman" panose="02020603050405020304" pitchFamily="18" charset="0"/>
                <a:cs typeface="Times New Roman" panose="02020603050405020304" pitchFamily="18" charset="0"/>
              </a:rPr>
              <a:t>The sanctuary of the </a:t>
            </a:r>
            <a:r>
              <a:rPr lang="en-US" sz="2000" dirty="0" err="1">
                <a:latin typeface="Times New Roman" panose="02020603050405020304" pitchFamily="18" charset="0"/>
                <a:cs typeface="Times New Roman" panose="02020603050405020304" pitchFamily="18" charset="0"/>
              </a:rPr>
              <a:t>Menelaion</a:t>
            </a:r>
            <a:r>
              <a:rPr lang="en-US" sz="2000" dirty="0">
                <a:latin typeface="Times New Roman" panose="02020603050405020304" pitchFamily="18" charset="0"/>
                <a:cs typeface="Times New Roman" panose="02020603050405020304" pitchFamily="18" charset="0"/>
              </a:rPr>
              <a:t> outside Sparta itself – dedicated to the worship of Menelaus and Helen – shows that the Homeric poems and the myths they represent were known and respected in Sparta</a:t>
            </a:r>
            <a:endParaRPr lang="en-GB" sz="2000" dirty="0">
              <a:latin typeface="Times New Roman" panose="02020603050405020304" pitchFamily="18" charset="0"/>
              <a:cs typeface="Times New Roman" panose="02020603050405020304" pitchFamily="18" charset="0"/>
            </a:endParaRPr>
          </a:p>
          <a:p>
            <a:pPr lvl="2"/>
            <a:r>
              <a:rPr lang="en-GB" sz="2000" dirty="0">
                <a:latin typeface="Times New Roman" panose="02020603050405020304" pitchFamily="18" charset="0"/>
                <a:cs typeface="Times New Roman" panose="02020603050405020304" pitchFamily="18" charset="0"/>
              </a:rPr>
              <a:t>This also shows an attempt by Spartans to position themselves as the successors of the Heroic Age.</a:t>
            </a:r>
          </a:p>
        </p:txBody>
      </p:sp>
    </p:spTree>
    <p:extLst>
      <p:ext uri="{BB962C8B-B14F-4D97-AF65-F5344CB8AC3E}">
        <p14:creationId xmlns:p14="http://schemas.microsoft.com/office/powerpoint/2010/main" val="2041944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6D13B-1223-B610-DDCC-B11934FE2A2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Urbanisation and the Polis</a:t>
            </a:r>
          </a:p>
        </p:txBody>
      </p:sp>
      <p:sp>
        <p:nvSpPr>
          <p:cNvPr id="3" name="Content Placeholder 2">
            <a:extLst>
              <a:ext uri="{FF2B5EF4-FFF2-40B4-BE49-F238E27FC236}">
                <a16:creationId xmlns:a16="http://schemas.microsoft.com/office/drawing/2014/main" id="{F314D236-19B4-461C-80C2-73661849FB87}"/>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Probably the most significant development in the 8th century was urbanisation and the creation of the polis. </a:t>
            </a:r>
          </a:p>
          <a:p>
            <a:r>
              <a:rPr lang="en-US" dirty="0">
                <a:latin typeface="Times New Roman" panose="02020603050405020304" pitchFamily="18" charset="0"/>
                <a:cs typeface="Times New Roman" panose="02020603050405020304" pitchFamily="18" charset="0"/>
              </a:rPr>
              <a:t>Urbanisation was the process by which individual communities coalesced into urban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and politically into larger units.</a:t>
            </a:r>
          </a:p>
          <a:p>
            <a:r>
              <a:rPr lang="en-US" dirty="0">
                <a:latin typeface="Times New Roman" panose="02020603050405020304" pitchFamily="18" charset="0"/>
                <a:cs typeface="Times New Roman" panose="02020603050405020304" pitchFamily="18" charset="0"/>
              </a:rPr>
              <a:t>Urbanisation is one of the major steps in the creation of the polis as an independent political unit.</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4124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07008-41B2-B308-3487-1C0C593CF920}"/>
              </a:ext>
            </a:extLst>
          </p:cNvPr>
          <p:cNvSpPr>
            <a:spLocks noGrp="1"/>
          </p:cNvSpPr>
          <p:nvPr>
            <p:ph type="title"/>
          </p:nvPr>
        </p:nvSpPr>
        <p:spPr>
          <a:xfrm>
            <a:off x="1069848" y="484632"/>
            <a:ext cx="10058400" cy="1021439"/>
          </a:xfrm>
        </p:spPr>
        <p:txBody>
          <a:bodyPr/>
          <a:lstStyle/>
          <a:p>
            <a:r>
              <a:rPr lang="en-GB" dirty="0">
                <a:latin typeface="Times New Roman" panose="02020603050405020304" pitchFamily="18" charset="0"/>
                <a:cs typeface="Times New Roman" panose="02020603050405020304" pitchFamily="18" charset="0"/>
              </a:rPr>
              <a:t>The Polis</a:t>
            </a:r>
          </a:p>
        </p:txBody>
      </p:sp>
      <p:sp>
        <p:nvSpPr>
          <p:cNvPr id="3" name="Content Placeholder 2">
            <a:extLst>
              <a:ext uri="{FF2B5EF4-FFF2-40B4-BE49-F238E27FC236}">
                <a16:creationId xmlns:a16="http://schemas.microsoft.com/office/drawing/2014/main" id="{49ACE5DA-5232-9916-4061-38B8F19BA0B1}"/>
              </a:ext>
            </a:extLst>
          </p:cNvPr>
          <p:cNvSpPr>
            <a:spLocks noGrp="1"/>
          </p:cNvSpPr>
          <p:nvPr>
            <p:ph idx="1"/>
          </p:nvPr>
        </p:nvSpPr>
        <p:spPr>
          <a:xfrm>
            <a:off x="1069848" y="1506071"/>
            <a:ext cx="10058400" cy="4666129"/>
          </a:xfrm>
        </p:spPr>
        <p:txBody>
          <a:bodyPr/>
          <a:lstStyle/>
          <a:p>
            <a:r>
              <a:rPr lang="en-US" dirty="0">
                <a:latin typeface="Times New Roman" panose="02020603050405020304" pitchFamily="18" charset="0"/>
                <a:cs typeface="Times New Roman" panose="02020603050405020304" pitchFamily="18" charset="0"/>
              </a:rPr>
              <a:t>The polis was made of two parts. The urban </a:t>
            </a:r>
            <a:r>
              <a:rPr lang="en-US" dirty="0" err="1">
                <a:latin typeface="Times New Roman" panose="02020603050405020304" pitchFamily="18" charset="0"/>
                <a:cs typeface="Times New Roman" panose="02020603050405020304" pitchFamily="18" charset="0"/>
              </a:rPr>
              <a:t>centre</a:t>
            </a:r>
            <a:r>
              <a:rPr lang="en-US" dirty="0">
                <a:latin typeface="Times New Roman" panose="02020603050405020304" pitchFamily="18" charset="0"/>
                <a:cs typeface="Times New Roman" panose="02020603050405020304" pitchFamily="18" charset="0"/>
              </a:rPr>
              <a:t>, the </a:t>
            </a:r>
            <a:r>
              <a:rPr lang="en-US" i="1" dirty="0" err="1">
                <a:latin typeface="Times New Roman" panose="02020603050405020304" pitchFamily="18" charset="0"/>
                <a:cs typeface="Times New Roman" panose="02020603050405020304" pitchFamily="18" charset="0"/>
              </a:rPr>
              <a:t>astu</a:t>
            </a:r>
            <a:r>
              <a:rPr lang="en-US" dirty="0">
                <a:latin typeface="Times New Roman" panose="02020603050405020304" pitchFamily="18" charset="0"/>
                <a:cs typeface="Times New Roman" panose="02020603050405020304" pitchFamily="18" charset="0"/>
              </a:rPr>
              <a:t>, and the countryside, the </a:t>
            </a:r>
            <a:r>
              <a:rPr lang="en-US" i="1" dirty="0" err="1">
                <a:latin typeface="Times New Roman" panose="02020603050405020304" pitchFamily="18" charset="0"/>
                <a:cs typeface="Times New Roman" panose="02020603050405020304" pitchFamily="18" charset="0"/>
              </a:rPr>
              <a:t>chora</a:t>
            </a:r>
            <a:r>
              <a:rPr lang="en-US" dirty="0">
                <a:latin typeface="Times New Roman" panose="02020603050405020304" pitchFamily="18" charset="0"/>
                <a:cs typeface="Times New Roman" panose="02020603050405020304" pitchFamily="18" charset="0"/>
              </a:rPr>
              <a:t>. </a:t>
            </a:r>
          </a:p>
          <a:p>
            <a:r>
              <a:rPr lang="en-US" dirty="0">
                <a:latin typeface="Times New Roman" panose="02020603050405020304" pitchFamily="18" charset="0"/>
                <a:cs typeface="Times New Roman" panose="02020603050405020304" pitchFamily="18" charset="0"/>
              </a:rPr>
              <a:t>The </a:t>
            </a:r>
            <a:r>
              <a:rPr lang="en-US" i="1" dirty="0" err="1">
                <a:latin typeface="Times New Roman" panose="02020603050405020304" pitchFamily="18" charset="0"/>
                <a:cs typeface="Times New Roman" panose="02020603050405020304" pitchFamily="18" charset="0"/>
              </a:rPr>
              <a:t>astu</a:t>
            </a:r>
            <a:r>
              <a:rPr lang="en-US" dirty="0">
                <a:latin typeface="Times New Roman" panose="02020603050405020304" pitchFamily="18" charset="0"/>
                <a:cs typeface="Times New Roman" panose="02020603050405020304" pitchFamily="18" charset="0"/>
              </a:rPr>
              <a:t> became the political, religious and social </a:t>
            </a:r>
            <a:r>
              <a:rPr lang="en-US" dirty="0" err="1">
                <a:latin typeface="Times New Roman" panose="02020603050405020304" pitchFamily="18" charset="0"/>
                <a:cs typeface="Times New Roman" panose="02020603050405020304" pitchFamily="18" charset="0"/>
              </a:rPr>
              <a:t>centre</a:t>
            </a:r>
            <a:r>
              <a:rPr lang="en-US" dirty="0">
                <a:latin typeface="Times New Roman" panose="02020603050405020304" pitchFamily="18" charset="0"/>
                <a:cs typeface="Times New Roman" panose="02020603050405020304" pitchFamily="18" charset="0"/>
              </a:rPr>
              <a:t> of the new community. </a:t>
            </a:r>
          </a:p>
          <a:p>
            <a:r>
              <a:rPr lang="en-US" dirty="0">
                <a:latin typeface="Times New Roman" panose="02020603050405020304" pitchFamily="18" charset="0"/>
                <a:cs typeface="Times New Roman" panose="02020603050405020304" pitchFamily="18" charset="0"/>
              </a:rPr>
              <a:t>The importance of the </a:t>
            </a:r>
            <a:r>
              <a:rPr lang="en-US" i="1" dirty="0" err="1">
                <a:latin typeface="Times New Roman" panose="02020603050405020304" pitchFamily="18" charset="0"/>
                <a:cs typeface="Times New Roman" panose="02020603050405020304" pitchFamily="18" charset="0"/>
              </a:rPr>
              <a:t>astu</a:t>
            </a:r>
            <a:r>
              <a:rPr lang="en-US" dirty="0">
                <a:latin typeface="Times New Roman" panose="02020603050405020304" pitchFamily="18" charset="0"/>
                <a:cs typeface="Times New Roman" panose="02020603050405020304" pitchFamily="18" charset="0"/>
              </a:rPr>
              <a:t> was seen through the buildings and public space that came to </a:t>
            </a:r>
            <a:r>
              <a:rPr lang="en-US" dirty="0" err="1">
                <a:latin typeface="Times New Roman" panose="02020603050405020304" pitchFamily="18" charset="0"/>
                <a:cs typeface="Times New Roman" panose="02020603050405020304" pitchFamily="18" charset="0"/>
              </a:rPr>
              <a:t>characterise</a:t>
            </a:r>
            <a:r>
              <a:rPr lang="en-US" dirty="0">
                <a:latin typeface="Times New Roman" panose="02020603050405020304" pitchFamily="18" charset="0"/>
                <a:cs typeface="Times New Roman" panose="02020603050405020304" pitchFamily="18" charset="0"/>
              </a:rPr>
              <a:t> it.</a:t>
            </a:r>
          </a:p>
          <a:p>
            <a:r>
              <a:rPr lang="en-US" dirty="0">
                <a:latin typeface="Times New Roman" panose="02020603050405020304" pitchFamily="18" charset="0"/>
                <a:cs typeface="Times New Roman" panose="02020603050405020304" pitchFamily="18" charset="0"/>
              </a:rPr>
              <a:t>In the larger poleis, the urban </a:t>
            </a:r>
            <a:r>
              <a:rPr lang="en-US" dirty="0" err="1">
                <a:latin typeface="Times New Roman" panose="02020603050405020304" pitchFamily="18" charset="0"/>
                <a:cs typeface="Times New Roman" panose="02020603050405020304" pitchFamily="18" charset="0"/>
              </a:rPr>
              <a:t>centre</a:t>
            </a:r>
            <a:r>
              <a:rPr lang="en-US" dirty="0">
                <a:latin typeface="Times New Roman" panose="02020603050405020304" pitchFamily="18" charset="0"/>
                <a:cs typeface="Times New Roman" panose="02020603050405020304" pitchFamily="18" charset="0"/>
              </a:rPr>
              <a:t> (</a:t>
            </a:r>
            <a:r>
              <a:rPr lang="en-US" i="1" dirty="0" err="1">
                <a:latin typeface="Times New Roman" panose="02020603050405020304" pitchFamily="18" charset="0"/>
                <a:cs typeface="Times New Roman" panose="02020603050405020304" pitchFamily="18" charset="0"/>
              </a:rPr>
              <a:t>astu</a:t>
            </a:r>
            <a:r>
              <a:rPr lang="en-US" dirty="0">
                <a:latin typeface="Times New Roman" panose="02020603050405020304" pitchFamily="18" charset="0"/>
                <a:cs typeface="Times New Roman" panose="02020603050405020304" pitchFamily="18" charset="0"/>
              </a:rPr>
              <a:t>) made have had satellites in less accessible parts of the territory of the polis.</a:t>
            </a:r>
          </a:p>
          <a:p>
            <a:r>
              <a:rPr lang="en-US" dirty="0">
                <a:latin typeface="Times New Roman" panose="02020603050405020304" pitchFamily="18" charset="0"/>
                <a:cs typeface="Times New Roman" panose="02020603050405020304" pitchFamily="18" charset="0"/>
              </a:rPr>
              <a:t>Thus, some </a:t>
            </a:r>
            <a:r>
              <a:rPr lang="en-US" i="1" dirty="0">
                <a:latin typeface="Times New Roman" panose="02020603050405020304" pitchFamily="18" charset="0"/>
                <a:cs typeface="Times New Roman" panose="02020603050405020304" pitchFamily="18" charset="0"/>
              </a:rPr>
              <a:t>demes</a:t>
            </a:r>
            <a:r>
              <a:rPr lang="en-US" dirty="0">
                <a:latin typeface="Times New Roman" panose="02020603050405020304" pitchFamily="18" charset="0"/>
                <a:cs typeface="Times New Roman" panose="02020603050405020304" pitchFamily="18" charset="0"/>
              </a:rPr>
              <a:t> such as </a:t>
            </a:r>
            <a:r>
              <a:rPr lang="en-US" dirty="0" err="1">
                <a:latin typeface="Times New Roman" panose="02020603050405020304" pitchFamily="18" charset="0"/>
                <a:cs typeface="Times New Roman" panose="02020603050405020304" pitchFamily="18" charset="0"/>
              </a:rPr>
              <a:t>Acharnai</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Thorikos</a:t>
            </a:r>
            <a:r>
              <a:rPr lang="en-US" dirty="0">
                <a:latin typeface="Times New Roman" panose="02020603050405020304" pitchFamily="18" charset="0"/>
                <a:cs typeface="Times New Roman" panose="02020603050405020304" pitchFamily="18" charset="0"/>
              </a:rPr>
              <a:t> in Athens were smaller urban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072577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EF235-9D3D-EF4B-B88A-6C2BDC7E5C9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Urbanisation in the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a:t>
            </a:r>
          </a:p>
        </p:txBody>
      </p:sp>
      <p:sp>
        <p:nvSpPr>
          <p:cNvPr id="3" name="Content Placeholder 2">
            <a:extLst>
              <a:ext uri="{FF2B5EF4-FFF2-40B4-BE49-F238E27FC236}">
                <a16:creationId xmlns:a16="http://schemas.microsoft.com/office/drawing/2014/main" id="{3A566F77-9C7C-083B-512D-B949A3493E04}"/>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Process of urbanisation is in its infancy</a:t>
            </a:r>
          </a:p>
          <a:p>
            <a:r>
              <a:rPr lang="en-GB" dirty="0">
                <a:latin typeface="Times New Roman" panose="02020603050405020304" pitchFamily="18" charset="0"/>
                <a:cs typeface="Times New Roman" panose="02020603050405020304" pitchFamily="18" charset="0"/>
              </a:rPr>
              <a:t>But still the archaeological remains from the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show that in most poleis the process had already started strong. </a:t>
            </a:r>
          </a:p>
          <a:p>
            <a:r>
              <a:rPr lang="en-GB" dirty="0">
                <a:latin typeface="Times New Roman" panose="02020603050405020304" pitchFamily="18" charset="0"/>
                <a:cs typeface="Times New Roman" panose="02020603050405020304" pitchFamily="18" charset="0"/>
              </a:rPr>
              <a:t>That is especially true of the colonies, where centralisation was a major part of the colonising process.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5462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1F69E-E549-DBDF-CF9D-810702EAA27B}"/>
              </a:ext>
            </a:extLst>
          </p:cNvPr>
          <p:cNvSpPr>
            <a:spLocks noGrp="1"/>
          </p:cNvSpPr>
          <p:nvPr>
            <p:ph type="title"/>
          </p:nvPr>
        </p:nvSpPr>
        <p:spPr>
          <a:xfrm>
            <a:off x="1069848" y="484632"/>
            <a:ext cx="10058400" cy="1057297"/>
          </a:xfrm>
        </p:spPr>
        <p:txBody>
          <a:bodyPr>
            <a:normAutofit/>
          </a:bodyPr>
          <a:lstStyle/>
          <a:p>
            <a:r>
              <a:rPr lang="en-GB" sz="4400" dirty="0">
                <a:latin typeface="Times New Roman" panose="02020603050405020304" pitchFamily="18" charset="0"/>
                <a:cs typeface="Times New Roman" panose="02020603050405020304" pitchFamily="18" charset="0"/>
              </a:rPr>
              <a:t>Urban Sparta?</a:t>
            </a:r>
          </a:p>
        </p:txBody>
      </p:sp>
      <p:sp>
        <p:nvSpPr>
          <p:cNvPr id="3" name="Content Placeholder 2">
            <a:extLst>
              <a:ext uri="{FF2B5EF4-FFF2-40B4-BE49-F238E27FC236}">
                <a16:creationId xmlns:a16="http://schemas.microsoft.com/office/drawing/2014/main" id="{DD8026C3-4040-08F6-FC56-31BD735EB49B}"/>
              </a:ext>
            </a:extLst>
          </p:cNvPr>
          <p:cNvSpPr>
            <a:spLocks noGrp="1"/>
          </p:cNvSpPr>
          <p:nvPr>
            <p:ph idx="1"/>
          </p:nvPr>
        </p:nvSpPr>
        <p:spPr>
          <a:xfrm>
            <a:off x="1069848" y="1541929"/>
            <a:ext cx="10058400" cy="4630271"/>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Mycenae may have been a small place, and many of the towns of that age may appear comparatively insignificant, but no exact observer would therefore feel justified in rejecting the estimate given by the poets and by tradition of the magnitude of the armament. </a:t>
            </a:r>
            <a:r>
              <a:rPr lang="en-GB" b="1" dirty="0">
                <a:latin typeface="Times New Roman" panose="02020603050405020304" pitchFamily="18" charset="0"/>
                <a:cs typeface="Times New Roman" panose="02020603050405020304" pitchFamily="18" charset="0"/>
              </a:rPr>
              <a:t>[2]For I suppose if Lacedaemon were to become desolate, and the temples and the foundations of the public buildings were left, that as time went on there would be a strong disposition with posterity to refuse to accept her fame as a true exponent of her power.</a:t>
            </a:r>
            <a:r>
              <a:rPr lang="en-GB" dirty="0">
                <a:latin typeface="Times New Roman" panose="02020603050405020304" pitchFamily="18" charset="0"/>
                <a:cs typeface="Times New Roman" panose="02020603050405020304" pitchFamily="18" charset="0"/>
              </a:rPr>
              <a:t> And yet they occupy two-fifths of Peloponnese and lead the whole, not to speak of their numerous allies without. </a:t>
            </a:r>
            <a:r>
              <a:rPr lang="en-GB" b="1" dirty="0">
                <a:latin typeface="Times New Roman" panose="02020603050405020304" pitchFamily="18" charset="0"/>
                <a:cs typeface="Times New Roman" panose="02020603050405020304" pitchFamily="18" charset="0"/>
              </a:rPr>
              <a:t>Still, as the city is neither built in a compact form nor adorned with magnificent temples and public edifices but composed of villages after the old fashion of Hellas, there would be an impression of inadequacy.</a:t>
            </a:r>
            <a:r>
              <a:rPr lang="en-GB" dirty="0">
                <a:latin typeface="Times New Roman" panose="02020603050405020304" pitchFamily="18" charset="0"/>
                <a:cs typeface="Times New Roman" panose="02020603050405020304" pitchFamily="18" charset="0"/>
              </a:rPr>
              <a:t> Whereas, if Athens were to suffer the same misfortune, I suppose that any inference from the appearance presented to the eye would make her power to have been twice as great as it is. </a:t>
            </a:r>
          </a:p>
          <a:p>
            <a:pPr algn="r">
              <a:buNone/>
            </a:pPr>
            <a:r>
              <a:rPr lang="en-GB" dirty="0">
                <a:latin typeface="Times New Roman" panose="02020603050405020304" pitchFamily="18" charset="0"/>
                <a:cs typeface="Times New Roman" panose="02020603050405020304" pitchFamily="18" charset="0"/>
              </a:rPr>
              <a:t>Thucydides 1.10</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755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4173-3E25-F700-F000-2A9A863545B9}"/>
              </a:ext>
            </a:extLst>
          </p:cNvPr>
          <p:cNvSpPr>
            <a:spLocks noGrp="1"/>
          </p:cNvSpPr>
          <p:nvPr>
            <p:ph type="title"/>
          </p:nvPr>
        </p:nvSpPr>
        <p:spPr>
          <a:xfrm>
            <a:off x="1069848" y="484632"/>
            <a:ext cx="10058400" cy="869039"/>
          </a:xfrm>
        </p:spPr>
        <p:txBody>
          <a:bodyPr>
            <a:normAutofit/>
          </a:bodyPr>
          <a:lstStyle/>
          <a:p>
            <a:r>
              <a:rPr lang="en-GB" sz="4400" dirty="0">
                <a:latin typeface="Times New Roman" panose="02020603050405020304" pitchFamily="18" charset="0"/>
                <a:cs typeface="Times New Roman" panose="02020603050405020304" pitchFamily="18" charset="0"/>
              </a:rPr>
              <a:t>Synoikismos</a:t>
            </a:r>
          </a:p>
        </p:txBody>
      </p:sp>
      <p:sp>
        <p:nvSpPr>
          <p:cNvPr id="3" name="Content Placeholder 2">
            <a:extLst>
              <a:ext uri="{FF2B5EF4-FFF2-40B4-BE49-F238E27FC236}">
                <a16:creationId xmlns:a16="http://schemas.microsoft.com/office/drawing/2014/main" id="{6496BBAB-DC5E-6F42-6832-C59D947709EE}"/>
              </a:ext>
            </a:extLst>
          </p:cNvPr>
          <p:cNvSpPr>
            <a:spLocks noGrp="1"/>
          </p:cNvSpPr>
          <p:nvPr>
            <p:ph idx="1"/>
          </p:nvPr>
        </p:nvSpPr>
        <p:spPr>
          <a:xfrm>
            <a:off x="1069848" y="1353671"/>
            <a:ext cx="10058400" cy="4818529"/>
          </a:xfrm>
        </p:spPr>
        <p:txBody>
          <a:bodyPr/>
          <a:lstStyle/>
          <a:p>
            <a:r>
              <a:rPr lang="en-GB" dirty="0">
                <a:latin typeface="Times New Roman" panose="02020603050405020304" pitchFamily="18" charset="0"/>
                <a:cs typeface="Times New Roman" panose="02020603050405020304" pitchFamily="18" charset="0"/>
              </a:rPr>
              <a:t>The urbanisation process and with it the formation of the polis as a unity was called by the Greeks </a:t>
            </a:r>
            <a:r>
              <a:rPr lang="en-GB" i="1" dirty="0">
                <a:latin typeface="Times New Roman" panose="02020603050405020304" pitchFamily="18" charset="0"/>
                <a:cs typeface="Times New Roman" panose="02020603050405020304" pitchFamily="18" charset="0"/>
              </a:rPr>
              <a:t>synoikismos</a:t>
            </a:r>
            <a:r>
              <a:rPr lang="en-GB" dirty="0">
                <a:latin typeface="Times New Roman" panose="02020603050405020304" pitchFamily="18" charset="0"/>
                <a:cs typeface="Times New Roman" panose="02020603050405020304" pitchFamily="18" charset="0"/>
              </a:rPr>
              <a:t> (synoecism).</a:t>
            </a:r>
          </a:p>
          <a:p>
            <a:r>
              <a:rPr lang="en-GB" dirty="0">
                <a:latin typeface="Times New Roman" panose="02020603050405020304" pitchFamily="18" charset="0"/>
                <a:cs typeface="Times New Roman" panose="02020603050405020304" pitchFamily="18" charset="0"/>
              </a:rPr>
              <a:t>In effect that is the process whereby a number of villages or small settlements band together to form a larger unit.</a:t>
            </a:r>
          </a:p>
          <a:p>
            <a:r>
              <a:rPr lang="en-GB" dirty="0">
                <a:latin typeface="Times New Roman" panose="02020603050405020304" pitchFamily="18" charset="0"/>
                <a:cs typeface="Times New Roman" panose="02020603050405020304" pitchFamily="18" charset="0"/>
              </a:rPr>
              <a:t>The Spartan villages were called </a:t>
            </a:r>
            <a:r>
              <a:rPr lang="en-GB" i="1" dirty="0">
                <a:latin typeface="Times New Roman" panose="02020603050405020304" pitchFamily="18" charset="0"/>
                <a:cs typeface="Times New Roman" panose="02020603050405020304" pitchFamily="18" charset="0"/>
              </a:rPr>
              <a:t>obai</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We do not know how many </a:t>
            </a:r>
            <a:r>
              <a:rPr lang="en-GB" i="1" dirty="0">
                <a:latin typeface="Times New Roman" panose="02020603050405020304" pitchFamily="18" charset="0"/>
                <a:cs typeface="Times New Roman" panose="02020603050405020304" pitchFamily="18" charset="0"/>
              </a:rPr>
              <a:t>obai</a:t>
            </a:r>
            <a:r>
              <a:rPr lang="en-GB" dirty="0">
                <a:latin typeface="Times New Roman" panose="02020603050405020304" pitchFamily="18" charset="0"/>
                <a:cs typeface="Times New Roman" panose="02020603050405020304" pitchFamily="18" charset="0"/>
              </a:rPr>
              <a:t> there were and that is a debated issue among scholars.</a:t>
            </a:r>
          </a:p>
          <a:p>
            <a:r>
              <a:rPr lang="en-GB" dirty="0">
                <a:latin typeface="Times New Roman" panose="02020603050405020304" pitchFamily="18" charset="0"/>
                <a:cs typeface="Times New Roman" panose="02020603050405020304" pitchFamily="18" charset="0"/>
              </a:rPr>
              <a:t>The current orthodoxy is that there were 5 </a:t>
            </a:r>
            <a:r>
              <a:rPr lang="en-GB" i="1" dirty="0">
                <a:latin typeface="Times New Roman" panose="02020603050405020304" pitchFamily="18" charset="0"/>
                <a:cs typeface="Times New Roman" panose="02020603050405020304" pitchFamily="18" charset="0"/>
              </a:rPr>
              <a:t>obai</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Limnai</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Kynosoura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Mesoa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Pitana</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Amyklai</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31910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392D0-59F2-1747-8B5A-8AE823EB901A}"/>
              </a:ext>
            </a:extLst>
          </p:cNvPr>
          <p:cNvSpPr>
            <a:spLocks noGrp="1"/>
          </p:cNvSpPr>
          <p:nvPr>
            <p:ph type="title"/>
          </p:nvPr>
        </p:nvSpPr>
        <p:spPr>
          <a:xfrm>
            <a:off x="8156350" y="484631"/>
            <a:ext cx="3544035" cy="1380027"/>
          </a:xfrm>
          <a:ln>
            <a:noFill/>
          </a:ln>
        </p:spPr>
        <p:txBody>
          <a:bodyPr>
            <a:normAutofit fontScale="90000"/>
          </a:bodyPr>
          <a:lstStyle/>
          <a:p>
            <a:r>
              <a:rPr lang="en-GB" sz="3200" dirty="0">
                <a:latin typeface="Times New Roman" panose="02020603050405020304" pitchFamily="18" charset="0"/>
                <a:cs typeface="Times New Roman" panose="02020603050405020304" pitchFamily="18" charset="0"/>
              </a:rPr>
              <a:t>A difficult Spartan Synoikismos</a:t>
            </a:r>
          </a:p>
        </p:txBody>
      </p:sp>
      <p:pic>
        <p:nvPicPr>
          <p:cNvPr id="4" name="Picture 2">
            <a:extLst>
              <a:ext uri="{FF2B5EF4-FFF2-40B4-BE49-F238E27FC236}">
                <a16:creationId xmlns:a16="http://schemas.microsoft.com/office/drawing/2014/main" id="{7C48FD9E-0383-36B4-E559-C86971B8533E}"/>
              </a:ext>
            </a:extLst>
          </p:cNvPr>
          <p:cNvPicPr>
            <a:picLocks noChangeAspect="1" noChangeArrowheads="1"/>
          </p:cNvPicPr>
          <p:nvPr/>
        </p:nvPicPr>
        <p:blipFill>
          <a:blip r:embed="rId4" cstate="print"/>
          <a:srcRect b="2218"/>
          <a:stretch>
            <a:fillRect/>
          </a:stretch>
        </p:blipFill>
        <p:spPr bwMode="auto">
          <a:xfrm>
            <a:off x="1217705" y="640080"/>
            <a:ext cx="5714856" cy="5588101"/>
          </a:xfrm>
          <a:prstGeom prst="rect">
            <a:avLst/>
          </a:prstGeom>
          <a:noFill/>
        </p:spPr>
      </p:pic>
      <p:sp>
        <p:nvSpPr>
          <p:cNvPr id="3" name="Content Placeholder 2">
            <a:extLst>
              <a:ext uri="{FF2B5EF4-FFF2-40B4-BE49-F238E27FC236}">
                <a16:creationId xmlns:a16="http://schemas.microsoft.com/office/drawing/2014/main" id="{75951F31-7A30-C46C-1207-B6BA4545FADF}"/>
              </a:ext>
            </a:extLst>
          </p:cNvPr>
          <p:cNvSpPr>
            <a:spLocks noGrp="1"/>
          </p:cNvSpPr>
          <p:nvPr>
            <p:ph idx="1"/>
          </p:nvPr>
        </p:nvSpPr>
        <p:spPr>
          <a:xfrm>
            <a:off x="8156351" y="1864658"/>
            <a:ext cx="3544034" cy="4307542"/>
          </a:xfrm>
        </p:spPr>
        <p:txBody>
          <a:bodyPr>
            <a:normAutofit/>
          </a:bodyPr>
          <a:lstStyle/>
          <a:p>
            <a:r>
              <a:rPr lang="en-GB" dirty="0">
                <a:latin typeface="Times New Roman" panose="02020603050405020304" pitchFamily="18" charset="0"/>
                <a:cs typeface="Times New Roman" panose="02020603050405020304" pitchFamily="18" charset="0"/>
              </a:rPr>
              <a:t>It appears that the Spartan synoikismos was not a smooth process.</a:t>
            </a:r>
          </a:p>
          <a:p>
            <a:r>
              <a:rPr lang="en-GB" dirty="0">
                <a:latin typeface="Times New Roman" panose="02020603050405020304" pitchFamily="18" charset="0"/>
                <a:cs typeface="Times New Roman" panose="02020603050405020304" pitchFamily="18" charset="0"/>
              </a:rPr>
              <a:t>The original synoikismos was of the 4 obai (</a:t>
            </a:r>
            <a:r>
              <a:rPr lang="en-GB" dirty="0" err="1">
                <a:latin typeface="Times New Roman" panose="02020603050405020304" pitchFamily="18" charset="0"/>
                <a:cs typeface="Times New Roman" panose="02020603050405020304" pitchFamily="18" charset="0"/>
              </a:rPr>
              <a:t>Pitane</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Limnai</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Kynosoura</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Mesoa</a:t>
            </a:r>
            <a:r>
              <a:rPr lang="en-GB" dirty="0">
                <a:latin typeface="Times New Roman" panose="02020603050405020304" pitchFamily="18" charset="0"/>
                <a:cs typeface="Times New Roman" panose="02020603050405020304" pitchFamily="18" charset="0"/>
              </a:rPr>
              <a:t>) without </a:t>
            </a:r>
            <a:r>
              <a:rPr lang="en-GB" dirty="0" err="1">
                <a:latin typeface="Times New Roman" panose="02020603050405020304" pitchFamily="18" charset="0"/>
                <a:cs typeface="Times New Roman" panose="02020603050405020304" pitchFamily="18" charset="0"/>
              </a:rPr>
              <a:t>Amyklai</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Probably the Spartan dual kingship was a remnant of that original synoikismos, since the </a:t>
            </a:r>
            <a:r>
              <a:rPr lang="en-GB" dirty="0" err="1">
                <a:latin typeface="Times New Roman" panose="02020603050405020304" pitchFamily="18" charset="0"/>
                <a:cs typeface="Times New Roman" panose="02020603050405020304" pitchFamily="18" charset="0"/>
              </a:rPr>
              <a:t>Agiads</a:t>
            </a:r>
            <a:r>
              <a:rPr lang="en-GB" dirty="0">
                <a:latin typeface="Times New Roman" panose="02020603050405020304" pitchFamily="18" charset="0"/>
                <a:cs typeface="Times New Roman" panose="02020603050405020304" pitchFamily="18" charset="0"/>
              </a:rPr>
              <a:t> came from </a:t>
            </a:r>
            <a:r>
              <a:rPr lang="en-GB" dirty="0" err="1">
                <a:latin typeface="Times New Roman" panose="02020603050405020304" pitchFamily="18" charset="0"/>
                <a:cs typeface="Times New Roman" panose="02020603050405020304" pitchFamily="18" charset="0"/>
              </a:rPr>
              <a:t>Pitane</a:t>
            </a:r>
            <a:r>
              <a:rPr lang="en-GB" dirty="0">
                <a:latin typeface="Times New Roman" panose="02020603050405020304" pitchFamily="18" charset="0"/>
                <a:cs typeface="Times New Roman" panose="02020603050405020304" pitchFamily="18" charset="0"/>
              </a:rPr>
              <a:t> and the </a:t>
            </a:r>
            <a:r>
              <a:rPr lang="en-GB" dirty="0" err="1">
                <a:latin typeface="Times New Roman" panose="02020603050405020304" pitchFamily="18" charset="0"/>
                <a:cs typeface="Times New Roman" panose="02020603050405020304" pitchFamily="18" charset="0"/>
              </a:rPr>
              <a:t>Eurypontids</a:t>
            </a:r>
            <a:r>
              <a:rPr lang="en-GB" dirty="0">
                <a:latin typeface="Times New Roman" panose="02020603050405020304" pitchFamily="18" charset="0"/>
                <a:cs typeface="Times New Roman" panose="02020603050405020304" pitchFamily="18" charset="0"/>
              </a:rPr>
              <a:t> from </a:t>
            </a:r>
            <a:r>
              <a:rPr lang="en-GB" dirty="0" err="1">
                <a:latin typeface="Times New Roman" panose="02020603050405020304" pitchFamily="18" charset="0"/>
                <a:cs typeface="Times New Roman" panose="02020603050405020304" pitchFamily="18" charset="0"/>
              </a:rPr>
              <a:t>Limnai</a:t>
            </a:r>
            <a:r>
              <a:rPr lang="en-GB"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p:txBody>
      </p:sp>
      <p:grpSp>
        <p:nvGrpSpPr>
          <p:cNvPr id="7" name="Group 10">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684954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7">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9">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11">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13">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55" name="Oval 14">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6" name="Oval 15">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7" name="Rectangle 17">
            <a:extLst>
              <a:ext uri="{FF2B5EF4-FFF2-40B4-BE49-F238E27FC236}">
                <a16:creationId xmlns:a16="http://schemas.microsoft.com/office/drawing/2014/main" id="{0680B5D0-24EC-465A-A0E6-C4DF951E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8" name="Rectangle 19">
            <a:extLst>
              <a:ext uri="{FF2B5EF4-FFF2-40B4-BE49-F238E27FC236}">
                <a16:creationId xmlns:a16="http://schemas.microsoft.com/office/drawing/2014/main" id="{30BF1B50-A83E-4ED6-A2AA-C943C1F89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21">
            <a:extLst>
              <a:ext uri="{FF2B5EF4-FFF2-40B4-BE49-F238E27FC236}">
                <a16:creationId xmlns:a16="http://schemas.microsoft.com/office/drawing/2014/main" id="{1F31E8B2-210B-4B90-83BB-3B180732E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DFFE0-AE6E-B294-D3F0-4C30DF2C2F27}"/>
              </a:ext>
            </a:extLst>
          </p:cNvPr>
          <p:cNvSpPr>
            <a:spLocks noGrp="1"/>
          </p:cNvSpPr>
          <p:nvPr>
            <p:ph type="title"/>
          </p:nvPr>
        </p:nvSpPr>
        <p:spPr>
          <a:xfrm>
            <a:off x="8200102" y="1432223"/>
            <a:ext cx="2818417" cy="3357976"/>
          </a:xfrm>
        </p:spPr>
        <p:txBody>
          <a:bodyPr vert="horz" lIns="91440" tIns="45720" rIns="91440" bIns="45720" rtlCol="0" anchor="ctr">
            <a:normAutofit/>
          </a:bodyPr>
          <a:lstStyle/>
          <a:p>
            <a:pPr>
              <a:lnSpc>
                <a:spcPct val="80000"/>
              </a:lnSpc>
            </a:pPr>
            <a:r>
              <a:rPr lang="en-US" sz="40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The Fifth Obai? Amyklai</a:t>
            </a:r>
          </a:p>
        </p:txBody>
      </p:sp>
      <p:sp>
        <p:nvSpPr>
          <p:cNvPr id="60" name="Rectangle 23">
            <a:extLst>
              <a:ext uri="{FF2B5EF4-FFF2-40B4-BE49-F238E27FC236}">
                <a16:creationId xmlns:a16="http://schemas.microsoft.com/office/drawing/2014/main" id="{6B387409-2B98-40F8-A65F-EF7CF989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25">
            <a:extLst>
              <a:ext uri="{FF2B5EF4-FFF2-40B4-BE49-F238E27FC236}">
                <a16:creationId xmlns:a16="http://schemas.microsoft.com/office/drawing/2014/main" id="{C9E5F284-A588-4AE7-A36D-1C93E4FD02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62" name="Oval 26">
              <a:extLst>
                <a:ext uri="{FF2B5EF4-FFF2-40B4-BE49-F238E27FC236}">
                  <a16:creationId xmlns:a16="http://schemas.microsoft.com/office/drawing/2014/main" id="{45D7D540-5CF2-4FC1-BE53-277CC22C0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3" name="Oval 27">
              <a:extLst>
                <a:ext uri="{FF2B5EF4-FFF2-40B4-BE49-F238E27FC236}">
                  <a16:creationId xmlns:a16="http://schemas.microsoft.com/office/drawing/2014/main" id="{916C9AA0-DC0C-49A1-ACDF-10BD6D739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3" name="Picture 2">
            <a:extLst>
              <a:ext uri="{FF2B5EF4-FFF2-40B4-BE49-F238E27FC236}">
                <a16:creationId xmlns:a16="http://schemas.microsoft.com/office/drawing/2014/main" id="{AE383B02-AD8F-F466-8C6C-62C81555C268}"/>
              </a:ext>
            </a:extLst>
          </p:cNvPr>
          <p:cNvPicPr>
            <a:picLocks noChangeAspect="1"/>
          </p:cNvPicPr>
          <p:nvPr/>
        </p:nvPicPr>
        <p:blipFill>
          <a:blip r:embed="rId6"/>
          <a:stretch>
            <a:fillRect/>
          </a:stretch>
        </p:blipFill>
        <p:spPr>
          <a:xfrm>
            <a:off x="1642460" y="1080007"/>
            <a:ext cx="5392217" cy="4610347"/>
          </a:xfrm>
          <a:prstGeom prst="rect">
            <a:avLst/>
          </a:prstGeom>
        </p:spPr>
      </p:pic>
      <p:cxnSp>
        <p:nvCxnSpPr>
          <p:cNvPr id="7" name="Straight Arrow Connector 6">
            <a:extLst>
              <a:ext uri="{FF2B5EF4-FFF2-40B4-BE49-F238E27FC236}">
                <a16:creationId xmlns:a16="http://schemas.microsoft.com/office/drawing/2014/main" id="{6C94DF4B-285C-A2F6-57C3-DC63BAC606AE}"/>
              </a:ext>
            </a:extLst>
          </p:cNvPr>
          <p:cNvCxnSpPr>
            <a:cxnSpLocks/>
          </p:cNvCxnSpPr>
          <p:nvPr/>
        </p:nvCxnSpPr>
        <p:spPr>
          <a:xfrm flipV="1">
            <a:off x="1356691" y="2509630"/>
            <a:ext cx="1749287" cy="2882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8626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AF9D2-B76D-84E9-3DF7-26F1F17F8D34}"/>
              </a:ext>
            </a:extLst>
          </p:cNvPr>
          <p:cNvSpPr>
            <a:spLocks noGrp="1"/>
          </p:cNvSpPr>
          <p:nvPr>
            <p:ph type="title"/>
          </p:nvPr>
        </p:nvSpPr>
        <p:spPr/>
        <p:txBody>
          <a:bodyPr>
            <a:normAutofit/>
          </a:bodyPr>
          <a:lstStyle/>
          <a:p>
            <a:r>
              <a:rPr lang="en-GB" sz="4400" dirty="0">
                <a:latin typeface="Times New Roman" panose="02020603050405020304" pitchFamily="18" charset="0"/>
                <a:cs typeface="Times New Roman" panose="02020603050405020304" pitchFamily="18" charset="0"/>
              </a:rPr>
              <a:t>The Synoikismos of Amyklai</a:t>
            </a:r>
          </a:p>
        </p:txBody>
      </p:sp>
      <p:sp>
        <p:nvSpPr>
          <p:cNvPr id="3" name="Content Placeholder 2">
            <a:extLst>
              <a:ext uri="{FF2B5EF4-FFF2-40B4-BE49-F238E27FC236}">
                <a16:creationId xmlns:a16="http://schemas.microsoft.com/office/drawing/2014/main" id="{A078288A-8EF1-246B-ED31-6576CFEDB886}"/>
              </a:ext>
            </a:extLst>
          </p:cNvPr>
          <p:cNvSpPr>
            <a:spLocks noGrp="1"/>
          </p:cNvSpPr>
          <p:nvPr>
            <p:ph idx="1"/>
          </p:nvPr>
        </p:nvSpPr>
        <p:spPr/>
        <p:txBody>
          <a:bodyPr/>
          <a:lstStyle/>
          <a:p>
            <a:pPr marL="0" indent="0">
              <a:buNone/>
            </a:pPr>
            <a:r>
              <a:rPr lang="en-GB" b="1" dirty="0">
                <a:latin typeface="Times New Roman" panose="02020603050405020304" pitchFamily="18" charset="0"/>
                <a:cs typeface="Times New Roman" panose="02020603050405020304" pitchFamily="18" charset="0"/>
              </a:rPr>
              <a:t>Amyclae was laid waste by the Dorians, and since that time has remained a village</a:t>
            </a:r>
            <a:r>
              <a:rPr lang="en-GB" dirty="0">
                <a:latin typeface="Times New Roman" panose="02020603050405020304" pitchFamily="18" charset="0"/>
                <a:cs typeface="Times New Roman" panose="02020603050405020304" pitchFamily="18" charset="0"/>
              </a:rPr>
              <a:t>; I found there a sanctuary and image of Alexandra worth seeing. Alexandra is said by the </a:t>
            </a:r>
            <a:r>
              <a:rPr lang="en-GB" dirty="0" err="1">
                <a:latin typeface="Times New Roman" panose="02020603050405020304" pitchFamily="18" charset="0"/>
                <a:cs typeface="Times New Roman" panose="02020603050405020304" pitchFamily="18" charset="0"/>
              </a:rPr>
              <a:t>Amyclaeans</a:t>
            </a:r>
            <a:r>
              <a:rPr lang="en-GB" dirty="0">
                <a:latin typeface="Times New Roman" panose="02020603050405020304" pitchFamily="18" charset="0"/>
                <a:cs typeface="Times New Roman" panose="02020603050405020304" pitchFamily="18" charset="0"/>
              </a:rPr>
              <a:t> to be Cassandra, the daughter of Priam. Here is also a statue of Clytaemnestra, together with what is supposed to be the tomb of Agamemnon. The natives worship the </a:t>
            </a:r>
            <a:r>
              <a:rPr lang="en-GB" dirty="0" err="1">
                <a:latin typeface="Times New Roman" panose="02020603050405020304" pitchFamily="18" charset="0"/>
                <a:cs typeface="Times New Roman" panose="02020603050405020304" pitchFamily="18" charset="0"/>
              </a:rPr>
              <a:t>Amyclaean</a:t>
            </a:r>
            <a:r>
              <a:rPr lang="en-GB" dirty="0">
                <a:latin typeface="Times New Roman" panose="02020603050405020304" pitchFamily="18" charset="0"/>
                <a:cs typeface="Times New Roman" panose="02020603050405020304" pitchFamily="18" charset="0"/>
              </a:rPr>
              <a:t> god and Dionysus, surnaming the latter, quite correctly I think, </a:t>
            </a:r>
            <a:r>
              <a:rPr lang="en-GB" dirty="0" err="1">
                <a:latin typeface="Times New Roman" panose="02020603050405020304" pitchFamily="18" charset="0"/>
                <a:cs typeface="Times New Roman" panose="02020603050405020304" pitchFamily="18" charset="0"/>
              </a:rPr>
              <a:t>Psilax</a:t>
            </a:r>
            <a:r>
              <a:rPr lang="en-GB" dirty="0">
                <a:latin typeface="Times New Roman" panose="02020603050405020304" pitchFamily="18" charset="0"/>
                <a:cs typeface="Times New Roman" panose="02020603050405020304" pitchFamily="18" charset="0"/>
              </a:rPr>
              <a:t>. For </a:t>
            </a:r>
            <a:r>
              <a:rPr lang="en-GB" dirty="0" err="1">
                <a:latin typeface="Times New Roman" panose="02020603050405020304" pitchFamily="18" charset="0"/>
                <a:cs typeface="Times New Roman" panose="02020603050405020304" pitchFamily="18" charset="0"/>
              </a:rPr>
              <a:t>psila</a:t>
            </a:r>
            <a:r>
              <a:rPr lang="en-GB" dirty="0">
                <a:latin typeface="Times New Roman" panose="02020603050405020304" pitchFamily="18" charset="0"/>
                <a:cs typeface="Times New Roman" panose="02020603050405020304" pitchFamily="18" charset="0"/>
              </a:rPr>
              <a:t> is Doric for wings, and wine uplifts men and lightens their spirit no less than wings do birds. </a:t>
            </a:r>
          </a:p>
          <a:p>
            <a:pPr algn="r">
              <a:buNone/>
            </a:pPr>
            <a:r>
              <a:rPr lang="en-GB" dirty="0">
                <a:latin typeface="Times New Roman" panose="02020603050405020304" pitchFamily="18" charset="0"/>
                <a:cs typeface="Times New Roman" panose="02020603050405020304" pitchFamily="18" charset="0"/>
              </a:rPr>
              <a:t>Pausanias 3.19.7</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66670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descr="A stone path in a grassy area&#10;&#10;Description automatically generated with medium confidence">
            <a:extLst>
              <a:ext uri="{FF2B5EF4-FFF2-40B4-BE49-F238E27FC236}">
                <a16:creationId xmlns:a16="http://schemas.microsoft.com/office/drawing/2014/main" id="{7DDA349B-D6A0-B25F-A754-54908735E49D}"/>
              </a:ext>
            </a:extLst>
          </p:cNvPr>
          <p:cNvPicPr>
            <a:picLocks noChangeAspect="1" noChangeArrowheads="1"/>
          </p:cNvPicPr>
          <p:nvPr/>
        </p:nvPicPr>
        <p:blipFill rotWithShape="1">
          <a:blip r:embed="rId2" cstate="print"/>
          <a:srcRect l="3970" r="17636" b="2"/>
          <a:stretch/>
        </p:blipFill>
        <p:spPr bwMode="auto">
          <a:xfrm>
            <a:off x="2930184" y="-2655"/>
            <a:ext cx="2996169" cy="3358597"/>
          </a:xfrm>
          <a:prstGeom prst="rect">
            <a:avLst/>
          </a:prstGeom>
          <a:noFill/>
        </p:spPr>
      </p:pic>
      <p:pic>
        <p:nvPicPr>
          <p:cNvPr id="8" name="Content Placeholder 3" descr="Artemis Orthia.JPG">
            <a:extLst>
              <a:ext uri="{FF2B5EF4-FFF2-40B4-BE49-F238E27FC236}">
                <a16:creationId xmlns:a16="http://schemas.microsoft.com/office/drawing/2014/main" id="{B17A69D9-05F7-F583-568F-F8324038061A}"/>
              </a:ext>
            </a:extLst>
          </p:cNvPr>
          <p:cNvPicPr>
            <a:picLocks noChangeAspect="1"/>
          </p:cNvPicPr>
          <p:nvPr/>
        </p:nvPicPr>
        <p:blipFill rotWithShape="1">
          <a:blip r:embed="rId3" cstate="print"/>
          <a:srcRect t="18415" r="1" b="6146"/>
          <a:stretch/>
        </p:blipFill>
        <p:spPr>
          <a:xfrm>
            <a:off x="20" y="3504904"/>
            <a:ext cx="5926333" cy="3353096"/>
          </a:xfrm>
          <a:prstGeom prst="rect">
            <a:avLst/>
          </a:prstGeom>
        </p:spPr>
      </p:pic>
      <p:sp>
        <p:nvSpPr>
          <p:cNvPr id="29" name="Rectangle 12">
            <a:extLst>
              <a:ext uri="{FF2B5EF4-FFF2-40B4-BE49-F238E27FC236}">
                <a16:creationId xmlns:a16="http://schemas.microsoft.com/office/drawing/2014/main" id="{11564CA4-59C9-4DAC-950E-61D1FA278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220" y="0"/>
            <a:ext cx="6104779"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54928-4FD7-8E7F-BE2E-95AC2D889690}"/>
              </a:ext>
            </a:extLst>
          </p:cNvPr>
          <p:cNvSpPr>
            <a:spLocks noGrp="1"/>
          </p:cNvSpPr>
          <p:nvPr>
            <p:ph type="title"/>
          </p:nvPr>
        </p:nvSpPr>
        <p:spPr>
          <a:xfrm>
            <a:off x="6400800" y="484632"/>
            <a:ext cx="5299586" cy="1609344"/>
          </a:xfrm>
          <a:ln>
            <a:noFill/>
          </a:ln>
        </p:spPr>
        <p:txBody>
          <a:bodyPr>
            <a:normAutofit/>
          </a:bodyPr>
          <a:lstStyle/>
          <a:p>
            <a:r>
              <a:rPr lang="en-GB" sz="3200" dirty="0">
                <a:latin typeface="Times New Roman" panose="02020603050405020304" pitchFamily="18" charset="0"/>
                <a:cs typeface="Times New Roman" panose="02020603050405020304" pitchFamily="18" charset="0"/>
              </a:rPr>
              <a:t>Religion and Spartan Synoikismos</a:t>
            </a:r>
          </a:p>
        </p:txBody>
      </p:sp>
      <p:pic>
        <p:nvPicPr>
          <p:cNvPr id="6" name="Picture 2" descr="A map of ancient city&#10;&#10;Description automatically generated">
            <a:extLst>
              <a:ext uri="{FF2B5EF4-FFF2-40B4-BE49-F238E27FC236}">
                <a16:creationId xmlns:a16="http://schemas.microsoft.com/office/drawing/2014/main" id="{3D370559-B879-4576-C885-1304B47EC75C}"/>
              </a:ext>
            </a:extLst>
          </p:cNvPr>
          <p:cNvPicPr>
            <a:picLocks noChangeAspect="1" noChangeArrowheads="1"/>
          </p:cNvPicPr>
          <p:nvPr/>
        </p:nvPicPr>
        <p:blipFill rotWithShape="1">
          <a:blip r:embed="rId5" cstate="print"/>
          <a:srcRect l="8740" r="8741" b="1"/>
          <a:stretch/>
        </p:blipFill>
        <p:spPr bwMode="auto">
          <a:xfrm>
            <a:off x="20" y="10"/>
            <a:ext cx="2769297" cy="3355932"/>
          </a:xfrm>
          <a:prstGeom prst="rect">
            <a:avLst/>
          </a:prstGeom>
          <a:noFill/>
        </p:spPr>
      </p:pic>
      <p:sp>
        <p:nvSpPr>
          <p:cNvPr id="3" name="Content Placeholder 2">
            <a:extLst>
              <a:ext uri="{FF2B5EF4-FFF2-40B4-BE49-F238E27FC236}">
                <a16:creationId xmlns:a16="http://schemas.microsoft.com/office/drawing/2014/main" id="{4FF35B08-DCA1-267B-9D09-4C602E9645F5}"/>
              </a:ext>
            </a:extLst>
          </p:cNvPr>
          <p:cNvSpPr>
            <a:spLocks noGrp="1"/>
          </p:cNvSpPr>
          <p:nvPr>
            <p:ph idx="1"/>
          </p:nvPr>
        </p:nvSpPr>
        <p:spPr>
          <a:xfrm>
            <a:off x="6400799" y="2121408"/>
            <a:ext cx="5299585" cy="4050792"/>
          </a:xfrm>
        </p:spPr>
        <p:txBody>
          <a:bodyPr>
            <a:normAutofit/>
          </a:bodyPr>
          <a:lstStyle/>
          <a:p>
            <a:r>
              <a:rPr lang="en-GB" dirty="0">
                <a:latin typeface="Times New Roman" panose="02020603050405020304" pitchFamily="18" charset="0"/>
                <a:cs typeface="Times New Roman" panose="02020603050405020304" pitchFamily="18" charset="0"/>
              </a:rPr>
              <a:t>The best example of how the synoikismos of Sparta was never truly completed comes from religion.</a:t>
            </a:r>
          </a:p>
          <a:p>
            <a:r>
              <a:rPr lang="en-GB" dirty="0">
                <a:latin typeface="Times New Roman" panose="02020603050405020304" pitchFamily="18" charset="0"/>
                <a:cs typeface="Times New Roman" panose="02020603050405020304" pitchFamily="18" charset="0"/>
              </a:rPr>
              <a:t>It appears that the 4 obai and </a:t>
            </a:r>
            <a:r>
              <a:rPr lang="en-GB" dirty="0" err="1">
                <a:latin typeface="Times New Roman" panose="02020603050405020304" pitchFamily="18" charset="0"/>
                <a:cs typeface="Times New Roman" panose="02020603050405020304" pitchFamily="18" charset="0"/>
              </a:rPr>
              <a:t>Amyklai</a:t>
            </a:r>
            <a:r>
              <a:rPr lang="en-GB" dirty="0">
                <a:latin typeface="Times New Roman" panose="02020603050405020304" pitchFamily="18" charset="0"/>
                <a:cs typeface="Times New Roman" panose="02020603050405020304" pitchFamily="18" charset="0"/>
              </a:rPr>
              <a:t> did not fully share the same religious festivals and cult centres.</a:t>
            </a:r>
          </a:p>
          <a:p>
            <a:r>
              <a:rPr lang="en-GB" dirty="0">
                <a:latin typeface="Times New Roman" panose="02020603050405020304" pitchFamily="18" charset="0"/>
                <a:cs typeface="Times New Roman" panose="02020603050405020304" pitchFamily="18" charset="0"/>
              </a:rPr>
              <a:t>It appears that the 4 Obai shared the cult centre and festivals of Artemis Orthia</a:t>
            </a:r>
          </a:p>
          <a:p>
            <a:r>
              <a:rPr lang="en-GB" dirty="0">
                <a:latin typeface="Times New Roman" panose="02020603050405020304" pitchFamily="18" charset="0"/>
                <a:cs typeface="Times New Roman" panose="02020603050405020304" pitchFamily="18" charset="0"/>
              </a:rPr>
              <a:t>Amyklai continued with the cult of Apollo </a:t>
            </a:r>
            <a:r>
              <a:rPr lang="en-GB" dirty="0" err="1">
                <a:latin typeface="Times New Roman" panose="02020603050405020304" pitchFamily="18" charset="0"/>
                <a:cs typeface="Times New Roman" panose="02020603050405020304" pitchFamily="18" charset="0"/>
              </a:rPr>
              <a:t>Amyklaios</a:t>
            </a:r>
            <a:r>
              <a:rPr lang="en-GB" dirty="0">
                <a:latin typeface="Times New Roman" panose="02020603050405020304" pitchFamily="18" charset="0"/>
                <a:cs typeface="Times New Roman" panose="02020603050405020304" pitchFamily="18" charset="0"/>
              </a:rPr>
              <a:t> or Apollo </a:t>
            </a:r>
            <a:r>
              <a:rPr lang="en-GB" dirty="0" err="1">
                <a:latin typeface="Times New Roman" panose="02020603050405020304" pitchFamily="18" charset="0"/>
                <a:cs typeface="Times New Roman" panose="02020603050405020304" pitchFamily="18" charset="0"/>
              </a:rPr>
              <a:t>Hyakinthios</a:t>
            </a:r>
            <a:r>
              <a:rPr lang="en-GB" dirty="0">
                <a:latin typeface="Times New Roman" panose="02020603050405020304" pitchFamily="18" charset="0"/>
                <a:cs typeface="Times New Roman" panose="02020603050405020304" pitchFamily="18" charset="0"/>
              </a:rPr>
              <a:t>, which is a continuation of the Bronze Age cult at the same site.</a:t>
            </a:r>
          </a:p>
        </p:txBody>
      </p:sp>
      <p:grpSp>
        <p:nvGrpSpPr>
          <p:cNvPr id="30" name="Group 14">
            <a:extLst>
              <a:ext uri="{FF2B5EF4-FFF2-40B4-BE49-F238E27FC236}">
                <a16:creationId xmlns:a16="http://schemas.microsoft.com/office/drawing/2014/main" id="{E74380E0-C298-4F18-9189-C236E8B829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1" name="Oval 15">
              <a:extLst>
                <a:ext uri="{FF2B5EF4-FFF2-40B4-BE49-F238E27FC236}">
                  <a16:creationId xmlns:a16="http://schemas.microsoft.com/office/drawing/2014/main" id="{979684C7-75DC-42F1-850A-E9C49ECA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32" name="Oval 16">
              <a:extLst>
                <a:ext uri="{FF2B5EF4-FFF2-40B4-BE49-F238E27FC236}">
                  <a16:creationId xmlns:a16="http://schemas.microsoft.com/office/drawing/2014/main" id="{4130853F-4D98-4539-8461-9F20283675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
        <p:nvSpPr>
          <p:cNvPr id="9" name="Oval 8">
            <a:extLst>
              <a:ext uri="{FF2B5EF4-FFF2-40B4-BE49-F238E27FC236}">
                <a16:creationId xmlns:a16="http://schemas.microsoft.com/office/drawing/2014/main" id="{F1435A4B-6B9A-AA3D-50F5-C00149C58CF5}"/>
              </a:ext>
            </a:extLst>
          </p:cNvPr>
          <p:cNvSpPr/>
          <p:nvPr/>
        </p:nvSpPr>
        <p:spPr>
          <a:xfrm>
            <a:off x="2107096" y="899491"/>
            <a:ext cx="592148" cy="596348"/>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AB11F68-C4D0-9653-1407-C21A04563FC1}"/>
              </a:ext>
            </a:extLst>
          </p:cNvPr>
          <p:cNvSpPr txBox="1"/>
          <p:nvPr/>
        </p:nvSpPr>
        <p:spPr>
          <a:xfrm>
            <a:off x="6087220" y="6229681"/>
            <a:ext cx="5299585" cy="461665"/>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Map with sanctuary of Artemis Orthia circled in red (top left), remains of sanctuary of Apollo at </a:t>
            </a:r>
            <a:r>
              <a:rPr lang="en-GB" sz="1200" dirty="0" err="1">
                <a:latin typeface="Times New Roman" panose="02020603050405020304" pitchFamily="18" charset="0"/>
                <a:cs typeface="Times New Roman" panose="02020603050405020304" pitchFamily="18" charset="0"/>
              </a:rPr>
              <a:t>Amyklai</a:t>
            </a:r>
            <a:r>
              <a:rPr lang="en-GB" sz="1200" dirty="0">
                <a:latin typeface="Times New Roman" panose="02020603050405020304" pitchFamily="18" charset="0"/>
                <a:cs typeface="Times New Roman" panose="02020603050405020304" pitchFamily="18" charset="0"/>
              </a:rPr>
              <a:t> (top right), remains of sanctuary of Artemis Orthia (bottom </a:t>
            </a:r>
          </a:p>
        </p:txBody>
      </p:sp>
    </p:spTree>
    <p:extLst>
      <p:ext uri="{BB962C8B-B14F-4D97-AF65-F5344CB8AC3E}">
        <p14:creationId xmlns:p14="http://schemas.microsoft.com/office/powerpoint/2010/main" val="2935885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A3684-87B1-B489-A12D-A726504E7A60}"/>
              </a:ext>
            </a:extLst>
          </p:cNvPr>
          <p:cNvSpPr>
            <a:spLocks noGrp="1"/>
          </p:cNvSpPr>
          <p:nvPr>
            <p:ph type="title"/>
          </p:nvPr>
        </p:nvSpPr>
        <p:spPr>
          <a:xfrm>
            <a:off x="1069848" y="484632"/>
            <a:ext cx="10058400" cy="1003509"/>
          </a:xfrm>
        </p:spPr>
        <p:txBody>
          <a:bodyPr>
            <a:normAutofit/>
          </a:bodyPr>
          <a:lstStyle/>
          <a:p>
            <a:r>
              <a:rPr lang="en-GB" sz="4400" dirty="0">
                <a:latin typeface="Times New Roman" panose="02020603050405020304" pitchFamily="18" charset="0"/>
                <a:cs typeface="Times New Roman" panose="02020603050405020304" pitchFamily="18" charset="0"/>
              </a:rPr>
              <a:t>Summary of 8</a:t>
            </a:r>
            <a:r>
              <a:rPr lang="en-GB" sz="4400" baseline="30000" dirty="0">
                <a:latin typeface="Times New Roman" panose="02020603050405020304" pitchFamily="18" charset="0"/>
                <a:cs typeface="Times New Roman" panose="02020603050405020304" pitchFamily="18" charset="0"/>
              </a:rPr>
              <a:t>th</a:t>
            </a:r>
            <a:r>
              <a:rPr lang="en-GB" sz="4400" dirty="0">
                <a:latin typeface="Times New Roman" panose="02020603050405020304" pitchFamily="18" charset="0"/>
                <a:cs typeface="Times New Roman" panose="02020603050405020304" pitchFamily="18" charset="0"/>
              </a:rPr>
              <a:t> century Sparta</a:t>
            </a:r>
          </a:p>
        </p:txBody>
      </p:sp>
      <p:sp>
        <p:nvSpPr>
          <p:cNvPr id="3" name="Content Placeholder 2">
            <a:extLst>
              <a:ext uri="{FF2B5EF4-FFF2-40B4-BE49-F238E27FC236}">
                <a16:creationId xmlns:a16="http://schemas.microsoft.com/office/drawing/2014/main" id="{F4C0BDE6-35FB-7366-698C-A4A6BD8340F2}"/>
              </a:ext>
            </a:extLst>
          </p:cNvPr>
          <p:cNvSpPr>
            <a:spLocks noGrp="1"/>
          </p:cNvSpPr>
          <p:nvPr>
            <p:ph idx="1"/>
          </p:nvPr>
        </p:nvSpPr>
        <p:spPr>
          <a:xfrm>
            <a:off x="1069848" y="1416424"/>
            <a:ext cx="10058400" cy="4755776"/>
          </a:xfrm>
        </p:spPr>
        <p:txBody>
          <a:bodyPr/>
          <a:lstStyle/>
          <a:p>
            <a:r>
              <a:rPr lang="en-US" dirty="0">
                <a:latin typeface="Times New Roman" panose="02020603050405020304" pitchFamily="18" charset="0"/>
                <a:cs typeface="Times New Roman" panose="02020603050405020304" pitchFamily="18" charset="0"/>
              </a:rPr>
              <a:t>Alphabet = Sparta is a latecomer</a:t>
            </a:r>
          </a:p>
          <a:p>
            <a:r>
              <a:rPr lang="en-US" dirty="0">
                <a:latin typeface="Times New Roman" panose="02020603050405020304" pitchFamily="18" charset="0"/>
                <a:cs typeface="Times New Roman" panose="02020603050405020304" pitchFamily="18" charset="0"/>
              </a:rPr>
              <a:t>Colonisation = Sparta does not </a:t>
            </a:r>
            <a:r>
              <a:rPr lang="en-US" dirty="0" err="1">
                <a:latin typeface="Times New Roman" panose="02020603050405020304" pitchFamily="18" charset="0"/>
                <a:cs typeface="Times New Roman" panose="02020603050405020304" pitchFamily="18" charset="0"/>
              </a:rPr>
              <a:t>colonise</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Metalworking (iron and bronze) = Early evidence of new technique</a:t>
            </a:r>
          </a:p>
          <a:p>
            <a:r>
              <a:rPr lang="en-US" dirty="0">
                <a:latin typeface="Times New Roman" panose="02020603050405020304" pitchFamily="18" charset="0"/>
                <a:cs typeface="Times New Roman" panose="02020603050405020304" pitchFamily="18" charset="0"/>
              </a:rPr>
              <a:t>The Homeric poems = In Sparta by end of 8th century</a:t>
            </a:r>
          </a:p>
          <a:p>
            <a:r>
              <a:rPr lang="en-US" dirty="0">
                <a:latin typeface="Times New Roman" panose="02020603050405020304" pitchFamily="18" charset="0"/>
                <a:cs typeface="Times New Roman" panose="02020603050405020304" pitchFamily="18" charset="0"/>
              </a:rPr>
              <a:t>Urbanisation and political unity = Uncompleted process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95355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7438-C93B-EF56-1AF7-51B96B56B499}"/>
              </a:ext>
            </a:extLst>
          </p:cNvPr>
          <p:cNvSpPr>
            <a:spLocks noGrp="1"/>
          </p:cNvSpPr>
          <p:nvPr>
            <p:ph type="title"/>
          </p:nvPr>
        </p:nvSpPr>
        <p:spPr>
          <a:xfrm>
            <a:off x="1069848" y="484632"/>
            <a:ext cx="10058400" cy="878003"/>
          </a:xfrm>
        </p:spPr>
        <p:txBody>
          <a:bodyPr>
            <a:normAutofit/>
          </a:bodyPr>
          <a:lstStyle/>
          <a:p>
            <a:r>
              <a:rPr lang="en-GB" sz="4400" dirty="0">
                <a:latin typeface="Times New Roman" panose="02020603050405020304" pitchFamily="18" charset="0"/>
                <a:cs typeface="Times New Roman" panose="02020603050405020304" pitchFamily="18" charset="0"/>
              </a:rPr>
              <a:t>Late 8</a:t>
            </a:r>
            <a:r>
              <a:rPr lang="en-GB" sz="4400" baseline="30000" dirty="0">
                <a:latin typeface="Times New Roman" panose="02020603050405020304" pitchFamily="18" charset="0"/>
                <a:cs typeface="Times New Roman" panose="02020603050405020304" pitchFamily="18" charset="0"/>
              </a:rPr>
              <a:t>th</a:t>
            </a:r>
            <a:r>
              <a:rPr lang="en-GB" sz="4400" dirty="0">
                <a:latin typeface="Times New Roman" panose="02020603050405020304" pitchFamily="18" charset="0"/>
                <a:cs typeface="Times New Roman" panose="02020603050405020304" pitchFamily="18" charset="0"/>
              </a:rPr>
              <a:t> Century</a:t>
            </a:r>
          </a:p>
        </p:txBody>
      </p:sp>
      <p:sp>
        <p:nvSpPr>
          <p:cNvPr id="3" name="Content Placeholder 2">
            <a:extLst>
              <a:ext uri="{FF2B5EF4-FFF2-40B4-BE49-F238E27FC236}">
                <a16:creationId xmlns:a16="http://schemas.microsoft.com/office/drawing/2014/main" id="{0025C937-71FB-B6BB-B4EB-0A5C98FE027B}"/>
              </a:ext>
            </a:extLst>
          </p:cNvPr>
          <p:cNvSpPr>
            <a:spLocks noGrp="1"/>
          </p:cNvSpPr>
          <p:nvPr>
            <p:ph idx="1"/>
          </p:nvPr>
        </p:nvSpPr>
        <p:spPr>
          <a:xfrm>
            <a:off x="1069848" y="1362635"/>
            <a:ext cx="10058400" cy="4809565"/>
          </a:xfrm>
        </p:spPr>
        <p:txBody>
          <a:bodyPr/>
          <a:lstStyle/>
          <a:p>
            <a:r>
              <a:rPr lang="en-GB" dirty="0">
                <a:latin typeface="Times New Roman" panose="02020603050405020304" pitchFamily="18" charset="0"/>
                <a:cs typeface="Times New Roman" panose="02020603050405020304" pitchFamily="18" charset="0"/>
              </a:rPr>
              <a:t>The first half of the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appears to be a period of relative isolation of Sparta.</a:t>
            </a:r>
          </a:p>
          <a:p>
            <a:r>
              <a:rPr lang="en-GB" dirty="0">
                <a:latin typeface="Times New Roman" panose="02020603050405020304" pitchFamily="18" charset="0"/>
                <a:cs typeface="Times New Roman" panose="02020603050405020304" pitchFamily="18" charset="0"/>
              </a:rPr>
              <a:t>But the second half of the 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sees changes and developments.</a:t>
            </a:r>
          </a:p>
          <a:p>
            <a:r>
              <a:rPr lang="en-GB" dirty="0">
                <a:latin typeface="Times New Roman" panose="02020603050405020304" pitchFamily="18" charset="0"/>
                <a:cs typeface="Times New Roman" panose="02020603050405020304" pitchFamily="18" charset="0"/>
              </a:rPr>
              <a:t>Sparta appears to look beyond its borders and becomes part of some of the developments that are happening in the Greek world at the time</a:t>
            </a:r>
          </a:p>
          <a:p>
            <a:r>
              <a:rPr lang="en-GB" dirty="0">
                <a:latin typeface="Times New Roman" panose="02020603050405020304" pitchFamily="18" charset="0"/>
                <a:cs typeface="Times New Roman" panose="02020603050405020304" pitchFamily="18" charset="0"/>
              </a:rPr>
              <a:t>From the mid-8</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 it appears that Sparta is looking outward from its borders.</a:t>
            </a:r>
          </a:p>
          <a:p>
            <a:r>
              <a:rPr lang="en-GB" dirty="0">
                <a:latin typeface="Times New Roman" panose="02020603050405020304" pitchFamily="18" charset="0"/>
                <a:cs typeface="Times New Roman" panose="02020603050405020304" pitchFamily="18" charset="0"/>
              </a:rPr>
              <a:t>Sparta starts to have closer relations with the emerging great Greek sanctuaries of Olympia and Delphi</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93921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00E8D-DA15-1028-06F3-7BE0949C2C0A}"/>
              </a:ext>
            </a:extLst>
          </p:cNvPr>
          <p:cNvSpPr>
            <a:spLocks noGrp="1"/>
          </p:cNvSpPr>
          <p:nvPr>
            <p:ph type="title"/>
          </p:nvPr>
        </p:nvSpPr>
        <p:spPr>
          <a:xfrm>
            <a:off x="6550924" y="685800"/>
            <a:ext cx="4920019" cy="2021553"/>
          </a:xfrm>
        </p:spPr>
        <p:txBody>
          <a:bodyPr>
            <a:normAutofit fontScale="90000"/>
          </a:bodyPr>
          <a:lstStyle/>
          <a:p>
            <a:r>
              <a:rPr lang="en-GB" sz="5000">
                <a:solidFill>
                  <a:schemeClr val="tx1"/>
                </a:solidFill>
                <a:latin typeface="Times New Roman" panose="02020603050405020304" pitchFamily="18" charset="0"/>
                <a:cs typeface="Times New Roman" panose="02020603050405020304" pitchFamily="18" charset="0"/>
              </a:rPr>
              <a:t>Pots and External Relations</a:t>
            </a:r>
          </a:p>
        </p:txBody>
      </p:sp>
      <p:sp>
        <p:nvSpPr>
          <p:cNvPr id="11" name="Freeform: Shape 10">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http://edgarlowen.com/b1095.jpg">
            <a:extLst>
              <a:ext uri="{FF2B5EF4-FFF2-40B4-BE49-F238E27FC236}">
                <a16:creationId xmlns:a16="http://schemas.microsoft.com/office/drawing/2014/main" id="{E81E5938-B574-A233-08E8-A741AB922EE0}"/>
              </a:ext>
            </a:extLst>
          </p:cNvPr>
          <p:cNvPicPr>
            <a:picLocks noChangeAspect="1" noChangeArrowheads="1"/>
          </p:cNvPicPr>
          <p:nvPr/>
        </p:nvPicPr>
        <p:blipFill rotWithShape="1">
          <a:blip r:embed="rId2" cstate="print"/>
          <a:srcRect l="4124" r="3528"/>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p:spPr>
      </p:pic>
      <p:sp>
        <p:nvSpPr>
          <p:cNvPr id="3" name="Content Placeholder 2">
            <a:extLst>
              <a:ext uri="{FF2B5EF4-FFF2-40B4-BE49-F238E27FC236}">
                <a16:creationId xmlns:a16="http://schemas.microsoft.com/office/drawing/2014/main" id="{3B8DDB62-7A20-AAB9-B56E-AFF8EC8CD807}"/>
              </a:ext>
            </a:extLst>
          </p:cNvPr>
          <p:cNvSpPr>
            <a:spLocks noGrp="1"/>
          </p:cNvSpPr>
          <p:nvPr>
            <p:ph idx="1"/>
          </p:nvPr>
        </p:nvSpPr>
        <p:spPr>
          <a:xfrm>
            <a:off x="6550924" y="2927444"/>
            <a:ext cx="4920019" cy="3244755"/>
          </a:xfrm>
        </p:spPr>
        <p:txBody>
          <a:bodyPr>
            <a:normAutofit/>
          </a:bodyPr>
          <a:lstStyle/>
          <a:p>
            <a:r>
              <a:rPr lang="en-GB" dirty="0">
                <a:latin typeface="Times New Roman" panose="02020603050405020304" pitchFamily="18" charset="0"/>
                <a:cs typeface="Times New Roman" panose="02020603050405020304" pitchFamily="18" charset="0"/>
              </a:rPr>
              <a:t>The most important evidence for Sparta opening to the outside world is pottery.</a:t>
            </a:r>
          </a:p>
          <a:p>
            <a:r>
              <a:rPr lang="en-GB" dirty="0">
                <a:latin typeface="Times New Roman" panose="02020603050405020304" pitchFamily="18" charset="0"/>
                <a:cs typeface="Times New Roman" panose="02020603050405020304" pitchFamily="18" charset="0"/>
              </a:rPr>
              <a:t>REMEMBER: Pottery is not the beginning and end of the world. It is an important part of material culture for the Greeks, but it is more important for us because it survives.</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76313436"/>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0">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BF504-7826-F198-553D-391E9CC839BC}"/>
              </a:ext>
            </a:extLst>
          </p:cNvPr>
          <p:cNvSpPr>
            <a:spLocks noGrp="1"/>
          </p:cNvSpPr>
          <p:nvPr>
            <p:ph type="title"/>
          </p:nvPr>
        </p:nvSpPr>
        <p:spPr>
          <a:xfrm>
            <a:off x="8156350" y="484632"/>
            <a:ext cx="3544035" cy="1218662"/>
          </a:xfrm>
          <a:ln>
            <a:noFill/>
          </a:ln>
        </p:spPr>
        <p:txBody>
          <a:bodyPr>
            <a:noAutofit/>
          </a:bodyPr>
          <a:lstStyle/>
          <a:p>
            <a:r>
              <a:rPr lang="en-GB" sz="2000" dirty="0">
                <a:latin typeface="Times New Roman" panose="02020603050405020304" pitchFamily="18" charset="0"/>
                <a:cs typeface="Times New Roman" panose="02020603050405020304" pitchFamily="18" charset="0"/>
              </a:rPr>
              <a:t>From Protogeometric (PG) to Late Geometric (LG)</a:t>
            </a:r>
          </a:p>
        </p:txBody>
      </p:sp>
      <p:sp>
        <p:nvSpPr>
          <p:cNvPr id="3" name="Content Placeholder 2">
            <a:extLst>
              <a:ext uri="{FF2B5EF4-FFF2-40B4-BE49-F238E27FC236}">
                <a16:creationId xmlns:a16="http://schemas.microsoft.com/office/drawing/2014/main" id="{E63C74EE-351D-6092-13CF-BF887626664E}"/>
              </a:ext>
            </a:extLst>
          </p:cNvPr>
          <p:cNvSpPr>
            <a:spLocks noGrp="1"/>
          </p:cNvSpPr>
          <p:nvPr>
            <p:ph idx="1"/>
          </p:nvPr>
        </p:nvSpPr>
        <p:spPr>
          <a:xfrm>
            <a:off x="8156351" y="1703294"/>
            <a:ext cx="3780750" cy="4836654"/>
          </a:xfrm>
        </p:spPr>
        <p:txBody>
          <a:bodyPr>
            <a:normAutofit/>
          </a:bodyPr>
          <a:lstStyle/>
          <a:p>
            <a:r>
              <a:rPr lang="en-GB" sz="1400" dirty="0">
                <a:latin typeface="Times New Roman" panose="02020603050405020304" pitchFamily="18" charset="0"/>
                <a:cs typeface="Times New Roman" panose="02020603050405020304" pitchFamily="18" charset="0"/>
              </a:rPr>
              <a:t>In the middle of the 8</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century Lakonian pottery moves from the Protogeometric style to Late Geometric style.</a:t>
            </a:r>
          </a:p>
          <a:p>
            <a:r>
              <a:rPr lang="en-GB" sz="1400" dirty="0">
                <a:latin typeface="Times New Roman" panose="02020603050405020304" pitchFamily="18" charset="0"/>
                <a:cs typeface="Times New Roman" panose="02020603050405020304" pitchFamily="18" charset="0"/>
              </a:rPr>
              <a:t>This is an innovation influenced by the Argive and Corinthian LG styles.</a:t>
            </a:r>
          </a:p>
          <a:p>
            <a:r>
              <a:rPr lang="en-GB" sz="1400" dirty="0">
                <a:latin typeface="Times New Roman" panose="02020603050405020304" pitchFamily="18" charset="0"/>
                <a:cs typeface="Times New Roman" panose="02020603050405020304" pitchFamily="18" charset="0"/>
              </a:rPr>
              <a:t>Since there is no evidence of imports from Corinth or Argos, it is logical to assume that the painters and potters travelled.</a:t>
            </a:r>
          </a:p>
          <a:p>
            <a:endParaRPr lang="en-GB" sz="1400" dirty="0">
              <a:latin typeface="Times New Roman" panose="02020603050405020304" pitchFamily="18" charset="0"/>
              <a:cs typeface="Times New Roman" panose="02020603050405020304" pitchFamily="18" charset="0"/>
            </a:endParaRPr>
          </a:p>
        </p:txBody>
      </p:sp>
      <p:grpSp>
        <p:nvGrpSpPr>
          <p:cNvPr id="13" name="Group 12">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5" name="Oval 14">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grpSp>
        <p:nvGrpSpPr>
          <p:cNvPr id="17" name="Group 16">
            <a:extLst>
              <a:ext uri="{FF2B5EF4-FFF2-40B4-BE49-F238E27FC236}">
                <a16:creationId xmlns:a16="http://schemas.microsoft.com/office/drawing/2014/main" id="{B40D55CA-1A9C-9EF4-8875-47223352EB2D}"/>
              </a:ext>
            </a:extLst>
          </p:cNvPr>
          <p:cNvGrpSpPr/>
          <p:nvPr/>
        </p:nvGrpSpPr>
        <p:grpSpPr>
          <a:xfrm>
            <a:off x="254899" y="1367372"/>
            <a:ext cx="7343925" cy="4123254"/>
            <a:chOff x="175386" y="328180"/>
            <a:chExt cx="7343925" cy="4123254"/>
          </a:xfrm>
        </p:grpSpPr>
        <p:sp>
          <p:nvSpPr>
            <p:cNvPr id="7" name="TextBox 6">
              <a:extLst>
                <a:ext uri="{FF2B5EF4-FFF2-40B4-BE49-F238E27FC236}">
                  <a16:creationId xmlns:a16="http://schemas.microsoft.com/office/drawing/2014/main" id="{E81739C1-A007-9C31-025C-E87DEF9A5EED}"/>
                </a:ext>
              </a:extLst>
            </p:cNvPr>
            <p:cNvSpPr txBox="1"/>
            <p:nvPr/>
          </p:nvSpPr>
          <p:spPr>
            <a:xfrm>
              <a:off x="406213" y="4174435"/>
              <a:ext cx="6882269" cy="276999"/>
            </a:xfrm>
            <a:prstGeom prst="rect">
              <a:avLst/>
            </a:prstGeom>
            <a:noFill/>
          </p:spPr>
          <p:txBody>
            <a:bodyPr wrap="square" rtlCol="0">
              <a:spAutoFit/>
            </a:bodyPr>
            <a:lstStyle/>
            <a:p>
              <a:pPr algn="ctr"/>
              <a:r>
                <a:rPr lang="en-GB" sz="1200" dirty="0">
                  <a:latin typeface="Times New Roman" panose="02020603050405020304" pitchFamily="18" charset="0"/>
                  <a:cs typeface="Times New Roman" panose="02020603050405020304" pitchFamily="18" charset="0"/>
                </a:rPr>
                <a:t>Distribution of Lakonian LG Pottery</a:t>
              </a:r>
            </a:p>
          </p:txBody>
        </p:sp>
        <p:pic>
          <p:nvPicPr>
            <p:cNvPr id="16" name="Picture 15">
              <a:extLst>
                <a:ext uri="{FF2B5EF4-FFF2-40B4-BE49-F238E27FC236}">
                  <a16:creationId xmlns:a16="http://schemas.microsoft.com/office/drawing/2014/main" id="{48B142E6-4814-8062-94D6-8A37FBACC3A0}"/>
                </a:ext>
              </a:extLst>
            </p:cNvPr>
            <p:cNvPicPr>
              <a:picLocks noChangeAspect="1"/>
            </p:cNvPicPr>
            <p:nvPr/>
          </p:nvPicPr>
          <p:blipFill>
            <a:blip r:embed="rId5"/>
            <a:stretch>
              <a:fillRect/>
            </a:stretch>
          </p:blipFill>
          <p:spPr>
            <a:xfrm>
              <a:off x="175386" y="328180"/>
              <a:ext cx="7343925" cy="3846255"/>
            </a:xfrm>
            <a:prstGeom prst="rect">
              <a:avLst/>
            </a:prstGeom>
          </p:spPr>
        </p:pic>
      </p:grpSp>
    </p:spTree>
    <p:extLst>
      <p:ext uri="{BB962C8B-B14F-4D97-AF65-F5344CB8AC3E}">
        <p14:creationId xmlns:p14="http://schemas.microsoft.com/office/powerpoint/2010/main" val="37678374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0">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BF504-7826-F198-553D-391E9CC839BC}"/>
              </a:ext>
            </a:extLst>
          </p:cNvPr>
          <p:cNvSpPr>
            <a:spLocks noGrp="1"/>
          </p:cNvSpPr>
          <p:nvPr>
            <p:ph type="title"/>
          </p:nvPr>
        </p:nvSpPr>
        <p:spPr>
          <a:xfrm>
            <a:off x="8156350" y="484632"/>
            <a:ext cx="3544035" cy="1218662"/>
          </a:xfrm>
          <a:ln>
            <a:noFill/>
          </a:ln>
        </p:spPr>
        <p:txBody>
          <a:bodyPr>
            <a:noAutofit/>
          </a:bodyPr>
          <a:lstStyle/>
          <a:p>
            <a:r>
              <a:rPr lang="en-GB" sz="2000" dirty="0">
                <a:latin typeface="Times New Roman" panose="02020603050405020304" pitchFamily="18" charset="0"/>
                <a:cs typeface="Times New Roman" panose="02020603050405020304" pitchFamily="18" charset="0"/>
              </a:rPr>
              <a:t>From Protogeometric (PG) to Late Geometric (LG)</a:t>
            </a:r>
          </a:p>
        </p:txBody>
      </p:sp>
      <p:sp>
        <p:nvSpPr>
          <p:cNvPr id="3" name="Content Placeholder 2">
            <a:extLst>
              <a:ext uri="{FF2B5EF4-FFF2-40B4-BE49-F238E27FC236}">
                <a16:creationId xmlns:a16="http://schemas.microsoft.com/office/drawing/2014/main" id="{E63C74EE-351D-6092-13CF-BF887626664E}"/>
              </a:ext>
            </a:extLst>
          </p:cNvPr>
          <p:cNvSpPr>
            <a:spLocks noGrp="1"/>
          </p:cNvSpPr>
          <p:nvPr>
            <p:ph idx="1"/>
          </p:nvPr>
        </p:nvSpPr>
        <p:spPr>
          <a:xfrm>
            <a:off x="8156351" y="1703294"/>
            <a:ext cx="3780750" cy="4836654"/>
          </a:xfrm>
        </p:spPr>
        <p:txBody>
          <a:bodyPr>
            <a:normAutofit/>
          </a:bodyPr>
          <a:lstStyle/>
          <a:p>
            <a:pPr marL="0" indent="0">
              <a:buNone/>
            </a:pPr>
            <a:r>
              <a:rPr lang="en-GB" sz="1400" dirty="0">
                <a:latin typeface="Times New Roman" panose="02020603050405020304" pitchFamily="18" charset="0"/>
                <a:cs typeface="Times New Roman" panose="02020603050405020304" pitchFamily="18" charset="0"/>
              </a:rPr>
              <a:t>Distribution:</a:t>
            </a:r>
          </a:p>
          <a:p>
            <a:r>
              <a:rPr lang="en-GB" sz="1400" dirty="0">
                <a:latin typeface="Times New Roman" panose="02020603050405020304" pitchFamily="18" charset="0"/>
                <a:cs typeface="Times New Roman" panose="02020603050405020304" pitchFamily="18" charset="0"/>
              </a:rPr>
              <a:t>Possibly the most important issue concerning Lakonian LG pottery is its distribution.</a:t>
            </a:r>
          </a:p>
          <a:p>
            <a:r>
              <a:rPr lang="en-GB" sz="1400" dirty="0">
                <a:latin typeface="Times New Roman" panose="02020603050405020304" pitchFamily="18" charset="0"/>
                <a:cs typeface="Times New Roman" panose="02020603050405020304" pitchFamily="18" charset="0"/>
              </a:rPr>
              <a:t>Unlike PG ware, LG Lakonian pottery had a wide distribution in the Peloponnese and further afield. </a:t>
            </a:r>
          </a:p>
          <a:p>
            <a:endParaRPr lang="en-GB" sz="1400" dirty="0">
              <a:latin typeface="Times New Roman" panose="02020603050405020304" pitchFamily="18" charset="0"/>
              <a:cs typeface="Times New Roman" panose="02020603050405020304" pitchFamily="18" charset="0"/>
            </a:endParaRPr>
          </a:p>
        </p:txBody>
      </p:sp>
      <p:grpSp>
        <p:nvGrpSpPr>
          <p:cNvPr id="13" name="Group 12">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5" name="Oval 14">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grpSp>
        <p:nvGrpSpPr>
          <p:cNvPr id="17" name="Group 16">
            <a:extLst>
              <a:ext uri="{FF2B5EF4-FFF2-40B4-BE49-F238E27FC236}">
                <a16:creationId xmlns:a16="http://schemas.microsoft.com/office/drawing/2014/main" id="{B40D55CA-1A9C-9EF4-8875-47223352EB2D}"/>
              </a:ext>
            </a:extLst>
          </p:cNvPr>
          <p:cNvGrpSpPr/>
          <p:nvPr/>
        </p:nvGrpSpPr>
        <p:grpSpPr>
          <a:xfrm>
            <a:off x="254899" y="1367372"/>
            <a:ext cx="7343925" cy="4123254"/>
            <a:chOff x="175386" y="328180"/>
            <a:chExt cx="7343925" cy="4123254"/>
          </a:xfrm>
        </p:grpSpPr>
        <p:sp>
          <p:nvSpPr>
            <p:cNvPr id="7" name="TextBox 6">
              <a:extLst>
                <a:ext uri="{FF2B5EF4-FFF2-40B4-BE49-F238E27FC236}">
                  <a16:creationId xmlns:a16="http://schemas.microsoft.com/office/drawing/2014/main" id="{E81739C1-A007-9C31-025C-E87DEF9A5EED}"/>
                </a:ext>
              </a:extLst>
            </p:cNvPr>
            <p:cNvSpPr txBox="1"/>
            <p:nvPr/>
          </p:nvSpPr>
          <p:spPr>
            <a:xfrm>
              <a:off x="406213" y="4174435"/>
              <a:ext cx="6882269" cy="276999"/>
            </a:xfrm>
            <a:prstGeom prst="rect">
              <a:avLst/>
            </a:prstGeom>
            <a:noFill/>
          </p:spPr>
          <p:txBody>
            <a:bodyPr wrap="square" rtlCol="0">
              <a:spAutoFit/>
            </a:bodyPr>
            <a:lstStyle/>
            <a:p>
              <a:pPr algn="ctr"/>
              <a:r>
                <a:rPr lang="en-GB" sz="1200" dirty="0">
                  <a:latin typeface="Times New Roman" panose="02020603050405020304" pitchFamily="18" charset="0"/>
                  <a:cs typeface="Times New Roman" panose="02020603050405020304" pitchFamily="18" charset="0"/>
                </a:rPr>
                <a:t>Distribution of Lakonian LG Pottery</a:t>
              </a:r>
            </a:p>
          </p:txBody>
        </p:sp>
        <p:pic>
          <p:nvPicPr>
            <p:cNvPr id="16" name="Picture 15">
              <a:extLst>
                <a:ext uri="{FF2B5EF4-FFF2-40B4-BE49-F238E27FC236}">
                  <a16:creationId xmlns:a16="http://schemas.microsoft.com/office/drawing/2014/main" id="{48B142E6-4814-8062-94D6-8A37FBACC3A0}"/>
                </a:ext>
              </a:extLst>
            </p:cNvPr>
            <p:cNvPicPr>
              <a:picLocks noChangeAspect="1"/>
            </p:cNvPicPr>
            <p:nvPr/>
          </p:nvPicPr>
          <p:blipFill>
            <a:blip r:embed="rId5"/>
            <a:stretch>
              <a:fillRect/>
            </a:stretch>
          </p:blipFill>
          <p:spPr>
            <a:xfrm>
              <a:off x="175386" y="328180"/>
              <a:ext cx="7343925" cy="3846255"/>
            </a:xfrm>
            <a:prstGeom prst="rect">
              <a:avLst/>
            </a:prstGeom>
          </p:spPr>
        </p:pic>
      </p:grpSp>
    </p:spTree>
    <p:extLst>
      <p:ext uri="{BB962C8B-B14F-4D97-AF65-F5344CB8AC3E}">
        <p14:creationId xmlns:p14="http://schemas.microsoft.com/office/powerpoint/2010/main" val="41046511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C7BE8-DD9D-CCA2-C03F-53AACEF58C15}"/>
              </a:ext>
            </a:extLst>
          </p:cNvPr>
          <p:cNvSpPr>
            <a:spLocks noGrp="1"/>
          </p:cNvSpPr>
          <p:nvPr>
            <p:ph type="title"/>
          </p:nvPr>
        </p:nvSpPr>
        <p:spPr>
          <a:xfrm>
            <a:off x="1069848" y="484632"/>
            <a:ext cx="10058400" cy="886968"/>
          </a:xfrm>
        </p:spPr>
        <p:txBody>
          <a:bodyPr>
            <a:normAutofit/>
          </a:bodyPr>
          <a:lstStyle/>
          <a:p>
            <a:r>
              <a:rPr lang="en-GB" sz="4400" dirty="0">
                <a:latin typeface="Times New Roman" panose="02020603050405020304" pitchFamily="18" charset="0"/>
                <a:cs typeface="Times New Roman" panose="02020603050405020304" pitchFamily="18" charset="0"/>
              </a:rPr>
              <a:t>Sparta and Samos</a:t>
            </a:r>
          </a:p>
        </p:txBody>
      </p:sp>
      <p:sp>
        <p:nvSpPr>
          <p:cNvPr id="3" name="Content Placeholder 2">
            <a:extLst>
              <a:ext uri="{FF2B5EF4-FFF2-40B4-BE49-F238E27FC236}">
                <a16:creationId xmlns:a16="http://schemas.microsoft.com/office/drawing/2014/main" id="{46157AB7-10D2-D3FA-FAFD-565305B15B49}"/>
              </a:ext>
            </a:extLst>
          </p:cNvPr>
          <p:cNvSpPr>
            <a:spLocks noGrp="1"/>
          </p:cNvSpPr>
          <p:nvPr>
            <p:ph idx="1"/>
          </p:nvPr>
        </p:nvSpPr>
        <p:spPr>
          <a:xfrm>
            <a:off x="1069848" y="1640540"/>
            <a:ext cx="10058400" cy="4531659"/>
          </a:xfrm>
        </p:spPr>
        <p:txBody>
          <a:bodyPr/>
          <a:lstStyle/>
          <a:p>
            <a:r>
              <a:rPr lang="en-GB" dirty="0">
                <a:latin typeface="Times New Roman" panose="02020603050405020304" pitchFamily="18" charset="0"/>
                <a:cs typeface="Times New Roman" panose="02020603050405020304" pitchFamily="18" charset="0"/>
              </a:rPr>
              <a:t>The most interesting importer of Spartan LG pottery is Samos.</a:t>
            </a:r>
          </a:p>
          <a:p>
            <a:r>
              <a:rPr lang="en-GB" dirty="0">
                <a:latin typeface="Times New Roman" panose="02020603050405020304" pitchFamily="18" charset="0"/>
                <a:cs typeface="Times New Roman" panose="02020603050405020304" pitchFamily="18" charset="0"/>
              </a:rPr>
              <a:t>Samos was an Ionian polis on the other side of the Aegean.</a:t>
            </a:r>
          </a:p>
          <a:p>
            <a:r>
              <a:rPr lang="en-GB" dirty="0">
                <a:latin typeface="Times New Roman" panose="02020603050405020304" pitchFamily="18" charset="0"/>
                <a:cs typeface="Times New Roman" panose="02020603050405020304" pitchFamily="18" charset="0"/>
              </a:rPr>
              <a:t>It was also an important religious centre with its temple of Hera.</a:t>
            </a:r>
          </a:p>
          <a:p>
            <a:r>
              <a:rPr lang="en-GB" dirty="0">
                <a:latin typeface="Times New Roman" panose="02020603050405020304" pitchFamily="18" charset="0"/>
                <a:cs typeface="Times New Roman" panose="02020603050405020304" pitchFamily="18" charset="0"/>
              </a:rPr>
              <a:t>Scholars have postulated some special relationship between Sparta and Samos in the archaic period, mainly the 6</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century.</a:t>
            </a:r>
          </a:p>
          <a:p>
            <a:r>
              <a:rPr lang="en-GB" dirty="0">
                <a:latin typeface="Times New Roman" panose="02020603050405020304" pitchFamily="18" charset="0"/>
                <a:cs typeface="Times New Roman" panose="02020603050405020304" pitchFamily="18" charset="0"/>
              </a:rPr>
              <a:t>That is provided by instances of military and political co-operation, such as the intervention of the Spartans in favour of the Samian exiles and against the tyrant Polycrates (c. 525 BCE)</a:t>
            </a:r>
          </a:p>
          <a:p>
            <a:r>
              <a:rPr lang="en-GB" dirty="0">
                <a:latin typeface="Times New Roman" panose="02020603050405020304" pitchFamily="18" charset="0"/>
                <a:cs typeface="Times New Roman" panose="02020603050405020304" pitchFamily="18" charset="0"/>
              </a:rPr>
              <a:t>The import of LG Lakonian pottery in such numbers in Samos is to some extent corroborating evidence of a special relationship between the two poleis from the early archaic period.</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60238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0</TotalTime>
  <Words>2227</Words>
  <Application>Microsoft Office PowerPoint</Application>
  <PresentationFormat>Widescreen</PresentationFormat>
  <Paragraphs>142</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Calibri</vt:lpstr>
      <vt:lpstr>Rockwell</vt:lpstr>
      <vt:lpstr>Rockwell Condensed</vt:lpstr>
      <vt:lpstr>Rockwell Extra Bold</vt:lpstr>
      <vt:lpstr>Times New Roman</vt:lpstr>
      <vt:lpstr>Wingdings</vt:lpstr>
      <vt:lpstr>Wood Type</vt:lpstr>
      <vt:lpstr>Sparta: An Extraordinary City</vt:lpstr>
      <vt:lpstr>The End of the Late Bronze age</vt:lpstr>
      <vt:lpstr>The End of the Late Bronze age</vt:lpstr>
      <vt:lpstr>The End of the Late Bronze age</vt:lpstr>
      <vt:lpstr>PowerPoint Presentation</vt:lpstr>
      <vt:lpstr>The Peloponnese in the ‘Dark Age’</vt:lpstr>
      <vt:lpstr>The Peloponnese in the ‘Dark Age’</vt:lpstr>
      <vt:lpstr>The 8th Century and the end of the ‘Dark Age’</vt:lpstr>
      <vt:lpstr>The Return of Writing</vt:lpstr>
      <vt:lpstr>The great age of Greek colonisation</vt:lpstr>
      <vt:lpstr>Metal Working</vt:lpstr>
      <vt:lpstr>The Homeric Poems</vt:lpstr>
      <vt:lpstr>Urbanisation and the Polis</vt:lpstr>
      <vt:lpstr>The Polis</vt:lpstr>
      <vt:lpstr>Urbanisation in the 8th century</vt:lpstr>
      <vt:lpstr>Urban Sparta?</vt:lpstr>
      <vt:lpstr>Synoikismos</vt:lpstr>
      <vt:lpstr>A difficult Spartan Synoikismos</vt:lpstr>
      <vt:lpstr>The Fifth Obai? Amyklai</vt:lpstr>
      <vt:lpstr>The Synoikismos of Amyklai</vt:lpstr>
      <vt:lpstr>Religion and Spartan Synoikismos</vt:lpstr>
      <vt:lpstr>Summary of 8th century Sparta</vt:lpstr>
      <vt:lpstr>Late 8th Century</vt:lpstr>
      <vt:lpstr>Pots and External Relations</vt:lpstr>
      <vt:lpstr>From Protogeometric (PG) to Late Geometric (LG)</vt:lpstr>
      <vt:lpstr>From Protogeometric (PG) to Late Geometric (LG)</vt:lpstr>
      <vt:lpstr>Sparta and Samos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1</cp:revision>
  <dcterms:created xsi:type="dcterms:W3CDTF">2023-09-19T15:46:08Z</dcterms:created>
  <dcterms:modified xsi:type="dcterms:W3CDTF">2023-09-26T08:22:53Z</dcterms:modified>
</cp:coreProperties>
</file>