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Lst>
  <p:notesMasterIdLst>
    <p:notesMasterId r:id="rId47"/>
  </p:notesMasterIdLst>
  <p:sldIdLst>
    <p:sldId id="259" r:id="rId6"/>
    <p:sldId id="258"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345" r:id="rId24"/>
    <p:sldId id="278" r:id="rId25"/>
    <p:sldId id="277" r:id="rId26"/>
    <p:sldId id="279" r:id="rId27"/>
    <p:sldId id="280" r:id="rId28"/>
    <p:sldId id="293" r:id="rId29"/>
    <p:sldId id="323" r:id="rId30"/>
    <p:sldId id="324" r:id="rId31"/>
    <p:sldId id="316" r:id="rId32"/>
    <p:sldId id="318" r:id="rId33"/>
    <p:sldId id="340" r:id="rId34"/>
    <p:sldId id="339" r:id="rId35"/>
    <p:sldId id="338" r:id="rId36"/>
    <p:sldId id="311" r:id="rId37"/>
    <p:sldId id="331" r:id="rId38"/>
    <p:sldId id="341" r:id="rId39"/>
    <p:sldId id="276" r:id="rId40"/>
    <p:sldId id="344" r:id="rId41"/>
    <p:sldId id="342" r:id="rId42"/>
    <p:sldId id="343" r:id="rId43"/>
    <p:sldId id="284" r:id="rId44"/>
    <p:sldId id="285" r:id="rId45"/>
    <p:sldId id="286"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0F1E09-E810-4DFE-B651-C2298F202B54}" v="11" dt="2026-10-11T10:15:02.3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84154" autoAdjust="0"/>
  </p:normalViewPr>
  <p:slideViewPr>
    <p:cSldViewPr snapToGrid="0" snapToObjects="1">
      <p:cViewPr varScale="1">
        <p:scale>
          <a:sx n="82" d="100"/>
          <a:sy n="82" d="100"/>
        </p:scale>
        <p:origin x="4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Hutchings" userId="585bde28-eced-4edb-8f9c-713ef82e6f71" providerId="ADAL" clId="{68E57178-E163-4CBF-99E8-41840621237C}"/>
    <pc:docChg chg="undo custSel addSld delSld modSld sldOrd">
      <pc:chgData name="Paul Hutchings" userId="585bde28-eced-4edb-8f9c-713ef82e6f71" providerId="ADAL" clId="{68E57178-E163-4CBF-99E8-41840621237C}" dt="2026-10-11T10:15:32.970" v="6052" actId="113"/>
      <pc:docMkLst>
        <pc:docMk/>
      </pc:docMkLst>
      <pc:sldChg chg="modSp mod">
        <pc:chgData name="Paul Hutchings" userId="585bde28-eced-4edb-8f9c-713ef82e6f71" providerId="ADAL" clId="{68E57178-E163-4CBF-99E8-41840621237C}" dt="2026-10-03T12:00:05.182" v="3008" actId="113"/>
        <pc:sldMkLst>
          <pc:docMk/>
          <pc:sldMk cId="2469224491" sldId="258"/>
        </pc:sldMkLst>
        <pc:spChg chg="mod">
          <ac:chgData name="Paul Hutchings" userId="585bde28-eced-4edb-8f9c-713ef82e6f71" providerId="ADAL" clId="{68E57178-E163-4CBF-99E8-41840621237C}" dt="2026-10-03T12:00:05.182" v="3008" actId="113"/>
          <ac:spMkLst>
            <pc:docMk/>
            <pc:sldMk cId="2469224491" sldId="258"/>
            <ac:spMk id="8" creationId="{8CDADEA5-07C1-2364-2E38-283E6ED13BCB}"/>
          </ac:spMkLst>
        </pc:spChg>
        <pc:spChg chg="mod">
          <ac:chgData name="Paul Hutchings" userId="585bde28-eced-4edb-8f9c-713ef82e6f71" providerId="ADAL" clId="{68E57178-E163-4CBF-99E8-41840621237C}" dt="2026-10-03T10:00:22.959" v="309" actId="6549"/>
          <ac:spMkLst>
            <pc:docMk/>
            <pc:sldMk cId="2469224491" sldId="258"/>
            <ac:spMk id="10" creationId="{EC036EB0-4395-AFB5-6F88-53D14B3BB71D}"/>
          </ac:spMkLst>
        </pc:spChg>
      </pc:sldChg>
      <pc:sldChg chg="modSp mod modNotesTx">
        <pc:chgData name="Paul Hutchings" userId="585bde28-eced-4edb-8f9c-713ef82e6f71" providerId="ADAL" clId="{68E57178-E163-4CBF-99E8-41840621237C}" dt="2026-10-11T10:11:29.218" v="5908" actId="33524"/>
        <pc:sldMkLst>
          <pc:docMk/>
          <pc:sldMk cId="4231018860" sldId="259"/>
        </pc:sldMkLst>
        <pc:spChg chg="mod">
          <ac:chgData name="Paul Hutchings" userId="585bde28-eced-4edb-8f9c-713ef82e6f71" providerId="ADAL" clId="{68E57178-E163-4CBF-99E8-41840621237C}" dt="2026-10-11T10:11:29.218" v="5908" actId="33524"/>
          <ac:spMkLst>
            <pc:docMk/>
            <pc:sldMk cId="4231018860" sldId="259"/>
            <ac:spMk id="8" creationId="{1508F0A2-62A9-E9DF-BBD8-FFBFE439B08E}"/>
          </ac:spMkLst>
        </pc:spChg>
      </pc:sldChg>
      <pc:sldChg chg="addSp modSp new mod modNotesTx">
        <pc:chgData name="Paul Hutchings" userId="585bde28-eced-4edb-8f9c-713ef82e6f71" providerId="ADAL" clId="{68E57178-E163-4CBF-99E8-41840621237C}" dt="2026-10-03T10:28:14.977" v="568" actId="6549"/>
        <pc:sldMkLst>
          <pc:docMk/>
          <pc:sldMk cId="2533139319" sldId="260"/>
        </pc:sldMkLst>
        <pc:spChg chg="mod">
          <ac:chgData name="Paul Hutchings" userId="585bde28-eced-4edb-8f9c-713ef82e6f71" providerId="ADAL" clId="{68E57178-E163-4CBF-99E8-41840621237C}" dt="2026-10-03T10:24:33.574" v="386" actId="403"/>
          <ac:spMkLst>
            <pc:docMk/>
            <pc:sldMk cId="2533139319" sldId="260"/>
            <ac:spMk id="3" creationId="{BB16CB53-E7CE-CDB8-0BFA-42734943BEE3}"/>
          </ac:spMkLst>
        </pc:spChg>
        <pc:spChg chg="add mod">
          <ac:chgData name="Paul Hutchings" userId="585bde28-eced-4edb-8f9c-713ef82e6f71" providerId="ADAL" clId="{68E57178-E163-4CBF-99E8-41840621237C}" dt="2026-10-03T10:25:16.067" v="388" actId="1076"/>
          <ac:spMkLst>
            <pc:docMk/>
            <pc:sldMk cId="2533139319" sldId="260"/>
            <ac:spMk id="4" creationId="{11BA5245-76E1-F2CD-870F-7106B95A24DD}"/>
          </ac:spMkLst>
        </pc:spChg>
      </pc:sldChg>
      <pc:sldChg chg="modSp new mod modNotesTx">
        <pc:chgData name="Paul Hutchings" userId="585bde28-eced-4edb-8f9c-713ef82e6f71" providerId="ADAL" clId="{68E57178-E163-4CBF-99E8-41840621237C}" dt="2026-10-03T10:28:27.237" v="592" actId="20577"/>
        <pc:sldMkLst>
          <pc:docMk/>
          <pc:sldMk cId="107454443" sldId="261"/>
        </pc:sldMkLst>
        <pc:spChg chg="mod">
          <ac:chgData name="Paul Hutchings" userId="585bde28-eced-4edb-8f9c-713ef82e6f71" providerId="ADAL" clId="{68E57178-E163-4CBF-99E8-41840621237C}" dt="2026-10-03T10:26:51.321" v="405" actId="403"/>
          <ac:spMkLst>
            <pc:docMk/>
            <pc:sldMk cId="107454443" sldId="261"/>
            <ac:spMk id="3" creationId="{621CEC58-FFE4-837E-6125-96C061F6EF7D}"/>
          </ac:spMkLst>
        </pc:spChg>
      </pc:sldChg>
      <pc:sldChg chg="addSp delSp modSp new mod modClrScheme modAnim chgLayout">
        <pc:chgData name="Paul Hutchings" userId="585bde28-eced-4edb-8f9c-713ef82e6f71" providerId="ADAL" clId="{68E57178-E163-4CBF-99E8-41840621237C}" dt="2026-10-03T10:31:31.942" v="606" actId="1076"/>
        <pc:sldMkLst>
          <pc:docMk/>
          <pc:sldMk cId="4119610390" sldId="262"/>
        </pc:sldMkLst>
        <pc:spChg chg="add mod">
          <ac:chgData name="Paul Hutchings" userId="585bde28-eced-4edb-8f9c-713ef82e6f71" providerId="ADAL" clId="{68E57178-E163-4CBF-99E8-41840621237C}" dt="2026-10-03T10:30:37.226" v="600" actId="122"/>
          <ac:spMkLst>
            <pc:docMk/>
            <pc:sldMk cId="4119610390" sldId="262"/>
            <ac:spMk id="4" creationId="{FEEECA9C-8832-2E65-4E99-ED16C5F92693}"/>
          </ac:spMkLst>
        </pc:spChg>
        <pc:spChg chg="add mod">
          <ac:chgData name="Paul Hutchings" userId="585bde28-eced-4edb-8f9c-713ef82e6f71" providerId="ADAL" clId="{68E57178-E163-4CBF-99E8-41840621237C}" dt="2026-10-03T10:31:11.023" v="604" actId="1076"/>
          <ac:spMkLst>
            <pc:docMk/>
            <pc:sldMk cId="4119610390" sldId="262"/>
            <ac:spMk id="7" creationId="{77BBB93A-754A-8C14-3970-DC3B89ABBFFF}"/>
          </ac:spMkLst>
        </pc:spChg>
        <pc:spChg chg="add mod">
          <ac:chgData name="Paul Hutchings" userId="585bde28-eced-4edb-8f9c-713ef82e6f71" providerId="ADAL" clId="{68E57178-E163-4CBF-99E8-41840621237C}" dt="2026-10-03T10:31:31.942" v="606" actId="1076"/>
          <ac:spMkLst>
            <pc:docMk/>
            <pc:sldMk cId="4119610390" sldId="262"/>
            <ac:spMk id="8" creationId="{3C2A24B0-18C9-2934-F39E-9FA57D6E5D3E}"/>
          </ac:spMkLst>
        </pc:spChg>
        <pc:picChg chg="add mod">
          <ac:chgData name="Paul Hutchings" userId="585bde28-eced-4edb-8f9c-713ef82e6f71" providerId="ADAL" clId="{68E57178-E163-4CBF-99E8-41840621237C}" dt="2026-10-03T10:30:50.942" v="602" actId="14100"/>
          <ac:picMkLst>
            <pc:docMk/>
            <pc:sldMk cId="4119610390" sldId="262"/>
            <ac:picMk id="6" creationId="{C4368EDB-2B1A-639B-3B82-72F406B00A28}"/>
          </ac:picMkLst>
        </pc:picChg>
      </pc:sldChg>
      <pc:sldChg chg="addSp delSp modSp new mod modAnim modNotesTx">
        <pc:chgData name="Paul Hutchings" userId="585bde28-eced-4edb-8f9c-713ef82e6f71" providerId="ADAL" clId="{68E57178-E163-4CBF-99E8-41840621237C}" dt="2026-10-03T11:15:32.213" v="628" actId="20577"/>
        <pc:sldMkLst>
          <pc:docMk/>
          <pc:sldMk cId="4292480884" sldId="263"/>
        </pc:sldMkLst>
        <pc:spChg chg="add mod">
          <ac:chgData name="Paul Hutchings" userId="585bde28-eced-4edb-8f9c-713ef82e6f71" providerId="ADAL" clId="{68E57178-E163-4CBF-99E8-41840621237C}" dt="2026-10-03T11:13:49.474" v="608"/>
          <ac:spMkLst>
            <pc:docMk/>
            <pc:sldMk cId="4292480884" sldId="263"/>
            <ac:spMk id="4" creationId="{09F7D359-84A9-4CE6-B690-6A9B346FB854}"/>
          </ac:spMkLst>
        </pc:spChg>
        <pc:spChg chg="add mod">
          <ac:chgData name="Paul Hutchings" userId="585bde28-eced-4edb-8f9c-713ef82e6f71" providerId="ADAL" clId="{68E57178-E163-4CBF-99E8-41840621237C}" dt="2026-10-03T11:14:05.955" v="610" actId="27636"/>
          <ac:spMkLst>
            <pc:docMk/>
            <pc:sldMk cId="4292480884" sldId="263"/>
            <ac:spMk id="5" creationId="{E50330F4-A6C5-B62F-8031-4D4A9D4EBDA5}"/>
          </ac:spMkLst>
        </pc:spChg>
      </pc:sldChg>
      <pc:sldChg chg="addSp delSp modSp new mod modAnim">
        <pc:chgData name="Paul Hutchings" userId="585bde28-eced-4edb-8f9c-713ef82e6f71" providerId="ADAL" clId="{68E57178-E163-4CBF-99E8-41840621237C}" dt="2026-10-03T11:17:03.970" v="632" actId="27636"/>
        <pc:sldMkLst>
          <pc:docMk/>
          <pc:sldMk cId="151232773" sldId="264"/>
        </pc:sldMkLst>
        <pc:spChg chg="add mod">
          <ac:chgData name="Paul Hutchings" userId="585bde28-eced-4edb-8f9c-713ef82e6f71" providerId="ADAL" clId="{68E57178-E163-4CBF-99E8-41840621237C}" dt="2026-10-03T11:16:53.032" v="630"/>
          <ac:spMkLst>
            <pc:docMk/>
            <pc:sldMk cId="151232773" sldId="264"/>
            <ac:spMk id="4" creationId="{1FDE5FFC-6639-E3D5-23D4-22BA9D3F5546}"/>
          </ac:spMkLst>
        </pc:spChg>
        <pc:spChg chg="add mod">
          <ac:chgData name="Paul Hutchings" userId="585bde28-eced-4edb-8f9c-713ef82e6f71" providerId="ADAL" clId="{68E57178-E163-4CBF-99E8-41840621237C}" dt="2026-10-03T11:17:03.970" v="632" actId="27636"/>
          <ac:spMkLst>
            <pc:docMk/>
            <pc:sldMk cId="151232773" sldId="264"/>
            <ac:spMk id="5" creationId="{5B9A0237-37A8-6976-1AFD-5F57828D312E}"/>
          </ac:spMkLst>
        </pc:spChg>
      </pc:sldChg>
      <pc:sldChg chg="addSp delSp modSp new modAnim modNotesTx">
        <pc:chgData name="Paul Hutchings" userId="585bde28-eced-4edb-8f9c-713ef82e6f71" providerId="ADAL" clId="{68E57178-E163-4CBF-99E8-41840621237C}" dt="2026-10-03T11:21:01.737" v="709" actId="20577"/>
        <pc:sldMkLst>
          <pc:docMk/>
          <pc:sldMk cId="3389176253" sldId="265"/>
        </pc:sldMkLst>
        <pc:spChg chg="add mod">
          <ac:chgData name="Paul Hutchings" userId="585bde28-eced-4edb-8f9c-713ef82e6f71" providerId="ADAL" clId="{68E57178-E163-4CBF-99E8-41840621237C}" dt="2026-10-03T11:18:24.280" v="634"/>
          <ac:spMkLst>
            <pc:docMk/>
            <pc:sldMk cId="3389176253" sldId="265"/>
            <ac:spMk id="4" creationId="{24FE7EBB-6394-954C-96DD-492365F97F19}"/>
          </ac:spMkLst>
        </pc:spChg>
        <pc:spChg chg="add mod">
          <ac:chgData name="Paul Hutchings" userId="585bde28-eced-4edb-8f9c-713ef82e6f71" providerId="ADAL" clId="{68E57178-E163-4CBF-99E8-41840621237C}" dt="2026-10-03T11:18:44.383" v="637" actId="20577"/>
          <ac:spMkLst>
            <pc:docMk/>
            <pc:sldMk cId="3389176253" sldId="265"/>
            <ac:spMk id="5" creationId="{5E241472-23DD-C693-A96D-8E298ED6AA77}"/>
          </ac:spMkLst>
        </pc:spChg>
      </pc:sldChg>
      <pc:sldChg chg="addSp modSp new mod">
        <pc:chgData name="Paul Hutchings" userId="585bde28-eced-4edb-8f9c-713ef82e6f71" providerId="ADAL" clId="{68E57178-E163-4CBF-99E8-41840621237C}" dt="2026-10-03T11:34:29.730" v="1213" actId="122"/>
        <pc:sldMkLst>
          <pc:docMk/>
          <pc:sldMk cId="3428297560" sldId="266"/>
        </pc:sldMkLst>
        <pc:spChg chg="mod">
          <ac:chgData name="Paul Hutchings" userId="585bde28-eced-4edb-8f9c-713ef82e6f71" providerId="ADAL" clId="{68E57178-E163-4CBF-99E8-41840621237C}" dt="2026-10-03T11:34:29.730" v="1213" actId="122"/>
          <ac:spMkLst>
            <pc:docMk/>
            <pc:sldMk cId="3428297560" sldId="266"/>
            <ac:spMk id="2" creationId="{093E4066-A0C6-7719-6587-70128D539BCE}"/>
          </ac:spMkLst>
        </pc:spChg>
        <pc:spChg chg="mod">
          <ac:chgData name="Paul Hutchings" userId="585bde28-eced-4edb-8f9c-713ef82e6f71" providerId="ADAL" clId="{68E57178-E163-4CBF-99E8-41840621237C}" dt="2026-10-03T11:33:48.127" v="1209" actId="26606"/>
          <ac:spMkLst>
            <pc:docMk/>
            <pc:sldMk cId="3428297560" sldId="266"/>
            <ac:spMk id="3" creationId="{442BB5CD-F047-1322-E4BC-48870B9F511C}"/>
          </ac:spMkLst>
        </pc:spChg>
        <pc:picChg chg="add mod">
          <ac:chgData name="Paul Hutchings" userId="585bde28-eced-4edb-8f9c-713ef82e6f71" providerId="ADAL" clId="{68E57178-E163-4CBF-99E8-41840621237C}" dt="2026-10-03T11:34:00.836" v="1211" actId="14100"/>
          <ac:picMkLst>
            <pc:docMk/>
            <pc:sldMk cId="3428297560" sldId="266"/>
            <ac:picMk id="5" creationId="{575406F6-70AD-5D2D-046E-050249C08FF6}"/>
          </ac:picMkLst>
        </pc:picChg>
      </pc:sldChg>
      <pc:sldChg chg="addSp delSp modSp new mod">
        <pc:chgData name="Paul Hutchings" userId="585bde28-eced-4edb-8f9c-713ef82e6f71" providerId="ADAL" clId="{68E57178-E163-4CBF-99E8-41840621237C}" dt="2026-10-03T11:36:18.657" v="1224" actId="14100"/>
        <pc:sldMkLst>
          <pc:docMk/>
          <pc:sldMk cId="129388223" sldId="267"/>
        </pc:sldMkLst>
        <pc:spChg chg="add mod">
          <ac:chgData name="Paul Hutchings" userId="585bde28-eced-4edb-8f9c-713ef82e6f71" providerId="ADAL" clId="{68E57178-E163-4CBF-99E8-41840621237C}" dt="2026-10-03T11:36:07.938" v="1222" actId="122"/>
          <ac:spMkLst>
            <pc:docMk/>
            <pc:sldMk cId="129388223" sldId="267"/>
            <ac:spMk id="4" creationId="{BE1D5E57-185E-7E6A-2332-2344FE520978}"/>
          </ac:spMkLst>
        </pc:spChg>
        <pc:picChg chg="add mod">
          <ac:chgData name="Paul Hutchings" userId="585bde28-eced-4edb-8f9c-713ef82e6f71" providerId="ADAL" clId="{68E57178-E163-4CBF-99E8-41840621237C}" dt="2026-10-03T11:36:18.657" v="1224" actId="14100"/>
          <ac:picMkLst>
            <pc:docMk/>
            <pc:sldMk cId="129388223" sldId="267"/>
            <ac:picMk id="6" creationId="{D598EEAA-1A30-24FB-4C47-86823D782FEC}"/>
          </ac:picMkLst>
        </pc:picChg>
      </pc:sldChg>
      <pc:sldChg chg="addSp delSp modSp new mod modClrScheme chgLayout modNotesTx">
        <pc:chgData name="Paul Hutchings" userId="585bde28-eced-4edb-8f9c-713ef82e6f71" providerId="ADAL" clId="{68E57178-E163-4CBF-99E8-41840621237C}" dt="2026-10-03T11:38:56.865" v="1522" actId="20577"/>
        <pc:sldMkLst>
          <pc:docMk/>
          <pc:sldMk cId="1844089972" sldId="268"/>
        </pc:sldMkLst>
        <pc:picChg chg="add mod">
          <ac:chgData name="Paul Hutchings" userId="585bde28-eced-4edb-8f9c-713ef82e6f71" providerId="ADAL" clId="{68E57178-E163-4CBF-99E8-41840621237C}" dt="2026-10-03T11:37:58.127" v="1235" actId="1076"/>
          <ac:picMkLst>
            <pc:docMk/>
            <pc:sldMk cId="1844089972" sldId="268"/>
            <ac:picMk id="5" creationId="{46F4DEBE-125D-05F3-1E7A-C73134E81268}"/>
          </ac:picMkLst>
        </pc:picChg>
      </pc:sldChg>
      <pc:sldChg chg="addSp delSp modSp new mod">
        <pc:chgData name="Paul Hutchings" userId="585bde28-eced-4edb-8f9c-713ef82e6f71" providerId="ADAL" clId="{68E57178-E163-4CBF-99E8-41840621237C}" dt="2026-10-03T11:40:18.826" v="1532" actId="14100"/>
        <pc:sldMkLst>
          <pc:docMk/>
          <pc:sldMk cId="2459607260" sldId="269"/>
        </pc:sldMkLst>
        <pc:picChg chg="add mod">
          <ac:chgData name="Paul Hutchings" userId="585bde28-eced-4edb-8f9c-713ef82e6f71" providerId="ADAL" clId="{68E57178-E163-4CBF-99E8-41840621237C}" dt="2026-10-03T11:40:10.326" v="1530" actId="14100"/>
          <ac:picMkLst>
            <pc:docMk/>
            <pc:sldMk cId="2459607260" sldId="269"/>
            <ac:picMk id="5" creationId="{A9D3A81C-5016-2C01-B82C-0CF663A03484}"/>
          </ac:picMkLst>
        </pc:picChg>
        <pc:picChg chg="add mod">
          <ac:chgData name="Paul Hutchings" userId="585bde28-eced-4edb-8f9c-713ef82e6f71" providerId="ADAL" clId="{68E57178-E163-4CBF-99E8-41840621237C}" dt="2026-10-03T11:40:18.826" v="1532" actId="14100"/>
          <ac:picMkLst>
            <pc:docMk/>
            <pc:sldMk cId="2459607260" sldId="269"/>
            <ac:picMk id="7" creationId="{F9D6077F-7321-CDF0-2E82-9BBF23C67D6E}"/>
          </ac:picMkLst>
        </pc:picChg>
      </pc:sldChg>
      <pc:sldChg chg="addSp delSp modSp new mod ord">
        <pc:chgData name="Paul Hutchings" userId="585bde28-eced-4edb-8f9c-713ef82e6f71" providerId="ADAL" clId="{68E57178-E163-4CBF-99E8-41840621237C}" dt="2026-10-03T11:41:25.129" v="1539" actId="1076"/>
        <pc:sldMkLst>
          <pc:docMk/>
          <pc:sldMk cId="1925516018" sldId="270"/>
        </pc:sldMkLst>
        <pc:picChg chg="add mod">
          <ac:chgData name="Paul Hutchings" userId="585bde28-eced-4edb-8f9c-713ef82e6f71" providerId="ADAL" clId="{68E57178-E163-4CBF-99E8-41840621237C}" dt="2026-10-03T11:41:25.129" v="1539" actId="1076"/>
          <ac:picMkLst>
            <pc:docMk/>
            <pc:sldMk cId="1925516018" sldId="270"/>
            <ac:picMk id="5" creationId="{B0F31191-45BA-B8A1-9D27-0D0A41EDDC94}"/>
          </ac:picMkLst>
        </pc:picChg>
      </pc:sldChg>
      <pc:sldChg chg="modSp new mod modNotesTx">
        <pc:chgData name="Paul Hutchings" userId="585bde28-eced-4edb-8f9c-713ef82e6f71" providerId="ADAL" clId="{68E57178-E163-4CBF-99E8-41840621237C}" dt="2026-10-03T11:46:28.426" v="2507" actId="20577"/>
        <pc:sldMkLst>
          <pc:docMk/>
          <pc:sldMk cId="441198926" sldId="271"/>
        </pc:sldMkLst>
        <pc:spChg chg="mod">
          <ac:chgData name="Paul Hutchings" userId="585bde28-eced-4edb-8f9c-713ef82e6f71" providerId="ADAL" clId="{68E57178-E163-4CBF-99E8-41840621237C}" dt="2026-10-03T11:46:28.426" v="2507" actId="20577"/>
          <ac:spMkLst>
            <pc:docMk/>
            <pc:sldMk cId="441198926" sldId="271"/>
            <ac:spMk id="3" creationId="{86B21777-11B5-C635-E34A-0D8E25DF0B72}"/>
          </ac:spMkLst>
        </pc:spChg>
      </pc:sldChg>
      <pc:sldChg chg="addSp delSp modSp new mod modAnim">
        <pc:chgData name="Paul Hutchings" userId="585bde28-eced-4edb-8f9c-713ef82e6f71" providerId="ADAL" clId="{68E57178-E163-4CBF-99E8-41840621237C}" dt="2026-10-03T11:48:28.033" v="2544" actId="6549"/>
        <pc:sldMkLst>
          <pc:docMk/>
          <pc:sldMk cId="1088030221" sldId="272"/>
        </pc:sldMkLst>
        <pc:spChg chg="mod">
          <ac:chgData name="Paul Hutchings" userId="585bde28-eced-4edb-8f9c-713ef82e6f71" providerId="ADAL" clId="{68E57178-E163-4CBF-99E8-41840621237C}" dt="2026-10-03T11:48:28.033" v="2544" actId="6549"/>
          <ac:spMkLst>
            <pc:docMk/>
            <pc:sldMk cId="1088030221" sldId="272"/>
            <ac:spMk id="2" creationId="{E6730ADE-4D59-DFEF-DD7B-DD9FF096D1DC}"/>
          </ac:spMkLst>
        </pc:spChg>
        <pc:spChg chg="add mod">
          <ac:chgData name="Paul Hutchings" userId="585bde28-eced-4edb-8f9c-713ef82e6f71" providerId="ADAL" clId="{68E57178-E163-4CBF-99E8-41840621237C}" dt="2026-10-03T11:47:56.180" v="2514" actId="1076"/>
          <ac:spMkLst>
            <pc:docMk/>
            <pc:sldMk cId="1088030221" sldId="272"/>
            <ac:spMk id="4" creationId="{CBE83703-010A-9887-667D-A8EBD1EA3F21}"/>
          </ac:spMkLst>
        </pc:spChg>
        <pc:picChg chg="add mod">
          <ac:chgData name="Paul Hutchings" userId="585bde28-eced-4edb-8f9c-713ef82e6f71" providerId="ADAL" clId="{68E57178-E163-4CBF-99E8-41840621237C}" dt="2026-10-03T11:47:50.584" v="2513" actId="1076"/>
          <ac:picMkLst>
            <pc:docMk/>
            <pc:sldMk cId="1088030221" sldId="272"/>
            <ac:picMk id="5" creationId="{03A3DB8B-06C4-A188-DA3C-68D7F57C5A18}"/>
          </ac:picMkLst>
        </pc:picChg>
      </pc:sldChg>
      <pc:sldChg chg="modSp new mod">
        <pc:chgData name="Paul Hutchings" userId="585bde28-eced-4edb-8f9c-713ef82e6f71" providerId="ADAL" clId="{68E57178-E163-4CBF-99E8-41840621237C}" dt="2026-10-05T17:12:42.101" v="3859" actId="1036"/>
        <pc:sldMkLst>
          <pc:docMk/>
          <pc:sldMk cId="3840526795" sldId="273"/>
        </pc:sldMkLst>
        <pc:spChg chg="mod">
          <ac:chgData name="Paul Hutchings" userId="585bde28-eced-4edb-8f9c-713ef82e6f71" providerId="ADAL" clId="{68E57178-E163-4CBF-99E8-41840621237C}" dt="2026-10-05T17:12:42.101" v="3859" actId="1036"/>
          <ac:spMkLst>
            <pc:docMk/>
            <pc:sldMk cId="3840526795" sldId="273"/>
            <ac:spMk id="2" creationId="{3D8E41C1-3254-DFF6-F5A4-048EB1B7F51D}"/>
          </ac:spMkLst>
        </pc:spChg>
        <pc:spChg chg="mod">
          <ac:chgData name="Paul Hutchings" userId="585bde28-eced-4edb-8f9c-713ef82e6f71" providerId="ADAL" clId="{68E57178-E163-4CBF-99E8-41840621237C}" dt="2026-10-03T11:53:50.479" v="2857" actId="20577"/>
          <ac:spMkLst>
            <pc:docMk/>
            <pc:sldMk cId="3840526795" sldId="273"/>
            <ac:spMk id="3" creationId="{50B0EB18-A4FF-216C-D8F6-D0C178F2D212}"/>
          </ac:spMkLst>
        </pc:spChg>
      </pc:sldChg>
      <pc:sldChg chg="modSp new mod">
        <pc:chgData name="Paul Hutchings" userId="585bde28-eced-4edb-8f9c-713ef82e6f71" providerId="ADAL" clId="{68E57178-E163-4CBF-99E8-41840621237C}" dt="2026-10-03T11:56:04.648" v="2953" actId="122"/>
        <pc:sldMkLst>
          <pc:docMk/>
          <pc:sldMk cId="1226298574" sldId="274"/>
        </pc:sldMkLst>
        <pc:spChg chg="mod">
          <ac:chgData name="Paul Hutchings" userId="585bde28-eced-4edb-8f9c-713ef82e6f71" providerId="ADAL" clId="{68E57178-E163-4CBF-99E8-41840621237C}" dt="2026-10-03T11:56:04.648" v="2953" actId="122"/>
          <ac:spMkLst>
            <pc:docMk/>
            <pc:sldMk cId="1226298574" sldId="274"/>
            <ac:spMk id="2" creationId="{C4F334AA-8E22-BAE4-EBAF-5F0D829C383A}"/>
          </ac:spMkLst>
        </pc:spChg>
        <pc:spChg chg="mod">
          <ac:chgData name="Paul Hutchings" userId="585bde28-eced-4edb-8f9c-713ef82e6f71" providerId="ADAL" clId="{68E57178-E163-4CBF-99E8-41840621237C}" dt="2026-10-03T11:55:32.626" v="2876" actId="403"/>
          <ac:spMkLst>
            <pc:docMk/>
            <pc:sldMk cId="1226298574" sldId="274"/>
            <ac:spMk id="3" creationId="{3B30868E-03F0-92F8-14C2-EDCFE4A51A0D}"/>
          </ac:spMkLst>
        </pc:spChg>
      </pc:sldChg>
      <pc:sldChg chg="modSp new mod">
        <pc:chgData name="Paul Hutchings" userId="585bde28-eced-4edb-8f9c-713ef82e6f71" providerId="ADAL" clId="{68E57178-E163-4CBF-99E8-41840621237C}" dt="2026-10-11T10:03:07.977" v="5106" actId="6549"/>
        <pc:sldMkLst>
          <pc:docMk/>
          <pc:sldMk cId="3453746010" sldId="275"/>
        </pc:sldMkLst>
        <pc:spChg chg="mod">
          <ac:chgData name="Paul Hutchings" userId="585bde28-eced-4edb-8f9c-713ef82e6f71" providerId="ADAL" clId="{68E57178-E163-4CBF-99E8-41840621237C}" dt="2026-10-03T11:59:26.793" v="3005" actId="113"/>
          <ac:spMkLst>
            <pc:docMk/>
            <pc:sldMk cId="3453746010" sldId="275"/>
            <ac:spMk id="2" creationId="{7B501737-417C-4399-C88F-EB44ACADABE2}"/>
          </ac:spMkLst>
        </pc:spChg>
        <pc:spChg chg="mod">
          <ac:chgData name="Paul Hutchings" userId="585bde28-eced-4edb-8f9c-713ef82e6f71" providerId="ADAL" clId="{68E57178-E163-4CBF-99E8-41840621237C}" dt="2026-10-11T10:03:07.977" v="5106" actId="6549"/>
          <ac:spMkLst>
            <pc:docMk/>
            <pc:sldMk cId="3453746010" sldId="275"/>
            <ac:spMk id="3" creationId="{21F48055-3C50-25AB-20A5-A9ADFA4F6FEC}"/>
          </ac:spMkLst>
        </pc:spChg>
      </pc:sldChg>
      <pc:sldChg chg="modSp new mod">
        <pc:chgData name="Paul Hutchings" userId="585bde28-eced-4edb-8f9c-713ef82e6f71" providerId="ADAL" clId="{68E57178-E163-4CBF-99E8-41840621237C}" dt="2026-10-11T10:06:01.849" v="5405" actId="6549"/>
        <pc:sldMkLst>
          <pc:docMk/>
          <pc:sldMk cId="1981122434" sldId="276"/>
        </pc:sldMkLst>
        <pc:spChg chg="mod">
          <ac:chgData name="Paul Hutchings" userId="585bde28-eced-4edb-8f9c-713ef82e6f71" providerId="ADAL" clId="{68E57178-E163-4CBF-99E8-41840621237C}" dt="2026-10-04T05:49:23.881" v="3045" actId="114"/>
          <ac:spMkLst>
            <pc:docMk/>
            <pc:sldMk cId="1981122434" sldId="276"/>
            <ac:spMk id="2" creationId="{2152A4B2-3DF2-1682-5401-D8221CE28B6B}"/>
          </ac:spMkLst>
        </pc:spChg>
        <pc:spChg chg="mod">
          <ac:chgData name="Paul Hutchings" userId="585bde28-eced-4edb-8f9c-713ef82e6f71" providerId="ADAL" clId="{68E57178-E163-4CBF-99E8-41840621237C}" dt="2026-10-11T10:06:01.849" v="5405" actId="6549"/>
          <ac:spMkLst>
            <pc:docMk/>
            <pc:sldMk cId="1981122434" sldId="276"/>
            <ac:spMk id="3" creationId="{261470CC-E5E1-14E6-BA12-B972A2F1B2D7}"/>
          </ac:spMkLst>
        </pc:spChg>
      </pc:sldChg>
      <pc:sldChg chg="modSp new mod ord modAnim">
        <pc:chgData name="Paul Hutchings" userId="585bde28-eced-4edb-8f9c-713ef82e6f71" providerId="ADAL" clId="{68E57178-E163-4CBF-99E8-41840621237C}" dt="2026-10-11T09:17:49.475" v="4090"/>
        <pc:sldMkLst>
          <pc:docMk/>
          <pc:sldMk cId="2431428095" sldId="277"/>
        </pc:sldMkLst>
        <pc:spChg chg="mod">
          <ac:chgData name="Paul Hutchings" userId="585bde28-eced-4edb-8f9c-713ef82e6f71" providerId="ADAL" clId="{68E57178-E163-4CBF-99E8-41840621237C}" dt="2026-10-05T17:13:02.078" v="3872" actId="113"/>
          <ac:spMkLst>
            <pc:docMk/>
            <pc:sldMk cId="2431428095" sldId="277"/>
            <ac:spMk id="2" creationId="{E0AB1D19-3C60-16DA-F6F5-659A621388EB}"/>
          </ac:spMkLst>
        </pc:spChg>
        <pc:spChg chg="mod">
          <ac:chgData name="Paul Hutchings" userId="585bde28-eced-4edb-8f9c-713ef82e6f71" providerId="ADAL" clId="{68E57178-E163-4CBF-99E8-41840621237C}" dt="2026-10-04T08:05:24.563" v="3630" actId="20577"/>
          <ac:spMkLst>
            <pc:docMk/>
            <pc:sldMk cId="2431428095" sldId="277"/>
            <ac:spMk id="3" creationId="{CCC1FC74-1260-8C33-0D90-3EE7EF544795}"/>
          </ac:spMkLst>
        </pc:spChg>
      </pc:sldChg>
      <pc:sldChg chg="addSp delSp modSp new mod">
        <pc:chgData name="Paul Hutchings" userId="585bde28-eced-4edb-8f9c-713ef82e6f71" providerId="ADAL" clId="{68E57178-E163-4CBF-99E8-41840621237C}" dt="2026-10-04T20:05:52.631" v="3751" actId="113"/>
        <pc:sldMkLst>
          <pc:docMk/>
          <pc:sldMk cId="2335479351" sldId="278"/>
        </pc:sldMkLst>
        <pc:spChg chg="add mod">
          <ac:chgData name="Paul Hutchings" userId="585bde28-eced-4edb-8f9c-713ef82e6f71" providerId="ADAL" clId="{68E57178-E163-4CBF-99E8-41840621237C}" dt="2026-10-04T20:05:52.631" v="3751" actId="113"/>
          <ac:spMkLst>
            <pc:docMk/>
            <pc:sldMk cId="2335479351" sldId="278"/>
            <ac:spMk id="6" creationId="{43DE398F-4CC2-8A1D-4CBF-6B4ACBB73DF2}"/>
          </ac:spMkLst>
        </pc:spChg>
        <pc:picChg chg="add mod">
          <ac:chgData name="Paul Hutchings" userId="585bde28-eced-4edb-8f9c-713ef82e6f71" providerId="ADAL" clId="{68E57178-E163-4CBF-99E8-41840621237C}" dt="2026-10-04T20:03:48.824" v="3705" actId="1076"/>
          <ac:picMkLst>
            <pc:docMk/>
            <pc:sldMk cId="2335479351" sldId="278"/>
            <ac:picMk id="5" creationId="{118CA000-D64A-AC6E-03CE-56814F921A05}"/>
          </ac:picMkLst>
        </pc:picChg>
      </pc:sldChg>
      <pc:sldChg chg="addSp delSp modSp new mod">
        <pc:chgData name="Paul Hutchings" userId="585bde28-eced-4edb-8f9c-713ef82e6f71" providerId="ADAL" clId="{68E57178-E163-4CBF-99E8-41840621237C}" dt="2026-10-05T17:02:30.345" v="3819" actId="113"/>
        <pc:sldMkLst>
          <pc:docMk/>
          <pc:sldMk cId="1990919660" sldId="279"/>
        </pc:sldMkLst>
        <pc:spChg chg="add mod">
          <ac:chgData name="Paul Hutchings" userId="585bde28-eced-4edb-8f9c-713ef82e6f71" providerId="ADAL" clId="{68E57178-E163-4CBF-99E8-41840621237C}" dt="2026-10-05T17:02:30.345" v="3819" actId="113"/>
          <ac:spMkLst>
            <pc:docMk/>
            <pc:sldMk cId="1990919660" sldId="279"/>
            <ac:spMk id="9" creationId="{1A4BD5D0-5CD5-0B28-EB71-89C6506DA447}"/>
          </ac:spMkLst>
        </pc:spChg>
        <pc:picChg chg="add mod">
          <ac:chgData name="Paul Hutchings" userId="585bde28-eced-4edb-8f9c-713ef82e6f71" providerId="ADAL" clId="{68E57178-E163-4CBF-99E8-41840621237C}" dt="2026-10-05T17:01:37.996" v="3755" actId="26606"/>
          <ac:picMkLst>
            <pc:docMk/>
            <pc:sldMk cId="1990919660" sldId="279"/>
            <ac:picMk id="4" creationId="{37FA8E12-8627-9DAC-4903-2B84BB6D24D4}"/>
          </ac:picMkLst>
        </pc:picChg>
      </pc:sldChg>
      <pc:sldChg chg="addSp delSp modSp new mod">
        <pc:chgData name="Paul Hutchings" userId="585bde28-eced-4edb-8f9c-713ef82e6f71" providerId="ADAL" clId="{68E57178-E163-4CBF-99E8-41840621237C}" dt="2026-10-05T17:04:07.485" v="3827" actId="1076"/>
        <pc:sldMkLst>
          <pc:docMk/>
          <pc:sldMk cId="2113074367" sldId="280"/>
        </pc:sldMkLst>
        <pc:spChg chg="add mod">
          <ac:chgData name="Paul Hutchings" userId="585bde28-eced-4edb-8f9c-713ef82e6f71" providerId="ADAL" clId="{68E57178-E163-4CBF-99E8-41840621237C}" dt="2026-10-05T17:03:59.205" v="3826" actId="14100"/>
          <ac:spMkLst>
            <pc:docMk/>
            <pc:sldMk cId="2113074367" sldId="280"/>
            <ac:spMk id="5" creationId="{1E3CF636-67D3-44FD-AA15-D2CB2D889E12}"/>
          </ac:spMkLst>
        </pc:spChg>
        <pc:spChg chg="add">
          <ac:chgData name="Paul Hutchings" userId="585bde28-eced-4edb-8f9c-713ef82e6f71" providerId="ADAL" clId="{68E57178-E163-4CBF-99E8-41840621237C}" dt="2026-10-05T17:03:21.586" v="3823" actId="26606"/>
          <ac:spMkLst>
            <pc:docMk/>
            <pc:sldMk cId="2113074367" sldId="280"/>
            <ac:spMk id="9" creationId="{70ABFB04-A64D-2844-2294-63BF6B849906}"/>
          </ac:spMkLst>
        </pc:spChg>
        <pc:picChg chg="add mod">
          <ac:chgData name="Paul Hutchings" userId="585bde28-eced-4edb-8f9c-713ef82e6f71" providerId="ADAL" clId="{68E57178-E163-4CBF-99E8-41840621237C}" dt="2026-10-05T17:04:07.485" v="3827" actId="1076"/>
          <ac:picMkLst>
            <pc:docMk/>
            <pc:sldMk cId="2113074367" sldId="280"/>
            <ac:picMk id="4" creationId="{C846FE1E-83C9-6AC4-EF28-5835355F8769}"/>
          </ac:picMkLst>
        </pc:picChg>
      </pc:sldChg>
      <pc:sldChg chg="modSp add mod">
        <pc:chgData name="Paul Hutchings" userId="585bde28-eced-4edb-8f9c-713ef82e6f71" providerId="ADAL" clId="{68E57178-E163-4CBF-99E8-41840621237C}" dt="2026-10-11T10:15:32.970" v="6052" actId="113"/>
        <pc:sldMkLst>
          <pc:docMk/>
          <pc:sldMk cId="762079777" sldId="284"/>
        </pc:sldMkLst>
        <pc:spChg chg="mod">
          <ac:chgData name="Paul Hutchings" userId="585bde28-eced-4edb-8f9c-713ef82e6f71" providerId="ADAL" clId="{68E57178-E163-4CBF-99E8-41840621237C}" dt="2026-10-11T10:07:23.160" v="5408" actId="20577"/>
          <ac:spMkLst>
            <pc:docMk/>
            <pc:sldMk cId="762079777" sldId="284"/>
            <ac:spMk id="2" creationId="{6817942E-FD3F-4499-CE00-F11E46554A78}"/>
          </ac:spMkLst>
        </pc:spChg>
        <pc:spChg chg="mod">
          <ac:chgData name="Paul Hutchings" userId="585bde28-eced-4edb-8f9c-713ef82e6f71" providerId="ADAL" clId="{68E57178-E163-4CBF-99E8-41840621237C}" dt="2026-10-11T10:15:32.970" v="6052" actId="113"/>
          <ac:spMkLst>
            <pc:docMk/>
            <pc:sldMk cId="762079777" sldId="284"/>
            <ac:spMk id="3" creationId="{26AE902D-24C5-8E16-92E8-1BC2B475118B}"/>
          </ac:spMkLst>
        </pc:spChg>
      </pc:sldChg>
      <pc:sldChg chg="modSp add mod">
        <pc:chgData name="Paul Hutchings" userId="585bde28-eced-4edb-8f9c-713ef82e6f71" providerId="ADAL" clId="{68E57178-E163-4CBF-99E8-41840621237C}" dt="2026-10-11T10:09:07.452" v="5695" actId="20577"/>
        <pc:sldMkLst>
          <pc:docMk/>
          <pc:sldMk cId="2954981625" sldId="285"/>
        </pc:sldMkLst>
        <pc:spChg chg="mod">
          <ac:chgData name="Paul Hutchings" userId="585bde28-eced-4edb-8f9c-713ef82e6f71" providerId="ADAL" clId="{68E57178-E163-4CBF-99E8-41840621237C}" dt="2026-10-11T10:09:07.452" v="5695" actId="20577"/>
          <ac:spMkLst>
            <pc:docMk/>
            <pc:sldMk cId="2954981625" sldId="285"/>
            <ac:spMk id="3" creationId="{507A69F2-BB56-471C-26E1-3FC001631D0D}"/>
          </ac:spMkLst>
        </pc:spChg>
      </pc:sldChg>
      <pc:sldChg chg="modSp add mod">
        <pc:chgData name="Paul Hutchings" userId="585bde28-eced-4edb-8f9c-713ef82e6f71" providerId="ADAL" clId="{68E57178-E163-4CBF-99E8-41840621237C}" dt="2026-10-11T10:11:41.553" v="5909" actId="20577"/>
        <pc:sldMkLst>
          <pc:docMk/>
          <pc:sldMk cId="119007601" sldId="286"/>
        </pc:sldMkLst>
        <pc:spChg chg="mod">
          <ac:chgData name="Paul Hutchings" userId="585bde28-eced-4edb-8f9c-713ef82e6f71" providerId="ADAL" clId="{68E57178-E163-4CBF-99E8-41840621237C}" dt="2026-10-11T10:11:41.553" v="5909" actId="20577"/>
          <ac:spMkLst>
            <pc:docMk/>
            <pc:sldMk cId="119007601" sldId="286"/>
            <ac:spMk id="3" creationId="{180B0F83-EC2E-B9B7-9DB6-D81B8B58F77A}"/>
          </ac:spMkLst>
        </pc:spChg>
      </pc:sldChg>
      <pc:sldChg chg="delSp add setBg delDesignElem">
        <pc:chgData name="Paul Hutchings" userId="585bde28-eced-4edb-8f9c-713ef82e6f71" providerId="ADAL" clId="{68E57178-E163-4CBF-99E8-41840621237C}" dt="2026-10-05T17:06:33.123" v="3830"/>
        <pc:sldMkLst>
          <pc:docMk/>
          <pc:sldMk cId="2786312814" sldId="293"/>
        </pc:sldMkLst>
      </pc:sldChg>
      <pc:sldChg chg="add">
        <pc:chgData name="Paul Hutchings" userId="585bde28-eced-4edb-8f9c-713ef82e6f71" providerId="ADAL" clId="{68E57178-E163-4CBF-99E8-41840621237C}" dt="2026-10-05T17:06:33.123" v="3830"/>
        <pc:sldMkLst>
          <pc:docMk/>
          <pc:sldMk cId="517061998" sldId="311"/>
        </pc:sldMkLst>
      </pc:sldChg>
      <pc:sldChg chg="add">
        <pc:chgData name="Paul Hutchings" userId="585bde28-eced-4edb-8f9c-713ef82e6f71" providerId="ADAL" clId="{68E57178-E163-4CBF-99E8-41840621237C}" dt="2026-10-05T17:06:33.123" v="3830"/>
        <pc:sldMkLst>
          <pc:docMk/>
          <pc:sldMk cId="3084409934" sldId="316"/>
        </pc:sldMkLst>
      </pc:sldChg>
      <pc:sldChg chg="add">
        <pc:chgData name="Paul Hutchings" userId="585bde28-eced-4edb-8f9c-713ef82e6f71" providerId="ADAL" clId="{68E57178-E163-4CBF-99E8-41840621237C}" dt="2026-10-05T17:06:33.123" v="3830"/>
        <pc:sldMkLst>
          <pc:docMk/>
          <pc:sldMk cId="2287451821" sldId="318"/>
        </pc:sldMkLst>
      </pc:sldChg>
      <pc:sldChg chg="add">
        <pc:chgData name="Paul Hutchings" userId="585bde28-eced-4edb-8f9c-713ef82e6f71" providerId="ADAL" clId="{68E57178-E163-4CBF-99E8-41840621237C}" dt="2026-10-05T17:06:33.123" v="3830"/>
        <pc:sldMkLst>
          <pc:docMk/>
          <pc:sldMk cId="2931741011" sldId="323"/>
        </pc:sldMkLst>
      </pc:sldChg>
      <pc:sldChg chg="add">
        <pc:chgData name="Paul Hutchings" userId="585bde28-eced-4edb-8f9c-713ef82e6f71" providerId="ADAL" clId="{68E57178-E163-4CBF-99E8-41840621237C}" dt="2026-10-05T17:06:33.123" v="3830"/>
        <pc:sldMkLst>
          <pc:docMk/>
          <pc:sldMk cId="1964382278" sldId="324"/>
        </pc:sldMkLst>
      </pc:sldChg>
      <pc:sldChg chg="delSp add setBg delDesignElem">
        <pc:chgData name="Paul Hutchings" userId="585bde28-eced-4edb-8f9c-713ef82e6f71" providerId="ADAL" clId="{68E57178-E163-4CBF-99E8-41840621237C}" dt="2026-10-05T17:06:33.123" v="3830"/>
        <pc:sldMkLst>
          <pc:docMk/>
          <pc:sldMk cId="1677428200" sldId="331"/>
        </pc:sldMkLst>
      </pc:sldChg>
      <pc:sldChg chg="add">
        <pc:chgData name="Paul Hutchings" userId="585bde28-eced-4edb-8f9c-713ef82e6f71" providerId="ADAL" clId="{68E57178-E163-4CBF-99E8-41840621237C}" dt="2026-10-05T17:06:33.123" v="3830"/>
        <pc:sldMkLst>
          <pc:docMk/>
          <pc:sldMk cId="2110327605" sldId="338"/>
        </pc:sldMkLst>
      </pc:sldChg>
      <pc:sldChg chg="add">
        <pc:chgData name="Paul Hutchings" userId="585bde28-eced-4edb-8f9c-713ef82e6f71" providerId="ADAL" clId="{68E57178-E163-4CBF-99E8-41840621237C}" dt="2026-10-05T17:06:33.123" v="3830"/>
        <pc:sldMkLst>
          <pc:docMk/>
          <pc:sldMk cId="2837332073" sldId="339"/>
        </pc:sldMkLst>
      </pc:sldChg>
      <pc:sldChg chg="add">
        <pc:chgData name="Paul Hutchings" userId="585bde28-eced-4edb-8f9c-713ef82e6f71" providerId="ADAL" clId="{68E57178-E163-4CBF-99E8-41840621237C}" dt="2026-10-05T17:06:33.123" v="3830"/>
        <pc:sldMkLst>
          <pc:docMk/>
          <pc:sldMk cId="1647699317" sldId="340"/>
        </pc:sldMkLst>
      </pc:sldChg>
      <pc:sldChg chg="modSp new mod ord">
        <pc:chgData name="Paul Hutchings" userId="585bde28-eced-4edb-8f9c-713ef82e6f71" providerId="ADAL" clId="{68E57178-E163-4CBF-99E8-41840621237C}" dt="2026-10-05T17:17:58.079" v="4087" actId="20577"/>
        <pc:sldMkLst>
          <pc:docMk/>
          <pc:sldMk cId="1202618754" sldId="341"/>
        </pc:sldMkLst>
        <pc:spChg chg="mod">
          <ac:chgData name="Paul Hutchings" userId="585bde28-eced-4edb-8f9c-713ef82e6f71" providerId="ADAL" clId="{68E57178-E163-4CBF-99E8-41840621237C}" dt="2026-10-05T17:15:59.229" v="3937" actId="20577"/>
          <ac:spMkLst>
            <pc:docMk/>
            <pc:sldMk cId="1202618754" sldId="341"/>
            <ac:spMk id="2" creationId="{04194CBA-C8F4-FE77-0B51-118918C5B764}"/>
          </ac:spMkLst>
        </pc:spChg>
        <pc:spChg chg="mod">
          <ac:chgData name="Paul Hutchings" userId="585bde28-eced-4edb-8f9c-713ef82e6f71" providerId="ADAL" clId="{68E57178-E163-4CBF-99E8-41840621237C}" dt="2026-10-05T17:17:58.079" v="4087" actId="20577"/>
          <ac:spMkLst>
            <pc:docMk/>
            <pc:sldMk cId="1202618754" sldId="341"/>
            <ac:spMk id="3" creationId="{43EB9EC2-CFEF-5253-6258-34929BDFAD39}"/>
          </ac:spMkLst>
        </pc:spChg>
      </pc:sldChg>
      <pc:sldChg chg="modSp new mod">
        <pc:chgData name="Paul Hutchings" userId="585bde28-eced-4edb-8f9c-713ef82e6f71" providerId="ADAL" clId="{68E57178-E163-4CBF-99E8-41840621237C}" dt="2026-10-11T09:52:13.645" v="4227" actId="5793"/>
        <pc:sldMkLst>
          <pc:docMk/>
          <pc:sldMk cId="296215106" sldId="342"/>
        </pc:sldMkLst>
        <pc:spChg chg="mod">
          <ac:chgData name="Paul Hutchings" userId="585bde28-eced-4edb-8f9c-713ef82e6f71" providerId="ADAL" clId="{68E57178-E163-4CBF-99E8-41840621237C}" dt="2026-10-11T09:49:20.585" v="4108" actId="122"/>
          <ac:spMkLst>
            <pc:docMk/>
            <pc:sldMk cId="296215106" sldId="342"/>
            <ac:spMk id="2" creationId="{223EAEE9-38F7-F76A-2BAE-2037A7E2CF21}"/>
          </ac:spMkLst>
        </pc:spChg>
        <pc:spChg chg="mod">
          <ac:chgData name="Paul Hutchings" userId="585bde28-eced-4edb-8f9c-713ef82e6f71" providerId="ADAL" clId="{68E57178-E163-4CBF-99E8-41840621237C}" dt="2026-10-11T09:52:13.645" v="4227" actId="5793"/>
          <ac:spMkLst>
            <pc:docMk/>
            <pc:sldMk cId="296215106" sldId="342"/>
            <ac:spMk id="3" creationId="{E271969B-87AD-3053-CC1D-8CDCD7904AE2}"/>
          </ac:spMkLst>
        </pc:spChg>
      </pc:sldChg>
      <pc:sldChg chg="modSp add mod">
        <pc:chgData name="Paul Hutchings" userId="585bde28-eced-4edb-8f9c-713ef82e6f71" providerId="ADAL" clId="{68E57178-E163-4CBF-99E8-41840621237C}" dt="2026-10-11T09:59:14.457" v="4792" actId="20577"/>
        <pc:sldMkLst>
          <pc:docMk/>
          <pc:sldMk cId="4080763039" sldId="343"/>
        </pc:sldMkLst>
        <pc:spChg chg="mod">
          <ac:chgData name="Paul Hutchings" userId="585bde28-eced-4edb-8f9c-713ef82e6f71" providerId="ADAL" clId="{68E57178-E163-4CBF-99E8-41840621237C}" dt="2026-10-11T09:59:14.457" v="4792" actId="20577"/>
          <ac:spMkLst>
            <pc:docMk/>
            <pc:sldMk cId="4080763039" sldId="343"/>
            <ac:spMk id="2" creationId="{F36E1551-BD0F-18AE-6D0F-9F0F5AD8701C}"/>
          </ac:spMkLst>
        </pc:spChg>
        <pc:spChg chg="mod">
          <ac:chgData name="Paul Hutchings" userId="585bde28-eced-4edb-8f9c-713ef82e6f71" providerId="ADAL" clId="{68E57178-E163-4CBF-99E8-41840621237C}" dt="2026-10-11T09:58:48.153" v="4788" actId="20577"/>
          <ac:spMkLst>
            <pc:docMk/>
            <pc:sldMk cId="4080763039" sldId="343"/>
            <ac:spMk id="3" creationId="{0288F501-838F-DF82-2D12-35AA5FCE58B7}"/>
          </ac:spMkLst>
        </pc:spChg>
      </pc:sldChg>
      <pc:sldChg chg="addSp delSp modSp add mod">
        <pc:chgData name="Paul Hutchings" userId="585bde28-eced-4edb-8f9c-713ef82e6f71" providerId="ADAL" clId="{68E57178-E163-4CBF-99E8-41840621237C}" dt="2026-10-11T10:00:55.167" v="4794" actId="478"/>
        <pc:sldMkLst>
          <pc:docMk/>
          <pc:sldMk cId="714369393" sldId="344"/>
        </pc:sldMkLst>
        <pc:spChg chg="del">
          <ac:chgData name="Paul Hutchings" userId="585bde28-eced-4edb-8f9c-713ef82e6f71" providerId="ADAL" clId="{68E57178-E163-4CBF-99E8-41840621237C}" dt="2026-10-11T10:00:55.167" v="4794" actId="478"/>
          <ac:spMkLst>
            <pc:docMk/>
            <pc:sldMk cId="714369393" sldId="344"/>
            <ac:spMk id="2" creationId="{DDDF40D3-ED19-A421-3019-4C06BC7BCFFF}"/>
          </ac:spMkLst>
        </pc:spChg>
        <pc:spChg chg="add mod">
          <ac:chgData name="Paul Hutchings" userId="585bde28-eced-4edb-8f9c-713ef82e6f71" providerId="ADAL" clId="{68E57178-E163-4CBF-99E8-41840621237C}" dt="2026-10-11T10:00:55.167" v="4794" actId="478"/>
          <ac:spMkLst>
            <pc:docMk/>
            <pc:sldMk cId="714369393" sldId="344"/>
            <ac:spMk id="5" creationId="{CE42EA77-4D85-6AF5-4BA0-2C7F0EF8061F}"/>
          </ac:spMkLst>
        </pc:spChg>
      </pc:sldChg>
      <pc:sldChg chg="addSp delSp modSp add mod">
        <pc:chgData name="Paul Hutchings" userId="585bde28-eced-4edb-8f9c-713ef82e6f71" providerId="ADAL" clId="{68E57178-E163-4CBF-99E8-41840621237C}" dt="2026-10-11T10:03:23.225" v="5107" actId="478"/>
        <pc:sldMkLst>
          <pc:docMk/>
          <pc:sldMk cId="1421715177" sldId="345"/>
        </pc:sldMkLst>
        <pc:spChg chg="del">
          <ac:chgData name="Paul Hutchings" userId="585bde28-eced-4edb-8f9c-713ef82e6f71" providerId="ADAL" clId="{68E57178-E163-4CBF-99E8-41840621237C}" dt="2026-10-11T10:03:23.225" v="5107" actId="478"/>
          <ac:spMkLst>
            <pc:docMk/>
            <pc:sldMk cId="1421715177" sldId="345"/>
            <ac:spMk id="2" creationId="{A63E0D42-2F83-D48B-8333-821D046382F4}"/>
          </ac:spMkLst>
        </pc:spChg>
        <pc:spChg chg="add mod">
          <ac:chgData name="Paul Hutchings" userId="585bde28-eced-4edb-8f9c-713ef82e6f71" providerId="ADAL" clId="{68E57178-E163-4CBF-99E8-41840621237C}" dt="2026-10-11T10:03:23.225" v="5107" actId="478"/>
          <ac:spMkLst>
            <pc:docMk/>
            <pc:sldMk cId="1421715177" sldId="345"/>
            <ac:spMk id="5" creationId="{D61A2CC4-6763-451F-445D-193E356A501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F61472-4EF9-4846-9206-271DC22DDD65}" type="doc">
      <dgm:prSet loTypeId="urn:microsoft.com/office/officeart/2005/8/layout/vList2" loCatId="list" qsTypeId="urn:microsoft.com/office/officeart/2005/8/quickstyle/simple1#6" qsCatId="simple" csTypeId="urn:microsoft.com/office/officeart/2005/8/colors/accent1_2#3" csCatId="accent1" phldr="1"/>
      <dgm:spPr/>
      <dgm:t>
        <a:bodyPr/>
        <a:lstStyle/>
        <a:p>
          <a:endParaRPr lang="en-US"/>
        </a:p>
      </dgm:t>
    </dgm:pt>
    <dgm:pt modelId="{E3AC1779-483D-414F-B0E0-489895B435EE}">
      <dgm:prSet/>
      <dgm:spPr/>
      <dgm:t>
        <a:bodyPr/>
        <a:lstStyle/>
        <a:p>
          <a:r>
            <a:rPr lang="en-US" dirty="0"/>
            <a:t>You were taking part in a research study for credit, you really can't be bothered, so just press random buttons and pay no attention</a:t>
          </a:r>
        </a:p>
      </dgm:t>
    </dgm:pt>
    <dgm:pt modelId="{BE84C605-FD19-41B3-89EC-1D1EE12F945F}" type="parTrans" cxnId="{A137F389-2B7E-4FE5-90F7-EDD77E3AB3B9}">
      <dgm:prSet/>
      <dgm:spPr/>
      <dgm:t>
        <a:bodyPr/>
        <a:lstStyle/>
        <a:p>
          <a:endParaRPr lang="en-US"/>
        </a:p>
      </dgm:t>
    </dgm:pt>
    <dgm:pt modelId="{7AA9F951-9B3A-4915-85D6-11570E7B9355}" type="sibTrans" cxnId="{A137F389-2B7E-4FE5-90F7-EDD77E3AB3B9}">
      <dgm:prSet/>
      <dgm:spPr/>
      <dgm:t>
        <a:bodyPr/>
        <a:lstStyle/>
        <a:p>
          <a:endParaRPr lang="en-US"/>
        </a:p>
      </dgm:t>
    </dgm:pt>
    <dgm:pt modelId="{C70B313B-077A-4D8B-BC34-D1D0DDE7737E}" type="pres">
      <dgm:prSet presAssocID="{8CF61472-4EF9-4846-9206-271DC22DDD65}" presName="linear" presStyleCnt="0">
        <dgm:presLayoutVars>
          <dgm:animLvl val="lvl"/>
          <dgm:resizeHandles val="exact"/>
        </dgm:presLayoutVars>
      </dgm:prSet>
      <dgm:spPr/>
    </dgm:pt>
    <dgm:pt modelId="{876C864C-BBAA-4741-8D59-9AE02D1A1AF1}" type="pres">
      <dgm:prSet presAssocID="{E3AC1779-483D-414F-B0E0-489895B435EE}" presName="parentText" presStyleLbl="node1" presStyleIdx="0" presStyleCnt="1">
        <dgm:presLayoutVars>
          <dgm:chMax val="0"/>
          <dgm:bulletEnabled val="1"/>
        </dgm:presLayoutVars>
      </dgm:prSet>
      <dgm:spPr/>
    </dgm:pt>
  </dgm:ptLst>
  <dgm:cxnLst>
    <dgm:cxn modelId="{538A5F44-F1D8-4DB9-9E2D-0191FF1FFF9B}" type="presOf" srcId="{E3AC1779-483D-414F-B0E0-489895B435EE}" destId="{876C864C-BBAA-4741-8D59-9AE02D1A1AF1}" srcOrd="0" destOrd="0" presId="urn:microsoft.com/office/officeart/2005/8/layout/vList2"/>
    <dgm:cxn modelId="{A137F389-2B7E-4FE5-90F7-EDD77E3AB3B9}" srcId="{8CF61472-4EF9-4846-9206-271DC22DDD65}" destId="{E3AC1779-483D-414F-B0E0-489895B435EE}" srcOrd="0" destOrd="0" parTransId="{BE84C605-FD19-41B3-89EC-1D1EE12F945F}" sibTransId="{7AA9F951-9B3A-4915-85D6-11570E7B9355}"/>
    <dgm:cxn modelId="{560B37D6-3CEA-444D-B61A-FD126DA8947B}" type="presOf" srcId="{8CF61472-4EF9-4846-9206-271DC22DDD65}" destId="{C70B313B-077A-4D8B-BC34-D1D0DDE7737E}" srcOrd="0" destOrd="0" presId="urn:microsoft.com/office/officeart/2005/8/layout/vList2"/>
    <dgm:cxn modelId="{D87E4C63-3A83-4532-8D3E-AF96AE064199}" type="presParOf" srcId="{C70B313B-077A-4D8B-BC34-D1D0DDE7737E}" destId="{876C864C-BBAA-4741-8D59-9AE02D1A1AF1}"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F61472-4EF9-4846-9206-271DC22DDD65}" type="doc">
      <dgm:prSet loTypeId="urn:microsoft.com/office/officeart/2005/8/layout/vList2" loCatId="list" qsTypeId="urn:microsoft.com/office/officeart/2005/8/quickstyle/simple1#7" qsCatId="simple" csTypeId="urn:microsoft.com/office/officeart/2005/8/colors/accent1_2#4" csCatId="accent1" phldr="1"/>
      <dgm:spPr/>
      <dgm:t>
        <a:bodyPr/>
        <a:lstStyle/>
        <a:p>
          <a:endParaRPr lang="en-US"/>
        </a:p>
      </dgm:t>
    </dgm:pt>
    <dgm:pt modelId="{E3AC1779-483D-414F-B0E0-489895B435EE}">
      <dgm:prSet/>
      <dgm:spPr/>
      <dgm:t>
        <a:bodyPr/>
        <a:lstStyle/>
        <a:p>
          <a:r>
            <a:rPr lang="en-US" baseline="0" dirty="0"/>
            <a:t>Were you being ethical? </a:t>
          </a:r>
          <a:endParaRPr lang="en-US" dirty="0"/>
        </a:p>
      </dgm:t>
    </dgm:pt>
    <dgm:pt modelId="{BE84C605-FD19-41B3-89EC-1D1EE12F945F}" type="parTrans" cxnId="{A137F389-2B7E-4FE5-90F7-EDD77E3AB3B9}">
      <dgm:prSet/>
      <dgm:spPr/>
      <dgm:t>
        <a:bodyPr/>
        <a:lstStyle/>
        <a:p>
          <a:endParaRPr lang="en-US"/>
        </a:p>
      </dgm:t>
    </dgm:pt>
    <dgm:pt modelId="{7AA9F951-9B3A-4915-85D6-11570E7B9355}" type="sibTrans" cxnId="{A137F389-2B7E-4FE5-90F7-EDD77E3AB3B9}">
      <dgm:prSet/>
      <dgm:spPr/>
      <dgm:t>
        <a:bodyPr/>
        <a:lstStyle/>
        <a:p>
          <a:endParaRPr lang="en-US"/>
        </a:p>
      </dgm:t>
    </dgm:pt>
    <dgm:pt modelId="{E99D80F1-CB47-4DDE-A0FA-B2C528B8352D}">
      <dgm:prSet/>
      <dgm:spPr/>
      <dgm:t>
        <a:bodyPr/>
        <a:lstStyle/>
        <a:p>
          <a:r>
            <a:rPr lang="en-US" dirty="0"/>
            <a:t>How would you feel if this was your research? </a:t>
          </a:r>
        </a:p>
      </dgm:t>
    </dgm:pt>
    <dgm:pt modelId="{30B39166-3A2F-413A-9EFF-35BCADCD5B67}" type="parTrans" cxnId="{B3E91019-3626-4058-8A40-665338E51943}">
      <dgm:prSet/>
      <dgm:spPr/>
      <dgm:t>
        <a:bodyPr/>
        <a:lstStyle/>
        <a:p>
          <a:endParaRPr lang="en-US"/>
        </a:p>
      </dgm:t>
    </dgm:pt>
    <dgm:pt modelId="{217C16A0-DBBD-443E-BBD2-00D4C8AB971E}" type="sibTrans" cxnId="{B3E91019-3626-4058-8A40-665338E51943}">
      <dgm:prSet/>
      <dgm:spPr/>
      <dgm:t>
        <a:bodyPr/>
        <a:lstStyle/>
        <a:p>
          <a:endParaRPr lang="en-US"/>
        </a:p>
      </dgm:t>
    </dgm:pt>
    <dgm:pt modelId="{58B6A394-527C-4F41-AFE6-825309415898}">
      <dgm:prSet/>
      <dgm:spPr/>
      <dgm:t>
        <a:bodyPr/>
        <a:lstStyle/>
        <a:p>
          <a:r>
            <a:rPr lang="en-GB" dirty="0"/>
            <a:t>What could happen to that data?</a:t>
          </a:r>
          <a:endParaRPr lang="en-US" dirty="0"/>
        </a:p>
      </dgm:t>
    </dgm:pt>
    <dgm:pt modelId="{C81C1FDC-9257-417B-BECB-5E8DCF2495B2}" type="parTrans" cxnId="{32069DFD-6614-4080-8A92-71FF4CFE1CD6}">
      <dgm:prSet/>
      <dgm:spPr/>
      <dgm:t>
        <a:bodyPr/>
        <a:lstStyle/>
        <a:p>
          <a:endParaRPr lang="en-US"/>
        </a:p>
      </dgm:t>
    </dgm:pt>
    <dgm:pt modelId="{83FAC0E8-3399-46C1-B12E-3FEF760166AB}" type="sibTrans" cxnId="{32069DFD-6614-4080-8A92-71FF4CFE1CD6}">
      <dgm:prSet/>
      <dgm:spPr/>
      <dgm:t>
        <a:bodyPr/>
        <a:lstStyle/>
        <a:p>
          <a:endParaRPr lang="en-US"/>
        </a:p>
      </dgm:t>
    </dgm:pt>
    <dgm:pt modelId="{C70B313B-077A-4D8B-BC34-D1D0DDE7737E}" type="pres">
      <dgm:prSet presAssocID="{8CF61472-4EF9-4846-9206-271DC22DDD65}" presName="linear" presStyleCnt="0">
        <dgm:presLayoutVars>
          <dgm:animLvl val="lvl"/>
          <dgm:resizeHandles val="exact"/>
        </dgm:presLayoutVars>
      </dgm:prSet>
      <dgm:spPr/>
    </dgm:pt>
    <dgm:pt modelId="{876C864C-BBAA-4741-8D59-9AE02D1A1AF1}" type="pres">
      <dgm:prSet presAssocID="{E3AC1779-483D-414F-B0E0-489895B435EE}" presName="parentText" presStyleLbl="node1" presStyleIdx="0" presStyleCnt="3">
        <dgm:presLayoutVars>
          <dgm:chMax val="0"/>
          <dgm:bulletEnabled val="1"/>
        </dgm:presLayoutVars>
      </dgm:prSet>
      <dgm:spPr/>
    </dgm:pt>
    <dgm:pt modelId="{E0FE02E1-F451-44C4-8963-1AD6AD8C43AE}" type="pres">
      <dgm:prSet presAssocID="{7AA9F951-9B3A-4915-85D6-11570E7B9355}" presName="spacer" presStyleCnt="0"/>
      <dgm:spPr/>
    </dgm:pt>
    <dgm:pt modelId="{A9FF9D9A-99FC-4103-8ADD-8B9FDD8ADC15}" type="pres">
      <dgm:prSet presAssocID="{E99D80F1-CB47-4DDE-A0FA-B2C528B8352D}" presName="parentText" presStyleLbl="node1" presStyleIdx="1" presStyleCnt="3" custLinFactNeighborX="-207" custLinFactNeighborY="68331">
        <dgm:presLayoutVars>
          <dgm:chMax val="0"/>
          <dgm:bulletEnabled val="1"/>
        </dgm:presLayoutVars>
      </dgm:prSet>
      <dgm:spPr/>
    </dgm:pt>
    <dgm:pt modelId="{6BECDD52-D0BC-4268-A16A-C623EDBBEC48}" type="pres">
      <dgm:prSet presAssocID="{217C16A0-DBBD-443E-BBD2-00D4C8AB971E}" presName="spacer" presStyleCnt="0"/>
      <dgm:spPr/>
    </dgm:pt>
    <dgm:pt modelId="{3BECB121-05AF-4373-A19E-649182A98E83}" type="pres">
      <dgm:prSet presAssocID="{58B6A394-527C-4F41-AFE6-825309415898}" presName="parentText" presStyleLbl="node1" presStyleIdx="2" presStyleCnt="3" custLinFactY="4477" custLinFactNeighborX="415" custLinFactNeighborY="100000">
        <dgm:presLayoutVars>
          <dgm:chMax val="0"/>
          <dgm:bulletEnabled val="1"/>
        </dgm:presLayoutVars>
      </dgm:prSet>
      <dgm:spPr/>
    </dgm:pt>
  </dgm:ptLst>
  <dgm:cxnLst>
    <dgm:cxn modelId="{B3E91019-3626-4058-8A40-665338E51943}" srcId="{8CF61472-4EF9-4846-9206-271DC22DDD65}" destId="{E99D80F1-CB47-4DDE-A0FA-B2C528B8352D}" srcOrd="1" destOrd="0" parTransId="{30B39166-3A2F-413A-9EFF-35BCADCD5B67}" sibTransId="{217C16A0-DBBD-443E-BBD2-00D4C8AB971E}"/>
    <dgm:cxn modelId="{11968C24-CB8B-4D44-AA29-158B4883F2A3}" type="presOf" srcId="{58B6A394-527C-4F41-AFE6-825309415898}" destId="{3BECB121-05AF-4373-A19E-649182A98E83}" srcOrd="0" destOrd="0" presId="urn:microsoft.com/office/officeart/2005/8/layout/vList2"/>
    <dgm:cxn modelId="{538A5F44-F1D8-4DB9-9E2D-0191FF1FFF9B}" type="presOf" srcId="{E3AC1779-483D-414F-B0E0-489895B435EE}" destId="{876C864C-BBAA-4741-8D59-9AE02D1A1AF1}" srcOrd="0" destOrd="0" presId="urn:microsoft.com/office/officeart/2005/8/layout/vList2"/>
    <dgm:cxn modelId="{A137F389-2B7E-4FE5-90F7-EDD77E3AB3B9}" srcId="{8CF61472-4EF9-4846-9206-271DC22DDD65}" destId="{E3AC1779-483D-414F-B0E0-489895B435EE}" srcOrd="0" destOrd="0" parTransId="{BE84C605-FD19-41B3-89EC-1D1EE12F945F}" sibTransId="{7AA9F951-9B3A-4915-85D6-11570E7B9355}"/>
    <dgm:cxn modelId="{13145D9A-6384-4C67-BACC-9134CE9FE2C6}" type="presOf" srcId="{E99D80F1-CB47-4DDE-A0FA-B2C528B8352D}" destId="{A9FF9D9A-99FC-4103-8ADD-8B9FDD8ADC15}" srcOrd="0" destOrd="0" presId="urn:microsoft.com/office/officeart/2005/8/layout/vList2"/>
    <dgm:cxn modelId="{560B37D6-3CEA-444D-B61A-FD126DA8947B}" type="presOf" srcId="{8CF61472-4EF9-4846-9206-271DC22DDD65}" destId="{C70B313B-077A-4D8B-BC34-D1D0DDE7737E}" srcOrd="0" destOrd="0" presId="urn:microsoft.com/office/officeart/2005/8/layout/vList2"/>
    <dgm:cxn modelId="{32069DFD-6614-4080-8A92-71FF4CFE1CD6}" srcId="{8CF61472-4EF9-4846-9206-271DC22DDD65}" destId="{58B6A394-527C-4F41-AFE6-825309415898}" srcOrd="2" destOrd="0" parTransId="{C81C1FDC-9257-417B-BECB-5E8DCF2495B2}" sibTransId="{83FAC0E8-3399-46C1-B12E-3FEF760166AB}"/>
    <dgm:cxn modelId="{D87E4C63-3A83-4532-8D3E-AF96AE064199}" type="presParOf" srcId="{C70B313B-077A-4D8B-BC34-D1D0DDE7737E}" destId="{876C864C-BBAA-4741-8D59-9AE02D1A1AF1}" srcOrd="0" destOrd="0" presId="urn:microsoft.com/office/officeart/2005/8/layout/vList2"/>
    <dgm:cxn modelId="{AE2FD6B1-E4EC-4132-B16C-1DE1DC3A0FAB}" type="presParOf" srcId="{C70B313B-077A-4D8B-BC34-D1D0DDE7737E}" destId="{E0FE02E1-F451-44C4-8963-1AD6AD8C43AE}" srcOrd="1" destOrd="0" presId="urn:microsoft.com/office/officeart/2005/8/layout/vList2"/>
    <dgm:cxn modelId="{6BFB3C38-AE95-4B32-98FB-84302F53DCC3}" type="presParOf" srcId="{C70B313B-077A-4D8B-BC34-D1D0DDE7737E}" destId="{A9FF9D9A-99FC-4103-8ADD-8B9FDD8ADC15}" srcOrd="2" destOrd="0" presId="urn:microsoft.com/office/officeart/2005/8/layout/vList2"/>
    <dgm:cxn modelId="{E826B1E7-31CE-48A0-BC51-14DFEF3D814A}" type="presParOf" srcId="{C70B313B-077A-4D8B-BC34-D1D0DDE7737E}" destId="{6BECDD52-D0BC-4268-A16A-C623EDBBEC48}" srcOrd="3" destOrd="0" presId="urn:microsoft.com/office/officeart/2005/8/layout/vList2"/>
    <dgm:cxn modelId="{399A27C3-86D9-4B74-8BA9-E32F1D2853B4}" type="presParOf" srcId="{C70B313B-077A-4D8B-BC34-D1D0DDE7737E}" destId="{3BECB121-05AF-4373-A19E-649182A98E8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F61472-4EF9-4846-9206-271DC22DDD65}" type="doc">
      <dgm:prSet loTypeId="urn:microsoft.com/office/officeart/2005/8/layout/vList2" loCatId="list" qsTypeId="urn:microsoft.com/office/officeart/2005/8/quickstyle/simple1#8" qsCatId="simple" csTypeId="urn:microsoft.com/office/officeart/2005/8/colors/accent1_2#5" csCatId="accent1" phldr="1"/>
      <dgm:spPr/>
      <dgm:t>
        <a:bodyPr/>
        <a:lstStyle/>
        <a:p>
          <a:endParaRPr lang="en-US"/>
        </a:p>
      </dgm:t>
    </dgm:pt>
    <dgm:pt modelId="{E3AC1779-483D-414F-B0E0-489895B435EE}">
      <dgm:prSet/>
      <dgm:spPr/>
      <dgm:t>
        <a:bodyPr/>
        <a:lstStyle/>
        <a:p>
          <a:r>
            <a:rPr lang="en-US" dirty="0"/>
            <a:t>You put pressure on a fellow student to take part in your study. They do so reluctantly…</a:t>
          </a:r>
        </a:p>
      </dgm:t>
    </dgm:pt>
    <dgm:pt modelId="{BE84C605-FD19-41B3-89EC-1D1EE12F945F}" type="parTrans" cxnId="{A137F389-2B7E-4FE5-90F7-EDD77E3AB3B9}">
      <dgm:prSet/>
      <dgm:spPr/>
      <dgm:t>
        <a:bodyPr/>
        <a:lstStyle/>
        <a:p>
          <a:endParaRPr lang="en-US"/>
        </a:p>
      </dgm:t>
    </dgm:pt>
    <dgm:pt modelId="{7AA9F951-9B3A-4915-85D6-11570E7B9355}" type="sibTrans" cxnId="{A137F389-2B7E-4FE5-90F7-EDD77E3AB3B9}">
      <dgm:prSet/>
      <dgm:spPr/>
      <dgm:t>
        <a:bodyPr/>
        <a:lstStyle/>
        <a:p>
          <a:endParaRPr lang="en-US"/>
        </a:p>
      </dgm:t>
    </dgm:pt>
    <dgm:pt modelId="{C70B313B-077A-4D8B-BC34-D1D0DDE7737E}" type="pres">
      <dgm:prSet presAssocID="{8CF61472-4EF9-4846-9206-271DC22DDD65}" presName="linear" presStyleCnt="0">
        <dgm:presLayoutVars>
          <dgm:animLvl val="lvl"/>
          <dgm:resizeHandles val="exact"/>
        </dgm:presLayoutVars>
      </dgm:prSet>
      <dgm:spPr/>
    </dgm:pt>
    <dgm:pt modelId="{876C864C-BBAA-4741-8D59-9AE02D1A1AF1}" type="pres">
      <dgm:prSet presAssocID="{E3AC1779-483D-414F-B0E0-489895B435EE}" presName="parentText" presStyleLbl="node1" presStyleIdx="0" presStyleCnt="1">
        <dgm:presLayoutVars>
          <dgm:chMax val="0"/>
          <dgm:bulletEnabled val="1"/>
        </dgm:presLayoutVars>
      </dgm:prSet>
      <dgm:spPr/>
    </dgm:pt>
  </dgm:ptLst>
  <dgm:cxnLst>
    <dgm:cxn modelId="{C1D9F93F-AE63-4F84-AFD8-252E8BCFA289}" type="presOf" srcId="{8CF61472-4EF9-4846-9206-271DC22DDD65}" destId="{C70B313B-077A-4D8B-BC34-D1D0DDE7737E}" srcOrd="0" destOrd="0" presId="urn:microsoft.com/office/officeart/2005/8/layout/vList2"/>
    <dgm:cxn modelId="{A137F389-2B7E-4FE5-90F7-EDD77E3AB3B9}" srcId="{8CF61472-4EF9-4846-9206-271DC22DDD65}" destId="{E3AC1779-483D-414F-B0E0-489895B435EE}" srcOrd="0" destOrd="0" parTransId="{BE84C605-FD19-41B3-89EC-1D1EE12F945F}" sibTransId="{7AA9F951-9B3A-4915-85D6-11570E7B9355}"/>
    <dgm:cxn modelId="{02D9ABCE-A59B-4F91-89D1-9C77EBE6EE1F}" type="presOf" srcId="{E3AC1779-483D-414F-B0E0-489895B435EE}" destId="{876C864C-BBAA-4741-8D59-9AE02D1A1AF1}" srcOrd="0" destOrd="0" presId="urn:microsoft.com/office/officeart/2005/8/layout/vList2"/>
    <dgm:cxn modelId="{1E19C5AB-3E76-416A-B9BC-038694B23FDD}" type="presParOf" srcId="{C70B313B-077A-4D8B-BC34-D1D0DDE7737E}" destId="{876C864C-BBAA-4741-8D59-9AE02D1A1AF1}"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F61472-4EF9-4846-9206-271DC22DDD65}" type="doc">
      <dgm:prSet loTypeId="urn:microsoft.com/office/officeart/2005/8/layout/vList2" loCatId="list" qsTypeId="urn:microsoft.com/office/officeart/2005/8/quickstyle/simple1#9" qsCatId="simple" csTypeId="urn:microsoft.com/office/officeart/2005/8/colors/accent1_2#6" csCatId="accent1" phldr="1"/>
      <dgm:spPr/>
      <dgm:t>
        <a:bodyPr/>
        <a:lstStyle/>
        <a:p>
          <a:endParaRPr lang="en-US"/>
        </a:p>
      </dgm:t>
    </dgm:pt>
    <dgm:pt modelId="{E3AC1779-483D-414F-B0E0-489895B435EE}">
      <dgm:prSet/>
      <dgm:spPr/>
      <dgm:t>
        <a:bodyPr/>
        <a:lstStyle/>
        <a:p>
          <a:r>
            <a:rPr lang="en-US" dirty="0"/>
            <a:t>How</a:t>
          </a:r>
          <a:r>
            <a:rPr lang="en-US" baseline="0" dirty="0"/>
            <a:t> does this make them feel? </a:t>
          </a:r>
          <a:endParaRPr lang="en-US" dirty="0"/>
        </a:p>
      </dgm:t>
    </dgm:pt>
    <dgm:pt modelId="{BE84C605-FD19-41B3-89EC-1D1EE12F945F}" type="parTrans" cxnId="{A137F389-2B7E-4FE5-90F7-EDD77E3AB3B9}">
      <dgm:prSet/>
      <dgm:spPr/>
      <dgm:t>
        <a:bodyPr/>
        <a:lstStyle/>
        <a:p>
          <a:endParaRPr lang="en-US"/>
        </a:p>
      </dgm:t>
    </dgm:pt>
    <dgm:pt modelId="{7AA9F951-9B3A-4915-85D6-11570E7B9355}" type="sibTrans" cxnId="{A137F389-2B7E-4FE5-90F7-EDD77E3AB3B9}">
      <dgm:prSet/>
      <dgm:spPr/>
      <dgm:t>
        <a:bodyPr/>
        <a:lstStyle/>
        <a:p>
          <a:endParaRPr lang="en-US"/>
        </a:p>
      </dgm:t>
    </dgm:pt>
    <dgm:pt modelId="{E99D80F1-CB47-4DDE-A0FA-B2C528B8352D}">
      <dgm:prSet/>
      <dgm:spPr/>
      <dgm:t>
        <a:bodyPr/>
        <a:lstStyle/>
        <a:p>
          <a:r>
            <a:rPr lang="en-US" dirty="0"/>
            <a:t>How much would they engage honestly with the required task? </a:t>
          </a:r>
        </a:p>
      </dgm:t>
    </dgm:pt>
    <dgm:pt modelId="{30B39166-3A2F-413A-9EFF-35BCADCD5B67}" type="parTrans" cxnId="{B3E91019-3626-4058-8A40-665338E51943}">
      <dgm:prSet/>
      <dgm:spPr/>
      <dgm:t>
        <a:bodyPr/>
        <a:lstStyle/>
        <a:p>
          <a:endParaRPr lang="en-US"/>
        </a:p>
      </dgm:t>
    </dgm:pt>
    <dgm:pt modelId="{217C16A0-DBBD-443E-BBD2-00D4C8AB971E}" type="sibTrans" cxnId="{B3E91019-3626-4058-8A40-665338E51943}">
      <dgm:prSet/>
      <dgm:spPr/>
      <dgm:t>
        <a:bodyPr/>
        <a:lstStyle/>
        <a:p>
          <a:endParaRPr lang="en-US"/>
        </a:p>
      </dgm:t>
    </dgm:pt>
    <dgm:pt modelId="{58B6A394-527C-4F41-AFE6-825309415898}">
      <dgm:prSet/>
      <dgm:spPr/>
      <dgm:t>
        <a:bodyPr/>
        <a:lstStyle/>
        <a:p>
          <a:r>
            <a:rPr lang="en-GB" dirty="0"/>
            <a:t>What could happen to that data?</a:t>
          </a:r>
          <a:endParaRPr lang="en-US" dirty="0"/>
        </a:p>
      </dgm:t>
    </dgm:pt>
    <dgm:pt modelId="{C81C1FDC-9257-417B-BECB-5E8DCF2495B2}" type="parTrans" cxnId="{32069DFD-6614-4080-8A92-71FF4CFE1CD6}">
      <dgm:prSet/>
      <dgm:spPr/>
      <dgm:t>
        <a:bodyPr/>
        <a:lstStyle/>
        <a:p>
          <a:endParaRPr lang="en-US"/>
        </a:p>
      </dgm:t>
    </dgm:pt>
    <dgm:pt modelId="{83FAC0E8-3399-46C1-B12E-3FEF760166AB}" type="sibTrans" cxnId="{32069DFD-6614-4080-8A92-71FF4CFE1CD6}">
      <dgm:prSet/>
      <dgm:spPr/>
      <dgm:t>
        <a:bodyPr/>
        <a:lstStyle/>
        <a:p>
          <a:endParaRPr lang="en-US"/>
        </a:p>
      </dgm:t>
    </dgm:pt>
    <dgm:pt modelId="{C70B313B-077A-4D8B-BC34-D1D0DDE7737E}" type="pres">
      <dgm:prSet presAssocID="{8CF61472-4EF9-4846-9206-271DC22DDD65}" presName="linear" presStyleCnt="0">
        <dgm:presLayoutVars>
          <dgm:animLvl val="lvl"/>
          <dgm:resizeHandles val="exact"/>
        </dgm:presLayoutVars>
      </dgm:prSet>
      <dgm:spPr/>
    </dgm:pt>
    <dgm:pt modelId="{876C864C-BBAA-4741-8D59-9AE02D1A1AF1}" type="pres">
      <dgm:prSet presAssocID="{E3AC1779-483D-414F-B0E0-489895B435EE}" presName="parentText" presStyleLbl="node1" presStyleIdx="0" presStyleCnt="3">
        <dgm:presLayoutVars>
          <dgm:chMax val="0"/>
          <dgm:bulletEnabled val="1"/>
        </dgm:presLayoutVars>
      </dgm:prSet>
      <dgm:spPr/>
    </dgm:pt>
    <dgm:pt modelId="{E0FE02E1-F451-44C4-8963-1AD6AD8C43AE}" type="pres">
      <dgm:prSet presAssocID="{7AA9F951-9B3A-4915-85D6-11570E7B9355}" presName="spacer" presStyleCnt="0"/>
      <dgm:spPr/>
    </dgm:pt>
    <dgm:pt modelId="{A9FF9D9A-99FC-4103-8ADD-8B9FDD8ADC15}" type="pres">
      <dgm:prSet presAssocID="{E99D80F1-CB47-4DDE-A0FA-B2C528B8352D}" presName="parentText" presStyleLbl="node1" presStyleIdx="1" presStyleCnt="3" custLinFactNeighborX="-207" custLinFactNeighborY="68331">
        <dgm:presLayoutVars>
          <dgm:chMax val="0"/>
          <dgm:bulletEnabled val="1"/>
        </dgm:presLayoutVars>
      </dgm:prSet>
      <dgm:spPr/>
    </dgm:pt>
    <dgm:pt modelId="{6BECDD52-D0BC-4268-A16A-C623EDBBEC48}" type="pres">
      <dgm:prSet presAssocID="{217C16A0-DBBD-443E-BBD2-00D4C8AB971E}" presName="spacer" presStyleCnt="0"/>
      <dgm:spPr/>
    </dgm:pt>
    <dgm:pt modelId="{3BECB121-05AF-4373-A19E-649182A98E83}" type="pres">
      <dgm:prSet presAssocID="{58B6A394-527C-4F41-AFE6-825309415898}" presName="parentText" presStyleLbl="node1" presStyleIdx="2" presStyleCnt="3" custLinFactY="4477" custLinFactNeighborX="415" custLinFactNeighborY="100000">
        <dgm:presLayoutVars>
          <dgm:chMax val="0"/>
          <dgm:bulletEnabled val="1"/>
        </dgm:presLayoutVars>
      </dgm:prSet>
      <dgm:spPr/>
    </dgm:pt>
  </dgm:ptLst>
  <dgm:cxnLst>
    <dgm:cxn modelId="{B3E91019-3626-4058-8A40-665338E51943}" srcId="{8CF61472-4EF9-4846-9206-271DC22DDD65}" destId="{E99D80F1-CB47-4DDE-A0FA-B2C528B8352D}" srcOrd="1" destOrd="0" parTransId="{30B39166-3A2F-413A-9EFF-35BCADCD5B67}" sibTransId="{217C16A0-DBBD-443E-BBD2-00D4C8AB971E}"/>
    <dgm:cxn modelId="{11968C24-CB8B-4D44-AA29-158B4883F2A3}" type="presOf" srcId="{58B6A394-527C-4F41-AFE6-825309415898}" destId="{3BECB121-05AF-4373-A19E-649182A98E83}" srcOrd="0" destOrd="0" presId="urn:microsoft.com/office/officeart/2005/8/layout/vList2"/>
    <dgm:cxn modelId="{538A5F44-F1D8-4DB9-9E2D-0191FF1FFF9B}" type="presOf" srcId="{E3AC1779-483D-414F-B0E0-489895B435EE}" destId="{876C864C-BBAA-4741-8D59-9AE02D1A1AF1}" srcOrd="0" destOrd="0" presId="urn:microsoft.com/office/officeart/2005/8/layout/vList2"/>
    <dgm:cxn modelId="{A137F389-2B7E-4FE5-90F7-EDD77E3AB3B9}" srcId="{8CF61472-4EF9-4846-9206-271DC22DDD65}" destId="{E3AC1779-483D-414F-B0E0-489895B435EE}" srcOrd="0" destOrd="0" parTransId="{BE84C605-FD19-41B3-89EC-1D1EE12F945F}" sibTransId="{7AA9F951-9B3A-4915-85D6-11570E7B9355}"/>
    <dgm:cxn modelId="{13145D9A-6384-4C67-BACC-9134CE9FE2C6}" type="presOf" srcId="{E99D80F1-CB47-4DDE-A0FA-B2C528B8352D}" destId="{A9FF9D9A-99FC-4103-8ADD-8B9FDD8ADC15}" srcOrd="0" destOrd="0" presId="urn:microsoft.com/office/officeart/2005/8/layout/vList2"/>
    <dgm:cxn modelId="{560B37D6-3CEA-444D-B61A-FD126DA8947B}" type="presOf" srcId="{8CF61472-4EF9-4846-9206-271DC22DDD65}" destId="{C70B313B-077A-4D8B-BC34-D1D0DDE7737E}" srcOrd="0" destOrd="0" presId="urn:microsoft.com/office/officeart/2005/8/layout/vList2"/>
    <dgm:cxn modelId="{32069DFD-6614-4080-8A92-71FF4CFE1CD6}" srcId="{8CF61472-4EF9-4846-9206-271DC22DDD65}" destId="{58B6A394-527C-4F41-AFE6-825309415898}" srcOrd="2" destOrd="0" parTransId="{C81C1FDC-9257-417B-BECB-5E8DCF2495B2}" sibTransId="{83FAC0E8-3399-46C1-B12E-3FEF760166AB}"/>
    <dgm:cxn modelId="{D87E4C63-3A83-4532-8D3E-AF96AE064199}" type="presParOf" srcId="{C70B313B-077A-4D8B-BC34-D1D0DDE7737E}" destId="{876C864C-BBAA-4741-8D59-9AE02D1A1AF1}" srcOrd="0" destOrd="0" presId="urn:microsoft.com/office/officeart/2005/8/layout/vList2"/>
    <dgm:cxn modelId="{AE2FD6B1-E4EC-4132-B16C-1DE1DC3A0FAB}" type="presParOf" srcId="{C70B313B-077A-4D8B-BC34-D1D0DDE7737E}" destId="{E0FE02E1-F451-44C4-8963-1AD6AD8C43AE}" srcOrd="1" destOrd="0" presId="urn:microsoft.com/office/officeart/2005/8/layout/vList2"/>
    <dgm:cxn modelId="{6BFB3C38-AE95-4B32-98FB-84302F53DCC3}" type="presParOf" srcId="{C70B313B-077A-4D8B-BC34-D1D0DDE7737E}" destId="{A9FF9D9A-99FC-4103-8ADD-8B9FDD8ADC15}" srcOrd="2" destOrd="0" presId="urn:microsoft.com/office/officeart/2005/8/layout/vList2"/>
    <dgm:cxn modelId="{E826B1E7-31CE-48A0-BC51-14DFEF3D814A}" type="presParOf" srcId="{C70B313B-077A-4D8B-BC34-D1D0DDE7737E}" destId="{6BECDD52-D0BC-4268-A16A-C623EDBBEC48}" srcOrd="3" destOrd="0" presId="urn:microsoft.com/office/officeart/2005/8/layout/vList2"/>
    <dgm:cxn modelId="{399A27C3-86D9-4B74-8BA9-E32F1D2853B4}" type="presParOf" srcId="{C70B313B-077A-4D8B-BC34-D1D0DDE7737E}" destId="{3BECB121-05AF-4373-A19E-649182A98E8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CF61472-4EF9-4846-9206-271DC22DDD65}" type="doc">
      <dgm:prSet loTypeId="urn:microsoft.com/office/officeart/2005/8/layout/vList2" loCatId="list" qsTypeId="urn:microsoft.com/office/officeart/2005/8/quickstyle/simple1#10" qsCatId="simple" csTypeId="urn:microsoft.com/office/officeart/2005/8/colors/accent1_2#7" csCatId="accent1" phldr="1"/>
      <dgm:spPr/>
      <dgm:t>
        <a:bodyPr/>
        <a:lstStyle/>
        <a:p>
          <a:endParaRPr lang="en-US"/>
        </a:p>
      </dgm:t>
    </dgm:pt>
    <dgm:pt modelId="{E3AC1779-483D-414F-B0E0-489895B435EE}">
      <dgm:prSet/>
      <dgm:spPr/>
      <dgm:t>
        <a:bodyPr/>
        <a:lstStyle/>
        <a:p>
          <a:r>
            <a:rPr lang="en-US" dirty="0"/>
            <a:t>You run a focus group which people overhear… or that you then chat to friends about….</a:t>
          </a:r>
        </a:p>
      </dgm:t>
    </dgm:pt>
    <dgm:pt modelId="{BE84C605-FD19-41B3-89EC-1D1EE12F945F}" type="parTrans" cxnId="{A137F389-2B7E-4FE5-90F7-EDD77E3AB3B9}">
      <dgm:prSet/>
      <dgm:spPr/>
      <dgm:t>
        <a:bodyPr/>
        <a:lstStyle/>
        <a:p>
          <a:endParaRPr lang="en-US"/>
        </a:p>
      </dgm:t>
    </dgm:pt>
    <dgm:pt modelId="{7AA9F951-9B3A-4915-85D6-11570E7B9355}" type="sibTrans" cxnId="{A137F389-2B7E-4FE5-90F7-EDD77E3AB3B9}">
      <dgm:prSet/>
      <dgm:spPr/>
      <dgm:t>
        <a:bodyPr/>
        <a:lstStyle/>
        <a:p>
          <a:endParaRPr lang="en-US"/>
        </a:p>
      </dgm:t>
    </dgm:pt>
    <dgm:pt modelId="{C70B313B-077A-4D8B-BC34-D1D0DDE7737E}" type="pres">
      <dgm:prSet presAssocID="{8CF61472-4EF9-4846-9206-271DC22DDD65}" presName="linear" presStyleCnt="0">
        <dgm:presLayoutVars>
          <dgm:animLvl val="lvl"/>
          <dgm:resizeHandles val="exact"/>
        </dgm:presLayoutVars>
      </dgm:prSet>
      <dgm:spPr/>
    </dgm:pt>
    <dgm:pt modelId="{876C864C-BBAA-4741-8D59-9AE02D1A1AF1}" type="pres">
      <dgm:prSet presAssocID="{E3AC1779-483D-414F-B0E0-489895B435EE}" presName="parentText" presStyleLbl="node1" presStyleIdx="0" presStyleCnt="1">
        <dgm:presLayoutVars>
          <dgm:chMax val="0"/>
          <dgm:bulletEnabled val="1"/>
        </dgm:presLayoutVars>
      </dgm:prSet>
      <dgm:spPr/>
    </dgm:pt>
  </dgm:ptLst>
  <dgm:cxnLst>
    <dgm:cxn modelId="{327FE14B-0FF6-4988-BE55-6B6A82D66D17}" type="presOf" srcId="{8CF61472-4EF9-4846-9206-271DC22DDD65}" destId="{C70B313B-077A-4D8B-BC34-D1D0DDE7737E}" srcOrd="0" destOrd="0" presId="urn:microsoft.com/office/officeart/2005/8/layout/vList2"/>
    <dgm:cxn modelId="{A137F389-2B7E-4FE5-90F7-EDD77E3AB3B9}" srcId="{8CF61472-4EF9-4846-9206-271DC22DDD65}" destId="{E3AC1779-483D-414F-B0E0-489895B435EE}" srcOrd="0" destOrd="0" parTransId="{BE84C605-FD19-41B3-89EC-1D1EE12F945F}" sibTransId="{7AA9F951-9B3A-4915-85D6-11570E7B9355}"/>
    <dgm:cxn modelId="{AE5A1ED8-376F-4D67-9BE8-18F3F7CE19E5}" type="presOf" srcId="{E3AC1779-483D-414F-B0E0-489895B435EE}" destId="{876C864C-BBAA-4741-8D59-9AE02D1A1AF1}" srcOrd="0" destOrd="0" presId="urn:microsoft.com/office/officeart/2005/8/layout/vList2"/>
    <dgm:cxn modelId="{A461484D-5028-4D25-B790-A947C874C79F}" type="presParOf" srcId="{C70B313B-077A-4D8B-BC34-D1D0DDE7737E}" destId="{876C864C-BBAA-4741-8D59-9AE02D1A1AF1}"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CF61472-4EF9-4846-9206-271DC22DDD65}" type="doc">
      <dgm:prSet loTypeId="urn:microsoft.com/office/officeart/2005/8/layout/vList2" loCatId="list" qsTypeId="urn:microsoft.com/office/officeart/2005/8/quickstyle/simple1#11" qsCatId="simple" csTypeId="urn:microsoft.com/office/officeart/2005/8/colors/accent1_2#8" csCatId="accent1" phldr="1"/>
      <dgm:spPr/>
      <dgm:t>
        <a:bodyPr/>
        <a:lstStyle/>
        <a:p>
          <a:endParaRPr lang="en-US"/>
        </a:p>
      </dgm:t>
    </dgm:pt>
    <dgm:pt modelId="{E3AC1779-483D-414F-B0E0-489895B435EE}">
      <dgm:prSet/>
      <dgm:spPr/>
      <dgm:t>
        <a:bodyPr/>
        <a:lstStyle/>
        <a:p>
          <a:r>
            <a:rPr lang="en-US" dirty="0"/>
            <a:t>Participants complain that confidentiality was breached</a:t>
          </a:r>
        </a:p>
      </dgm:t>
    </dgm:pt>
    <dgm:pt modelId="{BE84C605-FD19-41B3-89EC-1D1EE12F945F}" type="parTrans" cxnId="{A137F389-2B7E-4FE5-90F7-EDD77E3AB3B9}">
      <dgm:prSet/>
      <dgm:spPr/>
      <dgm:t>
        <a:bodyPr/>
        <a:lstStyle/>
        <a:p>
          <a:endParaRPr lang="en-US"/>
        </a:p>
      </dgm:t>
    </dgm:pt>
    <dgm:pt modelId="{7AA9F951-9B3A-4915-85D6-11570E7B9355}" type="sibTrans" cxnId="{A137F389-2B7E-4FE5-90F7-EDD77E3AB3B9}">
      <dgm:prSet/>
      <dgm:spPr/>
      <dgm:t>
        <a:bodyPr/>
        <a:lstStyle/>
        <a:p>
          <a:endParaRPr lang="en-US"/>
        </a:p>
      </dgm:t>
    </dgm:pt>
    <dgm:pt modelId="{E99D80F1-CB47-4DDE-A0FA-B2C528B8352D}">
      <dgm:prSet/>
      <dgm:spPr/>
      <dgm:t>
        <a:bodyPr/>
        <a:lstStyle/>
        <a:p>
          <a:r>
            <a:rPr lang="en-US" dirty="0"/>
            <a:t>It is shown you did not follow your approved ethics</a:t>
          </a:r>
        </a:p>
      </dgm:t>
    </dgm:pt>
    <dgm:pt modelId="{30B39166-3A2F-413A-9EFF-35BCADCD5B67}" type="parTrans" cxnId="{B3E91019-3626-4058-8A40-665338E51943}">
      <dgm:prSet/>
      <dgm:spPr/>
      <dgm:t>
        <a:bodyPr/>
        <a:lstStyle/>
        <a:p>
          <a:endParaRPr lang="en-US"/>
        </a:p>
      </dgm:t>
    </dgm:pt>
    <dgm:pt modelId="{217C16A0-DBBD-443E-BBD2-00D4C8AB971E}" type="sibTrans" cxnId="{B3E91019-3626-4058-8A40-665338E51943}">
      <dgm:prSet/>
      <dgm:spPr/>
      <dgm:t>
        <a:bodyPr/>
        <a:lstStyle/>
        <a:p>
          <a:endParaRPr lang="en-US"/>
        </a:p>
      </dgm:t>
    </dgm:pt>
    <dgm:pt modelId="{58B6A394-527C-4F41-AFE6-825309415898}">
      <dgm:prSet/>
      <dgm:spPr/>
      <dgm:t>
        <a:bodyPr/>
        <a:lstStyle/>
        <a:p>
          <a:r>
            <a:rPr lang="en-GB" dirty="0"/>
            <a:t>What are the consequences for the participant and for you?</a:t>
          </a:r>
          <a:endParaRPr lang="en-US" dirty="0"/>
        </a:p>
      </dgm:t>
    </dgm:pt>
    <dgm:pt modelId="{C81C1FDC-9257-417B-BECB-5E8DCF2495B2}" type="parTrans" cxnId="{32069DFD-6614-4080-8A92-71FF4CFE1CD6}">
      <dgm:prSet/>
      <dgm:spPr/>
      <dgm:t>
        <a:bodyPr/>
        <a:lstStyle/>
        <a:p>
          <a:endParaRPr lang="en-US"/>
        </a:p>
      </dgm:t>
    </dgm:pt>
    <dgm:pt modelId="{83FAC0E8-3399-46C1-B12E-3FEF760166AB}" type="sibTrans" cxnId="{32069DFD-6614-4080-8A92-71FF4CFE1CD6}">
      <dgm:prSet/>
      <dgm:spPr/>
      <dgm:t>
        <a:bodyPr/>
        <a:lstStyle/>
        <a:p>
          <a:endParaRPr lang="en-US"/>
        </a:p>
      </dgm:t>
    </dgm:pt>
    <dgm:pt modelId="{C70B313B-077A-4D8B-BC34-D1D0DDE7737E}" type="pres">
      <dgm:prSet presAssocID="{8CF61472-4EF9-4846-9206-271DC22DDD65}" presName="linear" presStyleCnt="0">
        <dgm:presLayoutVars>
          <dgm:animLvl val="lvl"/>
          <dgm:resizeHandles val="exact"/>
        </dgm:presLayoutVars>
      </dgm:prSet>
      <dgm:spPr/>
    </dgm:pt>
    <dgm:pt modelId="{876C864C-BBAA-4741-8D59-9AE02D1A1AF1}" type="pres">
      <dgm:prSet presAssocID="{E3AC1779-483D-414F-B0E0-489895B435EE}" presName="parentText" presStyleLbl="node1" presStyleIdx="0" presStyleCnt="3">
        <dgm:presLayoutVars>
          <dgm:chMax val="0"/>
          <dgm:bulletEnabled val="1"/>
        </dgm:presLayoutVars>
      </dgm:prSet>
      <dgm:spPr/>
    </dgm:pt>
    <dgm:pt modelId="{E0FE02E1-F451-44C4-8963-1AD6AD8C43AE}" type="pres">
      <dgm:prSet presAssocID="{7AA9F951-9B3A-4915-85D6-11570E7B9355}" presName="spacer" presStyleCnt="0"/>
      <dgm:spPr/>
    </dgm:pt>
    <dgm:pt modelId="{A9FF9D9A-99FC-4103-8ADD-8B9FDD8ADC15}" type="pres">
      <dgm:prSet presAssocID="{E99D80F1-CB47-4DDE-A0FA-B2C528B8352D}" presName="parentText" presStyleLbl="node1" presStyleIdx="1" presStyleCnt="3" custLinFactNeighborX="-207" custLinFactNeighborY="68331">
        <dgm:presLayoutVars>
          <dgm:chMax val="0"/>
          <dgm:bulletEnabled val="1"/>
        </dgm:presLayoutVars>
      </dgm:prSet>
      <dgm:spPr/>
    </dgm:pt>
    <dgm:pt modelId="{6BECDD52-D0BC-4268-A16A-C623EDBBEC48}" type="pres">
      <dgm:prSet presAssocID="{217C16A0-DBBD-443E-BBD2-00D4C8AB971E}" presName="spacer" presStyleCnt="0"/>
      <dgm:spPr/>
    </dgm:pt>
    <dgm:pt modelId="{3BECB121-05AF-4373-A19E-649182A98E83}" type="pres">
      <dgm:prSet presAssocID="{58B6A394-527C-4F41-AFE6-825309415898}" presName="parentText" presStyleLbl="node1" presStyleIdx="2" presStyleCnt="3" custLinFactY="4477" custLinFactNeighborX="415" custLinFactNeighborY="100000">
        <dgm:presLayoutVars>
          <dgm:chMax val="0"/>
          <dgm:bulletEnabled val="1"/>
        </dgm:presLayoutVars>
      </dgm:prSet>
      <dgm:spPr/>
    </dgm:pt>
  </dgm:ptLst>
  <dgm:cxnLst>
    <dgm:cxn modelId="{F2C9B300-B8DC-44AB-96DB-82CA0F538427}" type="presOf" srcId="{E3AC1779-483D-414F-B0E0-489895B435EE}" destId="{876C864C-BBAA-4741-8D59-9AE02D1A1AF1}" srcOrd="0" destOrd="0" presId="urn:microsoft.com/office/officeart/2005/8/layout/vList2"/>
    <dgm:cxn modelId="{B3E91019-3626-4058-8A40-665338E51943}" srcId="{8CF61472-4EF9-4846-9206-271DC22DDD65}" destId="{E99D80F1-CB47-4DDE-A0FA-B2C528B8352D}" srcOrd="1" destOrd="0" parTransId="{30B39166-3A2F-413A-9EFF-35BCADCD5B67}" sibTransId="{217C16A0-DBBD-443E-BBD2-00D4C8AB971E}"/>
    <dgm:cxn modelId="{07349B42-A314-46BD-9F7E-43F77517AFF1}" type="presOf" srcId="{58B6A394-527C-4F41-AFE6-825309415898}" destId="{3BECB121-05AF-4373-A19E-649182A98E83}" srcOrd="0" destOrd="0" presId="urn:microsoft.com/office/officeart/2005/8/layout/vList2"/>
    <dgm:cxn modelId="{A137F389-2B7E-4FE5-90F7-EDD77E3AB3B9}" srcId="{8CF61472-4EF9-4846-9206-271DC22DDD65}" destId="{E3AC1779-483D-414F-B0E0-489895B435EE}" srcOrd="0" destOrd="0" parTransId="{BE84C605-FD19-41B3-89EC-1D1EE12F945F}" sibTransId="{7AA9F951-9B3A-4915-85D6-11570E7B9355}"/>
    <dgm:cxn modelId="{9EE6E7AE-1020-4F1B-8E67-B32C2DE899D8}" type="presOf" srcId="{E99D80F1-CB47-4DDE-A0FA-B2C528B8352D}" destId="{A9FF9D9A-99FC-4103-8ADD-8B9FDD8ADC15}" srcOrd="0" destOrd="0" presId="urn:microsoft.com/office/officeart/2005/8/layout/vList2"/>
    <dgm:cxn modelId="{186C8FCE-D83F-4B6F-B165-79E123C3DAE6}" type="presOf" srcId="{8CF61472-4EF9-4846-9206-271DC22DDD65}" destId="{C70B313B-077A-4D8B-BC34-D1D0DDE7737E}" srcOrd="0" destOrd="0" presId="urn:microsoft.com/office/officeart/2005/8/layout/vList2"/>
    <dgm:cxn modelId="{32069DFD-6614-4080-8A92-71FF4CFE1CD6}" srcId="{8CF61472-4EF9-4846-9206-271DC22DDD65}" destId="{58B6A394-527C-4F41-AFE6-825309415898}" srcOrd="2" destOrd="0" parTransId="{C81C1FDC-9257-417B-BECB-5E8DCF2495B2}" sibTransId="{83FAC0E8-3399-46C1-B12E-3FEF760166AB}"/>
    <dgm:cxn modelId="{2E00BC7F-19B0-4E71-A96F-FBC356DD06EA}" type="presParOf" srcId="{C70B313B-077A-4D8B-BC34-D1D0DDE7737E}" destId="{876C864C-BBAA-4741-8D59-9AE02D1A1AF1}" srcOrd="0" destOrd="0" presId="urn:microsoft.com/office/officeart/2005/8/layout/vList2"/>
    <dgm:cxn modelId="{0CABFF98-214C-453D-A7FE-E1117AAE46A0}" type="presParOf" srcId="{C70B313B-077A-4D8B-BC34-D1D0DDE7737E}" destId="{E0FE02E1-F451-44C4-8963-1AD6AD8C43AE}" srcOrd="1" destOrd="0" presId="urn:microsoft.com/office/officeart/2005/8/layout/vList2"/>
    <dgm:cxn modelId="{584D96B8-8634-4D3F-AA89-055828D83137}" type="presParOf" srcId="{C70B313B-077A-4D8B-BC34-D1D0DDE7737E}" destId="{A9FF9D9A-99FC-4103-8ADD-8B9FDD8ADC15}" srcOrd="2" destOrd="0" presId="urn:microsoft.com/office/officeart/2005/8/layout/vList2"/>
    <dgm:cxn modelId="{243FAC99-81C7-414C-A6D7-F9730C26798C}" type="presParOf" srcId="{C70B313B-077A-4D8B-BC34-D1D0DDE7737E}" destId="{6BECDD52-D0BC-4268-A16A-C623EDBBEC48}" srcOrd="3" destOrd="0" presId="urn:microsoft.com/office/officeart/2005/8/layout/vList2"/>
    <dgm:cxn modelId="{94F5D760-8924-4092-B743-9D2A4A1CE88A}" type="presParOf" srcId="{C70B313B-077A-4D8B-BC34-D1D0DDE7737E}" destId="{3BECB121-05AF-4373-A19E-649182A98E8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CF61472-4EF9-4846-9206-271DC22DDD65}" type="doc">
      <dgm:prSet loTypeId="urn:microsoft.com/office/officeart/2005/8/layout/vList2" loCatId="list" qsTypeId="urn:microsoft.com/office/officeart/2005/8/quickstyle/simple1#12" qsCatId="simple" csTypeId="urn:microsoft.com/office/officeart/2005/8/colors/accent1_2#9" csCatId="accent1" phldr="1"/>
      <dgm:spPr/>
      <dgm:t>
        <a:bodyPr/>
        <a:lstStyle/>
        <a:p>
          <a:endParaRPr lang="en-US"/>
        </a:p>
      </dgm:t>
    </dgm:pt>
    <dgm:pt modelId="{E3AC1779-483D-414F-B0E0-489895B435EE}">
      <dgm:prSet/>
      <dgm:spPr/>
      <dgm:t>
        <a:bodyPr/>
        <a:lstStyle/>
        <a:p>
          <a:r>
            <a:rPr lang="en-US" dirty="0"/>
            <a:t>You are gutted that your data doesn’t tell you what you wanted…..</a:t>
          </a:r>
        </a:p>
      </dgm:t>
    </dgm:pt>
    <dgm:pt modelId="{BE84C605-FD19-41B3-89EC-1D1EE12F945F}" type="parTrans" cxnId="{A137F389-2B7E-4FE5-90F7-EDD77E3AB3B9}">
      <dgm:prSet/>
      <dgm:spPr/>
      <dgm:t>
        <a:bodyPr/>
        <a:lstStyle/>
        <a:p>
          <a:endParaRPr lang="en-US"/>
        </a:p>
      </dgm:t>
    </dgm:pt>
    <dgm:pt modelId="{7AA9F951-9B3A-4915-85D6-11570E7B9355}" type="sibTrans" cxnId="{A137F389-2B7E-4FE5-90F7-EDD77E3AB3B9}">
      <dgm:prSet/>
      <dgm:spPr/>
      <dgm:t>
        <a:bodyPr/>
        <a:lstStyle/>
        <a:p>
          <a:endParaRPr lang="en-US"/>
        </a:p>
      </dgm:t>
    </dgm:pt>
    <dgm:pt modelId="{C70B313B-077A-4D8B-BC34-D1D0DDE7737E}" type="pres">
      <dgm:prSet presAssocID="{8CF61472-4EF9-4846-9206-271DC22DDD65}" presName="linear" presStyleCnt="0">
        <dgm:presLayoutVars>
          <dgm:animLvl val="lvl"/>
          <dgm:resizeHandles val="exact"/>
        </dgm:presLayoutVars>
      </dgm:prSet>
      <dgm:spPr/>
    </dgm:pt>
    <dgm:pt modelId="{876C864C-BBAA-4741-8D59-9AE02D1A1AF1}" type="pres">
      <dgm:prSet presAssocID="{E3AC1779-483D-414F-B0E0-489895B435EE}" presName="parentText" presStyleLbl="node1" presStyleIdx="0" presStyleCnt="1">
        <dgm:presLayoutVars>
          <dgm:chMax val="0"/>
          <dgm:bulletEnabled val="1"/>
        </dgm:presLayoutVars>
      </dgm:prSet>
      <dgm:spPr/>
    </dgm:pt>
  </dgm:ptLst>
  <dgm:cxnLst>
    <dgm:cxn modelId="{63FB5601-58D6-4F51-824D-D50824171BAC}" type="presOf" srcId="{8CF61472-4EF9-4846-9206-271DC22DDD65}" destId="{C70B313B-077A-4D8B-BC34-D1D0DDE7737E}" srcOrd="0" destOrd="0" presId="urn:microsoft.com/office/officeart/2005/8/layout/vList2"/>
    <dgm:cxn modelId="{A137F389-2B7E-4FE5-90F7-EDD77E3AB3B9}" srcId="{8CF61472-4EF9-4846-9206-271DC22DDD65}" destId="{E3AC1779-483D-414F-B0E0-489895B435EE}" srcOrd="0" destOrd="0" parTransId="{BE84C605-FD19-41B3-89EC-1D1EE12F945F}" sibTransId="{7AA9F951-9B3A-4915-85D6-11570E7B9355}"/>
    <dgm:cxn modelId="{F58F09BB-1A90-4837-AD48-80270088603B}" type="presOf" srcId="{E3AC1779-483D-414F-B0E0-489895B435EE}" destId="{876C864C-BBAA-4741-8D59-9AE02D1A1AF1}" srcOrd="0" destOrd="0" presId="urn:microsoft.com/office/officeart/2005/8/layout/vList2"/>
    <dgm:cxn modelId="{7FA8B8D5-CB58-4661-98CB-EF4CB99E029C}" type="presParOf" srcId="{C70B313B-077A-4D8B-BC34-D1D0DDE7737E}" destId="{876C864C-BBAA-4741-8D59-9AE02D1A1AF1}"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CF61472-4EF9-4846-9206-271DC22DDD65}" type="doc">
      <dgm:prSet loTypeId="urn:microsoft.com/office/officeart/2005/8/layout/vList2" loCatId="list" qsTypeId="urn:microsoft.com/office/officeart/2005/8/quickstyle/simple1#13" qsCatId="simple" csTypeId="urn:microsoft.com/office/officeart/2005/8/colors/accent1_2#10" csCatId="accent1" phldr="1"/>
      <dgm:spPr/>
      <dgm:t>
        <a:bodyPr/>
        <a:lstStyle/>
        <a:p>
          <a:endParaRPr lang="en-US"/>
        </a:p>
      </dgm:t>
    </dgm:pt>
    <dgm:pt modelId="{E3AC1779-483D-414F-B0E0-489895B435EE}">
      <dgm:prSet/>
      <dgm:spPr/>
      <dgm:t>
        <a:bodyPr/>
        <a:lstStyle/>
        <a:p>
          <a:pPr>
            <a:lnSpc>
              <a:spcPct val="100000"/>
            </a:lnSpc>
          </a:pPr>
          <a:r>
            <a:rPr lang="en-US" dirty="0"/>
            <a:t>What would be the implications of a researcher faking their data? </a:t>
          </a:r>
        </a:p>
      </dgm:t>
    </dgm:pt>
    <dgm:pt modelId="{BE84C605-FD19-41B3-89EC-1D1EE12F945F}" type="parTrans" cxnId="{A137F389-2B7E-4FE5-90F7-EDD77E3AB3B9}">
      <dgm:prSet/>
      <dgm:spPr/>
      <dgm:t>
        <a:bodyPr/>
        <a:lstStyle/>
        <a:p>
          <a:endParaRPr lang="en-US"/>
        </a:p>
      </dgm:t>
    </dgm:pt>
    <dgm:pt modelId="{7AA9F951-9B3A-4915-85D6-11570E7B9355}" type="sibTrans" cxnId="{A137F389-2B7E-4FE5-90F7-EDD77E3AB3B9}">
      <dgm:prSet/>
      <dgm:spPr/>
      <dgm:t>
        <a:bodyPr/>
        <a:lstStyle/>
        <a:p>
          <a:endParaRPr lang="en-US"/>
        </a:p>
      </dgm:t>
    </dgm:pt>
    <dgm:pt modelId="{E99D80F1-CB47-4DDE-A0FA-B2C528B8352D}">
      <dgm:prSet/>
      <dgm:spPr/>
      <dgm:t>
        <a:bodyPr/>
        <a:lstStyle/>
        <a:p>
          <a:pPr>
            <a:lnSpc>
              <a:spcPct val="100000"/>
            </a:lnSpc>
          </a:pPr>
          <a:r>
            <a:rPr lang="en-US" dirty="0"/>
            <a:t>What would be the implications of a research participant faking their data?</a:t>
          </a:r>
        </a:p>
      </dgm:t>
    </dgm:pt>
    <dgm:pt modelId="{30B39166-3A2F-413A-9EFF-35BCADCD5B67}" type="parTrans" cxnId="{B3E91019-3626-4058-8A40-665338E51943}">
      <dgm:prSet/>
      <dgm:spPr/>
      <dgm:t>
        <a:bodyPr/>
        <a:lstStyle/>
        <a:p>
          <a:endParaRPr lang="en-US"/>
        </a:p>
      </dgm:t>
    </dgm:pt>
    <dgm:pt modelId="{217C16A0-DBBD-443E-BBD2-00D4C8AB971E}" type="sibTrans" cxnId="{B3E91019-3626-4058-8A40-665338E51943}">
      <dgm:prSet/>
      <dgm:spPr/>
      <dgm:t>
        <a:bodyPr/>
        <a:lstStyle/>
        <a:p>
          <a:endParaRPr lang="en-US"/>
        </a:p>
      </dgm:t>
    </dgm:pt>
    <dgm:pt modelId="{58B6A394-527C-4F41-AFE6-825309415898}">
      <dgm:prSet/>
      <dgm:spPr/>
      <dgm:t>
        <a:bodyPr/>
        <a:lstStyle/>
        <a:p>
          <a:pPr>
            <a:lnSpc>
              <a:spcPct val="100000"/>
            </a:lnSpc>
          </a:pPr>
          <a:r>
            <a:rPr lang="en-GB" dirty="0"/>
            <a:t>What would be the impact of a research participant not completing a research study honestly or with due care and attention? </a:t>
          </a:r>
          <a:endParaRPr lang="en-US" dirty="0"/>
        </a:p>
      </dgm:t>
    </dgm:pt>
    <dgm:pt modelId="{C81C1FDC-9257-417B-BECB-5E8DCF2495B2}" type="parTrans" cxnId="{32069DFD-6614-4080-8A92-71FF4CFE1CD6}">
      <dgm:prSet/>
      <dgm:spPr/>
      <dgm:t>
        <a:bodyPr/>
        <a:lstStyle/>
        <a:p>
          <a:endParaRPr lang="en-US"/>
        </a:p>
      </dgm:t>
    </dgm:pt>
    <dgm:pt modelId="{83FAC0E8-3399-46C1-B12E-3FEF760166AB}" type="sibTrans" cxnId="{32069DFD-6614-4080-8A92-71FF4CFE1CD6}">
      <dgm:prSet/>
      <dgm:spPr/>
      <dgm:t>
        <a:bodyPr/>
        <a:lstStyle/>
        <a:p>
          <a:endParaRPr lang="en-US"/>
        </a:p>
      </dgm:t>
    </dgm:pt>
    <dgm:pt modelId="{C70B313B-077A-4D8B-BC34-D1D0DDE7737E}" type="pres">
      <dgm:prSet presAssocID="{8CF61472-4EF9-4846-9206-271DC22DDD65}" presName="linear" presStyleCnt="0">
        <dgm:presLayoutVars>
          <dgm:animLvl val="lvl"/>
          <dgm:resizeHandles val="exact"/>
        </dgm:presLayoutVars>
      </dgm:prSet>
      <dgm:spPr/>
    </dgm:pt>
    <dgm:pt modelId="{876C864C-BBAA-4741-8D59-9AE02D1A1AF1}" type="pres">
      <dgm:prSet presAssocID="{E3AC1779-483D-414F-B0E0-489895B435EE}" presName="parentText" presStyleLbl="node1" presStyleIdx="0" presStyleCnt="3">
        <dgm:presLayoutVars>
          <dgm:chMax val="0"/>
          <dgm:bulletEnabled val="1"/>
        </dgm:presLayoutVars>
      </dgm:prSet>
      <dgm:spPr/>
    </dgm:pt>
    <dgm:pt modelId="{E0FE02E1-F451-44C4-8963-1AD6AD8C43AE}" type="pres">
      <dgm:prSet presAssocID="{7AA9F951-9B3A-4915-85D6-11570E7B9355}" presName="spacer" presStyleCnt="0"/>
      <dgm:spPr/>
    </dgm:pt>
    <dgm:pt modelId="{A9FF9D9A-99FC-4103-8ADD-8B9FDD8ADC15}" type="pres">
      <dgm:prSet presAssocID="{E99D80F1-CB47-4DDE-A0FA-B2C528B8352D}" presName="parentText" presStyleLbl="node1" presStyleIdx="1" presStyleCnt="3" custLinFactNeighborY="46967">
        <dgm:presLayoutVars>
          <dgm:chMax val="0"/>
          <dgm:bulletEnabled val="1"/>
        </dgm:presLayoutVars>
      </dgm:prSet>
      <dgm:spPr/>
    </dgm:pt>
    <dgm:pt modelId="{6BECDD52-D0BC-4268-A16A-C623EDBBEC48}" type="pres">
      <dgm:prSet presAssocID="{217C16A0-DBBD-443E-BBD2-00D4C8AB971E}" presName="spacer" presStyleCnt="0"/>
      <dgm:spPr/>
    </dgm:pt>
    <dgm:pt modelId="{3BECB121-05AF-4373-A19E-649182A98E83}" type="pres">
      <dgm:prSet presAssocID="{58B6A394-527C-4F41-AFE6-825309415898}" presName="parentText" presStyleLbl="node1" presStyleIdx="2" presStyleCnt="3" custLinFactNeighborX="471">
        <dgm:presLayoutVars>
          <dgm:chMax val="0"/>
          <dgm:bulletEnabled val="1"/>
        </dgm:presLayoutVars>
      </dgm:prSet>
      <dgm:spPr/>
    </dgm:pt>
  </dgm:ptLst>
  <dgm:cxnLst>
    <dgm:cxn modelId="{B3E91019-3626-4058-8A40-665338E51943}" srcId="{8CF61472-4EF9-4846-9206-271DC22DDD65}" destId="{E99D80F1-CB47-4DDE-A0FA-B2C528B8352D}" srcOrd="1" destOrd="0" parTransId="{30B39166-3A2F-413A-9EFF-35BCADCD5B67}" sibTransId="{217C16A0-DBBD-443E-BBD2-00D4C8AB971E}"/>
    <dgm:cxn modelId="{811E0E37-E1A3-456E-A2CF-4268FEF995BA}" type="presOf" srcId="{E99D80F1-CB47-4DDE-A0FA-B2C528B8352D}" destId="{A9FF9D9A-99FC-4103-8ADD-8B9FDD8ADC15}" srcOrd="0" destOrd="0" presId="urn:microsoft.com/office/officeart/2005/8/layout/vList2"/>
    <dgm:cxn modelId="{23A55242-BF2E-4518-A2A6-622A2BC129A6}" type="presOf" srcId="{8CF61472-4EF9-4846-9206-271DC22DDD65}" destId="{C70B313B-077A-4D8B-BC34-D1D0DDE7737E}" srcOrd="0" destOrd="0" presId="urn:microsoft.com/office/officeart/2005/8/layout/vList2"/>
    <dgm:cxn modelId="{B24B1763-402C-4D99-9627-079CE3B65F55}" type="presOf" srcId="{58B6A394-527C-4F41-AFE6-825309415898}" destId="{3BECB121-05AF-4373-A19E-649182A98E83}" srcOrd="0" destOrd="0" presId="urn:microsoft.com/office/officeart/2005/8/layout/vList2"/>
    <dgm:cxn modelId="{A137F389-2B7E-4FE5-90F7-EDD77E3AB3B9}" srcId="{8CF61472-4EF9-4846-9206-271DC22DDD65}" destId="{E3AC1779-483D-414F-B0E0-489895B435EE}" srcOrd="0" destOrd="0" parTransId="{BE84C605-FD19-41B3-89EC-1D1EE12F945F}" sibTransId="{7AA9F951-9B3A-4915-85D6-11570E7B9355}"/>
    <dgm:cxn modelId="{D4054EE3-874D-4CEC-950C-2CC1B4F2B590}" type="presOf" srcId="{E3AC1779-483D-414F-B0E0-489895B435EE}" destId="{876C864C-BBAA-4741-8D59-9AE02D1A1AF1}" srcOrd="0" destOrd="0" presId="urn:microsoft.com/office/officeart/2005/8/layout/vList2"/>
    <dgm:cxn modelId="{32069DFD-6614-4080-8A92-71FF4CFE1CD6}" srcId="{8CF61472-4EF9-4846-9206-271DC22DDD65}" destId="{58B6A394-527C-4F41-AFE6-825309415898}" srcOrd="2" destOrd="0" parTransId="{C81C1FDC-9257-417B-BECB-5E8DCF2495B2}" sibTransId="{83FAC0E8-3399-46C1-B12E-3FEF760166AB}"/>
    <dgm:cxn modelId="{3419A2DB-98C8-4CE1-8253-8D056FBE4E35}" type="presParOf" srcId="{C70B313B-077A-4D8B-BC34-D1D0DDE7737E}" destId="{876C864C-BBAA-4741-8D59-9AE02D1A1AF1}" srcOrd="0" destOrd="0" presId="urn:microsoft.com/office/officeart/2005/8/layout/vList2"/>
    <dgm:cxn modelId="{DE9FBE8E-DA3A-4A7F-BB6B-4B791D709165}" type="presParOf" srcId="{C70B313B-077A-4D8B-BC34-D1D0DDE7737E}" destId="{E0FE02E1-F451-44C4-8963-1AD6AD8C43AE}" srcOrd="1" destOrd="0" presId="urn:microsoft.com/office/officeart/2005/8/layout/vList2"/>
    <dgm:cxn modelId="{36A8CE56-9F14-441D-AF66-5CC6864969F9}" type="presParOf" srcId="{C70B313B-077A-4D8B-BC34-D1D0DDE7737E}" destId="{A9FF9D9A-99FC-4103-8ADD-8B9FDD8ADC15}" srcOrd="2" destOrd="0" presId="urn:microsoft.com/office/officeart/2005/8/layout/vList2"/>
    <dgm:cxn modelId="{5FE8EF03-DEE0-4BE7-9B6F-9A300E1670BC}" type="presParOf" srcId="{C70B313B-077A-4D8B-BC34-D1D0DDE7737E}" destId="{6BECDD52-D0BC-4268-A16A-C623EDBBEC48}" srcOrd="3" destOrd="0" presId="urn:microsoft.com/office/officeart/2005/8/layout/vList2"/>
    <dgm:cxn modelId="{252F46BD-E025-4BDC-83B5-37AD57BA2700}" type="presParOf" srcId="{C70B313B-077A-4D8B-BC34-D1D0DDE7737E}" destId="{3BECB121-05AF-4373-A19E-649182A98E8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60F4915-739D-4183-9BE4-E52AD39B0B36}" type="doc">
      <dgm:prSet loTypeId="urn:microsoft.com/office/officeart/2005/8/layout/vList2" loCatId="list" qsTypeId="urn:microsoft.com/office/officeart/2005/8/quickstyle/simple1#14" qsCatId="simple" csTypeId="urn:microsoft.com/office/officeart/2005/8/colors/colorful5#1" csCatId="colorful"/>
      <dgm:spPr/>
      <dgm:t>
        <a:bodyPr/>
        <a:lstStyle/>
        <a:p>
          <a:endParaRPr lang="en-US"/>
        </a:p>
      </dgm:t>
    </dgm:pt>
    <dgm:pt modelId="{D051581A-69FF-47A9-821F-91E2C5656AA9}">
      <dgm:prSet/>
      <dgm:spPr/>
      <dgm:t>
        <a:bodyPr/>
        <a:lstStyle/>
        <a:p>
          <a:r>
            <a:rPr lang="en-GB"/>
            <a:t>Supporting individuals living with incurable cancer</a:t>
          </a:r>
          <a:endParaRPr lang="en-US"/>
        </a:p>
      </dgm:t>
    </dgm:pt>
    <dgm:pt modelId="{355C806A-F2DF-40F0-8F9A-D6E49FCF1D32}" type="parTrans" cxnId="{5E90546C-E7A9-4EFB-9E47-921E4069DF69}">
      <dgm:prSet/>
      <dgm:spPr/>
      <dgm:t>
        <a:bodyPr/>
        <a:lstStyle/>
        <a:p>
          <a:endParaRPr lang="en-US"/>
        </a:p>
      </dgm:t>
    </dgm:pt>
    <dgm:pt modelId="{DF17C16F-F0C9-4845-B858-9A8750CB5B26}" type="sibTrans" cxnId="{5E90546C-E7A9-4EFB-9E47-921E4069DF69}">
      <dgm:prSet/>
      <dgm:spPr/>
      <dgm:t>
        <a:bodyPr/>
        <a:lstStyle/>
        <a:p>
          <a:endParaRPr lang="en-US"/>
        </a:p>
      </dgm:t>
    </dgm:pt>
    <dgm:pt modelId="{26725FEE-32F8-48C0-98E0-AD459EE7B9B7}">
      <dgm:prSet/>
      <dgm:spPr/>
      <dgm:t>
        <a:bodyPr/>
        <a:lstStyle/>
        <a:p>
          <a:r>
            <a:rPr lang="en-GB"/>
            <a:t>Attitudes towards refuges and asylum seekers </a:t>
          </a:r>
          <a:endParaRPr lang="en-US"/>
        </a:p>
      </dgm:t>
    </dgm:pt>
    <dgm:pt modelId="{EF45EC97-9BBC-40BA-9555-670C8F3A8595}" type="parTrans" cxnId="{08A6C34A-2296-4060-9572-B43189825A65}">
      <dgm:prSet/>
      <dgm:spPr/>
      <dgm:t>
        <a:bodyPr/>
        <a:lstStyle/>
        <a:p>
          <a:endParaRPr lang="en-US"/>
        </a:p>
      </dgm:t>
    </dgm:pt>
    <dgm:pt modelId="{FB122ADC-9617-4719-AC5E-4E9686D71316}" type="sibTrans" cxnId="{08A6C34A-2296-4060-9572-B43189825A65}">
      <dgm:prSet/>
      <dgm:spPr/>
      <dgm:t>
        <a:bodyPr/>
        <a:lstStyle/>
        <a:p>
          <a:endParaRPr lang="en-US"/>
        </a:p>
      </dgm:t>
    </dgm:pt>
    <dgm:pt modelId="{A5743F27-D567-4FEF-83E1-4D65F5F30D33}">
      <dgm:prSet/>
      <dgm:spPr/>
      <dgm:t>
        <a:bodyPr/>
        <a:lstStyle/>
        <a:p>
          <a:r>
            <a:rPr lang="en-GB"/>
            <a:t>Impact of living with a prosthetic limb </a:t>
          </a:r>
          <a:endParaRPr lang="en-US"/>
        </a:p>
      </dgm:t>
    </dgm:pt>
    <dgm:pt modelId="{E2AF0027-7828-4E16-81DD-CD0CA7FB95BA}" type="parTrans" cxnId="{A894DB5A-374B-4BF1-B162-9F1C5017A100}">
      <dgm:prSet/>
      <dgm:spPr/>
      <dgm:t>
        <a:bodyPr/>
        <a:lstStyle/>
        <a:p>
          <a:endParaRPr lang="en-US"/>
        </a:p>
      </dgm:t>
    </dgm:pt>
    <dgm:pt modelId="{7A6AAF41-531C-4DDC-91CD-D214C720B565}" type="sibTrans" cxnId="{A894DB5A-374B-4BF1-B162-9F1C5017A100}">
      <dgm:prSet/>
      <dgm:spPr/>
      <dgm:t>
        <a:bodyPr/>
        <a:lstStyle/>
        <a:p>
          <a:endParaRPr lang="en-US"/>
        </a:p>
      </dgm:t>
    </dgm:pt>
    <dgm:pt modelId="{5BFB56E2-F715-4A1D-A084-FD711832B8AC}">
      <dgm:prSet/>
      <dgm:spPr/>
      <dgm:t>
        <a:bodyPr/>
        <a:lstStyle/>
        <a:p>
          <a:r>
            <a:rPr lang="en-GB" dirty="0"/>
            <a:t>Coping with genetic testing </a:t>
          </a:r>
          <a:endParaRPr lang="en-US" dirty="0"/>
        </a:p>
      </dgm:t>
    </dgm:pt>
    <dgm:pt modelId="{065B0FAC-3845-4BC9-A71A-069E58017751}" type="parTrans" cxnId="{5D2A89F5-C1C4-4985-84F9-A3D6BC7CC349}">
      <dgm:prSet/>
      <dgm:spPr/>
      <dgm:t>
        <a:bodyPr/>
        <a:lstStyle/>
        <a:p>
          <a:endParaRPr lang="en-US"/>
        </a:p>
      </dgm:t>
    </dgm:pt>
    <dgm:pt modelId="{BDF334ED-44AB-42A7-8893-FCF38D80FBDB}" type="sibTrans" cxnId="{5D2A89F5-C1C4-4985-84F9-A3D6BC7CC349}">
      <dgm:prSet/>
      <dgm:spPr/>
      <dgm:t>
        <a:bodyPr/>
        <a:lstStyle/>
        <a:p>
          <a:endParaRPr lang="en-US"/>
        </a:p>
      </dgm:t>
    </dgm:pt>
    <dgm:pt modelId="{49F7530E-73B5-4F65-849C-2FB9AADF2EA0}" type="pres">
      <dgm:prSet presAssocID="{F60F4915-739D-4183-9BE4-E52AD39B0B36}" presName="linear" presStyleCnt="0">
        <dgm:presLayoutVars>
          <dgm:animLvl val="lvl"/>
          <dgm:resizeHandles val="exact"/>
        </dgm:presLayoutVars>
      </dgm:prSet>
      <dgm:spPr/>
    </dgm:pt>
    <dgm:pt modelId="{2DF0BA50-252D-4F62-AA87-38D999D05F24}" type="pres">
      <dgm:prSet presAssocID="{D051581A-69FF-47A9-821F-91E2C5656AA9}" presName="parentText" presStyleLbl="node1" presStyleIdx="0" presStyleCnt="4">
        <dgm:presLayoutVars>
          <dgm:chMax val="0"/>
          <dgm:bulletEnabled val="1"/>
        </dgm:presLayoutVars>
      </dgm:prSet>
      <dgm:spPr/>
    </dgm:pt>
    <dgm:pt modelId="{0E8AE38F-C2F1-4491-BD22-2184AE64F284}" type="pres">
      <dgm:prSet presAssocID="{DF17C16F-F0C9-4845-B858-9A8750CB5B26}" presName="spacer" presStyleCnt="0"/>
      <dgm:spPr/>
    </dgm:pt>
    <dgm:pt modelId="{2C057673-185A-472D-BE84-5CB06B6EBE66}" type="pres">
      <dgm:prSet presAssocID="{26725FEE-32F8-48C0-98E0-AD459EE7B9B7}" presName="parentText" presStyleLbl="node1" presStyleIdx="1" presStyleCnt="4">
        <dgm:presLayoutVars>
          <dgm:chMax val="0"/>
          <dgm:bulletEnabled val="1"/>
        </dgm:presLayoutVars>
      </dgm:prSet>
      <dgm:spPr/>
    </dgm:pt>
    <dgm:pt modelId="{8F563072-258B-48AF-B850-D2EABE42D0B8}" type="pres">
      <dgm:prSet presAssocID="{FB122ADC-9617-4719-AC5E-4E9686D71316}" presName="spacer" presStyleCnt="0"/>
      <dgm:spPr/>
    </dgm:pt>
    <dgm:pt modelId="{ADC28461-28F2-420F-94C2-7F06E48300E4}" type="pres">
      <dgm:prSet presAssocID="{A5743F27-D567-4FEF-83E1-4D65F5F30D33}" presName="parentText" presStyleLbl="node1" presStyleIdx="2" presStyleCnt="4">
        <dgm:presLayoutVars>
          <dgm:chMax val="0"/>
          <dgm:bulletEnabled val="1"/>
        </dgm:presLayoutVars>
      </dgm:prSet>
      <dgm:spPr/>
    </dgm:pt>
    <dgm:pt modelId="{7761A9B0-643B-462B-B8FF-A3609736161E}" type="pres">
      <dgm:prSet presAssocID="{7A6AAF41-531C-4DDC-91CD-D214C720B565}" presName="spacer" presStyleCnt="0"/>
      <dgm:spPr/>
    </dgm:pt>
    <dgm:pt modelId="{8AB7230C-8C04-458E-9A01-91572509EFCB}" type="pres">
      <dgm:prSet presAssocID="{5BFB56E2-F715-4A1D-A084-FD711832B8AC}" presName="parentText" presStyleLbl="node1" presStyleIdx="3" presStyleCnt="4">
        <dgm:presLayoutVars>
          <dgm:chMax val="0"/>
          <dgm:bulletEnabled val="1"/>
        </dgm:presLayoutVars>
      </dgm:prSet>
      <dgm:spPr/>
    </dgm:pt>
  </dgm:ptLst>
  <dgm:cxnLst>
    <dgm:cxn modelId="{EC6DE65C-F364-418A-A2E3-4592103BB9DE}" type="presOf" srcId="{26725FEE-32F8-48C0-98E0-AD459EE7B9B7}" destId="{2C057673-185A-472D-BE84-5CB06B6EBE66}" srcOrd="0" destOrd="0" presId="urn:microsoft.com/office/officeart/2005/8/layout/vList2"/>
    <dgm:cxn modelId="{95D25768-AFF4-4BE8-A932-A6C534A3876F}" type="presOf" srcId="{A5743F27-D567-4FEF-83E1-4D65F5F30D33}" destId="{ADC28461-28F2-420F-94C2-7F06E48300E4}" srcOrd="0" destOrd="0" presId="urn:microsoft.com/office/officeart/2005/8/layout/vList2"/>
    <dgm:cxn modelId="{08A6C34A-2296-4060-9572-B43189825A65}" srcId="{F60F4915-739D-4183-9BE4-E52AD39B0B36}" destId="{26725FEE-32F8-48C0-98E0-AD459EE7B9B7}" srcOrd="1" destOrd="0" parTransId="{EF45EC97-9BBC-40BA-9555-670C8F3A8595}" sibTransId="{FB122ADC-9617-4719-AC5E-4E9686D71316}"/>
    <dgm:cxn modelId="{5E90546C-E7A9-4EFB-9E47-921E4069DF69}" srcId="{F60F4915-739D-4183-9BE4-E52AD39B0B36}" destId="{D051581A-69FF-47A9-821F-91E2C5656AA9}" srcOrd="0" destOrd="0" parTransId="{355C806A-F2DF-40F0-8F9A-D6E49FCF1D32}" sibTransId="{DF17C16F-F0C9-4845-B858-9A8750CB5B26}"/>
    <dgm:cxn modelId="{A894DB5A-374B-4BF1-B162-9F1C5017A100}" srcId="{F60F4915-739D-4183-9BE4-E52AD39B0B36}" destId="{A5743F27-D567-4FEF-83E1-4D65F5F30D33}" srcOrd="2" destOrd="0" parTransId="{E2AF0027-7828-4E16-81DD-CD0CA7FB95BA}" sibTransId="{7A6AAF41-531C-4DDC-91CD-D214C720B565}"/>
    <dgm:cxn modelId="{221F9E98-771E-4BBF-9212-1E82E0C2D42D}" type="presOf" srcId="{5BFB56E2-F715-4A1D-A084-FD711832B8AC}" destId="{8AB7230C-8C04-458E-9A01-91572509EFCB}" srcOrd="0" destOrd="0" presId="urn:microsoft.com/office/officeart/2005/8/layout/vList2"/>
    <dgm:cxn modelId="{C90E16A1-AC18-4C90-BA5D-15AFA7F2960F}" type="presOf" srcId="{D051581A-69FF-47A9-821F-91E2C5656AA9}" destId="{2DF0BA50-252D-4F62-AA87-38D999D05F24}" srcOrd="0" destOrd="0" presId="urn:microsoft.com/office/officeart/2005/8/layout/vList2"/>
    <dgm:cxn modelId="{DAD2E9DD-0EBA-40CF-BD7E-915D7109F70D}" type="presOf" srcId="{F60F4915-739D-4183-9BE4-E52AD39B0B36}" destId="{49F7530E-73B5-4F65-849C-2FB9AADF2EA0}" srcOrd="0" destOrd="0" presId="urn:microsoft.com/office/officeart/2005/8/layout/vList2"/>
    <dgm:cxn modelId="{5D2A89F5-C1C4-4985-84F9-A3D6BC7CC349}" srcId="{F60F4915-739D-4183-9BE4-E52AD39B0B36}" destId="{5BFB56E2-F715-4A1D-A084-FD711832B8AC}" srcOrd="3" destOrd="0" parTransId="{065B0FAC-3845-4BC9-A71A-069E58017751}" sibTransId="{BDF334ED-44AB-42A7-8893-FCF38D80FBDB}"/>
    <dgm:cxn modelId="{6D924D0D-CB10-44FD-A374-23E8FD3FB244}" type="presParOf" srcId="{49F7530E-73B5-4F65-849C-2FB9AADF2EA0}" destId="{2DF0BA50-252D-4F62-AA87-38D999D05F24}" srcOrd="0" destOrd="0" presId="urn:microsoft.com/office/officeart/2005/8/layout/vList2"/>
    <dgm:cxn modelId="{1580FFAD-386E-4467-B722-73070EC9DD31}" type="presParOf" srcId="{49F7530E-73B5-4F65-849C-2FB9AADF2EA0}" destId="{0E8AE38F-C2F1-4491-BD22-2184AE64F284}" srcOrd="1" destOrd="0" presId="urn:microsoft.com/office/officeart/2005/8/layout/vList2"/>
    <dgm:cxn modelId="{D8E67C5D-EA11-4EE0-B6A7-869A26CD76CF}" type="presParOf" srcId="{49F7530E-73B5-4F65-849C-2FB9AADF2EA0}" destId="{2C057673-185A-472D-BE84-5CB06B6EBE66}" srcOrd="2" destOrd="0" presId="urn:microsoft.com/office/officeart/2005/8/layout/vList2"/>
    <dgm:cxn modelId="{E7801BC4-6F83-447C-9302-400672784AB3}" type="presParOf" srcId="{49F7530E-73B5-4F65-849C-2FB9AADF2EA0}" destId="{8F563072-258B-48AF-B850-D2EABE42D0B8}" srcOrd="3" destOrd="0" presId="urn:microsoft.com/office/officeart/2005/8/layout/vList2"/>
    <dgm:cxn modelId="{21927ADB-802E-4D6A-AF4E-7E899CDB5CCC}" type="presParOf" srcId="{49F7530E-73B5-4F65-849C-2FB9AADF2EA0}" destId="{ADC28461-28F2-420F-94C2-7F06E48300E4}" srcOrd="4" destOrd="0" presId="urn:microsoft.com/office/officeart/2005/8/layout/vList2"/>
    <dgm:cxn modelId="{803D1E26-1DEE-4E7B-BE1A-5E71939D365B}" type="presParOf" srcId="{49F7530E-73B5-4F65-849C-2FB9AADF2EA0}" destId="{7761A9B0-643B-462B-B8FF-A3609736161E}" srcOrd="5" destOrd="0" presId="urn:microsoft.com/office/officeart/2005/8/layout/vList2"/>
    <dgm:cxn modelId="{8AFA9A26-DB65-4B1D-8B15-9BF8DA41F2EC}" type="presParOf" srcId="{49F7530E-73B5-4F65-849C-2FB9AADF2EA0}" destId="{8AB7230C-8C04-458E-9A01-91572509EFC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C864C-BBAA-4741-8D59-9AE02D1A1AF1}">
      <dsp:nvSpPr>
        <dsp:cNvPr id="0" name=""/>
        <dsp:cNvSpPr/>
      </dsp:nvSpPr>
      <dsp:spPr>
        <a:xfrm>
          <a:off x="0" y="214156"/>
          <a:ext cx="5347108" cy="4914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dirty="0"/>
            <a:t>You were taking part in a research study for credit, you really can't be bothered, so just press random buttons and pay no attention</a:t>
          </a:r>
        </a:p>
      </dsp:txBody>
      <dsp:txXfrm>
        <a:off x="239882" y="454038"/>
        <a:ext cx="4867344" cy="4434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C864C-BBAA-4741-8D59-9AE02D1A1AF1}">
      <dsp:nvSpPr>
        <dsp:cNvPr id="0" name=""/>
        <dsp:cNvSpPr/>
      </dsp:nvSpPr>
      <dsp:spPr>
        <a:xfrm>
          <a:off x="0" y="169156"/>
          <a:ext cx="5347108" cy="1591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baseline="0" dirty="0"/>
            <a:t>Were you being ethical? </a:t>
          </a:r>
          <a:endParaRPr lang="en-US" sz="4000" kern="1200" dirty="0"/>
        </a:p>
      </dsp:txBody>
      <dsp:txXfrm>
        <a:off x="77676" y="246832"/>
        <a:ext cx="5191756" cy="1435848"/>
      </dsp:txXfrm>
    </dsp:sp>
    <dsp:sp modelId="{A9FF9D9A-99FC-4103-8ADD-8B9FDD8ADC15}">
      <dsp:nvSpPr>
        <dsp:cNvPr id="0" name=""/>
        <dsp:cNvSpPr/>
      </dsp:nvSpPr>
      <dsp:spPr>
        <a:xfrm>
          <a:off x="0" y="1954273"/>
          <a:ext cx="5347108" cy="1591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dirty="0"/>
            <a:t>How would you feel if this was your research? </a:t>
          </a:r>
        </a:p>
      </dsp:txBody>
      <dsp:txXfrm>
        <a:off x="77676" y="2031949"/>
        <a:ext cx="5191756" cy="1435848"/>
      </dsp:txXfrm>
    </dsp:sp>
    <dsp:sp modelId="{3BECB121-05AF-4373-A19E-649182A98E83}">
      <dsp:nvSpPr>
        <dsp:cNvPr id="0" name=""/>
        <dsp:cNvSpPr/>
      </dsp:nvSpPr>
      <dsp:spPr>
        <a:xfrm>
          <a:off x="0" y="3751112"/>
          <a:ext cx="5347108" cy="1591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What could happen to that data?</a:t>
          </a:r>
          <a:endParaRPr lang="en-US" sz="4000" kern="1200" dirty="0"/>
        </a:p>
      </dsp:txBody>
      <dsp:txXfrm>
        <a:off x="77676" y="3828788"/>
        <a:ext cx="5191756" cy="14358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C864C-BBAA-4741-8D59-9AE02D1A1AF1}">
      <dsp:nvSpPr>
        <dsp:cNvPr id="0" name=""/>
        <dsp:cNvSpPr/>
      </dsp:nvSpPr>
      <dsp:spPr>
        <a:xfrm>
          <a:off x="0" y="45676"/>
          <a:ext cx="5347108" cy="52509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US" sz="5100" kern="1200" dirty="0"/>
            <a:t>You put pressure on a fellow student to take part in your study. They do so reluctantly…</a:t>
          </a:r>
        </a:p>
      </dsp:txBody>
      <dsp:txXfrm>
        <a:off x="256331" y="302007"/>
        <a:ext cx="4834446" cy="47382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C864C-BBAA-4741-8D59-9AE02D1A1AF1}">
      <dsp:nvSpPr>
        <dsp:cNvPr id="0" name=""/>
        <dsp:cNvSpPr/>
      </dsp:nvSpPr>
      <dsp:spPr>
        <a:xfrm>
          <a:off x="0" y="88817"/>
          <a:ext cx="5347108" cy="16639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How</a:t>
          </a:r>
          <a:r>
            <a:rPr lang="en-US" sz="3000" kern="1200" baseline="0" dirty="0"/>
            <a:t> does this make them feel? </a:t>
          </a:r>
          <a:endParaRPr lang="en-US" sz="3000" kern="1200" dirty="0"/>
        </a:p>
      </dsp:txBody>
      <dsp:txXfrm>
        <a:off x="81228" y="170045"/>
        <a:ext cx="5184652" cy="1501503"/>
      </dsp:txXfrm>
    </dsp:sp>
    <dsp:sp modelId="{A9FF9D9A-99FC-4103-8ADD-8B9FDD8ADC15}">
      <dsp:nvSpPr>
        <dsp:cNvPr id="0" name=""/>
        <dsp:cNvSpPr/>
      </dsp:nvSpPr>
      <dsp:spPr>
        <a:xfrm>
          <a:off x="0" y="1898214"/>
          <a:ext cx="5347108" cy="16639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How much would they engage honestly with the required task? </a:t>
          </a:r>
        </a:p>
      </dsp:txBody>
      <dsp:txXfrm>
        <a:off x="81228" y="1979442"/>
        <a:ext cx="5184652" cy="1501503"/>
      </dsp:txXfrm>
    </dsp:sp>
    <dsp:sp modelId="{3BECB121-05AF-4373-A19E-649182A98E83}">
      <dsp:nvSpPr>
        <dsp:cNvPr id="0" name=""/>
        <dsp:cNvSpPr/>
      </dsp:nvSpPr>
      <dsp:spPr>
        <a:xfrm>
          <a:off x="0" y="3678353"/>
          <a:ext cx="5347108" cy="16639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What could happen to that data?</a:t>
          </a:r>
          <a:endParaRPr lang="en-US" sz="3000" kern="1200" dirty="0"/>
        </a:p>
      </dsp:txBody>
      <dsp:txXfrm>
        <a:off x="81228" y="3759581"/>
        <a:ext cx="5184652" cy="15015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C864C-BBAA-4741-8D59-9AE02D1A1AF1}">
      <dsp:nvSpPr>
        <dsp:cNvPr id="0" name=""/>
        <dsp:cNvSpPr/>
      </dsp:nvSpPr>
      <dsp:spPr>
        <a:xfrm>
          <a:off x="0" y="251596"/>
          <a:ext cx="5347108" cy="4839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US" sz="4700" kern="1200" dirty="0"/>
            <a:t>You run a focus group which people overhear… or that you then chat to friends about….</a:t>
          </a:r>
        </a:p>
      </dsp:txBody>
      <dsp:txXfrm>
        <a:off x="236226" y="487822"/>
        <a:ext cx="4874656" cy="43666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C864C-BBAA-4741-8D59-9AE02D1A1AF1}">
      <dsp:nvSpPr>
        <dsp:cNvPr id="0" name=""/>
        <dsp:cNvSpPr/>
      </dsp:nvSpPr>
      <dsp:spPr>
        <a:xfrm>
          <a:off x="0" y="794656"/>
          <a:ext cx="5347108" cy="1193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Participants complain that confidentiality was breached</a:t>
          </a:r>
        </a:p>
      </dsp:txBody>
      <dsp:txXfrm>
        <a:off x="58257" y="852913"/>
        <a:ext cx="5230594" cy="1076886"/>
      </dsp:txXfrm>
    </dsp:sp>
    <dsp:sp modelId="{A9FF9D9A-99FC-4103-8ADD-8B9FDD8ADC15}">
      <dsp:nvSpPr>
        <dsp:cNvPr id="0" name=""/>
        <dsp:cNvSpPr/>
      </dsp:nvSpPr>
      <dsp:spPr>
        <a:xfrm>
          <a:off x="0" y="2133494"/>
          <a:ext cx="5347108" cy="1193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It is shown you did not follow your approved ethics</a:t>
          </a:r>
        </a:p>
      </dsp:txBody>
      <dsp:txXfrm>
        <a:off x="58257" y="2191751"/>
        <a:ext cx="5230594" cy="1076886"/>
      </dsp:txXfrm>
    </dsp:sp>
    <dsp:sp modelId="{3BECB121-05AF-4373-A19E-649182A98E83}">
      <dsp:nvSpPr>
        <dsp:cNvPr id="0" name=""/>
        <dsp:cNvSpPr/>
      </dsp:nvSpPr>
      <dsp:spPr>
        <a:xfrm>
          <a:off x="0" y="3494085"/>
          <a:ext cx="5347108" cy="1193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What are the consequences for the participant and for you?</a:t>
          </a:r>
          <a:endParaRPr lang="en-US" sz="3000" kern="1200" dirty="0"/>
        </a:p>
      </dsp:txBody>
      <dsp:txXfrm>
        <a:off x="58257" y="3552342"/>
        <a:ext cx="5230594" cy="10768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C864C-BBAA-4741-8D59-9AE02D1A1AF1}">
      <dsp:nvSpPr>
        <dsp:cNvPr id="0" name=""/>
        <dsp:cNvSpPr/>
      </dsp:nvSpPr>
      <dsp:spPr>
        <a:xfrm>
          <a:off x="0" y="160336"/>
          <a:ext cx="5347108" cy="5021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US" sz="5800" kern="1200" dirty="0"/>
            <a:t>You are gutted that your data doesn’t tell you what you wanted…..</a:t>
          </a:r>
        </a:p>
      </dsp:txBody>
      <dsp:txXfrm>
        <a:off x="245136" y="405472"/>
        <a:ext cx="4856836" cy="453136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C864C-BBAA-4741-8D59-9AE02D1A1AF1}">
      <dsp:nvSpPr>
        <dsp:cNvPr id="0" name=""/>
        <dsp:cNvSpPr/>
      </dsp:nvSpPr>
      <dsp:spPr>
        <a:xfrm>
          <a:off x="0" y="598869"/>
          <a:ext cx="5347108" cy="13392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100000"/>
            </a:lnSpc>
            <a:spcBef>
              <a:spcPct val="0"/>
            </a:spcBef>
            <a:spcAft>
              <a:spcPct val="35000"/>
            </a:spcAft>
            <a:buNone/>
          </a:pPr>
          <a:r>
            <a:rPr lang="en-US" sz="2200" kern="1200" dirty="0"/>
            <a:t>What would be the implications of a researcher faking their data? </a:t>
          </a:r>
        </a:p>
      </dsp:txBody>
      <dsp:txXfrm>
        <a:off x="65378" y="664247"/>
        <a:ext cx="5216352" cy="1208528"/>
      </dsp:txXfrm>
    </dsp:sp>
    <dsp:sp modelId="{A9FF9D9A-99FC-4103-8ADD-8B9FDD8ADC15}">
      <dsp:nvSpPr>
        <dsp:cNvPr id="0" name=""/>
        <dsp:cNvSpPr/>
      </dsp:nvSpPr>
      <dsp:spPr>
        <a:xfrm>
          <a:off x="0" y="2031272"/>
          <a:ext cx="5347108" cy="13392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100000"/>
            </a:lnSpc>
            <a:spcBef>
              <a:spcPct val="0"/>
            </a:spcBef>
            <a:spcAft>
              <a:spcPct val="35000"/>
            </a:spcAft>
            <a:buNone/>
          </a:pPr>
          <a:r>
            <a:rPr lang="en-US" sz="2200" kern="1200" dirty="0"/>
            <a:t>What would be the implications of a research participant faking their data?</a:t>
          </a:r>
        </a:p>
      </dsp:txBody>
      <dsp:txXfrm>
        <a:off x="65378" y="2096650"/>
        <a:ext cx="5216352" cy="1208528"/>
      </dsp:txXfrm>
    </dsp:sp>
    <dsp:sp modelId="{3BECB121-05AF-4373-A19E-649182A98E83}">
      <dsp:nvSpPr>
        <dsp:cNvPr id="0" name=""/>
        <dsp:cNvSpPr/>
      </dsp:nvSpPr>
      <dsp:spPr>
        <a:xfrm>
          <a:off x="0" y="3404158"/>
          <a:ext cx="5347108" cy="13392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100000"/>
            </a:lnSpc>
            <a:spcBef>
              <a:spcPct val="0"/>
            </a:spcBef>
            <a:spcAft>
              <a:spcPct val="35000"/>
            </a:spcAft>
            <a:buNone/>
          </a:pPr>
          <a:r>
            <a:rPr lang="en-GB" sz="2200" kern="1200" dirty="0"/>
            <a:t>What would be the impact of a research participant not completing a research study honestly or with due care and attention? </a:t>
          </a:r>
          <a:endParaRPr lang="en-US" sz="2200" kern="1200" dirty="0"/>
        </a:p>
      </dsp:txBody>
      <dsp:txXfrm>
        <a:off x="65378" y="3469536"/>
        <a:ext cx="5216352" cy="120852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F0BA50-252D-4F62-AA87-38D999D05F24}">
      <dsp:nvSpPr>
        <dsp:cNvPr id="0" name=""/>
        <dsp:cNvSpPr/>
      </dsp:nvSpPr>
      <dsp:spPr>
        <a:xfrm>
          <a:off x="0" y="68183"/>
          <a:ext cx="6263640" cy="1272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Supporting individuals living with incurable cancer</a:t>
          </a:r>
          <a:endParaRPr lang="en-US" sz="3200" kern="1200"/>
        </a:p>
      </dsp:txBody>
      <dsp:txXfrm>
        <a:off x="62141" y="130324"/>
        <a:ext cx="6139358" cy="1148678"/>
      </dsp:txXfrm>
    </dsp:sp>
    <dsp:sp modelId="{2C057673-185A-472D-BE84-5CB06B6EBE66}">
      <dsp:nvSpPr>
        <dsp:cNvPr id="0" name=""/>
        <dsp:cNvSpPr/>
      </dsp:nvSpPr>
      <dsp:spPr>
        <a:xfrm>
          <a:off x="0" y="1433303"/>
          <a:ext cx="6263640" cy="127296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Attitudes towards refuges and asylum seekers </a:t>
          </a:r>
          <a:endParaRPr lang="en-US" sz="3200" kern="1200"/>
        </a:p>
      </dsp:txBody>
      <dsp:txXfrm>
        <a:off x="62141" y="1495444"/>
        <a:ext cx="6139358" cy="1148678"/>
      </dsp:txXfrm>
    </dsp:sp>
    <dsp:sp modelId="{ADC28461-28F2-420F-94C2-7F06E48300E4}">
      <dsp:nvSpPr>
        <dsp:cNvPr id="0" name=""/>
        <dsp:cNvSpPr/>
      </dsp:nvSpPr>
      <dsp:spPr>
        <a:xfrm>
          <a:off x="0" y="2798423"/>
          <a:ext cx="6263640" cy="127296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Impact of living with a prosthetic limb </a:t>
          </a:r>
          <a:endParaRPr lang="en-US" sz="3200" kern="1200"/>
        </a:p>
      </dsp:txBody>
      <dsp:txXfrm>
        <a:off x="62141" y="2860564"/>
        <a:ext cx="6139358" cy="1148678"/>
      </dsp:txXfrm>
    </dsp:sp>
    <dsp:sp modelId="{8AB7230C-8C04-458E-9A01-91572509EFCB}">
      <dsp:nvSpPr>
        <dsp:cNvPr id="0" name=""/>
        <dsp:cNvSpPr/>
      </dsp:nvSpPr>
      <dsp:spPr>
        <a:xfrm>
          <a:off x="0" y="4163544"/>
          <a:ext cx="6263640" cy="12729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Coping with genetic testing </a:t>
          </a:r>
          <a:endParaRPr lang="en-US" sz="3200" kern="1200" dirty="0"/>
        </a:p>
      </dsp:txBody>
      <dsp:txXfrm>
        <a:off x="62141" y="4225685"/>
        <a:ext cx="6139358" cy="11486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66CF97-78E6-4F41-A704-E58DCE14DC64}"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CED537-00C6-411B-86AC-06BCD4C60912}" type="slidenum">
              <a:rPr lang="en-GB" smtClean="0"/>
              <a:t>‹#›</a:t>
            </a:fld>
            <a:endParaRPr lang="en-GB"/>
          </a:p>
        </p:txBody>
      </p:sp>
    </p:spTree>
    <p:extLst>
      <p:ext uri="{BB962C8B-B14F-4D97-AF65-F5344CB8AC3E}">
        <p14:creationId xmlns:p14="http://schemas.microsoft.com/office/powerpoint/2010/main" val="3458576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1</a:t>
            </a:fld>
            <a:endParaRPr lang="en-GB"/>
          </a:p>
        </p:txBody>
      </p:sp>
    </p:spTree>
    <p:extLst>
      <p:ext uri="{BB962C8B-B14F-4D97-AF65-F5344CB8AC3E}">
        <p14:creationId xmlns:p14="http://schemas.microsoft.com/office/powerpoint/2010/main" val="644506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Welcome to the introduction to the experiment</a:t>
            </a:r>
            <a:r>
              <a:rPr lang="en-GB" baseline="0" dirty="0"/>
              <a:t> management system, and a guide to our research environment in psychology and counselling, and how we conduct research here.</a:t>
            </a:r>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3</a:t>
            </a:fld>
            <a:endParaRPr lang="en-GB"/>
          </a:p>
        </p:txBody>
      </p:sp>
    </p:spTree>
    <p:extLst>
      <p:ext uri="{BB962C8B-B14F-4D97-AF65-F5344CB8AC3E}">
        <p14:creationId xmlns:p14="http://schemas.microsoft.com/office/powerpoint/2010/main" val="27734906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Many of you may be wondering why such an emphasis is being put on research,</a:t>
            </a:r>
            <a:r>
              <a:rPr lang="en-GB" baseline="0" dirty="0"/>
              <a:t> especially if you are just starting your degree course. You came here to be a psychologist or a counsellor, not a scientist. Well, the fact is that we are scientists in psychology and in counselling, because science is not a specific thing, it is an approach to doing things. Whether we are exploring people’s attitudes, their cognitive abilities, or the best method of counselling someone to overcome trauma, we must look at the evidence from research and decide upon the best approach. But how is that evidence generated? Well, a lot of it comes from people like us, in departments such as ours, in conjunction with people like you. Sometimes you may be the participants, sometimes you may be the researchers – that is part of what we do in the field of psychology and counselling. But to do this – to make sure that the research is robust, to make sure that those of you who may be the researchers of the future are practicing responsibly, ethically, and professionally, we must train you in the right ways of doing things, and that starts right from the beginning of your course of study.</a:t>
            </a:r>
            <a:endParaRPr lang="en-GB" dirty="0"/>
          </a:p>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4</a:t>
            </a:fld>
            <a:endParaRPr lang="en-GB"/>
          </a:p>
        </p:txBody>
      </p:sp>
    </p:spTree>
    <p:extLst>
      <p:ext uri="{BB962C8B-B14F-4D97-AF65-F5344CB8AC3E}">
        <p14:creationId xmlns:p14="http://schemas.microsoft.com/office/powerpoint/2010/main" val="23643692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are all hopefully aware of what accreditation of your course means. Essentially, </a:t>
            </a:r>
            <a:r>
              <a:rPr lang="en-GB" baseline="0" dirty="0"/>
              <a:t>that the standard of training that we provide you should be equivalent to that of other courses across the UK, and that when you leave your course at the end of your degree, provided you meet the requirements we and the BPS set out, potential employers or postgraduate course providers can expect you to possess a knowledge and skillset of a certain level. In order for this to happen we have to make sure that you are trained on certain things, and in certain ways – and one of the core domains that we are expected to train you in is research methods.</a:t>
            </a:r>
          </a:p>
          <a:p>
            <a:endParaRPr lang="en-GB" baseline="0" dirty="0"/>
          </a:p>
          <a:p>
            <a:r>
              <a:rPr lang="en-GB" baseline="0" dirty="0"/>
              <a:t>Research methods, statistical analysis, quantitative and qualitative research are integral parts of any psychology-related degree course at any level. As I said previously, we are a scientific discipline and research underpins everything that we do. In many of your modules you will find that this research is embedded within the content, whether that be through the research papers that you are asked to read to understand a key topic area or in the assessments that you carry out for them, such as designing a social psychology or cognitive psychology research project. However, there are some modules that are almost solely based around research, and elements of these modules expect you to display your research knowledge and understanding in them. What I am going to talk about with you in this video mostly relates to those modules.</a:t>
            </a:r>
            <a:endParaRPr lang="en-GB" dirty="0"/>
          </a:p>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5</a:t>
            </a:fld>
            <a:endParaRPr lang="en-GB"/>
          </a:p>
        </p:txBody>
      </p:sp>
    </p:spTree>
    <p:extLst>
      <p:ext uri="{BB962C8B-B14F-4D97-AF65-F5344CB8AC3E}">
        <p14:creationId xmlns:p14="http://schemas.microsoft.com/office/powerpoint/2010/main" val="11847088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are all hopefully aware of what accreditation of your course means. Essentially, </a:t>
            </a:r>
            <a:r>
              <a:rPr lang="en-GB" baseline="0" dirty="0"/>
              <a:t>that the standard of training that we provide you should be equivalent to that of other courses across the UK, and that when you leave your course at the end of your degree, provided you meet the requirements we and the BPS set out, potential employers or postgraduate course providers can expect you to possess a knowledge and skillset of a certain level. In order for this to happen we have to make sure that you are trained on certain things, and in certain ways – and one of the core domains that we are expected to train you in is research methods.</a:t>
            </a:r>
          </a:p>
          <a:p>
            <a:endParaRPr lang="en-GB" baseline="0" dirty="0"/>
          </a:p>
          <a:p>
            <a:r>
              <a:rPr lang="en-GB" baseline="0" dirty="0"/>
              <a:t>Research methods, statistical analysis, quantitative and qualitative research are integral parts of any psychology-related degree course at any level. As I said previously, we are a scientific discipline and research underpins everything that we do. In many of your modules you will find that this research is embedded within the content, whether that be through the research papers that you are asked to read to understand a key topic area or in the assessments that you carry out for them, such as designing a social psychology or cognitive psychology research project. However, there are some modules that are almost solely based around research, and elements of these modules expect you to display your research knowledge and understanding in them. What I am going to talk about with you about mostly relates to those modules.</a:t>
            </a:r>
            <a:endParaRPr lang="en-GB" dirty="0"/>
          </a:p>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6</a:t>
            </a:fld>
            <a:endParaRPr lang="en-GB"/>
          </a:p>
        </p:txBody>
      </p:sp>
    </p:spTree>
    <p:extLst>
      <p:ext uri="{BB962C8B-B14F-4D97-AF65-F5344CB8AC3E}">
        <p14:creationId xmlns:p14="http://schemas.microsoft.com/office/powerpoint/2010/main" val="4035852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years one and two, whilst there will be some opportunities for you to engage in research, you</a:t>
            </a:r>
            <a:r>
              <a:rPr lang="en-GB" baseline="0" dirty="0"/>
              <a:t> will mostly be focused upon participating in, and learning about, research methods – and there is a lot to learn. The most obvious thing that needs learning is the methods of research – the tools that we use, such as questionnaires, physiological measurement tools, cognitive tasks, personality assessment inventories, and many more. How to use them, how to score them, how to interpret and report the results are all major parts of your learning. But there are others as well – how to conduct research ethically for instance. After all, you are exploring one of the most sensitive subjects there is – people’s minds, their thoughts, opinions, beliefs – anyone who takes the ethics of that lightly has no right calling themselves a psychologist or a counsellor. We also have to consider our professional behaviour and how it impacts upon our participant or client, upon our employer or the university and, of course, how it reflects upon us. </a:t>
            </a:r>
          </a:p>
          <a:p>
            <a:endParaRPr lang="en-GB" baseline="0" dirty="0"/>
          </a:p>
          <a:p>
            <a:r>
              <a:rPr lang="en-GB" baseline="0" dirty="0"/>
              <a:t>At Level Six you will need to conduct your own research project, the Psychology Empirical Project – again, this is something that every student on an accredited psychology degree across the UK must do, and it shows your ability to carry out independent research alongside the application of all of those skills that you learnt in Levels Four and Five.</a:t>
            </a:r>
            <a:endParaRPr lang="en-GB" dirty="0"/>
          </a:p>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7</a:t>
            </a:fld>
            <a:endParaRPr lang="en-GB"/>
          </a:p>
        </p:txBody>
      </p:sp>
    </p:spTree>
    <p:extLst>
      <p:ext uri="{BB962C8B-B14F-4D97-AF65-F5344CB8AC3E}">
        <p14:creationId xmlns:p14="http://schemas.microsoft.com/office/powerpoint/2010/main" val="38386314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I said in the previous slide that we will teach you a lot of the research methods, the ethics, and the professionalism, but there is only so much that can be learnt from reading about things or seeing them on a screen. We have a motto in our department – don’t just learn psychology, do psychology – and the simple reason is, by experiencing things yourself and actually getting physically involved in things it can enhance your learning no end. Therefore, we encourage our students to get involved with research from the very beginning of their degree by being participants in the research that is taking place throughout the year. Therefore, you should see taking part in research as very much an integral part of your learning experience.</a:t>
            </a:r>
          </a:p>
          <a:p>
            <a:endParaRPr lang="en-GB" baseline="0" dirty="0"/>
          </a:p>
          <a:p>
            <a:r>
              <a:rPr lang="en-GB" baseline="0" dirty="0"/>
              <a:t>Secondly, by taking part in research you are providing a participant panel for those in their final year of study who are carrying out research – to put it quite simply, they need participants for their research. Final year student projects have to go through our ethics panel before they can recruit participants, and you can choose whether or not to take part in their study, but we encourage you to engage with the different types of study that each of them will be running.</a:t>
            </a:r>
          </a:p>
          <a:p>
            <a:endParaRPr lang="en-GB" baseline="0" dirty="0"/>
          </a:p>
          <a:p>
            <a:r>
              <a:rPr lang="en-GB" baseline="0" dirty="0"/>
              <a:t>Finally, we operate an equity principle when it comes to the participant panel – you should only be able to take out of something that you have put into. Therefore, whilst you have access to the equipment in the labs – after all, you are paying for your degree and that comes with it – your student fees don’t buy other students’ time, and that is where equity and reciprocity comes into play. We give one credit for every 10 minutes of participation in research that is booked through the EMS and the system keeps track of these credits. In short, if you do not do not gain enough credits, because you haven’t engaged in enough research throughout the two years, by the time you get to your final year, you do not get access to the participant panel. </a:t>
            </a:r>
          </a:p>
          <a:p>
            <a:r>
              <a:rPr lang="en-GB" baseline="0" dirty="0"/>
              <a:t>On your programme of study you will be expected to take gain 24 credits per year.</a:t>
            </a:r>
            <a:endParaRPr lang="en-GB" dirty="0"/>
          </a:p>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8</a:t>
            </a:fld>
            <a:endParaRPr lang="en-GB"/>
          </a:p>
        </p:txBody>
      </p:sp>
    </p:spTree>
    <p:extLst>
      <p:ext uri="{BB962C8B-B14F-4D97-AF65-F5344CB8AC3E}">
        <p14:creationId xmlns:p14="http://schemas.microsoft.com/office/powerpoint/2010/main" val="39577392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9</a:t>
            </a:fld>
            <a:endParaRPr lang="en-GB"/>
          </a:p>
        </p:txBody>
      </p:sp>
    </p:spTree>
    <p:extLst>
      <p:ext uri="{BB962C8B-B14F-4D97-AF65-F5344CB8AC3E}">
        <p14:creationId xmlns:p14="http://schemas.microsoft.com/office/powerpoint/2010/main" val="42782412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EMS</a:t>
            </a:r>
            <a:r>
              <a:rPr lang="en-GB" baseline="0" dirty="0"/>
              <a:t> is a very powerful and simple to use tool that allows you to see what research is taking place in the department, when, and where, and to sign up to take part in these research studies under conditions of anonymity. For online studies it also allows you to immediately access and complete them, and also acts as a record of your research participation regarding credits, studies that you have taken part in, etc.</a:t>
            </a:r>
            <a:endParaRPr lang="en-GB" dirty="0"/>
          </a:p>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10</a:t>
            </a:fld>
            <a:endParaRPr lang="en-GB"/>
          </a:p>
        </p:txBody>
      </p:sp>
    </p:spTree>
    <p:extLst>
      <p:ext uri="{BB962C8B-B14F-4D97-AF65-F5344CB8AC3E}">
        <p14:creationId xmlns:p14="http://schemas.microsoft.com/office/powerpoint/2010/main" val="18896911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You will be logging in to the system shortly and so I won’t go into too much detail. However, I do want to describe a couple of the features because they relate to how you take part in research in the department. As you can see from this screenshot of the main page inside the system, you are able to view the available studies to be signed up to using the green bar, keep track of how many credits you have collected and how many you have pending from studies that you are signed up to in the future, and see details of the studies that you are signed up to.</a:t>
            </a:r>
            <a:endParaRPr lang="en-GB" dirty="0"/>
          </a:p>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11</a:t>
            </a:fld>
            <a:endParaRPr lang="en-GB"/>
          </a:p>
        </p:txBody>
      </p:sp>
    </p:spTree>
    <p:extLst>
      <p:ext uri="{BB962C8B-B14F-4D97-AF65-F5344CB8AC3E}">
        <p14:creationId xmlns:p14="http://schemas.microsoft.com/office/powerpoint/2010/main" val="38731650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When you look for available studies you will be provided with information about what they involve so that you can decide whether you want to sign up to them or not and, if you do</a:t>
            </a:r>
            <a:r>
              <a:rPr lang="en-GB" baseline="0" dirty="0"/>
              <a:t> decide to sign up, researchers will often have multiple timeslots available for when the study is taking place so that you can make choices that fit best with your schedule.</a:t>
            </a:r>
            <a:endParaRPr lang="en-GB" dirty="0"/>
          </a:p>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12</a:t>
            </a:fld>
            <a:endParaRPr lang="en-GB"/>
          </a:p>
        </p:txBody>
      </p:sp>
    </p:spTree>
    <p:extLst>
      <p:ext uri="{BB962C8B-B14F-4D97-AF65-F5344CB8AC3E}">
        <p14:creationId xmlns:p14="http://schemas.microsoft.com/office/powerpoint/2010/main" val="21125231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will also</a:t>
            </a:r>
            <a:r>
              <a:rPr lang="en-GB" baseline="0" dirty="0"/>
              <a:t> receive reminders of studies that you have signed up to via your student email, and can put the times directly into your calendar.</a:t>
            </a:r>
            <a:endParaRPr lang="en-GB" dirty="0"/>
          </a:p>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13</a:t>
            </a:fld>
            <a:endParaRPr lang="en-GB"/>
          </a:p>
        </p:txBody>
      </p:sp>
    </p:spTree>
    <p:extLst>
      <p:ext uri="{BB962C8B-B14F-4D97-AF65-F5344CB8AC3E}">
        <p14:creationId xmlns:p14="http://schemas.microsoft.com/office/powerpoint/2010/main" val="13594640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So our system tracks your participation and makes sure that you are awarded the credits due to you for research that you have taken part in within the department, and also for us to see how you are engaging with different types of research.</a:t>
            </a:r>
          </a:p>
          <a:p>
            <a:endParaRPr lang="en-GB" baseline="0" dirty="0"/>
          </a:p>
          <a:p>
            <a:r>
              <a:rPr lang="en-GB" baseline="0" dirty="0"/>
              <a:t>It is important for you to understand that there is no reason to rush off and engage with this system immediately – in fact, we want you to take your time with this. Final year projects are currently going through ethics before they will be allowed onto the system, so for participants there will be limited studies to sign to in the first few weeks. </a:t>
            </a:r>
            <a:endParaRPr lang="en-GB" dirty="0"/>
          </a:p>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14</a:t>
            </a:fld>
            <a:endParaRPr lang="en-GB"/>
          </a:p>
        </p:txBody>
      </p:sp>
    </p:spTree>
    <p:extLst>
      <p:ext uri="{BB962C8B-B14F-4D97-AF65-F5344CB8AC3E}">
        <p14:creationId xmlns:p14="http://schemas.microsoft.com/office/powerpoint/2010/main" val="152203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Finally, I want to talk about the research environment itself. We are training you in many aspects of psychology, and when it comes to the labs it can be easy to think that it is all about research – however, it is also about those transferable skills that will make you employable professionals whatever field you go into. This involves carrying out high quality research but also involves things such as treating the environment and the individuals working in that environment with respect; being responsible for your actions and turning up on time – and that goes for participants and researchers; following clear instructions and protocols</a:t>
            </a:r>
            <a:r>
              <a:rPr lang="en-GB" baseline="0" dirty="0"/>
              <a:t>. We take research seriously in the department and we expect our students to as well, just as they are expected to on all accredited courses across the UK.</a:t>
            </a:r>
          </a:p>
          <a:p>
            <a:endParaRPr lang="en-GB" baseline="0" dirty="0"/>
          </a:p>
          <a:p>
            <a:r>
              <a:rPr lang="en-GB" baseline="0" dirty="0"/>
              <a:t>Because of this you will see in the training information that there are things that are expected of you and your behaviour, and there are also penalties for not engaging in the correct way – for example, if you book on to a study and do not turn up to it you will be penalised credits instead of being awarded them – you have taken up the researchers time and stopped someone else from signing up to that timeslot so this, again, is about fairness and professionalism.</a:t>
            </a:r>
          </a:p>
          <a:p>
            <a:endParaRPr lang="en-GB" baseline="0" dirty="0"/>
          </a:p>
          <a:p>
            <a:r>
              <a:rPr lang="en-GB" baseline="0" dirty="0"/>
              <a:t>For the Swansea programmes – that is, BSc Psychology and BSc Psychology and Counselling, and BSc Psychology and Criminology - we have set up the system so that 14 of your 24 credits must be collected by taking part in on-campus studies; only 10 of your credits can be gained through online studies. As I said previously, it is important that you learn how physical studies run for your wider learning and because a number of your assessments will involve running physical studies on other modules. </a:t>
            </a:r>
          </a:p>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15</a:t>
            </a:fld>
            <a:endParaRPr lang="en-GB"/>
          </a:p>
        </p:txBody>
      </p:sp>
    </p:spTree>
    <p:extLst>
      <p:ext uri="{BB962C8B-B14F-4D97-AF65-F5344CB8AC3E}">
        <p14:creationId xmlns:p14="http://schemas.microsoft.com/office/powerpoint/2010/main" val="12000350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Emails relating to research will go out from the Experiment Management System itself, but if you have any queries about what has been covered here then please contact psychlabs@uwtsd.ac.uk. Thanks for listening.</a:t>
            </a:r>
          </a:p>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17</a:t>
            </a:fld>
            <a:endParaRPr lang="en-GB"/>
          </a:p>
        </p:txBody>
      </p:sp>
    </p:spTree>
    <p:extLst>
      <p:ext uri="{BB962C8B-B14F-4D97-AF65-F5344CB8AC3E}">
        <p14:creationId xmlns:p14="http://schemas.microsoft.com/office/powerpoint/2010/main" val="33111205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18</a:t>
            </a:fld>
            <a:endParaRPr lang="en-GB"/>
          </a:p>
        </p:txBody>
      </p:sp>
    </p:spTree>
    <p:extLst>
      <p:ext uri="{BB962C8B-B14F-4D97-AF65-F5344CB8AC3E}">
        <p14:creationId xmlns:p14="http://schemas.microsoft.com/office/powerpoint/2010/main" val="27091416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90EE14-834E-99BD-7DBD-492FA0ABD1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95867B-029C-3DB1-9140-1595898969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54BD20-9273-E594-E21B-0B849A1A919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171F6E8-E21C-D63B-E934-A40293284E3E}"/>
              </a:ext>
            </a:extLst>
          </p:cNvPr>
          <p:cNvSpPr>
            <a:spLocks noGrp="1"/>
          </p:cNvSpPr>
          <p:nvPr>
            <p:ph type="sldNum" sz="quarter" idx="5"/>
          </p:nvPr>
        </p:nvSpPr>
        <p:spPr/>
        <p:txBody>
          <a:bodyPr/>
          <a:lstStyle/>
          <a:p>
            <a:fld id="{9CCED537-00C6-411B-86AC-06BCD4C60912}" type="slidenum">
              <a:rPr lang="en-GB" smtClean="0"/>
              <a:t>19</a:t>
            </a:fld>
            <a:endParaRPr lang="en-GB"/>
          </a:p>
        </p:txBody>
      </p:sp>
    </p:spTree>
    <p:extLst>
      <p:ext uri="{BB962C8B-B14F-4D97-AF65-F5344CB8AC3E}">
        <p14:creationId xmlns:p14="http://schemas.microsoft.com/office/powerpoint/2010/main" val="37986771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DBBD73-C39E-4AB8-B1BE-0F13FF88CBA1}" type="slidenum">
              <a:rPr lang="en-GB" smtClean="0"/>
              <a:t>24</a:t>
            </a:fld>
            <a:endParaRPr lang="en-GB"/>
          </a:p>
        </p:txBody>
      </p:sp>
    </p:spTree>
    <p:extLst>
      <p:ext uri="{BB962C8B-B14F-4D97-AF65-F5344CB8AC3E}">
        <p14:creationId xmlns:p14="http://schemas.microsoft.com/office/powerpoint/2010/main" val="25576424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41</a:t>
            </a:fld>
            <a:endParaRPr lang="en-GB"/>
          </a:p>
        </p:txBody>
      </p:sp>
    </p:spTree>
    <p:extLst>
      <p:ext uri="{BB962C8B-B14F-4D97-AF65-F5344CB8AC3E}">
        <p14:creationId xmlns:p14="http://schemas.microsoft.com/office/powerpoint/2010/main" val="5048203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7965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77072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742AC-4F89-400B-9BD0-60620EC9E1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19446ED-E851-44EB-B258-AE6BF4F116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27995D2-4DE6-4A9F-AC80-FA9557339D3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870E09E-676C-4E47-841E-2EBEC2406FB6}"/>
              </a:ext>
            </a:extLst>
          </p:cNvPr>
          <p:cNvSpPr>
            <a:spLocks noGrp="1"/>
          </p:cNvSpPr>
          <p:nvPr>
            <p:ph type="dt" sz="half" idx="10"/>
          </p:nvPr>
        </p:nvSpPr>
        <p:spPr/>
        <p:txBody>
          <a:bodyPr/>
          <a:lstStyle/>
          <a:p>
            <a:fld id="{0CDCF99A-A818-436B-8F72-4E3EF6883DB9}" type="datetimeFigureOut">
              <a:rPr lang="en-GB" smtClean="0"/>
              <a:t>11/10/2026</a:t>
            </a:fld>
            <a:endParaRPr lang="en-GB"/>
          </a:p>
        </p:txBody>
      </p:sp>
      <p:sp>
        <p:nvSpPr>
          <p:cNvPr id="6" name="Footer Placeholder 5">
            <a:extLst>
              <a:ext uri="{FF2B5EF4-FFF2-40B4-BE49-F238E27FC236}">
                <a16:creationId xmlns:a16="http://schemas.microsoft.com/office/drawing/2014/main" id="{8E7E1EC2-0D63-433F-BF47-D75B44832E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25601B-D4D9-42A9-9904-3C316DC87A6A}"/>
              </a:ext>
            </a:extLst>
          </p:cNvPr>
          <p:cNvSpPr>
            <a:spLocks noGrp="1"/>
          </p:cNvSpPr>
          <p:nvPr>
            <p:ph type="sldNum" sz="quarter" idx="12"/>
          </p:nvPr>
        </p:nvSpPr>
        <p:spPr/>
        <p:txBody>
          <a:bodyPr/>
          <a:lstStyle/>
          <a:p>
            <a:fld id="{C0CF2B03-FB29-4FE3-A970-F228B9F1E7C2}" type="slidenum">
              <a:rPr lang="en-GB" smtClean="0"/>
              <a:t>‹#›</a:t>
            </a:fld>
            <a:endParaRPr lang="en-GB"/>
          </a:p>
        </p:txBody>
      </p:sp>
    </p:spTree>
    <p:extLst>
      <p:ext uri="{BB962C8B-B14F-4D97-AF65-F5344CB8AC3E}">
        <p14:creationId xmlns:p14="http://schemas.microsoft.com/office/powerpoint/2010/main" val="3070197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86670-689F-42B1-BA19-A3CFCE4015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CD18C2-5821-4F62-A5E7-2C5C8A939E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0F3B99-45FB-46ED-AD62-70B8D9E46B7B}"/>
              </a:ext>
            </a:extLst>
          </p:cNvPr>
          <p:cNvSpPr>
            <a:spLocks noGrp="1"/>
          </p:cNvSpPr>
          <p:nvPr>
            <p:ph type="dt" sz="half" idx="10"/>
          </p:nvPr>
        </p:nvSpPr>
        <p:spPr/>
        <p:txBody>
          <a:bodyPr/>
          <a:lstStyle/>
          <a:p>
            <a:fld id="{0CDCF99A-A818-436B-8F72-4E3EF6883DB9}" type="datetimeFigureOut">
              <a:rPr lang="en-GB" smtClean="0"/>
              <a:t>11/10/2026</a:t>
            </a:fld>
            <a:endParaRPr lang="en-GB"/>
          </a:p>
        </p:txBody>
      </p:sp>
      <p:sp>
        <p:nvSpPr>
          <p:cNvPr id="5" name="Footer Placeholder 4">
            <a:extLst>
              <a:ext uri="{FF2B5EF4-FFF2-40B4-BE49-F238E27FC236}">
                <a16:creationId xmlns:a16="http://schemas.microsoft.com/office/drawing/2014/main" id="{0A6F89D1-60FD-4139-B20D-C1E715275A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2E2552-C28B-4E11-8823-26842BCAE6AB}"/>
              </a:ext>
            </a:extLst>
          </p:cNvPr>
          <p:cNvSpPr>
            <a:spLocks noGrp="1"/>
          </p:cNvSpPr>
          <p:nvPr>
            <p:ph type="sldNum" sz="quarter" idx="12"/>
          </p:nvPr>
        </p:nvSpPr>
        <p:spPr/>
        <p:txBody>
          <a:bodyPr/>
          <a:lstStyle/>
          <a:p>
            <a:fld id="{C0CF2B03-FB29-4FE3-A970-F228B9F1E7C2}" type="slidenum">
              <a:rPr lang="en-GB" smtClean="0"/>
              <a:t>‹#›</a:t>
            </a:fld>
            <a:endParaRPr lang="en-GB"/>
          </a:p>
        </p:txBody>
      </p:sp>
    </p:spTree>
    <p:extLst>
      <p:ext uri="{BB962C8B-B14F-4D97-AF65-F5344CB8AC3E}">
        <p14:creationId xmlns:p14="http://schemas.microsoft.com/office/powerpoint/2010/main" val="3485615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649" r:id="rId6"/>
    <p:sldLayoutId id="2147483650" r:id="rId7"/>
    <p:sldLayoutId id="2147483708" r:id="rId8"/>
    <p:sldLayoutId id="2147483709" r:id="rId9"/>
    <p:sldLayoutId id="2147483710"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eur01.safelinks.protection.outlook.com/?url=https%3A%2F%2Fmy.matterport.com%2Fshow%2F%3Fm%3DCMpVSH37GW7&amp;data=05%7C02%7Cpaul.hutchings%40uwtsd.ac.uk%7Ceee77001217a481b3d7708de3cac5457%7C4e0f11f9046e45059cb8db2152311e21%7C0%7C0%7C639014908017805620%7CUnknown%7CTWFpbGZsb3d8eyJFbXB0eU1hcGkiOnRydWUsIlYiOiIwLjAuMDAwMCIsIlAiOiJXaW4zMiIsIkFOIjoiTWFpbCIsIldUIjoyfQ%3D%3D%7C0%7C%7C%7C&amp;sdata=22WJedCTylezPJLWFFP9ES%2Bg3P44oblp6BQa1X%2FO%2FAQ%3D&amp;reserved=0"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1.png"/><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6.xml.rels><?xml version="1.0" encoding="UTF-8" standalone="yes"?>
<Relationships xmlns="http://schemas.openxmlformats.org/package/2006/relationships"><Relationship Id="rId8" Type="http://schemas.openxmlformats.org/officeDocument/2006/relationships/hyperlink" Target="https://www.enago.com/es/academy/importance-of-research-ethics/" TargetMode="External"/><Relationship Id="rId3" Type="http://schemas.openxmlformats.org/officeDocument/2006/relationships/diagramLayout" Target="../diagrams/layout2.xml"/><Relationship Id="rId7" Type="http://schemas.openxmlformats.org/officeDocument/2006/relationships/image" Target="../media/image22.png"/><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hyperlink" Target="https://creativecommons.org/licenses/by-nc-sa/3.0/" TargetMode="Externa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1.png"/><Relationship Id="rId2" Type="http://schemas.openxmlformats.org/officeDocument/2006/relationships/diagramData" Target="../diagrams/data3.xml"/><Relationship Id="rId1" Type="http://schemas.openxmlformats.org/officeDocument/2006/relationships/slideLayout" Target="../slideLayouts/slideLayout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8" Type="http://schemas.openxmlformats.org/officeDocument/2006/relationships/hyperlink" Target="https://thebluediamondgallery.com/tablet-dictionary/e/ethics.html" TargetMode="External"/><Relationship Id="rId3" Type="http://schemas.openxmlformats.org/officeDocument/2006/relationships/diagramLayout" Target="../diagrams/layout4.xml"/><Relationship Id="rId7" Type="http://schemas.openxmlformats.org/officeDocument/2006/relationships/image" Target="../media/image23.jpg"/><Relationship Id="rId2" Type="http://schemas.openxmlformats.org/officeDocument/2006/relationships/diagramData" Target="../diagrams/data4.xml"/><Relationship Id="rId1" Type="http://schemas.openxmlformats.org/officeDocument/2006/relationships/slideLayout" Target="../slideLayouts/slideLayout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 Id="rId9" Type="http://schemas.openxmlformats.org/officeDocument/2006/relationships/hyperlink" Target="https://creativecommons.org/licenses/by-sa/3.0/" TargetMode="Externa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21.png"/><Relationship Id="rId2" Type="http://schemas.openxmlformats.org/officeDocument/2006/relationships/diagramData" Target="../diagrams/data5.xml"/><Relationship Id="rId1" Type="http://schemas.openxmlformats.org/officeDocument/2006/relationships/slideLayout" Target="../slideLayouts/slideLayout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24.png"/><Relationship Id="rId2" Type="http://schemas.openxmlformats.org/officeDocument/2006/relationships/diagramData" Target="../diagrams/data6.xml"/><Relationship Id="rId1" Type="http://schemas.openxmlformats.org/officeDocument/2006/relationships/slideLayout" Target="../slideLayouts/slideLayout9.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21.png"/><Relationship Id="rId2" Type="http://schemas.openxmlformats.org/officeDocument/2006/relationships/diagramData" Target="../diagrams/data7.xml"/><Relationship Id="rId1" Type="http://schemas.openxmlformats.org/officeDocument/2006/relationships/slideLayout" Target="../slideLayouts/slideLayout9.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2.xml.rels><?xml version="1.0" encoding="UTF-8" standalone="yes"?>
<Relationships xmlns="http://schemas.openxmlformats.org/package/2006/relationships"><Relationship Id="rId8" Type="http://schemas.openxmlformats.org/officeDocument/2006/relationships/hyperlink" Target="https://researchleap.com/fraud-theories-white-collar-crimes-lessons-nigerian-banking-industry/" TargetMode="External"/><Relationship Id="rId3" Type="http://schemas.openxmlformats.org/officeDocument/2006/relationships/diagramLayout" Target="../diagrams/layout8.xml"/><Relationship Id="rId7" Type="http://schemas.openxmlformats.org/officeDocument/2006/relationships/image" Target="../media/image25.png"/><Relationship Id="rId2" Type="http://schemas.openxmlformats.org/officeDocument/2006/relationships/diagramData" Target="../diagrams/data8.xml"/><Relationship Id="rId1" Type="http://schemas.openxmlformats.org/officeDocument/2006/relationships/slideLayout" Target="../slideLayouts/slideLayout9.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 Id="rId9" Type="http://schemas.openxmlformats.org/officeDocument/2006/relationships/hyperlink" Target="https://creativecommons.org/licenses/by/3.0/" TargetMode="Externa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0.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1A6E9CB-CD44-A3EF-CE61-2D8691DCAC1C}"/>
              </a:ext>
            </a:extLst>
          </p:cNvPr>
          <p:cNvSpPr>
            <a:spLocks noGrp="1"/>
          </p:cNvSpPr>
          <p:nvPr>
            <p:ph type="title"/>
          </p:nvPr>
        </p:nvSpPr>
        <p:spPr>
          <a:xfrm>
            <a:off x="301657" y="1420926"/>
            <a:ext cx="11594969" cy="1325563"/>
          </a:xfrm>
        </p:spPr>
        <p:txBody>
          <a:bodyPr/>
          <a:lstStyle/>
          <a:p>
            <a:pPr algn="ctr"/>
            <a:r>
              <a:rPr lang="en-US" b="1" dirty="0"/>
              <a:t>ECPS4022 Skills for Success in Psychology</a:t>
            </a:r>
          </a:p>
        </p:txBody>
      </p:sp>
      <p:sp>
        <p:nvSpPr>
          <p:cNvPr id="8" name="Content Placeholder 2">
            <a:extLst>
              <a:ext uri="{FF2B5EF4-FFF2-40B4-BE49-F238E27FC236}">
                <a16:creationId xmlns:a16="http://schemas.microsoft.com/office/drawing/2014/main" id="{1508F0A2-62A9-E9DF-BBD8-FFBFE439B08E}"/>
              </a:ext>
            </a:extLst>
          </p:cNvPr>
          <p:cNvSpPr>
            <a:spLocks noGrp="1"/>
          </p:cNvSpPr>
          <p:nvPr>
            <p:ph idx="1"/>
          </p:nvPr>
        </p:nvSpPr>
        <p:spPr>
          <a:xfrm>
            <a:off x="301657" y="2881426"/>
            <a:ext cx="11594969" cy="3651349"/>
          </a:xfrm>
        </p:spPr>
        <p:txBody>
          <a:bodyPr>
            <a:normAutofit/>
          </a:bodyPr>
          <a:lstStyle/>
          <a:p>
            <a:pPr marL="0" indent="0">
              <a:buNone/>
            </a:pPr>
            <a:r>
              <a:rPr lang="en-US" dirty="0"/>
              <a:t>Week 4: </a:t>
            </a:r>
            <a:r>
              <a:rPr lang="en-GB" b="1" dirty="0"/>
              <a:t>Being a Professional</a:t>
            </a:r>
          </a:p>
          <a:p>
            <a:pPr marL="0" indent="0">
              <a:buNone/>
            </a:pPr>
            <a:endParaRPr lang="en-GB" b="1" dirty="0"/>
          </a:p>
          <a:p>
            <a:pPr marL="0" indent="0">
              <a:buNone/>
            </a:pPr>
            <a:r>
              <a:rPr lang="en-GB" b="1" dirty="0">
                <a:latin typeface="Blackadder ITC" panose="04020505051007020D02" pitchFamily="82" charset="0"/>
              </a:rPr>
              <a:t>“Our actions influence those around us, and we must be mindful of this at all times."</a:t>
            </a:r>
            <a:endParaRPr lang="en-US" dirty="0">
              <a:latin typeface="Blackadder ITC" panose="04020505051007020D02" pitchFamily="82" charset="0"/>
            </a:endParaRPr>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4231018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CDADEA5-07C1-2364-2E38-283E6ED13BCB}"/>
              </a:ext>
            </a:extLst>
          </p:cNvPr>
          <p:cNvSpPr>
            <a:spLocks noGrp="1"/>
          </p:cNvSpPr>
          <p:nvPr>
            <p:ph type="title"/>
          </p:nvPr>
        </p:nvSpPr>
        <p:spPr>
          <a:xfrm>
            <a:off x="358219" y="365125"/>
            <a:ext cx="11481847" cy="741299"/>
          </a:xfrm>
        </p:spPr>
        <p:txBody>
          <a:bodyPr>
            <a:noAutofit/>
          </a:bodyPr>
          <a:lstStyle/>
          <a:p>
            <a:pPr fontAlgn="base"/>
            <a:r>
              <a:rPr lang="en-GB" sz="3200" b="1" dirty="0"/>
              <a:t>Session 1 (2 Hours): Research Participation and the EMS  </a:t>
            </a:r>
            <a:br>
              <a:rPr lang="en-GB" sz="3200" b="1" dirty="0"/>
            </a:br>
            <a:endParaRPr lang="en-US" sz="3200" b="1" dirty="0"/>
          </a:p>
        </p:txBody>
      </p:sp>
      <p:sp>
        <p:nvSpPr>
          <p:cNvPr id="10" name="Content Placeholder 2">
            <a:extLst>
              <a:ext uri="{FF2B5EF4-FFF2-40B4-BE49-F238E27FC236}">
                <a16:creationId xmlns:a16="http://schemas.microsoft.com/office/drawing/2014/main" id="{EC036EB0-4395-AFB5-6F88-53D14B3BB71D}"/>
              </a:ext>
            </a:extLst>
          </p:cNvPr>
          <p:cNvSpPr>
            <a:spLocks noGrp="1"/>
          </p:cNvSpPr>
          <p:nvPr>
            <p:ph idx="1"/>
          </p:nvPr>
        </p:nvSpPr>
        <p:spPr>
          <a:xfrm>
            <a:off x="358219" y="1825625"/>
            <a:ext cx="11481847" cy="3575934"/>
          </a:xfrm>
        </p:spPr>
        <p:txBody>
          <a:bodyPr/>
          <a:lstStyle/>
          <a:p>
            <a:pPr fontAlgn="base"/>
            <a:r>
              <a:rPr lang="en-GB" b="1" dirty="0"/>
              <a:t>Session Aim</a:t>
            </a:r>
            <a:r>
              <a:rPr lang="en-GB" dirty="0"/>
              <a:t> </a:t>
            </a:r>
          </a:p>
          <a:p>
            <a:pPr fontAlgn="base"/>
            <a:r>
              <a:rPr lang="en-GB" dirty="0"/>
              <a:t>To ensure students have an understanding of the Experiment Management System (EMS) and to explain the processes and expectations of research participation.</a:t>
            </a:r>
          </a:p>
          <a:p>
            <a:endParaRPr lang="en-US" dirty="0"/>
          </a:p>
        </p:txBody>
      </p:sp>
    </p:spTree>
    <p:extLst>
      <p:ext uri="{BB962C8B-B14F-4D97-AF65-F5344CB8AC3E}">
        <p14:creationId xmlns:p14="http://schemas.microsoft.com/office/powerpoint/2010/main" val="24692244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AD0DC-F814-0634-6BDB-150FDA058D0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B16CB53-E7CE-CDB8-0BFA-42734943BEE3}"/>
              </a:ext>
            </a:extLst>
          </p:cNvPr>
          <p:cNvSpPr>
            <a:spLocks noGrp="1"/>
          </p:cNvSpPr>
          <p:nvPr>
            <p:ph idx="1"/>
          </p:nvPr>
        </p:nvSpPr>
        <p:spPr/>
        <p:txBody>
          <a:bodyPr>
            <a:normAutofit/>
          </a:bodyPr>
          <a:lstStyle/>
          <a:p>
            <a:pPr marL="0" indent="0" algn="ctr">
              <a:buNone/>
            </a:pPr>
            <a:r>
              <a:rPr lang="en-GB" sz="4000" dirty="0"/>
              <a:t>Introduction to the Experiment Management System (EMS) and the Psychology Research Environment</a:t>
            </a:r>
          </a:p>
        </p:txBody>
      </p:sp>
      <p:sp>
        <p:nvSpPr>
          <p:cNvPr id="4" name="Subtitle 2">
            <a:extLst>
              <a:ext uri="{FF2B5EF4-FFF2-40B4-BE49-F238E27FC236}">
                <a16:creationId xmlns:a16="http://schemas.microsoft.com/office/drawing/2014/main" id="{11BA5245-76E1-F2CD-870F-7106B95A24DD}"/>
              </a:ext>
            </a:extLst>
          </p:cNvPr>
          <p:cNvSpPr txBox="1">
            <a:spLocks/>
          </p:cNvSpPr>
          <p:nvPr/>
        </p:nvSpPr>
        <p:spPr>
          <a:xfrm>
            <a:off x="351934" y="4250915"/>
            <a:ext cx="11028557" cy="86868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a:t>Assoc Prof Paul Hutchings </a:t>
            </a:r>
          </a:p>
          <a:p>
            <a:pPr marL="0" indent="0">
              <a:buFont typeface="Arial" panose="020B0604020202020204" pitchFamily="34" charset="0"/>
              <a:buNone/>
            </a:pPr>
            <a:endParaRPr lang="en-GB" sz="2000"/>
          </a:p>
          <a:p>
            <a:pPr marL="0" indent="0">
              <a:buFont typeface="Arial" panose="020B0604020202020204" pitchFamily="34" charset="0"/>
              <a:buNone/>
            </a:pPr>
            <a:r>
              <a:rPr lang="en-GB" sz="2000"/>
              <a:t>Dr Katie Sullivan </a:t>
            </a:r>
            <a:endParaRPr lang="en-GB" sz="2000" b="1" dirty="0"/>
          </a:p>
        </p:txBody>
      </p:sp>
    </p:spTree>
    <p:extLst>
      <p:ext uri="{BB962C8B-B14F-4D97-AF65-F5344CB8AC3E}">
        <p14:creationId xmlns:p14="http://schemas.microsoft.com/office/powerpoint/2010/main" val="2533139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AB749-A493-0EA2-2C61-D8F8538D7F3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21CEC58-FFE4-837E-6125-96C061F6EF7D}"/>
              </a:ext>
            </a:extLst>
          </p:cNvPr>
          <p:cNvSpPr>
            <a:spLocks noGrp="1"/>
          </p:cNvSpPr>
          <p:nvPr>
            <p:ph idx="1"/>
          </p:nvPr>
        </p:nvSpPr>
        <p:spPr/>
        <p:txBody>
          <a:bodyPr>
            <a:normAutofit/>
          </a:bodyPr>
          <a:lstStyle/>
          <a:p>
            <a:pPr marL="0" indent="0" algn="ctr">
              <a:buNone/>
            </a:pPr>
            <a:r>
              <a:rPr lang="en-GB" sz="11500" dirty="0"/>
              <a:t>EMS &amp; Research</a:t>
            </a:r>
          </a:p>
        </p:txBody>
      </p:sp>
    </p:spTree>
    <p:extLst>
      <p:ext uri="{BB962C8B-B14F-4D97-AF65-F5344CB8AC3E}">
        <p14:creationId xmlns:p14="http://schemas.microsoft.com/office/powerpoint/2010/main" val="1074544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EEECA9C-8832-2E65-4E99-ED16C5F92693}"/>
              </a:ext>
            </a:extLst>
          </p:cNvPr>
          <p:cNvSpPr>
            <a:spLocks noGrp="1"/>
          </p:cNvSpPr>
          <p:nvPr>
            <p:ph type="title"/>
          </p:nvPr>
        </p:nvSpPr>
        <p:spPr>
          <a:xfrm>
            <a:off x="358219" y="118546"/>
            <a:ext cx="11481847" cy="703387"/>
          </a:xfrm>
        </p:spPr>
        <p:txBody>
          <a:bodyPr anchor="ctr">
            <a:normAutofit/>
          </a:bodyPr>
          <a:lstStyle/>
          <a:p>
            <a:pPr algn="ctr"/>
            <a:r>
              <a:rPr lang="en-GB" dirty="0"/>
              <a:t>British Psychological Society: Psychology</a:t>
            </a:r>
          </a:p>
        </p:txBody>
      </p:sp>
      <p:pic>
        <p:nvPicPr>
          <p:cNvPr id="6" name="Picture 5">
            <a:extLst>
              <a:ext uri="{FF2B5EF4-FFF2-40B4-BE49-F238E27FC236}">
                <a16:creationId xmlns:a16="http://schemas.microsoft.com/office/drawing/2014/main" id="{C4368EDB-2B1A-639B-3B82-72F406B00A28}"/>
              </a:ext>
            </a:extLst>
          </p:cNvPr>
          <p:cNvPicPr>
            <a:picLocks noChangeAspect="1"/>
          </p:cNvPicPr>
          <p:nvPr/>
        </p:nvPicPr>
        <p:blipFill>
          <a:blip r:embed="rId3"/>
          <a:stretch>
            <a:fillRect/>
          </a:stretch>
        </p:blipFill>
        <p:spPr>
          <a:xfrm>
            <a:off x="2651760" y="745007"/>
            <a:ext cx="5934456" cy="4938092"/>
          </a:xfrm>
          <a:prstGeom prst="rect">
            <a:avLst/>
          </a:prstGeom>
          <a:noFill/>
        </p:spPr>
      </p:pic>
      <p:sp>
        <p:nvSpPr>
          <p:cNvPr id="7" name="Oval 6">
            <a:extLst>
              <a:ext uri="{FF2B5EF4-FFF2-40B4-BE49-F238E27FC236}">
                <a16:creationId xmlns:a16="http://schemas.microsoft.com/office/drawing/2014/main" id="{77BBB93A-754A-8C14-3970-DC3B89ABBFFF}"/>
              </a:ext>
            </a:extLst>
          </p:cNvPr>
          <p:cNvSpPr/>
          <p:nvPr/>
        </p:nvSpPr>
        <p:spPr>
          <a:xfrm>
            <a:off x="2238103" y="994806"/>
            <a:ext cx="3857897" cy="1045029"/>
          </a:xfrm>
          <a:prstGeom prst="ellipse">
            <a:avLst/>
          </a:prstGeom>
          <a:no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3C2A24B0-18C9-2934-F39E-9FA57D6E5D3E}"/>
              </a:ext>
            </a:extLst>
          </p:cNvPr>
          <p:cNvSpPr/>
          <p:nvPr/>
        </p:nvSpPr>
        <p:spPr>
          <a:xfrm>
            <a:off x="1739006" y="4767942"/>
            <a:ext cx="7302137" cy="1045029"/>
          </a:xfrm>
          <a:prstGeom prst="ellipse">
            <a:avLst/>
          </a:prstGeom>
          <a:no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19610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9F7D359-84A9-4CE6-B690-6A9B346FB854}"/>
              </a:ext>
            </a:extLst>
          </p:cNvPr>
          <p:cNvSpPr>
            <a:spLocks noGrp="1"/>
          </p:cNvSpPr>
          <p:nvPr>
            <p:ph type="title"/>
          </p:nvPr>
        </p:nvSpPr>
        <p:spPr>
          <a:xfrm>
            <a:off x="358775" y="365125"/>
            <a:ext cx="11480800" cy="1325563"/>
          </a:xfrm>
        </p:spPr>
        <p:txBody>
          <a:bodyPr/>
          <a:lstStyle/>
          <a:p>
            <a:r>
              <a:rPr lang="en-GB" dirty="0"/>
              <a:t>Your Accredited Course…</a:t>
            </a:r>
          </a:p>
        </p:txBody>
      </p:sp>
      <p:sp>
        <p:nvSpPr>
          <p:cNvPr id="5" name="Content Placeholder 3">
            <a:extLst>
              <a:ext uri="{FF2B5EF4-FFF2-40B4-BE49-F238E27FC236}">
                <a16:creationId xmlns:a16="http://schemas.microsoft.com/office/drawing/2014/main" id="{E50330F4-A6C5-B62F-8031-4D4A9D4EBDA5}"/>
              </a:ext>
            </a:extLst>
          </p:cNvPr>
          <p:cNvSpPr>
            <a:spLocks noGrp="1"/>
          </p:cNvSpPr>
          <p:nvPr>
            <p:ph idx="1"/>
          </p:nvPr>
        </p:nvSpPr>
        <p:spPr>
          <a:xfrm>
            <a:off x="358775" y="1825625"/>
            <a:ext cx="11480800" cy="3576638"/>
          </a:xfrm>
        </p:spPr>
        <p:txBody>
          <a:bodyPr>
            <a:normAutofit lnSpcReduction="10000"/>
          </a:bodyPr>
          <a:lstStyle/>
          <a:p>
            <a:r>
              <a:rPr lang="en-GB" sz="3200" dirty="0"/>
              <a:t>Accredited by the British Psychological Society (BPS)</a:t>
            </a:r>
          </a:p>
          <a:p>
            <a:endParaRPr lang="en-GB" sz="3200" dirty="0"/>
          </a:p>
          <a:p>
            <a:r>
              <a:rPr lang="en-GB" sz="3200" dirty="0"/>
              <a:t>Expectations of what we train you in, and how we train you</a:t>
            </a:r>
          </a:p>
          <a:p>
            <a:endParaRPr lang="en-GB" sz="3200" dirty="0"/>
          </a:p>
          <a:p>
            <a:r>
              <a:rPr lang="en-GB" sz="3200" dirty="0"/>
              <a:t>Research is an integral part of your course</a:t>
            </a:r>
          </a:p>
          <a:p>
            <a:pPr lvl="1"/>
            <a:r>
              <a:rPr lang="en-GB" sz="2800" dirty="0"/>
              <a:t>Embedded in many modules</a:t>
            </a:r>
          </a:p>
          <a:p>
            <a:pPr lvl="1"/>
            <a:r>
              <a:rPr lang="en-GB" sz="2800" dirty="0"/>
              <a:t>Practical components in specific module</a:t>
            </a:r>
          </a:p>
        </p:txBody>
      </p:sp>
    </p:spTree>
    <p:extLst>
      <p:ext uri="{BB962C8B-B14F-4D97-AF65-F5344CB8AC3E}">
        <p14:creationId xmlns:p14="http://schemas.microsoft.com/office/powerpoint/2010/main" val="4292480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FDE5FFC-6639-E3D5-23D4-22BA9D3F5546}"/>
              </a:ext>
            </a:extLst>
          </p:cNvPr>
          <p:cNvSpPr>
            <a:spLocks noGrp="1"/>
          </p:cNvSpPr>
          <p:nvPr>
            <p:ph type="title"/>
          </p:nvPr>
        </p:nvSpPr>
        <p:spPr>
          <a:xfrm>
            <a:off x="358775" y="365125"/>
            <a:ext cx="11480800" cy="1325563"/>
          </a:xfrm>
        </p:spPr>
        <p:txBody>
          <a:bodyPr/>
          <a:lstStyle/>
          <a:p>
            <a:r>
              <a:rPr lang="en-GB" dirty="0"/>
              <a:t>Your Accredited Course… </a:t>
            </a:r>
          </a:p>
        </p:txBody>
      </p:sp>
      <p:sp>
        <p:nvSpPr>
          <p:cNvPr id="5" name="Content Placeholder 3">
            <a:extLst>
              <a:ext uri="{FF2B5EF4-FFF2-40B4-BE49-F238E27FC236}">
                <a16:creationId xmlns:a16="http://schemas.microsoft.com/office/drawing/2014/main" id="{5B9A0237-37A8-6976-1AFD-5F57828D312E}"/>
              </a:ext>
            </a:extLst>
          </p:cNvPr>
          <p:cNvSpPr>
            <a:spLocks noGrp="1"/>
          </p:cNvSpPr>
          <p:nvPr>
            <p:ph idx="1"/>
          </p:nvPr>
        </p:nvSpPr>
        <p:spPr>
          <a:xfrm>
            <a:off x="358775" y="1825625"/>
            <a:ext cx="11480800" cy="3576638"/>
          </a:xfrm>
        </p:spPr>
        <p:txBody>
          <a:bodyPr>
            <a:normAutofit fontScale="92500" lnSpcReduction="20000"/>
          </a:bodyPr>
          <a:lstStyle/>
          <a:p>
            <a:r>
              <a:rPr lang="en-GB" sz="3200" dirty="0"/>
              <a:t>Years One and Two (Levels Four and Five)</a:t>
            </a:r>
          </a:p>
          <a:p>
            <a:pPr lvl="1"/>
            <a:r>
              <a:rPr lang="en-GB" sz="2800" dirty="0"/>
              <a:t>Participate and Learn</a:t>
            </a:r>
          </a:p>
          <a:p>
            <a:pPr lvl="2"/>
            <a:r>
              <a:rPr lang="en-GB" sz="2400" dirty="0"/>
              <a:t>Ethical, professional, and practical standards</a:t>
            </a:r>
          </a:p>
          <a:p>
            <a:pPr lvl="1"/>
            <a:r>
              <a:rPr lang="en-GB" sz="2800" dirty="0"/>
              <a:t>Research Methods modules, research reports, etc.</a:t>
            </a:r>
          </a:p>
          <a:p>
            <a:endParaRPr lang="en-GB" sz="3200" dirty="0"/>
          </a:p>
          <a:p>
            <a:r>
              <a:rPr lang="en-GB" sz="3200" dirty="0"/>
              <a:t>Year Three (Level Six)</a:t>
            </a:r>
          </a:p>
          <a:p>
            <a:pPr lvl="1"/>
            <a:r>
              <a:rPr lang="en-GB" sz="2800" dirty="0"/>
              <a:t>Learn and Conduct</a:t>
            </a:r>
          </a:p>
          <a:p>
            <a:pPr lvl="2"/>
            <a:r>
              <a:rPr lang="en-GB" sz="2400" dirty="0"/>
              <a:t>Applying the ethical, professional and practical standards</a:t>
            </a:r>
          </a:p>
          <a:p>
            <a:pPr lvl="1"/>
            <a:r>
              <a:rPr lang="en-GB" sz="2800" dirty="0"/>
              <a:t>Empirical Project (Dissertation)</a:t>
            </a:r>
          </a:p>
        </p:txBody>
      </p:sp>
    </p:spTree>
    <p:extLst>
      <p:ext uri="{BB962C8B-B14F-4D97-AF65-F5344CB8AC3E}">
        <p14:creationId xmlns:p14="http://schemas.microsoft.com/office/powerpoint/2010/main" val="151232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4FE7EBB-6394-954C-96DD-492365F97F19}"/>
              </a:ext>
            </a:extLst>
          </p:cNvPr>
          <p:cNvSpPr>
            <a:spLocks noGrp="1"/>
          </p:cNvSpPr>
          <p:nvPr>
            <p:ph type="title"/>
          </p:nvPr>
        </p:nvSpPr>
        <p:spPr>
          <a:xfrm>
            <a:off x="358775" y="365125"/>
            <a:ext cx="11480800" cy="1325563"/>
          </a:xfrm>
        </p:spPr>
        <p:txBody>
          <a:bodyPr/>
          <a:lstStyle/>
          <a:p>
            <a:r>
              <a:rPr lang="en-GB" dirty="0"/>
              <a:t>Why Take Part in Research?</a:t>
            </a:r>
          </a:p>
        </p:txBody>
      </p:sp>
      <p:sp>
        <p:nvSpPr>
          <p:cNvPr id="5" name="Content Placeholder 3">
            <a:extLst>
              <a:ext uri="{FF2B5EF4-FFF2-40B4-BE49-F238E27FC236}">
                <a16:creationId xmlns:a16="http://schemas.microsoft.com/office/drawing/2014/main" id="{5E241472-23DD-C693-A96D-8E298ED6AA77}"/>
              </a:ext>
            </a:extLst>
          </p:cNvPr>
          <p:cNvSpPr>
            <a:spLocks noGrp="1"/>
          </p:cNvSpPr>
          <p:nvPr>
            <p:ph idx="1"/>
          </p:nvPr>
        </p:nvSpPr>
        <p:spPr>
          <a:xfrm>
            <a:off x="358775" y="1825625"/>
            <a:ext cx="11480800" cy="3576638"/>
          </a:xfrm>
        </p:spPr>
        <p:txBody>
          <a:bodyPr>
            <a:normAutofit lnSpcReduction="10000"/>
          </a:bodyPr>
          <a:lstStyle/>
          <a:p>
            <a:r>
              <a:rPr lang="en-GB" dirty="0"/>
              <a:t>1. Learning from doing</a:t>
            </a:r>
          </a:p>
          <a:p>
            <a:endParaRPr lang="en-GB" dirty="0"/>
          </a:p>
          <a:p>
            <a:r>
              <a:rPr lang="en-GB" dirty="0"/>
              <a:t>2. Provide a participant panel for final year project students</a:t>
            </a:r>
          </a:p>
          <a:p>
            <a:endParaRPr lang="en-GB" dirty="0"/>
          </a:p>
          <a:p>
            <a:r>
              <a:rPr lang="en-GB" dirty="0"/>
              <a:t>3. Earn your right to use this participant panel for your own research</a:t>
            </a:r>
          </a:p>
          <a:p>
            <a:endParaRPr lang="en-GB" dirty="0"/>
          </a:p>
          <a:p>
            <a:pPr lvl="1"/>
            <a:r>
              <a:rPr lang="en-GB" dirty="0"/>
              <a:t>24 credits per year at Levels Four and Five</a:t>
            </a:r>
          </a:p>
          <a:p>
            <a:pPr lvl="2"/>
            <a:r>
              <a:rPr lang="en-GB" dirty="0"/>
              <a:t>1 credit per 10 mins of participation</a:t>
            </a:r>
          </a:p>
        </p:txBody>
      </p:sp>
    </p:spTree>
    <p:extLst>
      <p:ext uri="{BB962C8B-B14F-4D97-AF65-F5344CB8AC3E}">
        <p14:creationId xmlns:p14="http://schemas.microsoft.com/office/powerpoint/2010/main" val="3389176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txEl>
                                              <p:pRg st="6" end="6"/>
                                            </p:txEl>
                                          </p:spTgt>
                                        </p:tgtEl>
                                        <p:attrNameLst>
                                          <p:attrName>style.visibility</p:attrName>
                                        </p:attrNameLst>
                                      </p:cBhvr>
                                      <p:to>
                                        <p:strVal val="visible"/>
                                      </p:to>
                                    </p:set>
                                    <p:animEffect transition="in" filter="fade">
                                      <p:cBhvr>
                                        <p:cTn id="20" dur="500"/>
                                        <p:tgtEl>
                                          <p:spTgt spid="5">
                                            <p:txEl>
                                              <p:pRg st="6" end="6"/>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animEffect transition="in" filter="fade">
                                      <p:cBhvr>
                                        <p:cTn id="23" dur="500"/>
                                        <p:tgtEl>
                                          <p:spTgt spid="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E4066-A0C6-7719-6587-70128D539BCE}"/>
              </a:ext>
            </a:extLst>
          </p:cNvPr>
          <p:cNvSpPr>
            <a:spLocks noGrp="1"/>
          </p:cNvSpPr>
          <p:nvPr>
            <p:ph type="title"/>
          </p:nvPr>
        </p:nvSpPr>
        <p:spPr>
          <a:xfrm>
            <a:off x="358219" y="365126"/>
            <a:ext cx="11481847" cy="752922"/>
          </a:xfrm>
        </p:spPr>
        <p:txBody>
          <a:bodyPr anchor="ctr">
            <a:normAutofit/>
          </a:bodyPr>
          <a:lstStyle/>
          <a:p>
            <a:pPr algn="ctr"/>
            <a:r>
              <a:rPr lang="en-GB" dirty="0"/>
              <a:t>Our Lab Environment</a:t>
            </a:r>
          </a:p>
        </p:txBody>
      </p:sp>
      <p:sp>
        <p:nvSpPr>
          <p:cNvPr id="3" name="Content Placeholder 2">
            <a:extLst>
              <a:ext uri="{FF2B5EF4-FFF2-40B4-BE49-F238E27FC236}">
                <a16:creationId xmlns:a16="http://schemas.microsoft.com/office/drawing/2014/main" id="{442BB5CD-F047-1322-E4BC-48870B9F511C}"/>
              </a:ext>
            </a:extLst>
          </p:cNvPr>
          <p:cNvSpPr>
            <a:spLocks noGrp="1"/>
          </p:cNvSpPr>
          <p:nvPr>
            <p:ph idx="1"/>
          </p:nvPr>
        </p:nvSpPr>
        <p:spPr>
          <a:xfrm>
            <a:off x="358219" y="1825625"/>
            <a:ext cx="5645673" cy="3575934"/>
          </a:xfrm>
        </p:spPr>
        <p:txBody>
          <a:bodyPr>
            <a:normAutofit/>
          </a:bodyPr>
          <a:lstStyle/>
          <a:p>
            <a:pPr marL="0" indent="0">
              <a:buNone/>
            </a:pPr>
            <a:endParaRPr lang="en-GB" dirty="0"/>
          </a:p>
          <a:p>
            <a:r>
              <a:rPr lang="en-GB" dirty="0">
                <a:hlinkClick r:id="rId3"/>
              </a:rPr>
              <a:t>Lab Walkthrough</a:t>
            </a:r>
            <a:endParaRPr lang="en-GB" dirty="0"/>
          </a:p>
        </p:txBody>
      </p:sp>
      <p:pic>
        <p:nvPicPr>
          <p:cNvPr id="5" name="Picture 4">
            <a:extLst>
              <a:ext uri="{FF2B5EF4-FFF2-40B4-BE49-F238E27FC236}">
                <a16:creationId xmlns:a16="http://schemas.microsoft.com/office/drawing/2014/main" id="{575406F6-70AD-5D2D-046E-050249C08FF6}"/>
              </a:ext>
            </a:extLst>
          </p:cNvPr>
          <p:cNvPicPr>
            <a:picLocks noChangeAspect="1"/>
          </p:cNvPicPr>
          <p:nvPr/>
        </p:nvPicPr>
        <p:blipFill>
          <a:blip r:embed="rId4"/>
          <a:srcRect r="-1" b="643"/>
          <a:stretch>
            <a:fillRect/>
          </a:stretch>
        </p:blipFill>
        <p:spPr>
          <a:xfrm>
            <a:off x="4818580" y="1292589"/>
            <a:ext cx="7021485" cy="4447364"/>
          </a:xfrm>
          <a:prstGeom prst="rect">
            <a:avLst/>
          </a:prstGeom>
          <a:noFill/>
        </p:spPr>
      </p:pic>
    </p:spTree>
    <p:extLst>
      <p:ext uri="{BB962C8B-B14F-4D97-AF65-F5344CB8AC3E}">
        <p14:creationId xmlns:p14="http://schemas.microsoft.com/office/powerpoint/2010/main" val="34282975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E1D5E57-185E-7E6A-2332-2344FE520978}"/>
              </a:ext>
            </a:extLst>
          </p:cNvPr>
          <p:cNvSpPr>
            <a:spLocks noGrp="1"/>
          </p:cNvSpPr>
          <p:nvPr>
            <p:ph type="title"/>
          </p:nvPr>
        </p:nvSpPr>
        <p:spPr>
          <a:xfrm>
            <a:off x="358219" y="365126"/>
            <a:ext cx="11481847" cy="713662"/>
          </a:xfrm>
        </p:spPr>
        <p:txBody>
          <a:bodyPr anchor="ctr">
            <a:normAutofit/>
          </a:bodyPr>
          <a:lstStyle/>
          <a:p>
            <a:pPr algn="ctr"/>
            <a:r>
              <a:rPr lang="en-GB" dirty="0"/>
              <a:t>The Experiment Management System</a:t>
            </a:r>
          </a:p>
        </p:txBody>
      </p:sp>
      <p:pic>
        <p:nvPicPr>
          <p:cNvPr id="6" name="Picture 5">
            <a:extLst>
              <a:ext uri="{FF2B5EF4-FFF2-40B4-BE49-F238E27FC236}">
                <a16:creationId xmlns:a16="http://schemas.microsoft.com/office/drawing/2014/main" id="{D598EEAA-1A30-24FB-4C47-86823D782F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80360" y="1152144"/>
            <a:ext cx="6976718" cy="4569751"/>
          </a:xfrm>
          <a:prstGeom prst="rect">
            <a:avLst/>
          </a:prstGeom>
          <a:noFill/>
        </p:spPr>
      </p:pic>
    </p:spTree>
    <p:extLst>
      <p:ext uri="{BB962C8B-B14F-4D97-AF65-F5344CB8AC3E}">
        <p14:creationId xmlns:p14="http://schemas.microsoft.com/office/powerpoint/2010/main" val="1293882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6F4DEBE-125D-05F3-1E7A-C73134E81268}"/>
              </a:ext>
            </a:extLst>
          </p:cNvPr>
          <p:cNvPicPr>
            <a:picLocks noChangeAspect="1"/>
          </p:cNvPicPr>
          <p:nvPr/>
        </p:nvPicPr>
        <p:blipFill>
          <a:blip r:embed="rId3"/>
          <a:stretch>
            <a:fillRect/>
          </a:stretch>
        </p:blipFill>
        <p:spPr>
          <a:xfrm>
            <a:off x="1007081" y="236306"/>
            <a:ext cx="10177838" cy="5165253"/>
          </a:xfrm>
          <a:prstGeom prst="rect">
            <a:avLst/>
          </a:prstGeom>
          <a:noFill/>
        </p:spPr>
      </p:pic>
    </p:spTree>
    <p:extLst>
      <p:ext uri="{BB962C8B-B14F-4D97-AF65-F5344CB8AC3E}">
        <p14:creationId xmlns:p14="http://schemas.microsoft.com/office/powerpoint/2010/main" val="18440899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9D3A81C-5016-2C01-B82C-0CF663A03484}"/>
              </a:ext>
            </a:extLst>
          </p:cNvPr>
          <p:cNvPicPr>
            <a:picLocks noChangeAspect="1"/>
          </p:cNvPicPr>
          <p:nvPr/>
        </p:nvPicPr>
        <p:blipFill>
          <a:blip r:embed="rId3"/>
          <a:stretch>
            <a:fillRect/>
          </a:stretch>
        </p:blipFill>
        <p:spPr>
          <a:xfrm>
            <a:off x="243840" y="297920"/>
            <a:ext cx="6096612" cy="5322043"/>
          </a:xfrm>
          <a:prstGeom prst="rect">
            <a:avLst/>
          </a:prstGeom>
        </p:spPr>
      </p:pic>
      <p:pic>
        <p:nvPicPr>
          <p:cNvPr id="7" name="Picture 6">
            <a:extLst>
              <a:ext uri="{FF2B5EF4-FFF2-40B4-BE49-F238E27FC236}">
                <a16:creationId xmlns:a16="http://schemas.microsoft.com/office/drawing/2014/main" id="{F9D6077F-7321-CDF0-2E82-9BBF23C67D6E}"/>
              </a:ext>
            </a:extLst>
          </p:cNvPr>
          <p:cNvPicPr>
            <a:picLocks noChangeAspect="1"/>
          </p:cNvPicPr>
          <p:nvPr/>
        </p:nvPicPr>
        <p:blipFill>
          <a:blip r:embed="rId4"/>
          <a:stretch>
            <a:fillRect/>
          </a:stretch>
        </p:blipFill>
        <p:spPr>
          <a:xfrm>
            <a:off x="6657654" y="297920"/>
            <a:ext cx="5246646" cy="5371369"/>
          </a:xfrm>
          <a:prstGeom prst="rect">
            <a:avLst/>
          </a:prstGeom>
        </p:spPr>
      </p:pic>
    </p:spTree>
    <p:extLst>
      <p:ext uri="{BB962C8B-B14F-4D97-AF65-F5344CB8AC3E}">
        <p14:creationId xmlns:p14="http://schemas.microsoft.com/office/powerpoint/2010/main" val="24596072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0F31191-45BA-B8A1-9D27-0D0A41EDDC94}"/>
              </a:ext>
            </a:extLst>
          </p:cNvPr>
          <p:cNvPicPr/>
          <p:nvPr/>
        </p:nvPicPr>
        <p:blipFill>
          <a:blip r:embed="rId3">
            <a:extLst>
              <a:ext uri="{28A0092B-C50C-407E-A947-70E740481C1C}">
                <a14:useLocalDpi xmlns:a14="http://schemas.microsoft.com/office/drawing/2010/main" val="0"/>
              </a:ext>
            </a:extLst>
          </a:blip>
          <a:stretch>
            <a:fillRect/>
          </a:stretch>
        </p:blipFill>
        <p:spPr>
          <a:xfrm>
            <a:off x="786119" y="715484"/>
            <a:ext cx="10267405" cy="4607606"/>
          </a:xfrm>
          <a:prstGeom prst="rect">
            <a:avLst/>
          </a:prstGeom>
        </p:spPr>
      </p:pic>
    </p:spTree>
    <p:extLst>
      <p:ext uri="{BB962C8B-B14F-4D97-AF65-F5344CB8AC3E}">
        <p14:creationId xmlns:p14="http://schemas.microsoft.com/office/powerpoint/2010/main" val="19255160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11CC0-2EA2-9342-CA69-EBF78011D5D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6B21777-11B5-C635-E34A-0D8E25DF0B72}"/>
              </a:ext>
            </a:extLst>
          </p:cNvPr>
          <p:cNvSpPr>
            <a:spLocks noGrp="1"/>
          </p:cNvSpPr>
          <p:nvPr>
            <p:ph idx="1"/>
          </p:nvPr>
        </p:nvSpPr>
        <p:spPr/>
        <p:txBody>
          <a:bodyPr/>
          <a:lstStyle/>
          <a:p>
            <a:r>
              <a:rPr lang="en-GB" dirty="0"/>
              <a:t>Sign-up penalties:</a:t>
            </a:r>
          </a:p>
          <a:p>
            <a:pPr lvl="1"/>
            <a:r>
              <a:rPr lang="en-GB" dirty="0"/>
              <a:t>You can cancel participation up until 5pm the day before your participation date (including weekends)</a:t>
            </a:r>
          </a:p>
          <a:p>
            <a:pPr lvl="2"/>
            <a:r>
              <a:rPr lang="en-GB" dirty="0"/>
              <a:t>After 5pm the cancel function disappears</a:t>
            </a:r>
          </a:p>
          <a:p>
            <a:pPr lvl="1"/>
            <a:r>
              <a:rPr lang="en-GB" dirty="0"/>
              <a:t>If you fail to attend a study you have signed up for at the correct time you will be penalised the study credit amount</a:t>
            </a:r>
          </a:p>
          <a:p>
            <a:pPr lvl="2"/>
            <a:r>
              <a:rPr lang="en-GB" dirty="0"/>
              <a:t>You are using up other people’s time and resources – non-attendance is not cost-neutral, so penalties are necessary </a:t>
            </a:r>
          </a:p>
        </p:txBody>
      </p:sp>
    </p:spTree>
    <p:extLst>
      <p:ext uri="{BB962C8B-B14F-4D97-AF65-F5344CB8AC3E}">
        <p14:creationId xmlns:p14="http://schemas.microsoft.com/office/powerpoint/2010/main" val="4411989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30ADE-4D59-DFEF-DD7B-DD9FF096D1DC}"/>
              </a:ext>
            </a:extLst>
          </p:cNvPr>
          <p:cNvSpPr>
            <a:spLocks noGrp="1"/>
          </p:cNvSpPr>
          <p:nvPr>
            <p:ph type="title"/>
          </p:nvPr>
        </p:nvSpPr>
        <p:spPr/>
        <p:txBody>
          <a:bodyPr/>
          <a:lstStyle/>
          <a:p>
            <a:r>
              <a:rPr lang="en-GB" dirty="0"/>
              <a:t>Professional Lab Behaviour</a:t>
            </a:r>
          </a:p>
        </p:txBody>
      </p:sp>
      <p:sp>
        <p:nvSpPr>
          <p:cNvPr id="4" name="Content Placeholder 4">
            <a:extLst>
              <a:ext uri="{FF2B5EF4-FFF2-40B4-BE49-F238E27FC236}">
                <a16:creationId xmlns:a16="http://schemas.microsoft.com/office/drawing/2014/main" id="{CBE83703-010A-9887-667D-A8EBD1EA3F21}"/>
              </a:ext>
            </a:extLst>
          </p:cNvPr>
          <p:cNvSpPr>
            <a:spLocks noGrp="1"/>
          </p:cNvSpPr>
          <p:nvPr>
            <p:ph idx="1"/>
          </p:nvPr>
        </p:nvSpPr>
        <p:spPr>
          <a:xfrm>
            <a:off x="358775" y="1953450"/>
            <a:ext cx="11480800" cy="3576638"/>
          </a:xfrm>
        </p:spPr>
        <p:txBody>
          <a:bodyPr>
            <a:noAutofit/>
          </a:bodyPr>
          <a:lstStyle/>
          <a:p>
            <a:r>
              <a:rPr lang="en-GB" sz="2800" dirty="0"/>
              <a:t>A professional research environment</a:t>
            </a:r>
          </a:p>
          <a:p>
            <a:pPr lvl="1"/>
            <a:r>
              <a:rPr lang="en-GB" sz="2400" dirty="0"/>
              <a:t>Researchers and Participants</a:t>
            </a:r>
          </a:p>
          <a:p>
            <a:endParaRPr lang="en-GB" sz="2800" dirty="0"/>
          </a:p>
          <a:p>
            <a:r>
              <a:rPr lang="en-GB" sz="2800" dirty="0"/>
              <a:t>Important for learning experience</a:t>
            </a:r>
          </a:p>
          <a:p>
            <a:pPr lvl="1"/>
            <a:r>
              <a:rPr lang="en-GB" sz="2400" dirty="0"/>
              <a:t>In a safe environment</a:t>
            </a:r>
          </a:p>
        </p:txBody>
      </p:sp>
      <p:pic>
        <p:nvPicPr>
          <p:cNvPr id="5" name="Content Placeholder 5">
            <a:extLst>
              <a:ext uri="{FF2B5EF4-FFF2-40B4-BE49-F238E27FC236}">
                <a16:creationId xmlns:a16="http://schemas.microsoft.com/office/drawing/2014/main" id="{03A3DB8B-06C4-A188-DA3C-68D7F57C5A18}"/>
              </a:ext>
            </a:extLst>
          </p:cNvPr>
          <p:cNvPicPr>
            <a:picLocks noChangeAspect="1"/>
          </p:cNvPicPr>
          <p:nvPr/>
        </p:nvPicPr>
        <p:blipFill>
          <a:blip r:embed="rId3"/>
          <a:stretch>
            <a:fillRect/>
          </a:stretch>
        </p:blipFill>
        <p:spPr>
          <a:xfrm>
            <a:off x="7299959" y="1825625"/>
            <a:ext cx="4254191" cy="3832288"/>
          </a:xfrm>
          <a:prstGeom prst="rect">
            <a:avLst/>
          </a:prstGeom>
        </p:spPr>
      </p:pic>
    </p:spTree>
    <p:extLst>
      <p:ext uri="{BB962C8B-B14F-4D97-AF65-F5344CB8AC3E}">
        <p14:creationId xmlns:p14="http://schemas.microsoft.com/office/powerpoint/2010/main" val="1088030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animEffect transition="in" filter="fade">
                                      <p:cBhvr>
                                        <p:cTn id="15" dur="500"/>
                                        <p:tgtEl>
                                          <p:spTgt spid="4">
                                            <p:txEl>
                                              <p:pRg st="3" end="3"/>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4" end="4"/>
                                            </p:txEl>
                                          </p:spTgt>
                                        </p:tgtEl>
                                        <p:attrNameLst>
                                          <p:attrName>style.visibility</p:attrName>
                                        </p:attrNameLst>
                                      </p:cBhvr>
                                      <p:to>
                                        <p:strVal val="visible"/>
                                      </p:to>
                                    </p:set>
                                    <p:animEffect transition="in" filter="fade">
                                      <p:cBhvr>
                                        <p:cTn id="18"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E41C1-3254-DFF6-F5A4-048EB1B7F51D}"/>
              </a:ext>
            </a:extLst>
          </p:cNvPr>
          <p:cNvSpPr>
            <a:spLocks noGrp="1"/>
          </p:cNvSpPr>
          <p:nvPr>
            <p:ph type="title"/>
          </p:nvPr>
        </p:nvSpPr>
        <p:spPr>
          <a:xfrm>
            <a:off x="358219" y="382597"/>
            <a:ext cx="11481847" cy="1325563"/>
          </a:xfrm>
        </p:spPr>
        <p:txBody>
          <a:bodyPr>
            <a:normAutofit/>
          </a:bodyPr>
          <a:lstStyle/>
          <a:p>
            <a:pPr algn="ctr"/>
            <a:r>
              <a:rPr lang="en-GB" sz="4000" b="1" dirty="0"/>
              <a:t>Activity 1 (MLA11): Engaging With EMS Task (1 hour)</a:t>
            </a:r>
          </a:p>
        </p:txBody>
      </p:sp>
      <p:sp>
        <p:nvSpPr>
          <p:cNvPr id="3" name="Content Placeholder 2">
            <a:extLst>
              <a:ext uri="{FF2B5EF4-FFF2-40B4-BE49-F238E27FC236}">
                <a16:creationId xmlns:a16="http://schemas.microsoft.com/office/drawing/2014/main" id="{50B0EB18-A4FF-216C-D8F6-D0C178F2D212}"/>
              </a:ext>
            </a:extLst>
          </p:cNvPr>
          <p:cNvSpPr>
            <a:spLocks noGrp="1"/>
          </p:cNvSpPr>
          <p:nvPr>
            <p:ph idx="1"/>
          </p:nvPr>
        </p:nvSpPr>
        <p:spPr/>
        <p:txBody>
          <a:bodyPr/>
          <a:lstStyle/>
          <a:p>
            <a:r>
              <a:rPr lang="en-GB" dirty="0"/>
              <a:t>You will now be sent your EMS log-in details</a:t>
            </a:r>
          </a:p>
          <a:p>
            <a:pPr marL="914400" lvl="1" indent="-457200">
              <a:buFont typeface="+mj-lt"/>
              <a:buAutoNum type="arabicPeriod"/>
            </a:pPr>
            <a:r>
              <a:rPr lang="en-GB" dirty="0"/>
              <a:t>Read and accept the data agreements (if you have questions about these please ask us)</a:t>
            </a:r>
          </a:p>
          <a:p>
            <a:pPr marL="914400" lvl="1" indent="-457200">
              <a:buFont typeface="+mj-lt"/>
              <a:buAutoNum type="arabicPeriod"/>
            </a:pPr>
            <a:r>
              <a:rPr lang="en-GB" dirty="0"/>
              <a:t>Complete the pre-screen</a:t>
            </a:r>
          </a:p>
          <a:p>
            <a:pPr marL="914400" lvl="1" indent="-457200">
              <a:buFont typeface="+mj-lt"/>
              <a:buAutoNum type="arabicPeriod"/>
            </a:pPr>
            <a:r>
              <a:rPr lang="en-GB" dirty="0"/>
              <a:t>Explore the EMS interface</a:t>
            </a:r>
          </a:p>
          <a:p>
            <a:pPr marL="914400" lvl="1" indent="-457200">
              <a:buFont typeface="+mj-lt"/>
              <a:buAutoNum type="arabicPeriod"/>
            </a:pPr>
            <a:endParaRPr lang="en-GB" dirty="0"/>
          </a:p>
          <a:p>
            <a:r>
              <a:rPr lang="en-GB" dirty="0"/>
              <a:t>If you wish to use this as an MLA please screenshot your EMS homepage</a:t>
            </a:r>
          </a:p>
        </p:txBody>
      </p:sp>
    </p:spTree>
    <p:extLst>
      <p:ext uri="{BB962C8B-B14F-4D97-AF65-F5344CB8AC3E}">
        <p14:creationId xmlns:p14="http://schemas.microsoft.com/office/powerpoint/2010/main" val="38405267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334AA-8E22-BAE4-EBAF-5F0D829C383A}"/>
              </a:ext>
            </a:extLst>
          </p:cNvPr>
          <p:cNvSpPr>
            <a:spLocks noGrp="1"/>
          </p:cNvSpPr>
          <p:nvPr>
            <p:ph type="title"/>
          </p:nvPr>
        </p:nvSpPr>
        <p:spPr/>
        <p:txBody>
          <a:bodyPr/>
          <a:lstStyle/>
          <a:p>
            <a:pPr algn="ctr"/>
            <a:r>
              <a:rPr lang="en-GB" dirty="0"/>
              <a:t>Any queries or issues relating to study participation should be sent to:</a:t>
            </a:r>
          </a:p>
        </p:txBody>
      </p:sp>
      <p:sp>
        <p:nvSpPr>
          <p:cNvPr id="3" name="Content Placeholder 2">
            <a:extLst>
              <a:ext uri="{FF2B5EF4-FFF2-40B4-BE49-F238E27FC236}">
                <a16:creationId xmlns:a16="http://schemas.microsoft.com/office/drawing/2014/main" id="{3B30868E-03F0-92F8-14C2-EDCFE4A51A0D}"/>
              </a:ext>
            </a:extLst>
          </p:cNvPr>
          <p:cNvSpPr>
            <a:spLocks noGrp="1"/>
          </p:cNvSpPr>
          <p:nvPr>
            <p:ph idx="1"/>
          </p:nvPr>
        </p:nvSpPr>
        <p:spPr/>
        <p:txBody>
          <a:bodyPr/>
          <a:lstStyle/>
          <a:p>
            <a:endParaRPr lang="en-GB" dirty="0"/>
          </a:p>
          <a:p>
            <a:endParaRPr lang="en-GB" dirty="0"/>
          </a:p>
          <a:p>
            <a:pPr marL="0" indent="0">
              <a:buNone/>
            </a:pPr>
            <a:r>
              <a:rPr lang="en-GB" b="1" dirty="0">
                <a:solidFill>
                  <a:schemeClr val="bg1"/>
                </a:solidFill>
              </a:rPr>
              <a:t>Psychlabs@uwtsd.ac.uk</a:t>
            </a:r>
          </a:p>
          <a:p>
            <a:pPr marL="0" indent="0" algn="ctr">
              <a:buNone/>
            </a:pPr>
            <a:r>
              <a:rPr lang="en-GB" sz="6600" b="1" dirty="0"/>
              <a:t>Psychlabs@uwtsd.ac.uk</a:t>
            </a:r>
          </a:p>
        </p:txBody>
      </p:sp>
    </p:spTree>
    <p:extLst>
      <p:ext uri="{BB962C8B-B14F-4D97-AF65-F5344CB8AC3E}">
        <p14:creationId xmlns:p14="http://schemas.microsoft.com/office/powerpoint/2010/main" val="1226298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01737-417C-4399-C88F-EB44ACADABE2}"/>
              </a:ext>
            </a:extLst>
          </p:cNvPr>
          <p:cNvSpPr>
            <a:spLocks noGrp="1"/>
          </p:cNvSpPr>
          <p:nvPr>
            <p:ph type="title"/>
          </p:nvPr>
        </p:nvSpPr>
        <p:spPr/>
        <p:txBody>
          <a:bodyPr/>
          <a:lstStyle/>
          <a:p>
            <a:r>
              <a:rPr lang="en-GB" b="1" dirty="0"/>
              <a:t>Session 2: Professionalism as a Psychology Student</a:t>
            </a:r>
          </a:p>
        </p:txBody>
      </p:sp>
      <p:sp>
        <p:nvSpPr>
          <p:cNvPr id="3" name="Content Placeholder 2">
            <a:extLst>
              <a:ext uri="{FF2B5EF4-FFF2-40B4-BE49-F238E27FC236}">
                <a16:creationId xmlns:a16="http://schemas.microsoft.com/office/drawing/2014/main" id="{21F48055-3C50-25AB-20A5-A9ADFA4F6FEC}"/>
              </a:ext>
            </a:extLst>
          </p:cNvPr>
          <p:cNvSpPr>
            <a:spLocks noGrp="1"/>
          </p:cNvSpPr>
          <p:nvPr>
            <p:ph idx="1"/>
          </p:nvPr>
        </p:nvSpPr>
        <p:spPr/>
        <p:txBody>
          <a:bodyPr/>
          <a:lstStyle/>
          <a:p>
            <a:pPr fontAlgn="base"/>
            <a:r>
              <a:rPr lang="en-GB" b="1" dirty="0"/>
              <a:t>Session Aim</a:t>
            </a:r>
            <a:r>
              <a:rPr lang="en-GB" dirty="0"/>
              <a:t> </a:t>
            </a:r>
          </a:p>
          <a:p>
            <a:pPr fontAlgn="base"/>
            <a:r>
              <a:rPr lang="en-GB" dirty="0"/>
              <a:t>To encourage students to consider how their behaviours relating to others reflect upon their professionalism and standing as a psychology student and future graduate.</a:t>
            </a:r>
          </a:p>
          <a:p>
            <a:pPr marL="0" indent="0">
              <a:buNone/>
            </a:pPr>
            <a:endParaRPr lang="en-GB" dirty="0"/>
          </a:p>
        </p:txBody>
      </p:sp>
    </p:spTree>
    <p:extLst>
      <p:ext uri="{BB962C8B-B14F-4D97-AF65-F5344CB8AC3E}">
        <p14:creationId xmlns:p14="http://schemas.microsoft.com/office/powerpoint/2010/main" val="34537460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95FBF7-D29E-F9AB-5BBF-CF50A5859AE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A4475C-4CC3-1142-EE8B-23F9A917711C}"/>
              </a:ext>
            </a:extLst>
          </p:cNvPr>
          <p:cNvSpPr>
            <a:spLocks noGrp="1"/>
          </p:cNvSpPr>
          <p:nvPr>
            <p:ph idx="1"/>
          </p:nvPr>
        </p:nvSpPr>
        <p:spPr/>
        <p:txBody>
          <a:bodyPr/>
          <a:lstStyle/>
          <a:p>
            <a:r>
              <a:rPr lang="en-GB" dirty="0"/>
              <a:t>The Student Charter</a:t>
            </a:r>
          </a:p>
          <a:p>
            <a:r>
              <a:rPr lang="en-GB" dirty="0"/>
              <a:t>BPS Code of Ethics and Conduct</a:t>
            </a:r>
          </a:p>
          <a:p>
            <a:endParaRPr lang="en-GB" dirty="0"/>
          </a:p>
          <a:p>
            <a:r>
              <a:rPr lang="en-GB" dirty="0"/>
              <a:t>Societal norms</a:t>
            </a:r>
          </a:p>
          <a:p>
            <a:r>
              <a:rPr lang="en-GB" dirty="0"/>
              <a:t>Cultural differences</a:t>
            </a:r>
          </a:p>
        </p:txBody>
      </p:sp>
      <p:sp>
        <p:nvSpPr>
          <p:cNvPr id="5" name="Title 4">
            <a:extLst>
              <a:ext uri="{FF2B5EF4-FFF2-40B4-BE49-F238E27FC236}">
                <a16:creationId xmlns:a16="http://schemas.microsoft.com/office/drawing/2014/main" id="{D61A2CC4-6763-451F-445D-193E356A5013}"/>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4217151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18CA000-D64A-AC6E-03CE-56814F921A05}"/>
              </a:ext>
            </a:extLst>
          </p:cNvPr>
          <p:cNvPicPr>
            <a:picLocks noChangeAspect="1"/>
          </p:cNvPicPr>
          <p:nvPr/>
        </p:nvPicPr>
        <p:blipFill>
          <a:blip r:embed="rId2"/>
          <a:stretch>
            <a:fillRect/>
          </a:stretch>
        </p:blipFill>
        <p:spPr>
          <a:xfrm>
            <a:off x="3838575" y="81153"/>
            <a:ext cx="4514850" cy="5543550"/>
          </a:xfrm>
          <a:prstGeom prst="rect">
            <a:avLst/>
          </a:prstGeom>
        </p:spPr>
      </p:pic>
      <p:sp>
        <p:nvSpPr>
          <p:cNvPr id="6" name="TextBox 5">
            <a:extLst>
              <a:ext uri="{FF2B5EF4-FFF2-40B4-BE49-F238E27FC236}">
                <a16:creationId xmlns:a16="http://schemas.microsoft.com/office/drawing/2014/main" id="{43DE398F-4CC2-8A1D-4CBF-6B4ACBB73DF2}"/>
              </a:ext>
            </a:extLst>
          </p:cNvPr>
          <p:cNvSpPr txBox="1"/>
          <p:nvPr/>
        </p:nvSpPr>
        <p:spPr>
          <a:xfrm>
            <a:off x="8567928" y="3648456"/>
            <a:ext cx="3465576" cy="646331"/>
          </a:xfrm>
          <a:prstGeom prst="rect">
            <a:avLst/>
          </a:prstGeom>
          <a:noFill/>
        </p:spPr>
        <p:txBody>
          <a:bodyPr wrap="square" rtlCol="0">
            <a:spAutoFit/>
          </a:bodyPr>
          <a:lstStyle/>
          <a:p>
            <a:r>
              <a:rPr lang="en-GB" b="1" dirty="0"/>
              <a:t>This also applies to texts and social media!</a:t>
            </a:r>
          </a:p>
        </p:txBody>
      </p:sp>
    </p:spTree>
    <p:extLst>
      <p:ext uri="{BB962C8B-B14F-4D97-AF65-F5344CB8AC3E}">
        <p14:creationId xmlns:p14="http://schemas.microsoft.com/office/powerpoint/2010/main" val="23354793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B1D19-3C60-16DA-F6F5-659A621388EB}"/>
              </a:ext>
            </a:extLst>
          </p:cNvPr>
          <p:cNvSpPr>
            <a:spLocks noGrp="1"/>
          </p:cNvSpPr>
          <p:nvPr>
            <p:ph type="title"/>
          </p:nvPr>
        </p:nvSpPr>
        <p:spPr/>
        <p:txBody>
          <a:bodyPr/>
          <a:lstStyle/>
          <a:p>
            <a:pPr algn="ctr"/>
            <a:r>
              <a:rPr lang="en-GB" b="1" dirty="0"/>
              <a:t>Activity 2: The Business Card Challenge (15 mins)</a:t>
            </a:r>
          </a:p>
        </p:txBody>
      </p:sp>
      <p:sp>
        <p:nvSpPr>
          <p:cNvPr id="3" name="Content Placeholder 2">
            <a:extLst>
              <a:ext uri="{FF2B5EF4-FFF2-40B4-BE49-F238E27FC236}">
                <a16:creationId xmlns:a16="http://schemas.microsoft.com/office/drawing/2014/main" id="{CCC1FC74-1260-8C33-0D90-3EE7EF544795}"/>
              </a:ext>
            </a:extLst>
          </p:cNvPr>
          <p:cNvSpPr>
            <a:spLocks noGrp="1"/>
          </p:cNvSpPr>
          <p:nvPr>
            <p:ph idx="1"/>
          </p:nvPr>
        </p:nvSpPr>
        <p:spPr/>
        <p:txBody>
          <a:bodyPr/>
          <a:lstStyle/>
          <a:p>
            <a:r>
              <a:rPr lang="en-GB" dirty="0"/>
              <a:t>Use an AI search with the prompt ‘exchanging business cards - are there any rules in certain cultures about it?’</a:t>
            </a:r>
          </a:p>
          <a:p>
            <a:pPr lvl="1"/>
            <a:r>
              <a:rPr lang="en-GB" dirty="0"/>
              <a:t>Deep dive into one of the cultures identified to examine how business card exchange should take place</a:t>
            </a:r>
          </a:p>
          <a:p>
            <a:pPr lvl="1"/>
            <a:endParaRPr lang="en-GB" dirty="0"/>
          </a:p>
          <a:p>
            <a:endParaRPr lang="en-GB" dirty="0"/>
          </a:p>
          <a:p>
            <a:r>
              <a:rPr lang="en-GB" dirty="0"/>
              <a:t>The need for etiquette can hit us in situations we may not expect</a:t>
            </a:r>
          </a:p>
          <a:p>
            <a:endParaRPr lang="en-GB" dirty="0"/>
          </a:p>
        </p:txBody>
      </p:sp>
    </p:spTree>
    <p:extLst>
      <p:ext uri="{BB962C8B-B14F-4D97-AF65-F5344CB8AC3E}">
        <p14:creationId xmlns:p14="http://schemas.microsoft.com/office/powerpoint/2010/main" val="2431428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A4BD5D0-5CD5-0B28-EB71-89C6506DA447}"/>
              </a:ext>
            </a:extLst>
          </p:cNvPr>
          <p:cNvSpPr>
            <a:spLocks noGrp="1"/>
          </p:cNvSpPr>
          <p:nvPr>
            <p:ph type="title"/>
          </p:nvPr>
        </p:nvSpPr>
        <p:spPr>
          <a:xfrm>
            <a:off x="358219" y="365125"/>
            <a:ext cx="11481847" cy="1325563"/>
          </a:xfrm>
        </p:spPr>
        <p:txBody>
          <a:bodyPr/>
          <a:lstStyle/>
          <a:p>
            <a:pPr algn="ctr"/>
            <a:r>
              <a:rPr lang="en-US" b="1" dirty="0"/>
              <a:t>Professional Integrity: Upholding Our Values</a:t>
            </a:r>
          </a:p>
        </p:txBody>
      </p:sp>
      <p:pic>
        <p:nvPicPr>
          <p:cNvPr id="4" name="Picture 3">
            <a:extLst>
              <a:ext uri="{FF2B5EF4-FFF2-40B4-BE49-F238E27FC236}">
                <a16:creationId xmlns:a16="http://schemas.microsoft.com/office/drawing/2014/main" id="{37FA8E12-8627-9DAC-4903-2B84BB6D24D4}"/>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311175" y="1825625"/>
            <a:ext cx="3575934" cy="3575934"/>
          </a:xfrm>
          <a:prstGeom prst="rect">
            <a:avLst/>
          </a:prstGeom>
          <a:noFill/>
        </p:spPr>
      </p:pic>
    </p:spTree>
    <p:extLst>
      <p:ext uri="{BB962C8B-B14F-4D97-AF65-F5344CB8AC3E}">
        <p14:creationId xmlns:p14="http://schemas.microsoft.com/office/powerpoint/2010/main" val="19909196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0ABFB04-A64D-2844-2294-63BF6B849906}"/>
              </a:ext>
            </a:extLst>
          </p:cNvPr>
          <p:cNvSpPr>
            <a:spLocks noGrp="1"/>
          </p:cNvSpPr>
          <p:nvPr>
            <p:ph type="title"/>
          </p:nvPr>
        </p:nvSpPr>
        <p:spPr>
          <a:xfrm>
            <a:off x="358219" y="365125"/>
            <a:ext cx="11481847" cy="1325563"/>
          </a:xfrm>
        </p:spPr>
        <p:txBody>
          <a:bodyPr/>
          <a:lstStyle/>
          <a:p>
            <a:endParaRPr lang="en-US"/>
          </a:p>
        </p:txBody>
      </p:sp>
      <p:pic>
        <p:nvPicPr>
          <p:cNvPr id="4" name="Picture 3">
            <a:extLst>
              <a:ext uri="{FF2B5EF4-FFF2-40B4-BE49-F238E27FC236}">
                <a16:creationId xmlns:a16="http://schemas.microsoft.com/office/drawing/2014/main" id="{C846FE1E-83C9-6AC4-EF28-5835355F8769}"/>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6755855" y="1830265"/>
            <a:ext cx="4063561" cy="3575934"/>
          </a:xfrm>
          <a:prstGeom prst="rect">
            <a:avLst/>
          </a:prstGeom>
          <a:noFill/>
        </p:spPr>
      </p:pic>
      <p:sp>
        <p:nvSpPr>
          <p:cNvPr id="5" name="Content Placeholder 2">
            <a:extLst>
              <a:ext uri="{FF2B5EF4-FFF2-40B4-BE49-F238E27FC236}">
                <a16:creationId xmlns:a16="http://schemas.microsoft.com/office/drawing/2014/main" id="{1E3CF636-67D3-44FD-AA15-D2CB2D889E12}"/>
              </a:ext>
            </a:extLst>
          </p:cNvPr>
          <p:cNvSpPr>
            <a:spLocks noGrp="1"/>
          </p:cNvSpPr>
          <p:nvPr/>
        </p:nvSpPr>
        <p:spPr>
          <a:xfrm>
            <a:off x="837759" y="2194171"/>
            <a:ext cx="3505494" cy="306558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Consider these values… how important are they to you in your daily lives?</a:t>
            </a:r>
          </a:p>
          <a:p>
            <a:endParaRPr lang="en-GB" sz="2400" dirty="0"/>
          </a:p>
          <a:p>
            <a:endParaRPr lang="en-GB" sz="2400" dirty="0"/>
          </a:p>
          <a:p>
            <a:r>
              <a:rPr lang="en-GB" sz="2400" dirty="0"/>
              <a:t>Why? </a:t>
            </a:r>
          </a:p>
        </p:txBody>
      </p:sp>
    </p:spTree>
    <p:extLst>
      <p:ext uri="{BB962C8B-B14F-4D97-AF65-F5344CB8AC3E}">
        <p14:creationId xmlns:p14="http://schemas.microsoft.com/office/powerpoint/2010/main" val="21130743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7107" name="Rectangle 3"/>
          <p:cNvSpPr>
            <a:spLocks noGrp="1" noChangeArrowheads="1"/>
          </p:cNvSpPr>
          <p:nvPr>
            <p:ph sz="quarter" idx="13"/>
          </p:nvPr>
        </p:nvSpPr>
        <p:spPr>
          <a:xfrm>
            <a:off x="648931" y="2438400"/>
            <a:ext cx="3505494" cy="3785419"/>
          </a:xfrm>
          <a:prstGeom prst="rect">
            <a:avLst/>
          </a:prstGeom>
        </p:spPr>
        <p:txBody>
          <a:bodyPr>
            <a:normAutofit/>
          </a:bodyPr>
          <a:lstStyle/>
          <a:p>
            <a:pPr>
              <a:defRPr/>
            </a:pPr>
            <a:endParaRPr lang="en-GB" sz="1600" b="1" dirty="0">
              <a:latin typeface="Arial" pitchFamily="34" charset="0"/>
              <a:cs typeface="Arial" pitchFamily="34" charset="0"/>
            </a:endParaRPr>
          </a:p>
          <a:p>
            <a:pPr marL="457200" lvl="1" indent="0">
              <a:buNone/>
              <a:defRPr/>
            </a:pPr>
            <a:endParaRPr lang="en-GB" sz="1600" dirty="0">
              <a:latin typeface="Arial" pitchFamily="34" charset="0"/>
              <a:cs typeface="Arial" pitchFamily="34" charset="0"/>
            </a:endParaRPr>
          </a:p>
          <a:p>
            <a:pPr>
              <a:defRPr/>
            </a:pPr>
            <a:endParaRPr lang="en-US" sz="1600" b="1" dirty="0">
              <a:latin typeface="Arial" pitchFamily="34" charset="0"/>
              <a:cs typeface="Arial" pitchFamily="34" charset="0"/>
            </a:endParaRPr>
          </a:p>
          <a:p>
            <a:pPr>
              <a:defRPr/>
            </a:pPr>
            <a:endParaRPr lang="en-US" sz="1600" b="1" dirty="0">
              <a:latin typeface="Arial" pitchFamily="34" charset="0"/>
              <a:cs typeface="Arial" pitchFamily="34" charset="0"/>
            </a:endParaRPr>
          </a:p>
        </p:txBody>
      </p:sp>
      <p:pic>
        <p:nvPicPr>
          <p:cNvPr id="2" name="Picture 1"/>
          <p:cNvPicPr>
            <a:picLocks noChangeAspect="1"/>
          </p:cNvPicPr>
          <p:nvPr/>
        </p:nvPicPr>
        <p:blipFill>
          <a:blip r:embed="rId3"/>
          <a:stretch>
            <a:fillRect/>
          </a:stretch>
        </p:blipFill>
        <p:spPr>
          <a:xfrm>
            <a:off x="5405862" y="1170128"/>
            <a:ext cx="6019331" cy="4514498"/>
          </a:xfrm>
          <a:prstGeom prst="rect">
            <a:avLst/>
          </a:prstGeom>
          <a:effectLst/>
        </p:spPr>
      </p:pic>
      <p:sp>
        <p:nvSpPr>
          <p:cNvPr id="4" name="Title 3">
            <a:extLst>
              <a:ext uri="{FF2B5EF4-FFF2-40B4-BE49-F238E27FC236}">
                <a16:creationId xmlns:a16="http://schemas.microsoft.com/office/drawing/2014/main" id="{BA38C751-C91D-4BEC-9950-B14EFBD68E43}"/>
              </a:ext>
            </a:extLst>
          </p:cNvPr>
          <p:cNvSpPr>
            <a:spLocks noGrp="1"/>
          </p:cNvSpPr>
          <p:nvPr>
            <p:ph type="title"/>
          </p:nvPr>
        </p:nvSpPr>
        <p:spPr>
          <a:xfrm>
            <a:off x="124968" y="557784"/>
            <a:ext cx="4450080" cy="1325563"/>
          </a:xfrm>
        </p:spPr>
        <p:txBody>
          <a:bodyPr/>
          <a:lstStyle/>
          <a:p>
            <a:r>
              <a:rPr lang="en-GB" dirty="0"/>
              <a:t>BPS core principles</a:t>
            </a:r>
          </a:p>
        </p:txBody>
      </p:sp>
      <p:sp>
        <p:nvSpPr>
          <p:cNvPr id="17" name="TextBox 16">
            <a:extLst>
              <a:ext uri="{FF2B5EF4-FFF2-40B4-BE49-F238E27FC236}">
                <a16:creationId xmlns:a16="http://schemas.microsoft.com/office/drawing/2014/main" id="{756B58D2-C6FE-44DD-B170-7B0C4AEF37A4}"/>
              </a:ext>
            </a:extLst>
          </p:cNvPr>
          <p:cNvSpPr txBox="1"/>
          <p:nvPr/>
        </p:nvSpPr>
        <p:spPr>
          <a:xfrm>
            <a:off x="484214" y="2239503"/>
            <a:ext cx="4026826" cy="3477875"/>
          </a:xfrm>
          <a:prstGeom prst="rect">
            <a:avLst/>
          </a:prstGeom>
          <a:noFill/>
        </p:spPr>
        <p:txBody>
          <a:bodyPr wrap="square">
            <a:spAutoFit/>
          </a:bodyPr>
          <a:lstStyle/>
          <a:p>
            <a:r>
              <a:rPr lang="en-GB" sz="2000" b="1" dirty="0">
                <a:latin typeface="Arial" panose="020B0604020202020204" pitchFamily="34" charset="0"/>
                <a:cs typeface="Arial" panose="020B0604020202020204" pitchFamily="34" charset="0"/>
              </a:rPr>
              <a:t>Respect for the autonomy, privacy  and dignity of individuals, groups and </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communities.</a:t>
            </a:r>
          </a:p>
          <a:p>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Scientific integrity.</a:t>
            </a:r>
          </a:p>
          <a:p>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Social responsibility.</a:t>
            </a:r>
          </a:p>
          <a:p>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Maximising benefit and minimising harm.</a:t>
            </a:r>
            <a:endParaRPr lang="en-GB" sz="2000" b="1" dirty="0"/>
          </a:p>
        </p:txBody>
      </p:sp>
    </p:spTree>
    <p:extLst>
      <p:ext uri="{BB962C8B-B14F-4D97-AF65-F5344CB8AC3E}">
        <p14:creationId xmlns:p14="http://schemas.microsoft.com/office/powerpoint/2010/main" val="27863128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5">
            <a:extLst>
              <a:ext uri="{FF2B5EF4-FFF2-40B4-BE49-F238E27FC236}">
                <a16:creationId xmlns:a16="http://schemas.microsoft.com/office/drawing/2014/main" id="{CCFF7F1C-9628-4FD7-9D9D-19365CACFF26}"/>
              </a:ext>
            </a:extLst>
          </p:cNvPr>
          <p:cNvGraphicFramePr>
            <a:graphicFrameLocks noGrp="1"/>
          </p:cNvGraphicFramePr>
          <p:nvPr>
            <p:ph sz="half" idx="2"/>
          </p:nvPr>
        </p:nvGraphicFramePr>
        <p:xfrm>
          <a:off x="5603525" y="631767"/>
          <a:ext cx="5347108" cy="5342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a:extLst>
              <a:ext uri="{FF2B5EF4-FFF2-40B4-BE49-F238E27FC236}">
                <a16:creationId xmlns:a16="http://schemas.microsoft.com/office/drawing/2014/main" id="{D82C57B4-813A-4169-8DA6-B5E50CADCC6C}"/>
              </a:ext>
            </a:extLst>
          </p:cNvPr>
          <p:cNvPicPr>
            <a:picLocks noChangeAspect="1"/>
          </p:cNvPicPr>
          <p:nvPr/>
        </p:nvPicPr>
        <p:blipFill>
          <a:blip r:embed="rId7"/>
          <a:stretch>
            <a:fillRect/>
          </a:stretch>
        </p:blipFill>
        <p:spPr>
          <a:xfrm>
            <a:off x="876034" y="1976511"/>
            <a:ext cx="4120926" cy="2747285"/>
          </a:xfrm>
          <a:prstGeom prst="rect">
            <a:avLst/>
          </a:prstGeom>
        </p:spPr>
      </p:pic>
    </p:spTree>
    <p:extLst>
      <p:ext uri="{BB962C8B-B14F-4D97-AF65-F5344CB8AC3E}">
        <p14:creationId xmlns:p14="http://schemas.microsoft.com/office/powerpoint/2010/main" val="29317410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5">
            <a:extLst>
              <a:ext uri="{FF2B5EF4-FFF2-40B4-BE49-F238E27FC236}">
                <a16:creationId xmlns:a16="http://schemas.microsoft.com/office/drawing/2014/main" id="{CCFF7F1C-9628-4FD7-9D9D-19365CACFF26}"/>
              </a:ext>
            </a:extLst>
          </p:cNvPr>
          <p:cNvGraphicFramePr>
            <a:graphicFrameLocks noGrp="1"/>
          </p:cNvGraphicFramePr>
          <p:nvPr>
            <p:ph sz="half" idx="2"/>
          </p:nvPr>
        </p:nvGraphicFramePr>
        <p:xfrm>
          <a:off x="5603525" y="631767"/>
          <a:ext cx="5347108" cy="5342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Two yellow signs with black text&#10;&#10;Description automatically generated">
            <a:extLst>
              <a:ext uri="{FF2B5EF4-FFF2-40B4-BE49-F238E27FC236}">
                <a16:creationId xmlns:a16="http://schemas.microsoft.com/office/drawing/2014/main" id="{45393C27-D5D3-CF5E-2C25-8F348B5A7FF2}"/>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201314">
            <a:off x="488114" y="2009925"/>
            <a:ext cx="4923558" cy="2822840"/>
          </a:xfrm>
          <a:prstGeom prst="rect">
            <a:avLst/>
          </a:prstGeom>
        </p:spPr>
      </p:pic>
      <p:sp>
        <p:nvSpPr>
          <p:cNvPr id="5" name="TextBox 4">
            <a:extLst>
              <a:ext uri="{FF2B5EF4-FFF2-40B4-BE49-F238E27FC236}">
                <a16:creationId xmlns:a16="http://schemas.microsoft.com/office/drawing/2014/main" id="{9FF24ADB-000B-3F3C-D473-5E1F2E21D316}"/>
              </a:ext>
            </a:extLst>
          </p:cNvPr>
          <p:cNvSpPr txBox="1"/>
          <p:nvPr/>
        </p:nvSpPr>
        <p:spPr>
          <a:xfrm>
            <a:off x="2524125" y="5476875"/>
            <a:ext cx="7143750" cy="230832"/>
          </a:xfrm>
          <a:prstGeom prst="rect">
            <a:avLst/>
          </a:prstGeom>
          <a:noFill/>
        </p:spPr>
        <p:txBody>
          <a:bodyPr wrap="square" rtlCol="0">
            <a:spAutoFit/>
          </a:bodyPr>
          <a:lstStyle/>
          <a:p>
            <a:r>
              <a:rPr lang="en-GB" sz="900">
                <a:hlinkClick r:id="rId8" tooltip="https://www.enago.com/es/academy/importance-of-research-ethics/"/>
              </a:rPr>
              <a:t>This Photo</a:t>
            </a:r>
            <a:r>
              <a:rPr lang="en-GB" sz="900"/>
              <a:t> by Unknown Author is licensed under </a:t>
            </a:r>
            <a:r>
              <a:rPr lang="en-GB" sz="900">
                <a:hlinkClick r:id="rId9" tooltip="https://creativecommons.org/licenses/by-nc-sa/3.0/"/>
              </a:rPr>
              <a:t>CC BY-SA-NC</a:t>
            </a:r>
            <a:endParaRPr lang="en-GB" sz="900"/>
          </a:p>
        </p:txBody>
      </p:sp>
    </p:spTree>
    <p:extLst>
      <p:ext uri="{BB962C8B-B14F-4D97-AF65-F5344CB8AC3E}">
        <p14:creationId xmlns:p14="http://schemas.microsoft.com/office/powerpoint/2010/main" val="19643822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5">
            <a:extLst>
              <a:ext uri="{FF2B5EF4-FFF2-40B4-BE49-F238E27FC236}">
                <a16:creationId xmlns:a16="http://schemas.microsoft.com/office/drawing/2014/main" id="{CCFF7F1C-9628-4FD7-9D9D-19365CACFF26}"/>
              </a:ext>
            </a:extLst>
          </p:cNvPr>
          <p:cNvGraphicFramePr>
            <a:graphicFrameLocks noGrp="1"/>
          </p:cNvGraphicFramePr>
          <p:nvPr>
            <p:ph sz="half" idx="2"/>
          </p:nvPr>
        </p:nvGraphicFramePr>
        <p:xfrm>
          <a:off x="5603525" y="631767"/>
          <a:ext cx="5347108" cy="5342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a:extLst>
              <a:ext uri="{FF2B5EF4-FFF2-40B4-BE49-F238E27FC236}">
                <a16:creationId xmlns:a16="http://schemas.microsoft.com/office/drawing/2014/main" id="{D82C57B4-813A-4169-8DA6-B5E50CADCC6C}"/>
              </a:ext>
            </a:extLst>
          </p:cNvPr>
          <p:cNvPicPr>
            <a:picLocks noChangeAspect="1"/>
          </p:cNvPicPr>
          <p:nvPr/>
        </p:nvPicPr>
        <p:blipFill>
          <a:blip r:embed="rId7"/>
          <a:stretch>
            <a:fillRect/>
          </a:stretch>
        </p:blipFill>
        <p:spPr>
          <a:xfrm>
            <a:off x="876034" y="1976511"/>
            <a:ext cx="4120926" cy="2747285"/>
          </a:xfrm>
          <a:prstGeom prst="rect">
            <a:avLst/>
          </a:prstGeom>
        </p:spPr>
      </p:pic>
    </p:spTree>
    <p:extLst>
      <p:ext uri="{BB962C8B-B14F-4D97-AF65-F5344CB8AC3E}">
        <p14:creationId xmlns:p14="http://schemas.microsoft.com/office/powerpoint/2010/main" val="30844099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5">
            <a:extLst>
              <a:ext uri="{FF2B5EF4-FFF2-40B4-BE49-F238E27FC236}">
                <a16:creationId xmlns:a16="http://schemas.microsoft.com/office/drawing/2014/main" id="{CCFF7F1C-9628-4FD7-9D9D-19365CACFF26}"/>
              </a:ext>
            </a:extLst>
          </p:cNvPr>
          <p:cNvGraphicFramePr>
            <a:graphicFrameLocks noGrp="1"/>
          </p:cNvGraphicFramePr>
          <p:nvPr>
            <p:ph sz="half" idx="2"/>
          </p:nvPr>
        </p:nvGraphicFramePr>
        <p:xfrm>
          <a:off x="5603525" y="631767"/>
          <a:ext cx="5347108" cy="5342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Close-up of a tablet with a text on it&#10;&#10;Description automatically generated">
            <a:extLst>
              <a:ext uri="{FF2B5EF4-FFF2-40B4-BE49-F238E27FC236}">
                <a16:creationId xmlns:a16="http://schemas.microsoft.com/office/drawing/2014/main" id="{EF8D1230-1B85-F3A0-B4F6-7EC9020088D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20637550">
            <a:off x="746619" y="1381153"/>
            <a:ext cx="4201137" cy="2800758"/>
          </a:xfrm>
          <a:prstGeom prst="rect">
            <a:avLst/>
          </a:prstGeom>
        </p:spPr>
      </p:pic>
      <p:sp>
        <p:nvSpPr>
          <p:cNvPr id="5" name="TextBox 4">
            <a:extLst>
              <a:ext uri="{FF2B5EF4-FFF2-40B4-BE49-F238E27FC236}">
                <a16:creationId xmlns:a16="http://schemas.microsoft.com/office/drawing/2014/main" id="{15FC2172-5B2A-482E-26E5-A9FBA3D4646B}"/>
              </a:ext>
            </a:extLst>
          </p:cNvPr>
          <p:cNvSpPr txBox="1"/>
          <p:nvPr/>
        </p:nvSpPr>
        <p:spPr>
          <a:xfrm>
            <a:off x="1560351" y="5476256"/>
            <a:ext cx="4201137" cy="230832"/>
          </a:xfrm>
          <a:prstGeom prst="rect">
            <a:avLst/>
          </a:prstGeom>
          <a:noFill/>
        </p:spPr>
        <p:txBody>
          <a:bodyPr wrap="square" rtlCol="0">
            <a:spAutoFit/>
          </a:bodyPr>
          <a:lstStyle/>
          <a:p>
            <a:r>
              <a:rPr lang="en-GB" sz="900">
                <a:hlinkClick r:id="rId8" tooltip="https://thebluediamondgallery.com/tablet-dictionary/e/ethics.html"/>
              </a:rPr>
              <a:t>This Photo</a:t>
            </a:r>
            <a:r>
              <a:rPr lang="en-GB" sz="900"/>
              <a:t> by Unknown Author is licensed under </a:t>
            </a:r>
            <a:r>
              <a:rPr lang="en-GB" sz="900">
                <a:hlinkClick r:id="rId9" tooltip="https://creativecommons.org/licenses/by-sa/3.0/"/>
              </a:rPr>
              <a:t>CC BY-SA</a:t>
            </a:r>
            <a:endParaRPr lang="en-GB" sz="900"/>
          </a:p>
        </p:txBody>
      </p:sp>
    </p:spTree>
    <p:extLst>
      <p:ext uri="{BB962C8B-B14F-4D97-AF65-F5344CB8AC3E}">
        <p14:creationId xmlns:p14="http://schemas.microsoft.com/office/powerpoint/2010/main" val="22874518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5">
            <a:extLst>
              <a:ext uri="{FF2B5EF4-FFF2-40B4-BE49-F238E27FC236}">
                <a16:creationId xmlns:a16="http://schemas.microsoft.com/office/drawing/2014/main" id="{CCFF7F1C-9628-4FD7-9D9D-19365CACFF26}"/>
              </a:ext>
            </a:extLst>
          </p:cNvPr>
          <p:cNvGraphicFramePr>
            <a:graphicFrameLocks noGrp="1"/>
          </p:cNvGraphicFramePr>
          <p:nvPr>
            <p:ph sz="half" idx="2"/>
          </p:nvPr>
        </p:nvGraphicFramePr>
        <p:xfrm>
          <a:off x="5603525" y="631767"/>
          <a:ext cx="5347108" cy="5342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a:extLst>
              <a:ext uri="{FF2B5EF4-FFF2-40B4-BE49-F238E27FC236}">
                <a16:creationId xmlns:a16="http://schemas.microsoft.com/office/drawing/2014/main" id="{D82C57B4-813A-4169-8DA6-B5E50CADCC6C}"/>
              </a:ext>
            </a:extLst>
          </p:cNvPr>
          <p:cNvPicPr>
            <a:picLocks noChangeAspect="1"/>
          </p:cNvPicPr>
          <p:nvPr/>
        </p:nvPicPr>
        <p:blipFill>
          <a:blip r:embed="rId7"/>
          <a:stretch>
            <a:fillRect/>
          </a:stretch>
        </p:blipFill>
        <p:spPr>
          <a:xfrm>
            <a:off x="876034" y="1976511"/>
            <a:ext cx="4120926" cy="2747285"/>
          </a:xfrm>
          <a:prstGeom prst="rect">
            <a:avLst/>
          </a:prstGeom>
        </p:spPr>
      </p:pic>
    </p:spTree>
    <p:extLst>
      <p:ext uri="{BB962C8B-B14F-4D97-AF65-F5344CB8AC3E}">
        <p14:creationId xmlns:p14="http://schemas.microsoft.com/office/powerpoint/2010/main" val="16476993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5">
            <a:extLst>
              <a:ext uri="{FF2B5EF4-FFF2-40B4-BE49-F238E27FC236}">
                <a16:creationId xmlns:a16="http://schemas.microsoft.com/office/drawing/2014/main" id="{CCFF7F1C-9628-4FD7-9D9D-19365CACFF26}"/>
              </a:ext>
            </a:extLst>
          </p:cNvPr>
          <p:cNvGraphicFramePr>
            <a:graphicFrameLocks noGrp="1"/>
          </p:cNvGraphicFramePr>
          <p:nvPr>
            <p:ph sz="half" idx="2"/>
          </p:nvPr>
        </p:nvGraphicFramePr>
        <p:xfrm>
          <a:off x="6727649" y="860809"/>
          <a:ext cx="5347108" cy="5342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E99A2BBA-F536-A76A-1158-3BE4044866A7}"/>
              </a:ext>
            </a:extLst>
          </p:cNvPr>
          <p:cNvPicPr>
            <a:picLocks noChangeAspect="1"/>
          </p:cNvPicPr>
          <p:nvPr/>
        </p:nvPicPr>
        <p:blipFill>
          <a:blip r:embed="rId7"/>
          <a:stretch>
            <a:fillRect/>
          </a:stretch>
        </p:blipFill>
        <p:spPr>
          <a:xfrm>
            <a:off x="0" y="654878"/>
            <a:ext cx="7096359" cy="5828281"/>
          </a:xfrm>
          <a:prstGeom prst="rect">
            <a:avLst/>
          </a:prstGeom>
        </p:spPr>
      </p:pic>
    </p:spTree>
    <p:extLst>
      <p:ext uri="{BB962C8B-B14F-4D97-AF65-F5344CB8AC3E}">
        <p14:creationId xmlns:p14="http://schemas.microsoft.com/office/powerpoint/2010/main" val="28373320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5">
            <a:extLst>
              <a:ext uri="{FF2B5EF4-FFF2-40B4-BE49-F238E27FC236}">
                <a16:creationId xmlns:a16="http://schemas.microsoft.com/office/drawing/2014/main" id="{CCFF7F1C-9628-4FD7-9D9D-19365CACFF26}"/>
              </a:ext>
            </a:extLst>
          </p:cNvPr>
          <p:cNvGraphicFramePr>
            <a:graphicFrameLocks noGrp="1"/>
          </p:cNvGraphicFramePr>
          <p:nvPr>
            <p:ph sz="half" idx="2"/>
          </p:nvPr>
        </p:nvGraphicFramePr>
        <p:xfrm>
          <a:off x="5603525" y="631767"/>
          <a:ext cx="5347108" cy="5342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a:extLst>
              <a:ext uri="{FF2B5EF4-FFF2-40B4-BE49-F238E27FC236}">
                <a16:creationId xmlns:a16="http://schemas.microsoft.com/office/drawing/2014/main" id="{D82C57B4-813A-4169-8DA6-B5E50CADCC6C}"/>
              </a:ext>
            </a:extLst>
          </p:cNvPr>
          <p:cNvPicPr>
            <a:picLocks noChangeAspect="1"/>
          </p:cNvPicPr>
          <p:nvPr/>
        </p:nvPicPr>
        <p:blipFill>
          <a:blip r:embed="rId7"/>
          <a:stretch>
            <a:fillRect/>
          </a:stretch>
        </p:blipFill>
        <p:spPr>
          <a:xfrm>
            <a:off x="876034" y="1976511"/>
            <a:ext cx="4120926" cy="2747285"/>
          </a:xfrm>
          <a:prstGeom prst="rect">
            <a:avLst/>
          </a:prstGeom>
        </p:spPr>
      </p:pic>
    </p:spTree>
    <p:extLst>
      <p:ext uri="{BB962C8B-B14F-4D97-AF65-F5344CB8AC3E}">
        <p14:creationId xmlns:p14="http://schemas.microsoft.com/office/powerpoint/2010/main" val="21103276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5">
            <a:extLst>
              <a:ext uri="{FF2B5EF4-FFF2-40B4-BE49-F238E27FC236}">
                <a16:creationId xmlns:a16="http://schemas.microsoft.com/office/drawing/2014/main" id="{CCFF7F1C-9628-4FD7-9D9D-19365CACFF26}"/>
              </a:ext>
            </a:extLst>
          </p:cNvPr>
          <p:cNvGraphicFramePr>
            <a:graphicFrameLocks noGrp="1"/>
          </p:cNvGraphicFramePr>
          <p:nvPr>
            <p:ph sz="half" idx="2"/>
          </p:nvPr>
        </p:nvGraphicFramePr>
        <p:xfrm>
          <a:off x="6456748" y="488563"/>
          <a:ext cx="5347108" cy="5342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A triangle with a meter and a triangle with a triangle and a triangle with a triangle and a triangle with a triangle and a triangle with a triangle and a triangle with a triangle and a triangle with&#10;&#10;Description automatically generated">
            <a:extLst>
              <a:ext uri="{FF2B5EF4-FFF2-40B4-BE49-F238E27FC236}">
                <a16:creationId xmlns:a16="http://schemas.microsoft.com/office/drawing/2014/main" id="{52C243A4-DA16-61D8-A5F0-9B59E44BEB7E}"/>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20120426">
            <a:off x="459548" y="2066744"/>
            <a:ext cx="5739191" cy="3457345"/>
          </a:xfrm>
          <a:prstGeom prst="rect">
            <a:avLst/>
          </a:prstGeom>
        </p:spPr>
      </p:pic>
      <p:sp>
        <p:nvSpPr>
          <p:cNvPr id="6" name="TextBox 5">
            <a:extLst>
              <a:ext uri="{FF2B5EF4-FFF2-40B4-BE49-F238E27FC236}">
                <a16:creationId xmlns:a16="http://schemas.microsoft.com/office/drawing/2014/main" id="{1AE4478F-73AD-9002-19B5-0DA3845FAA7B}"/>
              </a:ext>
            </a:extLst>
          </p:cNvPr>
          <p:cNvSpPr txBox="1"/>
          <p:nvPr/>
        </p:nvSpPr>
        <p:spPr>
          <a:xfrm rot="20345814">
            <a:off x="373522" y="5057190"/>
            <a:ext cx="5009763" cy="230832"/>
          </a:xfrm>
          <a:prstGeom prst="rect">
            <a:avLst/>
          </a:prstGeom>
          <a:noFill/>
        </p:spPr>
        <p:txBody>
          <a:bodyPr wrap="square" rtlCol="0">
            <a:spAutoFit/>
          </a:bodyPr>
          <a:lstStyle/>
          <a:p>
            <a:r>
              <a:rPr lang="en-GB" sz="900">
                <a:hlinkClick r:id="rId8" tooltip="https://researchleap.com/fraud-theories-white-collar-crimes-lessons-nigerian-banking-industry/"/>
              </a:rPr>
              <a:t>This Photo</a:t>
            </a:r>
            <a:r>
              <a:rPr lang="en-GB" sz="900"/>
              <a:t> by Unknown Author is licensed under </a:t>
            </a:r>
            <a:r>
              <a:rPr lang="en-GB" sz="900">
                <a:hlinkClick r:id="rId9" tooltip="https://creativecommons.org/licenses/by/3.0/"/>
              </a:rPr>
              <a:t>CC BY</a:t>
            </a:r>
            <a:endParaRPr lang="en-GB" sz="900"/>
          </a:p>
        </p:txBody>
      </p:sp>
    </p:spTree>
    <p:extLst>
      <p:ext uri="{BB962C8B-B14F-4D97-AF65-F5344CB8AC3E}">
        <p14:creationId xmlns:p14="http://schemas.microsoft.com/office/powerpoint/2010/main" val="5170619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E46D0-ECE5-4A4C-B614-4A140340A953}"/>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Research in the real world..</a:t>
            </a:r>
          </a:p>
        </p:txBody>
      </p:sp>
      <p:graphicFrame>
        <p:nvGraphicFramePr>
          <p:cNvPr id="5" name="Content Placeholder 2">
            <a:extLst>
              <a:ext uri="{FF2B5EF4-FFF2-40B4-BE49-F238E27FC236}">
                <a16:creationId xmlns:a16="http://schemas.microsoft.com/office/drawing/2014/main" id="{F70DC172-17AA-467A-8A38-0C871321CBED}"/>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74282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94CBA-C8F4-FE77-0B51-118918C5B764}"/>
              </a:ext>
            </a:extLst>
          </p:cNvPr>
          <p:cNvSpPr>
            <a:spLocks noGrp="1"/>
          </p:cNvSpPr>
          <p:nvPr>
            <p:ph type="title"/>
          </p:nvPr>
        </p:nvSpPr>
        <p:spPr/>
        <p:txBody>
          <a:bodyPr/>
          <a:lstStyle/>
          <a:p>
            <a:pPr algn="ctr"/>
            <a:r>
              <a:rPr lang="en-GB" b="1" dirty="0"/>
              <a:t>Activity 3 (MLA12): Integrity Reflection (30 mins)</a:t>
            </a:r>
          </a:p>
        </p:txBody>
      </p:sp>
      <p:sp>
        <p:nvSpPr>
          <p:cNvPr id="3" name="Content Placeholder 2">
            <a:extLst>
              <a:ext uri="{FF2B5EF4-FFF2-40B4-BE49-F238E27FC236}">
                <a16:creationId xmlns:a16="http://schemas.microsoft.com/office/drawing/2014/main" id="{43EB9EC2-CFEF-5253-6258-34929BDFAD39}"/>
              </a:ext>
            </a:extLst>
          </p:cNvPr>
          <p:cNvSpPr>
            <a:spLocks noGrp="1"/>
          </p:cNvSpPr>
          <p:nvPr>
            <p:ph idx="1"/>
          </p:nvPr>
        </p:nvSpPr>
        <p:spPr/>
        <p:txBody>
          <a:bodyPr/>
          <a:lstStyle/>
          <a:p>
            <a:r>
              <a:rPr lang="en-GB" dirty="0"/>
              <a:t>Individual consideration</a:t>
            </a:r>
          </a:p>
          <a:p>
            <a:pPr lvl="1"/>
            <a:r>
              <a:rPr lang="en-GB" dirty="0"/>
              <a:t>What challenges may potentially compromise your integrity?</a:t>
            </a:r>
          </a:p>
          <a:p>
            <a:pPr lvl="1"/>
            <a:r>
              <a:rPr lang="en-GB" dirty="0"/>
              <a:t>What can you do to ensure that your integrity is </a:t>
            </a:r>
            <a:r>
              <a:rPr lang="en-GB"/>
              <a:t>not compromised?</a:t>
            </a:r>
            <a:endParaRPr lang="en-GB" dirty="0"/>
          </a:p>
        </p:txBody>
      </p:sp>
    </p:spTree>
    <p:extLst>
      <p:ext uri="{BB962C8B-B14F-4D97-AF65-F5344CB8AC3E}">
        <p14:creationId xmlns:p14="http://schemas.microsoft.com/office/powerpoint/2010/main" val="12026187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2A4B2-3DF2-1682-5401-D8221CE28B6B}"/>
              </a:ext>
            </a:extLst>
          </p:cNvPr>
          <p:cNvSpPr>
            <a:spLocks noGrp="1"/>
          </p:cNvSpPr>
          <p:nvPr>
            <p:ph type="title"/>
          </p:nvPr>
        </p:nvSpPr>
        <p:spPr/>
        <p:txBody>
          <a:bodyPr>
            <a:normAutofit/>
          </a:bodyPr>
          <a:lstStyle/>
          <a:p>
            <a:pPr algn="ctr"/>
            <a:r>
              <a:rPr lang="en-GB" sz="3200" b="1" dirty="0"/>
              <a:t>Session 3: Teamwork, professional behaviour and working with others.</a:t>
            </a:r>
          </a:p>
        </p:txBody>
      </p:sp>
      <p:sp>
        <p:nvSpPr>
          <p:cNvPr id="3" name="Content Placeholder 2">
            <a:extLst>
              <a:ext uri="{FF2B5EF4-FFF2-40B4-BE49-F238E27FC236}">
                <a16:creationId xmlns:a16="http://schemas.microsoft.com/office/drawing/2014/main" id="{261470CC-E5E1-14E6-BA12-B972A2F1B2D7}"/>
              </a:ext>
            </a:extLst>
          </p:cNvPr>
          <p:cNvSpPr>
            <a:spLocks noGrp="1"/>
          </p:cNvSpPr>
          <p:nvPr>
            <p:ph idx="1"/>
          </p:nvPr>
        </p:nvSpPr>
        <p:spPr/>
        <p:txBody>
          <a:bodyPr/>
          <a:lstStyle/>
          <a:p>
            <a:pPr fontAlgn="base"/>
            <a:r>
              <a:rPr lang="en-GB" b="1" dirty="0"/>
              <a:t>Session Aim</a:t>
            </a:r>
            <a:r>
              <a:rPr lang="en-GB" dirty="0"/>
              <a:t> </a:t>
            </a:r>
          </a:p>
          <a:p>
            <a:pPr fontAlgn="base"/>
            <a:r>
              <a:rPr lang="en-GB" dirty="0"/>
              <a:t>To encourage students to consider their responsibilities to each other relating to group work, and to their use of communication tools in relation to this.</a:t>
            </a:r>
          </a:p>
          <a:p>
            <a:pPr marL="457200" lvl="1" indent="0">
              <a:buNone/>
            </a:pPr>
            <a:endParaRPr lang="en-GB" dirty="0"/>
          </a:p>
        </p:txBody>
      </p:sp>
    </p:spTree>
    <p:extLst>
      <p:ext uri="{BB962C8B-B14F-4D97-AF65-F5344CB8AC3E}">
        <p14:creationId xmlns:p14="http://schemas.microsoft.com/office/powerpoint/2010/main" val="19811224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6ECB8D-27A8-876C-1ED1-11C19EA952E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6FFEEC-68DB-4577-0D66-E25DB1CD35DE}"/>
              </a:ext>
            </a:extLst>
          </p:cNvPr>
          <p:cNvSpPr>
            <a:spLocks noGrp="1"/>
          </p:cNvSpPr>
          <p:nvPr>
            <p:ph idx="1"/>
          </p:nvPr>
        </p:nvSpPr>
        <p:spPr/>
        <p:txBody>
          <a:bodyPr/>
          <a:lstStyle/>
          <a:p>
            <a:r>
              <a:rPr lang="en-GB" dirty="0"/>
              <a:t>Teamwork is a vital part of learning</a:t>
            </a:r>
          </a:p>
          <a:p>
            <a:pPr lvl="1"/>
            <a:r>
              <a:rPr lang="en-GB" dirty="0"/>
              <a:t>It is also fraught with problems</a:t>
            </a:r>
          </a:p>
          <a:p>
            <a:pPr lvl="1"/>
            <a:endParaRPr lang="en-GB" dirty="0"/>
          </a:p>
          <a:p>
            <a:pPr lvl="1"/>
            <a:r>
              <a:rPr lang="en-GB" dirty="0"/>
              <a:t>Different time availability</a:t>
            </a:r>
          </a:p>
          <a:p>
            <a:pPr lvl="1"/>
            <a:r>
              <a:rPr lang="en-GB" dirty="0"/>
              <a:t>Need for individual assessment within a team</a:t>
            </a:r>
          </a:p>
          <a:p>
            <a:pPr marL="457200" lvl="1" indent="0">
              <a:buNone/>
            </a:pPr>
            <a:endParaRPr lang="en-GB" dirty="0"/>
          </a:p>
        </p:txBody>
      </p:sp>
      <p:sp>
        <p:nvSpPr>
          <p:cNvPr id="5" name="Title 4">
            <a:extLst>
              <a:ext uri="{FF2B5EF4-FFF2-40B4-BE49-F238E27FC236}">
                <a16:creationId xmlns:a16="http://schemas.microsoft.com/office/drawing/2014/main" id="{CE42EA77-4D85-6AF5-4BA0-2C7F0EF8061F}"/>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7143693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EAEE9-38F7-F76A-2BAE-2037A7E2CF21}"/>
              </a:ext>
            </a:extLst>
          </p:cNvPr>
          <p:cNvSpPr>
            <a:spLocks noGrp="1"/>
          </p:cNvSpPr>
          <p:nvPr>
            <p:ph type="title"/>
          </p:nvPr>
        </p:nvSpPr>
        <p:spPr/>
        <p:txBody>
          <a:bodyPr/>
          <a:lstStyle/>
          <a:p>
            <a:pPr algn="ctr"/>
            <a:r>
              <a:rPr lang="en-GB" dirty="0"/>
              <a:t>Potential Issues</a:t>
            </a:r>
          </a:p>
        </p:txBody>
      </p:sp>
      <p:sp>
        <p:nvSpPr>
          <p:cNvPr id="3" name="Content Placeholder 2">
            <a:extLst>
              <a:ext uri="{FF2B5EF4-FFF2-40B4-BE49-F238E27FC236}">
                <a16:creationId xmlns:a16="http://schemas.microsoft.com/office/drawing/2014/main" id="{E271969B-87AD-3053-CC1D-8CDCD7904AE2}"/>
              </a:ext>
            </a:extLst>
          </p:cNvPr>
          <p:cNvSpPr>
            <a:spLocks noGrp="1"/>
          </p:cNvSpPr>
          <p:nvPr>
            <p:ph idx="1"/>
          </p:nvPr>
        </p:nvSpPr>
        <p:spPr/>
        <p:txBody>
          <a:bodyPr/>
          <a:lstStyle/>
          <a:p>
            <a:r>
              <a:rPr lang="en-GB" dirty="0"/>
              <a:t>Free-riding</a:t>
            </a:r>
          </a:p>
          <a:p>
            <a:endParaRPr lang="en-GB" dirty="0"/>
          </a:p>
          <a:p>
            <a:r>
              <a:rPr lang="en-GB" dirty="0"/>
              <a:t>Scheduling</a:t>
            </a:r>
          </a:p>
          <a:p>
            <a:endParaRPr lang="en-GB" dirty="0"/>
          </a:p>
          <a:p>
            <a:r>
              <a:rPr lang="en-GB" dirty="0"/>
              <a:t>Communication</a:t>
            </a:r>
          </a:p>
          <a:p>
            <a:pPr lvl="1"/>
            <a:r>
              <a:rPr lang="en-GB" dirty="0"/>
              <a:t>WhatsApp versus Microsoft Teams</a:t>
            </a:r>
          </a:p>
          <a:p>
            <a:pPr marL="457200" lvl="1" indent="0">
              <a:buNone/>
            </a:pPr>
            <a:endParaRPr lang="en-GB" dirty="0"/>
          </a:p>
        </p:txBody>
      </p:sp>
    </p:spTree>
    <p:extLst>
      <p:ext uri="{BB962C8B-B14F-4D97-AF65-F5344CB8AC3E}">
        <p14:creationId xmlns:p14="http://schemas.microsoft.com/office/powerpoint/2010/main" val="2962151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296F26-57C8-D642-98AE-99905A0FAD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6E1551-BD0F-18AE-6D0F-9F0F5AD8701C}"/>
              </a:ext>
            </a:extLst>
          </p:cNvPr>
          <p:cNvSpPr>
            <a:spLocks noGrp="1"/>
          </p:cNvSpPr>
          <p:nvPr>
            <p:ph type="title"/>
          </p:nvPr>
        </p:nvSpPr>
        <p:spPr/>
        <p:txBody>
          <a:bodyPr/>
          <a:lstStyle/>
          <a:p>
            <a:pPr algn="ctr"/>
            <a:r>
              <a:rPr lang="en-GB" b="1" dirty="0"/>
              <a:t>Activity 4: Team Project for Next Week (30 mins)</a:t>
            </a:r>
          </a:p>
        </p:txBody>
      </p:sp>
      <p:sp>
        <p:nvSpPr>
          <p:cNvPr id="3" name="Content Placeholder 2">
            <a:extLst>
              <a:ext uri="{FF2B5EF4-FFF2-40B4-BE49-F238E27FC236}">
                <a16:creationId xmlns:a16="http://schemas.microsoft.com/office/drawing/2014/main" id="{0288F501-838F-DF82-2D12-35AA5FCE58B7}"/>
              </a:ext>
            </a:extLst>
          </p:cNvPr>
          <p:cNvSpPr>
            <a:spLocks noGrp="1"/>
          </p:cNvSpPr>
          <p:nvPr>
            <p:ph idx="1"/>
          </p:nvPr>
        </p:nvSpPr>
        <p:spPr/>
        <p:txBody>
          <a:bodyPr>
            <a:normAutofit/>
          </a:bodyPr>
          <a:lstStyle/>
          <a:p>
            <a:r>
              <a:rPr lang="en-GB" dirty="0"/>
              <a:t>We will be carrying out a research project next week. Put yourself into teams of 6 people. Each team requires the following:</a:t>
            </a:r>
          </a:p>
          <a:p>
            <a:pPr lvl="1"/>
            <a:r>
              <a:rPr lang="en-GB" dirty="0"/>
              <a:t>Team Leader x1</a:t>
            </a:r>
          </a:p>
          <a:p>
            <a:pPr lvl="1"/>
            <a:r>
              <a:rPr lang="en-GB" dirty="0"/>
              <a:t>Co-Ordinator x1 (in charge of documentation and ‘housekeeping’)</a:t>
            </a:r>
          </a:p>
          <a:p>
            <a:pPr lvl="1"/>
            <a:r>
              <a:rPr lang="en-GB" dirty="0"/>
              <a:t>Materials creators x2 (responsible for finding and creating questionnaire materials)</a:t>
            </a:r>
          </a:p>
          <a:p>
            <a:pPr lvl="1"/>
            <a:r>
              <a:rPr lang="en-GB" dirty="0"/>
              <a:t>Data analyst x1 (responsible for recording overall data from questionnaire responses)</a:t>
            </a:r>
          </a:p>
          <a:p>
            <a:pPr lvl="1"/>
            <a:r>
              <a:rPr lang="en-GB" dirty="0"/>
              <a:t>Team members x2 (will assist any, or all, of the above with tasks as required)</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807630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7942E-FD3F-4499-CE00-F11E46554A78}"/>
              </a:ext>
            </a:extLst>
          </p:cNvPr>
          <p:cNvSpPr>
            <a:spLocks noGrp="1"/>
          </p:cNvSpPr>
          <p:nvPr>
            <p:ph type="title"/>
          </p:nvPr>
        </p:nvSpPr>
        <p:spPr/>
        <p:txBody>
          <a:bodyPr/>
          <a:lstStyle/>
          <a:p>
            <a:pPr algn="ctr"/>
            <a:r>
              <a:rPr lang="en-GB" b="1" dirty="0"/>
              <a:t>Week 4 Potential Portfolio Evidence (MLAs)</a:t>
            </a:r>
            <a:r>
              <a:rPr lang="en-GB" dirty="0"/>
              <a:t> </a:t>
            </a:r>
            <a:br>
              <a:rPr lang="en-GB" dirty="0"/>
            </a:br>
            <a:endParaRPr lang="en-GB" dirty="0"/>
          </a:p>
        </p:txBody>
      </p:sp>
      <p:sp>
        <p:nvSpPr>
          <p:cNvPr id="3" name="Content Placeholder 2">
            <a:extLst>
              <a:ext uri="{FF2B5EF4-FFF2-40B4-BE49-F238E27FC236}">
                <a16:creationId xmlns:a16="http://schemas.microsoft.com/office/drawing/2014/main" id="{26AE902D-24C5-8E16-92E8-1BC2B475118B}"/>
              </a:ext>
            </a:extLst>
          </p:cNvPr>
          <p:cNvSpPr>
            <a:spLocks noGrp="1"/>
          </p:cNvSpPr>
          <p:nvPr>
            <p:ph idx="1"/>
          </p:nvPr>
        </p:nvSpPr>
        <p:spPr/>
        <p:txBody>
          <a:bodyPr vert="horz" lIns="91440" tIns="45720" rIns="91440" bIns="45720" rtlCol="0" anchor="t">
            <a:normAutofit/>
          </a:bodyPr>
          <a:lstStyle/>
          <a:p>
            <a:pPr fontAlgn="base"/>
            <a:r>
              <a:rPr lang="en-GB" dirty="0"/>
              <a:t>Possible portfolio artefacts: </a:t>
            </a:r>
          </a:p>
          <a:p>
            <a:pPr marL="514350" indent="-514350" fontAlgn="base">
              <a:buFont typeface="+mj-lt"/>
              <a:buAutoNum type="arabicPeriod"/>
            </a:pPr>
            <a:r>
              <a:rPr lang="en-GB" dirty="0"/>
              <a:t>MLA11 Engaging With EMS Task (Activity 1)</a:t>
            </a:r>
          </a:p>
          <a:p>
            <a:pPr marL="514350" indent="-514350" fontAlgn="base">
              <a:buFont typeface="+mj-lt"/>
              <a:buAutoNum type="arabicPeriod"/>
            </a:pPr>
            <a:r>
              <a:rPr lang="en-GB" dirty="0"/>
              <a:t>MLA12: Integrity Reflection (Activity 3)</a:t>
            </a:r>
            <a:endParaRPr lang="en-GB" dirty="0">
              <a:ea typeface="Calibri" panose="020F0502020204030204"/>
              <a:cs typeface="Calibri" panose="020F0502020204030204"/>
            </a:endParaRPr>
          </a:p>
          <a:p>
            <a:pPr marL="0" indent="0" fontAlgn="base">
              <a:buNone/>
            </a:pPr>
            <a:endParaRPr lang="en-GB" dirty="0"/>
          </a:p>
          <a:p>
            <a:pPr fontAlgn="base"/>
            <a:endParaRPr lang="en-GB" dirty="0"/>
          </a:p>
          <a:p>
            <a:endParaRPr lang="en-GB" dirty="0"/>
          </a:p>
        </p:txBody>
      </p:sp>
    </p:spTree>
    <p:extLst>
      <p:ext uri="{BB962C8B-B14F-4D97-AF65-F5344CB8AC3E}">
        <p14:creationId xmlns:p14="http://schemas.microsoft.com/office/powerpoint/2010/main" val="7620797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1C8E3-5AC3-0124-AFFE-B449F652EB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07A69F2-BB56-471C-26E1-3FC001631D0D}"/>
              </a:ext>
            </a:extLst>
          </p:cNvPr>
          <p:cNvSpPr>
            <a:spLocks noGrp="1"/>
          </p:cNvSpPr>
          <p:nvPr>
            <p:ph idx="1"/>
          </p:nvPr>
        </p:nvSpPr>
        <p:spPr/>
        <p:txBody>
          <a:bodyPr vert="horz" lIns="91440" tIns="45720" rIns="91440" bIns="45720" rtlCol="0" anchor="t">
            <a:normAutofit/>
          </a:bodyPr>
          <a:lstStyle/>
          <a:p>
            <a:pPr fontAlgn="base"/>
            <a:r>
              <a:rPr lang="en-GB" dirty="0"/>
              <a:t>The overarching Week 4 question that will continue throughout the entire module is: </a:t>
            </a:r>
          </a:p>
          <a:p>
            <a:pPr marL="0" indent="0" fontAlgn="base">
              <a:buNone/>
            </a:pPr>
            <a:r>
              <a:rPr lang="en-GB" b="1" dirty="0"/>
              <a:t>“What are my responsibilities to my fellow students and to the department and university in relation to my actions on my programme of study and beyond?"</a:t>
            </a:r>
            <a:r>
              <a:rPr lang="en-GB" dirty="0"/>
              <a:t>  </a:t>
            </a:r>
          </a:p>
          <a:p>
            <a:endParaRPr lang="en-GB" dirty="0"/>
          </a:p>
        </p:txBody>
      </p:sp>
    </p:spTree>
    <p:extLst>
      <p:ext uri="{BB962C8B-B14F-4D97-AF65-F5344CB8AC3E}">
        <p14:creationId xmlns:p14="http://schemas.microsoft.com/office/powerpoint/2010/main" val="29549816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1079B-3628-464D-0DAC-100E226580A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0B0F83-EC2E-B9B7-9DB6-D81B8B58F77A}"/>
              </a:ext>
            </a:extLst>
          </p:cNvPr>
          <p:cNvSpPr>
            <a:spLocks noGrp="1"/>
          </p:cNvSpPr>
          <p:nvPr>
            <p:ph idx="1"/>
          </p:nvPr>
        </p:nvSpPr>
        <p:spPr/>
        <p:txBody>
          <a:bodyPr/>
          <a:lstStyle/>
          <a:p>
            <a:pPr marL="0" indent="0" algn="ctr">
              <a:buNone/>
            </a:pPr>
            <a:endParaRPr lang="en-GB" b="1" dirty="0">
              <a:latin typeface="Blackadder ITC" panose="04020505051007020D02" pitchFamily="82" charset="0"/>
            </a:endParaRPr>
          </a:p>
          <a:p>
            <a:pPr marL="0" indent="0" algn="ctr">
              <a:buNone/>
            </a:pPr>
            <a:endParaRPr lang="en-GB" b="1" dirty="0">
              <a:latin typeface="Blackadder ITC" panose="04020505051007020D02" pitchFamily="82" charset="0"/>
            </a:endParaRPr>
          </a:p>
          <a:p>
            <a:pPr marL="0" indent="0" algn="ctr">
              <a:buNone/>
            </a:pPr>
            <a:r>
              <a:rPr lang="en-GB" b="1" dirty="0">
                <a:latin typeface="Blackadder ITC" panose="04020505051007020D02" pitchFamily="82" charset="0"/>
              </a:rPr>
              <a:t>“Our actions influence those around us, and we must be mindful of this at all times."</a:t>
            </a:r>
            <a:endParaRPr lang="en-US" dirty="0">
              <a:latin typeface="Blackadder ITC" panose="04020505051007020D02" pitchFamily="82" charset="0"/>
            </a:endParaRPr>
          </a:p>
          <a:p>
            <a:endParaRPr lang="en-US" dirty="0">
              <a:latin typeface="Blackadder ITC" panose="04020505051007020D02" pitchFamily="82" charset="0"/>
            </a:endParaRPr>
          </a:p>
          <a:p>
            <a:endParaRPr lang="en-GB" dirty="0"/>
          </a:p>
        </p:txBody>
      </p:sp>
    </p:spTree>
    <p:extLst>
      <p:ext uri="{BB962C8B-B14F-4D97-AF65-F5344CB8AC3E}">
        <p14:creationId xmlns:p14="http://schemas.microsoft.com/office/powerpoint/2010/main" val="119007601"/>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3425</Words>
  <Application>Microsoft Office PowerPoint</Application>
  <PresentationFormat>Widescreen</PresentationFormat>
  <Paragraphs>207</Paragraphs>
  <Slides>41</Slides>
  <Notes>19</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41</vt:i4>
      </vt:variant>
    </vt:vector>
  </HeadingPairs>
  <TitlesOfParts>
    <vt:vector size="48" baseType="lpstr">
      <vt:lpstr>Aptos</vt:lpstr>
      <vt:lpstr>Arial</vt:lpstr>
      <vt:lpstr>Blackadder ITC</vt:lpstr>
      <vt:lpstr>Calibri</vt:lpstr>
      <vt:lpstr>Calibri Light</vt:lpstr>
      <vt:lpstr>UWTSD Text 2</vt:lpstr>
      <vt:lpstr>UWTSD Logo Variations place image in Background</vt:lpstr>
      <vt:lpstr>ECPS4022 Skills for Success in Psychology</vt:lpstr>
      <vt:lpstr>Session 1 (2 Hours): Research Participation and the EMS   </vt:lpstr>
      <vt:lpstr>PowerPoint Presentation</vt:lpstr>
      <vt:lpstr>PowerPoint Presentation</vt:lpstr>
      <vt:lpstr>British Psychological Society: Psychology</vt:lpstr>
      <vt:lpstr>Your Accredited Course…</vt:lpstr>
      <vt:lpstr>Your Accredited Course… </vt:lpstr>
      <vt:lpstr>Why Take Part in Research?</vt:lpstr>
      <vt:lpstr>Our Lab Environment</vt:lpstr>
      <vt:lpstr>The Experiment Management System</vt:lpstr>
      <vt:lpstr>PowerPoint Presentation</vt:lpstr>
      <vt:lpstr>PowerPoint Presentation</vt:lpstr>
      <vt:lpstr>PowerPoint Presentation</vt:lpstr>
      <vt:lpstr>PowerPoint Presentation</vt:lpstr>
      <vt:lpstr>Professional Lab Behaviour</vt:lpstr>
      <vt:lpstr>Activity 1 (MLA11): Engaging With EMS Task (1 hour)</vt:lpstr>
      <vt:lpstr>Any queries or issues relating to study participation should be sent to:</vt:lpstr>
      <vt:lpstr>Session 2: Professionalism as a Psychology Student</vt:lpstr>
      <vt:lpstr>PowerPoint Presentation</vt:lpstr>
      <vt:lpstr>PowerPoint Presentation</vt:lpstr>
      <vt:lpstr>Activity 2: The Business Card Challenge (15 mins)</vt:lpstr>
      <vt:lpstr>Professional Integrity: Upholding Our Values</vt:lpstr>
      <vt:lpstr>PowerPoint Presentation</vt:lpstr>
      <vt:lpstr>BPS core principles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Research in the real world..</vt:lpstr>
      <vt:lpstr>Activity 3 (MLA12): Integrity Reflection (30 mins)</vt:lpstr>
      <vt:lpstr>Session 3: Teamwork, professional behaviour and working with others.</vt:lpstr>
      <vt:lpstr>PowerPoint Presentation</vt:lpstr>
      <vt:lpstr>Potential Issues</vt:lpstr>
      <vt:lpstr>Activity 4: Team Project for Next Week (30 mins)</vt:lpstr>
      <vt:lpstr>Week 4 Potential Portfolio Evidence (MLAs)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Paul Hutchings</cp:lastModifiedBy>
  <cp:revision>24</cp:revision>
  <dcterms:created xsi:type="dcterms:W3CDTF">2021-03-09T15:35:42Z</dcterms:created>
  <dcterms:modified xsi:type="dcterms:W3CDTF">2026-10-11T10:15:42Z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