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33" r:id="rId1"/>
  </p:sldMasterIdLst>
  <p:notesMasterIdLst>
    <p:notesMasterId r:id="rId14"/>
  </p:notesMasterIdLst>
  <p:handoutMasterIdLst>
    <p:handoutMasterId r:id="rId15"/>
  </p:handoutMasterIdLst>
  <p:sldIdLst>
    <p:sldId id="257" r:id="rId2"/>
    <p:sldId id="280" r:id="rId3"/>
    <p:sldId id="286" r:id="rId4"/>
    <p:sldId id="287" r:id="rId5"/>
    <p:sldId id="256" r:id="rId6"/>
    <p:sldId id="283" r:id="rId7"/>
    <p:sldId id="269" r:id="rId8"/>
    <p:sldId id="284" r:id="rId9"/>
    <p:sldId id="279" r:id="rId10"/>
    <p:sldId id="288" r:id="rId11"/>
    <p:sldId id="289" r:id="rId12"/>
    <p:sldId id="28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342F9D-97EC-FD76-2231-9A3FD5894A47}" v="74" dt="2023-01-17T16:11:48.684"/>
    <p1510:client id="{2340F4D6-81D6-C26E-E297-FDDD1903FDC4}" v="115" dt="2023-01-10T13:20:17.891"/>
    <p1510:client id="{2BA80D61-900A-359D-E9A4-323BA436DBBD}" v="19" dt="2023-01-18T21:56:29.645"/>
    <p1510:client id="{638A8646-33DB-5CF9-96F2-D28D58B1E46B}" v="77" dt="2023-01-16T11:11:27.614"/>
    <p1510:client id="{64D1C85E-7B0C-BB32-2564-89CF79806052}" v="618" dt="2023-01-16T10:07:38.739"/>
    <p1510:client id="{6FC0C85D-1D41-B46C-B6CF-19C94B6D92B8}" v="43" dt="2023-01-09T12:48:56.619"/>
    <p1510:client id="{94890DE5-4726-0215-7EE7-2344161D004C}" v="332" dt="2023-01-16T21:48:24.032"/>
    <p1510:client id="{C5812E4A-3D8F-A9B7-7E4E-E4D960ABC112}" v="373" dt="2023-01-17T14:23:49.748"/>
    <p1510:client id="{C64F73D0-EF0E-2C23-4515-92EFA6635096}" v="1975" dt="2023-01-15T22:12:03.223"/>
    <p1510:client id="{C8580622-84C0-E139-B5AE-18AD350FC0A9}" v="150" dt="2023-01-16T11:04:57.177"/>
    <p1510:client id="{CA19C923-D7E4-63CC-B32B-6F5A853E0A8B}" v="110" dt="2023-01-10T12:03:33.902"/>
    <p1510:client id="{D02ADB29-540C-74A4-B7E5-BDBDF4438AB4}" v="401" dt="2023-01-16T14:34:03.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Walters (2206384)" userId="S::2206384@student.uwtsd.ac.uk::418a359f-bb78-4d95-92f6-0c25e12128e6" providerId="AD" clId="Web-{6FC0C85D-1D41-B46C-B6CF-19C94B6D92B8}"/>
    <pc:docChg chg="modSld">
      <pc:chgData name="Carina Walters (2206384)" userId="S::2206384@student.uwtsd.ac.uk::418a359f-bb78-4d95-92f6-0c25e12128e6" providerId="AD" clId="Web-{6FC0C85D-1D41-B46C-B6CF-19C94B6D92B8}" dt="2023-01-09T12:48:56.619" v="42" actId="20577"/>
      <pc:docMkLst>
        <pc:docMk/>
      </pc:docMkLst>
      <pc:sldChg chg="modSp">
        <pc:chgData name="Carina Walters (2206384)" userId="S::2206384@student.uwtsd.ac.uk::418a359f-bb78-4d95-92f6-0c25e12128e6" providerId="AD" clId="Web-{6FC0C85D-1D41-B46C-B6CF-19C94B6D92B8}" dt="2023-01-09T12:48:56.619" v="42" actId="20577"/>
        <pc:sldMkLst>
          <pc:docMk/>
          <pc:sldMk cId="2923480833" sldId="257"/>
        </pc:sldMkLst>
        <pc:spChg chg="mod">
          <ac:chgData name="Carina Walters (2206384)" userId="S::2206384@student.uwtsd.ac.uk::418a359f-bb78-4d95-92f6-0c25e12128e6" providerId="AD" clId="Web-{6FC0C85D-1D41-B46C-B6CF-19C94B6D92B8}" dt="2023-01-09T12:48:56.619" v="42" actId="20577"/>
          <ac:spMkLst>
            <pc:docMk/>
            <pc:sldMk cId="2923480833" sldId="257"/>
            <ac:spMk id="2" creationId="{00000000-0000-0000-0000-000000000000}"/>
          </ac:spMkLst>
        </pc:spChg>
        <pc:spChg chg="mod">
          <ac:chgData name="Carina Walters (2206384)" userId="S::2206384@student.uwtsd.ac.uk::418a359f-bb78-4d95-92f6-0c25e12128e6" providerId="AD" clId="Web-{6FC0C85D-1D41-B46C-B6CF-19C94B6D92B8}" dt="2023-01-09T12:48:34.540" v="38" actId="20577"/>
          <ac:spMkLst>
            <pc:docMk/>
            <pc:sldMk cId="2923480833" sldId="257"/>
            <ac:spMk id="3" creationId="{00000000-0000-0000-0000-000000000000}"/>
          </ac:spMkLst>
        </pc:spChg>
      </pc:sldChg>
    </pc:docChg>
  </pc:docChgLst>
  <pc:docChgLst>
    <pc:chgData name="Carina Walters (2206384)" userId="S::2206384@student.uwtsd.ac.uk::418a359f-bb78-4d95-92f6-0c25e12128e6" providerId="AD" clId="Web-{C5812E4A-3D8F-A9B7-7E4E-E4D960ABC112}"/>
    <pc:docChg chg="addSld modSld">
      <pc:chgData name="Carina Walters (2206384)" userId="S::2206384@student.uwtsd.ac.uk::418a359f-bb78-4d95-92f6-0c25e12128e6" providerId="AD" clId="Web-{C5812E4A-3D8F-A9B7-7E4E-E4D960ABC112}" dt="2023-01-17T14:23:48.467" v="369" actId="20577"/>
      <pc:docMkLst>
        <pc:docMk/>
      </pc:docMkLst>
      <pc:sldChg chg="modSp">
        <pc:chgData name="Carina Walters (2206384)" userId="S::2206384@student.uwtsd.ac.uk::418a359f-bb78-4d95-92f6-0c25e12128e6" providerId="AD" clId="Web-{C5812E4A-3D8F-A9B7-7E4E-E4D960ABC112}" dt="2023-01-17T14:23:48.467" v="369" actId="20577"/>
        <pc:sldMkLst>
          <pc:docMk/>
          <pc:sldMk cId="2599968526" sldId="285"/>
        </pc:sldMkLst>
        <pc:spChg chg="mod">
          <ac:chgData name="Carina Walters (2206384)" userId="S::2206384@student.uwtsd.ac.uk::418a359f-bb78-4d95-92f6-0c25e12128e6" providerId="AD" clId="Web-{C5812E4A-3D8F-A9B7-7E4E-E4D960ABC112}" dt="2023-01-17T14:23:48.467" v="369" actId="20577"/>
          <ac:spMkLst>
            <pc:docMk/>
            <pc:sldMk cId="2599968526" sldId="285"/>
            <ac:spMk id="3" creationId="{5F8242F7-A404-E846-57A6-1CE72C31140C}"/>
          </ac:spMkLst>
        </pc:spChg>
      </pc:sldChg>
      <pc:sldChg chg="modSp">
        <pc:chgData name="Carina Walters (2206384)" userId="S::2206384@student.uwtsd.ac.uk::418a359f-bb78-4d95-92f6-0c25e12128e6" providerId="AD" clId="Web-{C5812E4A-3D8F-A9B7-7E4E-E4D960ABC112}" dt="2023-01-17T11:19:55.545" v="355" actId="20577"/>
        <pc:sldMkLst>
          <pc:docMk/>
          <pc:sldMk cId="647676527" sldId="286"/>
        </pc:sldMkLst>
        <pc:spChg chg="mod">
          <ac:chgData name="Carina Walters (2206384)" userId="S::2206384@student.uwtsd.ac.uk::418a359f-bb78-4d95-92f6-0c25e12128e6" providerId="AD" clId="Web-{C5812E4A-3D8F-A9B7-7E4E-E4D960ABC112}" dt="2023-01-17T11:19:55.545" v="355" actId="20577"/>
          <ac:spMkLst>
            <pc:docMk/>
            <pc:sldMk cId="647676527" sldId="286"/>
            <ac:spMk id="3" creationId="{572AD77C-0157-A814-8827-120DC41FC325}"/>
          </ac:spMkLst>
        </pc:spChg>
      </pc:sldChg>
      <pc:sldChg chg="modSp">
        <pc:chgData name="Carina Walters (2206384)" userId="S::2206384@student.uwtsd.ac.uk::418a359f-bb78-4d95-92f6-0c25e12128e6" providerId="AD" clId="Web-{C5812E4A-3D8F-A9B7-7E4E-E4D960ABC112}" dt="2023-01-17T11:19:14.776" v="348" actId="20577"/>
        <pc:sldMkLst>
          <pc:docMk/>
          <pc:sldMk cId="4229179143" sldId="287"/>
        </pc:sldMkLst>
        <pc:spChg chg="mod">
          <ac:chgData name="Carina Walters (2206384)" userId="S::2206384@student.uwtsd.ac.uk::418a359f-bb78-4d95-92f6-0c25e12128e6" providerId="AD" clId="Web-{C5812E4A-3D8F-A9B7-7E4E-E4D960ABC112}" dt="2023-01-17T11:19:14.776" v="348" actId="20577"/>
          <ac:spMkLst>
            <pc:docMk/>
            <pc:sldMk cId="4229179143" sldId="287"/>
            <ac:spMk id="3" creationId="{572AD77C-0157-A814-8827-120DC41FC325}"/>
          </ac:spMkLst>
        </pc:spChg>
      </pc:sldChg>
      <pc:sldChg chg="modSp">
        <pc:chgData name="Carina Walters (2206384)" userId="S::2206384@student.uwtsd.ac.uk::418a359f-bb78-4d95-92f6-0c25e12128e6" providerId="AD" clId="Web-{C5812E4A-3D8F-A9B7-7E4E-E4D960ABC112}" dt="2023-01-17T14:23:33.747" v="366" actId="20577"/>
        <pc:sldMkLst>
          <pc:docMk/>
          <pc:sldMk cId="4198828194" sldId="288"/>
        </pc:sldMkLst>
        <pc:spChg chg="mod">
          <ac:chgData name="Carina Walters (2206384)" userId="S::2206384@student.uwtsd.ac.uk::418a359f-bb78-4d95-92f6-0c25e12128e6" providerId="AD" clId="Web-{C5812E4A-3D8F-A9B7-7E4E-E4D960ABC112}" dt="2023-01-17T14:23:33.747" v="366" actId="20577"/>
          <ac:spMkLst>
            <pc:docMk/>
            <pc:sldMk cId="4198828194" sldId="288"/>
            <ac:spMk id="3" creationId="{056BA7D3-42B1-96D1-32B2-A31ED78FC051}"/>
          </ac:spMkLst>
        </pc:spChg>
      </pc:sldChg>
      <pc:sldChg chg="modSp new mod setBg">
        <pc:chgData name="Carina Walters (2206384)" userId="S::2206384@student.uwtsd.ac.uk::418a359f-bb78-4d95-92f6-0c25e12128e6" providerId="AD" clId="Web-{C5812E4A-3D8F-A9B7-7E4E-E4D960ABC112}" dt="2023-01-17T11:36:01.943" v="359" actId="20577"/>
        <pc:sldMkLst>
          <pc:docMk/>
          <pc:sldMk cId="1638044696" sldId="289"/>
        </pc:sldMkLst>
        <pc:spChg chg="mod">
          <ac:chgData name="Carina Walters (2206384)" userId="S::2206384@student.uwtsd.ac.uk::418a359f-bb78-4d95-92f6-0c25e12128e6" providerId="AD" clId="Web-{C5812E4A-3D8F-A9B7-7E4E-E4D960ABC112}" dt="2023-01-17T10:38:47.851" v="34" actId="20577"/>
          <ac:spMkLst>
            <pc:docMk/>
            <pc:sldMk cId="1638044696" sldId="289"/>
            <ac:spMk id="2" creationId="{46CD5CB7-C9A3-C554-A545-40E7FAB3654B}"/>
          </ac:spMkLst>
        </pc:spChg>
        <pc:spChg chg="mod">
          <ac:chgData name="Carina Walters (2206384)" userId="S::2206384@student.uwtsd.ac.uk::418a359f-bb78-4d95-92f6-0c25e12128e6" providerId="AD" clId="Web-{C5812E4A-3D8F-A9B7-7E4E-E4D960ABC112}" dt="2023-01-17T11:36:01.943" v="359" actId="20577"/>
          <ac:spMkLst>
            <pc:docMk/>
            <pc:sldMk cId="1638044696" sldId="289"/>
            <ac:spMk id="3" creationId="{C7048EF2-8D7C-F255-9FEA-F4C58664C0A2}"/>
          </ac:spMkLst>
        </pc:spChg>
      </pc:sldChg>
    </pc:docChg>
  </pc:docChgLst>
  <pc:docChgLst>
    <pc:chgData name="Carina Walters (2206384)" userId="S::2206384@student.uwtsd.ac.uk::418a359f-bb78-4d95-92f6-0c25e12128e6" providerId="AD" clId="Web-{C64F73D0-EF0E-2C23-4515-92EFA6635096}"/>
    <pc:docChg chg="addSld delSld modSld">
      <pc:chgData name="Carina Walters (2206384)" userId="S::2206384@student.uwtsd.ac.uk::418a359f-bb78-4d95-92f6-0c25e12128e6" providerId="AD" clId="Web-{C64F73D0-EF0E-2C23-4515-92EFA6635096}" dt="2023-01-15T22:12:03.223" v="2014"/>
      <pc:docMkLst>
        <pc:docMk/>
      </pc:docMkLst>
      <pc:sldChg chg="addSp delSp modSp mod setBg addAnim delAnim">
        <pc:chgData name="Carina Walters (2206384)" userId="S::2206384@student.uwtsd.ac.uk::418a359f-bb78-4d95-92f6-0c25e12128e6" providerId="AD" clId="Web-{C64F73D0-EF0E-2C23-4515-92EFA6635096}" dt="2023-01-15T20:37:13.493" v="1220" actId="20577"/>
        <pc:sldMkLst>
          <pc:docMk/>
          <pc:sldMk cId="109857222" sldId="256"/>
        </pc:sldMkLst>
        <pc:spChg chg="mod">
          <ac:chgData name="Carina Walters (2206384)" userId="S::2206384@student.uwtsd.ac.uk::418a359f-bb78-4d95-92f6-0c25e12128e6" providerId="AD" clId="Web-{C64F73D0-EF0E-2C23-4515-92EFA6635096}" dt="2023-01-15T20:37:13.493" v="1220" actId="20577"/>
          <ac:spMkLst>
            <pc:docMk/>
            <pc:sldMk cId="109857222" sldId="256"/>
            <ac:spMk id="2" creationId="{00000000-0000-0000-0000-000000000000}"/>
          </ac:spMkLst>
        </pc:spChg>
        <pc:spChg chg="del mod">
          <ac:chgData name="Carina Walters (2206384)" userId="S::2206384@student.uwtsd.ac.uk::418a359f-bb78-4d95-92f6-0c25e12128e6" providerId="AD" clId="Web-{C64F73D0-EF0E-2C23-4515-92EFA6635096}" dt="2023-01-15T18:41:41.514" v="516"/>
          <ac:spMkLst>
            <pc:docMk/>
            <pc:sldMk cId="109857222" sldId="256"/>
            <ac:spMk id="3" creationId="{00000000-0000-0000-0000-000000000000}"/>
          </ac:spMkLst>
        </pc:spChg>
        <pc:spChg chg="add del">
          <ac:chgData name="Carina Walters (2206384)" userId="S::2206384@student.uwtsd.ac.uk::418a359f-bb78-4d95-92f6-0c25e12128e6" providerId="AD" clId="Web-{C64F73D0-EF0E-2C23-4515-92EFA6635096}" dt="2023-01-15T18:03:30.713" v="346"/>
          <ac:spMkLst>
            <pc:docMk/>
            <pc:sldMk cId="109857222" sldId="256"/>
            <ac:spMk id="9" creationId="{F7726A94-1EF0-4D91-B7BF-C033E3D6E51B}"/>
          </ac:spMkLst>
        </pc:spChg>
        <pc:spChg chg="add del">
          <ac:chgData name="Carina Walters (2206384)" userId="S::2206384@student.uwtsd.ac.uk::418a359f-bb78-4d95-92f6-0c25e12128e6" providerId="AD" clId="Web-{C64F73D0-EF0E-2C23-4515-92EFA6635096}" dt="2023-01-15T18:03:30.713" v="346"/>
          <ac:spMkLst>
            <pc:docMk/>
            <pc:sldMk cId="109857222" sldId="256"/>
            <ac:spMk id="13" creationId="{24FB4153-1E3E-4AE9-8306-E8C292894B04}"/>
          </ac:spMkLst>
        </pc:spChg>
        <pc:spChg chg="add del">
          <ac:chgData name="Carina Walters (2206384)" userId="S::2206384@student.uwtsd.ac.uk::418a359f-bb78-4d95-92f6-0c25e12128e6" providerId="AD" clId="Web-{C64F73D0-EF0E-2C23-4515-92EFA6635096}" dt="2023-01-15T18:03:15.228" v="341"/>
          <ac:spMkLst>
            <pc:docMk/>
            <pc:sldMk cId="109857222" sldId="256"/>
            <ac:spMk id="18" creationId="{F7726A94-1EF0-4D91-B7BF-C033E3D6E51B}"/>
          </ac:spMkLst>
        </pc:spChg>
        <pc:spChg chg="add del">
          <ac:chgData name="Carina Walters (2206384)" userId="S::2206384@student.uwtsd.ac.uk::418a359f-bb78-4d95-92f6-0c25e12128e6" providerId="AD" clId="Web-{C64F73D0-EF0E-2C23-4515-92EFA6635096}" dt="2023-01-15T18:03:15.228" v="341"/>
          <ac:spMkLst>
            <pc:docMk/>
            <pc:sldMk cId="109857222" sldId="256"/>
            <ac:spMk id="22" creationId="{24FB4153-1E3E-4AE9-8306-E8C292894B04}"/>
          </ac:spMkLst>
        </pc:spChg>
        <pc:spChg chg="add del">
          <ac:chgData name="Carina Walters (2206384)" userId="S::2206384@student.uwtsd.ac.uk::418a359f-bb78-4d95-92f6-0c25e12128e6" providerId="AD" clId="Web-{C64F73D0-EF0E-2C23-4515-92EFA6635096}" dt="2023-01-15T18:03:28.057" v="343"/>
          <ac:spMkLst>
            <pc:docMk/>
            <pc:sldMk cId="109857222" sldId="256"/>
            <ac:spMk id="24" creationId="{E7818327-9D44-4214-BEC7-F7463A8BDE7B}"/>
          </ac:spMkLst>
        </pc:spChg>
        <pc:spChg chg="add del">
          <ac:chgData name="Carina Walters (2206384)" userId="S::2206384@student.uwtsd.ac.uk::418a359f-bb78-4d95-92f6-0c25e12128e6" providerId="AD" clId="Web-{C64F73D0-EF0E-2C23-4515-92EFA6635096}" dt="2023-01-15T18:03:30.713" v="345"/>
          <ac:spMkLst>
            <pc:docMk/>
            <pc:sldMk cId="109857222" sldId="256"/>
            <ac:spMk id="27" creationId="{528301FC-82B0-4948-93CF-C7150E95DA78}"/>
          </ac:spMkLst>
        </pc:spChg>
        <pc:spChg chg="add del">
          <ac:chgData name="Carina Walters (2206384)" userId="S::2206384@student.uwtsd.ac.uk::418a359f-bb78-4d95-92f6-0c25e12128e6" providerId="AD" clId="Web-{C64F73D0-EF0E-2C23-4515-92EFA6635096}" dt="2023-01-15T18:17:37.704" v="386"/>
          <ac:spMkLst>
            <pc:docMk/>
            <pc:sldMk cId="109857222" sldId="256"/>
            <ac:spMk id="35" creationId="{E7818327-9D44-4214-BEC7-F7463A8BDE7B}"/>
          </ac:spMkLst>
        </pc:spChg>
        <pc:spChg chg="add">
          <ac:chgData name="Carina Walters (2206384)" userId="S::2206384@student.uwtsd.ac.uk::418a359f-bb78-4d95-92f6-0c25e12128e6" providerId="AD" clId="Web-{C64F73D0-EF0E-2C23-4515-92EFA6635096}" dt="2023-01-15T18:17:37.720" v="387"/>
          <ac:spMkLst>
            <pc:docMk/>
            <pc:sldMk cId="109857222" sldId="256"/>
            <ac:spMk id="40" creationId="{63FE6F10-B3AD-4403-94CA-F5115528699D}"/>
          </ac:spMkLst>
        </pc:spChg>
        <pc:spChg chg="add">
          <ac:chgData name="Carina Walters (2206384)" userId="S::2206384@student.uwtsd.ac.uk::418a359f-bb78-4d95-92f6-0c25e12128e6" providerId="AD" clId="Web-{C64F73D0-EF0E-2C23-4515-92EFA6635096}" dt="2023-01-15T18:17:37.720" v="387"/>
          <ac:spMkLst>
            <pc:docMk/>
            <pc:sldMk cId="109857222" sldId="256"/>
            <ac:spMk id="41" creationId="{B5D0D97D-7911-4A25-88E2-4D81FD4AB294}"/>
          </ac:spMkLst>
        </pc:spChg>
        <pc:spChg chg="add">
          <ac:chgData name="Carina Walters (2206384)" userId="S::2206384@student.uwtsd.ac.uk::418a359f-bb78-4d95-92f6-0c25e12128e6" providerId="AD" clId="Web-{C64F73D0-EF0E-2C23-4515-92EFA6635096}" dt="2023-01-15T18:17:37.720" v="387"/>
          <ac:spMkLst>
            <pc:docMk/>
            <pc:sldMk cId="109857222" sldId="256"/>
            <ac:spMk id="42" creationId="{364D6A39-A4F7-4B00-9F42-3BC67177DB1F}"/>
          </ac:spMkLst>
        </pc:spChg>
        <pc:picChg chg="add del mod ord">
          <ac:chgData name="Carina Walters (2206384)" userId="S::2206384@student.uwtsd.ac.uk::418a359f-bb78-4d95-92f6-0c25e12128e6" providerId="AD" clId="Web-{C64F73D0-EF0E-2C23-4515-92EFA6635096}" dt="2023-01-15T18:01:04.829" v="330"/>
          <ac:picMkLst>
            <pc:docMk/>
            <pc:sldMk cId="109857222" sldId="256"/>
            <ac:picMk id="4" creationId="{32AC91B0-3A5A-490A-CCD1-2AF59DDD6272}"/>
          </ac:picMkLst>
        </pc:picChg>
        <pc:picChg chg="add del mod ord">
          <ac:chgData name="Carina Walters (2206384)" userId="S::2206384@student.uwtsd.ac.uk::418a359f-bb78-4d95-92f6-0c25e12128e6" providerId="AD" clId="Web-{C64F73D0-EF0E-2C23-4515-92EFA6635096}" dt="2023-01-15T18:12:30.232" v="376"/>
          <ac:picMkLst>
            <pc:docMk/>
            <pc:sldMk cId="109857222" sldId="256"/>
            <ac:picMk id="5" creationId="{4610688F-8C0A-1890-EED0-6CADB775520F}"/>
          </ac:picMkLst>
        </pc:picChg>
        <pc:picChg chg="add mod ord">
          <ac:chgData name="Carina Walters (2206384)" userId="S::2206384@student.uwtsd.ac.uk::418a359f-bb78-4d95-92f6-0c25e12128e6" providerId="AD" clId="Web-{C64F73D0-EF0E-2C23-4515-92EFA6635096}" dt="2023-01-15T18:17:37.720" v="387"/>
          <ac:picMkLst>
            <pc:docMk/>
            <pc:sldMk cId="109857222" sldId="256"/>
            <ac:picMk id="6" creationId="{6700039F-EBA6-EC77-FF66-C2FF21FCD121}"/>
          </ac:picMkLst>
        </pc:picChg>
        <pc:picChg chg="add del mod">
          <ac:chgData name="Carina Walters (2206384)" userId="S::2206384@student.uwtsd.ac.uk::418a359f-bb78-4d95-92f6-0c25e12128e6" providerId="AD" clId="Web-{C64F73D0-EF0E-2C23-4515-92EFA6635096}" dt="2023-01-15T18:17:07.906" v="382"/>
          <ac:picMkLst>
            <pc:docMk/>
            <pc:sldMk cId="109857222" sldId="256"/>
            <ac:picMk id="7" creationId="{2D3C7FAC-E4C2-81B7-1082-3C828EE8D53F}"/>
          </ac:picMkLst>
        </pc:picChg>
        <pc:picChg chg="add del mod">
          <ac:chgData name="Carina Walters (2206384)" userId="S::2206384@student.uwtsd.ac.uk::418a359f-bb78-4d95-92f6-0c25e12128e6" providerId="AD" clId="Web-{C64F73D0-EF0E-2C23-4515-92EFA6635096}" dt="2023-01-15T18:18:17.472" v="391"/>
          <ac:picMkLst>
            <pc:docMk/>
            <pc:sldMk cId="109857222" sldId="256"/>
            <ac:picMk id="8" creationId="{9054C0E7-7C28-491F-50D2-F483918A84DC}"/>
          </ac:picMkLst>
        </pc:picChg>
        <pc:cxnChg chg="add del">
          <ac:chgData name="Carina Walters (2206384)" userId="S::2206384@student.uwtsd.ac.uk::418a359f-bb78-4d95-92f6-0c25e12128e6" providerId="AD" clId="Web-{C64F73D0-EF0E-2C23-4515-92EFA6635096}" dt="2023-01-15T18:03:30.713" v="346"/>
          <ac:cxnSpMkLst>
            <pc:docMk/>
            <pc:sldMk cId="109857222" sldId="256"/>
            <ac:cxnSpMk id="11" creationId="{98F0650C-11DF-45E6-8EC2-E3B298F0D80A}"/>
          </ac:cxnSpMkLst>
        </pc:cxnChg>
        <pc:cxnChg chg="add del">
          <ac:chgData name="Carina Walters (2206384)" userId="S::2206384@student.uwtsd.ac.uk::418a359f-bb78-4d95-92f6-0c25e12128e6" providerId="AD" clId="Web-{C64F73D0-EF0E-2C23-4515-92EFA6635096}" dt="2023-01-15T18:03:15.228" v="341"/>
          <ac:cxnSpMkLst>
            <pc:docMk/>
            <pc:sldMk cId="109857222" sldId="256"/>
            <ac:cxnSpMk id="20" creationId="{98F0650C-11DF-45E6-8EC2-E3B298F0D80A}"/>
          </ac:cxnSpMkLst>
        </pc:cxnChg>
        <pc:cxnChg chg="add del">
          <ac:chgData name="Carina Walters (2206384)" userId="S::2206384@student.uwtsd.ac.uk::418a359f-bb78-4d95-92f6-0c25e12128e6" providerId="AD" clId="Web-{C64F73D0-EF0E-2C23-4515-92EFA6635096}" dt="2023-01-15T18:03:28.057" v="343"/>
          <ac:cxnSpMkLst>
            <pc:docMk/>
            <pc:sldMk cId="109857222" sldId="256"/>
            <ac:cxnSpMk id="25" creationId="{F896B7D9-8894-4E5C-8DCF-35BECF8D365A}"/>
          </ac:cxnSpMkLst>
        </pc:cxnChg>
        <pc:cxnChg chg="add del">
          <ac:chgData name="Carina Walters (2206384)" userId="S::2206384@student.uwtsd.ac.uk::418a359f-bb78-4d95-92f6-0c25e12128e6" providerId="AD" clId="Web-{C64F73D0-EF0E-2C23-4515-92EFA6635096}" dt="2023-01-15T18:03:30.713" v="345"/>
          <ac:cxnSpMkLst>
            <pc:docMk/>
            <pc:sldMk cId="109857222" sldId="256"/>
            <ac:cxnSpMk id="28" creationId="{400932E7-1E96-4562-BF1C-7C1A543CBABD}"/>
          </ac:cxnSpMkLst>
        </pc:cxnChg>
        <pc:cxnChg chg="add del">
          <ac:chgData name="Carina Walters (2206384)" userId="S::2206384@student.uwtsd.ac.uk::418a359f-bb78-4d95-92f6-0c25e12128e6" providerId="AD" clId="Web-{C64F73D0-EF0E-2C23-4515-92EFA6635096}" dt="2023-01-15T18:17:37.720" v="387"/>
          <ac:cxnSpMkLst>
            <pc:docMk/>
            <pc:sldMk cId="109857222" sldId="256"/>
            <ac:cxnSpMk id="30" creationId="{63FED537-3AF1-4C36-9904-77B6A54D27B5}"/>
          </ac:cxnSpMkLst>
        </pc:cxnChg>
        <pc:cxnChg chg="add del">
          <ac:chgData name="Carina Walters (2206384)" userId="S::2206384@student.uwtsd.ac.uk::418a359f-bb78-4d95-92f6-0c25e12128e6" providerId="AD" clId="Web-{C64F73D0-EF0E-2C23-4515-92EFA6635096}" dt="2023-01-15T18:17:37.704" v="386"/>
          <ac:cxnSpMkLst>
            <pc:docMk/>
            <pc:sldMk cId="109857222" sldId="256"/>
            <ac:cxnSpMk id="37" creationId="{F896B7D9-8894-4E5C-8DCF-35BECF8D365A}"/>
          </ac:cxnSpMkLst>
        </pc:cxnChg>
        <pc:cxnChg chg="add">
          <ac:chgData name="Carina Walters (2206384)" userId="S::2206384@student.uwtsd.ac.uk::418a359f-bb78-4d95-92f6-0c25e12128e6" providerId="AD" clId="Web-{C64F73D0-EF0E-2C23-4515-92EFA6635096}" dt="2023-01-15T18:17:37.720" v="387"/>
          <ac:cxnSpMkLst>
            <pc:docMk/>
            <pc:sldMk cId="109857222" sldId="256"/>
            <ac:cxnSpMk id="39" creationId="{13553ADF-88A1-4645-B819-890CA3DF7D5B}"/>
          </ac:cxnSpMkLst>
        </pc:cxnChg>
      </pc:sldChg>
      <pc:sldChg chg="addSp delSp modSp mod setBg">
        <pc:chgData name="Carina Walters (2206384)" userId="S::2206384@student.uwtsd.ac.uk::418a359f-bb78-4d95-92f6-0c25e12128e6" providerId="AD" clId="Web-{C64F73D0-EF0E-2C23-4515-92EFA6635096}" dt="2023-01-15T18:28:12.025" v="422" actId="1076"/>
        <pc:sldMkLst>
          <pc:docMk/>
          <pc:sldMk cId="2923480833" sldId="257"/>
        </pc:sldMkLst>
        <pc:spChg chg="mod">
          <ac:chgData name="Carina Walters (2206384)" userId="S::2206384@student.uwtsd.ac.uk::418a359f-bb78-4d95-92f6-0c25e12128e6" providerId="AD" clId="Web-{C64F73D0-EF0E-2C23-4515-92EFA6635096}" dt="2023-01-15T18:08:46.452" v="368" actId="1076"/>
          <ac:spMkLst>
            <pc:docMk/>
            <pc:sldMk cId="2923480833" sldId="257"/>
            <ac:spMk id="2" creationId="{00000000-0000-0000-0000-000000000000}"/>
          </ac:spMkLst>
        </pc:spChg>
        <pc:spChg chg="del mod">
          <ac:chgData name="Carina Walters (2206384)" userId="S::2206384@student.uwtsd.ac.uk::418a359f-bb78-4d95-92f6-0c25e12128e6" providerId="AD" clId="Web-{C64F73D0-EF0E-2C23-4515-92EFA6635096}" dt="2023-01-15T17:36:02.108" v="192"/>
          <ac:spMkLst>
            <pc:docMk/>
            <pc:sldMk cId="2923480833" sldId="257"/>
            <ac:spMk id="3" creationId="{00000000-0000-0000-0000-000000000000}"/>
          </ac:spMkLst>
        </pc:spChg>
        <pc:spChg chg="add del">
          <ac:chgData name="Carina Walters (2206384)" userId="S::2206384@student.uwtsd.ac.uk::418a359f-bb78-4d95-92f6-0c25e12128e6" providerId="AD" clId="Web-{C64F73D0-EF0E-2C23-4515-92EFA6635096}" dt="2023-01-15T18:04:33.905" v="351"/>
          <ac:spMkLst>
            <pc:docMk/>
            <pc:sldMk cId="2923480833" sldId="257"/>
            <ac:spMk id="9" creationId="{F28D9B36-75B9-4435-83E6-0A9C81A12E95}"/>
          </ac:spMkLst>
        </pc:spChg>
        <pc:spChg chg="add del">
          <ac:chgData name="Carina Walters (2206384)" userId="S::2206384@student.uwtsd.ac.uk::418a359f-bb78-4d95-92f6-0c25e12128e6" providerId="AD" clId="Web-{C64F73D0-EF0E-2C23-4515-92EFA6635096}" dt="2023-01-15T18:04:33.905" v="351"/>
          <ac:spMkLst>
            <pc:docMk/>
            <pc:sldMk cId="2923480833" sldId="257"/>
            <ac:spMk id="16" creationId="{2EF7C252-67AA-4C4E-B73A-6C367865C153}"/>
          </ac:spMkLst>
        </pc:spChg>
        <pc:graphicFrameChg chg="add mod modGraphic">
          <ac:chgData name="Carina Walters (2206384)" userId="S::2206384@student.uwtsd.ac.uk::418a359f-bb78-4d95-92f6-0c25e12128e6" providerId="AD" clId="Web-{C64F73D0-EF0E-2C23-4515-92EFA6635096}" dt="2023-01-15T18:28:12.025" v="422" actId="1076"/>
          <ac:graphicFrameMkLst>
            <pc:docMk/>
            <pc:sldMk cId="2923480833" sldId="257"/>
            <ac:graphicFrameMk id="11" creationId="{570809EA-B120-D884-7D04-636BAD3B6748}"/>
          </ac:graphicFrameMkLst>
        </pc:graphicFrameChg>
        <pc:picChg chg="add del mod">
          <ac:chgData name="Carina Walters (2206384)" userId="S::2206384@student.uwtsd.ac.uk::418a359f-bb78-4d95-92f6-0c25e12128e6" providerId="AD" clId="Web-{C64F73D0-EF0E-2C23-4515-92EFA6635096}" dt="2023-01-15T18:03:49.386" v="348"/>
          <ac:picMkLst>
            <pc:docMk/>
            <pc:sldMk cId="2923480833" sldId="257"/>
            <ac:picMk id="5" creationId="{9E8DA10D-0979-5313-BE90-50D97C660836}"/>
          </ac:picMkLst>
        </pc:picChg>
        <pc:picChg chg="add del mod ord">
          <ac:chgData name="Carina Walters (2206384)" userId="S::2206384@student.uwtsd.ac.uk::418a359f-bb78-4d95-92f6-0c25e12128e6" providerId="AD" clId="Web-{C64F73D0-EF0E-2C23-4515-92EFA6635096}" dt="2023-01-15T18:12:55.624" v="378"/>
          <ac:picMkLst>
            <pc:docMk/>
            <pc:sldMk cId="2923480833" sldId="257"/>
            <ac:picMk id="8" creationId="{8440276C-A8A6-4049-C37F-574E09973321}"/>
          </ac:picMkLst>
        </pc:picChg>
        <pc:picChg chg="add mod ord">
          <ac:chgData name="Carina Walters (2206384)" userId="S::2206384@student.uwtsd.ac.uk::418a359f-bb78-4d95-92f6-0c25e12128e6" providerId="AD" clId="Web-{C64F73D0-EF0E-2C23-4515-92EFA6635096}" dt="2023-01-15T18:26:43.692" v="411" actId="14100"/>
          <ac:picMkLst>
            <pc:docMk/>
            <pc:sldMk cId="2923480833" sldId="257"/>
            <ac:picMk id="45" creationId="{777037E1-A398-1F85-EE02-7C0FF44B6177}"/>
          </ac:picMkLst>
        </pc:picChg>
      </pc:sldChg>
      <pc:sldChg chg="addSp delSp modSp del mod setBg addAnim delAnim">
        <pc:chgData name="Carina Walters (2206384)" userId="S::2206384@student.uwtsd.ac.uk::418a359f-bb78-4d95-92f6-0c25e12128e6" providerId="AD" clId="Web-{C64F73D0-EF0E-2C23-4515-92EFA6635096}" dt="2023-01-15T19:01:22.838" v="702"/>
        <pc:sldMkLst>
          <pc:docMk/>
          <pc:sldMk cId="2193060809" sldId="263"/>
        </pc:sldMkLst>
        <pc:spChg chg="mod ord">
          <ac:chgData name="Carina Walters (2206384)" userId="S::2206384@student.uwtsd.ac.uk::418a359f-bb78-4d95-92f6-0c25e12128e6" providerId="AD" clId="Web-{C64F73D0-EF0E-2C23-4515-92EFA6635096}" dt="2023-01-15T17:32:19.156" v="168" actId="20577"/>
          <ac:spMkLst>
            <pc:docMk/>
            <pc:sldMk cId="2193060809" sldId="263"/>
            <ac:spMk id="4" creationId="{00000000-0000-0000-0000-000000000000}"/>
          </ac:spMkLst>
        </pc:spChg>
        <pc:spChg chg="add del mod">
          <ac:chgData name="Carina Walters (2206384)" userId="S::2206384@student.uwtsd.ac.uk::418a359f-bb78-4d95-92f6-0c25e12128e6" providerId="AD" clId="Web-{C64F73D0-EF0E-2C23-4515-92EFA6635096}" dt="2023-01-15T17:29:26.098" v="138"/>
          <ac:spMkLst>
            <pc:docMk/>
            <pc:sldMk cId="2193060809" sldId="263"/>
            <ac:spMk id="10" creationId="{D36A99EB-280D-7CB8-0B4D-D1A7630D27BB}"/>
          </ac:spMkLst>
        </pc:spChg>
        <pc:spChg chg="add del">
          <ac:chgData name="Carina Walters (2206384)" userId="S::2206384@student.uwtsd.ac.uk::418a359f-bb78-4d95-92f6-0c25e12128e6" providerId="AD" clId="Web-{C64F73D0-EF0E-2C23-4515-92EFA6635096}" dt="2023-01-15T17:29:26.083" v="137"/>
          <ac:spMkLst>
            <pc:docMk/>
            <pc:sldMk cId="2193060809" sldId="263"/>
            <ac:spMk id="15" creationId="{809C0BCD-BEE9-423F-A51C-BCCD8E5EAADA}"/>
          </ac:spMkLst>
        </pc:spChg>
        <pc:spChg chg="add del">
          <ac:chgData name="Carina Walters (2206384)" userId="S::2206384@student.uwtsd.ac.uk::418a359f-bb78-4d95-92f6-0c25e12128e6" providerId="AD" clId="Web-{C64F73D0-EF0E-2C23-4515-92EFA6635096}" dt="2023-01-15T17:29:26.083" v="137"/>
          <ac:spMkLst>
            <pc:docMk/>
            <pc:sldMk cId="2193060809" sldId="263"/>
            <ac:spMk id="17" creationId="{9998D094-42B2-42BA-AA14-E8FBE073A5D8}"/>
          </ac:spMkLst>
        </pc:spChg>
        <pc:spChg chg="add del">
          <ac:chgData name="Carina Walters (2206384)" userId="S::2206384@student.uwtsd.ac.uk::418a359f-bb78-4d95-92f6-0c25e12128e6" providerId="AD" clId="Web-{C64F73D0-EF0E-2C23-4515-92EFA6635096}" dt="2023-01-15T17:29:26.083" v="137"/>
          <ac:spMkLst>
            <pc:docMk/>
            <pc:sldMk cId="2193060809" sldId="263"/>
            <ac:spMk id="21" creationId="{F7726A94-1EF0-4D91-B7BF-C033E3D6E51B}"/>
          </ac:spMkLst>
        </pc:spChg>
        <pc:spChg chg="add del">
          <ac:chgData name="Carina Walters (2206384)" userId="S::2206384@student.uwtsd.ac.uk::418a359f-bb78-4d95-92f6-0c25e12128e6" providerId="AD" clId="Web-{C64F73D0-EF0E-2C23-4515-92EFA6635096}" dt="2023-01-15T17:29:26.083" v="137"/>
          <ac:spMkLst>
            <pc:docMk/>
            <pc:sldMk cId="2193060809" sldId="263"/>
            <ac:spMk id="25" creationId="{24FB4153-1E3E-4AE9-8306-E8C292894B04}"/>
          </ac:spMkLst>
        </pc:spChg>
        <pc:spChg chg="add del">
          <ac:chgData name="Carina Walters (2206384)" userId="S::2206384@student.uwtsd.ac.uk::418a359f-bb78-4d95-92f6-0c25e12128e6" providerId="AD" clId="Web-{C64F73D0-EF0E-2C23-4515-92EFA6635096}" dt="2023-01-15T17:29:39.771" v="140"/>
          <ac:spMkLst>
            <pc:docMk/>
            <pc:sldMk cId="2193060809" sldId="263"/>
            <ac:spMk id="27" creationId="{809C0BCD-BEE9-423F-A51C-BCCD8E5EAADA}"/>
          </ac:spMkLst>
        </pc:spChg>
        <pc:spChg chg="add del">
          <ac:chgData name="Carina Walters (2206384)" userId="S::2206384@student.uwtsd.ac.uk::418a359f-bb78-4d95-92f6-0c25e12128e6" providerId="AD" clId="Web-{C64F73D0-EF0E-2C23-4515-92EFA6635096}" dt="2023-01-15T17:29:39.771" v="140"/>
          <ac:spMkLst>
            <pc:docMk/>
            <pc:sldMk cId="2193060809" sldId="263"/>
            <ac:spMk id="28" creationId="{9998D094-42B2-42BA-AA14-E8FBE073A5D8}"/>
          </ac:spMkLst>
        </pc:spChg>
        <pc:spChg chg="add del">
          <ac:chgData name="Carina Walters (2206384)" userId="S::2206384@student.uwtsd.ac.uk::418a359f-bb78-4d95-92f6-0c25e12128e6" providerId="AD" clId="Web-{C64F73D0-EF0E-2C23-4515-92EFA6635096}" dt="2023-01-15T17:29:39.771" v="140"/>
          <ac:spMkLst>
            <pc:docMk/>
            <pc:sldMk cId="2193060809" sldId="263"/>
            <ac:spMk id="30" creationId="{E455C987-ED28-46CA-ACFD-871FF101DC1F}"/>
          </ac:spMkLst>
        </pc:spChg>
        <pc:spChg chg="add del">
          <ac:chgData name="Carina Walters (2206384)" userId="S::2206384@student.uwtsd.ac.uk::418a359f-bb78-4d95-92f6-0c25e12128e6" providerId="AD" clId="Web-{C64F73D0-EF0E-2C23-4515-92EFA6635096}" dt="2023-01-15T17:29:39.771" v="140"/>
          <ac:spMkLst>
            <pc:docMk/>
            <pc:sldMk cId="2193060809" sldId="263"/>
            <ac:spMk id="31" creationId="{A09530D1-E1B7-4679-A6ED-D82EB77AAC8E}"/>
          </ac:spMkLst>
        </pc:spChg>
        <pc:spChg chg="add">
          <ac:chgData name="Carina Walters (2206384)" userId="S::2206384@student.uwtsd.ac.uk::418a359f-bb78-4d95-92f6-0c25e12128e6" providerId="AD" clId="Web-{C64F73D0-EF0E-2C23-4515-92EFA6635096}" dt="2023-01-15T17:29:39.771" v="140"/>
          <ac:spMkLst>
            <pc:docMk/>
            <pc:sldMk cId="2193060809" sldId="263"/>
            <ac:spMk id="37" creationId="{809C0BCD-BEE9-423F-A51C-BCCD8E5EAADA}"/>
          </ac:spMkLst>
        </pc:spChg>
        <pc:spChg chg="add">
          <ac:chgData name="Carina Walters (2206384)" userId="S::2206384@student.uwtsd.ac.uk::418a359f-bb78-4d95-92f6-0c25e12128e6" providerId="AD" clId="Web-{C64F73D0-EF0E-2C23-4515-92EFA6635096}" dt="2023-01-15T17:29:39.771" v="140"/>
          <ac:spMkLst>
            <pc:docMk/>
            <pc:sldMk cId="2193060809" sldId="263"/>
            <ac:spMk id="39" creationId="{9998D094-42B2-42BA-AA14-E8FBE073A5D8}"/>
          </ac:spMkLst>
        </pc:spChg>
        <pc:spChg chg="add">
          <ac:chgData name="Carina Walters (2206384)" userId="S::2206384@student.uwtsd.ac.uk::418a359f-bb78-4d95-92f6-0c25e12128e6" providerId="AD" clId="Web-{C64F73D0-EF0E-2C23-4515-92EFA6635096}" dt="2023-01-15T17:29:39.771" v="140"/>
          <ac:spMkLst>
            <pc:docMk/>
            <pc:sldMk cId="2193060809" sldId="263"/>
            <ac:spMk id="43" creationId="{F7726A94-1EF0-4D91-B7BF-C033E3D6E51B}"/>
          </ac:spMkLst>
        </pc:spChg>
        <pc:spChg chg="add">
          <ac:chgData name="Carina Walters (2206384)" userId="S::2206384@student.uwtsd.ac.uk::418a359f-bb78-4d95-92f6-0c25e12128e6" providerId="AD" clId="Web-{C64F73D0-EF0E-2C23-4515-92EFA6635096}" dt="2023-01-15T17:29:39.771" v="140"/>
          <ac:spMkLst>
            <pc:docMk/>
            <pc:sldMk cId="2193060809" sldId="263"/>
            <ac:spMk id="47" creationId="{24FB4153-1E3E-4AE9-8306-E8C292894B04}"/>
          </ac:spMkLst>
        </pc:spChg>
        <pc:picChg chg="add mod ord">
          <ac:chgData name="Carina Walters (2206384)" userId="S::2206384@student.uwtsd.ac.uk::418a359f-bb78-4d95-92f6-0c25e12128e6" providerId="AD" clId="Web-{C64F73D0-EF0E-2C23-4515-92EFA6635096}" dt="2023-01-15T17:54:20.179" v="301" actId="1076"/>
          <ac:picMkLst>
            <pc:docMk/>
            <pc:sldMk cId="2193060809" sldId="263"/>
            <ac:picMk id="2" creationId="{9BA41DB4-C9E9-21CE-935A-E13B0C6AFE3A}"/>
          </ac:picMkLst>
        </pc:picChg>
        <pc:picChg chg="del">
          <ac:chgData name="Carina Walters (2206384)" userId="S::2206384@student.uwtsd.ac.uk::418a359f-bb78-4d95-92f6-0c25e12128e6" providerId="AD" clId="Web-{C64F73D0-EF0E-2C23-4515-92EFA6635096}" dt="2023-01-15T17:28:58.440" v="133"/>
          <ac:picMkLst>
            <pc:docMk/>
            <pc:sldMk cId="2193060809" sldId="263"/>
            <ac:picMk id="9" creationId="{AF094C0B-D94D-467E-B510-B4A8A8BA2B16}"/>
          </ac:picMkLst>
        </pc:picChg>
        <pc:cxnChg chg="add del">
          <ac:chgData name="Carina Walters (2206384)" userId="S::2206384@student.uwtsd.ac.uk::418a359f-bb78-4d95-92f6-0c25e12128e6" providerId="AD" clId="Web-{C64F73D0-EF0E-2C23-4515-92EFA6635096}" dt="2023-01-15T17:29:26.083" v="137"/>
          <ac:cxnSpMkLst>
            <pc:docMk/>
            <pc:sldMk cId="2193060809" sldId="263"/>
            <ac:cxnSpMk id="19" creationId="{8465D64B-59F4-4BDC-B833-A17EF1E04697}"/>
          </ac:cxnSpMkLst>
        </pc:cxnChg>
        <pc:cxnChg chg="add del">
          <ac:chgData name="Carina Walters (2206384)" userId="S::2206384@student.uwtsd.ac.uk::418a359f-bb78-4d95-92f6-0c25e12128e6" providerId="AD" clId="Web-{C64F73D0-EF0E-2C23-4515-92EFA6635096}" dt="2023-01-15T17:29:26.083" v="137"/>
          <ac:cxnSpMkLst>
            <pc:docMk/>
            <pc:sldMk cId="2193060809" sldId="263"/>
            <ac:cxnSpMk id="23" creationId="{98F0650C-11DF-45E6-8EC2-E3B298F0D80A}"/>
          </ac:cxnSpMkLst>
        </pc:cxnChg>
        <pc:cxnChg chg="add del">
          <ac:chgData name="Carina Walters (2206384)" userId="S::2206384@student.uwtsd.ac.uk::418a359f-bb78-4d95-92f6-0c25e12128e6" providerId="AD" clId="Web-{C64F73D0-EF0E-2C23-4515-92EFA6635096}" dt="2023-01-15T17:29:39.771" v="140"/>
          <ac:cxnSpMkLst>
            <pc:docMk/>
            <pc:sldMk cId="2193060809" sldId="263"/>
            <ac:cxnSpMk id="29" creationId="{8465D64B-59F4-4BDC-B833-A17EF1E04697}"/>
          </ac:cxnSpMkLst>
        </pc:cxnChg>
        <pc:cxnChg chg="add del">
          <ac:chgData name="Carina Walters (2206384)" userId="S::2206384@student.uwtsd.ac.uk::418a359f-bb78-4d95-92f6-0c25e12128e6" providerId="AD" clId="Web-{C64F73D0-EF0E-2C23-4515-92EFA6635096}" dt="2023-01-15T17:29:39.771" v="140"/>
          <ac:cxnSpMkLst>
            <pc:docMk/>
            <pc:sldMk cId="2193060809" sldId="263"/>
            <ac:cxnSpMk id="32" creationId="{BCB8372A-11C5-4BD2-B5FD-71DDEFADE145}"/>
          </ac:cxnSpMkLst>
        </pc:cxnChg>
        <pc:cxnChg chg="add">
          <ac:chgData name="Carina Walters (2206384)" userId="S::2206384@student.uwtsd.ac.uk::418a359f-bb78-4d95-92f6-0c25e12128e6" providerId="AD" clId="Web-{C64F73D0-EF0E-2C23-4515-92EFA6635096}" dt="2023-01-15T17:29:39.771" v="140"/>
          <ac:cxnSpMkLst>
            <pc:docMk/>
            <pc:sldMk cId="2193060809" sldId="263"/>
            <ac:cxnSpMk id="41" creationId="{8465D64B-59F4-4BDC-B833-A17EF1E04697}"/>
          </ac:cxnSpMkLst>
        </pc:cxnChg>
        <pc:cxnChg chg="add">
          <ac:chgData name="Carina Walters (2206384)" userId="S::2206384@student.uwtsd.ac.uk::418a359f-bb78-4d95-92f6-0c25e12128e6" providerId="AD" clId="Web-{C64F73D0-EF0E-2C23-4515-92EFA6635096}" dt="2023-01-15T17:29:39.771" v="140"/>
          <ac:cxnSpMkLst>
            <pc:docMk/>
            <pc:sldMk cId="2193060809" sldId="263"/>
            <ac:cxnSpMk id="45" creationId="{98F0650C-11DF-45E6-8EC2-E3B298F0D80A}"/>
          </ac:cxnSpMkLst>
        </pc:cxnChg>
      </pc:sldChg>
      <pc:sldChg chg="del">
        <pc:chgData name="Carina Walters (2206384)" userId="S::2206384@student.uwtsd.ac.uk::418a359f-bb78-4d95-92f6-0c25e12128e6" providerId="AD" clId="Web-{C64F73D0-EF0E-2C23-4515-92EFA6635096}" dt="2023-01-15T19:01:13.775" v="700"/>
        <pc:sldMkLst>
          <pc:docMk/>
          <pc:sldMk cId="1665483968" sldId="265"/>
        </pc:sldMkLst>
      </pc:sldChg>
      <pc:sldChg chg="addSp delSp modSp mod setBg">
        <pc:chgData name="Carina Walters (2206384)" userId="S::2206384@student.uwtsd.ac.uk::418a359f-bb78-4d95-92f6-0c25e12128e6" providerId="AD" clId="Web-{C64F73D0-EF0E-2C23-4515-92EFA6635096}" dt="2023-01-15T20:54:09.525" v="1384" actId="20577"/>
        <pc:sldMkLst>
          <pc:docMk/>
          <pc:sldMk cId="2957106927" sldId="269"/>
        </pc:sldMkLst>
        <pc:spChg chg="mod">
          <ac:chgData name="Carina Walters (2206384)" userId="S::2206384@student.uwtsd.ac.uk::418a359f-bb78-4d95-92f6-0c25e12128e6" providerId="AD" clId="Web-{C64F73D0-EF0E-2C23-4515-92EFA6635096}" dt="2023-01-15T18:30:02.282" v="428" actId="20577"/>
          <ac:spMkLst>
            <pc:docMk/>
            <pc:sldMk cId="2957106927" sldId="269"/>
            <ac:spMk id="2" creationId="{1B4F92BC-2A7E-406A-9A53-C55459101701}"/>
          </ac:spMkLst>
        </pc:spChg>
        <pc:spChg chg="mod">
          <ac:chgData name="Carina Walters (2206384)" userId="S::2206384@student.uwtsd.ac.uk::418a359f-bb78-4d95-92f6-0c25e12128e6" providerId="AD" clId="Web-{C64F73D0-EF0E-2C23-4515-92EFA6635096}" dt="2023-01-15T18:30:16.611" v="430" actId="20577"/>
          <ac:spMkLst>
            <pc:docMk/>
            <pc:sldMk cId="2957106927" sldId="269"/>
            <ac:spMk id="4" creationId="{C012AC1F-AA24-4F87-B1E4-BEAAA47EA73F}"/>
          </ac:spMkLst>
        </pc:spChg>
        <pc:spChg chg="mod">
          <ac:chgData name="Carina Walters (2206384)" userId="S::2206384@student.uwtsd.ac.uk::418a359f-bb78-4d95-92f6-0c25e12128e6" providerId="AD" clId="Web-{C64F73D0-EF0E-2C23-4515-92EFA6635096}" dt="2023-01-15T20:29:36.105" v="1116" actId="20577"/>
          <ac:spMkLst>
            <pc:docMk/>
            <pc:sldMk cId="2957106927" sldId="269"/>
            <ac:spMk id="5" creationId="{A67EE021-5134-4FB5-978F-884273E35CFA}"/>
          </ac:spMkLst>
        </pc:spChg>
        <pc:spChg chg="add del mod">
          <ac:chgData name="Carina Walters (2206384)" userId="S::2206384@student.uwtsd.ac.uk::418a359f-bb78-4d95-92f6-0c25e12128e6" providerId="AD" clId="Web-{C64F73D0-EF0E-2C23-4515-92EFA6635096}" dt="2023-01-15T17:36:46.407" v="199"/>
          <ac:spMkLst>
            <pc:docMk/>
            <pc:sldMk cId="2957106927" sldId="269"/>
            <ac:spMk id="7" creationId="{A4A6AD59-D0CC-C304-1376-F7B84666FA02}"/>
          </ac:spMkLst>
        </pc:spChg>
        <pc:spChg chg="add mod">
          <ac:chgData name="Carina Walters (2206384)" userId="S::2206384@student.uwtsd.ac.uk::418a359f-bb78-4d95-92f6-0c25e12128e6" providerId="AD" clId="Web-{C64F73D0-EF0E-2C23-4515-92EFA6635096}" dt="2023-01-15T20:54:09.525" v="1384" actId="20577"/>
          <ac:spMkLst>
            <pc:docMk/>
            <pc:sldMk cId="2957106927" sldId="269"/>
            <ac:spMk id="11" creationId="{26980BEC-6CF9-2996-B733-1E487331251B}"/>
          </ac:spMkLst>
        </pc:spChg>
        <pc:spChg chg="del mod">
          <ac:chgData name="Carina Walters (2206384)" userId="S::2206384@student.uwtsd.ac.uk::418a359f-bb78-4d95-92f6-0c25e12128e6" providerId="AD" clId="Web-{C64F73D0-EF0E-2C23-4515-92EFA6635096}" dt="2023-01-15T17:17:55.312" v="31"/>
          <ac:spMkLst>
            <pc:docMk/>
            <pc:sldMk cId="2957106927" sldId="269"/>
            <ac:spMk id="18" creationId="{5DD31AF5-8CAF-90C5-EAA4-C0EC85445505}"/>
          </ac:spMkLst>
        </pc:spChg>
        <pc:picChg chg="add del mod ord">
          <ac:chgData name="Carina Walters (2206384)" userId="S::2206384@student.uwtsd.ac.uk::418a359f-bb78-4d95-92f6-0c25e12128e6" providerId="AD" clId="Web-{C64F73D0-EF0E-2C23-4515-92EFA6635096}" dt="2023-01-15T17:43:29.339" v="236"/>
          <ac:picMkLst>
            <pc:docMk/>
            <pc:sldMk cId="2957106927" sldId="269"/>
            <ac:picMk id="3" creationId="{7056FDFD-FD6F-B648-DD69-ADE60235639D}"/>
          </ac:picMkLst>
        </pc:picChg>
        <pc:picChg chg="add mod">
          <ac:chgData name="Carina Walters (2206384)" userId="S::2206384@student.uwtsd.ac.uk::418a359f-bb78-4d95-92f6-0c25e12128e6" providerId="AD" clId="Web-{C64F73D0-EF0E-2C23-4515-92EFA6635096}" dt="2023-01-15T17:43:23.682" v="235" actId="14100"/>
          <ac:picMkLst>
            <pc:docMk/>
            <pc:sldMk cId="2957106927" sldId="269"/>
            <ac:picMk id="9" creationId="{20CD5818-BB91-C794-D8D1-1F18A1286BE5}"/>
          </ac:picMkLst>
        </pc:picChg>
        <pc:picChg chg="del mod">
          <ac:chgData name="Carina Walters (2206384)" userId="S::2206384@student.uwtsd.ac.uk::418a359f-bb78-4d95-92f6-0c25e12128e6" providerId="AD" clId="Web-{C64F73D0-EF0E-2C23-4515-92EFA6635096}" dt="2023-01-15T17:36:23.125" v="193"/>
          <ac:picMkLst>
            <pc:docMk/>
            <pc:sldMk cId="2957106927" sldId="269"/>
            <ac:picMk id="12" creationId="{7E09C728-C3D0-4D16-ADAC-753EFE19B1DA}"/>
          </ac:picMkLst>
        </pc:picChg>
        <pc:picChg chg="add del mod">
          <ac:chgData name="Carina Walters (2206384)" userId="S::2206384@student.uwtsd.ac.uk::418a359f-bb78-4d95-92f6-0c25e12128e6" providerId="AD" clId="Web-{C64F73D0-EF0E-2C23-4515-92EFA6635096}" dt="2023-01-15T18:02:36.944" v="334"/>
          <ac:picMkLst>
            <pc:docMk/>
            <pc:sldMk cId="2957106927" sldId="269"/>
            <ac:picMk id="13" creationId="{E3E5B785-491F-93AF-ED6E-9194821CB4DF}"/>
          </ac:picMkLst>
        </pc:picChg>
        <pc:picChg chg="mod">
          <ac:chgData name="Carina Walters (2206384)" userId="S::2206384@student.uwtsd.ac.uk::418a359f-bb78-4d95-92f6-0c25e12128e6" providerId="AD" clId="Web-{C64F73D0-EF0E-2C23-4515-92EFA6635096}" dt="2023-01-15T17:15:55.742" v="29" actId="1076"/>
          <ac:picMkLst>
            <pc:docMk/>
            <pc:sldMk cId="2957106927" sldId="269"/>
            <ac:picMk id="15" creationId="{64DA8871-5FC9-C89E-58EB-098B5972BCC7}"/>
          </ac:picMkLst>
        </pc:picChg>
      </pc:sldChg>
      <pc:sldChg chg="del">
        <pc:chgData name="Carina Walters (2206384)" userId="S::2206384@student.uwtsd.ac.uk::418a359f-bb78-4d95-92f6-0c25e12128e6" providerId="AD" clId="Web-{C64F73D0-EF0E-2C23-4515-92EFA6635096}" dt="2023-01-15T19:23:10.315" v="932"/>
        <pc:sldMkLst>
          <pc:docMk/>
          <pc:sldMk cId="2710073666" sldId="272"/>
        </pc:sldMkLst>
      </pc:sldChg>
      <pc:sldChg chg="addSp delSp modSp del mod setBg addAnim">
        <pc:chgData name="Carina Walters (2206384)" userId="S::2206384@student.uwtsd.ac.uk::418a359f-bb78-4d95-92f6-0c25e12128e6" providerId="AD" clId="Web-{C64F73D0-EF0E-2C23-4515-92EFA6635096}" dt="2023-01-15T19:23:12.815" v="934"/>
        <pc:sldMkLst>
          <pc:docMk/>
          <pc:sldMk cId="1136713874" sldId="273"/>
        </pc:sldMkLst>
        <pc:spChg chg="mod">
          <ac:chgData name="Carina Walters (2206384)" userId="S::2206384@student.uwtsd.ac.uk::418a359f-bb78-4d95-92f6-0c25e12128e6" providerId="AD" clId="Web-{C64F73D0-EF0E-2C23-4515-92EFA6635096}" dt="2023-01-15T19:03:18.611" v="709" actId="14100"/>
          <ac:spMkLst>
            <pc:docMk/>
            <pc:sldMk cId="1136713874" sldId="273"/>
            <ac:spMk id="2" creationId="{84F0FD8D-85A3-4615-A429-E50BA24B943E}"/>
          </ac:spMkLst>
        </pc:spChg>
        <pc:spChg chg="del mod">
          <ac:chgData name="Carina Walters (2206384)" userId="S::2206384@student.uwtsd.ac.uk::418a359f-bb78-4d95-92f6-0c25e12128e6" providerId="AD" clId="Web-{C64F73D0-EF0E-2C23-4515-92EFA6635096}" dt="2023-01-15T17:53:57.755" v="298"/>
          <ac:spMkLst>
            <pc:docMk/>
            <pc:sldMk cId="1136713874" sldId="273"/>
            <ac:spMk id="3" creationId="{7A35197D-A94D-457B-836D-4FCC52921A3F}"/>
          </ac:spMkLst>
        </pc:spChg>
        <pc:spChg chg="del mod">
          <ac:chgData name="Carina Walters (2206384)" userId="S::2206384@student.uwtsd.ac.uk::418a359f-bb78-4d95-92f6-0c25e12128e6" providerId="AD" clId="Web-{C64F73D0-EF0E-2C23-4515-92EFA6635096}" dt="2023-01-15T19:03:02.626" v="707"/>
          <ac:spMkLst>
            <pc:docMk/>
            <pc:sldMk cId="1136713874" sldId="273"/>
            <ac:spMk id="4" creationId="{E85C3FCA-87E6-488B-8AC1-2CCE3382912D}"/>
          </ac:spMkLst>
        </pc:spChg>
        <pc:spChg chg="del mod">
          <ac:chgData name="Carina Walters (2206384)" userId="S::2206384@student.uwtsd.ac.uk::418a359f-bb78-4d95-92f6-0c25e12128e6" providerId="AD" clId="Web-{C64F73D0-EF0E-2C23-4515-92EFA6635096}" dt="2023-01-15T17:53:51.193" v="297"/>
          <ac:spMkLst>
            <pc:docMk/>
            <pc:sldMk cId="1136713874" sldId="273"/>
            <ac:spMk id="5" creationId="{995C9CC3-9115-49C8-A9B1-329D565EA721}"/>
          </ac:spMkLst>
        </pc:spChg>
        <pc:spChg chg="del mod">
          <ac:chgData name="Carina Walters (2206384)" userId="S::2206384@student.uwtsd.ac.uk::418a359f-bb78-4d95-92f6-0c25e12128e6" providerId="AD" clId="Web-{C64F73D0-EF0E-2C23-4515-92EFA6635096}" dt="2023-01-15T17:25:31.343" v="124"/>
          <ac:spMkLst>
            <pc:docMk/>
            <pc:sldMk cId="1136713874" sldId="273"/>
            <ac:spMk id="6" creationId="{A15EFB10-E96A-43FB-B678-E77AFE5162ED}"/>
          </ac:spMkLst>
        </pc:spChg>
        <pc:spChg chg="add del mod">
          <ac:chgData name="Carina Walters (2206384)" userId="S::2206384@student.uwtsd.ac.uk::418a359f-bb78-4d95-92f6-0c25e12128e6" providerId="AD" clId="Web-{C64F73D0-EF0E-2C23-4515-92EFA6635096}" dt="2023-01-15T17:52:37.063" v="294"/>
          <ac:spMkLst>
            <pc:docMk/>
            <pc:sldMk cId="1136713874" sldId="273"/>
            <ac:spMk id="9" creationId="{4B6C6394-F893-2939-6FC9-D69025EA8DCF}"/>
          </ac:spMkLst>
        </pc:spChg>
        <pc:spChg chg="add del">
          <ac:chgData name="Carina Walters (2206384)" userId="S::2206384@student.uwtsd.ac.uk::418a359f-bb78-4d95-92f6-0c25e12128e6" providerId="AD" clId="Web-{C64F73D0-EF0E-2C23-4515-92EFA6635096}" dt="2023-01-15T17:56:02.826" v="305"/>
          <ac:spMkLst>
            <pc:docMk/>
            <pc:sldMk cId="1136713874" sldId="273"/>
            <ac:spMk id="10" creationId="{809C0BCD-BEE9-423F-A51C-BCCD8E5EAADA}"/>
          </ac:spMkLst>
        </pc:spChg>
        <pc:spChg chg="add del">
          <ac:chgData name="Carina Walters (2206384)" userId="S::2206384@student.uwtsd.ac.uk::418a359f-bb78-4d95-92f6-0c25e12128e6" providerId="AD" clId="Web-{C64F73D0-EF0E-2C23-4515-92EFA6635096}" dt="2023-01-15T17:56:02.826" v="305"/>
          <ac:spMkLst>
            <pc:docMk/>
            <pc:sldMk cId="1136713874" sldId="273"/>
            <ac:spMk id="12" creationId="{9998D094-42B2-42BA-AA14-E8FBE073A5D8}"/>
          </ac:spMkLst>
        </pc:spChg>
        <pc:spChg chg="add del">
          <ac:chgData name="Carina Walters (2206384)" userId="S::2206384@student.uwtsd.ac.uk::418a359f-bb78-4d95-92f6-0c25e12128e6" providerId="AD" clId="Web-{C64F73D0-EF0E-2C23-4515-92EFA6635096}" dt="2023-01-15T17:56:02.826" v="305"/>
          <ac:spMkLst>
            <pc:docMk/>
            <pc:sldMk cId="1136713874" sldId="273"/>
            <ac:spMk id="16" creationId="{F7726A94-1EF0-4D91-B7BF-C033E3D6E51B}"/>
          </ac:spMkLst>
        </pc:spChg>
        <pc:spChg chg="add del">
          <ac:chgData name="Carina Walters (2206384)" userId="S::2206384@student.uwtsd.ac.uk::418a359f-bb78-4d95-92f6-0c25e12128e6" providerId="AD" clId="Web-{C64F73D0-EF0E-2C23-4515-92EFA6635096}" dt="2023-01-15T17:56:02.826" v="305"/>
          <ac:spMkLst>
            <pc:docMk/>
            <pc:sldMk cId="1136713874" sldId="273"/>
            <ac:spMk id="20" creationId="{24FB4153-1E3E-4AE9-8306-E8C292894B04}"/>
          </ac:spMkLst>
        </pc:spChg>
        <pc:spChg chg="add del">
          <ac:chgData name="Carina Walters (2206384)" userId="S::2206384@student.uwtsd.ac.uk::418a359f-bb78-4d95-92f6-0c25e12128e6" providerId="AD" clId="Web-{C64F73D0-EF0E-2C23-4515-92EFA6635096}" dt="2023-01-15T19:03:02.626" v="707"/>
          <ac:spMkLst>
            <pc:docMk/>
            <pc:sldMk cId="1136713874" sldId="273"/>
            <ac:spMk id="25" creationId="{809C0BCD-BEE9-423F-A51C-BCCD8E5EAADA}"/>
          </ac:spMkLst>
        </pc:spChg>
        <pc:spChg chg="add del">
          <ac:chgData name="Carina Walters (2206384)" userId="S::2206384@student.uwtsd.ac.uk::418a359f-bb78-4d95-92f6-0c25e12128e6" providerId="AD" clId="Web-{C64F73D0-EF0E-2C23-4515-92EFA6635096}" dt="2023-01-15T19:03:02.626" v="707"/>
          <ac:spMkLst>
            <pc:docMk/>
            <pc:sldMk cId="1136713874" sldId="273"/>
            <ac:spMk id="27" creationId="{9998D094-42B2-42BA-AA14-E8FBE073A5D8}"/>
          </ac:spMkLst>
        </pc:spChg>
        <pc:spChg chg="add del">
          <ac:chgData name="Carina Walters (2206384)" userId="S::2206384@student.uwtsd.ac.uk::418a359f-bb78-4d95-92f6-0c25e12128e6" providerId="AD" clId="Web-{C64F73D0-EF0E-2C23-4515-92EFA6635096}" dt="2023-01-15T19:03:02.626" v="707"/>
          <ac:spMkLst>
            <pc:docMk/>
            <pc:sldMk cId="1136713874" sldId="273"/>
            <ac:spMk id="31" creationId="{F7726A94-1EF0-4D91-B7BF-C033E3D6E51B}"/>
          </ac:spMkLst>
        </pc:spChg>
        <pc:spChg chg="add del">
          <ac:chgData name="Carina Walters (2206384)" userId="S::2206384@student.uwtsd.ac.uk::418a359f-bb78-4d95-92f6-0c25e12128e6" providerId="AD" clId="Web-{C64F73D0-EF0E-2C23-4515-92EFA6635096}" dt="2023-01-15T19:03:02.626" v="707"/>
          <ac:spMkLst>
            <pc:docMk/>
            <pc:sldMk cId="1136713874" sldId="273"/>
            <ac:spMk id="35" creationId="{24FB4153-1E3E-4AE9-8306-E8C292894B04}"/>
          </ac:spMkLst>
        </pc:spChg>
        <pc:spChg chg="add">
          <ac:chgData name="Carina Walters (2206384)" userId="S::2206384@student.uwtsd.ac.uk::418a359f-bb78-4d95-92f6-0c25e12128e6" providerId="AD" clId="Web-{C64F73D0-EF0E-2C23-4515-92EFA6635096}" dt="2023-01-15T19:03:02.626" v="707"/>
          <ac:spMkLst>
            <pc:docMk/>
            <pc:sldMk cId="1136713874" sldId="273"/>
            <ac:spMk id="41" creationId="{7EB3C453-B485-4F07-841B-918D40331D72}"/>
          </ac:spMkLst>
        </pc:spChg>
        <pc:graphicFrameChg chg="add">
          <ac:chgData name="Carina Walters (2206384)" userId="S::2206384@student.uwtsd.ac.uk::418a359f-bb78-4d95-92f6-0c25e12128e6" providerId="AD" clId="Web-{C64F73D0-EF0E-2C23-4515-92EFA6635096}" dt="2023-01-15T19:03:02.626" v="707"/>
          <ac:graphicFrameMkLst>
            <pc:docMk/>
            <pc:sldMk cId="1136713874" sldId="273"/>
            <ac:graphicFrameMk id="37" creationId="{0EE51DDC-6572-0236-7A48-AC52C4C2F18E}"/>
          </ac:graphicFrameMkLst>
        </pc:graphicFrameChg>
        <pc:picChg chg="add del mod ord">
          <ac:chgData name="Carina Walters (2206384)" userId="S::2206384@student.uwtsd.ac.uk::418a359f-bb78-4d95-92f6-0c25e12128e6" providerId="AD" clId="Web-{C64F73D0-EF0E-2C23-4515-92EFA6635096}" dt="2023-01-15T17:26:03.892" v="130"/>
          <ac:picMkLst>
            <pc:docMk/>
            <pc:sldMk cId="1136713874" sldId="273"/>
            <ac:picMk id="7" creationId="{CDC7EF74-686B-4C41-1990-E10E7CC911A2}"/>
          </ac:picMkLst>
        </pc:picChg>
        <pc:picChg chg="add del mod">
          <ac:chgData name="Carina Walters (2206384)" userId="S::2206384@student.uwtsd.ac.uk::418a359f-bb78-4d95-92f6-0c25e12128e6" providerId="AD" clId="Web-{C64F73D0-EF0E-2C23-4515-92EFA6635096}" dt="2023-01-15T17:55:58.044" v="304"/>
          <ac:picMkLst>
            <pc:docMk/>
            <pc:sldMk cId="1136713874" sldId="273"/>
            <ac:picMk id="8" creationId="{71690CBF-F836-7FAA-6D00-941F1492B787}"/>
          </ac:picMkLst>
        </pc:picChg>
        <pc:picChg chg="add del mod ord">
          <ac:chgData name="Carina Walters (2206384)" userId="S::2206384@student.uwtsd.ac.uk::418a359f-bb78-4d95-92f6-0c25e12128e6" providerId="AD" clId="Web-{C64F73D0-EF0E-2C23-4515-92EFA6635096}" dt="2023-01-15T19:02:40.500" v="706"/>
          <ac:picMkLst>
            <pc:docMk/>
            <pc:sldMk cId="1136713874" sldId="273"/>
            <ac:picMk id="11" creationId="{6C5C4A50-9A78-AD79-59C2-26EE65DE89D4}"/>
          </ac:picMkLst>
        </pc:picChg>
        <pc:cxnChg chg="add del">
          <ac:chgData name="Carina Walters (2206384)" userId="S::2206384@student.uwtsd.ac.uk::418a359f-bb78-4d95-92f6-0c25e12128e6" providerId="AD" clId="Web-{C64F73D0-EF0E-2C23-4515-92EFA6635096}" dt="2023-01-15T17:56:02.826" v="305"/>
          <ac:cxnSpMkLst>
            <pc:docMk/>
            <pc:sldMk cId="1136713874" sldId="273"/>
            <ac:cxnSpMk id="14" creationId="{8465D64B-59F4-4BDC-B833-A17EF1E04697}"/>
          </ac:cxnSpMkLst>
        </pc:cxnChg>
        <pc:cxnChg chg="add del">
          <ac:chgData name="Carina Walters (2206384)" userId="S::2206384@student.uwtsd.ac.uk::418a359f-bb78-4d95-92f6-0c25e12128e6" providerId="AD" clId="Web-{C64F73D0-EF0E-2C23-4515-92EFA6635096}" dt="2023-01-15T17:56:02.826" v="305"/>
          <ac:cxnSpMkLst>
            <pc:docMk/>
            <pc:sldMk cId="1136713874" sldId="273"/>
            <ac:cxnSpMk id="18" creationId="{98F0650C-11DF-45E6-8EC2-E3B298F0D80A}"/>
          </ac:cxnSpMkLst>
        </pc:cxnChg>
        <pc:cxnChg chg="add del">
          <ac:chgData name="Carina Walters (2206384)" userId="S::2206384@student.uwtsd.ac.uk::418a359f-bb78-4d95-92f6-0c25e12128e6" providerId="AD" clId="Web-{C64F73D0-EF0E-2C23-4515-92EFA6635096}" dt="2023-01-15T19:03:02.626" v="707"/>
          <ac:cxnSpMkLst>
            <pc:docMk/>
            <pc:sldMk cId="1136713874" sldId="273"/>
            <ac:cxnSpMk id="29" creationId="{8465D64B-59F4-4BDC-B833-A17EF1E04697}"/>
          </ac:cxnSpMkLst>
        </pc:cxnChg>
        <pc:cxnChg chg="add del">
          <ac:chgData name="Carina Walters (2206384)" userId="S::2206384@student.uwtsd.ac.uk::418a359f-bb78-4d95-92f6-0c25e12128e6" providerId="AD" clId="Web-{C64F73D0-EF0E-2C23-4515-92EFA6635096}" dt="2023-01-15T19:03:02.626" v="707"/>
          <ac:cxnSpMkLst>
            <pc:docMk/>
            <pc:sldMk cId="1136713874" sldId="273"/>
            <ac:cxnSpMk id="33" creationId="{98F0650C-11DF-45E6-8EC2-E3B298F0D80A}"/>
          </ac:cxnSpMkLst>
        </pc:cxnChg>
      </pc:sldChg>
      <pc:sldChg chg="del">
        <pc:chgData name="Carina Walters (2206384)" userId="S::2206384@student.uwtsd.ac.uk::418a359f-bb78-4d95-92f6-0c25e12128e6" providerId="AD" clId="Web-{C64F73D0-EF0E-2C23-4515-92EFA6635096}" dt="2023-01-15T19:01:05.587" v="698"/>
        <pc:sldMkLst>
          <pc:docMk/>
          <pc:sldMk cId="2149331564" sldId="274"/>
        </pc:sldMkLst>
      </pc:sldChg>
      <pc:sldChg chg="del">
        <pc:chgData name="Carina Walters (2206384)" userId="S::2206384@student.uwtsd.ac.uk::418a359f-bb78-4d95-92f6-0c25e12128e6" providerId="AD" clId="Web-{C64F73D0-EF0E-2C23-4515-92EFA6635096}" dt="2023-01-15T19:01:07.119" v="699"/>
        <pc:sldMkLst>
          <pc:docMk/>
          <pc:sldMk cId="3553990703" sldId="275"/>
        </pc:sldMkLst>
      </pc:sldChg>
      <pc:sldChg chg="del">
        <pc:chgData name="Carina Walters (2206384)" userId="S::2206384@student.uwtsd.ac.uk::418a359f-bb78-4d95-92f6-0c25e12128e6" providerId="AD" clId="Web-{C64F73D0-EF0E-2C23-4515-92EFA6635096}" dt="2023-01-15T19:23:09.080" v="931"/>
        <pc:sldMkLst>
          <pc:docMk/>
          <pc:sldMk cId="2232282950" sldId="276"/>
        </pc:sldMkLst>
      </pc:sldChg>
      <pc:sldChg chg="del">
        <pc:chgData name="Carina Walters (2206384)" userId="S::2206384@student.uwtsd.ac.uk::418a359f-bb78-4d95-92f6-0c25e12128e6" providerId="AD" clId="Web-{C64F73D0-EF0E-2C23-4515-92EFA6635096}" dt="2023-01-15T19:23:11.393" v="933"/>
        <pc:sldMkLst>
          <pc:docMk/>
          <pc:sldMk cId="2789498672" sldId="277"/>
        </pc:sldMkLst>
      </pc:sldChg>
      <pc:sldChg chg="del">
        <pc:chgData name="Carina Walters (2206384)" userId="S::2206384@student.uwtsd.ac.uk::418a359f-bb78-4d95-92f6-0c25e12128e6" providerId="AD" clId="Web-{C64F73D0-EF0E-2C23-4515-92EFA6635096}" dt="2023-01-15T19:01:17.432" v="701"/>
        <pc:sldMkLst>
          <pc:docMk/>
          <pc:sldMk cId="2394598200" sldId="278"/>
        </pc:sldMkLst>
      </pc:sldChg>
      <pc:sldChg chg="modSp mod setBg">
        <pc:chgData name="Carina Walters (2206384)" userId="S::2206384@student.uwtsd.ac.uk::418a359f-bb78-4d95-92f6-0c25e12128e6" providerId="AD" clId="Web-{C64F73D0-EF0E-2C23-4515-92EFA6635096}" dt="2023-01-15T22:03:08.262" v="1897" actId="20577"/>
        <pc:sldMkLst>
          <pc:docMk/>
          <pc:sldMk cId="338542110" sldId="279"/>
        </pc:sldMkLst>
        <pc:spChg chg="mod">
          <ac:chgData name="Carina Walters (2206384)" userId="S::2206384@student.uwtsd.ac.uk::418a359f-bb78-4d95-92f6-0c25e12128e6" providerId="AD" clId="Web-{C64F73D0-EF0E-2C23-4515-92EFA6635096}" dt="2023-01-15T18:39:09.989" v="485" actId="14100"/>
          <ac:spMkLst>
            <pc:docMk/>
            <pc:sldMk cId="338542110" sldId="279"/>
            <ac:spMk id="2" creationId="{1DD49ADC-DC9D-E61F-29E5-5DE7B4665408}"/>
          </ac:spMkLst>
        </pc:spChg>
        <pc:spChg chg="mod">
          <ac:chgData name="Carina Walters (2206384)" userId="S::2206384@student.uwtsd.ac.uk::418a359f-bb78-4d95-92f6-0c25e12128e6" providerId="AD" clId="Web-{C64F73D0-EF0E-2C23-4515-92EFA6635096}" dt="2023-01-15T22:02:19.448" v="1893" actId="1076"/>
          <ac:spMkLst>
            <pc:docMk/>
            <pc:sldMk cId="338542110" sldId="279"/>
            <ac:spMk id="3" creationId="{EC0DFFE0-3278-92B2-7F3C-2645514FE6CF}"/>
          </ac:spMkLst>
        </pc:spChg>
        <pc:spChg chg="mod">
          <ac:chgData name="Carina Walters (2206384)" userId="S::2206384@student.uwtsd.ac.uk::418a359f-bb78-4d95-92f6-0c25e12128e6" providerId="AD" clId="Web-{C64F73D0-EF0E-2C23-4515-92EFA6635096}" dt="2023-01-15T22:03:08.262" v="1897" actId="20577"/>
          <ac:spMkLst>
            <pc:docMk/>
            <pc:sldMk cId="338542110" sldId="279"/>
            <ac:spMk id="4" creationId="{21D38926-755B-2344-D422-5ABC748003C8}"/>
          </ac:spMkLst>
        </pc:spChg>
        <pc:spChg chg="mod">
          <ac:chgData name="Carina Walters (2206384)" userId="S::2206384@student.uwtsd.ac.uk::418a359f-bb78-4d95-92f6-0c25e12128e6" providerId="AD" clId="Web-{C64F73D0-EF0E-2C23-4515-92EFA6635096}" dt="2023-01-15T22:02:13.932" v="1892" actId="1076"/>
          <ac:spMkLst>
            <pc:docMk/>
            <pc:sldMk cId="338542110" sldId="279"/>
            <ac:spMk id="5" creationId="{D5228310-D39C-A7E1-539A-DAA4607A921B}"/>
          </ac:spMkLst>
        </pc:spChg>
        <pc:picChg chg="mod">
          <ac:chgData name="Carina Walters (2206384)" userId="S::2206384@student.uwtsd.ac.uk::418a359f-bb78-4d95-92f6-0c25e12128e6" providerId="AD" clId="Web-{C64F73D0-EF0E-2C23-4515-92EFA6635096}" dt="2023-01-15T22:02:09.041" v="1891" actId="1076"/>
          <ac:picMkLst>
            <pc:docMk/>
            <pc:sldMk cId="338542110" sldId="279"/>
            <ac:picMk id="11" creationId="{5009215A-ED43-6FC5-1FAC-E39A9BA75369}"/>
          </ac:picMkLst>
        </pc:picChg>
      </pc:sldChg>
      <pc:sldChg chg="new del">
        <pc:chgData name="Carina Walters (2206384)" userId="S::2206384@student.uwtsd.ac.uk::418a359f-bb78-4d95-92f6-0c25e12128e6" providerId="AD" clId="Web-{C64F73D0-EF0E-2C23-4515-92EFA6635096}" dt="2023-01-15T18:17:54.237" v="389"/>
        <pc:sldMkLst>
          <pc:docMk/>
          <pc:sldMk cId="105310555" sldId="280"/>
        </pc:sldMkLst>
      </pc:sldChg>
      <pc:sldChg chg="del">
        <pc:chgData name="Carina Walters (2206384)" userId="S::2206384@student.uwtsd.ac.uk::418a359f-bb78-4d95-92f6-0c25e12128e6" providerId="AD" clId="Web-{C64F73D0-EF0E-2C23-4515-92EFA6635096}" dt="2023-01-15T17:32:41.533" v="169"/>
        <pc:sldMkLst>
          <pc:docMk/>
          <pc:sldMk cId="247728052" sldId="280"/>
        </pc:sldMkLst>
      </pc:sldChg>
      <pc:sldChg chg="new del">
        <pc:chgData name="Carina Walters (2206384)" userId="S::2206384@student.uwtsd.ac.uk::418a359f-bb78-4d95-92f6-0c25e12128e6" providerId="AD" clId="Web-{C64F73D0-EF0E-2C23-4515-92EFA6635096}" dt="2023-01-15T18:01:20.221" v="332"/>
        <pc:sldMkLst>
          <pc:docMk/>
          <pc:sldMk cId="1306297231" sldId="280"/>
        </pc:sldMkLst>
      </pc:sldChg>
      <pc:sldChg chg="modSp new mod setBg">
        <pc:chgData name="Carina Walters (2206384)" userId="S::2206384@student.uwtsd.ac.uk::418a359f-bb78-4d95-92f6-0c25e12128e6" providerId="AD" clId="Web-{C64F73D0-EF0E-2C23-4515-92EFA6635096}" dt="2023-01-15T22:09:05.825" v="2010" actId="20577"/>
        <pc:sldMkLst>
          <pc:docMk/>
          <pc:sldMk cId="3386611761" sldId="280"/>
        </pc:sldMkLst>
        <pc:spChg chg="mod">
          <ac:chgData name="Carina Walters (2206384)" userId="S::2206384@student.uwtsd.ac.uk::418a359f-bb78-4d95-92f6-0c25e12128e6" providerId="AD" clId="Web-{C64F73D0-EF0E-2C23-4515-92EFA6635096}" dt="2023-01-15T21:40:48.501" v="1819" actId="14100"/>
          <ac:spMkLst>
            <pc:docMk/>
            <pc:sldMk cId="3386611761" sldId="280"/>
            <ac:spMk id="2" creationId="{B53AB03E-BB16-3C86-95EE-54740EF62E66}"/>
          </ac:spMkLst>
        </pc:spChg>
        <pc:spChg chg="mod">
          <ac:chgData name="Carina Walters (2206384)" userId="S::2206384@student.uwtsd.ac.uk::418a359f-bb78-4d95-92f6-0c25e12128e6" providerId="AD" clId="Web-{C64F73D0-EF0E-2C23-4515-92EFA6635096}" dt="2023-01-15T22:09:05.825" v="2010" actId="20577"/>
          <ac:spMkLst>
            <pc:docMk/>
            <pc:sldMk cId="3386611761" sldId="280"/>
            <ac:spMk id="3" creationId="{9300349F-A859-70C6-C913-E9B58218DCCF}"/>
          </ac:spMkLst>
        </pc:spChg>
      </pc:sldChg>
      <pc:sldChg chg="addSp modSp new del mod setBg">
        <pc:chgData name="Carina Walters (2206384)" userId="S::2206384@student.uwtsd.ac.uk::418a359f-bb78-4d95-92f6-0c25e12128e6" providerId="AD" clId="Web-{C64F73D0-EF0E-2C23-4515-92EFA6635096}" dt="2023-01-15T18:47:00.472" v="544"/>
        <pc:sldMkLst>
          <pc:docMk/>
          <pc:sldMk cId="3686488973" sldId="281"/>
        </pc:sldMkLst>
        <pc:spChg chg="mod">
          <ac:chgData name="Carina Walters (2206384)" userId="S::2206384@student.uwtsd.ac.uk::418a359f-bb78-4d95-92f6-0c25e12128e6" providerId="AD" clId="Web-{C64F73D0-EF0E-2C23-4515-92EFA6635096}" dt="2023-01-15T18:46:30.845" v="542" actId="20577"/>
          <ac:spMkLst>
            <pc:docMk/>
            <pc:sldMk cId="3686488973" sldId="281"/>
            <ac:spMk id="2" creationId="{984AC028-4383-FC63-8F4B-D50FA0A6A5C8}"/>
          </ac:spMkLst>
        </pc:spChg>
        <pc:spChg chg="mod">
          <ac:chgData name="Carina Walters (2206384)" userId="S::2206384@student.uwtsd.ac.uk::418a359f-bb78-4d95-92f6-0c25e12128e6" providerId="AD" clId="Web-{C64F73D0-EF0E-2C23-4515-92EFA6635096}" dt="2023-01-15T18:45:58.249" v="536"/>
          <ac:spMkLst>
            <pc:docMk/>
            <pc:sldMk cId="3686488973" sldId="281"/>
            <ac:spMk id="3" creationId="{5527402A-E54D-96F3-BC7C-1B90E96EC524}"/>
          </ac:spMkLst>
        </pc:spChg>
        <pc:spChg chg="add">
          <ac:chgData name="Carina Walters (2206384)" userId="S::2206384@student.uwtsd.ac.uk::418a359f-bb78-4d95-92f6-0c25e12128e6" providerId="AD" clId="Web-{C64F73D0-EF0E-2C23-4515-92EFA6635096}" dt="2023-01-15T18:45:58.249" v="536"/>
          <ac:spMkLst>
            <pc:docMk/>
            <pc:sldMk cId="3686488973" sldId="281"/>
            <ac:spMk id="8" creationId="{EA9681CE-BBA0-49F9-8363-09207D318662}"/>
          </ac:spMkLst>
        </pc:spChg>
        <pc:spChg chg="add">
          <ac:chgData name="Carina Walters (2206384)" userId="S::2206384@student.uwtsd.ac.uk::418a359f-bb78-4d95-92f6-0c25e12128e6" providerId="AD" clId="Web-{C64F73D0-EF0E-2C23-4515-92EFA6635096}" dt="2023-01-15T18:45:58.249" v="536"/>
          <ac:spMkLst>
            <pc:docMk/>
            <pc:sldMk cId="3686488973" sldId="281"/>
            <ac:spMk id="10" creationId="{3EBAC690-37C5-465F-99FF-056C244F950A}"/>
          </ac:spMkLst>
        </pc:spChg>
        <pc:cxnChg chg="add">
          <ac:chgData name="Carina Walters (2206384)" userId="S::2206384@student.uwtsd.ac.uk::418a359f-bb78-4d95-92f6-0c25e12128e6" providerId="AD" clId="Web-{C64F73D0-EF0E-2C23-4515-92EFA6635096}" dt="2023-01-15T18:45:58.249" v="536"/>
          <ac:cxnSpMkLst>
            <pc:docMk/>
            <pc:sldMk cId="3686488973" sldId="281"/>
            <ac:cxnSpMk id="12" creationId="{20129D1B-5EF7-4D54-8EE3-90A400E4027A}"/>
          </ac:cxnSpMkLst>
        </pc:cxnChg>
      </pc:sldChg>
      <pc:sldChg chg="new del mod setBg">
        <pc:chgData name="Carina Walters (2206384)" userId="S::2206384@student.uwtsd.ac.uk::418a359f-bb78-4d95-92f6-0c25e12128e6" providerId="AD" clId="Web-{C64F73D0-EF0E-2C23-4515-92EFA6635096}" dt="2023-01-15T18:44:40.494" v="533"/>
        <pc:sldMkLst>
          <pc:docMk/>
          <pc:sldMk cId="3923272243" sldId="281"/>
        </pc:sldMkLst>
      </pc:sldChg>
      <pc:sldChg chg="new del">
        <pc:chgData name="Carina Walters (2206384)" userId="S::2206384@student.uwtsd.ac.uk::418a359f-bb78-4d95-92f6-0c25e12128e6" providerId="AD" clId="Web-{C64F73D0-EF0E-2C23-4515-92EFA6635096}" dt="2023-01-15T18:44:26.712" v="532"/>
        <pc:sldMkLst>
          <pc:docMk/>
          <pc:sldMk cId="2466723217" sldId="282"/>
        </pc:sldMkLst>
      </pc:sldChg>
      <pc:sldChg chg="new del">
        <pc:chgData name="Carina Walters (2206384)" userId="S::2206384@student.uwtsd.ac.uk::418a359f-bb78-4d95-92f6-0c25e12128e6" providerId="AD" clId="Web-{C64F73D0-EF0E-2C23-4515-92EFA6635096}" dt="2023-01-15T18:47:15.566" v="546"/>
        <pc:sldMkLst>
          <pc:docMk/>
          <pc:sldMk cId="3401264039" sldId="282"/>
        </pc:sldMkLst>
      </pc:sldChg>
      <pc:sldChg chg="delSp modSp new mod setBg">
        <pc:chgData name="Carina Walters (2206384)" userId="S::2206384@student.uwtsd.ac.uk::418a359f-bb78-4d95-92f6-0c25e12128e6" providerId="AD" clId="Web-{C64F73D0-EF0E-2C23-4515-92EFA6635096}" dt="2023-01-15T22:08:39.964" v="2007" actId="20577"/>
        <pc:sldMkLst>
          <pc:docMk/>
          <pc:sldMk cId="111873216" sldId="283"/>
        </pc:sldMkLst>
        <pc:spChg chg="del">
          <ac:chgData name="Carina Walters (2206384)" userId="S::2206384@student.uwtsd.ac.uk::418a359f-bb78-4d95-92f6-0c25e12128e6" providerId="AD" clId="Web-{C64F73D0-EF0E-2C23-4515-92EFA6635096}" dt="2023-01-15T18:50:02.030" v="628"/>
          <ac:spMkLst>
            <pc:docMk/>
            <pc:sldMk cId="111873216" sldId="283"/>
            <ac:spMk id="2" creationId="{CC119DBC-8B70-04A9-E110-6F173344D0AB}"/>
          </ac:spMkLst>
        </pc:spChg>
        <pc:spChg chg="mod">
          <ac:chgData name="Carina Walters (2206384)" userId="S::2206384@student.uwtsd.ac.uk::418a359f-bb78-4d95-92f6-0c25e12128e6" providerId="AD" clId="Web-{C64F73D0-EF0E-2C23-4515-92EFA6635096}" dt="2023-01-15T22:08:39.964" v="2007" actId="20577"/>
          <ac:spMkLst>
            <pc:docMk/>
            <pc:sldMk cId="111873216" sldId="283"/>
            <ac:spMk id="3" creationId="{49D8B785-BD70-460E-77E0-2322582FCF7C}"/>
          </ac:spMkLst>
        </pc:spChg>
      </pc:sldChg>
      <pc:sldChg chg="addSp delSp modSp new mod setBg">
        <pc:chgData name="Carina Walters (2206384)" userId="S::2206384@student.uwtsd.ac.uk::418a359f-bb78-4d95-92f6-0c25e12128e6" providerId="AD" clId="Web-{C64F73D0-EF0E-2C23-4515-92EFA6635096}" dt="2023-01-15T20:53:46.884" v="1381" actId="14100"/>
        <pc:sldMkLst>
          <pc:docMk/>
          <pc:sldMk cId="4115127717" sldId="284"/>
        </pc:sldMkLst>
        <pc:spChg chg="mod">
          <ac:chgData name="Carina Walters (2206384)" userId="S::2206384@student.uwtsd.ac.uk::418a359f-bb78-4d95-92f6-0c25e12128e6" providerId="AD" clId="Web-{C64F73D0-EF0E-2C23-4515-92EFA6635096}" dt="2023-01-15T20:36:29.804" v="1217" actId="20577"/>
          <ac:spMkLst>
            <pc:docMk/>
            <pc:sldMk cId="4115127717" sldId="284"/>
            <ac:spMk id="2" creationId="{A0ACB06E-B868-01AC-8EBB-6C27F2894EB6}"/>
          </ac:spMkLst>
        </pc:spChg>
        <pc:spChg chg="del">
          <ac:chgData name="Carina Walters (2206384)" userId="S::2206384@student.uwtsd.ac.uk::418a359f-bb78-4d95-92f6-0c25e12128e6" providerId="AD" clId="Web-{C64F73D0-EF0E-2C23-4515-92EFA6635096}" dt="2023-01-15T18:57:56.669" v="681"/>
          <ac:spMkLst>
            <pc:docMk/>
            <pc:sldMk cId="4115127717" sldId="284"/>
            <ac:spMk id="3" creationId="{E28A7AE3-769B-5E96-C9A2-BC59BD514D07}"/>
          </ac:spMkLst>
        </pc:spChg>
        <pc:spChg chg="del mod">
          <ac:chgData name="Carina Walters (2206384)" userId="S::2206384@student.uwtsd.ac.uk::418a359f-bb78-4d95-92f6-0c25e12128e6" providerId="AD" clId="Web-{C64F73D0-EF0E-2C23-4515-92EFA6635096}" dt="2023-01-15T20:43:27.632" v="1236"/>
          <ac:spMkLst>
            <pc:docMk/>
            <pc:sldMk cId="4115127717" sldId="284"/>
            <ac:spMk id="4" creationId="{51E449B1-0D39-C00E-1433-14D7E7B21B6B}"/>
          </ac:spMkLst>
        </pc:spChg>
        <pc:spChg chg="mod">
          <ac:chgData name="Carina Walters (2206384)" userId="S::2206384@student.uwtsd.ac.uk::418a359f-bb78-4d95-92f6-0c25e12128e6" providerId="AD" clId="Web-{C64F73D0-EF0E-2C23-4515-92EFA6635096}" dt="2023-01-15T20:53:46.884" v="1381" actId="14100"/>
          <ac:spMkLst>
            <pc:docMk/>
            <pc:sldMk cId="4115127717" sldId="284"/>
            <ac:spMk id="5" creationId="{802963E9-6BCC-49C4-32F1-1B8643B5E60B}"/>
          </ac:spMkLst>
        </pc:spChg>
        <pc:spChg chg="del">
          <ac:chgData name="Carina Walters (2206384)" userId="S::2206384@student.uwtsd.ac.uk::418a359f-bb78-4d95-92f6-0c25e12128e6" providerId="AD" clId="Web-{C64F73D0-EF0E-2C23-4515-92EFA6635096}" dt="2023-01-15T18:55:36.785" v="673"/>
          <ac:spMkLst>
            <pc:docMk/>
            <pc:sldMk cId="4115127717" sldId="284"/>
            <ac:spMk id="6" creationId="{B7E8157F-6911-D034-2D8D-68D1F1D5B8FE}"/>
          </ac:spMkLst>
        </pc:spChg>
        <pc:spChg chg="mod">
          <ac:chgData name="Carina Walters (2206384)" userId="S::2206384@student.uwtsd.ac.uk::418a359f-bb78-4d95-92f6-0c25e12128e6" providerId="AD" clId="Web-{C64F73D0-EF0E-2C23-4515-92EFA6635096}" dt="2023-01-15T18:58:25.968" v="688" actId="1076"/>
          <ac:spMkLst>
            <pc:docMk/>
            <pc:sldMk cId="4115127717" sldId="284"/>
            <ac:spMk id="7" creationId="{30E2E28D-A87B-BCE8-BD28-2353394759A3}"/>
          </ac:spMkLst>
        </pc:spChg>
        <pc:spChg chg="add del mod">
          <ac:chgData name="Carina Walters (2206384)" userId="S::2206384@student.uwtsd.ac.uk::418a359f-bb78-4d95-92f6-0c25e12128e6" providerId="AD" clId="Web-{C64F73D0-EF0E-2C23-4515-92EFA6635096}" dt="2023-01-15T18:58:19.936" v="687"/>
          <ac:spMkLst>
            <pc:docMk/>
            <pc:sldMk cId="4115127717" sldId="284"/>
            <ac:spMk id="12" creationId="{A48F1E8F-03E8-5EAC-FBFC-AA7A6F9592BA}"/>
          </ac:spMkLst>
        </pc:spChg>
        <pc:picChg chg="add mod ord">
          <ac:chgData name="Carina Walters (2206384)" userId="S::2206384@student.uwtsd.ac.uk::418a359f-bb78-4d95-92f6-0c25e12128e6" providerId="AD" clId="Web-{C64F73D0-EF0E-2C23-4515-92EFA6635096}" dt="2023-01-15T20:44:24.415" v="1245" actId="1076"/>
          <ac:picMkLst>
            <pc:docMk/>
            <pc:sldMk cId="4115127717" sldId="284"/>
            <ac:picMk id="3" creationId="{0520F0C2-B99B-9FA0-D19A-8F37102640E0}"/>
          </ac:picMkLst>
        </pc:picChg>
        <pc:picChg chg="add del mod ord modCrop">
          <ac:chgData name="Carina Walters (2206384)" userId="S::2206384@student.uwtsd.ac.uk::418a359f-bb78-4d95-92f6-0c25e12128e6" providerId="AD" clId="Web-{C64F73D0-EF0E-2C23-4515-92EFA6635096}" dt="2023-01-15T18:58:02.638" v="683"/>
          <ac:picMkLst>
            <pc:docMk/>
            <pc:sldMk cId="4115127717" sldId="284"/>
            <ac:picMk id="9" creationId="{FE6B55BA-23C5-5E10-EF0B-0F83396D1759}"/>
          </ac:picMkLst>
        </pc:picChg>
        <pc:picChg chg="add mod ord">
          <ac:chgData name="Carina Walters (2206384)" userId="S::2206384@student.uwtsd.ac.uk::418a359f-bb78-4d95-92f6-0c25e12128e6" providerId="AD" clId="Web-{C64F73D0-EF0E-2C23-4515-92EFA6635096}" dt="2023-01-15T20:45:06.323" v="1251" actId="1076"/>
          <ac:picMkLst>
            <pc:docMk/>
            <pc:sldMk cId="4115127717" sldId="284"/>
            <ac:picMk id="10" creationId="{19FDD82E-D5E2-9AE6-59E0-C5BBE9F00F57}"/>
          </ac:picMkLst>
        </pc:picChg>
      </pc:sldChg>
      <pc:sldChg chg="modSp new mod setBg">
        <pc:chgData name="Carina Walters (2206384)" userId="S::2206384@student.uwtsd.ac.uk::418a359f-bb78-4d95-92f6-0c25e12128e6" providerId="AD" clId="Web-{C64F73D0-EF0E-2C23-4515-92EFA6635096}" dt="2023-01-15T21:11:55.836" v="1609" actId="20577"/>
        <pc:sldMkLst>
          <pc:docMk/>
          <pc:sldMk cId="2599968526" sldId="285"/>
        </pc:sldMkLst>
        <pc:spChg chg="mod">
          <ac:chgData name="Carina Walters (2206384)" userId="S::2206384@student.uwtsd.ac.uk::418a359f-bb78-4d95-92f6-0c25e12128e6" providerId="AD" clId="Web-{C64F73D0-EF0E-2C23-4515-92EFA6635096}" dt="2023-01-15T19:06:19.935" v="737" actId="20577"/>
          <ac:spMkLst>
            <pc:docMk/>
            <pc:sldMk cId="2599968526" sldId="285"/>
            <ac:spMk id="2" creationId="{229FE5D4-DDA1-F055-3EF8-EE284D0BE007}"/>
          </ac:spMkLst>
        </pc:spChg>
        <pc:spChg chg="mod">
          <ac:chgData name="Carina Walters (2206384)" userId="S::2206384@student.uwtsd.ac.uk::418a359f-bb78-4d95-92f6-0c25e12128e6" providerId="AD" clId="Web-{C64F73D0-EF0E-2C23-4515-92EFA6635096}" dt="2023-01-15T21:11:55.836" v="1609" actId="20577"/>
          <ac:spMkLst>
            <pc:docMk/>
            <pc:sldMk cId="2599968526" sldId="285"/>
            <ac:spMk id="3" creationId="{5F8242F7-A404-E846-57A6-1CE72C31140C}"/>
          </ac:spMkLst>
        </pc:spChg>
      </pc:sldChg>
      <pc:sldChg chg="delSp modSp new mod setBg">
        <pc:chgData name="Carina Walters (2206384)" userId="S::2206384@student.uwtsd.ac.uk::418a359f-bb78-4d95-92f6-0c25e12128e6" providerId="AD" clId="Web-{C64F73D0-EF0E-2C23-4515-92EFA6635096}" dt="2023-01-15T22:08:56.856" v="2009" actId="20577"/>
        <pc:sldMkLst>
          <pc:docMk/>
          <pc:sldMk cId="647676527" sldId="286"/>
        </pc:sldMkLst>
        <pc:spChg chg="del">
          <ac:chgData name="Carina Walters (2206384)" userId="S::2206384@student.uwtsd.ac.uk::418a359f-bb78-4d95-92f6-0c25e12128e6" providerId="AD" clId="Web-{C64F73D0-EF0E-2C23-4515-92EFA6635096}" dt="2023-01-15T21:27:53.054" v="1685"/>
          <ac:spMkLst>
            <pc:docMk/>
            <pc:sldMk cId="647676527" sldId="286"/>
            <ac:spMk id="2" creationId="{0C2958FD-12A8-1E67-99C3-7209EC468AA5}"/>
          </ac:spMkLst>
        </pc:spChg>
        <pc:spChg chg="mod">
          <ac:chgData name="Carina Walters (2206384)" userId="S::2206384@student.uwtsd.ac.uk::418a359f-bb78-4d95-92f6-0c25e12128e6" providerId="AD" clId="Web-{C64F73D0-EF0E-2C23-4515-92EFA6635096}" dt="2023-01-15T22:08:56.856" v="2009" actId="20577"/>
          <ac:spMkLst>
            <pc:docMk/>
            <pc:sldMk cId="647676527" sldId="286"/>
            <ac:spMk id="3" creationId="{572AD77C-0157-A814-8827-120DC41FC325}"/>
          </ac:spMkLst>
        </pc:spChg>
      </pc:sldChg>
      <pc:sldChg chg="new del">
        <pc:chgData name="Carina Walters (2206384)" userId="S::2206384@student.uwtsd.ac.uk::418a359f-bb78-4d95-92f6-0c25e12128e6" providerId="AD" clId="Web-{C64F73D0-EF0E-2C23-4515-92EFA6635096}" dt="2023-01-15T20:55:04.480" v="1386"/>
        <pc:sldMkLst>
          <pc:docMk/>
          <pc:sldMk cId="3074031731" sldId="286"/>
        </pc:sldMkLst>
      </pc:sldChg>
      <pc:sldChg chg="new del">
        <pc:chgData name="Carina Walters (2206384)" userId="S::2206384@student.uwtsd.ac.uk::418a359f-bb78-4d95-92f6-0c25e12128e6" providerId="AD" clId="Web-{C64F73D0-EF0E-2C23-4515-92EFA6635096}" dt="2023-01-15T20:40:29.389" v="1234"/>
        <pc:sldMkLst>
          <pc:docMk/>
          <pc:sldMk cId="3222195722" sldId="286"/>
        </pc:sldMkLst>
      </pc:sldChg>
      <pc:sldChg chg="new del">
        <pc:chgData name="Carina Walters (2206384)" userId="S::2206384@student.uwtsd.ac.uk::418a359f-bb78-4d95-92f6-0c25e12128e6" providerId="AD" clId="Web-{C64F73D0-EF0E-2C23-4515-92EFA6635096}" dt="2023-01-15T20:40:31.014" v="1235"/>
        <pc:sldMkLst>
          <pc:docMk/>
          <pc:sldMk cId="3920247571" sldId="287"/>
        </pc:sldMkLst>
      </pc:sldChg>
      <pc:sldChg chg="modSp add replId">
        <pc:chgData name="Carina Walters (2206384)" userId="S::2206384@student.uwtsd.ac.uk::418a359f-bb78-4d95-92f6-0c25e12128e6" providerId="AD" clId="Web-{C64F73D0-EF0E-2C23-4515-92EFA6635096}" dt="2023-01-15T22:08:46.246" v="2008" actId="20577"/>
        <pc:sldMkLst>
          <pc:docMk/>
          <pc:sldMk cId="4229179143" sldId="287"/>
        </pc:sldMkLst>
        <pc:spChg chg="mod">
          <ac:chgData name="Carina Walters (2206384)" userId="S::2206384@student.uwtsd.ac.uk::418a359f-bb78-4d95-92f6-0c25e12128e6" providerId="AD" clId="Web-{C64F73D0-EF0E-2C23-4515-92EFA6635096}" dt="2023-01-15T22:08:46.246" v="2008" actId="20577"/>
          <ac:spMkLst>
            <pc:docMk/>
            <pc:sldMk cId="4229179143" sldId="287"/>
            <ac:spMk id="3" creationId="{572AD77C-0157-A814-8827-120DC41FC325}"/>
          </ac:spMkLst>
        </pc:spChg>
      </pc:sldChg>
      <pc:sldChg chg="new del">
        <pc:chgData name="Carina Walters (2206384)" userId="S::2206384@student.uwtsd.ac.uk::418a359f-bb78-4d95-92f6-0c25e12128e6" providerId="AD" clId="Web-{C64F73D0-EF0E-2C23-4515-92EFA6635096}" dt="2023-01-15T22:12:01.786" v="2013"/>
        <pc:sldMkLst>
          <pc:docMk/>
          <pc:sldMk cId="1225908571" sldId="288"/>
        </pc:sldMkLst>
      </pc:sldChg>
      <pc:sldChg chg="add del replId">
        <pc:chgData name="Carina Walters (2206384)" userId="S::2206384@student.uwtsd.ac.uk::418a359f-bb78-4d95-92f6-0c25e12128e6" providerId="AD" clId="Web-{C64F73D0-EF0E-2C23-4515-92EFA6635096}" dt="2023-01-15T22:12:03.223" v="2014"/>
        <pc:sldMkLst>
          <pc:docMk/>
          <pc:sldMk cId="371256457" sldId="289"/>
        </pc:sldMkLst>
      </pc:sldChg>
    </pc:docChg>
  </pc:docChgLst>
  <pc:docChgLst>
    <pc:chgData name="Carina Walters (2206384)" userId="S::2206384@student.uwtsd.ac.uk::418a359f-bb78-4d95-92f6-0c25e12128e6" providerId="AD" clId="Web-{64D1C85E-7B0C-BB32-2564-89CF79806052}"/>
    <pc:docChg chg="addSld modSld">
      <pc:chgData name="Carina Walters (2206384)" userId="S::2206384@student.uwtsd.ac.uk::418a359f-bb78-4d95-92f6-0c25e12128e6" providerId="AD" clId="Web-{64D1C85E-7B0C-BB32-2564-89CF79806052}" dt="2023-01-16T10:07:38.739" v="648" actId="20577"/>
      <pc:docMkLst>
        <pc:docMk/>
      </pc:docMkLst>
      <pc:sldChg chg="modSp">
        <pc:chgData name="Carina Walters (2206384)" userId="S::2206384@student.uwtsd.ac.uk::418a359f-bb78-4d95-92f6-0c25e12128e6" providerId="AD" clId="Web-{64D1C85E-7B0C-BB32-2564-89CF79806052}" dt="2023-01-16T09:22:48.208" v="80" actId="20577"/>
        <pc:sldMkLst>
          <pc:docMk/>
          <pc:sldMk cId="109857222" sldId="256"/>
        </pc:sldMkLst>
        <pc:spChg chg="mod">
          <ac:chgData name="Carina Walters (2206384)" userId="S::2206384@student.uwtsd.ac.uk::418a359f-bb78-4d95-92f6-0c25e12128e6" providerId="AD" clId="Web-{64D1C85E-7B0C-BB32-2564-89CF79806052}" dt="2023-01-16T09:22:48.208" v="80" actId="20577"/>
          <ac:spMkLst>
            <pc:docMk/>
            <pc:sldMk cId="109857222" sldId="256"/>
            <ac:spMk id="2" creationId="{00000000-0000-0000-0000-000000000000}"/>
          </ac:spMkLst>
        </pc:spChg>
      </pc:sldChg>
      <pc:sldChg chg="addSp delSp modSp mod modClrScheme chgLayout">
        <pc:chgData name="Carina Walters (2206384)" userId="S::2206384@student.uwtsd.ac.uk::418a359f-bb78-4d95-92f6-0c25e12128e6" providerId="AD" clId="Web-{64D1C85E-7B0C-BB32-2564-89CF79806052}" dt="2023-01-16T09:29:32.465" v="164" actId="20577"/>
        <pc:sldMkLst>
          <pc:docMk/>
          <pc:sldMk cId="338542110" sldId="279"/>
        </pc:sldMkLst>
        <pc:spChg chg="mod ord">
          <ac:chgData name="Carina Walters (2206384)" userId="S::2206384@student.uwtsd.ac.uk::418a359f-bb78-4d95-92f6-0c25e12128e6" providerId="AD" clId="Web-{64D1C85E-7B0C-BB32-2564-89CF79806052}" dt="2023-01-16T09:29:26.605" v="163" actId="20577"/>
          <ac:spMkLst>
            <pc:docMk/>
            <pc:sldMk cId="338542110" sldId="279"/>
            <ac:spMk id="2" creationId="{1DD49ADC-DC9D-E61F-29E5-5DE7B4665408}"/>
          </ac:spMkLst>
        </pc:spChg>
        <pc:spChg chg="del">
          <ac:chgData name="Carina Walters (2206384)" userId="S::2206384@student.uwtsd.ac.uk::418a359f-bb78-4d95-92f6-0c25e12128e6" providerId="AD" clId="Web-{64D1C85E-7B0C-BB32-2564-89CF79806052}" dt="2023-01-16T09:23:20.333" v="82"/>
          <ac:spMkLst>
            <pc:docMk/>
            <pc:sldMk cId="338542110" sldId="279"/>
            <ac:spMk id="3" creationId="{EC0DFFE0-3278-92B2-7F3C-2645514FE6CF}"/>
          </ac:spMkLst>
        </pc:spChg>
        <pc:spChg chg="mod ord">
          <ac:chgData name="Carina Walters (2206384)" userId="S::2206384@student.uwtsd.ac.uk::418a359f-bb78-4d95-92f6-0c25e12128e6" providerId="AD" clId="Web-{64D1C85E-7B0C-BB32-2564-89CF79806052}" dt="2023-01-16T09:29:32.465" v="164" actId="20577"/>
          <ac:spMkLst>
            <pc:docMk/>
            <pc:sldMk cId="338542110" sldId="279"/>
            <ac:spMk id="4" creationId="{21D38926-755B-2344-D422-5ABC748003C8}"/>
          </ac:spMkLst>
        </pc:spChg>
        <pc:spChg chg="add del mod">
          <ac:chgData name="Carina Walters (2206384)" userId="S::2206384@student.uwtsd.ac.uk::418a359f-bb78-4d95-92f6-0c25e12128e6" providerId="AD" clId="Web-{64D1C85E-7B0C-BB32-2564-89CF79806052}" dt="2023-01-16T09:28:58.855" v="162" actId="14100"/>
          <ac:spMkLst>
            <pc:docMk/>
            <pc:sldMk cId="338542110" sldId="279"/>
            <ac:spMk id="5" creationId="{D5228310-D39C-A7E1-539A-DAA4607A921B}"/>
          </ac:spMkLst>
        </pc:spChg>
        <pc:picChg chg="mod ord">
          <ac:chgData name="Carina Walters (2206384)" userId="S::2206384@student.uwtsd.ac.uk::418a359f-bb78-4d95-92f6-0c25e12128e6" providerId="AD" clId="Web-{64D1C85E-7B0C-BB32-2564-89CF79806052}" dt="2023-01-16T09:23:51.599" v="84"/>
          <ac:picMkLst>
            <pc:docMk/>
            <pc:sldMk cId="338542110" sldId="279"/>
            <ac:picMk id="9" creationId="{466826BE-7FF3-648C-E23A-EDF3CCCDEFF2}"/>
          </ac:picMkLst>
        </pc:picChg>
        <pc:picChg chg="mod ord">
          <ac:chgData name="Carina Walters (2206384)" userId="S::2206384@student.uwtsd.ac.uk::418a359f-bb78-4d95-92f6-0c25e12128e6" providerId="AD" clId="Web-{64D1C85E-7B0C-BB32-2564-89CF79806052}" dt="2023-01-16T09:23:51.599" v="84"/>
          <ac:picMkLst>
            <pc:docMk/>
            <pc:sldMk cId="338542110" sldId="279"/>
            <ac:picMk id="10" creationId="{0FE78E86-A497-CA11-BE7D-A0A4911A2FB9}"/>
          </ac:picMkLst>
        </pc:picChg>
        <pc:picChg chg="mod ord">
          <ac:chgData name="Carina Walters (2206384)" userId="S::2206384@student.uwtsd.ac.uk::418a359f-bb78-4d95-92f6-0c25e12128e6" providerId="AD" clId="Web-{64D1C85E-7B0C-BB32-2564-89CF79806052}" dt="2023-01-16T09:23:51.599" v="84"/>
          <ac:picMkLst>
            <pc:docMk/>
            <pc:sldMk cId="338542110" sldId="279"/>
            <ac:picMk id="11" creationId="{5009215A-ED43-6FC5-1FAC-E39A9BA75369}"/>
          </ac:picMkLst>
        </pc:picChg>
      </pc:sldChg>
      <pc:sldChg chg="modSp">
        <pc:chgData name="Carina Walters (2206384)" userId="S::2206384@student.uwtsd.ac.uk::418a359f-bb78-4d95-92f6-0c25e12128e6" providerId="AD" clId="Web-{64D1C85E-7B0C-BB32-2564-89CF79806052}" dt="2023-01-16T10:02:47.812" v="612" actId="20577"/>
        <pc:sldMkLst>
          <pc:docMk/>
          <pc:sldMk cId="2599968526" sldId="285"/>
        </pc:sldMkLst>
        <pc:spChg chg="mod">
          <ac:chgData name="Carina Walters (2206384)" userId="S::2206384@student.uwtsd.ac.uk::418a359f-bb78-4d95-92f6-0c25e12128e6" providerId="AD" clId="Web-{64D1C85E-7B0C-BB32-2564-89CF79806052}" dt="2023-01-16T10:02:47.812" v="612" actId="20577"/>
          <ac:spMkLst>
            <pc:docMk/>
            <pc:sldMk cId="2599968526" sldId="285"/>
            <ac:spMk id="3" creationId="{5F8242F7-A404-E846-57A6-1CE72C31140C}"/>
          </ac:spMkLst>
        </pc:spChg>
      </pc:sldChg>
      <pc:sldChg chg="delSp modSp new mod setBg modClrScheme chgLayout">
        <pc:chgData name="Carina Walters (2206384)" userId="S::2206384@student.uwtsd.ac.uk::418a359f-bb78-4d95-92f6-0c25e12128e6" providerId="AD" clId="Web-{64D1C85E-7B0C-BB32-2564-89CF79806052}" dt="2023-01-16T10:07:38.739" v="648" actId="20577"/>
        <pc:sldMkLst>
          <pc:docMk/>
          <pc:sldMk cId="4198828194" sldId="288"/>
        </pc:sldMkLst>
        <pc:spChg chg="mod ord">
          <ac:chgData name="Carina Walters (2206384)" userId="S::2206384@student.uwtsd.ac.uk::418a359f-bb78-4d95-92f6-0c25e12128e6" providerId="AD" clId="Web-{64D1C85E-7B0C-BB32-2564-89CF79806052}" dt="2023-01-16T09:25:30.976" v="104" actId="20577"/>
          <ac:spMkLst>
            <pc:docMk/>
            <pc:sldMk cId="4198828194" sldId="288"/>
            <ac:spMk id="2" creationId="{E531565E-02FB-77B1-D44F-98E06C3B2907}"/>
          </ac:spMkLst>
        </pc:spChg>
        <pc:spChg chg="mod ord">
          <ac:chgData name="Carina Walters (2206384)" userId="S::2206384@student.uwtsd.ac.uk::418a359f-bb78-4d95-92f6-0c25e12128e6" providerId="AD" clId="Web-{64D1C85E-7B0C-BB32-2564-89CF79806052}" dt="2023-01-16T10:07:38.739" v="648" actId="20577"/>
          <ac:spMkLst>
            <pc:docMk/>
            <pc:sldMk cId="4198828194" sldId="288"/>
            <ac:spMk id="3" creationId="{056BA7D3-42B1-96D1-32B2-A31ED78FC051}"/>
          </ac:spMkLst>
        </pc:spChg>
        <pc:spChg chg="del">
          <ac:chgData name="Carina Walters (2206384)" userId="S::2206384@student.uwtsd.ac.uk::418a359f-bb78-4d95-92f6-0c25e12128e6" providerId="AD" clId="Web-{64D1C85E-7B0C-BB32-2564-89CF79806052}" dt="2023-01-16T09:24:03.053" v="86"/>
          <ac:spMkLst>
            <pc:docMk/>
            <pc:sldMk cId="4198828194" sldId="288"/>
            <ac:spMk id="4" creationId="{EF81AAF0-0D16-44B0-721F-E4CE9BC825CB}"/>
          </ac:spMkLst>
        </pc:spChg>
        <pc:spChg chg="del">
          <ac:chgData name="Carina Walters (2206384)" userId="S::2206384@student.uwtsd.ac.uk::418a359f-bb78-4d95-92f6-0c25e12128e6" providerId="AD" clId="Web-{64D1C85E-7B0C-BB32-2564-89CF79806052}" dt="2023-01-16T09:24:03.053" v="86"/>
          <ac:spMkLst>
            <pc:docMk/>
            <pc:sldMk cId="4198828194" sldId="288"/>
            <ac:spMk id="5" creationId="{9A0742DD-BEBB-0C51-780F-010324B387E0}"/>
          </ac:spMkLst>
        </pc:spChg>
        <pc:spChg chg="del">
          <ac:chgData name="Carina Walters (2206384)" userId="S::2206384@student.uwtsd.ac.uk::418a359f-bb78-4d95-92f6-0c25e12128e6" providerId="AD" clId="Web-{64D1C85E-7B0C-BB32-2564-89CF79806052}" dt="2023-01-16T09:24:03.053" v="86"/>
          <ac:spMkLst>
            <pc:docMk/>
            <pc:sldMk cId="4198828194" sldId="288"/>
            <ac:spMk id="6" creationId="{35099E17-DF0D-99FB-BE29-9A26A31CCC5E}"/>
          </ac:spMkLst>
        </pc:spChg>
        <pc:spChg chg="del">
          <ac:chgData name="Carina Walters (2206384)" userId="S::2206384@student.uwtsd.ac.uk::418a359f-bb78-4d95-92f6-0c25e12128e6" providerId="AD" clId="Web-{64D1C85E-7B0C-BB32-2564-89CF79806052}" dt="2023-01-16T09:24:03.053" v="86"/>
          <ac:spMkLst>
            <pc:docMk/>
            <pc:sldMk cId="4198828194" sldId="288"/>
            <ac:spMk id="7" creationId="{E5E883FB-6B97-B7D7-958A-C5BA6E633F66}"/>
          </ac:spMkLst>
        </pc:spChg>
        <pc:spChg chg="del">
          <ac:chgData name="Carina Walters (2206384)" userId="S::2206384@student.uwtsd.ac.uk::418a359f-bb78-4d95-92f6-0c25e12128e6" providerId="AD" clId="Web-{64D1C85E-7B0C-BB32-2564-89CF79806052}" dt="2023-01-16T09:24:03.053" v="86"/>
          <ac:spMkLst>
            <pc:docMk/>
            <pc:sldMk cId="4198828194" sldId="288"/>
            <ac:spMk id="8" creationId="{3C25667D-163F-6EB7-730A-02A607F16EFC}"/>
          </ac:spMkLst>
        </pc:spChg>
      </pc:sldChg>
    </pc:docChg>
  </pc:docChgLst>
  <pc:docChgLst>
    <pc:chgData name="Carina Walters (2206384)" userId="S::2206384@student.uwtsd.ac.uk::418a359f-bb78-4d95-92f6-0c25e12128e6" providerId="AD" clId="Web-{2BA80D61-900A-359D-E9A4-323BA436DBBD}"/>
    <pc:docChg chg="modSld">
      <pc:chgData name="Carina Walters (2206384)" userId="S::2206384@student.uwtsd.ac.uk::418a359f-bb78-4d95-92f6-0c25e12128e6" providerId="AD" clId="Web-{2BA80D61-900A-359D-E9A4-323BA436DBBD}" dt="2023-01-18T21:56:29.645" v="18" actId="14100"/>
      <pc:docMkLst>
        <pc:docMk/>
      </pc:docMkLst>
      <pc:sldChg chg="modSp">
        <pc:chgData name="Carina Walters (2206384)" userId="S::2206384@student.uwtsd.ac.uk::418a359f-bb78-4d95-92f6-0c25e12128e6" providerId="AD" clId="Web-{2BA80D61-900A-359D-E9A4-323BA436DBBD}" dt="2023-01-18T21:56:29.645" v="18" actId="14100"/>
        <pc:sldMkLst>
          <pc:docMk/>
          <pc:sldMk cId="1638044696" sldId="289"/>
        </pc:sldMkLst>
        <pc:spChg chg="mod">
          <ac:chgData name="Carina Walters (2206384)" userId="S::2206384@student.uwtsd.ac.uk::418a359f-bb78-4d95-92f6-0c25e12128e6" providerId="AD" clId="Web-{2BA80D61-900A-359D-E9A4-323BA436DBBD}" dt="2023-01-18T21:56:29.645" v="18" actId="14100"/>
          <ac:spMkLst>
            <pc:docMk/>
            <pc:sldMk cId="1638044696" sldId="289"/>
            <ac:spMk id="3" creationId="{C7048EF2-8D7C-F255-9FEA-F4C58664C0A2}"/>
          </ac:spMkLst>
        </pc:spChg>
      </pc:sldChg>
    </pc:docChg>
  </pc:docChgLst>
  <pc:docChgLst>
    <pc:chgData name="Carina Walters (2206384)" userId="S::2206384@student.uwtsd.ac.uk::418a359f-bb78-4d95-92f6-0c25e12128e6" providerId="AD" clId="Web-{D02ADB29-540C-74A4-B7E5-BDBDF4438AB4}"/>
    <pc:docChg chg="modSld">
      <pc:chgData name="Carina Walters (2206384)" userId="S::2206384@student.uwtsd.ac.uk::418a359f-bb78-4d95-92f6-0c25e12128e6" providerId="AD" clId="Web-{D02ADB29-540C-74A4-B7E5-BDBDF4438AB4}" dt="2023-01-16T14:34:03.952" v="376" actId="14100"/>
      <pc:docMkLst>
        <pc:docMk/>
      </pc:docMkLst>
      <pc:sldChg chg="addSp modSp">
        <pc:chgData name="Carina Walters (2206384)" userId="S::2206384@student.uwtsd.ac.uk::418a359f-bb78-4d95-92f6-0c25e12128e6" providerId="AD" clId="Web-{D02ADB29-540C-74A4-B7E5-BDBDF4438AB4}" dt="2023-01-16T14:30:56.259" v="352" actId="20577"/>
        <pc:sldMkLst>
          <pc:docMk/>
          <pc:sldMk cId="109857222" sldId="256"/>
        </pc:sldMkLst>
        <pc:spChg chg="add mod">
          <ac:chgData name="Carina Walters (2206384)" userId="S::2206384@student.uwtsd.ac.uk::418a359f-bb78-4d95-92f6-0c25e12128e6" providerId="AD" clId="Web-{D02ADB29-540C-74A4-B7E5-BDBDF4438AB4}" dt="2023-01-16T14:30:56.259" v="352" actId="20577"/>
          <ac:spMkLst>
            <pc:docMk/>
            <pc:sldMk cId="109857222" sldId="256"/>
            <ac:spMk id="3" creationId="{DE0386E5-6C36-1096-50B3-AC0CC2B7568A}"/>
          </ac:spMkLst>
        </pc:spChg>
      </pc:sldChg>
      <pc:sldChg chg="addSp modSp">
        <pc:chgData name="Carina Walters (2206384)" userId="S::2206384@student.uwtsd.ac.uk::418a359f-bb78-4d95-92f6-0c25e12128e6" providerId="AD" clId="Web-{D02ADB29-540C-74A4-B7E5-BDBDF4438AB4}" dt="2023-01-16T14:30:52.431" v="350" actId="20577"/>
        <pc:sldMkLst>
          <pc:docMk/>
          <pc:sldMk cId="2923480833" sldId="257"/>
        </pc:sldMkLst>
        <pc:spChg chg="add mod">
          <ac:chgData name="Carina Walters (2206384)" userId="S::2206384@student.uwtsd.ac.uk::418a359f-bb78-4d95-92f6-0c25e12128e6" providerId="AD" clId="Web-{D02ADB29-540C-74A4-B7E5-BDBDF4438AB4}" dt="2023-01-16T14:30:52.431" v="350" actId="20577"/>
          <ac:spMkLst>
            <pc:docMk/>
            <pc:sldMk cId="2923480833" sldId="257"/>
            <ac:spMk id="6" creationId="{2A2B4C09-1338-B266-1992-52A26D316CFF}"/>
          </ac:spMkLst>
        </pc:spChg>
        <pc:picChg chg="mod">
          <ac:chgData name="Carina Walters (2206384)" userId="S::2206384@student.uwtsd.ac.uk::418a359f-bb78-4d95-92f6-0c25e12128e6" providerId="AD" clId="Web-{D02ADB29-540C-74A4-B7E5-BDBDF4438AB4}" dt="2023-01-16T14:28:55.692" v="320" actId="1076"/>
          <ac:picMkLst>
            <pc:docMk/>
            <pc:sldMk cId="2923480833" sldId="257"/>
            <ac:picMk id="45" creationId="{777037E1-A398-1F85-EE02-7C0FF44B6177}"/>
          </ac:picMkLst>
        </pc:picChg>
      </pc:sldChg>
      <pc:sldChg chg="addSp modSp">
        <pc:chgData name="Carina Walters (2206384)" userId="S::2206384@student.uwtsd.ac.uk::418a359f-bb78-4d95-92f6-0c25e12128e6" providerId="AD" clId="Web-{D02ADB29-540C-74A4-B7E5-BDBDF4438AB4}" dt="2023-01-16T14:33:18.889" v="369" actId="20577"/>
        <pc:sldMkLst>
          <pc:docMk/>
          <pc:sldMk cId="338542110" sldId="279"/>
        </pc:sldMkLst>
        <pc:spChg chg="mod">
          <ac:chgData name="Carina Walters (2206384)" userId="S::2206384@student.uwtsd.ac.uk::418a359f-bb78-4d95-92f6-0c25e12128e6" providerId="AD" clId="Web-{D02ADB29-540C-74A4-B7E5-BDBDF4438AB4}" dt="2023-01-16T13:21:51.054" v="242" actId="20577"/>
          <ac:spMkLst>
            <pc:docMk/>
            <pc:sldMk cId="338542110" sldId="279"/>
            <ac:spMk id="2" creationId="{1DD49ADC-DC9D-E61F-29E5-5DE7B4665408}"/>
          </ac:spMkLst>
        </pc:spChg>
        <pc:spChg chg="add mod">
          <ac:chgData name="Carina Walters (2206384)" userId="S::2206384@student.uwtsd.ac.uk::418a359f-bb78-4d95-92f6-0c25e12128e6" providerId="AD" clId="Web-{D02ADB29-540C-74A4-B7E5-BDBDF4438AB4}" dt="2023-01-16T14:33:18.889" v="369" actId="20577"/>
          <ac:spMkLst>
            <pc:docMk/>
            <pc:sldMk cId="338542110" sldId="279"/>
            <ac:spMk id="3" creationId="{4CC04F40-E929-C7A0-FA26-077708C3BC8C}"/>
          </ac:spMkLst>
        </pc:spChg>
        <pc:spChg chg="mod">
          <ac:chgData name="Carina Walters (2206384)" userId="S::2206384@student.uwtsd.ac.uk::418a359f-bb78-4d95-92f6-0c25e12128e6" providerId="AD" clId="Web-{D02ADB29-540C-74A4-B7E5-BDBDF4438AB4}" dt="2023-01-16T13:25:09.858" v="299" actId="20577"/>
          <ac:spMkLst>
            <pc:docMk/>
            <pc:sldMk cId="338542110" sldId="279"/>
            <ac:spMk id="4" creationId="{21D38926-755B-2344-D422-5ABC748003C8}"/>
          </ac:spMkLst>
        </pc:spChg>
        <pc:spChg chg="mod">
          <ac:chgData name="Carina Walters (2206384)" userId="S::2206384@student.uwtsd.ac.uk::418a359f-bb78-4d95-92f6-0c25e12128e6" providerId="AD" clId="Web-{D02ADB29-540C-74A4-B7E5-BDBDF4438AB4}" dt="2023-01-16T13:25:43.125" v="304" actId="14100"/>
          <ac:spMkLst>
            <pc:docMk/>
            <pc:sldMk cId="338542110" sldId="279"/>
            <ac:spMk id="5" creationId="{D5228310-D39C-A7E1-539A-DAA4607A921B}"/>
          </ac:spMkLst>
        </pc:spChg>
      </pc:sldChg>
      <pc:sldChg chg="modSp">
        <pc:chgData name="Carina Walters (2206384)" userId="S::2206384@student.uwtsd.ac.uk::418a359f-bb78-4d95-92f6-0c25e12128e6" providerId="AD" clId="Web-{D02ADB29-540C-74A4-B7E5-BDBDF4438AB4}" dt="2023-01-16T12:54:14.092" v="180" actId="20577"/>
        <pc:sldMkLst>
          <pc:docMk/>
          <pc:sldMk cId="3386611761" sldId="280"/>
        </pc:sldMkLst>
        <pc:spChg chg="mod">
          <ac:chgData name="Carina Walters (2206384)" userId="S::2206384@student.uwtsd.ac.uk::418a359f-bb78-4d95-92f6-0c25e12128e6" providerId="AD" clId="Web-{D02ADB29-540C-74A4-B7E5-BDBDF4438AB4}" dt="2023-01-16T12:54:14.092" v="180" actId="20577"/>
          <ac:spMkLst>
            <pc:docMk/>
            <pc:sldMk cId="3386611761" sldId="280"/>
            <ac:spMk id="3" creationId="{9300349F-A859-70C6-C913-E9B58218DCCF}"/>
          </ac:spMkLst>
        </pc:spChg>
      </pc:sldChg>
      <pc:sldChg chg="modSp">
        <pc:chgData name="Carina Walters (2206384)" userId="S::2206384@student.uwtsd.ac.uk::418a359f-bb78-4d95-92f6-0c25e12128e6" providerId="AD" clId="Web-{D02ADB29-540C-74A4-B7E5-BDBDF4438AB4}" dt="2023-01-16T12:58:32.210" v="229" actId="20577"/>
        <pc:sldMkLst>
          <pc:docMk/>
          <pc:sldMk cId="2599968526" sldId="285"/>
        </pc:sldMkLst>
        <pc:spChg chg="mod">
          <ac:chgData name="Carina Walters (2206384)" userId="S::2206384@student.uwtsd.ac.uk::418a359f-bb78-4d95-92f6-0c25e12128e6" providerId="AD" clId="Web-{D02ADB29-540C-74A4-B7E5-BDBDF4438AB4}" dt="2023-01-16T12:58:32.210" v="229" actId="20577"/>
          <ac:spMkLst>
            <pc:docMk/>
            <pc:sldMk cId="2599968526" sldId="285"/>
            <ac:spMk id="3" creationId="{5F8242F7-A404-E846-57A6-1CE72C31140C}"/>
          </ac:spMkLst>
        </pc:spChg>
      </pc:sldChg>
      <pc:sldChg chg="modSp">
        <pc:chgData name="Carina Walters (2206384)" userId="S::2206384@student.uwtsd.ac.uk::418a359f-bb78-4d95-92f6-0c25e12128e6" providerId="AD" clId="Web-{D02ADB29-540C-74A4-B7E5-BDBDF4438AB4}" dt="2023-01-16T14:34:03.952" v="376" actId="14100"/>
        <pc:sldMkLst>
          <pc:docMk/>
          <pc:sldMk cId="4198828194" sldId="288"/>
        </pc:sldMkLst>
        <pc:spChg chg="mod">
          <ac:chgData name="Carina Walters (2206384)" userId="S::2206384@student.uwtsd.ac.uk::418a359f-bb78-4d95-92f6-0c25e12128e6" providerId="AD" clId="Web-{D02ADB29-540C-74A4-B7E5-BDBDF4438AB4}" dt="2023-01-16T14:34:03.952" v="376" actId="14100"/>
          <ac:spMkLst>
            <pc:docMk/>
            <pc:sldMk cId="4198828194" sldId="288"/>
            <ac:spMk id="3" creationId="{056BA7D3-42B1-96D1-32B2-A31ED78FC051}"/>
          </ac:spMkLst>
        </pc:spChg>
      </pc:sldChg>
    </pc:docChg>
  </pc:docChgLst>
  <pc:docChgLst>
    <pc:chgData name="Carina Walters (2206384)" userId="S::2206384@student.uwtsd.ac.uk::418a359f-bb78-4d95-92f6-0c25e12128e6" providerId="AD" clId="Web-{CA19C923-D7E4-63CC-B32B-6F5A853E0A8B}"/>
    <pc:docChg chg="addSld modSld addMainMaster delMainMaster">
      <pc:chgData name="Carina Walters (2206384)" userId="S::2206384@student.uwtsd.ac.uk::418a359f-bb78-4d95-92f6-0c25e12128e6" providerId="AD" clId="Web-{CA19C923-D7E4-63CC-B32B-6F5A853E0A8B}" dt="2023-01-10T12:03:33.902" v="104"/>
      <pc:docMkLst>
        <pc:docMk/>
      </pc:docMkLst>
      <pc:sldChg chg="modSp mod modClrScheme chgLayout">
        <pc:chgData name="Carina Walters (2206384)" userId="S::2206384@student.uwtsd.ac.uk::418a359f-bb78-4d95-92f6-0c25e12128e6" providerId="AD" clId="Web-{CA19C923-D7E4-63CC-B32B-6F5A853E0A8B}" dt="2023-01-10T12:01:41.383" v="102"/>
        <pc:sldMkLst>
          <pc:docMk/>
          <pc:sldMk cId="109857222" sldId="256"/>
        </pc:sldMkLst>
        <pc:spChg chg="mod ord">
          <ac:chgData name="Carina Walters (2206384)" userId="S::2206384@student.uwtsd.ac.uk::418a359f-bb78-4d95-92f6-0c25e12128e6" providerId="AD" clId="Web-{CA19C923-D7E4-63CC-B32B-6F5A853E0A8B}" dt="2023-01-10T12:01:41.383" v="102"/>
          <ac:spMkLst>
            <pc:docMk/>
            <pc:sldMk cId="109857222" sldId="256"/>
            <ac:spMk id="2" creationId="{00000000-0000-0000-0000-000000000000}"/>
          </ac:spMkLst>
        </pc:spChg>
        <pc:spChg chg="mod ord">
          <ac:chgData name="Carina Walters (2206384)" userId="S::2206384@student.uwtsd.ac.uk::418a359f-bb78-4d95-92f6-0c25e12128e6" providerId="AD" clId="Web-{CA19C923-D7E4-63CC-B32B-6F5A853E0A8B}" dt="2023-01-10T12:01:41.383" v="102"/>
          <ac:spMkLst>
            <pc:docMk/>
            <pc:sldMk cId="109857222" sldId="256"/>
            <ac:spMk id="3" creationId="{00000000-0000-0000-0000-000000000000}"/>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2923480833" sldId="257"/>
        </pc:sldMkLst>
        <pc:spChg chg="mod ord">
          <ac:chgData name="Carina Walters (2206384)" userId="S::2206384@student.uwtsd.ac.uk::418a359f-bb78-4d95-92f6-0c25e12128e6" providerId="AD" clId="Web-{CA19C923-D7E4-63CC-B32B-6F5A853E0A8B}" dt="2023-01-10T12:01:41.383" v="102"/>
          <ac:spMkLst>
            <pc:docMk/>
            <pc:sldMk cId="2923480833" sldId="257"/>
            <ac:spMk id="2" creationId="{00000000-0000-0000-0000-000000000000}"/>
          </ac:spMkLst>
        </pc:spChg>
        <pc:spChg chg="mod ord">
          <ac:chgData name="Carina Walters (2206384)" userId="S::2206384@student.uwtsd.ac.uk::418a359f-bb78-4d95-92f6-0c25e12128e6" providerId="AD" clId="Web-{CA19C923-D7E4-63CC-B32B-6F5A853E0A8B}" dt="2023-01-10T12:01:41.383" v="102"/>
          <ac:spMkLst>
            <pc:docMk/>
            <pc:sldMk cId="2923480833" sldId="257"/>
            <ac:spMk id="3" creationId="{00000000-0000-0000-0000-000000000000}"/>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2193060809" sldId="263"/>
        </pc:sldMkLst>
        <pc:spChg chg="mod ord">
          <ac:chgData name="Carina Walters (2206384)" userId="S::2206384@student.uwtsd.ac.uk::418a359f-bb78-4d95-92f6-0c25e12128e6" providerId="AD" clId="Web-{CA19C923-D7E4-63CC-B32B-6F5A853E0A8B}" dt="2023-01-10T12:01:41.383" v="102"/>
          <ac:spMkLst>
            <pc:docMk/>
            <pc:sldMk cId="2193060809" sldId="263"/>
            <ac:spMk id="4" creationId="{00000000-0000-0000-0000-000000000000}"/>
          </ac:spMkLst>
        </pc:spChg>
        <pc:picChg chg="mod ord modCrop">
          <ac:chgData name="Carina Walters (2206384)" userId="S::2206384@student.uwtsd.ac.uk::418a359f-bb78-4d95-92f6-0c25e12128e6" providerId="AD" clId="Web-{CA19C923-D7E4-63CC-B32B-6F5A853E0A8B}" dt="2023-01-10T12:01:41.383" v="102"/>
          <ac:picMkLst>
            <pc:docMk/>
            <pc:sldMk cId="2193060809" sldId="263"/>
            <ac:picMk id="9" creationId="{AF094C0B-D94D-467E-B510-B4A8A8BA2B16}"/>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1665483968" sldId="265"/>
        </pc:sldMkLst>
        <pc:spChg chg="mod ord">
          <ac:chgData name="Carina Walters (2206384)" userId="S::2206384@student.uwtsd.ac.uk::418a359f-bb78-4d95-92f6-0c25e12128e6" providerId="AD" clId="Web-{CA19C923-D7E4-63CC-B32B-6F5A853E0A8B}" dt="2023-01-10T12:01:41.383" v="102"/>
          <ac:spMkLst>
            <pc:docMk/>
            <pc:sldMk cId="1665483968" sldId="265"/>
            <ac:spMk id="4" creationId="{0AB8BCC3-1600-4308-8014-14A0B186C185}"/>
          </ac:spMkLst>
        </pc:spChg>
        <pc:spChg chg="mod ord">
          <ac:chgData name="Carina Walters (2206384)" userId="S::2206384@student.uwtsd.ac.uk::418a359f-bb78-4d95-92f6-0c25e12128e6" providerId="AD" clId="Web-{CA19C923-D7E4-63CC-B32B-6F5A853E0A8B}" dt="2023-01-10T12:01:41.383" v="102"/>
          <ac:spMkLst>
            <pc:docMk/>
            <pc:sldMk cId="1665483968" sldId="265"/>
            <ac:spMk id="5" creationId="{00000000-0000-0000-0000-000000000000}"/>
          </ac:spMkLst>
        </pc:spChg>
        <pc:spChg chg="mod ord">
          <ac:chgData name="Carina Walters (2206384)" userId="S::2206384@student.uwtsd.ac.uk::418a359f-bb78-4d95-92f6-0c25e12128e6" providerId="AD" clId="Web-{CA19C923-D7E4-63CC-B32B-6F5A853E0A8B}" dt="2023-01-10T12:01:41.383" v="102"/>
          <ac:spMkLst>
            <pc:docMk/>
            <pc:sldMk cId="1665483968" sldId="265"/>
            <ac:spMk id="6" creationId="{00000000-0000-0000-0000-000000000000}"/>
          </ac:spMkLst>
        </pc:spChg>
        <pc:spChg chg="mod ord">
          <ac:chgData name="Carina Walters (2206384)" userId="S::2206384@student.uwtsd.ac.uk::418a359f-bb78-4d95-92f6-0c25e12128e6" providerId="AD" clId="Web-{CA19C923-D7E4-63CC-B32B-6F5A853E0A8B}" dt="2023-01-10T12:01:41.383" v="102"/>
          <ac:spMkLst>
            <pc:docMk/>
            <pc:sldMk cId="1665483968" sldId="265"/>
            <ac:spMk id="7" creationId="{428FDBB6-6A54-4B1D-ABBE-DE509301FF60}"/>
          </ac:spMkLst>
        </pc:spChg>
        <pc:spChg chg="mod ord">
          <ac:chgData name="Carina Walters (2206384)" userId="S::2206384@student.uwtsd.ac.uk::418a359f-bb78-4d95-92f6-0c25e12128e6" providerId="AD" clId="Web-{CA19C923-D7E4-63CC-B32B-6F5A853E0A8B}" dt="2023-01-10T12:01:41.383" v="102"/>
          <ac:spMkLst>
            <pc:docMk/>
            <pc:sldMk cId="1665483968" sldId="265"/>
            <ac:spMk id="8" creationId="{E6B05710-068E-495A-A0FE-9CCD02F298A8}"/>
          </ac:spMkLst>
        </pc:spChg>
      </pc:sldChg>
      <pc:sldChg chg="addSp delSp modSp mod modClrScheme chgLayout">
        <pc:chgData name="Carina Walters (2206384)" userId="S::2206384@student.uwtsd.ac.uk::418a359f-bb78-4d95-92f6-0c25e12128e6" providerId="AD" clId="Web-{CA19C923-D7E4-63CC-B32B-6F5A853E0A8B}" dt="2023-01-10T12:01:41.383" v="102"/>
        <pc:sldMkLst>
          <pc:docMk/>
          <pc:sldMk cId="2957106927" sldId="269"/>
        </pc:sldMkLst>
        <pc:spChg chg="mod ord">
          <ac:chgData name="Carina Walters (2206384)" userId="S::2206384@student.uwtsd.ac.uk::418a359f-bb78-4d95-92f6-0c25e12128e6" providerId="AD" clId="Web-{CA19C923-D7E4-63CC-B32B-6F5A853E0A8B}" dt="2023-01-10T12:01:41.383" v="102"/>
          <ac:spMkLst>
            <pc:docMk/>
            <pc:sldMk cId="2957106927" sldId="269"/>
            <ac:spMk id="2" creationId="{1B4F92BC-2A7E-406A-9A53-C55459101701}"/>
          </ac:spMkLst>
        </pc:spChg>
        <pc:spChg chg="mod ord">
          <ac:chgData name="Carina Walters (2206384)" userId="S::2206384@student.uwtsd.ac.uk::418a359f-bb78-4d95-92f6-0c25e12128e6" providerId="AD" clId="Web-{CA19C923-D7E4-63CC-B32B-6F5A853E0A8B}" dt="2023-01-10T12:01:41.383" v="102"/>
          <ac:spMkLst>
            <pc:docMk/>
            <pc:sldMk cId="2957106927" sldId="269"/>
            <ac:spMk id="3" creationId="{DF07AB04-2B85-480B-A4EF-348CDC4C2C42}"/>
          </ac:spMkLst>
        </pc:spChg>
        <pc:spChg chg="mod ord">
          <ac:chgData name="Carina Walters (2206384)" userId="S::2206384@student.uwtsd.ac.uk::418a359f-bb78-4d95-92f6-0c25e12128e6" providerId="AD" clId="Web-{CA19C923-D7E4-63CC-B32B-6F5A853E0A8B}" dt="2023-01-10T12:01:41.383" v="102"/>
          <ac:spMkLst>
            <pc:docMk/>
            <pc:sldMk cId="2957106927" sldId="269"/>
            <ac:spMk id="4" creationId="{C012AC1F-AA24-4F87-B1E4-BEAAA47EA73F}"/>
          </ac:spMkLst>
        </pc:spChg>
        <pc:spChg chg="mod ord">
          <ac:chgData name="Carina Walters (2206384)" userId="S::2206384@student.uwtsd.ac.uk::418a359f-bb78-4d95-92f6-0c25e12128e6" providerId="AD" clId="Web-{CA19C923-D7E4-63CC-B32B-6F5A853E0A8B}" dt="2023-01-10T12:01:41.383" v="102"/>
          <ac:spMkLst>
            <pc:docMk/>
            <pc:sldMk cId="2957106927" sldId="269"/>
            <ac:spMk id="5" creationId="{A67EE021-5134-4FB5-978F-884273E35CFA}"/>
          </ac:spMkLst>
        </pc:spChg>
        <pc:spChg chg="add del mod">
          <ac:chgData name="Carina Walters (2206384)" userId="S::2206384@student.uwtsd.ac.uk::418a359f-bb78-4d95-92f6-0c25e12128e6" providerId="AD" clId="Web-{CA19C923-D7E4-63CC-B32B-6F5A853E0A8B}" dt="2023-01-10T11:49:04.969" v="84"/>
          <ac:spMkLst>
            <pc:docMk/>
            <pc:sldMk cId="2957106927" sldId="269"/>
            <ac:spMk id="7" creationId="{DB53ADF7-ACD4-9563-683B-AD31AF76C5B5}"/>
          </ac:spMkLst>
        </pc:spChg>
        <pc:picChg chg="add mod ord modCrop">
          <ac:chgData name="Carina Walters (2206384)" userId="S::2206384@student.uwtsd.ac.uk::418a359f-bb78-4d95-92f6-0c25e12128e6" providerId="AD" clId="Web-{CA19C923-D7E4-63CC-B32B-6F5A853E0A8B}" dt="2023-01-10T12:01:41.383" v="102"/>
          <ac:picMkLst>
            <pc:docMk/>
            <pc:sldMk cId="2957106927" sldId="269"/>
            <ac:picMk id="8" creationId="{0427E0B8-D76B-0D70-D5AB-CC2AFE993219}"/>
          </ac:picMkLst>
        </pc:picChg>
        <pc:picChg chg="del">
          <ac:chgData name="Carina Walters (2206384)" userId="S::2206384@student.uwtsd.ac.uk::418a359f-bb78-4d95-92f6-0c25e12128e6" providerId="AD" clId="Web-{CA19C923-D7E4-63CC-B32B-6F5A853E0A8B}" dt="2023-01-10T11:44:40.040" v="83"/>
          <ac:picMkLst>
            <pc:docMk/>
            <pc:sldMk cId="2957106927" sldId="269"/>
            <ac:picMk id="10" creationId="{2AB2E71E-F344-413C-AACF-807A2D141C96}"/>
          </ac:picMkLst>
        </pc:picChg>
        <pc:picChg chg="mod ord modCrop">
          <ac:chgData name="Carina Walters (2206384)" userId="S::2206384@student.uwtsd.ac.uk::418a359f-bb78-4d95-92f6-0c25e12128e6" providerId="AD" clId="Web-{CA19C923-D7E4-63CC-B32B-6F5A853E0A8B}" dt="2023-01-10T12:01:41.383" v="102"/>
          <ac:picMkLst>
            <pc:docMk/>
            <pc:sldMk cId="2957106927" sldId="269"/>
            <ac:picMk id="12" creationId="{7E09C728-C3D0-4D16-ADAC-753EFE19B1DA}"/>
          </ac:picMkLst>
        </pc:picChg>
        <pc:picChg chg="mod ord modCrop">
          <ac:chgData name="Carina Walters (2206384)" userId="S::2206384@student.uwtsd.ac.uk::418a359f-bb78-4d95-92f6-0c25e12128e6" providerId="AD" clId="Web-{CA19C923-D7E4-63CC-B32B-6F5A853E0A8B}" dt="2023-01-10T12:01:41.383" v="102"/>
          <ac:picMkLst>
            <pc:docMk/>
            <pc:sldMk cId="2957106927" sldId="269"/>
            <ac:picMk id="14" creationId="{E446D6D6-98CB-455F-B98B-5236850D2072}"/>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2710073666" sldId="272"/>
        </pc:sldMkLst>
        <pc:spChg chg="mod ord">
          <ac:chgData name="Carina Walters (2206384)" userId="S::2206384@student.uwtsd.ac.uk::418a359f-bb78-4d95-92f6-0c25e12128e6" providerId="AD" clId="Web-{CA19C923-D7E4-63CC-B32B-6F5A853E0A8B}" dt="2023-01-10T12:01:41.383" v="102"/>
          <ac:spMkLst>
            <pc:docMk/>
            <pc:sldMk cId="2710073666" sldId="272"/>
            <ac:spMk id="2" creationId="{C7F96A02-86EB-4DB6-848F-D15402E17D6C}"/>
          </ac:spMkLst>
        </pc:spChg>
        <pc:spChg chg="mod ord">
          <ac:chgData name="Carina Walters (2206384)" userId="S::2206384@student.uwtsd.ac.uk::418a359f-bb78-4d95-92f6-0c25e12128e6" providerId="AD" clId="Web-{CA19C923-D7E4-63CC-B32B-6F5A853E0A8B}" dt="2023-01-10T12:01:41.383" v="102"/>
          <ac:spMkLst>
            <pc:docMk/>
            <pc:sldMk cId="2710073666" sldId="272"/>
            <ac:spMk id="9" creationId="{F9B67608-336F-4DFC-A698-5478D1463459}"/>
          </ac:spMkLst>
        </pc:spChg>
        <pc:spChg chg="mod ord">
          <ac:chgData name="Carina Walters (2206384)" userId="S::2206384@student.uwtsd.ac.uk::418a359f-bb78-4d95-92f6-0c25e12128e6" providerId="AD" clId="Web-{CA19C923-D7E4-63CC-B32B-6F5A853E0A8B}" dt="2023-01-10T12:01:41.383" v="102"/>
          <ac:spMkLst>
            <pc:docMk/>
            <pc:sldMk cId="2710073666" sldId="272"/>
            <ac:spMk id="10" creationId="{787D8914-0BC4-4576-A15C-E75898CBCDA0}"/>
          </ac:spMkLst>
        </pc:spChg>
        <pc:spChg chg="mod ord">
          <ac:chgData name="Carina Walters (2206384)" userId="S::2206384@student.uwtsd.ac.uk::418a359f-bb78-4d95-92f6-0c25e12128e6" providerId="AD" clId="Web-{CA19C923-D7E4-63CC-B32B-6F5A853E0A8B}" dt="2023-01-10T12:01:41.383" v="102"/>
          <ac:spMkLst>
            <pc:docMk/>
            <pc:sldMk cId="2710073666" sldId="272"/>
            <ac:spMk id="11" creationId="{CBC73CB9-11F6-4546-A612-CDABEB5200DC}"/>
          </ac:spMkLst>
        </pc:spChg>
        <pc:spChg chg="mod ord">
          <ac:chgData name="Carina Walters (2206384)" userId="S::2206384@student.uwtsd.ac.uk::418a359f-bb78-4d95-92f6-0c25e12128e6" providerId="AD" clId="Web-{CA19C923-D7E4-63CC-B32B-6F5A853E0A8B}" dt="2023-01-10T12:01:41.383" v="102"/>
          <ac:spMkLst>
            <pc:docMk/>
            <pc:sldMk cId="2710073666" sldId="272"/>
            <ac:spMk id="12" creationId="{708107B3-097E-48CC-A5AD-93A9ECA0E4A5}"/>
          </ac:spMkLst>
        </pc:spChg>
        <pc:spChg chg="mod ord">
          <ac:chgData name="Carina Walters (2206384)" userId="S::2206384@student.uwtsd.ac.uk::418a359f-bb78-4d95-92f6-0c25e12128e6" providerId="AD" clId="Web-{CA19C923-D7E4-63CC-B32B-6F5A853E0A8B}" dt="2023-01-10T12:01:41.383" v="102"/>
          <ac:spMkLst>
            <pc:docMk/>
            <pc:sldMk cId="2710073666" sldId="272"/>
            <ac:spMk id="13" creationId="{4D5EFDFA-811F-4206-A31B-BBABA2A9A312}"/>
          </ac:spMkLst>
        </pc:spChg>
        <pc:spChg chg="mod ord">
          <ac:chgData name="Carina Walters (2206384)" userId="S::2206384@student.uwtsd.ac.uk::418a359f-bb78-4d95-92f6-0c25e12128e6" providerId="AD" clId="Web-{CA19C923-D7E4-63CC-B32B-6F5A853E0A8B}" dt="2023-01-10T12:01:41.383" v="102"/>
          <ac:spMkLst>
            <pc:docMk/>
            <pc:sldMk cId="2710073666" sldId="272"/>
            <ac:spMk id="14" creationId="{F7580787-4CF5-4195-9119-C37E931CA514}"/>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1136713874" sldId="273"/>
        </pc:sldMkLst>
        <pc:spChg chg="mod ord">
          <ac:chgData name="Carina Walters (2206384)" userId="S::2206384@student.uwtsd.ac.uk::418a359f-bb78-4d95-92f6-0c25e12128e6" providerId="AD" clId="Web-{CA19C923-D7E4-63CC-B32B-6F5A853E0A8B}" dt="2023-01-10T12:01:41.383" v="102"/>
          <ac:spMkLst>
            <pc:docMk/>
            <pc:sldMk cId="1136713874" sldId="273"/>
            <ac:spMk id="2" creationId="{84F0FD8D-85A3-4615-A429-E50BA24B943E}"/>
          </ac:spMkLst>
        </pc:spChg>
        <pc:spChg chg="mod ord">
          <ac:chgData name="Carina Walters (2206384)" userId="S::2206384@student.uwtsd.ac.uk::418a359f-bb78-4d95-92f6-0c25e12128e6" providerId="AD" clId="Web-{CA19C923-D7E4-63CC-B32B-6F5A853E0A8B}" dt="2023-01-10T12:01:41.383" v="102"/>
          <ac:spMkLst>
            <pc:docMk/>
            <pc:sldMk cId="1136713874" sldId="273"/>
            <ac:spMk id="3" creationId="{7A35197D-A94D-457B-836D-4FCC52921A3F}"/>
          </ac:spMkLst>
        </pc:spChg>
        <pc:spChg chg="mod ord">
          <ac:chgData name="Carina Walters (2206384)" userId="S::2206384@student.uwtsd.ac.uk::418a359f-bb78-4d95-92f6-0c25e12128e6" providerId="AD" clId="Web-{CA19C923-D7E4-63CC-B32B-6F5A853E0A8B}" dt="2023-01-10T12:01:41.383" v="102"/>
          <ac:spMkLst>
            <pc:docMk/>
            <pc:sldMk cId="1136713874" sldId="273"/>
            <ac:spMk id="4" creationId="{E85C3FCA-87E6-488B-8AC1-2CCE3382912D}"/>
          </ac:spMkLst>
        </pc:spChg>
        <pc:spChg chg="mod ord">
          <ac:chgData name="Carina Walters (2206384)" userId="S::2206384@student.uwtsd.ac.uk::418a359f-bb78-4d95-92f6-0c25e12128e6" providerId="AD" clId="Web-{CA19C923-D7E4-63CC-B32B-6F5A853E0A8B}" dt="2023-01-10T12:01:41.383" v="102"/>
          <ac:spMkLst>
            <pc:docMk/>
            <pc:sldMk cId="1136713874" sldId="273"/>
            <ac:spMk id="5" creationId="{995C9CC3-9115-49C8-A9B1-329D565EA721}"/>
          </ac:spMkLst>
        </pc:spChg>
        <pc:spChg chg="mod ord">
          <ac:chgData name="Carina Walters (2206384)" userId="S::2206384@student.uwtsd.ac.uk::418a359f-bb78-4d95-92f6-0c25e12128e6" providerId="AD" clId="Web-{CA19C923-D7E4-63CC-B32B-6F5A853E0A8B}" dt="2023-01-10T12:01:41.383" v="102"/>
          <ac:spMkLst>
            <pc:docMk/>
            <pc:sldMk cId="1136713874" sldId="273"/>
            <ac:spMk id="6" creationId="{A15EFB10-E96A-43FB-B678-E77AFE5162ED}"/>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2149331564" sldId="274"/>
        </pc:sldMkLst>
        <pc:spChg chg="mod ord">
          <ac:chgData name="Carina Walters (2206384)" userId="S::2206384@student.uwtsd.ac.uk::418a359f-bb78-4d95-92f6-0c25e12128e6" providerId="AD" clId="Web-{CA19C923-D7E4-63CC-B32B-6F5A853E0A8B}" dt="2023-01-10T12:01:41.383" v="102"/>
          <ac:spMkLst>
            <pc:docMk/>
            <pc:sldMk cId="2149331564" sldId="274"/>
            <ac:spMk id="2" creationId="{98D42AB3-9E22-45B7-B682-56304D5BD53D}"/>
          </ac:spMkLst>
        </pc:spChg>
        <pc:spChg chg="mod ord">
          <ac:chgData name="Carina Walters (2206384)" userId="S::2206384@student.uwtsd.ac.uk::418a359f-bb78-4d95-92f6-0c25e12128e6" providerId="AD" clId="Web-{CA19C923-D7E4-63CC-B32B-6F5A853E0A8B}" dt="2023-01-10T12:01:41.383" v="102"/>
          <ac:spMkLst>
            <pc:docMk/>
            <pc:sldMk cId="2149331564" sldId="274"/>
            <ac:spMk id="3" creationId="{2EAA86A1-F801-442C-838A-F834D93A9669}"/>
          </ac:spMkLst>
        </pc:spChg>
        <pc:picChg chg="mod ord modCrop">
          <ac:chgData name="Carina Walters (2206384)" userId="S::2206384@student.uwtsd.ac.uk::418a359f-bb78-4d95-92f6-0c25e12128e6" providerId="AD" clId="Web-{CA19C923-D7E4-63CC-B32B-6F5A853E0A8B}" dt="2023-01-10T12:01:41.383" v="102"/>
          <ac:picMkLst>
            <pc:docMk/>
            <pc:sldMk cId="2149331564" sldId="274"/>
            <ac:picMk id="6" creationId="{291BB049-83EF-4727-9982-A520CF0A1E6F}"/>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3553990703" sldId="275"/>
        </pc:sldMkLst>
        <pc:spChg chg="mod ord">
          <ac:chgData name="Carina Walters (2206384)" userId="S::2206384@student.uwtsd.ac.uk::418a359f-bb78-4d95-92f6-0c25e12128e6" providerId="AD" clId="Web-{CA19C923-D7E4-63CC-B32B-6F5A853E0A8B}" dt="2023-01-10T12:01:41.383" v="102"/>
          <ac:spMkLst>
            <pc:docMk/>
            <pc:sldMk cId="3553990703" sldId="275"/>
            <ac:spMk id="2" creationId="{719A5C27-0F29-4A78-830C-1910A20B71A1}"/>
          </ac:spMkLst>
        </pc:spChg>
        <pc:spChg chg="mod ord">
          <ac:chgData name="Carina Walters (2206384)" userId="S::2206384@student.uwtsd.ac.uk::418a359f-bb78-4d95-92f6-0c25e12128e6" providerId="AD" clId="Web-{CA19C923-D7E4-63CC-B32B-6F5A853E0A8B}" dt="2023-01-10T12:01:41.383" v="102"/>
          <ac:spMkLst>
            <pc:docMk/>
            <pc:sldMk cId="3553990703" sldId="275"/>
            <ac:spMk id="3" creationId="{1BF363B3-8F9E-4D67-AE12-41CFF83F6790}"/>
          </ac:spMkLst>
        </pc:spChg>
        <pc:spChg chg="mod ord">
          <ac:chgData name="Carina Walters (2206384)" userId="S::2206384@student.uwtsd.ac.uk::418a359f-bb78-4d95-92f6-0c25e12128e6" providerId="AD" clId="Web-{CA19C923-D7E4-63CC-B32B-6F5A853E0A8B}" dt="2023-01-10T12:01:41.383" v="102"/>
          <ac:spMkLst>
            <pc:docMk/>
            <pc:sldMk cId="3553990703" sldId="275"/>
            <ac:spMk id="4" creationId="{FAC39A09-F7DD-4A45-B35D-55FB6203E17B}"/>
          </ac:spMkLst>
        </pc:spChg>
        <pc:spChg chg="mod ord">
          <ac:chgData name="Carina Walters (2206384)" userId="S::2206384@student.uwtsd.ac.uk::418a359f-bb78-4d95-92f6-0c25e12128e6" providerId="AD" clId="Web-{CA19C923-D7E4-63CC-B32B-6F5A853E0A8B}" dt="2023-01-10T12:01:41.383" v="102"/>
          <ac:spMkLst>
            <pc:docMk/>
            <pc:sldMk cId="3553990703" sldId="275"/>
            <ac:spMk id="9" creationId="{B12FCDAC-CFE1-4BC4-8813-7E8C912DD4C7}"/>
          </ac:spMkLst>
        </pc:spChg>
      </pc:sldChg>
      <pc:sldChg chg="modSp mod modClrScheme chgLayout">
        <pc:chgData name="Carina Walters (2206384)" userId="S::2206384@student.uwtsd.ac.uk::418a359f-bb78-4d95-92f6-0c25e12128e6" providerId="AD" clId="Web-{CA19C923-D7E4-63CC-B32B-6F5A853E0A8B}" dt="2023-01-10T12:01:41.383" v="102"/>
        <pc:sldMkLst>
          <pc:docMk/>
          <pc:sldMk cId="2232282950" sldId="276"/>
        </pc:sldMkLst>
        <pc:spChg chg="mod ord">
          <ac:chgData name="Carina Walters (2206384)" userId="S::2206384@student.uwtsd.ac.uk::418a359f-bb78-4d95-92f6-0c25e12128e6" providerId="AD" clId="Web-{CA19C923-D7E4-63CC-B32B-6F5A853E0A8B}" dt="2023-01-10T12:01:41.383" v="102"/>
          <ac:spMkLst>
            <pc:docMk/>
            <pc:sldMk cId="2232282950" sldId="276"/>
            <ac:spMk id="2" creationId="{C16508F6-42C2-4FFE-A92E-4981332982CA}"/>
          </ac:spMkLst>
        </pc:spChg>
        <pc:spChg chg="mod ord">
          <ac:chgData name="Carina Walters (2206384)" userId="S::2206384@student.uwtsd.ac.uk::418a359f-bb78-4d95-92f6-0c25e12128e6" providerId="AD" clId="Web-{CA19C923-D7E4-63CC-B32B-6F5A853E0A8B}" dt="2023-01-10T12:01:41.383" v="102"/>
          <ac:spMkLst>
            <pc:docMk/>
            <pc:sldMk cId="2232282950" sldId="276"/>
            <ac:spMk id="3" creationId="{37D92030-ED5A-43D0-870F-DC04D358FFC0}"/>
          </ac:spMkLst>
        </pc:spChg>
        <pc:spChg chg="mod ord">
          <ac:chgData name="Carina Walters (2206384)" userId="S::2206384@student.uwtsd.ac.uk::418a359f-bb78-4d95-92f6-0c25e12128e6" providerId="AD" clId="Web-{CA19C923-D7E4-63CC-B32B-6F5A853E0A8B}" dt="2023-01-10T12:01:41.383" v="102"/>
          <ac:spMkLst>
            <pc:docMk/>
            <pc:sldMk cId="2232282950" sldId="276"/>
            <ac:spMk id="4" creationId="{D3FCA4A4-52DE-4F24-A9DC-1B05D722C00B}"/>
          </ac:spMkLst>
        </pc:spChg>
        <pc:picChg chg="mod ord modCrop">
          <ac:chgData name="Carina Walters (2206384)" userId="S::2206384@student.uwtsd.ac.uk::418a359f-bb78-4d95-92f6-0c25e12128e6" providerId="AD" clId="Web-{CA19C923-D7E4-63CC-B32B-6F5A853E0A8B}" dt="2023-01-10T12:01:41.383" v="102"/>
          <ac:picMkLst>
            <pc:docMk/>
            <pc:sldMk cId="2232282950" sldId="276"/>
            <ac:picMk id="7" creationId="{B4C53DED-8844-4CA2-B538-DDD85AF3C345}"/>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2789498672" sldId="277"/>
        </pc:sldMkLst>
        <pc:spChg chg="mod ord">
          <ac:chgData name="Carina Walters (2206384)" userId="S::2206384@student.uwtsd.ac.uk::418a359f-bb78-4d95-92f6-0c25e12128e6" providerId="AD" clId="Web-{CA19C923-D7E4-63CC-B32B-6F5A853E0A8B}" dt="2023-01-10T12:01:41.383" v="102"/>
          <ac:spMkLst>
            <pc:docMk/>
            <pc:sldMk cId="2789498672" sldId="277"/>
            <ac:spMk id="2" creationId="{C7F96A02-86EB-4DB6-848F-D15402E17D6C}"/>
          </ac:spMkLst>
        </pc:spChg>
        <pc:spChg chg="mod ord">
          <ac:chgData name="Carina Walters (2206384)" userId="S::2206384@student.uwtsd.ac.uk::418a359f-bb78-4d95-92f6-0c25e12128e6" providerId="AD" clId="Web-{CA19C923-D7E4-63CC-B32B-6F5A853E0A8B}" dt="2023-01-10T12:01:41.383" v="102"/>
          <ac:spMkLst>
            <pc:docMk/>
            <pc:sldMk cId="2789498672" sldId="277"/>
            <ac:spMk id="14" creationId="{F7580787-4CF5-4195-9119-C37E931CA514}"/>
          </ac:spMkLst>
        </pc:spChg>
        <pc:picChg chg="mod ord modCrop">
          <ac:chgData name="Carina Walters (2206384)" userId="S::2206384@student.uwtsd.ac.uk::418a359f-bb78-4d95-92f6-0c25e12128e6" providerId="AD" clId="Web-{CA19C923-D7E4-63CC-B32B-6F5A853E0A8B}" dt="2023-01-10T12:01:41.383" v="102"/>
          <ac:picMkLst>
            <pc:docMk/>
            <pc:sldMk cId="2789498672" sldId="277"/>
            <ac:picMk id="6" creationId="{81E4D9B8-A30E-4735-B1BE-D016EDF7A07F}"/>
          </ac:picMkLst>
        </pc:picChg>
        <pc:picChg chg="mod ord modCrop">
          <ac:chgData name="Carina Walters (2206384)" userId="S::2206384@student.uwtsd.ac.uk::418a359f-bb78-4d95-92f6-0c25e12128e6" providerId="AD" clId="Web-{CA19C923-D7E4-63CC-B32B-6F5A853E0A8B}" dt="2023-01-10T12:01:41.383" v="102"/>
          <ac:picMkLst>
            <pc:docMk/>
            <pc:sldMk cId="2789498672" sldId="277"/>
            <ac:picMk id="8" creationId="{585A0926-71F1-4F1A-9D0E-1AA0E010D61E}"/>
          </ac:picMkLst>
        </pc:picChg>
        <pc:picChg chg="mod ord modCrop">
          <ac:chgData name="Carina Walters (2206384)" userId="S::2206384@student.uwtsd.ac.uk::418a359f-bb78-4d95-92f6-0c25e12128e6" providerId="AD" clId="Web-{CA19C923-D7E4-63CC-B32B-6F5A853E0A8B}" dt="2023-01-10T12:01:41.383" v="102"/>
          <ac:picMkLst>
            <pc:docMk/>
            <pc:sldMk cId="2789498672" sldId="277"/>
            <ac:picMk id="16" creationId="{8A773830-38E4-4F1A-9741-CE8899942A42}"/>
          </ac:picMkLst>
        </pc:picChg>
        <pc:picChg chg="mod ord modCrop">
          <ac:chgData name="Carina Walters (2206384)" userId="S::2206384@student.uwtsd.ac.uk::418a359f-bb78-4d95-92f6-0c25e12128e6" providerId="AD" clId="Web-{CA19C923-D7E4-63CC-B32B-6F5A853E0A8B}" dt="2023-01-10T12:01:41.383" v="102"/>
          <ac:picMkLst>
            <pc:docMk/>
            <pc:sldMk cId="2789498672" sldId="277"/>
            <ac:picMk id="18" creationId="{8AD4D9AE-2FB5-463B-AE04-9F51C6CE2A94}"/>
          </ac:picMkLst>
        </pc:picChg>
        <pc:picChg chg="mod ord modCrop">
          <ac:chgData name="Carina Walters (2206384)" userId="S::2206384@student.uwtsd.ac.uk::418a359f-bb78-4d95-92f6-0c25e12128e6" providerId="AD" clId="Web-{CA19C923-D7E4-63CC-B32B-6F5A853E0A8B}" dt="2023-01-10T12:01:41.383" v="102"/>
          <ac:picMkLst>
            <pc:docMk/>
            <pc:sldMk cId="2789498672" sldId="277"/>
            <ac:picMk id="22" creationId="{334EDEDF-FC5C-4FB2-BBFF-54A882C5B32C}"/>
          </ac:picMkLst>
        </pc:picChg>
      </pc:sldChg>
      <pc:sldChg chg="modSp mod modClrScheme chgLayout">
        <pc:chgData name="Carina Walters (2206384)" userId="S::2206384@student.uwtsd.ac.uk::418a359f-bb78-4d95-92f6-0c25e12128e6" providerId="AD" clId="Web-{CA19C923-D7E4-63CC-B32B-6F5A853E0A8B}" dt="2023-01-10T12:01:41.383" v="102"/>
        <pc:sldMkLst>
          <pc:docMk/>
          <pc:sldMk cId="2394598200" sldId="278"/>
        </pc:sldMkLst>
        <pc:spChg chg="mod ord">
          <ac:chgData name="Carina Walters (2206384)" userId="S::2206384@student.uwtsd.ac.uk::418a359f-bb78-4d95-92f6-0c25e12128e6" providerId="AD" clId="Web-{CA19C923-D7E4-63CC-B32B-6F5A853E0A8B}" dt="2023-01-10T12:01:41.383" v="102"/>
          <ac:spMkLst>
            <pc:docMk/>
            <pc:sldMk cId="2394598200" sldId="278"/>
            <ac:spMk id="2" creationId="{CAF4E4D9-CE02-4471-B6F3-9FFE6904400C}"/>
          </ac:spMkLst>
        </pc:spChg>
        <pc:spChg chg="mod ord">
          <ac:chgData name="Carina Walters (2206384)" userId="S::2206384@student.uwtsd.ac.uk::418a359f-bb78-4d95-92f6-0c25e12128e6" providerId="AD" clId="Web-{CA19C923-D7E4-63CC-B32B-6F5A853E0A8B}" dt="2023-01-10T12:01:41.383" v="102"/>
          <ac:spMkLst>
            <pc:docMk/>
            <pc:sldMk cId="2394598200" sldId="278"/>
            <ac:spMk id="4" creationId="{E98DCA46-603B-4178-8707-30E192CE6B8D}"/>
          </ac:spMkLst>
        </pc:spChg>
      </pc:sldChg>
      <pc:sldChg chg="new">
        <pc:chgData name="Carina Walters (2206384)" userId="S::2206384@student.uwtsd.ac.uk::418a359f-bb78-4d95-92f6-0c25e12128e6" providerId="AD" clId="Web-{CA19C923-D7E4-63CC-B32B-6F5A853E0A8B}" dt="2023-01-10T12:03:08.417" v="103"/>
        <pc:sldMkLst>
          <pc:docMk/>
          <pc:sldMk cId="338542110" sldId="279"/>
        </pc:sldMkLst>
      </pc:sldChg>
      <pc:sldChg chg="new">
        <pc:chgData name="Carina Walters (2206384)" userId="S::2206384@student.uwtsd.ac.uk::418a359f-bb78-4d95-92f6-0c25e12128e6" providerId="AD" clId="Web-{CA19C923-D7E4-63CC-B32B-6F5A853E0A8B}" dt="2023-01-10T12:03:33.902" v="104"/>
        <pc:sldMkLst>
          <pc:docMk/>
          <pc:sldMk cId="247728052" sldId="280"/>
        </pc:sldMkLst>
      </pc:sldChg>
      <pc:sldMasterChg chg="del delSldLayout">
        <pc:chgData name="Carina Walters (2206384)" userId="S::2206384@student.uwtsd.ac.uk::418a359f-bb78-4d95-92f6-0c25e12128e6" providerId="AD" clId="Web-{CA19C923-D7E4-63CC-B32B-6F5A853E0A8B}" dt="2023-01-10T11:54:01.931" v="97"/>
        <pc:sldMasterMkLst>
          <pc:docMk/>
          <pc:sldMasterMk cId="543425805" sldId="2147484168"/>
        </pc:sldMasterMkLst>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4091858738" sldId="2147484169"/>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2047178902" sldId="2147484170"/>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2298369321" sldId="2147484171"/>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336379583" sldId="2147484172"/>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759178301" sldId="2147484173"/>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2458454523" sldId="2147484174"/>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3107929287" sldId="2147484175"/>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467037222" sldId="2147484186"/>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3762657524" sldId="2147484187"/>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4260075845" sldId="2147484188"/>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2818287043" sldId="2147484189"/>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68386992" sldId="2147484190"/>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455771916" sldId="2147484191"/>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36728195" sldId="2147484192"/>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782454033" sldId="2147484193"/>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887113640" sldId="2147484194"/>
          </pc:sldLayoutMkLst>
        </pc:sldLayoutChg>
        <pc:sldLayoutChg chg="del">
          <pc:chgData name="Carina Walters (2206384)" userId="S::2206384@student.uwtsd.ac.uk::418a359f-bb78-4d95-92f6-0c25e12128e6" providerId="AD" clId="Web-{CA19C923-D7E4-63CC-B32B-6F5A853E0A8B}" dt="2023-01-10T11:54:01.931" v="97"/>
          <pc:sldLayoutMkLst>
            <pc:docMk/>
            <pc:sldMasterMk cId="543425805" sldId="2147484168"/>
            <pc:sldLayoutMk cId="1761609232" sldId="2147484195"/>
          </pc:sldLayoutMkLst>
        </pc:sldLayoutChg>
      </pc:sldMasterChg>
      <pc:sldMasterChg chg="add del addSldLayout delSldLayout modSldLayout">
        <pc:chgData name="Carina Walters (2206384)" userId="S::2206384@student.uwtsd.ac.uk::418a359f-bb78-4d95-92f6-0c25e12128e6" providerId="AD" clId="Web-{CA19C923-D7E4-63CC-B32B-6F5A853E0A8B}" dt="2023-01-10T11:56:23.623" v="98"/>
        <pc:sldMasterMkLst>
          <pc:docMk/>
          <pc:sldMasterMk cId="2245454312" sldId="2147484196"/>
        </pc:sldMasterMkLst>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836569221" sldId="2147484197"/>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780248766" sldId="2147484198"/>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357463193" sldId="2147484199"/>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526919138" sldId="2147484200"/>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995806109" sldId="2147484201"/>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525192768" sldId="2147484202"/>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546618282" sldId="2147484203"/>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999060146" sldId="2147484204"/>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179621667" sldId="2147484205"/>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595061946" sldId="2147484206"/>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722857429" sldId="2147484207"/>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835016400" sldId="2147484208"/>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475295169" sldId="2147484209"/>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740178732" sldId="2147484210"/>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348284011" sldId="2147484211"/>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541184743" sldId="2147484212"/>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2230646408" sldId="2147484213"/>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177566662" sldId="2147484214"/>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133501460" sldId="2147484215"/>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07336043" sldId="2147484216"/>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1476367293" sldId="2147484217"/>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199654391" sldId="2147484218"/>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4166207352" sldId="2147484219"/>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4166957420" sldId="2147484220"/>
          </pc:sldLayoutMkLst>
        </pc:sldLayoutChg>
        <pc:sldLayoutChg chg="add del mod replId">
          <pc:chgData name="Carina Walters (2206384)" userId="S::2206384@student.uwtsd.ac.uk::418a359f-bb78-4d95-92f6-0c25e12128e6" providerId="AD" clId="Web-{CA19C923-D7E4-63CC-B32B-6F5A853E0A8B}" dt="2023-01-10T11:56:23.623" v="98"/>
          <pc:sldLayoutMkLst>
            <pc:docMk/>
            <pc:sldMasterMk cId="2245454312" sldId="2147484196"/>
            <pc:sldLayoutMk cId="3007646700" sldId="2147484221"/>
          </pc:sldLayoutMkLst>
        </pc:sldLayoutChg>
      </pc:sldMasterChg>
      <pc:sldMasterChg chg="add del addSldLayout delSldLayout modSldLayout">
        <pc:chgData name="Carina Walters (2206384)" userId="S::2206384@student.uwtsd.ac.uk::418a359f-bb78-4d95-92f6-0c25e12128e6" providerId="AD" clId="Web-{CA19C923-D7E4-63CC-B32B-6F5A853E0A8B}" dt="2023-01-10T11:56:34.249" v="99"/>
        <pc:sldMasterMkLst>
          <pc:docMk/>
          <pc:sldMasterMk cId="1660134863" sldId="2147484222"/>
        </pc:sldMasterMkLst>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05493090" sldId="2147484223"/>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409357435" sldId="2147484224"/>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4136701717" sldId="2147484225"/>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656641322" sldId="2147484226"/>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3853976229" sldId="2147484227"/>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4269399636" sldId="2147484228"/>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955043855" sldId="2147484229"/>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197369764" sldId="2147484230"/>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092897265" sldId="2147484231"/>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342484266" sldId="2147484232"/>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282156197" sldId="2147484233"/>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732399858" sldId="2147484234"/>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351333317" sldId="2147484235"/>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4065090443" sldId="2147484236"/>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75132214" sldId="2147484237"/>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780745943" sldId="2147484238"/>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3791857296" sldId="2147484239"/>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346496850" sldId="2147484240"/>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577208375" sldId="2147484241"/>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94472416" sldId="2147484242"/>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973313566" sldId="2147484243"/>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2593930900" sldId="2147484244"/>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4169030762" sldId="2147484245"/>
          </pc:sldLayoutMkLst>
        </pc:sldLayoutChg>
        <pc:sldLayoutChg chg="add del mod replId">
          <pc:chgData name="Carina Walters (2206384)" userId="S::2206384@student.uwtsd.ac.uk::418a359f-bb78-4d95-92f6-0c25e12128e6" providerId="AD" clId="Web-{CA19C923-D7E4-63CC-B32B-6F5A853E0A8B}" dt="2023-01-10T11:56:34.249" v="99"/>
          <pc:sldLayoutMkLst>
            <pc:docMk/>
            <pc:sldMasterMk cId="1660134863" sldId="2147484222"/>
            <pc:sldLayoutMk cId="1944518196" sldId="2147484246"/>
          </pc:sldLayoutMkLst>
        </pc:sldLayoutChg>
      </pc:sldMasterChg>
      <pc:sldMasterChg chg="add del addSldLayout delSldLayout modSldLayout">
        <pc:chgData name="Carina Walters (2206384)" userId="S::2206384@student.uwtsd.ac.uk::418a359f-bb78-4d95-92f6-0c25e12128e6" providerId="AD" clId="Web-{CA19C923-D7E4-63CC-B32B-6F5A853E0A8B}" dt="2023-01-10T11:56:43.671" v="100"/>
        <pc:sldMasterMkLst>
          <pc:docMk/>
          <pc:sldMasterMk cId="3111585709" sldId="2147484247"/>
        </pc:sldMasterMkLst>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516591737" sldId="2147484248"/>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703230988" sldId="2147484249"/>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865088064" sldId="2147484250"/>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92972836" sldId="2147484251"/>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328683056" sldId="2147484252"/>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977225215" sldId="2147484253"/>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327290846" sldId="2147484254"/>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3314777553" sldId="2147484255"/>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85813602" sldId="2147484256"/>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412402109" sldId="2147484257"/>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963259022" sldId="2147484258"/>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969818004" sldId="2147484259"/>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441242554" sldId="2147484260"/>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898588621" sldId="2147484261"/>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1044916852" sldId="2147484262"/>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2586137676" sldId="2147484263"/>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653804339" sldId="2147484264"/>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653081056" sldId="2147484265"/>
          </pc:sldLayoutMkLst>
        </pc:sldLayoutChg>
        <pc:sldLayoutChg chg="add del mod replId">
          <pc:chgData name="Carina Walters (2206384)" userId="S::2206384@student.uwtsd.ac.uk::418a359f-bb78-4d95-92f6-0c25e12128e6" providerId="AD" clId="Web-{CA19C923-D7E4-63CC-B32B-6F5A853E0A8B}" dt="2023-01-10T11:56:43.671" v="100"/>
          <pc:sldLayoutMkLst>
            <pc:docMk/>
            <pc:sldMasterMk cId="3111585709" sldId="2147484247"/>
            <pc:sldLayoutMk cId="4287238805" sldId="2147484266"/>
          </pc:sldLayoutMkLst>
        </pc:sldLayoutChg>
      </pc:sldMasterChg>
      <pc:sldMasterChg chg="add del addSldLayout delSldLayout modSldLayout">
        <pc:chgData name="Carina Walters (2206384)" userId="S::2206384@student.uwtsd.ac.uk::418a359f-bb78-4d95-92f6-0c25e12128e6" providerId="AD" clId="Web-{CA19C923-D7E4-63CC-B32B-6F5A853E0A8B}" dt="2023-01-10T11:56:52.687" v="101"/>
        <pc:sldMasterMkLst>
          <pc:docMk/>
          <pc:sldMasterMk cId="3866276788" sldId="2147484267"/>
        </pc:sldMasterMkLst>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1558362663" sldId="2147484268"/>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475794125" sldId="2147484269"/>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790553702" sldId="2147484270"/>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2497025670" sldId="2147484271"/>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433024042" sldId="2147484272"/>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812304047" sldId="2147484273"/>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4034921619" sldId="2147484274"/>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1517655853" sldId="2147484275"/>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512691366" sldId="2147484276"/>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958620475" sldId="2147484277"/>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1027870030" sldId="2147484278"/>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1360768101" sldId="2147484279"/>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719955430" sldId="2147484280"/>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3016503693" sldId="2147484281"/>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928338161" sldId="2147484282"/>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2667900589" sldId="2147484283"/>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4201128967" sldId="2147484284"/>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4221191869" sldId="2147484285"/>
          </pc:sldLayoutMkLst>
        </pc:sldLayoutChg>
        <pc:sldLayoutChg chg="add del mod replId">
          <pc:chgData name="Carina Walters (2206384)" userId="S::2206384@student.uwtsd.ac.uk::418a359f-bb78-4d95-92f6-0c25e12128e6" providerId="AD" clId="Web-{CA19C923-D7E4-63CC-B32B-6F5A853E0A8B}" dt="2023-01-10T11:56:52.687" v="101"/>
          <pc:sldLayoutMkLst>
            <pc:docMk/>
            <pc:sldMasterMk cId="3866276788" sldId="2147484267"/>
            <pc:sldLayoutMk cId="2387751631" sldId="2147484286"/>
          </pc:sldLayoutMkLst>
        </pc:sldLayoutChg>
      </pc:sldMasterChg>
      <pc:sldMasterChg chg="add del addSldLayout delSldLayout modSldLayout">
        <pc:chgData name="Carina Walters (2206384)" userId="S::2206384@student.uwtsd.ac.uk::418a359f-bb78-4d95-92f6-0c25e12128e6" providerId="AD" clId="Web-{CA19C923-D7E4-63CC-B32B-6F5A853E0A8B}" dt="2023-01-10T12:01:41.383" v="102"/>
        <pc:sldMasterMkLst>
          <pc:docMk/>
          <pc:sldMasterMk cId="2263588655" sldId="2147484287"/>
        </pc:sldMasterMkLst>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585811800" sldId="2147484288"/>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3532857067" sldId="2147484289"/>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926718027" sldId="2147484290"/>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268784494" sldId="2147484291"/>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81719751" sldId="2147484292"/>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014031190" sldId="2147484293"/>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127916798" sldId="2147484294"/>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128537211" sldId="2147484295"/>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152200802" sldId="2147484296"/>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3849897070" sldId="2147484297"/>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295243726" sldId="2147484298"/>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1067232125" sldId="2147484299"/>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1547675863" sldId="2147484300"/>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199272121" sldId="2147484301"/>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817928621" sldId="2147484302"/>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3968184305" sldId="2147484303"/>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836571046" sldId="2147484304"/>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2798598433" sldId="2147484305"/>
          </pc:sldLayoutMkLst>
        </pc:sldLayoutChg>
        <pc:sldLayoutChg chg="add del mod replId">
          <pc:chgData name="Carina Walters (2206384)" userId="S::2206384@student.uwtsd.ac.uk::418a359f-bb78-4d95-92f6-0c25e12128e6" providerId="AD" clId="Web-{CA19C923-D7E4-63CC-B32B-6F5A853E0A8B}" dt="2023-01-10T12:01:41.383" v="102"/>
          <pc:sldLayoutMkLst>
            <pc:docMk/>
            <pc:sldMasterMk cId="2263588655" sldId="2147484287"/>
            <pc:sldLayoutMk cId="3432140935" sldId="2147484306"/>
          </pc:sldLayoutMkLst>
        </pc:sldLayoutChg>
      </pc:sldMasterChg>
      <pc:sldMasterChg chg="add addSldLayout modSldLayout">
        <pc:chgData name="Carina Walters (2206384)" userId="S::2206384@student.uwtsd.ac.uk::418a359f-bb78-4d95-92f6-0c25e12128e6" providerId="AD" clId="Web-{CA19C923-D7E4-63CC-B32B-6F5A853E0A8B}" dt="2023-01-10T12:01:41.383" v="102"/>
        <pc:sldMasterMkLst>
          <pc:docMk/>
          <pc:sldMasterMk cId="1936829265" sldId="2147484307"/>
        </pc:sldMasterMkLst>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011341969" sldId="2147484308"/>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229186495" sldId="2147484309"/>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073531903" sldId="2147484310"/>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802354320" sldId="2147484311"/>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234898276" sldId="2147484312"/>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967925774" sldId="2147484313"/>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618760717" sldId="2147484314"/>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2266508360" sldId="2147484315"/>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2360675140" sldId="2147484316"/>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47593385" sldId="2147484317"/>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857450859" sldId="2147484318"/>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528511224" sldId="2147484319"/>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56910879" sldId="2147484320"/>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937806398" sldId="2147484321"/>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2296237154" sldId="2147484322"/>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408969648" sldId="2147484323"/>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965157099" sldId="2147484324"/>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310927573" sldId="2147484325"/>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160984530" sldId="2147484326"/>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1733089964" sldId="2147484327"/>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4119234179" sldId="2147484328"/>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75811051" sldId="2147484329"/>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228998052" sldId="2147484330"/>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3896719770" sldId="2147484331"/>
          </pc:sldLayoutMkLst>
        </pc:sldLayoutChg>
        <pc:sldLayoutChg chg="add mod replId">
          <pc:chgData name="Carina Walters (2206384)" userId="S::2206384@student.uwtsd.ac.uk::418a359f-bb78-4d95-92f6-0c25e12128e6" providerId="AD" clId="Web-{CA19C923-D7E4-63CC-B32B-6F5A853E0A8B}" dt="2023-01-10T12:01:41.383" v="102"/>
          <pc:sldLayoutMkLst>
            <pc:docMk/>
            <pc:sldMasterMk cId="1936829265" sldId="2147484307"/>
            <pc:sldLayoutMk cId="975875075" sldId="2147484332"/>
          </pc:sldLayoutMkLst>
        </pc:sldLayoutChg>
      </pc:sldMasterChg>
    </pc:docChg>
  </pc:docChgLst>
  <pc:docChgLst>
    <pc:chgData name="Carina Walters (2206384)" userId="S::2206384@student.uwtsd.ac.uk::418a359f-bb78-4d95-92f6-0c25e12128e6" providerId="AD" clId="Web-{1E342F9D-97EC-FD76-2231-9A3FD5894A47}"/>
    <pc:docChg chg="modSld">
      <pc:chgData name="Carina Walters (2206384)" userId="S::2206384@student.uwtsd.ac.uk::418a359f-bb78-4d95-92f6-0c25e12128e6" providerId="AD" clId="Web-{1E342F9D-97EC-FD76-2231-9A3FD5894A47}" dt="2023-01-17T16:11:48.684" v="60" actId="20577"/>
      <pc:docMkLst>
        <pc:docMk/>
      </pc:docMkLst>
      <pc:sldChg chg="modSp">
        <pc:chgData name="Carina Walters (2206384)" userId="S::2206384@student.uwtsd.ac.uk::418a359f-bb78-4d95-92f6-0c25e12128e6" providerId="AD" clId="Web-{1E342F9D-97EC-FD76-2231-9A3FD5894A47}" dt="2023-01-17T16:05:42.893" v="6" actId="20577"/>
        <pc:sldMkLst>
          <pc:docMk/>
          <pc:sldMk cId="109857222" sldId="256"/>
        </pc:sldMkLst>
        <pc:spChg chg="mod">
          <ac:chgData name="Carina Walters (2206384)" userId="S::2206384@student.uwtsd.ac.uk::418a359f-bb78-4d95-92f6-0c25e12128e6" providerId="AD" clId="Web-{1E342F9D-97EC-FD76-2231-9A3FD5894A47}" dt="2023-01-17T16:05:42.893" v="6" actId="20577"/>
          <ac:spMkLst>
            <pc:docMk/>
            <pc:sldMk cId="109857222" sldId="256"/>
            <ac:spMk id="2" creationId="{00000000-0000-0000-0000-000000000000}"/>
          </ac:spMkLst>
        </pc:spChg>
      </pc:sldChg>
      <pc:sldChg chg="modSp">
        <pc:chgData name="Carina Walters (2206384)" userId="S::2206384@student.uwtsd.ac.uk::418a359f-bb78-4d95-92f6-0c25e12128e6" providerId="AD" clId="Web-{1E342F9D-97EC-FD76-2231-9A3FD5894A47}" dt="2023-01-17T16:09:10.024" v="28" actId="20577"/>
        <pc:sldMkLst>
          <pc:docMk/>
          <pc:sldMk cId="2957106927" sldId="269"/>
        </pc:sldMkLst>
        <pc:spChg chg="mod">
          <ac:chgData name="Carina Walters (2206384)" userId="S::2206384@student.uwtsd.ac.uk::418a359f-bb78-4d95-92f6-0c25e12128e6" providerId="AD" clId="Web-{1E342F9D-97EC-FD76-2231-9A3FD5894A47}" dt="2023-01-17T16:09:03.430" v="27" actId="20577"/>
          <ac:spMkLst>
            <pc:docMk/>
            <pc:sldMk cId="2957106927" sldId="269"/>
            <ac:spMk id="4" creationId="{C012AC1F-AA24-4F87-B1E4-BEAAA47EA73F}"/>
          </ac:spMkLst>
        </pc:spChg>
        <pc:spChg chg="mod">
          <ac:chgData name="Carina Walters (2206384)" userId="S::2206384@student.uwtsd.ac.uk::418a359f-bb78-4d95-92f6-0c25e12128e6" providerId="AD" clId="Web-{1E342F9D-97EC-FD76-2231-9A3FD5894A47}" dt="2023-01-17T16:09:10.024" v="28" actId="20577"/>
          <ac:spMkLst>
            <pc:docMk/>
            <pc:sldMk cId="2957106927" sldId="269"/>
            <ac:spMk id="5" creationId="{A67EE021-5134-4FB5-978F-884273E35CFA}"/>
          </ac:spMkLst>
        </pc:spChg>
        <pc:spChg chg="mod">
          <ac:chgData name="Carina Walters (2206384)" userId="S::2206384@student.uwtsd.ac.uk::418a359f-bb78-4d95-92f6-0c25e12128e6" providerId="AD" clId="Web-{1E342F9D-97EC-FD76-2231-9A3FD5894A47}" dt="2023-01-17T16:08:58.976" v="26" actId="20577"/>
          <ac:spMkLst>
            <pc:docMk/>
            <pc:sldMk cId="2957106927" sldId="269"/>
            <ac:spMk id="11" creationId="{26980BEC-6CF9-2996-B733-1E487331251B}"/>
          </ac:spMkLst>
        </pc:spChg>
      </pc:sldChg>
      <pc:sldChg chg="modSp">
        <pc:chgData name="Carina Walters (2206384)" userId="S::2206384@student.uwtsd.ac.uk::418a359f-bb78-4d95-92f6-0c25e12128e6" providerId="AD" clId="Web-{1E342F9D-97EC-FD76-2231-9A3FD5894A47}" dt="2023-01-17T16:10:32.807" v="45" actId="20577"/>
        <pc:sldMkLst>
          <pc:docMk/>
          <pc:sldMk cId="338542110" sldId="279"/>
        </pc:sldMkLst>
        <pc:spChg chg="mod">
          <ac:chgData name="Carina Walters (2206384)" userId="S::2206384@student.uwtsd.ac.uk::418a359f-bb78-4d95-92f6-0c25e12128e6" providerId="AD" clId="Web-{1E342F9D-97EC-FD76-2231-9A3FD5894A47}" dt="2023-01-17T16:10:01.869" v="36" actId="20577"/>
          <ac:spMkLst>
            <pc:docMk/>
            <pc:sldMk cId="338542110" sldId="279"/>
            <ac:spMk id="2" creationId="{1DD49ADC-DC9D-E61F-29E5-5DE7B4665408}"/>
          </ac:spMkLst>
        </pc:spChg>
        <pc:spChg chg="mod">
          <ac:chgData name="Carina Walters (2206384)" userId="S::2206384@student.uwtsd.ac.uk::418a359f-bb78-4d95-92f6-0c25e12128e6" providerId="AD" clId="Web-{1E342F9D-97EC-FD76-2231-9A3FD5894A47}" dt="2023-01-17T16:10:04.775" v="37" actId="20577"/>
          <ac:spMkLst>
            <pc:docMk/>
            <pc:sldMk cId="338542110" sldId="279"/>
            <ac:spMk id="3" creationId="{4CC04F40-E929-C7A0-FA26-077708C3BC8C}"/>
          </ac:spMkLst>
        </pc:spChg>
        <pc:spChg chg="mod">
          <ac:chgData name="Carina Walters (2206384)" userId="S::2206384@student.uwtsd.ac.uk::418a359f-bb78-4d95-92f6-0c25e12128e6" providerId="AD" clId="Web-{1E342F9D-97EC-FD76-2231-9A3FD5894A47}" dt="2023-01-17T16:10:23.229" v="42" actId="20577"/>
          <ac:spMkLst>
            <pc:docMk/>
            <pc:sldMk cId="338542110" sldId="279"/>
            <ac:spMk id="4" creationId="{21D38926-755B-2344-D422-5ABC748003C8}"/>
          </ac:spMkLst>
        </pc:spChg>
        <pc:spChg chg="mod">
          <ac:chgData name="Carina Walters (2206384)" userId="S::2206384@student.uwtsd.ac.uk::418a359f-bb78-4d95-92f6-0c25e12128e6" providerId="AD" clId="Web-{1E342F9D-97EC-FD76-2231-9A3FD5894A47}" dt="2023-01-17T16:10:32.807" v="45" actId="20577"/>
          <ac:spMkLst>
            <pc:docMk/>
            <pc:sldMk cId="338542110" sldId="279"/>
            <ac:spMk id="5" creationId="{D5228310-D39C-A7E1-539A-DAA4607A921B}"/>
          </ac:spMkLst>
        </pc:spChg>
      </pc:sldChg>
      <pc:sldChg chg="modSp">
        <pc:chgData name="Carina Walters (2206384)" userId="S::2206384@student.uwtsd.ac.uk::418a359f-bb78-4d95-92f6-0c25e12128e6" providerId="AD" clId="Web-{1E342F9D-97EC-FD76-2231-9A3FD5894A47}" dt="2023-01-17T16:05:17.002" v="1" actId="20577"/>
        <pc:sldMkLst>
          <pc:docMk/>
          <pc:sldMk cId="3386611761" sldId="280"/>
        </pc:sldMkLst>
        <pc:spChg chg="mod">
          <ac:chgData name="Carina Walters (2206384)" userId="S::2206384@student.uwtsd.ac.uk::418a359f-bb78-4d95-92f6-0c25e12128e6" providerId="AD" clId="Web-{1E342F9D-97EC-FD76-2231-9A3FD5894A47}" dt="2023-01-17T16:05:17.002" v="1" actId="20577"/>
          <ac:spMkLst>
            <pc:docMk/>
            <pc:sldMk cId="3386611761" sldId="280"/>
            <ac:spMk id="3" creationId="{9300349F-A859-70C6-C913-E9B58218DCCF}"/>
          </ac:spMkLst>
        </pc:spChg>
      </pc:sldChg>
      <pc:sldChg chg="modSp">
        <pc:chgData name="Carina Walters (2206384)" userId="S::2206384@student.uwtsd.ac.uk::418a359f-bb78-4d95-92f6-0c25e12128e6" providerId="AD" clId="Web-{1E342F9D-97EC-FD76-2231-9A3FD5894A47}" dt="2023-01-17T16:05:52.893" v="7" actId="20577"/>
        <pc:sldMkLst>
          <pc:docMk/>
          <pc:sldMk cId="111873216" sldId="283"/>
        </pc:sldMkLst>
        <pc:spChg chg="mod">
          <ac:chgData name="Carina Walters (2206384)" userId="S::2206384@student.uwtsd.ac.uk::418a359f-bb78-4d95-92f6-0c25e12128e6" providerId="AD" clId="Web-{1E342F9D-97EC-FD76-2231-9A3FD5894A47}" dt="2023-01-17T16:05:52.893" v="7" actId="20577"/>
          <ac:spMkLst>
            <pc:docMk/>
            <pc:sldMk cId="111873216" sldId="283"/>
            <ac:spMk id="3" creationId="{49D8B785-BD70-460E-77E0-2322582FCF7C}"/>
          </ac:spMkLst>
        </pc:spChg>
      </pc:sldChg>
      <pc:sldChg chg="modSp">
        <pc:chgData name="Carina Walters (2206384)" userId="S::2206384@student.uwtsd.ac.uk::418a359f-bb78-4d95-92f6-0c25e12128e6" providerId="AD" clId="Web-{1E342F9D-97EC-FD76-2231-9A3FD5894A47}" dt="2023-01-17T16:09:44.525" v="31" actId="20577"/>
        <pc:sldMkLst>
          <pc:docMk/>
          <pc:sldMk cId="4115127717" sldId="284"/>
        </pc:sldMkLst>
        <pc:spChg chg="mod">
          <ac:chgData name="Carina Walters (2206384)" userId="S::2206384@student.uwtsd.ac.uk::418a359f-bb78-4d95-92f6-0c25e12128e6" providerId="AD" clId="Web-{1E342F9D-97EC-FD76-2231-9A3FD5894A47}" dt="2023-01-17T16:09:44.525" v="31" actId="20577"/>
          <ac:spMkLst>
            <pc:docMk/>
            <pc:sldMk cId="4115127717" sldId="284"/>
            <ac:spMk id="5" creationId="{802963E9-6BCC-49C4-32F1-1B8643B5E60B}"/>
          </ac:spMkLst>
        </pc:spChg>
      </pc:sldChg>
      <pc:sldChg chg="modSp">
        <pc:chgData name="Carina Walters (2206384)" userId="S::2206384@student.uwtsd.ac.uk::418a359f-bb78-4d95-92f6-0c25e12128e6" providerId="AD" clId="Web-{1E342F9D-97EC-FD76-2231-9A3FD5894A47}" dt="2023-01-17T16:05:22.846" v="3" actId="20577"/>
        <pc:sldMkLst>
          <pc:docMk/>
          <pc:sldMk cId="647676527" sldId="286"/>
        </pc:sldMkLst>
        <pc:spChg chg="mod">
          <ac:chgData name="Carina Walters (2206384)" userId="S::2206384@student.uwtsd.ac.uk::418a359f-bb78-4d95-92f6-0c25e12128e6" providerId="AD" clId="Web-{1E342F9D-97EC-FD76-2231-9A3FD5894A47}" dt="2023-01-17T16:05:22.846" v="3" actId="20577"/>
          <ac:spMkLst>
            <pc:docMk/>
            <pc:sldMk cId="647676527" sldId="286"/>
            <ac:spMk id="3" creationId="{572AD77C-0157-A814-8827-120DC41FC325}"/>
          </ac:spMkLst>
        </pc:spChg>
      </pc:sldChg>
      <pc:sldChg chg="modSp">
        <pc:chgData name="Carina Walters (2206384)" userId="S::2206384@student.uwtsd.ac.uk::418a359f-bb78-4d95-92f6-0c25e12128e6" providerId="AD" clId="Web-{1E342F9D-97EC-FD76-2231-9A3FD5894A47}" dt="2023-01-17T16:05:32.361" v="4" actId="20577"/>
        <pc:sldMkLst>
          <pc:docMk/>
          <pc:sldMk cId="4229179143" sldId="287"/>
        </pc:sldMkLst>
        <pc:spChg chg="mod">
          <ac:chgData name="Carina Walters (2206384)" userId="S::2206384@student.uwtsd.ac.uk::418a359f-bb78-4d95-92f6-0c25e12128e6" providerId="AD" clId="Web-{1E342F9D-97EC-FD76-2231-9A3FD5894A47}" dt="2023-01-17T16:05:32.361" v="4" actId="20577"/>
          <ac:spMkLst>
            <pc:docMk/>
            <pc:sldMk cId="4229179143" sldId="287"/>
            <ac:spMk id="3" creationId="{572AD77C-0157-A814-8827-120DC41FC325}"/>
          </ac:spMkLst>
        </pc:spChg>
      </pc:sldChg>
      <pc:sldChg chg="modSp">
        <pc:chgData name="Carina Walters (2206384)" userId="S::2206384@student.uwtsd.ac.uk::418a359f-bb78-4d95-92f6-0c25e12128e6" providerId="AD" clId="Web-{1E342F9D-97EC-FD76-2231-9A3FD5894A47}" dt="2023-01-17T16:11:22.965" v="58" actId="20577"/>
        <pc:sldMkLst>
          <pc:docMk/>
          <pc:sldMk cId="4198828194" sldId="288"/>
        </pc:sldMkLst>
        <pc:spChg chg="mod">
          <ac:chgData name="Carina Walters (2206384)" userId="S::2206384@student.uwtsd.ac.uk::418a359f-bb78-4d95-92f6-0c25e12128e6" providerId="AD" clId="Web-{1E342F9D-97EC-FD76-2231-9A3FD5894A47}" dt="2023-01-17T16:11:22.965" v="58" actId="20577"/>
          <ac:spMkLst>
            <pc:docMk/>
            <pc:sldMk cId="4198828194" sldId="288"/>
            <ac:spMk id="3" creationId="{056BA7D3-42B1-96D1-32B2-A31ED78FC051}"/>
          </ac:spMkLst>
        </pc:spChg>
      </pc:sldChg>
      <pc:sldChg chg="modSp">
        <pc:chgData name="Carina Walters (2206384)" userId="S::2206384@student.uwtsd.ac.uk::418a359f-bb78-4d95-92f6-0c25e12128e6" providerId="AD" clId="Web-{1E342F9D-97EC-FD76-2231-9A3FD5894A47}" dt="2023-01-17T16:11:48.684" v="60" actId="20577"/>
        <pc:sldMkLst>
          <pc:docMk/>
          <pc:sldMk cId="1638044696" sldId="289"/>
        </pc:sldMkLst>
        <pc:spChg chg="mod">
          <ac:chgData name="Carina Walters (2206384)" userId="S::2206384@student.uwtsd.ac.uk::418a359f-bb78-4d95-92f6-0c25e12128e6" providerId="AD" clId="Web-{1E342F9D-97EC-FD76-2231-9A3FD5894A47}" dt="2023-01-17T16:11:48.684" v="60" actId="20577"/>
          <ac:spMkLst>
            <pc:docMk/>
            <pc:sldMk cId="1638044696" sldId="289"/>
            <ac:spMk id="3" creationId="{C7048EF2-8D7C-F255-9FEA-F4C58664C0A2}"/>
          </ac:spMkLst>
        </pc:spChg>
      </pc:sldChg>
    </pc:docChg>
  </pc:docChgLst>
  <pc:docChgLst>
    <pc:chgData name="Carina Walters (2206384)" userId="S::2206384@student.uwtsd.ac.uk::418a359f-bb78-4d95-92f6-0c25e12128e6" providerId="AD" clId="Web-{C8580622-84C0-E139-B5AE-18AD350FC0A9}"/>
    <pc:docChg chg="addSld modSld">
      <pc:chgData name="Carina Walters (2206384)" userId="S::2206384@student.uwtsd.ac.uk::418a359f-bb78-4d95-92f6-0c25e12128e6" providerId="AD" clId="Web-{C8580622-84C0-E139-B5AE-18AD350FC0A9}" dt="2023-01-16T11:04:56.708" v="151" actId="20577"/>
      <pc:docMkLst>
        <pc:docMk/>
      </pc:docMkLst>
      <pc:sldChg chg="modSp">
        <pc:chgData name="Carina Walters (2206384)" userId="S::2206384@student.uwtsd.ac.uk::418a359f-bb78-4d95-92f6-0c25e12128e6" providerId="AD" clId="Web-{C8580622-84C0-E139-B5AE-18AD350FC0A9}" dt="2023-01-16T10:15:02.958" v="85" actId="20577"/>
        <pc:sldMkLst>
          <pc:docMk/>
          <pc:sldMk cId="2599968526" sldId="285"/>
        </pc:sldMkLst>
        <pc:spChg chg="mod">
          <ac:chgData name="Carina Walters (2206384)" userId="S::2206384@student.uwtsd.ac.uk::418a359f-bb78-4d95-92f6-0c25e12128e6" providerId="AD" clId="Web-{C8580622-84C0-E139-B5AE-18AD350FC0A9}" dt="2023-01-16T10:15:02.958" v="85" actId="20577"/>
          <ac:spMkLst>
            <pc:docMk/>
            <pc:sldMk cId="2599968526" sldId="285"/>
            <ac:spMk id="3" creationId="{5F8242F7-A404-E846-57A6-1CE72C31140C}"/>
          </ac:spMkLst>
        </pc:spChg>
      </pc:sldChg>
      <pc:sldChg chg="modSp">
        <pc:chgData name="Carina Walters (2206384)" userId="S::2206384@student.uwtsd.ac.uk::418a359f-bb78-4d95-92f6-0c25e12128e6" providerId="AD" clId="Web-{C8580622-84C0-E139-B5AE-18AD350FC0A9}" dt="2023-01-16T11:04:56.708" v="151" actId="20577"/>
        <pc:sldMkLst>
          <pc:docMk/>
          <pc:sldMk cId="4198828194" sldId="288"/>
        </pc:sldMkLst>
        <pc:spChg chg="mod">
          <ac:chgData name="Carina Walters (2206384)" userId="S::2206384@student.uwtsd.ac.uk::418a359f-bb78-4d95-92f6-0c25e12128e6" providerId="AD" clId="Web-{C8580622-84C0-E139-B5AE-18AD350FC0A9}" dt="2023-01-16T10:12:02.219" v="17" actId="20577"/>
          <ac:spMkLst>
            <pc:docMk/>
            <pc:sldMk cId="4198828194" sldId="288"/>
            <ac:spMk id="2" creationId="{E531565E-02FB-77B1-D44F-98E06C3B2907}"/>
          </ac:spMkLst>
        </pc:spChg>
        <pc:spChg chg="mod">
          <ac:chgData name="Carina Walters (2206384)" userId="S::2206384@student.uwtsd.ac.uk::418a359f-bb78-4d95-92f6-0c25e12128e6" providerId="AD" clId="Web-{C8580622-84C0-E139-B5AE-18AD350FC0A9}" dt="2023-01-16T11:04:56.708" v="151" actId="20577"/>
          <ac:spMkLst>
            <pc:docMk/>
            <pc:sldMk cId="4198828194" sldId="288"/>
            <ac:spMk id="3" creationId="{056BA7D3-42B1-96D1-32B2-A31ED78FC051}"/>
          </ac:spMkLst>
        </pc:spChg>
      </pc:sldChg>
      <pc:sldChg chg="delSp modSp new mod setBg modClrScheme chgLayout">
        <pc:chgData name="Carina Walters (2206384)" userId="S::2206384@student.uwtsd.ac.uk::418a359f-bb78-4d95-92f6-0c25e12128e6" providerId="AD" clId="Web-{C8580622-84C0-E139-B5AE-18AD350FC0A9}" dt="2023-01-16T10:46:25.687" v="120" actId="20577"/>
        <pc:sldMkLst>
          <pc:docMk/>
          <pc:sldMk cId="3092927299" sldId="289"/>
        </pc:sldMkLst>
        <pc:spChg chg="mod ord">
          <ac:chgData name="Carina Walters (2206384)" userId="S::2206384@student.uwtsd.ac.uk::418a359f-bb78-4d95-92f6-0c25e12128e6" providerId="AD" clId="Web-{C8580622-84C0-E139-B5AE-18AD350FC0A9}" dt="2023-01-16T10:46:08.624" v="115" actId="1076"/>
          <ac:spMkLst>
            <pc:docMk/>
            <pc:sldMk cId="3092927299" sldId="289"/>
            <ac:spMk id="2" creationId="{BB2411A4-781F-0BCF-99E5-B8608441E6B6}"/>
          </ac:spMkLst>
        </pc:spChg>
        <pc:spChg chg="mod ord">
          <ac:chgData name="Carina Walters (2206384)" userId="S::2206384@student.uwtsd.ac.uk::418a359f-bb78-4d95-92f6-0c25e12128e6" providerId="AD" clId="Web-{C8580622-84C0-E139-B5AE-18AD350FC0A9}" dt="2023-01-16T10:46:25.687" v="120" actId="20577"/>
          <ac:spMkLst>
            <pc:docMk/>
            <pc:sldMk cId="3092927299" sldId="289"/>
            <ac:spMk id="3" creationId="{452D99FF-B758-28B1-9C52-2CE6DBBC389D}"/>
          </ac:spMkLst>
        </pc:spChg>
        <pc:spChg chg="del">
          <ac:chgData name="Carina Walters (2206384)" userId="S::2206384@student.uwtsd.ac.uk::418a359f-bb78-4d95-92f6-0c25e12128e6" providerId="AD" clId="Web-{C8580622-84C0-E139-B5AE-18AD350FC0A9}" dt="2023-01-16T10:44:59.274" v="104"/>
          <ac:spMkLst>
            <pc:docMk/>
            <pc:sldMk cId="3092927299" sldId="289"/>
            <ac:spMk id="4" creationId="{174AC0A2-65BF-E285-EF78-A950B5DCDB27}"/>
          </ac:spMkLst>
        </pc:spChg>
        <pc:spChg chg="del">
          <ac:chgData name="Carina Walters (2206384)" userId="S::2206384@student.uwtsd.ac.uk::418a359f-bb78-4d95-92f6-0c25e12128e6" providerId="AD" clId="Web-{C8580622-84C0-E139-B5AE-18AD350FC0A9}" dt="2023-01-16T10:44:59.274" v="104"/>
          <ac:spMkLst>
            <pc:docMk/>
            <pc:sldMk cId="3092927299" sldId="289"/>
            <ac:spMk id="5" creationId="{2D5CB740-6243-E6CA-ABEF-F1EEBD5DBFAA}"/>
          </ac:spMkLst>
        </pc:spChg>
        <pc:spChg chg="del">
          <ac:chgData name="Carina Walters (2206384)" userId="S::2206384@student.uwtsd.ac.uk::418a359f-bb78-4d95-92f6-0c25e12128e6" providerId="AD" clId="Web-{C8580622-84C0-E139-B5AE-18AD350FC0A9}" dt="2023-01-16T10:44:59.274" v="104"/>
          <ac:spMkLst>
            <pc:docMk/>
            <pc:sldMk cId="3092927299" sldId="289"/>
            <ac:spMk id="6" creationId="{945AB89C-16AF-4758-4E51-AF35CD784AB3}"/>
          </ac:spMkLst>
        </pc:spChg>
        <pc:spChg chg="del">
          <ac:chgData name="Carina Walters (2206384)" userId="S::2206384@student.uwtsd.ac.uk::418a359f-bb78-4d95-92f6-0c25e12128e6" providerId="AD" clId="Web-{C8580622-84C0-E139-B5AE-18AD350FC0A9}" dt="2023-01-16T10:44:59.274" v="104"/>
          <ac:spMkLst>
            <pc:docMk/>
            <pc:sldMk cId="3092927299" sldId="289"/>
            <ac:spMk id="7" creationId="{ECA93800-4980-85FB-F3EF-965FAAF8C788}"/>
          </ac:spMkLst>
        </pc:spChg>
        <pc:spChg chg="del">
          <ac:chgData name="Carina Walters (2206384)" userId="S::2206384@student.uwtsd.ac.uk::418a359f-bb78-4d95-92f6-0c25e12128e6" providerId="AD" clId="Web-{C8580622-84C0-E139-B5AE-18AD350FC0A9}" dt="2023-01-16T10:44:59.274" v="104"/>
          <ac:spMkLst>
            <pc:docMk/>
            <pc:sldMk cId="3092927299" sldId="289"/>
            <ac:spMk id="8" creationId="{039BE09F-3FF4-6055-9512-198E08B247D2}"/>
          </ac:spMkLst>
        </pc:spChg>
      </pc:sldChg>
    </pc:docChg>
  </pc:docChgLst>
  <pc:docChgLst>
    <pc:chgData name="Carina Walters (2206384)" userId="S::2206384@student.uwtsd.ac.uk::418a359f-bb78-4d95-92f6-0c25e12128e6" providerId="AD" clId="Web-{2340F4D6-81D6-C26E-E297-FDDD1903FDC4}"/>
    <pc:docChg chg="modSld addMainMaster delMainMaster">
      <pc:chgData name="Carina Walters (2206384)" userId="S::2206384@student.uwtsd.ac.uk::418a359f-bb78-4d95-92f6-0c25e12128e6" providerId="AD" clId="Web-{2340F4D6-81D6-C26E-E297-FDDD1903FDC4}" dt="2023-01-10T13:20:17.891" v="114" actId="20577"/>
      <pc:docMkLst>
        <pc:docMk/>
      </pc:docMkLst>
      <pc:sldChg chg="modSp mod modClrScheme chgLayout">
        <pc:chgData name="Carina Walters (2206384)" userId="S::2206384@student.uwtsd.ac.uk::418a359f-bb78-4d95-92f6-0c25e12128e6" providerId="AD" clId="Web-{2340F4D6-81D6-C26E-E297-FDDD1903FDC4}" dt="2023-01-10T13:19:19.043" v="113"/>
        <pc:sldMkLst>
          <pc:docMk/>
          <pc:sldMk cId="109857222" sldId="256"/>
        </pc:sldMkLst>
        <pc:spChg chg="mod ord">
          <ac:chgData name="Carina Walters (2206384)" userId="S::2206384@student.uwtsd.ac.uk::418a359f-bb78-4d95-92f6-0c25e12128e6" providerId="AD" clId="Web-{2340F4D6-81D6-C26E-E297-FDDD1903FDC4}" dt="2023-01-10T13:19:19.043" v="113"/>
          <ac:spMkLst>
            <pc:docMk/>
            <pc:sldMk cId="109857222" sldId="256"/>
            <ac:spMk id="2" creationId="{00000000-0000-0000-0000-000000000000}"/>
          </ac:spMkLst>
        </pc:spChg>
        <pc:spChg chg="mod ord">
          <ac:chgData name="Carina Walters (2206384)" userId="S::2206384@student.uwtsd.ac.uk::418a359f-bb78-4d95-92f6-0c25e12128e6" providerId="AD" clId="Web-{2340F4D6-81D6-C26E-E297-FDDD1903FDC4}" dt="2023-01-10T13:19:19.043" v="113"/>
          <ac:spMkLst>
            <pc:docMk/>
            <pc:sldMk cId="109857222" sldId="256"/>
            <ac:spMk id="3" creationId="{00000000-0000-0000-0000-000000000000}"/>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2923480833" sldId="257"/>
        </pc:sldMkLst>
        <pc:spChg chg="mod ord">
          <ac:chgData name="Carina Walters (2206384)" userId="S::2206384@student.uwtsd.ac.uk::418a359f-bb78-4d95-92f6-0c25e12128e6" providerId="AD" clId="Web-{2340F4D6-81D6-C26E-E297-FDDD1903FDC4}" dt="2023-01-10T13:19:19.043" v="113"/>
          <ac:spMkLst>
            <pc:docMk/>
            <pc:sldMk cId="2923480833" sldId="257"/>
            <ac:spMk id="2" creationId="{00000000-0000-0000-0000-000000000000}"/>
          </ac:spMkLst>
        </pc:spChg>
        <pc:spChg chg="mod ord">
          <ac:chgData name="Carina Walters (2206384)" userId="S::2206384@student.uwtsd.ac.uk::418a359f-bb78-4d95-92f6-0c25e12128e6" providerId="AD" clId="Web-{2340F4D6-81D6-C26E-E297-FDDD1903FDC4}" dt="2023-01-10T13:19:19.043" v="113"/>
          <ac:spMkLst>
            <pc:docMk/>
            <pc:sldMk cId="2923480833" sldId="257"/>
            <ac:spMk id="3" creationId="{00000000-0000-0000-0000-000000000000}"/>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2193060809" sldId="263"/>
        </pc:sldMkLst>
        <pc:spChg chg="mod ord">
          <ac:chgData name="Carina Walters (2206384)" userId="S::2206384@student.uwtsd.ac.uk::418a359f-bb78-4d95-92f6-0c25e12128e6" providerId="AD" clId="Web-{2340F4D6-81D6-C26E-E297-FDDD1903FDC4}" dt="2023-01-10T13:19:19.043" v="113"/>
          <ac:spMkLst>
            <pc:docMk/>
            <pc:sldMk cId="2193060809" sldId="263"/>
            <ac:spMk id="4" creationId="{00000000-0000-0000-0000-000000000000}"/>
          </ac:spMkLst>
        </pc:spChg>
        <pc:picChg chg="mod ord modCrop">
          <ac:chgData name="Carina Walters (2206384)" userId="S::2206384@student.uwtsd.ac.uk::418a359f-bb78-4d95-92f6-0c25e12128e6" providerId="AD" clId="Web-{2340F4D6-81D6-C26E-E297-FDDD1903FDC4}" dt="2023-01-10T13:19:19.043" v="113"/>
          <ac:picMkLst>
            <pc:docMk/>
            <pc:sldMk cId="2193060809" sldId="263"/>
            <ac:picMk id="9" creationId="{AF094C0B-D94D-467E-B510-B4A8A8BA2B16}"/>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1665483968" sldId="265"/>
        </pc:sldMkLst>
        <pc:spChg chg="mod ord">
          <ac:chgData name="Carina Walters (2206384)" userId="S::2206384@student.uwtsd.ac.uk::418a359f-bb78-4d95-92f6-0c25e12128e6" providerId="AD" clId="Web-{2340F4D6-81D6-C26E-E297-FDDD1903FDC4}" dt="2023-01-10T13:19:19.043" v="113"/>
          <ac:spMkLst>
            <pc:docMk/>
            <pc:sldMk cId="1665483968" sldId="265"/>
            <ac:spMk id="4" creationId="{0AB8BCC3-1600-4308-8014-14A0B186C185}"/>
          </ac:spMkLst>
        </pc:spChg>
        <pc:spChg chg="mod ord">
          <ac:chgData name="Carina Walters (2206384)" userId="S::2206384@student.uwtsd.ac.uk::418a359f-bb78-4d95-92f6-0c25e12128e6" providerId="AD" clId="Web-{2340F4D6-81D6-C26E-E297-FDDD1903FDC4}" dt="2023-01-10T13:19:19.043" v="113"/>
          <ac:spMkLst>
            <pc:docMk/>
            <pc:sldMk cId="1665483968" sldId="265"/>
            <ac:spMk id="5" creationId="{00000000-0000-0000-0000-000000000000}"/>
          </ac:spMkLst>
        </pc:spChg>
        <pc:spChg chg="mod ord">
          <ac:chgData name="Carina Walters (2206384)" userId="S::2206384@student.uwtsd.ac.uk::418a359f-bb78-4d95-92f6-0c25e12128e6" providerId="AD" clId="Web-{2340F4D6-81D6-C26E-E297-FDDD1903FDC4}" dt="2023-01-10T13:19:19.043" v="113"/>
          <ac:spMkLst>
            <pc:docMk/>
            <pc:sldMk cId="1665483968" sldId="265"/>
            <ac:spMk id="6" creationId="{00000000-0000-0000-0000-000000000000}"/>
          </ac:spMkLst>
        </pc:spChg>
        <pc:spChg chg="mod ord">
          <ac:chgData name="Carina Walters (2206384)" userId="S::2206384@student.uwtsd.ac.uk::418a359f-bb78-4d95-92f6-0c25e12128e6" providerId="AD" clId="Web-{2340F4D6-81D6-C26E-E297-FDDD1903FDC4}" dt="2023-01-10T13:19:19.043" v="113"/>
          <ac:spMkLst>
            <pc:docMk/>
            <pc:sldMk cId="1665483968" sldId="265"/>
            <ac:spMk id="7" creationId="{428FDBB6-6A54-4B1D-ABBE-DE509301FF60}"/>
          </ac:spMkLst>
        </pc:spChg>
        <pc:spChg chg="mod ord">
          <ac:chgData name="Carina Walters (2206384)" userId="S::2206384@student.uwtsd.ac.uk::418a359f-bb78-4d95-92f6-0c25e12128e6" providerId="AD" clId="Web-{2340F4D6-81D6-C26E-E297-FDDD1903FDC4}" dt="2023-01-10T13:19:19.043" v="113"/>
          <ac:spMkLst>
            <pc:docMk/>
            <pc:sldMk cId="1665483968" sldId="265"/>
            <ac:spMk id="8" creationId="{E6B05710-068E-495A-A0FE-9CCD02F298A8}"/>
          </ac:spMkLst>
        </pc:spChg>
      </pc:sldChg>
      <pc:sldChg chg="addSp delSp modSp mod modClrScheme chgLayout">
        <pc:chgData name="Carina Walters (2206384)" userId="S::2206384@student.uwtsd.ac.uk::418a359f-bb78-4d95-92f6-0c25e12128e6" providerId="AD" clId="Web-{2340F4D6-81D6-C26E-E297-FDDD1903FDC4}" dt="2023-01-10T13:20:17.891" v="114" actId="20577"/>
        <pc:sldMkLst>
          <pc:docMk/>
          <pc:sldMk cId="2957106927" sldId="269"/>
        </pc:sldMkLst>
        <pc:spChg chg="mod ord">
          <ac:chgData name="Carina Walters (2206384)" userId="S::2206384@student.uwtsd.ac.uk::418a359f-bb78-4d95-92f6-0c25e12128e6" providerId="AD" clId="Web-{2340F4D6-81D6-C26E-E297-FDDD1903FDC4}" dt="2023-01-10T13:20:17.891" v="114" actId="20577"/>
          <ac:spMkLst>
            <pc:docMk/>
            <pc:sldMk cId="2957106927" sldId="269"/>
            <ac:spMk id="2" creationId="{1B4F92BC-2A7E-406A-9A53-C55459101701}"/>
          </ac:spMkLst>
        </pc:spChg>
        <pc:spChg chg="del">
          <ac:chgData name="Carina Walters (2206384)" userId="S::2206384@student.uwtsd.ac.uk::418a359f-bb78-4d95-92f6-0c25e12128e6" providerId="AD" clId="Web-{2340F4D6-81D6-C26E-E297-FDDD1903FDC4}" dt="2023-01-10T12:32:26.882" v="0"/>
          <ac:spMkLst>
            <pc:docMk/>
            <pc:sldMk cId="2957106927" sldId="269"/>
            <ac:spMk id="3" creationId="{DF07AB04-2B85-480B-A4EF-348CDC4C2C42}"/>
          </ac:spMkLst>
        </pc:spChg>
        <pc:spChg chg="mod ord">
          <ac:chgData name="Carina Walters (2206384)" userId="S::2206384@student.uwtsd.ac.uk::418a359f-bb78-4d95-92f6-0c25e12128e6" providerId="AD" clId="Web-{2340F4D6-81D6-C26E-E297-FDDD1903FDC4}" dt="2023-01-10T13:19:19.043" v="113"/>
          <ac:spMkLst>
            <pc:docMk/>
            <pc:sldMk cId="2957106927" sldId="269"/>
            <ac:spMk id="4" creationId="{C012AC1F-AA24-4F87-B1E4-BEAAA47EA73F}"/>
          </ac:spMkLst>
        </pc:spChg>
        <pc:spChg chg="mod ord">
          <ac:chgData name="Carina Walters (2206384)" userId="S::2206384@student.uwtsd.ac.uk::418a359f-bb78-4d95-92f6-0c25e12128e6" providerId="AD" clId="Web-{2340F4D6-81D6-C26E-E297-FDDD1903FDC4}" dt="2023-01-10T13:19:19.043" v="113"/>
          <ac:spMkLst>
            <pc:docMk/>
            <pc:sldMk cId="2957106927" sldId="269"/>
            <ac:spMk id="5" creationId="{A67EE021-5134-4FB5-978F-884273E35CFA}"/>
          </ac:spMkLst>
        </pc:spChg>
        <pc:spChg chg="add del mod ord">
          <ac:chgData name="Carina Walters (2206384)" userId="S::2206384@student.uwtsd.ac.uk::418a359f-bb78-4d95-92f6-0c25e12128e6" providerId="AD" clId="Web-{2340F4D6-81D6-C26E-E297-FDDD1903FDC4}" dt="2023-01-10T12:47:16.286" v="38"/>
          <ac:spMkLst>
            <pc:docMk/>
            <pc:sldMk cId="2957106927" sldId="269"/>
            <ac:spMk id="10" creationId="{ADA88BFE-5B43-5DEE-F8C1-FCD70AECA9C2}"/>
          </ac:spMkLst>
        </pc:spChg>
        <pc:spChg chg="add del mod">
          <ac:chgData name="Carina Walters (2206384)" userId="S::2206384@student.uwtsd.ac.uk::418a359f-bb78-4d95-92f6-0c25e12128e6" providerId="AD" clId="Web-{2340F4D6-81D6-C26E-E297-FDDD1903FDC4}" dt="2023-01-10T13:12:28.421" v="97"/>
          <ac:spMkLst>
            <pc:docMk/>
            <pc:sldMk cId="2957106927" sldId="269"/>
            <ac:spMk id="13" creationId="{DBBD8A2C-402A-C316-5688-E3A7B0468E15}"/>
          </ac:spMkLst>
        </pc:spChg>
        <pc:spChg chg="add mod ord">
          <ac:chgData name="Carina Walters (2206384)" userId="S::2206384@student.uwtsd.ac.uk::418a359f-bb78-4d95-92f6-0c25e12128e6" providerId="AD" clId="Web-{2340F4D6-81D6-C26E-E297-FDDD1903FDC4}" dt="2023-01-10T13:19:19.043" v="113"/>
          <ac:spMkLst>
            <pc:docMk/>
            <pc:sldMk cId="2957106927" sldId="269"/>
            <ac:spMk id="18" creationId="{5DD31AF5-8CAF-90C5-EAA4-C0EC85445505}"/>
          </ac:spMkLst>
        </pc:spChg>
        <pc:picChg chg="add del mod ord">
          <ac:chgData name="Carina Walters (2206384)" userId="S::2206384@student.uwtsd.ac.uk::418a359f-bb78-4d95-92f6-0c25e12128e6" providerId="AD" clId="Web-{2340F4D6-81D6-C26E-E297-FDDD1903FDC4}" dt="2023-01-10T12:46:52.410" v="37"/>
          <ac:picMkLst>
            <pc:docMk/>
            <pc:sldMk cId="2957106927" sldId="269"/>
            <ac:picMk id="6" creationId="{BD92E0CF-E4F9-1F4A-5E4F-468E4FCC2EF7}"/>
          </ac:picMkLst>
        </pc:picChg>
        <pc:picChg chg="add del mod">
          <ac:chgData name="Carina Walters (2206384)" userId="S::2206384@student.uwtsd.ac.uk::418a359f-bb78-4d95-92f6-0c25e12128e6" providerId="AD" clId="Web-{2340F4D6-81D6-C26E-E297-FDDD1903FDC4}" dt="2023-01-10T12:42:46.440" v="19"/>
          <ac:picMkLst>
            <pc:docMk/>
            <pc:sldMk cId="2957106927" sldId="269"/>
            <ac:picMk id="7" creationId="{5FED25E4-085F-D902-C556-894378015351}"/>
          </ac:picMkLst>
        </pc:picChg>
        <pc:picChg chg="mod ord">
          <ac:chgData name="Carina Walters (2206384)" userId="S::2206384@student.uwtsd.ac.uk::418a359f-bb78-4d95-92f6-0c25e12128e6" providerId="AD" clId="Web-{2340F4D6-81D6-C26E-E297-FDDD1903FDC4}" dt="2023-01-10T13:19:19.043" v="113"/>
          <ac:picMkLst>
            <pc:docMk/>
            <pc:sldMk cId="2957106927" sldId="269"/>
            <ac:picMk id="8" creationId="{0427E0B8-D76B-0D70-D5AB-CC2AFE993219}"/>
          </ac:picMkLst>
        </pc:picChg>
        <pc:picChg chg="mod ord modCrop">
          <ac:chgData name="Carina Walters (2206384)" userId="S::2206384@student.uwtsd.ac.uk::418a359f-bb78-4d95-92f6-0c25e12128e6" providerId="AD" clId="Web-{2340F4D6-81D6-C26E-E297-FDDD1903FDC4}" dt="2023-01-10T13:19:19.043" v="113"/>
          <ac:picMkLst>
            <pc:docMk/>
            <pc:sldMk cId="2957106927" sldId="269"/>
            <ac:picMk id="12" creationId="{7E09C728-C3D0-4D16-ADAC-753EFE19B1DA}"/>
          </ac:picMkLst>
        </pc:picChg>
        <pc:picChg chg="del mod">
          <ac:chgData name="Carina Walters (2206384)" userId="S::2206384@student.uwtsd.ac.uk::418a359f-bb78-4d95-92f6-0c25e12128e6" providerId="AD" clId="Web-{2340F4D6-81D6-C26E-E297-FDDD1903FDC4}" dt="2023-01-10T12:42:53.347" v="20"/>
          <ac:picMkLst>
            <pc:docMk/>
            <pc:sldMk cId="2957106927" sldId="269"/>
            <ac:picMk id="14" creationId="{E446D6D6-98CB-455F-B98B-5236850D2072}"/>
          </ac:picMkLst>
        </pc:picChg>
        <pc:picChg chg="add mod ord modCrop">
          <ac:chgData name="Carina Walters (2206384)" userId="S::2206384@student.uwtsd.ac.uk::418a359f-bb78-4d95-92f6-0c25e12128e6" providerId="AD" clId="Web-{2340F4D6-81D6-C26E-E297-FDDD1903FDC4}" dt="2023-01-10T13:19:19.043" v="113"/>
          <ac:picMkLst>
            <pc:docMk/>
            <pc:sldMk cId="2957106927" sldId="269"/>
            <ac:picMk id="15" creationId="{64DA8871-5FC9-C89E-58EB-098B5972BCC7}"/>
          </ac:picMkLst>
        </pc:picChg>
        <pc:picChg chg="add del mod ord">
          <ac:chgData name="Carina Walters (2206384)" userId="S::2206384@student.uwtsd.ac.uk::418a359f-bb78-4d95-92f6-0c25e12128e6" providerId="AD" clId="Web-{2340F4D6-81D6-C26E-E297-FDDD1903FDC4}" dt="2023-01-10T13:12:40.828" v="98"/>
          <ac:picMkLst>
            <pc:docMk/>
            <pc:sldMk cId="2957106927" sldId="269"/>
            <ac:picMk id="16" creationId="{2FDFF5F6-8808-A9AD-EF0D-C2326223E144}"/>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2710073666" sldId="272"/>
        </pc:sldMkLst>
        <pc:spChg chg="mod ord">
          <ac:chgData name="Carina Walters (2206384)" userId="S::2206384@student.uwtsd.ac.uk::418a359f-bb78-4d95-92f6-0c25e12128e6" providerId="AD" clId="Web-{2340F4D6-81D6-C26E-E297-FDDD1903FDC4}" dt="2023-01-10T13:19:19.043" v="113"/>
          <ac:spMkLst>
            <pc:docMk/>
            <pc:sldMk cId="2710073666" sldId="272"/>
            <ac:spMk id="2" creationId="{C7F96A02-86EB-4DB6-848F-D15402E17D6C}"/>
          </ac:spMkLst>
        </pc:spChg>
        <pc:spChg chg="mod ord">
          <ac:chgData name="Carina Walters (2206384)" userId="S::2206384@student.uwtsd.ac.uk::418a359f-bb78-4d95-92f6-0c25e12128e6" providerId="AD" clId="Web-{2340F4D6-81D6-C26E-E297-FDDD1903FDC4}" dt="2023-01-10T13:19:19.043" v="113"/>
          <ac:spMkLst>
            <pc:docMk/>
            <pc:sldMk cId="2710073666" sldId="272"/>
            <ac:spMk id="9" creationId="{F9B67608-336F-4DFC-A698-5478D1463459}"/>
          </ac:spMkLst>
        </pc:spChg>
        <pc:spChg chg="mod ord">
          <ac:chgData name="Carina Walters (2206384)" userId="S::2206384@student.uwtsd.ac.uk::418a359f-bb78-4d95-92f6-0c25e12128e6" providerId="AD" clId="Web-{2340F4D6-81D6-C26E-E297-FDDD1903FDC4}" dt="2023-01-10T13:19:19.043" v="113"/>
          <ac:spMkLst>
            <pc:docMk/>
            <pc:sldMk cId="2710073666" sldId="272"/>
            <ac:spMk id="10" creationId="{787D8914-0BC4-4576-A15C-E75898CBCDA0}"/>
          </ac:spMkLst>
        </pc:spChg>
        <pc:spChg chg="mod ord">
          <ac:chgData name="Carina Walters (2206384)" userId="S::2206384@student.uwtsd.ac.uk::418a359f-bb78-4d95-92f6-0c25e12128e6" providerId="AD" clId="Web-{2340F4D6-81D6-C26E-E297-FDDD1903FDC4}" dt="2023-01-10T13:19:19.043" v="113"/>
          <ac:spMkLst>
            <pc:docMk/>
            <pc:sldMk cId="2710073666" sldId="272"/>
            <ac:spMk id="11" creationId="{CBC73CB9-11F6-4546-A612-CDABEB5200DC}"/>
          </ac:spMkLst>
        </pc:spChg>
        <pc:spChg chg="mod ord">
          <ac:chgData name="Carina Walters (2206384)" userId="S::2206384@student.uwtsd.ac.uk::418a359f-bb78-4d95-92f6-0c25e12128e6" providerId="AD" clId="Web-{2340F4D6-81D6-C26E-E297-FDDD1903FDC4}" dt="2023-01-10T13:19:19.043" v="113"/>
          <ac:spMkLst>
            <pc:docMk/>
            <pc:sldMk cId="2710073666" sldId="272"/>
            <ac:spMk id="12" creationId="{708107B3-097E-48CC-A5AD-93A9ECA0E4A5}"/>
          </ac:spMkLst>
        </pc:spChg>
        <pc:spChg chg="mod ord">
          <ac:chgData name="Carina Walters (2206384)" userId="S::2206384@student.uwtsd.ac.uk::418a359f-bb78-4d95-92f6-0c25e12128e6" providerId="AD" clId="Web-{2340F4D6-81D6-C26E-E297-FDDD1903FDC4}" dt="2023-01-10T13:19:19.043" v="113"/>
          <ac:spMkLst>
            <pc:docMk/>
            <pc:sldMk cId="2710073666" sldId="272"/>
            <ac:spMk id="13" creationId="{4D5EFDFA-811F-4206-A31B-BBABA2A9A312}"/>
          </ac:spMkLst>
        </pc:spChg>
        <pc:spChg chg="mod ord">
          <ac:chgData name="Carina Walters (2206384)" userId="S::2206384@student.uwtsd.ac.uk::418a359f-bb78-4d95-92f6-0c25e12128e6" providerId="AD" clId="Web-{2340F4D6-81D6-C26E-E297-FDDD1903FDC4}" dt="2023-01-10T13:19:19.043" v="113"/>
          <ac:spMkLst>
            <pc:docMk/>
            <pc:sldMk cId="2710073666" sldId="272"/>
            <ac:spMk id="14" creationId="{F7580787-4CF5-4195-9119-C37E931CA514}"/>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1136713874" sldId="273"/>
        </pc:sldMkLst>
        <pc:spChg chg="mod ord">
          <ac:chgData name="Carina Walters (2206384)" userId="S::2206384@student.uwtsd.ac.uk::418a359f-bb78-4d95-92f6-0c25e12128e6" providerId="AD" clId="Web-{2340F4D6-81D6-C26E-E297-FDDD1903FDC4}" dt="2023-01-10T13:19:19.043" v="113"/>
          <ac:spMkLst>
            <pc:docMk/>
            <pc:sldMk cId="1136713874" sldId="273"/>
            <ac:spMk id="2" creationId="{84F0FD8D-85A3-4615-A429-E50BA24B943E}"/>
          </ac:spMkLst>
        </pc:spChg>
        <pc:spChg chg="mod ord">
          <ac:chgData name="Carina Walters (2206384)" userId="S::2206384@student.uwtsd.ac.uk::418a359f-bb78-4d95-92f6-0c25e12128e6" providerId="AD" clId="Web-{2340F4D6-81D6-C26E-E297-FDDD1903FDC4}" dt="2023-01-10T13:19:19.043" v="113"/>
          <ac:spMkLst>
            <pc:docMk/>
            <pc:sldMk cId="1136713874" sldId="273"/>
            <ac:spMk id="3" creationId="{7A35197D-A94D-457B-836D-4FCC52921A3F}"/>
          </ac:spMkLst>
        </pc:spChg>
        <pc:spChg chg="mod ord">
          <ac:chgData name="Carina Walters (2206384)" userId="S::2206384@student.uwtsd.ac.uk::418a359f-bb78-4d95-92f6-0c25e12128e6" providerId="AD" clId="Web-{2340F4D6-81D6-C26E-E297-FDDD1903FDC4}" dt="2023-01-10T13:19:19.043" v="113"/>
          <ac:spMkLst>
            <pc:docMk/>
            <pc:sldMk cId="1136713874" sldId="273"/>
            <ac:spMk id="4" creationId="{E85C3FCA-87E6-488B-8AC1-2CCE3382912D}"/>
          </ac:spMkLst>
        </pc:spChg>
        <pc:spChg chg="mod ord">
          <ac:chgData name="Carina Walters (2206384)" userId="S::2206384@student.uwtsd.ac.uk::418a359f-bb78-4d95-92f6-0c25e12128e6" providerId="AD" clId="Web-{2340F4D6-81D6-C26E-E297-FDDD1903FDC4}" dt="2023-01-10T13:19:19.043" v="113"/>
          <ac:spMkLst>
            <pc:docMk/>
            <pc:sldMk cId="1136713874" sldId="273"/>
            <ac:spMk id="5" creationId="{995C9CC3-9115-49C8-A9B1-329D565EA721}"/>
          </ac:spMkLst>
        </pc:spChg>
        <pc:spChg chg="mod ord">
          <ac:chgData name="Carina Walters (2206384)" userId="S::2206384@student.uwtsd.ac.uk::418a359f-bb78-4d95-92f6-0c25e12128e6" providerId="AD" clId="Web-{2340F4D6-81D6-C26E-E297-FDDD1903FDC4}" dt="2023-01-10T13:19:19.043" v="113"/>
          <ac:spMkLst>
            <pc:docMk/>
            <pc:sldMk cId="1136713874" sldId="273"/>
            <ac:spMk id="6" creationId="{A15EFB10-E96A-43FB-B678-E77AFE5162ED}"/>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2149331564" sldId="274"/>
        </pc:sldMkLst>
        <pc:spChg chg="mod ord">
          <ac:chgData name="Carina Walters (2206384)" userId="S::2206384@student.uwtsd.ac.uk::418a359f-bb78-4d95-92f6-0c25e12128e6" providerId="AD" clId="Web-{2340F4D6-81D6-C26E-E297-FDDD1903FDC4}" dt="2023-01-10T13:19:19.043" v="113"/>
          <ac:spMkLst>
            <pc:docMk/>
            <pc:sldMk cId="2149331564" sldId="274"/>
            <ac:spMk id="2" creationId="{98D42AB3-9E22-45B7-B682-56304D5BD53D}"/>
          </ac:spMkLst>
        </pc:spChg>
        <pc:spChg chg="mod ord">
          <ac:chgData name="Carina Walters (2206384)" userId="S::2206384@student.uwtsd.ac.uk::418a359f-bb78-4d95-92f6-0c25e12128e6" providerId="AD" clId="Web-{2340F4D6-81D6-C26E-E297-FDDD1903FDC4}" dt="2023-01-10T13:19:19.043" v="113"/>
          <ac:spMkLst>
            <pc:docMk/>
            <pc:sldMk cId="2149331564" sldId="274"/>
            <ac:spMk id="3" creationId="{2EAA86A1-F801-442C-838A-F834D93A9669}"/>
          </ac:spMkLst>
        </pc:spChg>
        <pc:picChg chg="mod ord modCrop">
          <ac:chgData name="Carina Walters (2206384)" userId="S::2206384@student.uwtsd.ac.uk::418a359f-bb78-4d95-92f6-0c25e12128e6" providerId="AD" clId="Web-{2340F4D6-81D6-C26E-E297-FDDD1903FDC4}" dt="2023-01-10T13:19:19.043" v="113"/>
          <ac:picMkLst>
            <pc:docMk/>
            <pc:sldMk cId="2149331564" sldId="274"/>
            <ac:picMk id="6" creationId="{291BB049-83EF-4727-9982-A520CF0A1E6F}"/>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3553990703" sldId="275"/>
        </pc:sldMkLst>
        <pc:spChg chg="mod ord">
          <ac:chgData name="Carina Walters (2206384)" userId="S::2206384@student.uwtsd.ac.uk::418a359f-bb78-4d95-92f6-0c25e12128e6" providerId="AD" clId="Web-{2340F4D6-81D6-C26E-E297-FDDD1903FDC4}" dt="2023-01-10T13:19:19.043" v="113"/>
          <ac:spMkLst>
            <pc:docMk/>
            <pc:sldMk cId="3553990703" sldId="275"/>
            <ac:spMk id="2" creationId="{719A5C27-0F29-4A78-830C-1910A20B71A1}"/>
          </ac:spMkLst>
        </pc:spChg>
        <pc:spChg chg="mod ord">
          <ac:chgData name="Carina Walters (2206384)" userId="S::2206384@student.uwtsd.ac.uk::418a359f-bb78-4d95-92f6-0c25e12128e6" providerId="AD" clId="Web-{2340F4D6-81D6-C26E-E297-FDDD1903FDC4}" dt="2023-01-10T13:19:19.043" v="113"/>
          <ac:spMkLst>
            <pc:docMk/>
            <pc:sldMk cId="3553990703" sldId="275"/>
            <ac:spMk id="3" creationId="{1BF363B3-8F9E-4D67-AE12-41CFF83F6790}"/>
          </ac:spMkLst>
        </pc:spChg>
        <pc:spChg chg="mod ord">
          <ac:chgData name="Carina Walters (2206384)" userId="S::2206384@student.uwtsd.ac.uk::418a359f-bb78-4d95-92f6-0c25e12128e6" providerId="AD" clId="Web-{2340F4D6-81D6-C26E-E297-FDDD1903FDC4}" dt="2023-01-10T13:19:19.043" v="113"/>
          <ac:spMkLst>
            <pc:docMk/>
            <pc:sldMk cId="3553990703" sldId="275"/>
            <ac:spMk id="4" creationId="{FAC39A09-F7DD-4A45-B35D-55FB6203E17B}"/>
          </ac:spMkLst>
        </pc:spChg>
        <pc:spChg chg="mod ord">
          <ac:chgData name="Carina Walters (2206384)" userId="S::2206384@student.uwtsd.ac.uk::418a359f-bb78-4d95-92f6-0c25e12128e6" providerId="AD" clId="Web-{2340F4D6-81D6-C26E-E297-FDDD1903FDC4}" dt="2023-01-10T13:19:19.043" v="113"/>
          <ac:spMkLst>
            <pc:docMk/>
            <pc:sldMk cId="3553990703" sldId="275"/>
            <ac:spMk id="9" creationId="{B12FCDAC-CFE1-4BC4-8813-7E8C912DD4C7}"/>
          </ac:spMkLst>
        </pc:spChg>
      </pc:sldChg>
      <pc:sldChg chg="modSp mod modClrScheme chgLayout">
        <pc:chgData name="Carina Walters (2206384)" userId="S::2206384@student.uwtsd.ac.uk::418a359f-bb78-4d95-92f6-0c25e12128e6" providerId="AD" clId="Web-{2340F4D6-81D6-C26E-E297-FDDD1903FDC4}" dt="2023-01-10T13:19:19.043" v="113"/>
        <pc:sldMkLst>
          <pc:docMk/>
          <pc:sldMk cId="2232282950" sldId="276"/>
        </pc:sldMkLst>
        <pc:spChg chg="mod ord">
          <ac:chgData name="Carina Walters (2206384)" userId="S::2206384@student.uwtsd.ac.uk::418a359f-bb78-4d95-92f6-0c25e12128e6" providerId="AD" clId="Web-{2340F4D6-81D6-C26E-E297-FDDD1903FDC4}" dt="2023-01-10T13:19:19.043" v="113"/>
          <ac:spMkLst>
            <pc:docMk/>
            <pc:sldMk cId="2232282950" sldId="276"/>
            <ac:spMk id="2" creationId="{C16508F6-42C2-4FFE-A92E-4981332982CA}"/>
          </ac:spMkLst>
        </pc:spChg>
        <pc:spChg chg="mod ord">
          <ac:chgData name="Carina Walters (2206384)" userId="S::2206384@student.uwtsd.ac.uk::418a359f-bb78-4d95-92f6-0c25e12128e6" providerId="AD" clId="Web-{2340F4D6-81D6-C26E-E297-FDDD1903FDC4}" dt="2023-01-10T13:19:19.043" v="113"/>
          <ac:spMkLst>
            <pc:docMk/>
            <pc:sldMk cId="2232282950" sldId="276"/>
            <ac:spMk id="3" creationId="{37D92030-ED5A-43D0-870F-DC04D358FFC0}"/>
          </ac:spMkLst>
        </pc:spChg>
        <pc:spChg chg="mod ord">
          <ac:chgData name="Carina Walters (2206384)" userId="S::2206384@student.uwtsd.ac.uk::418a359f-bb78-4d95-92f6-0c25e12128e6" providerId="AD" clId="Web-{2340F4D6-81D6-C26E-E297-FDDD1903FDC4}" dt="2023-01-10T13:19:19.043" v="113"/>
          <ac:spMkLst>
            <pc:docMk/>
            <pc:sldMk cId="2232282950" sldId="276"/>
            <ac:spMk id="4" creationId="{D3FCA4A4-52DE-4F24-A9DC-1B05D722C00B}"/>
          </ac:spMkLst>
        </pc:spChg>
        <pc:picChg chg="mod ord modCrop">
          <ac:chgData name="Carina Walters (2206384)" userId="S::2206384@student.uwtsd.ac.uk::418a359f-bb78-4d95-92f6-0c25e12128e6" providerId="AD" clId="Web-{2340F4D6-81D6-C26E-E297-FDDD1903FDC4}" dt="2023-01-10T13:19:19.043" v="113"/>
          <ac:picMkLst>
            <pc:docMk/>
            <pc:sldMk cId="2232282950" sldId="276"/>
            <ac:picMk id="7" creationId="{B4C53DED-8844-4CA2-B538-DDD85AF3C345}"/>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2789498672" sldId="277"/>
        </pc:sldMkLst>
        <pc:spChg chg="mod ord">
          <ac:chgData name="Carina Walters (2206384)" userId="S::2206384@student.uwtsd.ac.uk::418a359f-bb78-4d95-92f6-0c25e12128e6" providerId="AD" clId="Web-{2340F4D6-81D6-C26E-E297-FDDD1903FDC4}" dt="2023-01-10T13:19:19.043" v="113"/>
          <ac:spMkLst>
            <pc:docMk/>
            <pc:sldMk cId="2789498672" sldId="277"/>
            <ac:spMk id="2" creationId="{C7F96A02-86EB-4DB6-848F-D15402E17D6C}"/>
          </ac:spMkLst>
        </pc:spChg>
        <pc:spChg chg="mod ord">
          <ac:chgData name="Carina Walters (2206384)" userId="S::2206384@student.uwtsd.ac.uk::418a359f-bb78-4d95-92f6-0c25e12128e6" providerId="AD" clId="Web-{2340F4D6-81D6-C26E-E297-FDDD1903FDC4}" dt="2023-01-10T13:19:19.043" v="113"/>
          <ac:spMkLst>
            <pc:docMk/>
            <pc:sldMk cId="2789498672" sldId="277"/>
            <ac:spMk id="14" creationId="{F7580787-4CF5-4195-9119-C37E931CA514}"/>
          </ac:spMkLst>
        </pc:spChg>
        <pc:picChg chg="mod ord modCrop">
          <ac:chgData name="Carina Walters (2206384)" userId="S::2206384@student.uwtsd.ac.uk::418a359f-bb78-4d95-92f6-0c25e12128e6" providerId="AD" clId="Web-{2340F4D6-81D6-C26E-E297-FDDD1903FDC4}" dt="2023-01-10T13:19:19.043" v="113"/>
          <ac:picMkLst>
            <pc:docMk/>
            <pc:sldMk cId="2789498672" sldId="277"/>
            <ac:picMk id="6" creationId="{81E4D9B8-A30E-4735-B1BE-D016EDF7A07F}"/>
          </ac:picMkLst>
        </pc:picChg>
        <pc:picChg chg="mod ord modCrop">
          <ac:chgData name="Carina Walters (2206384)" userId="S::2206384@student.uwtsd.ac.uk::418a359f-bb78-4d95-92f6-0c25e12128e6" providerId="AD" clId="Web-{2340F4D6-81D6-C26E-E297-FDDD1903FDC4}" dt="2023-01-10T13:19:19.043" v="113"/>
          <ac:picMkLst>
            <pc:docMk/>
            <pc:sldMk cId="2789498672" sldId="277"/>
            <ac:picMk id="8" creationId="{585A0926-71F1-4F1A-9D0E-1AA0E010D61E}"/>
          </ac:picMkLst>
        </pc:picChg>
        <pc:picChg chg="mod ord modCrop">
          <ac:chgData name="Carina Walters (2206384)" userId="S::2206384@student.uwtsd.ac.uk::418a359f-bb78-4d95-92f6-0c25e12128e6" providerId="AD" clId="Web-{2340F4D6-81D6-C26E-E297-FDDD1903FDC4}" dt="2023-01-10T13:19:19.043" v="113"/>
          <ac:picMkLst>
            <pc:docMk/>
            <pc:sldMk cId="2789498672" sldId="277"/>
            <ac:picMk id="16" creationId="{8A773830-38E4-4F1A-9741-CE8899942A42}"/>
          </ac:picMkLst>
        </pc:picChg>
        <pc:picChg chg="mod ord modCrop">
          <ac:chgData name="Carina Walters (2206384)" userId="S::2206384@student.uwtsd.ac.uk::418a359f-bb78-4d95-92f6-0c25e12128e6" providerId="AD" clId="Web-{2340F4D6-81D6-C26E-E297-FDDD1903FDC4}" dt="2023-01-10T13:19:19.043" v="113"/>
          <ac:picMkLst>
            <pc:docMk/>
            <pc:sldMk cId="2789498672" sldId="277"/>
            <ac:picMk id="18" creationId="{8AD4D9AE-2FB5-463B-AE04-9F51C6CE2A94}"/>
          </ac:picMkLst>
        </pc:picChg>
        <pc:picChg chg="mod ord modCrop">
          <ac:chgData name="Carina Walters (2206384)" userId="S::2206384@student.uwtsd.ac.uk::418a359f-bb78-4d95-92f6-0c25e12128e6" providerId="AD" clId="Web-{2340F4D6-81D6-C26E-E297-FDDD1903FDC4}" dt="2023-01-10T13:19:19.043" v="113"/>
          <ac:picMkLst>
            <pc:docMk/>
            <pc:sldMk cId="2789498672" sldId="277"/>
            <ac:picMk id="22" creationId="{334EDEDF-FC5C-4FB2-BBFF-54A882C5B32C}"/>
          </ac:picMkLst>
        </pc:picChg>
      </pc:sldChg>
      <pc:sldChg chg="modSp mod modClrScheme chgLayout">
        <pc:chgData name="Carina Walters (2206384)" userId="S::2206384@student.uwtsd.ac.uk::418a359f-bb78-4d95-92f6-0c25e12128e6" providerId="AD" clId="Web-{2340F4D6-81D6-C26E-E297-FDDD1903FDC4}" dt="2023-01-10T13:19:19.043" v="113"/>
        <pc:sldMkLst>
          <pc:docMk/>
          <pc:sldMk cId="2394598200" sldId="278"/>
        </pc:sldMkLst>
        <pc:spChg chg="mod ord">
          <ac:chgData name="Carina Walters (2206384)" userId="S::2206384@student.uwtsd.ac.uk::418a359f-bb78-4d95-92f6-0c25e12128e6" providerId="AD" clId="Web-{2340F4D6-81D6-C26E-E297-FDDD1903FDC4}" dt="2023-01-10T13:19:19.043" v="113"/>
          <ac:spMkLst>
            <pc:docMk/>
            <pc:sldMk cId="2394598200" sldId="278"/>
            <ac:spMk id="2" creationId="{CAF4E4D9-CE02-4471-B6F3-9FFE6904400C}"/>
          </ac:spMkLst>
        </pc:spChg>
        <pc:spChg chg="mod ord">
          <ac:chgData name="Carina Walters (2206384)" userId="S::2206384@student.uwtsd.ac.uk::418a359f-bb78-4d95-92f6-0c25e12128e6" providerId="AD" clId="Web-{2340F4D6-81D6-C26E-E297-FDDD1903FDC4}" dt="2023-01-10T13:19:19.043" v="113"/>
          <ac:spMkLst>
            <pc:docMk/>
            <pc:sldMk cId="2394598200" sldId="278"/>
            <ac:spMk id="4" creationId="{E98DCA46-603B-4178-8707-30E192CE6B8D}"/>
          </ac:spMkLst>
        </pc:spChg>
      </pc:sldChg>
      <pc:sldChg chg="addSp delSp modSp mod modClrScheme chgLayout">
        <pc:chgData name="Carina Walters (2206384)" userId="S::2206384@student.uwtsd.ac.uk::418a359f-bb78-4d95-92f6-0c25e12128e6" providerId="AD" clId="Web-{2340F4D6-81D6-C26E-E297-FDDD1903FDC4}" dt="2023-01-10T13:19:19.043" v="113"/>
        <pc:sldMkLst>
          <pc:docMk/>
          <pc:sldMk cId="338542110" sldId="279"/>
        </pc:sldMkLst>
        <pc:spChg chg="mod ord">
          <ac:chgData name="Carina Walters (2206384)" userId="S::2206384@student.uwtsd.ac.uk::418a359f-bb78-4d95-92f6-0c25e12128e6" providerId="AD" clId="Web-{2340F4D6-81D6-C26E-E297-FDDD1903FDC4}" dt="2023-01-10T13:19:19.043" v="113"/>
          <ac:spMkLst>
            <pc:docMk/>
            <pc:sldMk cId="338542110" sldId="279"/>
            <ac:spMk id="2" creationId="{1DD49ADC-DC9D-E61F-29E5-5DE7B4665408}"/>
          </ac:spMkLst>
        </pc:spChg>
        <pc:spChg chg="mod ord">
          <ac:chgData name="Carina Walters (2206384)" userId="S::2206384@student.uwtsd.ac.uk::418a359f-bb78-4d95-92f6-0c25e12128e6" providerId="AD" clId="Web-{2340F4D6-81D6-C26E-E297-FDDD1903FDC4}" dt="2023-01-10T13:19:19.043" v="113"/>
          <ac:spMkLst>
            <pc:docMk/>
            <pc:sldMk cId="338542110" sldId="279"/>
            <ac:spMk id="3" creationId="{EC0DFFE0-3278-92B2-7F3C-2645514FE6CF}"/>
          </ac:spMkLst>
        </pc:spChg>
        <pc:spChg chg="mod ord">
          <ac:chgData name="Carina Walters (2206384)" userId="S::2206384@student.uwtsd.ac.uk::418a359f-bb78-4d95-92f6-0c25e12128e6" providerId="AD" clId="Web-{2340F4D6-81D6-C26E-E297-FDDD1903FDC4}" dt="2023-01-10T13:19:19.043" v="113"/>
          <ac:spMkLst>
            <pc:docMk/>
            <pc:sldMk cId="338542110" sldId="279"/>
            <ac:spMk id="4" creationId="{21D38926-755B-2344-D422-5ABC748003C8}"/>
          </ac:spMkLst>
        </pc:spChg>
        <pc:spChg chg="mod ord">
          <ac:chgData name="Carina Walters (2206384)" userId="S::2206384@student.uwtsd.ac.uk::418a359f-bb78-4d95-92f6-0c25e12128e6" providerId="AD" clId="Web-{2340F4D6-81D6-C26E-E297-FDDD1903FDC4}" dt="2023-01-10T13:19:19.043" v="113"/>
          <ac:spMkLst>
            <pc:docMk/>
            <pc:sldMk cId="338542110" sldId="279"/>
            <ac:spMk id="5" creationId="{D5228310-D39C-A7E1-539A-DAA4607A921B}"/>
          </ac:spMkLst>
        </pc:spChg>
        <pc:spChg chg="del">
          <ac:chgData name="Carina Walters (2206384)" userId="S::2206384@student.uwtsd.ac.uk::418a359f-bb78-4d95-92f6-0c25e12128e6" providerId="AD" clId="Web-{2340F4D6-81D6-C26E-E297-FDDD1903FDC4}" dt="2023-01-10T13:13:55.834" v="103"/>
          <ac:spMkLst>
            <pc:docMk/>
            <pc:sldMk cId="338542110" sldId="279"/>
            <ac:spMk id="6" creationId="{4EB66CDD-1BF9-8F05-D325-4A71D76E9632}"/>
          </ac:spMkLst>
        </pc:spChg>
        <pc:spChg chg="del">
          <ac:chgData name="Carina Walters (2206384)" userId="S::2206384@student.uwtsd.ac.uk::418a359f-bb78-4d95-92f6-0c25e12128e6" providerId="AD" clId="Web-{2340F4D6-81D6-C26E-E297-FDDD1903FDC4}" dt="2023-01-10T12:34:47.579" v="11"/>
          <ac:spMkLst>
            <pc:docMk/>
            <pc:sldMk cId="338542110" sldId="279"/>
            <ac:spMk id="7" creationId="{E3CA5E18-E334-561E-0239-336180370C01}"/>
          </ac:spMkLst>
        </pc:spChg>
        <pc:spChg chg="del">
          <ac:chgData name="Carina Walters (2206384)" userId="S::2206384@student.uwtsd.ac.uk::418a359f-bb78-4d95-92f6-0c25e12128e6" providerId="AD" clId="Web-{2340F4D6-81D6-C26E-E297-FDDD1903FDC4}" dt="2023-01-10T13:14:43.337" v="108"/>
          <ac:spMkLst>
            <pc:docMk/>
            <pc:sldMk cId="338542110" sldId="279"/>
            <ac:spMk id="8" creationId="{D304A63A-38D9-EF52-90ED-95022C68F81F}"/>
          </ac:spMkLst>
        </pc:spChg>
        <pc:picChg chg="add mod ord modCrop">
          <ac:chgData name="Carina Walters (2206384)" userId="S::2206384@student.uwtsd.ac.uk::418a359f-bb78-4d95-92f6-0c25e12128e6" providerId="AD" clId="Web-{2340F4D6-81D6-C26E-E297-FDDD1903FDC4}" dt="2023-01-10T13:19:19.043" v="113"/>
          <ac:picMkLst>
            <pc:docMk/>
            <pc:sldMk cId="338542110" sldId="279"/>
            <ac:picMk id="9" creationId="{466826BE-7FF3-648C-E23A-EDF3CCCDEFF2}"/>
          </ac:picMkLst>
        </pc:picChg>
        <pc:picChg chg="add mod ord modCrop">
          <ac:chgData name="Carina Walters (2206384)" userId="S::2206384@student.uwtsd.ac.uk::418a359f-bb78-4d95-92f6-0c25e12128e6" providerId="AD" clId="Web-{2340F4D6-81D6-C26E-E297-FDDD1903FDC4}" dt="2023-01-10T13:19:19.043" v="113"/>
          <ac:picMkLst>
            <pc:docMk/>
            <pc:sldMk cId="338542110" sldId="279"/>
            <ac:picMk id="10" creationId="{0FE78E86-A497-CA11-BE7D-A0A4911A2FB9}"/>
          </ac:picMkLst>
        </pc:picChg>
        <pc:picChg chg="add mod ord modCrop">
          <ac:chgData name="Carina Walters (2206384)" userId="S::2206384@student.uwtsd.ac.uk::418a359f-bb78-4d95-92f6-0c25e12128e6" providerId="AD" clId="Web-{2340F4D6-81D6-C26E-E297-FDDD1903FDC4}" dt="2023-01-10T13:19:19.043" v="113"/>
          <ac:picMkLst>
            <pc:docMk/>
            <pc:sldMk cId="338542110" sldId="279"/>
            <ac:picMk id="11" creationId="{5009215A-ED43-6FC5-1FAC-E39A9BA75369}"/>
          </ac:picMkLst>
        </pc:picChg>
      </pc:sldChg>
      <pc:sldChg chg="addSp delSp modSp mod modClrScheme chgLayout">
        <pc:chgData name="Carina Walters (2206384)" userId="S::2206384@student.uwtsd.ac.uk::418a359f-bb78-4d95-92f6-0c25e12128e6" providerId="AD" clId="Web-{2340F4D6-81D6-C26E-E297-FDDD1903FDC4}" dt="2023-01-10T13:19:19.043" v="113"/>
        <pc:sldMkLst>
          <pc:docMk/>
          <pc:sldMk cId="247728052" sldId="280"/>
        </pc:sldMkLst>
        <pc:spChg chg="mod ord">
          <ac:chgData name="Carina Walters (2206384)" userId="S::2206384@student.uwtsd.ac.uk::418a359f-bb78-4d95-92f6-0c25e12128e6" providerId="AD" clId="Web-{2340F4D6-81D6-C26E-E297-FDDD1903FDC4}" dt="2023-01-10T13:19:19.043" v="113"/>
          <ac:spMkLst>
            <pc:docMk/>
            <pc:sldMk cId="247728052" sldId="280"/>
            <ac:spMk id="2" creationId="{05D9C12F-9D23-2E80-2886-23F29B2A0C93}"/>
          </ac:spMkLst>
        </pc:spChg>
        <pc:spChg chg="del">
          <ac:chgData name="Carina Walters (2206384)" userId="S::2206384@student.uwtsd.ac.uk::418a359f-bb78-4d95-92f6-0c25e12128e6" providerId="AD" clId="Web-{2340F4D6-81D6-C26E-E297-FDDD1903FDC4}" dt="2023-01-10T13:15:08.979" v="110"/>
          <ac:spMkLst>
            <pc:docMk/>
            <pc:sldMk cId="247728052" sldId="280"/>
            <ac:spMk id="3" creationId="{D989A3BE-DC1A-CDAA-99F5-7073B18947AC}"/>
          </ac:spMkLst>
        </pc:spChg>
        <pc:spChg chg="mod ord">
          <ac:chgData name="Carina Walters (2206384)" userId="S::2206384@student.uwtsd.ac.uk::418a359f-bb78-4d95-92f6-0c25e12128e6" providerId="AD" clId="Web-{2340F4D6-81D6-C26E-E297-FDDD1903FDC4}" dt="2023-01-10T13:19:19.043" v="113"/>
          <ac:spMkLst>
            <pc:docMk/>
            <pc:sldMk cId="247728052" sldId="280"/>
            <ac:spMk id="4" creationId="{D09656A5-8B4A-8C01-A760-FD2FE5D652A0}"/>
          </ac:spMkLst>
        </pc:spChg>
        <pc:spChg chg="del">
          <ac:chgData name="Carina Walters (2206384)" userId="S::2206384@student.uwtsd.ac.uk::418a359f-bb78-4d95-92f6-0c25e12128e6" providerId="AD" clId="Web-{2340F4D6-81D6-C26E-E297-FDDD1903FDC4}" dt="2023-01-10T13:16:48.970" v="112"/>
          <ac:spMkLst>
            <pc:docMk/>
            <pc:sldMk cId="247728052" sldId="280"/>
            <ac:spMk id="5" creationId="{99140A49-3E95-23C5-7FDD-B89FAD97DA2A}"/>
          </ac:spMkLst>
        </pc:spChg>
        <pc:spChg chg="del">
          <ac:chgData name="Carina Walters (2206384)" userId="S::2206384@student.uwtsd.ac.uk::418a359f-bb78-4d95-92f6-0c25e12128e6" providerId="AD" clId="Web-{2340F4D6-81D6-C26E-E297-FDDD1903FDC4}" dt="2023-01-10T13:15:08.964" v="109"/>
          <ac:spMkLst>
            <pc:docMk/>
            <pc:sldMk cId="247728052" sldId="280"/>
            <ac:spMk id="6" creationId="{BC682ED4-496E-F0D6-4096-654455AD37D6}"/>
          </ac:spMkLst>
        </pc:spChg>
        <pc:spChg chg="mod ord">
          <ac:chgData name="Carina Walters (2206384)" userId="S::2206384@student.uwtsd.ac.uk::418a359f-bb78-4d95-92f6-0c25e12128e6" providerId="AD" clId="Web-{2340F4D6-81D6-C26E-E297-FDDD1903FDC4}" dt="2023-01-10T13:19:19.043" v="113"/>
          <ac:spMkLst>
            <pc:docMk/>
            <pc:sldMk cId="247728052" sldId="280"/>
            <ac:spMk id="7" creationId="{FB5D1F44-457F-9800-A124-4EC8C22E4D82}"/>
          </ac:spMkLst>
        </pc:spChg>
        <pc:spChg chg="mod ord">
          <ac:chgData name="Carina Walters (2206384)" userId="S::2206384@student.uwtsd.ac.uk::418a359f-bb78-4d95-92f6-0c25e12128e6" providerId="AD" clId="Web-{2340F4D6-81D6-C26E-E297-FDDD1903FDC4}" dt="2023-01-10T13:19:19.043" v="113"/>
          <ac:spMkLst>
            <pc:docMk/>
            <pc:sldMk cId="247728052" sldId="280"/>
            <ac:spMk id="8" creationId="{E48BB667-2253-ADAB-029F-B23CC40F721B}"/>
          </ac:spMkLst>
        </pc:spChg>
        <pc:spChg chg="add mod">
          <ac:chgData name="Carina Walters (2206384)" userId="S::2206384@student.uwtsd.ac.uk::418a359f-bb78-4d95-92f6-0c25e12128e6" providerId="AD" clId="Web-{2340F4D6-81D6-C26E-E297-FDDD1903FDC4}" dt="2023-01-10T13:00:19.356" v="73" actId="14100"/>
          <ac:spMkLst>
            <pc:docMk/>
            <pc:sldMk cId="247728052" sldId="280"/>
            <ac:spMk id="9" creationId="{213C2E01-8422-3EAE-7A58-31DF0F8D3FB8}"/>
          </ac:spMkLst>
        </pc:spChg>
        <pc:picChg chg="add mod ord modCrop">
          <ac:chgData name="Carina Walters (2206384)" userId="S::2206384@student.uwtsd.ac.uk::418a359f-bb78-4d95-92f6-0c25e12128e6" providerId="AD" clId="Web-{2340F4D6-81D6-C26E-E297-FDDD1903FDC4}" dt="2023-01-10T13:19:19.043" v="113"/>
          <ac:picMkLst>
            <pc:docMk/>
            <pc:sldMk cId="247728052" sldId="280"/>
            <ac:picMk id="10" creationId="{FC52B20F-1680-00F7-2409-B3DD24401731}"/>
          </ac:picMkLst>
        </pc:picChg>
        <pc:picChg chg="add mod ord modCrop">
          <ac:chgData name="Carina Walters (2206384)" userId="S::2206384@student.uwtsd.ac.uk::418a359f-bb78-4d95-92f6-0c25e12128e6" providerId="AD" clId="Web-{2340F4D6-81D6-C26E-E297-FDDD1903FDC4}" dt="2023-01-10T13:19:19.043" v="113"/>
          <ac:picMkLst>
            <pc:docMk/>
            <pc:sldMk cId="247728052" sldId="280"/>
            <ac:picMk id="11" creationId="{D7FEDE7E-5FAB-1BF1-B463-414AE0B78B4A}"/>
          </ac:picMkLst>
        </pc:picChg>
        <pc:picChg chg="add mod ord modCrop">
          <ac:chgData name="Carina Walters (2206384)" userId="S::2206384@student.uwtsd.ac.uk::418a359f-bb78-4d95-92f6-0c25e12128e6" providerId="AD" clId="Web-{2340F4D6-81D6-C26E-E297-FDDD1903FDC4}" dt="2023-01-10T13:19:19.043" v="113"/>
          <ac:picMkLst>
            <pc:docMk/>
            <pc:sldMk cId="247728052" sldId="280"/>
            <ac:picMk id="12" creationId="{EED9AF02-4BF7-886A-2236-786C0992F81E}"/>
          </ac:picMkLst>
        </pc:picChg>
      </pc:sldChg>
      <pc:sldMasterChg chg="del delSldLayout">
        <pc:chgData name="Carina Walters (2206384)" userId="S::2206384@student.uwtsd.ac.uk::418a359f-bb78-4d95-92f6-0c25e12128e6" providerId="AD" clId="Web-{2340F4D6-81D6-C26E-E297-FDDD1903FDC4}" dt="2023-01-10T13:19:19.043" v="113"/>
        <pc:sldMasterMkLst>
          <pc:docMk/>
          <pc:sldMasterMk cId="1936829265" sldId="2147484307"/>
        </pc:sldMasterMkLst>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011341969" sldId="2147484308"/>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229186495" sldId="2147484309"/>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073531903" sldId="2147484310"/>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802354320" sldId="2147484311"/>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234898276" sldId="2147484312"/>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967925774" sldId="2147484313"/>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618760717" sldId="2147484314"/>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2266508360" sldId="2147484315"/>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2360675140" sldId="2147484316"/>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47593385" sldId="2147484317"/>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857450859" sldId="2147484318"/>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528511224" sldId="2147484319"/>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56910879" sldId="2147484320"/>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937806398" sldId="2147484321"/>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2296237154" sldId="2147484322"/>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408969648" sldId="2147484323"/>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965157099" sldId="2147484324"/>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310927573" sldId="2147484325"/>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160984530" sldId="2147484326"/>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1733089964" sldId="2147484327"/>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4119234179" sldId="2147484328"/>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75811051" sldId="2147484329"/>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228998052" sldId="2147484330"/>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3896719770" sldId="2147484331"/>
          </pc:sldLayoutMkLst>
        </pc:sldLayoutChg>
        <pc:sldLayoutChg chg="del">
          <pc:chgData name="Carina Walters (2206384)" userId="S::2206384@student.uwtsd.ac.uk::418a359f-bb78-4d95-92f6-0c25e12128e6" providerId="AD" clId="Web-{2340F4D6-81D6-C26E-E297-FDDD1903FDC4}" dt="2023-01-10T13:19:19.043" v="113"/>
          <pc:sldLayoutMkLst>
            <pc:docMk/>
            <pc:sldMasterMk cId="1936829265" sldId="2147484307"/>
            <pc:sldLayoutMk cId="975875075" sldId="2147484332"/>
          </pc:sldLayoutMkLst>
        </pc:sldLayoutChg>
      </pc:sldMasterChg>
      <pc:sldMasterChg chg="add addSldLayout modSldLayout">
        <pc:chgData name="Carina Walters (2206384)" userId="S::2206384@student.uwtsd.ac.uk::418a359f-bb78-4d95-92f6-0c25e12128e6" providerId="AD" clId="Web-{2340F4D6-81D6-C26E-E297-FDDD1903FDC4}" dt="2023-01-10T13:19:19.043" v="113"/>
        <pc:sldMasterMkLst>
          <pc:docMk/>
          <pc:sldMasterMk cId="937255913" sldId="2147484333"/>
        </pc:sldMasterMkLst>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121000415" sldId="2147484334"/>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331016208" sldId="2147484335"/>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285931382" sldId="2147484336"/>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158945465" sldId="2147484337"/>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272095097" sldId="2147484338"/>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3269858287" sldId="2147484339"/>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3173554154" sldId="2147484340"/>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904542014" sldId="2147484341"/>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793158320" sldId="2147484342"/>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3648955405" sldId="2147484343"/>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305047433" sldId="2147484344"/>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4171290493" sldId="2147484345"/>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316443955" sldId="2147484346"/>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753882837" sldId="2147484347"/>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778041509" sldId="2147484348"/>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385833533" sldId="2147484349"/>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720519425" sldId="2147484350"/>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2601855881" sldId="2147484351"/>
          </pc:sldLayoutMkLst>
        </pc:sldLayoutChg>
        <pc:sldLayoutChg chg="add mod replId">
          <pc:chgData name="Carina Walters (2206384)" userId="S::2206384@student.uwtsd.ac.uk::418a359f-bb78-4d95-92f6-0c25e12128e6" providerId="AD" clId="Web-{2340F4D6-81D6-C26E-E297-FDDD1903FDC4}" dt="2023-01-10T13:19:19.043" v="113"/>
          <pc:sldLayoutMkLst>
            <pc:docMk/>
            <pc:sldMasterMk cId="937255913" sldId="2147484333"/>
            <pc:sldLayoutMk cId="1610462449" sldId="2147484352"/>
          </pc:sldLayoutMkLst>
        </pc:sldLayoutChg>
      </pc:sldMasterChg>
    </pc:docChg>
  </pc:docChgLst>
  <pc:docChgLst>
    <pc:chgData name="Carina Walters (2206384)" userId="S::2206384@student.uwtsd.ac.uk::418a359f-bb78-4d95-92f6-0c25e12128e6" providerId="AD" clId="Web-{94890DE5-4726-0215-7EE7-2344161D004C}"/>
    <pc:docChg chg="addSld delSld modSld">
      <pc:chgData name="Carina Walters (2206384)" userId="S::2206384@student.uwtsd.ac.uk::418a359f-bb78-4d95-92f6-0c25e12128e6" providerId="AD" clId="Web-{94890DE5-4726-0215-7EE7-2344161D004C}" dt="2023-01-16T21:48:24.032" v="339"/>
      <pc:docMkLst>
        <pc:docMk/>
      </pc:docMkLst>
      <pc:sldChg chg="modSp">
        <pc:chgData name="Carina Walters (2206384)" userId="S::2206384@student.uwtsd.ac.uk::418a359f-bb78-4d95-92f6-0c25e12128e6" providerId="AD" clId="Web-{94890DE5-4726-0215-7EE7-2344161D004C}" dt="2023-01-16T21:44:18.480" v="274" actId="20577"/>
        <pc:sldMkLst>
          <pc:docMk/>
          <pc:sldMk cId="2599968526" sldId="285"/>
        </pc:sldMkLst>
        <pc:spChg chg="mod">
          <ac:chgData name="Carina Walters (2206384)" userId="S::2206384@student.uwtsd.ac.uk::418a359f-bb78-4d95-92f6-0c25e12128e6" providerId="AD" clId="Web-{94890DE5-4726-0215-7EE7-2344161D004C}" dt="2023-01-16T21:44:18.480" v="274" actId="20577"/>
          <ac:spMkLst>
            <pc:docMk/>
            <pc:sldMk cId="2599968526" sldId="285"/>
            <ac:spMk id="3" creationId="{5F8242F7-A404-E846-57A6-1CE72C31140C}"/>
          </ac:spMkLst>
        </pc:spChg>
      </pc:sldChg>
      <pc:sldChg chg="modSp">
        <pc:chgData name="Carina Walters (2206384)" userId="S::2206384@student.uwtsd.ac.uk::418a359f-bb78-4d95-92f6-0c25e12128e6" providerId="AD" clId="Web-{94890DE5-4726-0215-7EE7-2344161D004C}" dt="2023-01-16T21:48:16.423" v="338" actId="14100"/>
        <pc:sldMkLst>
          <pc:docMk/>
          <pc:sldMk cId="647676527" sldId="286"/>
        </pc:sldMkLst>
        <pc:spChg chg="mod">
          <ac:chgData name="Carina Walters (2206384)" userId="S::2206384@student.uwtsd.ac.uk::418a359f-bb78-4d95-92f6-0c25e12128e6" providerId="AD" clId="Web-{94890DE5-4726-0215-7EE7-2344161D004C}" dt="2023-01-16T21:48:16.423" v="338" actId="14100"/>
          <ac:spMkLst>
            <pc:docMk/>
            <pc:sldMk cId="647676527" sldId="286"/>
            <ac:spMk id="3" creationId="{572AD77C-0157-A814-8827-120DC41FC325}"/>
          </ac:spMkLst>
        </pc:spChg>
      </pc:sldChg>
      <pc:sldChg chg="modSp">
        <pc:chgData name="Carina Walters (2206384)" userId="S::2206384@student.uwtsd.ac.uk::418a359f-bb78-4d95-92f6-0c25e12128e6" providerId="AD" clId="Web-{94890DE5-4726-0215-7EE7-2344161D004C}" dt="2023-01-16T21:39:44.411" v="236" actId="20577"/>
        <pc:sldMkLst>
          <pc:docMk/>
          <pc:sldMk cId="4198828194" sldId="288"/>
        </pc:sldMkLst>
        <pc:spChg chg="mod">
          <ac:chgData name="Carina Walters (2206384)" userId="S::2206384@student.uwtsd.ac.uk::418a359f-bb78-4d95-92f6-0c25e12128e6" providerId="AD" clId="Web-{94890DE5-4726-0215-7EE7-2344161D004C}" dt="2023-01-16T21:39:44.411" v="236" actId="20577"/>
          <ac:spMkLst>
            <pc:docMk/>
            <pc:sldMk cId="4198828194" sldId="288"/>
            <ac:spMk id="3" creationId="{056BA7D3-42B1-96D1-32B2-A31ED78FC051}"/>
          </ac:spMkLst>
        </pc:spChg>
      </pc:sldChg>
      <pc:sldChg chg="modSp new del mod setBg">
        <pc:chgData name="Carina Walters (2206384)" userId="S::2206384@student.uwtsd.ac.uk::418a359f-bb78-4d95-92f6-0c25e12128e6" providerId="AD" clId="Web-{94890DE5-4726-0215-7EE7-2344161D004C}" dt="2023-01-16T21:48:24.032" v="339"/>
        <pc:sldMkLst>
          <pc:docMk/>
          <pc:sldMk cId="1196032017" sldId="289"/>
        </pc:sldMkLst>
        <pc:spChg chg="mod">
          <ac:chgData name="Carina Walters (2206384)" userId="S::2206384@student.uwtsd.ac.uk::418a359f-bb78-4d95-92f6-0c25e12128e6" providerId="AD" clId="Web-{94890DE5-4726-0215-7EE7-2344161D004C}" dt="2023-01-16T21:44:36.090" v="276" actId="14100"/>
          <ac:spMkLst>
            <pc:docMk/>
            <pc:sldMk cId="1196032017" sldId="289"/>
            <ac:spMk id="2" creationId="{FBB24585-4C01-FB0F-99D2-3E327AF00122}"/>
          </ac:spMkLst>
        </pc:spChg>
        <pc:spChg chg="mod">
          <ac:chgData name="Carina Walters (2206384)" userId="S::2206384@student.uwtsd.ac.uk::418a359f-bb78-4d95-92f6-0c25e12128e6" providerId="AD" clId="Web-{94890DE5-4726-0215-7EE7-2344161D004C}" dt="2023-01-16T21:45:07.840" v="287" actId="14100"/>
          <ac:spMkLst>
            <pc:docMk/>
            <pc:sldMk cId="1196032017" sldId="289"/>
            <ac:spMk id="3" creationId="{5BF93029-712E-C80D-B0D3-8841B65EE624}"/>
          </ac:spMkLst>
        </pc:spChg>
      </pc:sldChg>
    </pc:docChg>
  </pc:docChgLst>
  <pc:docChgLst>
    <pc:chgData name="Carina Walters (2206384)" userId="S::2206384@student.uwtsd.ac.uk::418a359f-bb78-4d95-92f6-0c25e12128e6" providerId="AD" clId="Web-{638A8646-33DB-5CF9-96F2-D28D58B1E46B}"/>
    <pc:docChg chg="delSld modSld">
      <pc:chgData name="Carina Walters (2206384)" userId="S::2206384@student.uwtsd.ac.uk::418a359f-bb78-4d95-92f6-0c25e12128e6" providerId="AD" clId="Web-{638A8646-33DB-5CF9-96F2-D28D58B1E46B}" dt="2023-01-16T11:11:27.614" v="76"/>
      <pc:docMkLst>
        <pc:docMk/>
      </pc:docMkLst>
      <pc:sldChg chg="modSp">
        <pc:chgData name="Carina Walters (2206384)" userId="S::2206384@student.uwtsd.ac.uk::418a359f-bb78-4d95-92f6-0c25e12128e6" providerId="AD" clId="Web-{638A8646-33DB-5CF9-96F2-D28D58B1E46B}" dt="2023-01-16T11:08:32.337" v="75" actId="20577"/>
        <pc:sldMkLst>
          <pc:docMk/>
          <pc:sldMk cId="2599968526" sldId="285"/>
        </pc:sldMkLst>
        <pc:spChg chg="mod">
          <ac:chgData name="Carina Walters (2206384)" userId="S::2206384@student.uwtsd.ac.uk::418a359f-bb78-4d95-92f6-0c25e12128e6" providerId="AD" clId="Web-{638A8646-33DB-5CF9-96F2-D28D58B1E46B}" dt="2023-01-16T11:08:32.337" v="75" actId="20577"/>
          <ac:spMkLst>
            <pc:docMk/>
            <pc:sldMk cId="2599968526" sldId="285"/>
            <ac:spMk id="3" creationId="{5F8242F7-A404-E846-57A6-1CE72C31140C}"/>
          </ac:spMkLst>
        </pc:spChg>
      </pc:sldChg>
      <pc:sldChg chg="del">
        <pc:chgData name="Carina Walters (2206384)" userId="S::2206384@student.uwtsd.ac.uk::418a359f-bb78-4d95-92f6-0c25e12128e6" providerId="AD" clId="Web-{638A8646-33DB-5CF9-96F2-D28D58B1E46B}" dt="2023-01-16T11:11:27.614" v="76"/>
        <pc:sldMkLst>
          <pc:docMk/>
          <pc:sldMk cId="3092927299" sldId="28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673DD0-BBAA-4883-8316-676213FC57C1}" type="doc">
      <dgm:prSet loTypeId="urn:microsoft.com/office/officeart/2005/8/layout/vList2" loCatId="list" qsTypeId="urn:microsoft.com/office/officeart/2005/8/quickstyle/simple1" qsCatId="simple" csTypeId="urn:microsoft.com/office/officeart/2005/8/colors/accent4_2" csCatId="accent4"/>
      <dgm:spPr/>
      <dgm:t>
        <a:bodyPr/>
        <a:lstStyle/>
        <a:p>
          <a:endParaRPr lang="en-US"/>
        </a:p>
      </dgm:t>
    </dgm:pt>
    <dgm:pt modelId="{E5C5C435-39A6-45DD-BC7A-031CF6EE89BA}">
      <dgm:prSet/>
      <dgm:spPr/>
      <dgm:t>
        <a:bodyPr/>
        <a:lstStyle/>
        <a:p>
          <a:r>
            <a:rPr lang="en-US" dirty="0"/>
            <a:t>By Carina Walters </a:t>
          </a:r>
        </a:p>
      </dgm:t>
    </dgm:pt>
    <dgm:pt modelId="{E9A264B9-38CE-4C33-84A7-C4E83584E90F}" type="parTrans" cxnId="{2FC1155E-6747-4CFD-B1BD-F6BBBE4BDFAA}">
      <dgm:prSet/>
      <dgm:spPr/>
      <dgm:t>
        <a:bodyPr/>
        <a:lstStyle/>
        <a:p>
          <a:endParaRPr lang="en-US"/>
        </a:p>
      </dgm:t>
    </dgm:pt>
    <dgm:pt modelId="{0B8310F7-0449-49B3-AFB5-B9BF04F278B4}" type="sibTrans" cxnId="{2FC1155E-6747-4CFD-B1BD-F6BBBE4BDFAA}">
      <dgm:prSet/>
      <dgm:spPr/>
      <dgm:t>
        <a:bodyPr/>
        <a:lstStyle/>
        <a:p>
          <a:endParaRPr lang="en-US"/>
        </a:p>
      </dgm:t>
    </dgm:pt>
    <dgm:pt modelId="{1BC7EBF8-8272-4D1F-90B3-BE3E3D1F9663}">
      <dgm:prSet/>
      <dgm:spPr/>
      <dgm:t>
        <a:bodyPr/>
        <a:lstStyle/>
        <a:p>
          <a:r>
            <a:rPr lang="en-US"/>
            <a:t>2206384</a:t>
          </a:r>
        </a:p>
      </dgm:t>
    </dgm:pt>
    <dgm:pt modelId="{574D6144-4D7A-4138-A738-F4DAEB689CAC}" type="parTrans" cxnId="{53C32658-3EE7-4E6D-83E2-8E3B708F5478}">
      <dgm:prSet/>
      <dgm:spPr/>
      <dgm:t>
        <a:bodyPr/>
        <a:lstStyle/>
        <a:p>
          <a:endParaRPr lang="en-US"/>
        </a:p>
      </dgm:t>
    </dgm:pt>
    <dgm:pt modelId="{40F45997-237B-42D5-BBE7-959CA7AD9E38}" type="sibTrans" cxnId="{53C32658-3EE7-4E6D-83E2-8E3B708F5478}">
      <dgm:prSet/>
      <dgm:spPr/>
      <dgm:t>
        <a:bodyPr/>
        <a:lstStyle/>
        <a:p>
          <a:endParaRPr lang="en-US"/>
        </a:p>
      </dgm:t>
    </dgm:pt>
    <dgm:pt modelId="{FDFF9DFE-5BE3-459E-BE9D-5863BD5BE94C}" type="pres">
      <dgm:prSet presAssocID="{ED673DD0-BBAA-4883-8316-676213FC57C1}" presName="linear" presStyleCnt="0">
        <dgm:presLayoutVars>
          <dgm:animLvl val="lvl"/>
          <dgm:resizeHandles val="exact"/>
        </dgm:presLayoutVars>
      </dgm:prSet>
      <dgm:spPr/>
    </dgm:pt>
    <dgm:pt modelId="{4A5B90CB-57B4-4510-BAC6-AF70944B3EAB}" type="pres">
      <dgm:prSet presAssocID="{E5C5C435-39A6-45DD-BC7A-031CF6EE89BA}" presName="parentText" presStyleLbl="node1" presStyleIdx="0" presStyleCnt="2">
        <dgm:presLayoutVars>
          <dgm:chMax val="0"/>
          <dgm:bulletEnabled val="1"/>
        </dgm:presLayoutVars>
      </dgm:prSet>
      <dgm:spPr/>
    </dgm:pt>
    <dgm:pt modelId="{35FEA6C5-B88A-485C-96A4-05741E7BBD8A}" type="pres">
      <dgm:prSet presAssocID="{0B8310F7-0449-49B3-AFB5-B9BF04F278B4}" presName="spacer" presStyleCnt="0"/>
      <dgm:spPr/>
    </dgm:pt>
    <dgm:pt modelId="{6AA91D70-C912-49DD-A561-34CAD8D59986}" type="pres">
      <dgm:prSet presAssocID="{1BC7EBF8-8272-4D1F-90B3-BE3E3D1F9663}" presName="parentText" presStyleLbl="node1" presStyleIdx="1" presStyleCnt="2">
        <dgm:presLayoutVars>
          <dgm:chMax val="0"/>
          <dgm:bulletEnabled val="1"/>
        </dgm:presLayoutVars>
      </dgm:prSet>
      <dgm:spPr/>
    </dgm:pt>
  </dgm:ptLst>
  <dgm:cxnLst>
    <dgm:cxn modelId="{DFBFF50B-65F3-4D11-B25A-20AD9FBDAD03}" type="presOf" srcId="{1BC7EBF8-8272-4D1F-90B3-BE3E3D1F9663}" destId="{6AA91D70-C912-49DD-A561-34CAD8D59986}" srcOrd="0" destOrd="0" presId="urn:microsoft.com/office/officeart/2005/8/layout/vList2"/>
    <dgm:cxn modelId="{FE68963C-68C9-483E-82D0-BB41CFAF084F}" type="presOf" srcId="{E5C5C435-39A6-45DD-BC7A-031CF6EE89BA}" destId="{4A5B90CB-57B4-4510-BAC6-AF70944B3EAB}" srcOrd="0" destOrd="0" presId="urn:microsoft.com/office/officeart/2005/8/layout/vList2"/>
    <dgm:cxn modelId="{2FC1155E-6747-4CFD-B1BD-F6BBBE4BDFAA}" srcId="{ED673DD0-BBAA-4883-8316-676213FC57C1}" destId="{E5C5C435-39A6-45DD-BC7A-031CF6EE89BA}" srcOrd="0" destOrd="0" parTransId="{E9A264B9-38CE-4C33-84A7-C4E83584E90F}" sibTransId="{0B8310F7-0449-49B3-AFB5-B9BF04F278B4}"/>
    <dgm:cxn modelId="{53C32658-3EE7-4E6D-83E2-8E3B708F5478}" srcId="{ED673DD0-BBAA-4883-8316-676213FC57C1}" destId="{1BC7EBF8-8272-4D1F-90B3-BE3E3D1F9663}" srcOrd="1" destOrd="0" parTransId="{574D6144-4D7A-4138-A738-F4DAEB689CAC}" sibTransId="{40F45997-237B-42D5-BBE7-959CA7AD9E38}"/>
    <dgm:cxn modelId="{E3198CA1-F493-46D8-AC73-F41258C89C1C}" type="presOf" srcId="{ED673DD0-BBAA-4883-8316-676213FC57C1}" destId="{FDFF9DFE-5BE3-459E-BE9D-5863BD5BE94C}" srcOrd="0" destOrd="0" presId="urn:microsoft.com/office/officeart/2005/8/layout/vList2"/>
    <dgm:cxn modelId="{D48CB524-B2F8-4560-A679-AADE7343360B}" type="presParOf" srcId="{FDFF9DFE-5BE3-459E-BE9D-5863BD5BE94C}" destId="{4A5B90CB-57B4-4510-BAC6-AF70944B3EAB}" srcOrd="0" destOrd="0" presId="urn:microsoft.com/office/officeart/2005/8/layout/vList2"/>
    <dgm:cxn modelId="{F62DBBF2-8231-4198-83EC-88A5A21BEC06}" type="presParOf" srcId="{FDFF9DFE-5BE3-459E-BE9D-5863BD5BE94C}" destId="{35FEA6C5-B88A-485C-96A4-05741E7BBD8A}" srcOrd="1" destOrd="0" presId="urn:microsoft.com/office/officeart/2005/8/layout/vList2"/>
    <dgm:cxn modelId="{97510370-6B98-4FD5-8FA6-718AF2A75072}" type="presParOf" srcId="{FDFF9DFE-5BE3-459E-BE9D-5863BD5BE94C}" destId="{6AA91D70-C912-49DD-A561-34CAD8D59986}"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B90CB-57B4-4510-BAC6-AF70944B3EAB}">
      <dsp:nvSpPr>
        <dsp:cNvPr id="0" name=""/>
        <dsp:cNvSpPr/>
      </dsp:nvSpPr>
      <dsp:spPr>
        <a:xfrm>
          <a:off x="0" y="3448"/>
          <a:ext cx="3446191" cy="59962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By Carina Walters </a:t>
          </a:r>
        </a:p>
      </dsp:txBody>
      <dsp:txXfrm>
        <a:off x="29271" y="32719"/>
        <a:ext cx="3387649" cy="541083"/>
      </dsp:txXfrm>
    </dsp:sp>
    <dsp:sp modelId="{6AA91D70-C912-49DD-A561-34CAD8D59986}">
      <dsp:nvSpPr>
        <dsp:cNvPr id="0" name=""/>
        <dsp:cNvSpPr/>
      </dsp:nvSpPr>
      <dsp:spPr>
        <a:xfrm>
          <a:off x="0" y="675073"/>
          <a:ext cx="3446191" cy="59962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2206384</a:t>
          </a:r>
        </a:p>
      </dsp:txBody>
      <dsp:txXfrm>
        <a:off x="29271" y="704344"/>
        <a:ext cx="3387649" cy="5410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4CB405-BC11-414E-B0F4-9E1C4642FE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71A09E4-E76E-43B1-9270-846FE19D3E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0A57E1-CEB3-4C96-B7C6-36B0FA3064E4}" type="datetimeFigureOut">
              <a:rPr lang="en-US" smtClean="0"/>
              <a:t>1/18/2023</a:t>
            </a:fld>
            <a:endParaRPr lang="en-US"/>
          </a:p>
        </p:txBody>
      </p:sp>
      <p:sp>
        <p:nvSpPr>
          <p:cNvPr id="4" name="Footer Placeholder 3">
            <a:extLst>
              <a:ext uri="{FF2B5EF4-FFF2-40B4-BE49-F238E27FC236}">
                <a16:creationId xmlns:a16="http://schemas.microsoft.com/office/drawing/2014/main" id="{44791962-6490-4685-B760-76A1628AD5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3697A7F-1461-4B81-83F2-8C494CFB80B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D0D51C3-EABD-4553-9DC0-81CFC2A7F30E}" type="slidenum">
              <a:rPr lang="en-US" smtClean="0"/>
              <a:t>‹#›</a:t>
            </a:fld>
            <a:endParaRPr lang="en-US"/>
          </a:p>
        </p:txBody>
      </p:sp>
    </p:spTree>
    <p:extLst>
      <p:ext uri="{BB962C8B-B14F-4D97-AF65-F5344CB8AC3E}">
        <p14:creationId xmlns:p14="http://schemas.microsoft.com/office/powerpoint/2010/main" val="3981461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1BBD7-2276-4DDA-BFFE-26CAACEE5E98}" type="datetimeFigureOut">
              <a:rPr lang="en-US" smtClean="0"/>
              <a:t>1/18/2023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279F17-7BA4-49BC-BB37-7F646CF8D2F0}" type="slidenum">
              <a:rPr lang="en-US" smtClean="0"/>
              <a:t>‹#›</a:t>
            </a:fld>
            <a:endParaRPr lang="en-US"/>
          </a:p>
        </p:txBody>
      </p:sp>
    </p:spTree>
    <p:extLst>
      <p:ext uri="{BB962C8B-B14F-4D97-AF65-F5344CB8AC3E}">
        <p14:creationId xmlns:p14="http://schemas.microsoft.com/office/powerpoint/2010/main" val="4265740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Create an outline to get ready:</a:t>
            </a:r>
          </a:p>
          <a:p>
            <a:pPr marL="514350" indent="-514350">
              <a:buFont typeface="+mj-lt"/>
              <a:buAutoNum type="arabicPeriod"/>
            </a:pPr>
            <a:r>
              <a:rPr lang="en-US">
                <a:latin typeface="Tahoma" panose="020B0604030504040204" pitchFamily="34" charset="0"/>
                <a:ea typeface="Tahoma" panose="020B0604030504040204" pitchFamily="34" charset="0"/>
                <a:cs typeface="Tahoma" panose="020B0604030504040204" pitchFamily="34" charset="0"/>
              </a:rPr>
              <a:t>Introduce the era (Use a mix of media and text)</a:t>
            </a:r>
          </a:p>
          <a:p>
            <a:pPr marL="514350" indent="-514350">
              <a:buFont typeface="+mj-lt"/>
              <a:buAutoNum type="arabicPeriod"/>
            </a:pPr>
            <a:r>
              <a:rPr lang="en-US">
                <a:latin typeface="Tahoma" panose="020B0604030504040204" pitchFamily="34" charset="0"/>
                <a:ea typeface="Tahoma" panose="020B0604030504040204" pitchFamily="34" charset="0"/>
                <a:cs typeface="Tahoma" panose="020B0604030504040204" pitchFamily="34" charset="0"/>
              </a:rPr>
              <a:t>Organize your artifacts to outline what life was like during the era you are presenting</a:t>
            </a:r>
          </a:p>
          <a:p>
            <a:pPr marL="514350" indent="-514350">
              <a:buFont typeface="+mj-lt"/>
              <a:buAutoNum type="arabicPeriod"/>
            </a:pPr>
            <a:r>
              <a:rPr lang="en-US">
                <a:latin typeface="Tahoma" panose="020B0604030504040204" pitchFamily="34" charset="0"/>
                <a:ea typeface="Tahoma" panose="020B0604030504040204" pitchFamily="34" charset="0"/>
                <a:cs typeface="Tahoma" panose="020B0604030504040204" pitchFamily="34" charset="0"/>
              </a:rPr>
              <a:t>Think about using a storyboard to outline your images and ideas</a:t>
            </a:r>
          </a:p>
          <a:p>
            <a:pPr marL="514350" indent="-514350">
              <a:buFont typeface="+mj-lt"/>
              <a:buAutoNum type="arabicPeriod"/>
            </a:pPr>
            <a:r>
              <a:rPr lang="en-US">
                <a:latin typeface="Tahoma" panose="020B0604030504040204" pitchFamily="34" charset="0"/>
                <a:ea typeface="Tahoma" panose="020B0604030504040204" pitchFamily="34" charset="0"/>
                <a:cs typeface="Tahoma" panose="020B0604030504040204" pitchFamily="34" charset="0"/>
              </a:rPr>
              <a:t>Make sure you prepare a clear and well rounded presentation of all aspects of the era (People, jobs, food, transportation, etc. What else should you include so the audience feels like they have visited your era?)</a:t>
            </a:r>
          </a:p>
          <a:p>
            <a:endParaRPr lang="en-US"/>
          </a:p>
        </p:txBody>
      </p:sp>
      <p:sp>
        <p:nvSpPr>
          <p:cNvPr id="4" name="Slide Number Placeholder 3"/>
          <p:cNvSpPr>
            <a:spLocks noGrp="1"/>
          </p:cNvSpPr>
          <p:nvPr>
            <p:ph type="sldNum" sz="quarter" idx="10"/>
          </p:nvPr>
        </p:nvSpPr>
        <p:spPr/>
        <p:txBody>
          <a:bodyPr/>
          <a:lstStyle/>
          <a:p>
            <a:fld id="{B0279F17-7BA4-49BC-BB37-7F646CF8D2F0}" type="slidenum">
              <a:rPr lang="en-US" smtClean="0"/>
              <a:t>1</a:t>
            </a:fld>
            <a:endParaRPr lang="en-US"/>
          </a:p>
        </p:txBody>
      </p:sp>
    </p:spTree>
    <p:extLst>
      <p:ext uri="{BB962C8B-B14F-4D97-AF65-F5344CB8AC3E}">
        <p14:creationId xmlns:p14="http://schemas.microsoft.com/office/powerpoint/2010/main" val="3093659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1/18/2023</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1000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1016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dirty="0"/>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5931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58945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72095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9858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73554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dirty="0"/>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0454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dirty="0"/>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93158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48955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05047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8A5301E-AB93-4945-A0AA-2215B6872DB2}"/>
              </a:ext>
            </a:extLst>
          </p:cNvPr>
          <p:cNvSpPr>
            <a:spLocks noChangeAspect="1"/>
          </p:cNvSpPr>
          <p:nvPr userDrawn="1"/>
        </p:nvSpPr>
        <p:spPr>
          <a:xfrm>
            <a:off x="1871401" y="2602132"/>
            <a:ext cx="1801368" cy="180136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Oval 12">
            <a:extLst>
              <a:ext uri="{FF2B5EF4-FFF2-40B4-BE49-F238E27FC236}">
                <a16:creationId xmlns:a16="http://schemas.microsoft.com/office/drawing/2014/main" id="{D2FF1D57-3E5F-584B-94C2-629CD166831B}"/>
              </a:ext>
            </a:extLst>
          </p:cNvPr>
          <p:cNvSpPr>
            <a:spLocks noChangeAspect="1"/>
          </p:cNvSpPr>
          <p:nvPr userDrawn="1"/>
        </p:nvSpPr>
        <p:spPr>
          <a:xfrm>
            <a:off x="5194632" y="2602132"/>
            <a:ext cx="1801368" cy="180136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Oval 14">
            <a:extLst>
              <a:ext uri="{FF2B5EF4-FFF2-40B4-BE49-F238E27FC236}">
                <a16:creationId xmlns:a16="http://schemas.microsoft.com/office/drawing/2014/main" id="{90A619F7-99B1-EB46-8946-F77C733C4D86}"/>
              </a:ext>
            </a:extLst>
          </p:cNvPr>
          <p:cNvSpPr>
            <a:spLocks noChangeAspect="1"/>
          </p:cNvSpPr>
          <p:nvPr userDrawn="1"/>
        </p:nvSpPr>
        <p:spPr>
          <a:xfrm>
            <a:off x="8519230" y="2602132"/>
            <a:ext cx="1801368" cy="180136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1295402" y="982132"/>
            <a:ext cx="9601196" cy="1303867"/>
          </a:xfrm>
        </p:spPr>
        <p:txBody>
          <a:bodyPr/>
          <a:lstStyle/>
          <a:p>
            <a:r>
              <a:rPr lang="en-US" noProof="0"/>
              <a:t>Click to edit Master title style</a:t>
            </a:r>
          </a:p>
        </p:txBody>
      </p:sp>
      <p:sp>
        <p:nvSpPr>
          <p:cNvPr id="3" name="Content Placeholder 2"/>
          <p:cNvSpPr>
            <a:spLocks noGrp="1"/>
          </p:cNvSpPr>
          <p:nvPr>
            <p:ph idx="1"/>
          </p:nvPr>
        </p:nvSpPr>
        <p:spPr>
          <a:xfrm>
            <a:off x="1295401" y="4804495"/>
            <a:ext cx="2952000" cy="1109133"/>
          </a:xfrm>
        </p:spPr>
        <p:txBody>
          <a:bodyPr/>
          <a:lstStyle/>
          <a:p>
            <a:pPr lvl="0"/>
            <a:r>
              <a:rPr lang="en-US" noProof="0"/>
              <a:t>Click to edit Master text styles</a:t>
            </a:r>
          </a:p>
          <a:p>
            <a:pPr lvl="1"/>
            <a:r>
              <a:rPr lang="en-US" noProof="0"/>
              <a:t>Second level</a:t>
            </a:r>
          </a:p>
          <a:p>
            <a:pPr lvl="2"/>
            <a:r>
              <a:rPr lang="en-US" noProof="0"/>
              <a:t>Third level</a:t>
            </a:r>
          </a:p>
        </p:txBody>
      </p:sp>
      <p:sp>
        <p:nvSpPr>
          <p:cNvPr id="4" name="Date Placeholder 3"/>
          <p:cNvSpPr>
            <a:spLocks noGrp="1"/>
          </p:cNvSpPr>
          <p:nvPr>
            <p:ph type="dt" sz="half" idx="10"/>
          </p:nvPr>
        </p:nvSpPr>
        <p:spPr/>
        <p:txBody>
          <a:bodyPr/>
          <a:lstStyle/>
          <a:p>
            <a:fld id="{846CE7D5-CF57-46EF-B807-FDD0502418D4}" type="datetimeFigureOut">
              <a:rPr lang="en-US" noProof="0" smtClean="0"/>
              <a:t>1/18/2023</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330EA680-D336-4FF7-8B7A-9848BB0A1C32}" type="slidenum">
              <a:rPr lang="en-US" noProof="0" smtClean="0"/>
              <a:t>‹#›</a:t>
            </a:fld>
            <a:endParaRPr lang="en-US" noProof="0"/>
          </a:p>
        </p:txBody>
      </p:sp>
      <p:sp>
        <p:nvSpPr>
          <p:cNvPr id="9" name="Content Placeholder 2">
            <a:extLst>
              <a:ext uri="{FF2B5EF4-FFF2-40B4-BE49-F238E27FC236}">
                <a16:creationId xmlns:a16="http://schemas.microsoft.com/office/drawing/2014/main" id="{D2FC6D4A-DA65-4AB4-A214-ABFCCC77CE2F}"/>
              </a:ext>
            </a:extLst>
          </p:cNvPr>
          <p:cNvSpPr>
            <a:spLocks noGrp="1"/>
          </p:cNvSpPr>
          <p:nvPr>
            <p:ph idx="13"/>
          </p:nvPr>
        </p:nvSpPr>
        <p:spPr>
          <a:xfrm>
            <a:off x="4620000" y="4804495"/>
            <a:ext cx="2952000" cy="1109133"/>
          </a:xfrm>
        </p:spPr>
        <p:txBody>
          <a:bodyPr/>
          <a:lstStyle/>
          <a:p>
            <a:pPr lvl="0"/>
            <a:r>
              <a:rPr lang="en-US" noProof="0"/>
              <a:t>Click to edit Master text styles</a:t>
            </a:r>
          </a:p>
          <a:p>
            <a:pPr lvl="1"/>
            <a:r>
              <a:rPr lang="en-US" noProof="0"/>
              <a:t>Second level</a:t>
            </a:r>
          </a:p>
          <a:p>
            <a:pPr lvl="2"/>
            <a:r>
              <a:rPr lang="en-US" noProof="0"/>
              <a:t>Third level</a:t>
            </a:r>
          </a:p>
        </p:txBody>
      </p:sp>
      <p:sp>
        <p:nvSpPr>
          <p:cNvPr id="10" name="Content Placeholder 2">
            <a:extLst>
              <a:ext uri="{FF2B5EF4-FFF2-40B4-BE49-F238E27FC236}">
                <a16:creationId xmlns:a16="http://schemas.microsoft.com/office/drawing/2014/main" id="{64EDB116-654D-48D8-BED5-DCA5C06DA378}"/>
              </a:ext>
            </a:extLst>
          </p:cNvPr>
          <p:cNvSpPr>
            <a:spLocks noGrp="1"/>
          </p:cNvSpPr>
          <p:nvPr>
            <p:ph idx="14"/>
          </p:nvPr>
        </p:nvSpPr>
        <p:spPr>
          <a:xfrm>
            <a:off x="7944598" y="4804495"/>
            <a:ext cx="2952000" cy="1109133"/>
          </a:xfrm>
        </p:spPr>
        <p:txBody>
          <a:bodyPr/>
          <a:lstStyle/>
          <a:p>
            <a:pPr lvl="0"/>
            <a:r>
              <a:rPr lang="en-US" noProof="0"/>
              <a:t>Click to edit Master text styles</a:t>
            </a:r>
          </a:p>
          <a:p>
            <a:pPr lvl="1"/>
            <a:r>
              <a:rPr lang="en-US" noProof="0"/>
              <a:t>Second level</a:t>
            </a:r>
          </a:p>
          <a:p>
            <a:pPr lvl="2"/>
            <a:r>
              <a:rPr lang="en-US" noProof="0"/>
              <a:t>Third level</a:t>
            </a:r>
          </a:p>
        </p:txBody>
      </p:sp>
      <p:sp>
        <p:nvSpPr>
          <p:cNvPr id="12" name="Picture Placeholder 11">
            <a:extLst>
              <a:ext uri="{FF2B5EF4-FFF2-40B4-BE49-F238E27FC236}">
                <a16:creationId xmlns:a16="http://schemas.microsoft.com/office/drawing/2014/main" id="{0E6232E7-9350-493B-BFD0-883015EB07CE}"/>
              </a:ext>
            </a:extLst>
          </p:cNvPr>
          <p:cNvSpPr>
            <a:spLocks noGrp="1" noChangeAspect="1"/>
          </p:cNvSpPr>
          <p:nvPr>
            <p:ph type="pic" sz="quarter" idx="15" hasCustomPrompt="1"/>
          </p:nvPr>
        </p:nvSpPr>
        <p:spPr>
          <a:xfrm>
            <a:off x="2191441" y="2922172"/>
            <a:ext cx="1161288" cy="1161288"/>
          </a:xfrm>
          <a:prstGeom prst="ellipse">
            <a:avLst/>
          </a:prstGeom>
          <a:noFill/>
        </p:spPr>
        <p:txBody>
          <a:bodyPr anchor="ctr"/>
          <a:lstStyle>
            <a:lvl1pPr marL="0" indent="0" algn="ctr">
              <a:buNone/>
              <a:defRPr sz="1400" i="1">
                <a:solidFill>
                  <a:schemeClr val="bg1"/>
                </a:solidFill>
              </a:defRPr>
            </a:lvl1pPr>
          </a:lstStyle>
          <a:p>
            <a:r>
              <a:rPr lang="en-US" noProof="0"/>
              <a:t>Insert Icon or Picture</a:t>
            </a:r>
          </a:p>
        </p:txBody>
      </p:sp>
      <p:sp>
        <p:nvSpPr>
          <p:cNvPr id="14" name="Picture Placeholder 13">
            <a:extLst>
              <a:ext uri="{FF2B5EF4-FFF2-40B4-BE49-F238E27FC236}">
                <a16:creationId xmlns:a16="http://schemas.microsoft.com/office/drawing/2014/main" id="{E13A6892-C6C0-404F-96AD-993154ED8C7C}"/>
              </a:ext>
            </a:extLst>
          </p:cNvPr>
          <p:cNvSpPr>
            <a:spLocks noGrp="1" noChangeAspect="1"/>
          </p:cNvSpPr>
          <p:nvPr>
            <p:ph type="pic" sz="quarter" idx="16" hasCustomPrompt="1"/>
          </p:nvPr>
        </p:nvSpPr>
        <p:spPr>
          <a:xfrm>
            <a:off x="5514672" y="2922172"/>
            <a:ext cx="1161288" cy="1161288"/>
          </a:xfrm>
          <a:prstGeom prst="ellipse">
            <a:avLst/>
          </a:prstGeom>
          <a:solidFill>
            <a:schemeClr val="accent2"/>
          </a:solid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400" i="1">
                <a:solidFill>
                  <a:schemeClr val="bg1"/>
                </a:solidFill>
              </a:defRPr>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Insert Icon or Picture</a:t>
            </a:r>
          </a:p>
        </p:txBody>
      </p:sp>
      <p:sp>
        <p:nvSpPr>
          <p:cNvPr id="16" name="Picture Placeholder 15">
            <a:extLst>
              <a:ext uri="{FF2B5EF4-FFF2-40B4-BE49-F238E27FC236}">
                <a16:creationId xmlns:a16="http://schemas.microsoft.com/office/drawing/2014/main" id="{70281C28-F044-4622-B651-CE20C022E723}"/>
              </a:ext>
            </a:extLst>
          </p:cNvPr>
          <p:cNvSpPr>
            <a:spLocks noGrp="1"/>
          </p:cNvSpPr>
          <p:nvPr>
            <p:ph type="pic" sz="quarter" idx="17" hasCustomPrompt="1"/>
          </p:nvPr>
        </p:nvSpPr>
        <p:spPr>
          <a:xfrm>
            <a:off x="8838000" y="2920902"/>
            <a:ext cx="1163828" cy="1163828"/>
          </a:xfrm>
          <a:prstGeom prst="ellipse">
            <a:avLst/>
          </a:prstGeom>
          <a:no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400" b="0" i="1">
                <a:solidFill>
                  <a:schemeClr val="bg1"/>
                </a:solidFill>
              </a:defRPr>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Insert Icon or Picture</a:t>
            </a:r>
          </a:p>
        </p:txBody>
      </p:sp>
    </p:spTree>
    <p:extLst>
      <p:ext uri="{BB962C8B-B14F-4D97-AF65-F5344CB8AC3E}">
        <p14:creationId xmlns:p14="http://schemas.microsoft.com/office/powerpoint/2010/main" val="41712904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llag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4F82F76-1F28-4871-AA44-ADE3B29E465F}"/>
              </a:ext>
            </a:extLst>
          </p:cNvPr>
          <p:cNvSpPr/>
          <p:nvPr userDrawn="1"/>
        </p:nvSpPr>
        <p:spPr>
          <a:xfrm>
            <a:off x="1066800" y="1009665"/>
            <a:ext cx="7056969" cy="4847145"/>
          </a:xfrm>
          <a:prstGeom prst="rect">
            <a:avLst/>
          </a:prstGeom>
          <a:solidFill>
            <a:schemeClr val="bg1"/>
          </a:solidFill>
          <a:ln w="82550" cmpd="thickThin">
            <a:solidFill>
              <a:schemeClr val="bg1">
                <a:lumMod val="6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hasCustomPrompt="1"/>
          </p:nvPr>
        </p:nvSpPr>
        <p:spPr>
          <a:xfrm>
            <a:off x="8216900" y="982132"/>
            <a:ext cx="2679698" cy="1412725"/>
          </a:xfrm>
        </p:spPr>
        <p:txBody>
          <a:bodyPr anchor="t"/>
          <a:lstStyle>
            <a:lvl1pPr algn="r">
              <a:defRPr/>
            </a:lvl1pPr>
          </a:lstStyle>
          <a:p>
            <a:r>
              <a:rPr lang="en-US" noProof="0"/>
              <a:t>Click to title</a:t>
            </a:r>
          </a:p>
        </p:txBody>
      </p:sp>
      <p:sp>
        <p:nvSpPr>
          <p:cNvPr id="4" name="Date Placeholder 3"/>
          <p:cNvSpPr>
            <a:spLocks noGrp="1"/>
          </p:cNvSpPr>
          <p:nvPr>
            <p:ph type="dt" sz="half" idx="10"/>
          </p:nvPr>
        </p:nvSpPr>
        <p:spPr/>
        <p:txBody>
          <a:bodyPr/>
          <a:lstStyle/>
          <a:p>
            <a:fld id="{846CE7D5-CF57-46EF-B807-FDD0502418D4}" type="datetimeFigureOut">
              <a:rPr lang="en-US" noProof="0" smtClean="0"/>
              <a:t>1/18/2023</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330EA680-D336-4FF7-8B7A-9848BB0A1C32}" type="slidenum">
              <a:rPr lang="en-US" noProof="0" smtClean="0"/>
              <a:t>‹#›</a:t>
            </a:fld>
            <a:endParaRPr lang="en-US" noProof="0"/>
          </a:p>
        </p:txBody>
      </p:sp>
      <p:sp>
        <p:nvSpPr>
          <p:cNvPr id="11" name="Picture Placeholder 10">
            <a:extLst>
              <a:ext uri="{FF2B5EF4-FFF2-40B4-BE49-F238E27FC236}">
                <a16:creationId xmlns:a16="http://schemas.microsoft.com/office/drawing/2014/main" id="{087D12F9-00B3-48A4-8EFB-78ACCA9F99DC}"/>
              </a:ext>
            </a:extLst>
          </p:cNvPr>
          <p:cNvSpPr>
            <a:spLocks noGrp="1"/>
          </p:cNvSpPr>
          <p:nvPr>
            <p:ph type="pic" sz="quarter" idx="13" hasCustomPrompt="1"/>
          </p:nvPr>
        </p:nvSpPr>
        <p:spPr>
          <a:xfrm>
            <a:off x="5482052" y="1318687"/>
            <a:ext cx="2338493" cy="2881988"/>
          </a:xfrm>
          <a:solidFill>
            <a:schemeClr val="bg1">
              <a:lumMod val="95000"/>
            </a:schemeClr>
          </a:solidFill>
        </p:spPr>
        <p:txBody>
          <a:bodyPr anchor="ctr"/>
          <a:lstStyle>
            <a:lvl1pPr marL="0" indent="0" algn="ctr">
              <a:buNone/>
              <a:defRPr sz="1200" i="1"/>
            </a:lvl1pPr>
          </a:lstStyle>
          <a:p>
            <a:r>
              <a:rPr lang="en-US" noProof="0"/>
              <a:t>Pictures of buildings</a:t>
            </a:r>
          </a:p>
        </p:txBody>
      </p:sp>
      <p:sp>
        <p:nvSpPr>
          <p:cNvPr id="12" name="Picture Placeholder 10">
            <a:extLst>
              <a:ext uri="{FF2B5EF4-FFF2-40B4-BE49-F238E27FC236}">
                <a16:creationId xmlns:a16="http://schemas.microsoft.com/office/drawing/2014/main" id="{242B44F9-2E79-4910-8D1A-CE37EF05242B}"/>
              </a:ext>
            </a:extLst>
          </p:cNvPr>
          <p:cNvSpPr>
            <a:spLocks noGrp="1"/>
          </p:cNvSpPr>
          <p:nvPr>
            <p:ph type="pic" sz="quarter" idx="14" hasCustomPrompt="1"/>
          </p:nvPr>
        </p:nvSpPr>
        <p:spPr>
          <a:xfrm>
            <a:off x="1374222" y="3128436"/>
            <a:ext cx="3974629" cy="2424639"/>
          </a:xfrm>
          <a:solidFill>
            <a:schemeClr val="bg1">
              <a:lumMod val="95000"/>
            </a:schemeClr>
          </a:solid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200" i="1"/>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 Pictures of jobs</a:t>
            </a:r>
          </a:p>
        </p:txBody>
      </p:sp>
      <p:sp>
        <p:nvSpPr>
          <p:cNvPr id="13" name="Picture Placeholder 10">
            <a:extLst>
              <a:ext uri="{FF2B5EF4-FFF2-40B4-BE49-F238E27FC236}">
                <a16:creationId xmlns:a16="http://schemas.microsoft.com/office/drawing/2014/main" id="{68412D06-1A64-446B-8E3E-026437ADFB5D}"/>
              </a:ext>
            </a:extLst>
          </p:cNvPr>
          <p:cNvSpPr>
            <a:spLocks noGrp="1"/>
          </p:cNvSpPr>
          <p:nvPr>
            <p:ph type="pic" sz="quarter" idx="15" hasCustomPrompt="1"/>
          </p:nvPr>
        </p:nvSpPr>
        <p:spPr>
          <a:xfrm>
            <a:off x="3600451" y="1318687"/>
            <a:ext cx="1748400" cy="1680173"/>
          </a:xfrm>
          <a:solidFill>
            <a:schemeClr val="bg1">
              <a:lumMod val="95000"/>
            </a:schemeClr>
          </a:solid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200" i="1"/>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Pictures of transportation</a:t>
            </a:r>
          </a:p>
        </p:txBody>
      </p:sp>
      <p:sp>
        <p:nvSpPr>
          <p:cNvPr id="14" name="Picture Placeholder 10">
            <a:extLst>
              <a:ext uri="{FF2B5EF4-FFF2-40B4-BE49-F238E27FC236}">
                <a16:creationId xmlns:a16="http://schemas.microsoft.com/office/drawing/2014/main" id="{3152ED43-82C8-44B9-8B8E-2C0C9CEB1F19}"/>
              </a:ext>
            </a:extLst>
          </p:cNvPr>
          <p:cNvSpPr>
            <a:spLocks noGrp="1"/>
          </p:cNvSpPr>
          <p:nvPr>
            <p:ph type="pic" sz="quarter" idx="16" hasCustomPrompt="1"/>
          </p:nvPr>
        </p:nvSpPr>
        <p:spPr>
          <a:xfrm>
            <a:off x="1374222" y="1318687"/>
            <a:ext cx="2093027" cy="1680173"/>
          </a:xfrm>
          <a:solidFill>
            <a:schemeClr val="bg1">
              <a:lumMod val="95000"/>
            </a:schemeClr>
          </a:solidFill>
        </p:spPr>
        <p:txBody>
          <a:bodyPr anchor="ctr"/>
          <a:lstStyle>
            <a:lvl1pPr marL="0" indent="0" algn="ctr">
              <a:buNone/>
              <a:defRPr sz="1200" i="1"/>
            </a:lvl1pPr>
          </a:lstStyle>
          <a:p>
            <a:r>
              <a:rPr lang="en-US" noProof="0"/>
              <a:t>Pictures of clothing</a:t>
            </a:r>
          </a:p>
        </p:txBody>
      </p:sp>
      <p:sp>
        <p:nvSpPr>
          <p:cNvPr id="19" name="Picture Placeholder 10">
            <a:extLst>
              <a:ext uri="{FF2B5EF4-FFF2-40B4-BE49-F238E27FC236}">
                <a16:creationId xmlns:a16="http://schemas.microsoft.com/office/drawing/2014/main" id="{0BCC3DC8-BDE4-4B07-A8CA-0321A364356B}"/>
              </a:ext>
            </a:extLst>
          </p:cNvPr>
          <p:cNvSpPr>
            <a:spLocks noGrp="1"/>
          </p:cNvSpPr>
          <p:nvPr>
            <p:ph type="pic" sz="quarter" idx="17" hasCustomPrompt="1"/>
          </p:nvPr>
        </p:nvSpPr>
        <p:spPr>
          <a:xfrm>
            <a:off x="5482052" y="4333875"/>
            <a:ext cx="2338493" cy="1219200"/>
          </a:xfrm>
          <a:solidFill>
            <a:schemeClr val="bg1">
              <a:lumMod val="95000"/>
            </a:schemeClr>
          </a:solidFill>
        </p:spPr>
        <p:txBody>
          <a:bodyPr anchor="ctr"/>
          <a:lstStyle>
            <a:lvl1pPr marL="0" marR="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sz="1200" i="1"/>
            </a:lvl1pPr>
          </a:lstStyle>
          <a:p>
            <a:pPr marL="0" marR="0" lvl="0" indent="0" algn="ctr" defTabSz="457200" rtl="0" eaLnBrk="1" fontAlgn="auto" latinLnBrk="0" hangingPunct="1">
              <a:lnSpc>
                <a:spcPct val="100000"/>
              </a:lnSpc>
              <a:spcBef>
                <a:spcPct val="20000"/>
              </a:spcBef>
              <a:spcAft>
                <a:spcPts val="600"/>
              </a:spcAft>
              <a:buClr>
                <a:schemeClr val="accent1"/>
              </a:buClr>
              <a:buSzPct val="115000"/>
              <a:buFont typeface="Arial"/>
              <a:buNone/>
              <a:tabLst/>
              <a:defRPr/>
            </a:pPr>
            <a:r>
              <a:rPr lang="en-US" noProof="0"/>
              <a:t>Pictures of other items that capture the era</a:t>
            </a:r>
          </a:p>
        </p:txBody>
      </p:sp>
      <p:sp>
        <p:nvSpPr>
          <p:cNvPr id="21" name="Text Placeholder 20">
            <a:extLst>
              <a:ext uri="{FF2B5EF4-FFF2-40B4-BE49-F238E27FC236}">
                <a16:creationId xmlns:a16="http://schemas.microsoft.com/office/drawing/2014/main" id="{2E769B50-B286-4700-AFD4-EFDA8F2FBA04}"/>
              </a:ext>
            </a:extLst>
          </p:cNvPr>
          <p:cNvSpPr>
            <a:spLocks noGrp="1"/>
          </p:cNvSpPr>
          <p:nvPr>
            <p:ph type="body" sz="quarter" idx="18" hasCustomPrompt="1"/>
          </p:nvPr>
        </p:nvSpPr>
        <p:spPr>
          <a:xfrm>
            <a:off x="8216900" y="2507046"/>
            <a:ext cx="2679698" cy="3349763"/>
          </a:xfrm>
        </p:spPr>
        <p:txBody>
          <a:bodyPr/>
          <a:lstStyle>
            <a:lvl1pPr marL="0" indent="0" algn="r">
              <a:buNone/>
              <a:defRPr/>
            </a:lvl1pPr>
            <a:lvl2pPr marL="457200" indent="0" algn="r">
              <a:buNone/>
              <a:defRPr/>
            </a:lvl2pPr>
            <a:lvl3pPr marL="914400" indent="0" algn="r">
              <a:buNone/>
              <a:defRPr/>
            </a:lvl3pPr>
            <a:lvl4pPr marL="1371600" indent="0" algn="r">
              <a:buNone/>
              <a:defRPr/>
            </a:lvl4pPr>
            <a:lvl5pPr marL="1828800" indent="0" algn="r">
              <a:buNone/>
              <a:defRPr/>
            </a:lvl5pPr>
          </a:lstStyle>
          <a:p>
            <a:pPr lvl="0"/>
            <a:r>
              <a:rPr lang="en-US" noProof="0"/>
              <a:t>Subheader</a:t>
            </a:r>
          </a:p>
        </p:txBody>
      </p:sp>
    </p:spTree>
    <p:extLst>
      <p:ext uri="{BB962C8B-B14F-4D97-AF65-F5344CB8AC3E}">
        <p14:creationId xmlns:p14="http://schemas.microsoft.com/office/powerpoint/2010/main" val="2316443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lumn + Photo">
    <p:spTree>
      <p:nvGrpSpPr>
        <p:cNvPr id="1" name=""/>
        <p:cNvGrpSpPr/>
        <p:nvPr/>
      </p:nvGrpSpPr>
      <p:grpSpPr>
        <a:xfrm>
          <a:off x="0" y="0"/>
          <a:ext cx="0" cy="0"/>
          <a:chOff x="0" y="0"/>
          <a:chExt cx="0" cy="0"/>
        </a:xfrm>
      </p:grpSpPr>
      <p:cxnSp>
        <p:nvCxnSpPr>
          <p:cNvPr id="8" name="Straight Connector 7"/>
          <p:cNvCxnSpPr>
            <a:cxnSpLocks/>
          </p:cNvCxnSpPr>
          <p:nvPr/>
        </p:nvCxnSpPr>
        <p:spPr>
          <a:xfrm>
            <a:off x="3498694" y="2421466"/>
            <a:ext cx="740731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498694" y="982132"/>
            <a:ext cx="7397903" cy="1303867"/>
          </a:xfrm>
        </p:spPr>
        <p:txBody>
          <a:bodyPr/>
          <a:lstStyle/>
          <a:p>
            <a:r>
              <a:rPr lang="en-US" noProof="0"/>
              <a:t>Click to edit Master title style</a:t>
            </a:r>
          </a:p>
        </p:txBody>
      </p:sp>
      <p:sp>
        <p:nvSpPr>
          <p:cNvPr id="3" name="Content Placeholder 2"/>
          <p:cNvSpPr>
            <a:spLocks noGrp="1"/>
          </p:cNvSpPr>
          <p:nvPr>
            <p:ph sz="half" idx="1"/>
          </p:nvPr>
        </p:nvSpPr>
        <p:spPr>
          <a:xfrm>
            <a:off x="3498694" y="2560320"/>
            <a:ext cx="3580381" cy="3310128"/>
          </a:xfrm>
        </p:spPr>
        <p:txBody>
          <a:bodyP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7316216" y="2560320"/>
            <a:ext cx="3580381" cy="3310128"/>
          </a:xfrm>
        </p:spPr>
        <p:txBody>
          <a:bodyP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846CE7D5-CF57-46EF-B807-FDD0502418D4}" type="datetimeFigureOut">
              <a:rPr lang="en-US" noProof="0" smtClean="0"/>
              <a:t>1/18/2023</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330EA680-D336-4FF7-8B7A-9848BB0A1C32}" type="slidenum">
              <a:rPr lang="en-US" noProof="0" smtClean="0"/>
              <a:t>‹#›</a:t>
            </a:fld>
            <a:endParaRPr lang="en-US" noProof="0"/>
          </a:p>
        </p:txBody>
      </p:sp>
      <p:sp>
        <p:nvSpPr>
          <p:cNvPr id="10" name="Parallelogram 9">
            <a:extLst>
              <a:ext uri="{FF2B5EF4-FFF2-40B4-BE49-F238E27FC236}">
                <a16:creationId xmlns:a16="http://schemas.microsoft.com/office/drawing/2014/main" id="{9C4F6082-2952-43DC-9B9C-74C88B262CE9}"/>
              </a:ext>
            </a:extLst>
          </p:cNvPr>
          <p:cNvSpPr/>
          <p:nvPr userDrawn="1"/>
        </p:nvSpPr>
        <p:spPr>
          <a:xfrm rot="5400000">
            <a:off x="388783" y="2483417"/>
            <a:ext cx="3220061" cy="3373452"/>
          </a:xfrm>
          <a:prstGeom prst="parallelogram">
            <a:avLst>
              <a:gd name="adj" fmla="val 12608"/>
            </a:avLst>
          </a:prstGeom>
          <a:gradFill>
            <a:gsLst>
              <a:gs pos="11000">
                <a:schemeClr val="tx1">
                  <a:alpha val="0"/>
                </a:schemeClr>
              </a:gs>
              <a:gs pos="100000">
                <a:schemeClr val="tx1"/>
              </a:gs>
            </a:gsLst>
            <a:lin ang="5400000" scaled="1"/>
          </a:gradFill>
          <a:ln>
            <a:noFill/>
          </a:ln>
          <a:effectLst>
            <a:softEdge rad="317500"/>
          </a:effectLst>
          <a:scene3d>
            <a:camera prst="orthographicFront"/>
            <a:lightRig rig="threePt" dir="t">
              <a:rot lat="0" lon="0" rev="20400000"/>
            </a:lightRig>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Rounded Corners 10">
            <a:extLst>
              <a:ext uri="{FF2B5EF4-FFF2-40B4-BE49-F238E27FC236}">
                <a16:creationId xmlns:a16="http://schemas.microsoft.com/office/drawing/2014/main" id="{67618976-780E-4131-85CD-66F013F5ACDE}"/>
              </a:ext>
            </a:extLst>
          </p:cNvPr>
          <p:cNvSpPr/>
          <p:nvPr userDrawn="1"/>
        </p:nvSpPr>
        <p:spPr>
          <a:xfrm rot="-120000">
            <a:off x="211380" y="1442831"/>
            <a:ext cx="3220061" cy="3910358"/>
          </a:xfrm>
          <a:prstGeom prst="roundRect">
            <a:avLst>
              <a:gd name="adj" fmla="val 454"/>
            </a:avLst>
          </a:prstGeom>
          <a:blipFill dpi="0" rotWithShape="1">
            <a:blip r:embed="rId2" cstate="screen">
              <a:extLst>
                <a:ext uri="{BEBA8EAE-BF5A-486C-A8C5-ECC9F3942E4B}">
                  <a14:imgProps xmlns:a14="http://schemas.microsoft.com/office/drawing/2010/main">
                    <a14:imgLayer r:embed="rId3">
                      <a14:imgEffect>
                        <a14:sharpenSoften amount="64000"/>
                      </a14:imgEffect>
                      <a14:imgEffect>
                        <a14:saturation sat="0"/>
                      </a14:imgEffect>
                      <a14:imgEffect>
                        <a14:brightnessContrast bright="4000"/>
                      </a14:imgEffect>
                    </a14:imgLayer>
                  </a14:imgProps>
                </a:ext>
                <a:ext uri="{28A0092B-C50C-407E-A947-70E740481C1C}">
                  <a14:useLocalDpi xmlns:a14="http://schemas.microsoft.com/office/drawing/2010/main"/>
                </a:ext>
              </a:extLst>
            </a:blip>
            <a:srcRect/>
            <a:tile tx="0" ty="0" sx="20000" sy="20000" flip="xy" algn="tl"/>
          </a:blipFill>
          <a:ln>
            <a:noFill/>
          </a:ln>
          <a:effectLst/>
          <a:scene3d>
            <a:camera prst="orthographicFront"/>
            <a:lightRig rig="threePt" dir="t">
              <a:rot lat="0" lon="0" rev="20400000"/>
            </a:lightRig>
          </a:scene3d>
          <a:sp3d>
            <a:bevelT w="1270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Picture Placeholder 17">
            <a:extLst>
              <a:ext uri="{FF2B5EF4-FFF2-40B4-BE49-F238E27FC236}">
                <a16:creationId xmlns:a16="http://schemas.microsoft.com/office/drawing/2014/main" id="{01E4A9BC-C863-435A-8A18-508AE86DCBB7}"/>
              </a:ext>
            </a:extLst>
          </p:cNvPr>
          <p:cNvSpPr>
            <a:spLocks noGrp="1"/>
          </p:cNvSpPr>
          <p:nvPr>
            <p:ph type="pic" sz="quarter" idx="14" hasCustomPrompt="1"/>
          </p:nvPr>
        </p:nvSpPr>
        <p:spPr>
          <a:xfrm rot="-120000" flipH="1">
            <a:off x="422103" y="1691853"/>
            <a:ext cx="2736000" cy="3367314"/>
          </a:xfrm>
          <a:solidFill>
            <a:schemeClr val="tx1">
              <a:lumMod val="75000"/>
              <a:lumOff val="25000"/>
            </a:schemeClr>
          </a:solidFill>
          <a:effectLst>
            <a:innerShdw blurRad="25400" dist="12700" dir="13500000">
              <a:prstClr val="black">
                <a:alpha val="16000"/>
              </a:prstClr>
            </a:innerShdw>
          </a:effectLst>
        </p:spPr>
        <p:txBody>
          <a:bodyPr lIns="180000" rIns="180000" anchor="ctr"/>
          <a:lstStyle>
            <a:lvl1pPr marL="0" indent="0" algn="ctr">
              <a:buNone/>
              <a:defRPr sz="1600" i="1">
                <a:solidFill>
                  <a:schemeClr val="bg1"/>
                </a:solidFill>
                <a:latin typeface="+mn-lt"/>
                <a:cs typeface="Times New Roman" panose="02020603050405020304" pitchFamily="18" charset="0"/>
              </a:defRPr>
            </a:lvl1pPr>
          </a:lstStyle>
          <a:p>
            <a:r>
              <a:rPr lang="en-US" noProof="0"/>
              <a:t>Insert Photo or Drag &amp; Drop your Photo</a:t>
            </a:r>
          </a:p>
        </p:txBody>
      </p:sp>
    </p:spTree>
    <p:extLst>
      <p:ext uri="{BB962C8B-B14F-4D97-AF65-F5344CB8AC3E}">
        <p14:creationId xmlns:p14="http://schemas.microsoft.com/office/powerpoint/2010/main" val="7538828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ig Photo">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CE66FB-7564-43B1-9A0A-6594394A243B}"/>
              </a:ext>
            </a:extLst>
          </p:cNvPr>
          <p:cNvSpPr/>
          <p:nvPr userDrawn="1"/>
        </p:nvSpPr>
        <p:spPr>
          <a:xfrm>
            <a:off x="476250" y="476250"/>
            <a:ext cx="11239500" cy="592455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Picture Placeholder 10">
            <a:extLst>
              <a:ext uri="{FF2B5EF4-FFF2-40B4-BE49-F238E27FC236}">
                <a16:creationId xmlns:a16="http://schemas.microsoft.com/office/drawing/2014/main" id="{D335E96D-A567-4898-B2BA-3B8C2F40BA6E}"/>
              </a:ext>
            </a:extLst>
          </p:cNvPr>
          <p:cNvSpPr>
            <a:spLocks noGrp="1"/>
          </p:cNvSpPr>
          <p:nvPr>
            <p:ph type="pic" sz="quarter" idx="10" hasCustomPrompt="1"/>
          </p:nvPr>
        </p:nvSpPr>
        <p:spPr>
          <a:xfrm>
            <a:off x="552000" y="567000"/>
            <a:ext cx="11088000" cy="5724000"/>
          </a:xfrm>
          <a:solidFill>
            <a:schemeClr val="bg1">
              <a:lumMod val="95000"/>
            </a:schemeClr>
          </a:solidFill>
        </p:spPr>
        <p:txBody>
          <a:bodyPr anchor="ctr"/>
          <a:lstStyle>
            <a:lvl1pPr marL="0" indent="0" algn="ctr">
              <a:buNone/>
              <a:defRPr sz="1600" i="1">
                <a:solidFill>
                  <a:schemeClr val="tx1">
                    <a:lumMod val="85000"/>
                    <a:lumOff val="15000"/>
                  </a:schemeClr>
                </a:solidFill>
              </a:defRPr>
            </a:lvl1pPr>
          </a:lstStyle>
          <a:p>
            <a:r>
              <a:rPr lang="en-US" noProof="0"/>
              <a:t>Insert an iconic picture from the era</a:t>
            </a:r>
          </a:p>
        </p:txBody>
      </p:sp>
      <p:sp>
        <p:nvSpPr>
          <p:cNvPr id="2" name="Title 1"/>
          <p:cNvSpPr>
            <a:spLocks noGrp="1"/>
          </p:cNvSpPr>
          <p:nvPr>
            <p:ph type="title"/>
          </p:nvPr>
        </p:nvSpPr>
        <p:spPr>
          <a:xfrm>
            <a:off x="1295402" y="692939"/>
            <a:ext cx="9601196" cy="751418"/>
          </a:xfrm>
        </p:spPr>
        <p:txBody>
          <a:bodyPr/>
          <a:lstStyle/>
          <a:p>
            <a:r>
              <a:rPr lang="en-US" noProof="0"/>
              <a:t>Click to edit Master title style</a:t>
            </a:r>
          </a:p>
        </p:txBody>
      </p:sp>
      <p:pic>
        <p:nvPicPr>
          <p:cNvPr id="7" name="Picture 6" descr="HD-PanelContent-GrommetsCombined.png">
            <a:extLst>
              <a:ext uri="{FF2B5EF4-FFF2-40B4-BE49-F238E27FC236}">
                <a16:creationId xmlns:a16="http://schemas.microsoft.com/office/drawing/2014/main" id="{EE5D561D-B993-4D57-A306-77777AD9090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28661" y="631069"/>
            <a:ext cx="240481" cy="238041"/>
          </a:xfrm>
          <a:prstGeom prst="ellipse">
            <a:avLst/>
          </a:prstGeom>
          <a:effectLst>
            <a:outerShdw blurRad="12700" dir="2700000" sx="102000" sy="102000" algn="tl" rotWithShape="0">
              <a:prstClr val="black">
                <a:alpha val="40000"/>
              </a:prstClr>
            </a:outerShdw>
          </a:effectLst>
        </p:spPr>
      </p:pic>
      <p:pic>
        <p:nvPicPr>
          <p:cNvPr id="8" name="Picture 7" descr="HD-PanelContent-GrommetsCombined.png">
            <a:extLst>
              <a:ext uri="{FF2B5EF4-FFF2-40B4-BE49-F238E27FC236}">
                <a16:creationId xmlns:a16="http://schemas.microsoft.com/office/drawing/2014/main" id="{56E46F13-579D-42C5-8CB9-411911275FA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1322858" y="631069"/>
            <a:ext cx="240481" cy="238041"/>
          </a:xfrm>
          <a:prstGeom prst="ellipse">
            <a:avLst/>
          </a:prstGeom>
          <a:effectLst>
            <a:outerShdw blurRad="12700" dir="2700000" sx="102000" sy="102000" algn="tl" rotWithShape="0">
              <a:prstClr val="black">
                <a:alpha val="40000"/>
              </a:prstClr>
            </a:outerShdw>
          </a:effectLst>
        </p:spPr>
      </p:pic>
      <p:pic>
        <p:nvPicPr>
          <p:cNvPr id="9" name="Picture 8" descr="HD-PanelContent-GrommetsCombined.png">
            <a:extLst>
              <a:ext uri="{FF2B5EF4-FFF2-40B4-BE49-F238E27FC236}">
                <a16:creationId xmlns:a16="http://schemas.microsoft.com/office/drawing/2014/main" id="{E055F617-AE0E-412B-BD58-B6C6F1E57E2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28661" y="5996029"/>
            <a:ext cx="240481" cy="238041"/>
          </a:xfrm>
          <a:prstGeom prst="ellipse">
            <a:avLst/>
          </a:prstGeom>
          <a:effectLst>
            <a:outerShdw blurRad="12700" dir="2700000" sx="102000" sy="102000" algn="tl" rotWithShape="0">
              <a:prstClr val="black">
                <a:alpha val="40000"/>
              </a:prstClr>
            </a:outerShdw>
          </a:effectLst>
        </p:spPr>
      </p:pic>
      <p:pic>
        <p:nvPicPr>
          <p:cNvPr id="10" name="Picture 9" descr="HD-PanelContent-GrommetsCombined.png">
            <a:extLst>
              <a:ext uri="{FF2B5EF4-FFF2-40B4-BE49-F238E27FC236}">
                <a16:creationId xmlns:a16="http://schemas.microsoft.com/office/drawing/2014/main" id="{E6A3ABD2-1E11-490E-83ED-21CCB187892B}"/>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1322858" y="5996029"/>
            <a:ext cx="240481" cy="238041"/>
          </a:xfrm>
          <a:prstGeom prst="ellipse">
            <a:avLst/>
          </a:prstGeom>
          <a:effectLst>
            <a:outerShdw blurRad="12700" dir="2700000" sx="102000" sy="102000" algn="tl" rotWithShape="0">
              <a:prstClr val="black">
                <a:alpha val="40000"/>
              </a:prstClr>
            </a:outerShdw>
          </a:effectLst>
        </p:spPr>
      </p:pic>
    </p:spTree>
    <p:extLst>
      <p:ext uri="{BB962C8B-B14F-4D97-AF65-F5344CB8AC3E}">
        <p14:creationId xmlns:p14="http://schemas.microsoft.com/office/powerpoint/2010/main" val="27780415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 Right Photo">
    <p:spTree>
      <p:nvGrpSpPr>
        <p:cNvPr id="1" name=""/>
        <p:cNvGrpSpPr/>
        <p:nvPr/>
      </p:nvGrpSpPr>
      <p:grpSpPr>
        <a:xfrm>
          <a:off x="0" y="0"/>
          <a:ext cx="0" cy="0"/>
          <a:chOff x="0" y="0"/>
          <a:chExt cx="0" cy="0"/>
        </a:xfrm>
      </p:grpSpPr>
      <p:cxnSp>
        <p:nvCxnSpPr>
          <p:cNvPr id="8" name="Straight Connector 7"/>
          <p:cNvCxnSpPr>
            <a:cxnSpLocks/>
          </p:cNvCxnSpPr>
          <p:nvPr/>
        </p:nvCxnSpPr>
        <p:spPr>
          <a:xfrm>
            <a:off x="1295401" y="2421466"/>
            <a:ext cx="358038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hasCustomPrompt="1"/>
          </p:nvPr>
        </p:nvSpPr>
        <p:spPr>
          <a:xfrm>
            <a:off x="1295403" y="982132"/>
            <a:ext cx="3580380" cy="1303867"/>
          </a:xfrm>
        </p:spPr>
        <p:txBody>
          <a:bodyPr/>
          <a:lstStyle>
            <a:lvl1pPr algn="l">
              <a:defRPr/>
            </a:lvl1pPr>
          </a:lstStyle>
          <a:p>
            <a:r>
              <a:rPr lang="en-US" noProof="0"/>
              <a:t>Click to edit title</a:t>
            </a:r>
          </a:p>
        </p:txBody>
      </p:sp>
      <p:sp>
        <p:nvSpPr>
          <p:cNvPr id="3" name="Content Placeholder 2"/>
          <p:cNvSpPr>
            <a:spLocks noGrp="1"/>
          </p:cNvSpPr>
          <p:nvPr>
            <p:ph sz="half" idx="1"/>
          </p:nvPr>
        </p:nvSpPr>
        <p:spPr>
          <a:xfrm>
            <a:off x="1295401" y="2560320"/>
            <a:ext cx="3580381" cy="3310128"/>
          </a:xfrm>
        </p:spPr>
        <p:txBody>
          <a:bodyP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846CE7D5-CF57-46EF-B807-FDD0502418D4}" type="datetimeFigureOut">
              <a:rPr lang="en-US" noProof="0" smtClean="0"/>
              <a:t>1/18/2023</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330EA680-D336-4FF7-8B7A-9848BB0A1C32}" type="slidenum">
              <a:rPr lang="en-US" noProof="0" smtClean="0"/>
              <a:t>‹#›</a:t>
            </a:fld>
            <a:endParaRPr lang="en-US" noProof="0"/>
          </a:p>
        </p:txBody>
      </p:sp>
      <p:sp>
        <p:nvSpPr>
          <p:cNvPr id="10" name="Parallelogram 9">
            <a:extLst>
              <a:ext uri="{FF2B5EF4-FFF2-40B4-BE49-F238E27FC236}">
                <a16:creationId xmlns:a16="http://schemas.microsoft.com/office/drawing/2014/main" id="{9C4F6082-2952-43DC-9B9C-74C88B262CE9}"/>
              </a:ext>
            </a:extLst>
          </p:cNvPr>
          <p:cNvSpPr/>
          <p:nvPr userDrawn="1"/>
        </p:nvSpPr>
        <p:spPr>
          <a:xfrm rot="5400000">
            <a:off x="6801681" y="1316976"/>
            <a:ext cx="4037344" cy="5975391"/>
          </a:xfrm>
          <a:prstGeom prst="parallelogram">
            <a:avLst>
              <a:gd name="adj" fmla="val 12608"/>
            </a:avLst>
          </a:prstGeom>
          <a:gradFill>
            <a:gsLst>
              <a:gs pos="11000">
                <a:schemeClr val="tx1">
                  <a:alpha val="0"/>
                </a:schemeClr>
              </a:gs>
              <a:gs pos="100000">
                <a:schemeClr val="tx1"/>
              </a:gs>
            </a:gsLst>
            <a:lin ang="5400000" scaled="1"/>
          </a:gradFill>
          <a:ln>
            <a:noFill/>
          </a:ln>
          <a:effectLst>
            <a:softEdge rad="317500"/>
          </a:effectLst>
          <a:scene3d>
            <a:camera prst="orthographicFront"/>
            <a:lightRig rig="threePt" dir="t">
              <a:rot lat="0" lon="0" rev="20400000"/>
            </a:lightRig>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Rounded Corners 10">
            <a:extLst>
              <a:ext uri="{FF2B5EF4-FFF2-40B4-BE49-F238E27FC236}">
                <a16:creationId xmlns:a16="http://schemas.microsoft.com/office/drawing/2014/main" id="{67618976-780E-4131-85CD-66F013F5ACDE}"/>
              </a:ext>
            </a:extLst>
          </p:cNvPr>
          <p:cNvSpPr/>
          <p:nvPr userDrawn="1"/>
        </p:nvSpPr>
        <p:spPr>
          <a:xfrm rot="-120000">
            <a:off x="5372113" y="869568"/>
            <a:ext cx="5703690" cy="4902845"/>
          </a:xfrm>
          <a:prstGeom prst="roundRect">
            <a:avLst>
              <a:gd name="adj" fmla="val 454"/>
            </a:avLst>
          </a:prstGeom>
          <a:blipFill dpi="0" rotWithShape="1">
            <a:blip r:embed="rId2" cstate="screen">
              <a:extLst>
                <a:ext uri="{BEBA8EAE-BF5A-486C-A8C5-ECC9F3942E4B}">
                  <a14:imgProps xmlns:a14="http://schemas.microsoft.com/office/drawing/2010/main">
                    <a14:imgLayer r:embed="rId3">
                      <a14:imgEffect>
                        <a14:sharpenSoften amount="64000"/>
                      </a14:imgEffect>
                      <a14:imgEffect>
                        <a14:saturation sat="0"/>
                      </a14:imgEffect>
                      <a14:imgEffect>
                        <a14:brightnessContrast bright="4000"/>
                      </a14:imgEffect>
                    </a14:imgLayer>
                  </a14:imgProps>
                </a:ext>
                <a:ext uri="{28A0092B-C50C-407E-A947-70E740481C1C}">
                  <a14:useLocalDpi xmlns:a14="http://schemas.microsoft.com/office/drawing/2010/main"/>
                </a:ext>
              </a:extLst>
            </a:blip>
            <a:srcRect/>
            <a:tile tx="0" ty="0" sx="20000" sy="20000" flip="xy" algn="tl"/>
          </a:blipFill>
          <a:ln>
            <a:noFill/>
          </a:ln>
          <a:effectLst/>
          <a:scene3d>
            <a:camera prst="orthographicFront"/>
            <a:lightRig rig="threePt" dir="t">
              <a:rot lat="0" lon="0" rev="20400000"/>
            </a:lightRig>
          </a:scene3d>
          <a:sp3d>
            <a:bevelT w="12700" h="63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Picture Placeholder 17">
            <a:extLst>
              <a:ext uri="{FF2B5EF4-FFF2-40B4-BE49-F238E27FC236}">
                <a16:creationId xmlns:a16="http://schemas.microsoft.com/office/drawing/2014/main" id="{01E4A9BC-C863-435A-8A18-508AE86DCBB7}"/>
              </a:ext>
            </a:extLst>
          </p:cNvPr>
          <p:cNvSpPr>
            <a:spLocks noGrp="1"/>
          </p:cNvSpPr>
          <p:nvPr>
            <p:ph type="pic" sz="quarter" idx="14" hasCustomPrompt="1"/>
          </p:nvPr>
        </p:nvSpPr>
        <p:spPr>
          <a:xfrm rot="-120000" flipH="1">
            <a:off x="5584031" y="1077708"/>
            <a:ext cx="5279854" cy="4486565"/>
          </a:xfrm>
          <a:solidFill>
            <a:schemeClr val="tx1">
              <a:lumMod val="75000"/>
              <a:lumOff val="25000"/>
            </a:schemeClr>
          </a:solidFill>
          <a:effectLst>
            <a:innerShdw blurRad="25400" dist="12700" dir="13500000">
              <a:prstClr val="black">
                <a:alpha val="16000"/>
              </a:prstClr>
            </a:innerShdw>
          </a:effectLst>
        </p:spPr>
        <p:txBody>
          <a:bodyPr lIns="180000" rIns="180000" anchor="ctr"/>
          <a:lstStyle>
            <a:lvl1pPr marL="0" indent="0" algn="ctr">
              <a:buNone/>
              <a:defRPr sz="1600" i="1">
                <a:solidFill>
                  <a:schemeClr val="bg1"/>
                </a:solidFill>
                <a:latin typeface="+mn-lt"/>
                <a:cs typeface="Times New Roman" panose="02020603050405020304" pitchFamily="18" charset="0"/>
              </a:defRPr>
            </a:lvl1pPr>
          </a:lstStyle>
          <a:p>
            <a:r>
              <a:rPr lang="en-US" noProof="0"/>
              <a:t>Insert Photo or Drag &amp; Drop your Photo</a:t>
            </a:r>
          </a:p>
        </p:txBody>
      </p:sp>
    </p:spTree>
    <p:extLst>
      <p:ext uri="{BB962C8B-B14F-4D97-AF65-F5344CB8AC3E}">
        <p14:creationId xmlns:p14="http://schemas.microsoft.com/office/powerpoint/2010/main" val="2385833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 + Content Alt">
    <p:spTree>
      <p:nvGrpSpPr>
        <p:cNvPr id="1" name=""/>
        <p:cNvGrpSpPr/>
        <p:nvPr/>
      </p:nvGrpSpPr>
      <p:grpSpPr>
        <a:xfrm>
          <a:off x="0" y="0"/>
          <a:ext cx="0" cy="0"/>
          <a:chOff x="0" y="0"/>
          <a:chExt cx="0" cy="0"/>
        </a:xfrm>
      </p:grpSpPr>
      <p:pic>
        <p:nvPicPr>
          <p:cNvPr id="9" name="Picture 8" descr="HD-PanelContent-GrommetsCombined.png">
            <a:extLst>
              <a:ext uri="{FF2B5EF4-FFF2-40B4-BE49-F238E27FC236}">
                <a16:creationId xmlns:a16="http://schemas.microsoft.com/office/drawing/2014/main" id="{7BD0150C-9F76-4D95-80BF-675693B48FA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88825" cy="6856214"/>
          </a:xfrm>
          <a:prstGeom prst="rect">
            <a:avLst/>
          </a:prstGeom>
        </p:spPr>
      </p:pic>
      <p:cxnSp>
        <p:nvCxnSpPr>
          <p:cNvPr id="7" name="Straight Connector 6"/>
          <p:cNvCxnSpPr>
            <a:cxnSpLocks/>
          </p:cNvCxnSpPr>
          <p:nvPr/>
        </p:nvCxnSpPr>
        <p:spPr>
          <a:xfrm>
            <a:off x="1295401" y="2421466"/>
            <a:ext cx="4669665"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hasCustomPrompt="1"/>
          </p:nvPr>
        </p:nvSpPr>
        <p:spPr>
          <a:xfrm>
            <a:off x="1295402" y="982132"/>
            <a:ext cx="4669664" cy="1303867"/>
          </a:xfrm>
        </p:spPr>
        <p:txBody>
          <a:bodyPr/>
          <a:lstStyle/>
          <a:p>
            <a:r>
              <a:rPr lang="en-US"/>
              <a:t>Click to edit title</a:t>
            </a:r>
          </a:p>
        </p:txBody>
      </p:sp>
      <p:sp>
        <p:nvSpPr>
          <p:cNvPr id="3" name="Content Placeholder 2"/>
          <p:cNvSpPr>
            <a:spLocks noGrp="1"/>
          </p:cNvSpPr>
          <p:nvPr>
            <p:ph idx="1"/>
          </p:nvPr>
        </p:nvSpPr>
        <p:spPr>
          <a:xfrm>
            <a:off x="1295401" y="2556932"/>
            <a:ext cx="4669666" cy="33189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11" name="Content Placeholder 2">
            <a:extLst>
              <a:ext uri="{FF2B5EF4-FFF2-40B4-BE49-F238E27FC236}">
                <a16:creationId xmlns:a16="http://schemas.microsoft.com/office/drawing/2014/main" id="{68FEA8B0-7C15-481C-885B-E54C78BC32E7}"/>
              </a:ext>
            </a:extLst>
          </p:cNvPr>
          <p:cNvSpPr>
            <a:spLocks noGrp="1"/>
          </p:cNvSpPr>
          <p:nvPr>
            <p:ph idx="13"/>
          </p:nvPr>
        </p:nvSpPr>
        <p:spPr>
          <a:xfrm>
            <a:off x="6226935" y="982132"/>
            <a:ext cx="4669666" cy="41265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13">
            <a:extLst>
              <a:ext uri="{FF2B5EF4-FFF2-40B4-BE49-F238E27FC236}">
                <a16:creationId xmlns:a16="http://schemas.microsoft.com/office/drawing/2014/main" id="{8DCEB7F9-6056-41AE-93D6-C5D4C94C8F50}"/>
              </a:ext>
            </a:extLst>
          </p:cNvPr>
          <p:cNvSpPr>
            <a:spLocks noGrp="1"/>
          </p:cNvSpPr>
          <p:nvPr>
            <p:ph type="body" sz="quarter" idx="14" hasCustomPrompt="1"/>
          </p:nvPr>
        </p:nvSpPr>
        <p:spPr>
          <a:xfrm rot="21043309">
            <a:off x="8122162" y="5338536"/>
            <a:ext cx="2746356" cy="425315"/>
          </a:xfrm>
        </p:spPr>
        <p:txBody>
          <a:bodyPr/>
          <a:lstStyle>
            <a:lvl1pPr marL="0" indent="0" algn="r">
              <a:buNone/>
              <a:defRPr i="0">
                <a:latin typeface="Lucida Handwriting" panose="03010101010101010101" pitchFamily="66"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Generation XYZ</a:t>
            </a:r>
            <a:endParaRPr lang="en-ZA"/>
          </a:p>
        </p:txBody>
      </p:sp>
    </p:spTree>
    <p:extLst>
      <p:ext uri="{BB962C8B-B14F-4D97-AF65-F5344CB8AC3E}">
        <p14:creationId xmlns:p14="http://schemas.microsoft.com/office/powerpoint/2010/main" val="17205194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Points">
    <p:spTree>
      <p:nvGrpSpPr>
        <p:cNvPr id="1" name=""/>
        <p:cNvGrpSpPr/>
        <p:nvPr/>
      </p:nvGrpSpPr>
      <p:grpSpPr>
        <a:xfrm>
          <a:off x="0" y="0"/>
          <a:ext cx="0" cy="0"/>
          <a:chOff x="0" y="0"/>
          <a:chExt cx="0" cy="0"/>
        </a:xfrm>
      </p:grpSpPr>
      <p:sp>
        <p:nvSpPr>
          <p:cNvPr id="2" name="Title 1"/>
          <p:cNvSpPr>
            <a:spLocks noGrp="1"/>
          </p:cNvSpPr>
          <p:nvPr>
            <p:ph type="title"/>
          </p:nvPr>
        </p:nvSpPr>
        <p:spPr>
          <a:xfrm>
            <a:off x="1295400" y="979709"/>
            <a:ext cx="9601197"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1295400" y="3073155"/>
            <a:ext cx="9601197" cy="520392"/>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6" name="Straight Connector 15"/>
          <p:cNvCxnSpPr/>
          <p:nvPr/>
        </p:nvCxnSpPr>
        <p:spPr>
          <a:xfrm>
            <a:off x="2012723" y="2937688"/>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8" name="Content Placeholder 2">
            <a:extLst>
              <a:ext uri="{FF2B5EF4-FFF2-40B4-BE49-F238E27FC236}">
                <a16:creationId xmlns:a16="http://schemas.microsoft.com/office/drawing/2014/main" id="{4202A890-9091-4399-80AF-8AF212A1ED43}"/>
              </a:ext>
            </a:extLst>
          </p:cNvPr>
          <p:cNvSpPr>
            <a:spLocks noGrp="1"/>
          </p:cNvSpPr>
          <p:nvPr>
            <p:ph idx="13" hasCustomPrompt="1"/>
          </p:nvPr>
        </p:nvSpPr>
        <p:spPr>
          <a:xfrm>
            <a:off x="1295401" y="3864479"/>
            <a:ext cx="2952000" cy="1109133"/>
          </a:xfrm>
          <a:ln w="44450" cap="sq" cmpd="thinThick">
            <a:solidFill>
              <a:schemeClr val="accent1"/>
            </a:solidFill>
            <a:miter lim="800000"/>
          </a:ln>
        </p:spPr>
        <p:txBody>
          <a:bodyPr anchor="ctr"/>
          <a:lstStyle>
            <a:lvl1pPr marL="0" indent="0" algn="ctr">
              <a:buNone/>
              <a:defRPr/>
            </a:lvl1pPr>
            <a:lvl2pPr marL="457200" indent="0" algn="ctr">
              <a:buNone/>
              <a:defRPr/>
            </a:lvl2pPr>
            <a:lvl3pPr marL="914400" indent="0" algn="ctr">
              <a:buNone/>
              <a:defRPr/>
            </a:lvl3pPr>
          </a:lstStyle>
          <a:p>
            <a:pPr lvl="0"/>
            <a:r>
              <a:rPr lang="en-US"/>
              <a:t>Description</a:t>
            </a:r>
          </a:p>
        </p:txBody>
      </p:sp>
      <p:sp>
        <p:nvSpPr>
          <p:cNvPr id="9" name="Content Placeholder 2">
            <a:extLst>
              <a:ext uri="{FF2B5EF4-FFF2-40B4-BE49-F238E27FC236}">
                <a16:creationId xmlns:a16="http://schemas.microsoft.com/office/drawing/2014/main" id="{F1661F6C-2BB1-41AF-BF4C-144E940F7B25}"/>
              </a:ext>
            </a:extLst>
          </p:cNvPr>
          <p:cNvSpPr>
            <a:spLocks noGrp="1"/>
          </p:cNvSpPr>
          <p:nvPr>
            <p:ph idx="14" hasCustomPrompt="1"/>
          </p:nvPr>
        </p:nvSpPr>
        <p:spPr>
          <a:xfrm>
            <a:off x="4620000" y="3864479"/>
            <a:ext cx="2952000" cy="1109133"/>
          </a:xfrm>
          <a:ln w="44450" cap="sq" cmpd="thinThick">
            <a:solidFill>
              <a:schemeClr val="accent3"/>
            </a:solidFill>
            <a:miter lim="800000"/>
          </a:ln>
        </p:spPr>
        <p:txBody>
          <a:bodyPr anchor="ctr"/>
          <a:lstStyle>
            <a:lvl1pPr marL="0" indent="0" algn="ctr">
              <a:buNone/>
              <a:defRPr/>
            </a:lvl1pPr>
            <a:lvl2pPr marL="457200" indent="0" algn="ctr">
              <a:buNone/>
              <a:defRPr/>
            </a:lvl2pPr>
            <a:lvl3pPr marL="914400" indent="0" algn="ctr">
              <a:buNone/>
              <a:defRPr/>
            </a:lvl3pPr>
          </a:lstStyle>
          <a:p>
            <a:pPr lvl="0"/>
            <a:r>
              <a:rPr lang="en-US"/>
              <a:t>Description</a:t>
            </a:r>
          </a:p>
        </p:txBody>
      </p:sp>
      <p:sp>
        <p:nvSpPr>
          <p:cNvPr id="10" name="Content Placeholder 2">
            <a:extLst>
              <a:ext uri="{FF2B5EF4-FFF2-40B4-BE49-F238E27FC236}">
                <a16:creationId xmlns:a16="http://schemas.microsoft.com/office/drawing/2014/main" id="{3AFB258B-8362-4F6C-94EF-7C1F32CEBF2D}"/>
              </a:ext>
            </a:extLst>
          </p:cNvPr>
          <p:cNvSpPr>
            <a:spLocks noGrp="1"/>
          </p:cNvSpPr>
          <p:nvPr>
            <p:ph idx="15" hasCustomPrompt="1"/>
          </p:nvPr>
        </p:nvSpPr>
        <p:spPr>
          <a:xfrm>
            <a:off x="7944598" y="3864479"/>
            <a:ext cx="2952000" cy="1109133"/>
          </a:xfrm>
          <a:ln w="44450" cap="sq" cmpd="thinThick">
            <a:solidFill>
              <a:schemeClr val="accent2"/>
            </a:solidFill>
            <a:miter lim="800000"/>
          </a:ln>
        </p:spPr>
        <p:txBody>
          <a:bodyPr anchor="ctr"/>
          <a:lstStyle>
            <a:lvl1pPr marL="0" indent="0" algn="ctr">
              <a:buNone/>
              <a:defRPr/>
            </a:lvl1pPr>
            <a:lvl2pPr marL="457200" indent="0" algn="ctr">
              <a:buNone/>
              <a:defRPr/>
            </a:lvl2pPr>
            <a:lvl3pPr marL="914400" indent="0" algn="ctr">
              <a:buNone/>
              <a:defRPr/>
            </a:lvl3pPr>
          </a:lstStyle>
          <a:p>
            <a:pPr lvl="0"/>
            <a:r>
              <a:rPr lang="en-US"/>
              <a:t>Description</a:t>
            </a:r>
          </a:p>
        </p:txBody>
      </p:sp>
    </p:spTree>
    <p:extLst>
      <p:ext uri="{BB962C8B-B14F-4D97-AF65-F5344CB8AC3E}">
        <p14:creationId xmlns:p14="http://schemas.microsoft.com/office/powerpoint/2010/main" val="26018558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7" name="Text Placeholder 6">
            <a:extLst>
              <a:ext uri="{FF2B5EF4-FFF2-40B4-BE49-F238E27FC236}">
                <a16:creationId xmlns:a16="http://schemas.microsoft.com/office/drawing/2014/main" id="{BC76C9E3-4E12-46D0-A58B-4B548A8EE690}"/>
              </a:ext>
            </a:extLst>
          </p:cNvPr>
          <p:cNvSpPr>
            <a:spLocks noGrp="1"/>
          </p:cNvSpPr>
          <p:nvPr>
            <p:ph type="body" sz="quarter" idx="13"/>
          </p:nvPr>
        </p:nvSpPr>
        <p:spPr>
          <a:xfrm>
            <a:off x="1688805" y="2442732"/>
            <a:ext cx="8814391" cy="3139547"/>
          </a:xfrm>
        </p:spPr>
        <p:txBody>
          <a:bodyPr anchor="ctr"/>
          <a:lstStyle>
            <a:lvl1pPr marL="0" indent="0" algn="ctr">
              <a:buNone/>
              <a:defRPr sz="6000"/>
            </a:lvl1pPr>
          </a:lstStyle>
          <a:p>
            <a:pPr lvl="0"/>
            <a:r>
              <a:rPr lang="en-US"/>
              <a:t>Click to edit Master text styles</a:t>
            </a:r>
          </a:p>
        </p:txBody>
      </p:sp>
    </p:spTree>
    <p:extLst>
      <p:ext uri="{BB962C8B-B14F-4D97-AF65-F5344CB8AC3E}">
        <p14:creationId xmlns:p14="http://schemas.microsoft.com/office/powerpoint/2010/main" val="1610462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1/18/2023</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937255913"/>
      </p:ext>
    </p:extLst>
  </p:cSld>
  <p:clrMap bg1="lt1" tx1="dk1" bg2="lt2" tx2="dk2" accent1="accent1" accent2="accent2" accent3="accent3" accent4="accent4" accent5="accent5" accent6="accent6" hlink="hlink" folHlink="folHlink"/>
  <p:sldLayoutIdLst>
    <p:sldLayoutId id="2147484334" r:id="rId1"/>
    <p:sldLayoutId id="2147484335" r:id="rId2"/>
    <p:sldLayoutId id="2147484336" r:id="rId3"/>
    <p:sldLayoutId id="2147484337" r:id="rId4"/>
    <p:sldLayoutId id="2147484338" r:id="rId5"/>
    <p:sldLayoutId id="2147484339" r:id="rId6"/>
    <p:sldLayoutId id="2147484340" r:id="rId7"/>
    <p:sldLayoutId id="2147484341" r:id="rId8"/>
    <p:sldLayoutId id="2147484342" r:id="rId9"/>
    <p:sldLayoutId id="2147484343" r:id="rId10"/>
    <p:sldLayoutId id="2147484344" r:id="rId11"/>
    <p:sldLayoutId id="2147484345" r:id="rId12"/>
    <p:sldLayoutId id="2147484346" r:id="rId13"/>
    <p:sldLayoutId id="2147484347" r:id="rId14"/>
    <p:sldLayoutId id="2147484348" r:id="rId15"/>
    <p:sldLayoutId id="2147484349" r:id="rId16"/>
    <p:sldLayoutId id="2147484350" r:id="rId17"/>
    <p:sldLayoutId id="2147484351" r:id="rId18"/>
    <p:sldLayoutId id="2147484352" r:id="rId19"/>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whitehouse.gov/about-the-white-house/presidents/john-f-kennedy/" TargetMode="External"/><Relationship Id="rId3" Type="http://schemas.openxmlformats.org/officeDocument/2006/relationships/hyperlink" Target="https://www.bbc.co.uk/blogs/waleshistory/2011/09/the_first_severn_bridge.html" TargetMode="External"/><Relationship Id="rId7" Type="http://schemas.openxmlformats.org/officeDocument/2006/relationships/hyperlink" Target="https://www.nasa.gov/audience/forstudents/k-4/stories/first-person-on-moon.html" TargetMode="External"/><Relationship Id="rId2" Type="http://schemas.openxmlformats.org/officeDocument/2006/relationships/hyperlink" Target="https://www.bbc.co.uk/news/entertainment-arts-49931789" TargetMode="External"/><Relationship Id="rId1" Type="http://schemas.openxmlformats.org/officeDocument/2006/relationships/slideLayout" Target="../slideLayouts/slideLayout2.xml"/><Relationship Id="rId6" Type="http://schemas.openxmlformats.org/officeDocument/2006/relationships/hyperlink" Target="https://www.wesleyjohnston.com/users/ireland/past/history/19691972.html" TargetMode="External"/><Relationship Id="rId5" Type="http://schemas.openxmlformats.org/officeDocument/2006/relationships/hyperlink" Target="https://www.history.com/this-day-in-history/winston-churchill-dies&#160;(ccessed&#160;10&#160;February&#160;2023" TargetMode="External"/><Relationship Id="rId4" Type="http://schemas.openxmlformats.org/officeDocument/2006/relationships/hyperlink" Target="https://www.gettyimages.co.uk/photos/the-beach-boys-1966" TargetMode="External"/><Relationship Id="rId9" Type="http://schemas.openxmlformats.org/officeDocument/2006/relationships/hyperlink" Target="https://theminiskirtrevolution.wordpress.com/history-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28D9B36-75B9-4435-83E6-0A9C81A12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pic>
        <p:nvPicPr>
          <p:cNvPr id="45" name="Picture 45" descr="Colorful banderitas">
            <a:extLst>
              <a:ext uri="{FF2B5EF4-FFF2-40B4-BE49-F238E27FC236}">
                <a16:creationId xmlns:a16="http://schemas.microsoft.com/office/drawing/2014/main" id="{777037E1-A398-1F85-EE02-7C0FF44B6177}"/>
              </a:ext>
            </a:extLst>
          </p:cNvPr>
          <p:cNvPicPr>
            <a:picLocks noChangeAspect="1"/>
          </p:cNvPicPr>
          <p:nvPr/>
        </p:nvPicPr>
        <p:blipFill>
          <a:blip r:embed="rId3"/>
          <a:stretch>
            <a:fillRect/>
          </a:stretch>
        </p:blipFill>
        <p:spPr>
          <a:xfrm>
            <a:off x="224288" y="228602"/>
            <a:ext cx="11743423" cy="6400798"/>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p:cNvSpPr>
            <a:spLocks noGrp="1"/>
          </p:cNvSpPr>
          <p:nvPr>
            <p:ph type="title"/>
          </p:nvPr>
        </p:nvSpPr>
        <p:spPr>
          <a:xfrm>
            <a:off x="-1315528" y="-138023"/>
            <a:ext cx="9875520" cy="3369189"/>
          </a:xfrm>
        </p:spPr>
        <p:txBody>
          <a:bodyPr>
            <a:normAutofit/>
          </a:bodyPr>
          <a:lstStyle/>
          <a:p>
            <a:pPr algn="ctr"/>
            <a:r>
              <a:rPr lang="en-US" sz="9600" b="1" u="sng" dirty="0">
                <a:solidFill>
                  <a:srgbClr val="0070C0"/>
                </a:solidFill>
                <a:latin typeface="Arial Nova"/>
                <a:ea typeface="Tahoma"/>
                <a:cs typeface="Tahoma"/>
              </a:rPr>
              <a:t>1960's</a:t>
            </a:r>
            <a:endParaRPr lang="en-US">
              <a:solidFill>
                <a:srgbClr val="0070C0"/>
              </a:solidFill>
            </a:endParaRPr>
          </a:p>
        </p:txBody>
      </p:sp>
      <p:graphicFrame>
        <p:nvGraphicFramePr>
          <p:cNvPr id="11" name="Content Placeholder 2">
            <a:extLst>
              <a:ext uri="{FF2B5EF4-FFF2-40B4-BE49-F238E27FC236}">
                <a16:creationId xmlns:a16="http://schemas.microsoft.com/office/drawing/2014/main" id="{570809EA-B120-D884-7D04-636BAD3B6748}"/>
              </a:ext>
            </a:extLst>
          </p:cNvPr>
          <p:cNvGraphicFramePr>
            <a:graphicFrameLocks noGrp="1"/>
          </p:cNvGraphicFramePr>
          <p:nvPr>
            <p:ph idx="1"/>
            <p:extLst>
              <p:ext uri="{D42A27DB-BD31-4B8C-83A1-F6EECF244321}">
                <p14:modId xmlns:p14="http://schemas.microsoft.com/office/powerpoint/2010/main" val="1090505933"/>
              </p:ext>
            </p:extLst>
          </p:nvPr>
        </p:nvGraphicFramePr>
        <p:xfrm>
          <a:off x="8518585" y="5349814"/>
          <a:ext cx="3446191" cy="12781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2A2B4C09-1338-B266-1992-52A26D316CFF}"/>
              </a:ext>
            </a:extLst>
          </p:cNvPr>
          <p:cNvSpPr txBox="1"/>
          <p:nvPr/>
        </p:nvSpPr>
        <p:spPr>
          <a:xfrm>
            <a:off x="290285" y="6005285"/>
            <a:ext cx="21045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By PowerPoint</a:t>
            </a:r>
          </a:p>
        </p:txBody>
      </p:sp>
    </p:spTree>
    <p:extLst>
      <p:ext uri="{BB962C8B-B14F-4D97-AF65-F5344CB8AC3E}">
        <p14:creationId xmlns:p14="http://schemas.microsoft.com/office/powerpoint/2010/main" val="2923480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AB03E-BB16-3C86-95EE-54740EF62E66}"/>
              </a:ext>
            </a:extLst>
          </p:cNvPr>
          <p:cNvSpPr>
            <a:spLocks noGrp="1"/>
          </p:cNvSpPr>
          <p:nvPr>
            <p:ph type="title"/>
          </p:nvPr>
        </p:nvSpPr>
        <p:spPr>
          <a:xfrm>
            <a:off x="1143000" y="-80513"/>
            <a:ext cx="9875520" cy="1687040"/>
          </a:xfrm>
        </p:spPr>
        <p:txBody>
          <a:bodyPr/>
          <a:lstStyle/>
          <a:p>
            <a:pPr algn="ctr"/>
            <a:r>
              <a:rPr lang="en-US" sz="5400" b="1" u="sng" dirty="0">
                <a:solidFill>
                  <a:schemeClr val="tx1">
                    <a:lumMod val="75000"/>
                    <a:lumOff val="25000"/>
                  </a:schemeClr>
                </a:solidFill>
                <a:latin typeface="Arial Nova"/>
              </a:rPr>
              <a:t>Policy and Development</a:t>
            </a:r>
          </a:p>
        </p:txBody>
      </p:sp>
      <p:sp>
        <p:nvSpPr>
          <p:cNvPr id="3" name="Content Placeholder 2">
            <a:extLst>
              <a:ext uri="{FF2B5EF4-FFF2-40B4-BE49-F238E27FC236}">
                <a16:creationId xmlns:a16="http://schemas.microsoft.com/office/drawing/2014/main" id="{9300349F-A859-70C6-C913-E9B58218DCCF}"/>
              </a:ext>
            </a:extLst>
          </p:cNvPr>
          <p:cNvSpPr>
            <a:spLocks noGrp="1"/>
          </p:cNvSpPr>
          <p:nvPr>
            <p:ph idx="1"/>
          </p:nvPr>
        </p:nvSpPr>
        <p:spPr>
          <a:xfrm>
            <a:off x="237228" y="1050986"/>
            <a:ext cx="11698794" cy="5605729"/>
          </a:xfrm>
        </p:spPr>
        <p:txBody>
          <a:bodyPr vert="horz" lIns="91440" tIns="45720" rIns="91440" bIns="45720" rtlCol="0" anchor="t">
            <a:noAutofit/>
          </a:bodyPr>
          <a:lstStyle/>
          <a:p>
            <a:pPr marL="45720" indent="0">
              <a:buNone/>
            </a:pPr>
            <a:endParaRPr lang="en-US" dirty="0">
              <a:solidFill>
                <a:schemeClr val="tx1">
                  <a:lumMod val="85000"/>
                  <a:lumOff val="15000"/>
                </a:schemeClr>
              </a:solidFill>
            </a:endParaRPr>
          </a:p>
          <a:p>
            <a:pPr marL="45720" indent="0" algn="ctr">
              <a:buNone/>
            </a:pPr>
            <a:r>
              <a:rPr lang="en-US" sz="2800" dirty="0">
                <a:solidFill>
                  <a:schemeClr val="tx1">
                    <a:lumMod val="85000"/>
                    <a:lumOff val="15000"/>
                  </a:schemeClr>
                </a:solidFill>
                <a:latin typeface="Arial Nova"/>
              </a:rPr>
              <a:t>"Review of the Youth Service: the establishment of the Albemarle Committee in 1958" </a:t>
            </a:r>
          </a:p>
          <a:p>
            <a:pPr marL="45720" indent="0">
              <a:buNone/>
            </a:pPr>
            <a:r>
              <a:rPr lang="en-US" sz="2000" dirty="0">
                <a:solidFill>
                  <a:schemeClr val="tx1">
                    <a:lumMod val="85000"/>
                    <a:lumOff val="15000"/>
                  </a:schemeClr>
                </a:solidFill>
                <a:latin typeface="Arial Nova"/>
              </a:rPr>
              <a:t>(</a:t>
            </a:r>
            <a:r>
              <a:rPr lang="en-US" sz="2000" dirty="0" err="1">
                <a:solidFill>
                  <a:schemeClr val="tx1">
                    <a:lumMod val="85000"/>
                    <a:lumOff val="15000"/>
                  </a:schemeClr>
                </a:solidFill>
                <a:latin typeface="Arial Nova"/>
              </a:rPr>
              <a:t>Batsleer</a:t>
            </a:r>
            <a:r>
              <a:rPr lang="en-US" sz="2000" dirty="0">
                <a:solidFill>
                  <a:schemeClr val="tx1">
                    <a:lumMod val="85000"/>
                    <a:lumOff val="15000"/>
                  </a:schemeClr>
                </a:solidFill>
                <a:latin typeface="Arial Nova"/>
              </a:rPr>
              <a:t> and Davies, 2011, p.8).</a:t>
            </a:r>
          </a:p>
          <a:p>
            <a:pPr marL="45720" indent="0" algn="r">
              <a:buNone/>
            </a:pPr>
            <a:endParaRPr lang="en-US" sz="2800" dirty="0">
              <a:solidFill>
                <a:schemeClr val="tx1">
                  <a:lumMod val="85000"/>
                  <a:lumOff val="15000"/>
                </a:schemeClr>
              </a:solidFill>
              <a:latin typeface="Arial Nova"/>
            </a:endParaRPr>
          </a:p>
          <a:p>
            <a:pPr marL="45720" indent="0" algn="r">
              <a:buNone/>
            </a:pPr>
            <a:endParaRPr lang="en-US" sz="2800" dirty="0">
              <a:solidFill>
                <a:schemeClr val="tx1">
                  <a:lumMod val="85000"/>
                  <a:lumOff val="15000"/>
                </a:schemeClr>
              </a:solidFill>
              <a:latin typeface="Arial Nova"/>
            </a:endParaRPr>
          </a:p>
          <a:p>
            <a:pPr marL="45720" indent="0">
              <a:buNone/>
            </a:pPr>
            <a:r>
              <a:rPr lang="en-US" sz="2800" dirty="0">
                <a:solidFill>
                  <a:schemeClr val="tx1">
                    <a:lumMod val="85000"/>
                    <a:lumOff val="15000"/>
                  </a:schemeClr>
                </a:solidFill>
                <a:latin typeface="Arial Nova"/>
              </a:rPr>
              <a:t>Smith, and Doyle (2002) note that The Albemarle Report revisited the thinking of Youth Work and recognized how important young people are in the shaping of their communities. Where resources started to flow into staffing and buildings, and there were debates on the theory and practices.</a:t>
            </a:r>
          </a:p>
          <a:p>
            <a:pPr marL="45720" indent="0">
              <a:buNone/>
            </a:pPr>
            <a:endParaRPr lang="en-US" sz="2800" dirty="0">
              <a:solidFill>
                <a:schemeClr val="tx1">
                  <a:lumMod val="85000"/>
                  <a:lumOff val="15000"/>
                </a:schemeClr>
              </a:solidFill>
              <a:latin typeface="Arial Nova"/>
            </a:endParaRPr>
          </a:p>
          <a:p>
            <a:pPr marL="45720" indent="0">
              <a:buNone/>
            </a:pPr>
            <a:endParaRPr lang="en-US" sz="3200" dirty="0">
              <a:solidFill>
                <a:schemeClr val="tx1">
                  <a:lumMod val="85000"/>
                  <a:lumOff val="15000"/>
                </a:schemeClr>
              </a:solidFill>
              <a:latin typeface="Arial Nova"/>
            </a:endParaRPr>
          </a:p>
          <a:p>
            <a:pPr marL="45720" indent="0" algn="ctr">
              <a:buNone/>
            </a:pPr>
            <a:r>
              <a:rPr lang="en-US" sz="3200" dirty="0">
                <a:solidFill>
                  <a:schemeClr val="tx1">
                    <a:lumMod val="85000"/>
                    <a:lumOff val="15000"/>
                  </a:schemeClr>
                </a:solidFill>
                <a:latin typeface="Arial Nova"/>
              </a:rPr>
              <a:t>"All the major post war government reports of Albemarle, Fairbairn-Milson and Thompson contain a commitment to participation"</a:t>
            </a:r>
          </a:p>
          <a:p>
            <a:pPr marL="45720" indent="0" algn="r">
              <a:buNone/>
            </a:pPr>
            <a:r>
              <a:rPr lang="en-US" sz="3200" dirty="0">
                <a:solidFill>
                  <a:schemeClr val="tx1">
                    <a:lumMod val="85000"/>
                    <a:lumOff val="15000"/>
                  </a:schemeClr>
                </a:solidFill>
                <a:latin typeface="Arial Nova"/>
              </a:rPr>
              <a:t>(Ord, 2007, p. 46)</a:t>
            </a:r>
          </a:p>
          <a:p>
            <a:pPr marL="45720" indent="0" algn="r">
              <a:buNone/>
            </a:pPr>
            <a:endParaRPr lang="en-US" sz="3200" dirty="0">
              <a:solidFill>
                <a:schemeClr val="tx1">
                  <a:lumMod val="85000"/>
                  <a:lumOff val="15000"/>
                </a:schemeClr>
              </a:solidFill>
              <a:latin typeface="Arial Nova"/>
            </a:endParaRPr>
          </a:p>
          <a:p>
            <a:pPr marL="45720" indent="0">
              <a:buNone/>
            </a:pPr>
            <a:endParaRPr lang="en-US" sz="3200" dirty="0">
              <a:solidFill>
                <a:schemeClr val="tx1">
                  <a:lumMod val="85000"/>
                  <a:lumOff val="15000"/>
                </a:schemeClr>
              </a:solidFill>
              <a:latin typeface="Arial Nova"/>
            </a:endParaRPr>
          </a:p>
          <a:p>
            <a:pPr marL="45720" indent="0">
              <a:buNone/>
            </a:pPr>
            <a:endParaRPr lang="en-US" sz="3200" dirty="0">
              <a:solidFill>
                <a:schemeClr val="tx1">
                  <a:lumMod val="85000"/>
                  <a:lumOff val="15000"/>
                </a:schemeClr>
              </a:solidFill>
              <a:latin typeface="Arial Nova"/>
            </a:endParaRPr>
          </a:p>
        </p:txBody>
      </p:sp>
    </p:spTree>
    <p:extLst>
      <p:ext uri="{BB962C8B-B14F-4D97-AF65-F5344CB8AC3E}">
        <p14:creationId xmlns:p14="http://schemas.microsoft.com/office/powerpoint/2010/main" val="3386611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AD77C-0157-A814-8827-120DC41FC325}"/>
              </a:ext>
            </a:extLst>
          </p:cNvPr>
          <p:cNvSpPr>
            <a:spLocks noGrp="1"/>
          </p:cNvSpPr>
          <p:nvPr>
            <p:ph idx="1"/>
          </p:nvPr>
        </p:nvSpPr>
        <p:spPr>
          <a:xfrm>
            <a:off x="510396" y="260231"/>
            <a:ext cx="11281852" cy="6353353"/>
          </a:xfrm>
        </p:spPr>
        <p:txBody>
          <a:bodyPr vert="horz" lIns="91440" tIns="45720" rIns="91440" bIns="45720" rtlCol="0" anchor="t">
            <a:normAutofit/>
          </a:bodyPr>
          <a:lstStyle/>
          <a:p>
            <a:pPr marL="45720" indent="0" algn="ctr">
              <a:buNone/>
            </a:pPr>
            <a:endParaRPr lang="en-US" sz="2800" dirty="0">
              <a:solidFill>
                <a:schemeClr val="tx1">
                  <a:lumMod val="85000"/>
                  <a:lumOff val="15000"/>
                </a:schemeClr>
              </a:solidFill>
              <a:latin typeface="Arial Nova"/>
              <a:ea typeface="+mn-lt"/>
              <a:cs typeface="+mn-lt"/>
            </a:endParaRPr>
          </a:p>
          <a:p>
            <a:pPr marL="45720" indent="0" algn="ctr">
              <a:buNone/>
            </a:pPr>
            <a:endParaRPr lang="en-US" sz="2800" dirty="0">
              <a:solidFill>
                <a:schemeClr val="tx1">
                  <a:lumMod val="85000"/>
                  <a:lumOff val="15000"/>
                </a:schemeClr>
              </a:solidFill>
              <a:latin typeface="Arial Nova"/>
            </a:endParaRPr>
          </a:p>
          <a:p>
            <a:pPr marL="45720" indent="0" algn="ctr">
              <a:buNone/>
            </a:pPr>
            <a:r>
              <a:rPr lang="en-US" sz="2800" dirty="0" err="1">
                <a:solidFill>
                  <a:schemeClr val="tx1">
                    <a:lumMod val="85000"/>
                    <a:lumOff val="15000"/>
                  </a:schemeClr>
                </a:solidFill>
                <a:latin typeface="Arial Nova"/>
              </a:rPr>
              <a:t>Batsleer</a:t>
            </a:r>
            <a:r>
              <a:rPr lang="en-US" sz="2800" dirty="0">
                <a:solidFill>
                  <a:schemeClr val="tx1">
                    <a:lumMod val="85000"/>
                    <a:lumOff val="15000"/>
                  </a:schemeClr>
                </a:solidFill>
                <a:latin typeface="Arial Nova"/>
              </a:rPr>
              <a:t> and Davies, (2011) State that the ending of National Service meant that young males were not getting, as many would see, as the disciplining experience.</a:t>
            </a:r>
          </a:p>
          <a:p>
            <a:pPr marL="45720" indent="0" algn="ctr">
              <a:buNone/>
            </a:pPr>
            <a:endParaRPr lang="en-US" sz="2800" dirty="0">
              <a:solidFill>
                <a:schemeClr val="tx1">
                  <a:lumMod val="85000"/>
                  <a:lumOff val="15000"/>
                </a:schemeClr>
              </a:solidFill>
              <a:latin typeface="Arial Nova"/>
              <a:ea typeface="+mn-lt"/>
              <a:cs typeface="+mn-lt"/>
            </a:endParaRPr>
          </a:p>
          <a:p>
            <a:pPr marL="45720" indent="0" algn="ctr">
              <a:buNone/>
            </a:pPr>
            <a:endParaRPr lang="en-US" sz="2800" dirty="0">
              <a:solidFill>
                <a:schemeClr val="tx1">
                  <a:lumMod val="85000"/>
                  <a:lumOff val="15000"/>
                </a:schemeClr>
              </a:solidFill>
              <a:latin typeface="Arial Nova"/>
              <a:ea typeface="+mn-lt"/>
              <a:cs typeface="+mn-lt"/>
            </a:endParaRPr>
          </a:p>
          <a:p>
            <a:pPr marL="45720" indent="0" algn="ctr">
              <a:buNone/>
            </a:pPr>
            <a:endParaRPr lang="en-US" sz="2800" dirty="0">
              <a:solidFill>
                <a:schemeClr val="tx1">
                  <a:lumMod val="85000"/>
                  <a:lumOff val="15000"/>
                </a:schemeClr>
              </a:solidFill>
              <a:latin typeface="Arial Nova"/>
              <a:ea typeface="+mn-lt"/>
              <a:cs typeface="+mn-lt"/>
            </a:endParaRPr>
          </a:p>
          <a:p>
            <a:pPr marL="45720" indent="0" algn="ctr">
              <a:buNone/>
            </a:pPr>
            <a:r>
              <a:rPr lang="en-US" sz="2800" dirty="0">
                <a:solidFill>
                  <a:schemeClr val="tx1">
                    <a:lumMod val="85000"/>
                    <a:lumOff val="15000"/>
                  </a:schemeClr>
                </a:solidFill>
                <a:latin typeface="Arial Nova"/>
                <a:ea typeface="+mn-lt"/>
                <a:cs typeface="+mn-lt"/>
              </a:rPr>
              <a:t>"All the major post war government reports of Albemarle, Fairbairn-Milson and Thompson contain a commitment to participation"</a:t>
            </a:r>
          </a:p>
          <a:p>
            <a:pPr marL="45720" indent="0">
              <a:buNone/>
            </a:pPr>
            <a:r>
              <a:rPr lang="en-US" sz="2800" dirty="0">
                <a:solidFill>
                  <a:schemeClr val="tx1">
                    <a:lumMod val="85000"/>
                    <a:lumOff val="15000"/>
                  </a:schemeClr>
                </a:solidFill>
                <a:latin typeface="Arial Nova"/>
                <a:ea typeface="+mn-lt"/>
                <a:cs typeface="+mn-lt"/>
              </a:rPr>
              <a:t>(Ord, 2007, p. 46).</a:t>
            </a:r>
            <a:endParaRPr lang="en-US" dirty="0">
              <a:solidFill>
                <a:schemeClr val="tx1">
                  <a:lumMod val="85000"/>
                  <a:lumOff val="15000"/>
                </a:schemeClr>
              </a:solidFill>
              <a:latin typeface="Arial Nova"/>
            </a:endParaRPr>
          </a:p>
          <a:p>
            <a:pPr marL="45720" indent="0">
              <a:buNone/>
            </a:pPr>
            <a:endParaRPr lang="en-US" sz="2800" dirty="0">
              <a:solidFill>
                <a:schemeClr val="tx1">
                  <a:lumMod val="85000"/>
                  <a:lumOff val="15000"/>
                </a:schemeClr>
              </a:solidFill>
              <a:latin typeface="Corbel"/>
            </a:endParaRPr>
          </a:p>
          <a:p>
            <a:pPr marL="45720" indent="0">
              <a:buNone/>
            </a:pPr>
            <a:endParaRPr lang="en-US" sz="2800" dirty="0">
              <a:solidFill>
                <a:schemeClr val="tx1">
                  <a:lumMod val="85000"/>
                  <a:lumOff val="15000"/>
                </a:schemeClr>
              </a:solidFill>
              <a:latin typeface="Corbel"/>
            </a:endParaRPr>
          </a:p>
          <a:p>
            <a:pPr marL="45720" indent="0" algn="ctr">
              <a:buNone/>
            </a:pPr>
            <a:endParaRPr lang="en-US" sz="2800" dirty="0">
              <a:solidFill>
                <a:schemeClr val="tx1">
                  <a:lumMod val="75000"/>
                  <a:lumOff val="25000"/>
                </a:schemeClr>
              </a:solidFill>
              <a:latin typeface="Arial Nova"/>
              <a:ea typeface="+mn-lt"/>
              <a:cs typeface="+mn-lt"/>
            </a:endParaRPr>
          </a:p>
        </p:txBody>
      </p:sp>
    </p:spTree>
    <p:extLst>
      <p:ext uri="{BB962C8B-B14F-4D97-AF65-F5344CB8AC3E}">
        <p14:creationId xmlns:p14="http://schemas.microsoft.com/office/powerpoint/2010/main" val="647676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AD77C-0157-A814-8827-120DC41FC325}"/>
              </a:ext>
            </a:extLst>
          </p:cNvPr>
          <p:cNvSpPr>
            <a:spLocks noGrp="1"/>
          </p:cNvSpPr>
          <p:nvPr>
            <p:ph idx="1"/>
          </p:nvPr>
        </p:nvSpPr>
        <p:spPr>
          <a:xfrm>
            <a:off x="366623" y="475892"/>
            <a:ext cx="11468757" cy="6051429"/>
          </a:xfrm>
        </p:spPr>
        <p:txBody>
          <a:bodyPr vert="horz" lIns="91440" tIns="45720" rIns="91440" bIns="45720" rtlCol="0" anchor="t">
            <a:normAutofit/>
          </a:bodyPr>
          <a:lstStyle/>
          <a:p>
            <a:pPr marL="45720" indent="0" algn="ctr">
              <a:buNone/>
            </a:pPr>
            <a:endParaRPr lang="en-US" sz="2400" dirty="0">
              <a:solidFill>
                <a:schemeClr val="tx1">
                  <a:lumMod val="85000"/>
                  <a:lumOff val="15000"/>
                </a:schemeClr>
              </a:solidFill>
              <a:latin typeface="Arial Nova"/>
            </a:endParaRPr>
          </a:p>
          <a:p>
            <a:pPr marL="45720" indent="0">
              <a:buNone/>
            </a:pPr>
            <a:r>
              <a:rPr lang="en-US" sz="2400" dirty="0">
                <a:solidFill>
                  <a:schemeClr val="tx1">
                    <a:lumMod val="85000"/>
                    <a:lumOff val="15000"/>
                  </a:schemeClr>
                </a:solidFill>
                <a:latin typeface="Arial Nova"/>
              </a:rPr>
              <a:t>                  Getting back to 'normal'.                       Sence of happiness.</a:t>
            </a:r>
          </a:p>
          <a:p>
            <a:pPr marL="45720" indent="0" algn="ctr">
              <a:buNone/>
            </a:pPr>
            <a:endParaRPr lang="en-US" sz="2400" dirty="0">
              <a:solidFill>
                <a:schemeClr val="tx1">
                  <a:lumMod val="85000"/>
                  <a:lumOff val="15000"/>
                </a:schemeClr>
              </a:solidFill>
              <a:latin typeface="Arial Nova"/>
            </a:endParaRPr>
          </a:p>
          <a:p>
            <a:pPr marL="45720" indent="0">
              <a:buNone/>
            </a:pPr>
            <a:r>
              <a:rPr lang="en-US" sz="2400" dirty="0">
                <a:solidFill>
                  <a:schemeClr val="tx1">
                    <a:lumMod val="85000"/>
                    <a:lumOff val="15000"/>
                  </a:schemeClr>
                </a:solidFill>
                <a:latin typeface="Arial Nova"/>
              </a:rPr>
              <a:t>                       Families reunited.                           Places opening back up.</a:t>
            </a:r>
          </a:p>
          <a:p>
            <a:pPr marL="45720" indent="0" algn="ctr">
              <a:buNone/>
            </a:pPr>
            <a:endParaRPr lang="en-US" sz="2400" dirty="0">
              <a:solidFill>
                <a:schemeClr val="tx1">
                  <a:lumMod val="85000"/>
                  <a:lumOff val="15000"/>
                </a:schemeClr>
              </a:solidFill>
              <a:latin typeface="Arial Nova"/>
              <a:ea typeface="+mn-lt"/>
              <a:cs typeface="+mn-lt"/>
            </a:endParaRPr>
          </a:p>
          <a:p>
            <a:pPr algn="ctr">
              <a:buNone/>
            </a:pPr>
            <a:r>
              <a:rPr lang="en-US" sz="2400" dirty="0">
                <a:solidFill>
                  <a:schemeClr val="tx1">
                    <a:lumMod val="85000"/>
                    <a:lumOff val="15000"/>
                  </a:schemeClr>
                </a:solidFill>
                <a:latin typeface="Arial Nova"/>
                <a:ea typeface="+mn-lt"/>
                <a:cs typeface="+mn-lt"/>
              </a:rPr>
              <a:t>The Sco</a:t>
            </a:r>
            <a:r>
              <a:rPr lang="en-US" sz="2400" dirty="0">
                <a:solidFill>
                  <a:schemeClr val="tx1">
                    <a:lumMod val="75000"/>
                    <a:lumOff val="25000"/>
                  </a:schemeClr>
                </a:solidFill>
                <a:latin typeface="Arial Nova"/>
                <a:ea typeface="+mn-lt"/>
                <a:cs typeface="+mn-lt"/>
              </a:rPr>
              <a:t>uts, The Rangers, and The Duke of Edinburgh's Award.</a:t>
            </a:r>
          </a:p>
          <a:p>
            <a:pPr marL="45720" indent="0" algn="ctr">
              <a:buNone/>
            </a:pPr>
            <a:endParaRPr lang="en-US" sz="2400" dirty="0">
              <a:solidFill>
                <a:schemeClr val="tx1">
                  <a:lumMod val="85000"/>
                  <a:lumOff val="15000"/>
                </a:schemeClr>
              </a:solidFill>
              <a:latin typeface="Arial Nova"/>
            </a:endParaRPr>
          </a:p>
          <a:p>
            <a:pPr marL="45720" indent="0" algn="ctr">
              <a:buNone/>
            </a:pPr>
            <a:endParaRPr lang="en-US" sz="2400" dirty="0">
              <a:solidFill>
                <a:schemeClr val="tx1">
                  <a:lumMod val="85000"/>
                  <a:lumOff val="15000"/>
                </a:schemeClr>
              </a:solidFill>
              <a:latin typeface="Arial Nova"/>
            </a:endParaRPr>
          </a:p>
          <a:p>
            <a:pPr marL="45720" indent="0" algn="ctr">
              <a:buNone/>
            </a:pPr>
            <a:r>
              <a:rPr lang="en-US" sz="3200" dirty="0">
                <a:solidFill>
                  <a:schemeClr val="tx1">
                    <a:lumMod val="85000"/>
                    <a:lumOff val="15000"/>
                  </a:schemeClr>
                </a:solidFill>
                <a:latin typeface="Arial Nova"/>
              </a:rPr>
              <a:t>"Young people were seen as getting much more Affluent".</a:t>
            </a:r>
          </a:p>
          <a:p>
            <a:pPr marL="45720" indent="0">
              <a:buNone/>
            </a:pPr>
            <a:r>
              <a:rPr lang="en-US" sz="2000" dirty="0">
                <a:solidFill>
                  <a:schemeClr val="tx1">
                    <a:lumMod val="85000"/>
                    <a:lumOff val="15000"/>
                  </a:schemeClr>
                </a:solidFill>
                <a:latin typeface="Arial Nova"/>
              </a:rPr>
              <a:t>(</a:t>
            </a:r>
            <a:r>
              <a:rPr lang="en-US" sz="2000" dirty="0" err="1">
                <a:solidFill>
                  <a:schemeClr val="tx1">
                    <a:lumMod val="85000"/>
                    <a:lumOff val="15000"/>
                  </a:schemeClr>
                </a:solidFill>
                <a:latin typeface="Arial Nova"/>
              </a:rPr>
              <a:t>Batsleer</a:t>
            </a:r>
            <a:r>
              <a:rPr lang="en-US" sz="2000" dirty="0">
                <a:solidFill>
                  <a:schemeClr val="tx1">
                    <a:lumMod val="85000"/>
                    <a:lumOff val="15000"/>
                  </a:schemeClr>
                </a:solidFill>
                <a:latin typeface="Arial Nova"/>
              </a:rPr>
              <a:t> and Davies, 2011, p.8).</a:t>
            </a:r>
          </a:p>
          <a:p>
            <a:pPr marL="45720" indent="0" algn="ctr">
              <a:buNone/>
            </a:pPr>
            <a:endParaRPr lang="en-US" sz="3200" dirty="0">
              <a:solidFill>
                <a:schemeClr val="tx1">
                  <a:lumMod val="85000"/>
                  <a:lumOff val="15000"/>
                </a:schemeClr>
              </a:solidFill>
              <a:latin typeface="Arial Nova"/>
            </a:endParaRPr>
          </a:p>
          <a:p>
            <a:pPr marL="45720" indent="0" algn="ctr">
              <a:buNone/>
            </a:pPr>
            <a:endParaRPr lang="en-US" sz="3600" dirty="0">
              <a:solidFill>
                <a:schemeClr val="tx1">
                  <a:lumMod val="85000"/>
                  <a:lumOff val="15000"/>
                </a:schemeClr>
              </a:solidFill>
              <a:latin typeface="Arial Nova"/>
            </a:endParaRPr>
          </a:p>
          <a:p>
            <a:pPr marL="45720" indent="0" algn="ctr">
              <a:buNone/>
            </a:pPr>
            <a:endParaRPr lang="en-US" sz="3600" dirty="0">
              <a:solidFill>
                <a:schemeClr val="tx1">
                  <a:lumMod val="85000"/>
                  <a:lumOff val="15000"/>
                </a:schemeClr>
              </a:solidFill>
              <a:latin typeface="Arial Nova"/>
            </a:endParaRPr>
          </a:p>
          <a:p>
            <a:pPr marL="45720" indent="0" algn="ctr">
              <a:buNone/>
            </a:pPr>
            <a:endParaRPr lang="en-US" sz="3600" dirty="0">
              <a:solidFill>
                <a:schemeClr val="tx1">
                  <a:lumMod val="85000"/>
                  <a:lumOff val="15000"/>
                </a:schemeClr>
              </a:solidFill>
              <a:latin typeface="Arial Nova"/>
            </a:endParaRPr>
          </a:p>
        </p:txBody>
      </p:sp>
    </p:spTree>
    <p:extLst>
      <p:ext uri="{BB962C8B-B14F-4D97-AF65-F5344CB8AC3E}">
        <p14:creationId xmlns:p14="http://schemas.microsoft.com/office/powerpoint/2010/main" val="4229179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40" name="Rectangle 34">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42" name="Rectangle 36">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9" name="Straight Connector 38">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7548157" y="872054"/>
            <a:ext cx="4407329" cy="3881634"/>
          </a:xfrm>
        </p:spPr>
        <p:txBody>
          <a:bodyPr>
            <a:normAutofit/>
          </a:bodyPr>
          <a:lstStyle/>
          <a:p>
            <a:pPr>
              <a:spcBef>
                <a:spcPts val="1400"/>
              </a:spcBef>
            </a:pPr>
            <a:r>
              <a:rPr lang="en-US" sz="5400" b="0" dirty="0">
                <a:latin typeface="Arial Nova"/>
                <a:ea typeface="+mj-lt"/>
                <a:cs typeface="+mj-lt"/>
              </a:rPr>
              <a:t>The</a:t>
            </a:r>
          </a:p>
          <a:p>
            <a:pPr>
              <a:spcBef>
                <a:spcPts val="1400"/>
              </a:spcBef>
            </a:pPr>
            <a:r>
              <a:rPr lang="en-US" sz="5400" b="0" dirty="0">
                <a:latin typeface="Arial Nova"/>
                <a:ea typeface="+mj-lt"/>
                <a:cs typeface="+mj-lt"/>
              </a:rPr>
              <a:t>"Swinging Sixties".</a:t>
            </a:r>
            <a:br>
              <a:rPr lang="en-US" sz="4600" b="0" dirty="0">
                <a:latin typeface="Arial Nova"/>
                <a:ea typeface="+mj-lt"/>
                <a:cs typeface="+mj-lt"/>
              </a:rPr>
            </a:br>
            <a:r>
              <a:rPr lang="en-US" sz="2000" b="0" dirty="0">
                <a:latin typeface="Arial Nova"/>
                <a:ea typeface="+mj-lt"/>
                <a:cs typeface="+mj-lt"/>
              </a:rPr>
              <a:t>(Briggs, 1994, p. 6).</a:t>
            </a:r>
            <a:endParaRPr lang="en-US" sz="4600" b="0" dirty="0">
              <a:latin typeface="Arial Nova"/>
              <a:ea typeface="+mj-lt"/>
              <a:cs typeface="+mj-lt"/>
            </a:endParaRPr>
          </a:p>
        </p:txBody>
      </p:sp>
      <p:pic>
        <p:nvPicPr>
          <p:cNvPr id="6" name="Picture 6" descr="Woman blowing confetti on the beach">
            <a:extLst>
              <a:ext uri="{FF2B5EF4-FFF2-40B4-BE49-F238E27FC236}">
                <a16:creationId xmlns:a16="http://schemas.microsoft.com/office/drawing/2014/main" id="{6700039F-EBA6-EC77-FF66-C2FF21FCD121}"/>
              </a:ext>
            </a:extLst>
          </p:cNvPr>
          <p:cNvPicPr>
            <a:picLocks noChangeAspect="1"/>
          </p:cNvPicPr>
          <p:nvPr/>
        </p:nvPicPr>
        <p:blipFill rotWithShape="1">
          <a:blip r:embed="rId2"/>
          <a:srcRect l="5000" r="16498" b="-2"/>
          <a:stretch/>
        </p:blipFill>
        <p:spPr>
          <a:xfrm>
            <a:off x="872064" y="857675"/>
            <a:ext cx="6045576" cy="5140669"/>
          </a:xfrm>
          <a:prstGeom prst="rect">
            <a:avLst/>
          </a:prstGeom>
        </p:spPr>
      </p:pic>
      <p:sp>
        <p:nvSpPr>
          <p:cNvPr id="3" name="TextBox 2">
            <a:extLst>
              <a:ext uri="{FF2B5EF4-FFF2-40B4-BE49-F238E27FC236}">
                <a16:creationId xmlns:a16="http://schemas.microsoft.com/office/drawing/2014/main" id="{DE0386E5-6C36-1096-50B3-AC0CC2B7568A}"/>
              </a:ext>
            </a:extLst>
          </p:cNvPr>
          <p:cNvSpPr txBox="1"/>
          <p:nvPr/>
        </p:nvSpPr>
        <p:spPr>
          <a:xfrm>
            <a:off x="4862285" y="6005285"/>
            <a:ext cx="2032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by PowerPoint</a:t>
            </a:r>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D8B785-BD70-460E-77E0-2322582FCF7C}"/>
              </a:ext>
            </a:extLst>
          </p:cNvPr>
          <p:cNvSpPr>
            <a:spLocks noGrp="1"/>
          </p:cNvSpPr>
          <p:nvPr>
            <p:ph idx="1"/>
          </p:nvPr>
        </p:nvSpPr>
        <p:spPr>
          <a:xfrm>
            <a:off x="1143000" y="878457"/>
            <a:ext cx="9872871" cy="5217543"/>
          </a:xfrm>
        </p:spPr>
        <p:txBody>
          <a:bodyPr vert="horz" lIns="91440" tIns="45720" rIns="91440" bIns="45720" rtlCol="0" anchor="t">
            <a:normAutofit/>
          </a:bodyPr>
          <a:lstStyle/>
          <a:p>
            <a:pPr marL="45720" indent="0" algn="ctr">
              <a:buNone/>
            </a:pPr>
            <a:r>
              <a:rPr lang="en-US" sz="5400" dirty="0">
                <a:solidFill>
                  <a:srgbClr val="00B050"/>
                </a:solidFill>
                <a:latin typeface="Arial Nova"/>
              </a:rPr>
              <a:t>" Teenage culture was emerging, expressed through distinctive styles of dress, music and leisure activities". </a:t>
            </a:r>
            <a:endParaRPr lang="en-US" dirty="0">
              <a:solidFill>
                <a:srgbClr val="00B050"/>
              </a:solidFill>
              <a:latin typeface="Arial Nova"/>
            </a:endParaRPr>
          </a:p>
          <a:p>
            <a:pPr marL="45720" indent="0" algn="just">
              <a:buNone/>
            </a:pPr>
            <a:r>
              <a:rPr lang="en-US" sz="2000" dirty="0">
                <a:solidFill>
                  <a:srgbClr val="00B050"/>
                </a:solidFill>
                <a:latin typeface="Arial Nova"/>
              </a:rPr>
              <a:t>(</a:t>
            </a:r>
            <a:r>
              <a:rPr lang="en-US" sz="2000" dirty="0" err="1">
                <a:solidFill>
                  <a:srgbClr val="00B050"/>
                </a:solidFill>
                <a:latin typeface="Arial Nova"/>
              </a:rPr>
              <a:t>Batsleer</a:t>
            </a:r>
            <a:r>
              <a:rPr lang="en-US" sz="2000" dirty="0">
                <a:solidFill>
                  <a:srgbClr val="00B050"/>
                </a:solidFill>
                <a:latin typeface="Arial Nova"/>
              </a:rPr>
              <a:t> and Davies, 2011, p. 8).</a:t>
            </a:r>
          </a:p>
        </p:txBody>
      </p:sp>
    </p:spTree>
    <p:extLst>
      <p:ext uri="{BB962C8B-B14F-4D97-AF65-F5344CB8AC3E}">
        <p14:creationId xmlns:p14="http://schemas.microsoft.com/office/powerpoint/2010/main" val="111873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F92BC-2A7E-406A-9A53-C55459101701}"/>
              </a:ext>
            </a:extLst>
          </p:cNvPr>
          <p:cNvSpPr>
            <a:spLocks noGrp="1"/>
          </p:cNvSpPr>
          <p:nvPr>
            <p:ph type="title"/>
          </p:nvPr>
        </p:nvSpPr>
        <p:spPr>
          <a:xfrm>
            <a:off x="1295402" y="251127"/>
            <a:ext cx="9601196" cy="1274179"/>
          </a:xfrm>
        </p:spPr>
        <p:txBody>
          <a:bodyPr>
            <a:normAutofit/>
          </a:bodyPr>
          <a:lstStyle/>
          <a:p>
            <a:pPr algn="ctr"/>
            <a:r>
              <a:rPr lang="en-US" sz="5400" b="1" u="sng" dirty="0">
                <a:solidFill>
                  <a:srgbClr val="0070C0"/>
                </a:solidFill>
                <a:latin typeface="Arial Nova"/>
              </a:rPr>
              <a:t>Fashion</a:t>
            </a:r>
            <a:endParaRPr lang="en-US" sz="5400" b="1" u="sng" dirty="0">
              <a:solidFill>
                <a:srgbClr val="0070C0"/>
              </a:solidFill>
              <a:highlight>
                <a:srgbClr val="FFFF00"/>
              </a:highlight>
              <a:latin typeface="Arial Nova"/>
            </a:endParaRPr>
          </a:p>
        </p:txBody>
      </p:sp>
      <p:sp>
        <p:nvSpPr>
          <p:cNvPr id="4" name="Content Placeholder 3">
            <a:extLst>
              <a:ext uri="{FF2B5EF4-FFF2-40B4-BE49-F238E27FC236}">
                <a16:creationId xmlns:a16="http://schemas.microsoft.com/office/drawing/2014/main" id="{C012AC1F-AA24-4F87-B1E4-BEAAA47EA73F}"/>
              </a:ext>
            </a:extLst>
          </p:cNvPr>
          <p:cNvSpPr>
            <a:spLocks noGrp="1"/>
          </p:cNvSpPr>
          <p:nvPr>
            <p:ph idx="13"/>
          </p:nvPr>
        </p:nvSpPr>
        <p:spPr>
          <a:xfrm>
            <a:off x="4620000" y="5063288"/>
            <a:ext cx="2952000" cy="1554829"/>
          </a:xfrm>
        </p:spPr>
        <p:txBody>
          <a:bodyPr vert="horz" lIns="91440" tIns="45720" rIns="91440" bIns="45720" rtlCol="0" anchor="t">
            <a:normAutofit/>
          </a:bodyPr>
          <a:lstStyle/>
          <a:p>
            <a:pPr marL="45720" indent="0" algn="ctr">
              <a:buNone/>
            </a:pPr>
            <a:r>
              <a:rPr lang="en-US" sz="1600" dirty="0">
                <a:solidFill>
                  <a:schemeClr val="accent4"/>
                </a:solidFill>
                <a:latin typeface="Arial Nova"/>
                <a:ea typeface="+mn-lt"/>
                <a:cs typeface="+mn-lt"/>
              </a:rPr>
              <a:t>( </a:t>
            </a:r>
            <a:r>
              <a:rPr lang="en-US" sz="1600" dirty="0" err="1">
                <a:solidFill>
                  <a:schemeClr val="accent4"/>
                </a:solidFill>
                <a:latin typeface="Arial Nova"/>
                <a:ea typeface="+mn-lt"/>
                <a:cs typeface="+mn-lt"/>
              </a:rPr>
              <a:t>Popperfoto</a:t>
            </a:r>
            <a:r>
              <a:rPr lang="en-US" sz="1600" dirty="0">
                <a:solidFill>
                  <a:schemeClr val="accent4"/>
                </a:solidFill>
                <a:latin typeface="Arial Nova"/>
                <a:ea typeface="+mn-lt"/>
                <a:cs typeface="+mn-lt"/>
              </a:rPr>
              <a:t>/Getty Images, 1966).</a:t>
            </a:r>
            <a:endParaRPr lang="en-US" sz="1600">
              <a:solidFill>
                <a:schemeClr val="accent4"/>
              </a:solidFill>
              <a:latin typeface="Arial Nova"/>
            </a:endParaRPr>
          </a:p>
          <a:p>
            <a:pPr marL="45720" indent="0" algn="ctr">
              <a:buNone/>
            </a:pPr>
            <a:endParaRPr lang="en-US" sz="2000" dirty="0">
              <a:solidFill>
                <a:schemeClr val="accent4"/>
              </a:solidFill>
            </a:endParaRPr>
          </a:p>
          <a:p>
            <a:pPr marL="45720" indent="0" algn="ctr">
              <a:buNone/>
            </a:pPr>
            <a:r>
              <a:rPr lang="en-US" sz="2400" dirty="0">
                <a:solidFill>
                  <a:schemeClr val="accent4"/>
                </a:solidFill>
                <a:latin typeface="Arial Nova"/>
              </a:rPr>
              <a:t>Twiggy.</a:t>
            </a:r>
          </a:p>
        </p:txBody>
      </p:sp>
      <p:sp>
        <p:nvSpPr>
          <p:cNvPr id="5" name="Content Placeholder 4">
            <a:extLst>
              <a:ext uri="{FF2B5EF4-FFF2-40B4-BE49-F238E27FC236}">
                <a16:creationId xmlns:a16="http://schemas.microsoft.com/office/drawing/2014/main" id="{A67EE021-5134-4FB5-978F-884273E35CFA}"/>
              </a:ext>
            </a:extLst>
          </p:cNvPr>
          <p:cNvSpPr>
            <a:spLocks noGrp="1"/>
          </p:cNvSpPr>
          <p:nvPr>
            <p:ph idx="14"/>
          </p:nvPr>
        </p:nvSpPr>
        <p:spPr>
          <a:xfrm>
            <a:off x="7944598" y="5047230"/>
            <a:ext cx="3296426" cy="1556511"/>
          </a:xfrm>
        </p:spPr>
        <p:txBody>
          <a:bodyPr vert="horz" lIns="91440" tIns="45720" rIns="91440" bIns="45720" rtlCol="0" anchor="t">
            <a:normAutofit fontScale="92500" lnSpcReduction="20000"/>
          </a:bodyPr>
          <a:lstStyle/>
          <a:p>
            <a:pPr marL="0" indent="0" algn="ctr">
              <a:buNone/>
            </a:pPr>
            <a:r>
              <a:rPr lang="en-US" sz="1800" dirty="0">
                <a:solidFill>
                  <a:schemeClr val="accent4"/>
                </a:solidFill>
                <a:latin typeface="Arial Nova"/>
              </a:rPr>
              <a:t>(JPW, 2014 ).</a:t>
            </a:r>
          </a:p>
          <a:p>
            <a:pPr marL="0" indent="0" algn="ctr">
              <a:buNone/>
            </a:pPr>
            <a:endParaRPr lang="en-US" sz="2000" dirty="0">
              <a:solidFill>
                <a:schemeClr val="accent4"/>
              </a:solidFill>
            </a:endParaRPr>
          </a:p>
          <a:p>
            <a:pPr marL="0" indent="0" algn="ctr">
              <a:buNone/>
            </a:pPr>
            <a:endParaRPr lang="en-US" sz="2000" dirty="0">
              <a:solidFill>
                <a:schemeClr val="accent4"/>
              </a:solidFill>
            </a:endParaRPr>
          </a:p>
          <a:p>
            <a:pPr marL="0" indent="0" algn="ctr">
              <a:buNone/>
            </a:pPr>
            <a:r>
              <a:rPr lang="en-US" sz="2400" dirty="0">
                <a:solidFill>
                  <a:schemeClr val="accent4"/>
                </a:solidFill>
                <a:latin typeface="Arial Nova"/>
              </a:rPr>
              <a:t>Jimi Hendrix.</a:t>
            </a:r>
          </a:p>
          <a:p>
            <a:pPr marL="0" indent="0" algn="ctr">
              <a:buNone/>
            </a:pPr>
            <a:endParaRPr lang="en-US" sz="1200" dirty="0"/>
          </a:p>
        </p:txBody>
      </p:sp>
      <p:pic>
        <p:nvPicPr>
          <p:cNvPr id="8" name="Picture 8">
            <a:extLst>
              <a:ext uri="{FF2B5EF4-FFF2-40B4-BE49-F238E27FC236}">
                <a16:creationId xmlns:a16="http://schemas.microsoft.com/office/drawing/2014/main" id="{0427E0B8-D76B-0D70-D5AB-CC2AFE993219}"/>
              </a:ext>
            </a:extLst>
          </p:cNvPr>
          <p:cNvPicPr>
            <a:picLocks noGrp="1" noChangeAspect="1"/>
          </p:cNvPicPr>
          <p:nvPr>
            <p:ph type="pic" sz="quarter" idx="15"/>
          </p:nvPr>
        </p:nvPicPr>
        <p:blipFill rotWithShape="1">
          <a:blip r:embed="rId2"/>
          <a:srcRect l="4137" r="4137"/>
          <a:stretch/>
        </p:blipFill>
        <p:spPr>
          <a:xfrm>
            <a:off x="1008004" y="1875040"/>
            <a:ext cx="3394222" cy="3105918"/>
          </a:xfrm>
        </p:spPr>
      </p:pic>
      <p:pic>
        <p:nvPicPr>
          <p:cNvPr id="15" name="Picture 15">
            <a:extLst>
              <a:ext uri="{FF2B5EF4-FFF2-40B4-BE49-F238E27FC236}">
                <a16:creationId xmlns:a16="http://schemas.microsoft.com/office/drawing/2014/main" id="{64DA8871-5FC9-C89E-58EB-098B5972BCC7}"/>
              </a:ext>
            </a:extLst>
          </p:cNvPr>
          <p:cNvPicPr>
            <a:picLocks noGrp="1" noChangeAspect="1"/>
          </p:cNvPicPr>
          <p:nvPr>
            <p:ph type="pic" sz="quarter" idx="17"/>
          </p:nvPr>
        </p:nvPicPr>
        <p:blipFill rotWithShape="1">
          <a:blip r:embed="rId3"/>
          <a:srcRect t="12573" b="12573"/>
          <a:stretch/>
        </p:blipFill>
        <p:spPr>
          <a:xfrm>
            <a:off x="7869393" y="1879011"/>
            <a:ext cx="3355540" cy="3103464"/>
          </a:xfrm>
        </p:spPr>
      </p:pic>
      <p:pic>
        <p:nvPicPr>
          <p:cNvPr id="9" name="Picture 9">
            <a:extLst>
              <a:ext uri="{FF2B5EF4-FFF2-40B4-BE49-F238E27FC236}">
                <a16:creationId xmlns:a16="http://schemas.microsoft.com/office/drawing/2014/main" id="{20CD5818-BB91-C794-D8D1-1F18A1286BE5}"/>
              </a:ext>
            </a:extLst>
          </p:cNvPr>
          <p:cNvPicPr>
            <a:picLocks noChangeAspect="1"/>
          </p:cNvPicPr>
          <p:nvPr/>
        </p:nvPicPr>
        <p:blipFill>
          <a:blip r:embed="rId4"/>
          <a:stretch>
            <a:fillRect/>
          </a:stretch>
        </p:blipFill>
        <p:spPr>
          <a:xfrm>
            <a:off x="4911305" y="1706854"/>
            <a:ext cx="2441277" cy="3358028"/>
          </a:xfrm>
          <a:prstGeom prst="rect">
            <a:avLst/>
          </a:prstGeom>
        </p:spPr>
      </p:pic>
      <p:sp>
        <p:nvSpPr>
          <p:cNvPr id="11" name="Content Placeholder 10">
            <a:extLst>
              <a:ext uri="{FF2B5EF4-FFF2-40B4-BE49-F238E27FC236}">
                <a16:creationId xmlns:a16="http://schemas.microsoft.com/office/drawing/2014/main" id="{26980BEC-6CF9-2996-B733-1E487331251B}"/>
              </a:ext>
            </a:extLst>
          </p:cNvPr>
          <p:cNvSpPr>
            <a:spLocks noGrp="1"/>
          </p:cNvSpPr>
          <p:nvPr>
            <p:ph idx="1"/>
          </p:nvPr>
        </p:nvSpPr>
        <p:spPr>
          <a:xfrm>
            <a:off x="1108495" y="5063288"/>
            <a:ext cx="2952000" cy="1554829"/>
          </a:xfrm>
        </p:spPr>
        <p:txBody>
          <a:bodyPr vert="horz" lIns="91440" tIns="45720" rIns="91440" bIns="45720" rtlCol="0" anchor="t">
            <a:normAutofit fontScale="92500" lnSpcReduction="20000"/>
          </a:bodyPr>
          <a:lstStyle/>
          <a:p>
            <a:pPr marL="45720" indent="0" algn="ctr">
              <a:buNone/>
            </a:pPr>
            <a:r>
              <a:rPr lang="en-US" sz="1800" dirty="0">
                <a:solidFill>
                  <a:schemeClr val="accent4"/>
                </a:solidFill>
                <a:latin typeface="Arial Nova"/>
              </a:rPr>
              <a:t>(Word Press, 1960)</a:t>
            </a:r>
          </a:p>
          <a:p>
            <a:pPr marL="45720" indent="0" algn="ctr">
              <a:buNone/>
            </a:pPr>
            <a:endParaRPr lang="en-US" dirty="0">
              <a:solidFill>
                <a:schemeClr val="accent4"/>
              </a:solidFill>
            </a:endParaRPr>
          </a:p>
          <a:p>
            <a:pPr marL="45720" indent="0" algn="ctr">
              <a:buNone/>
            </a:pPr>
            <a:endParaRPr lang="en-US" dirty="0">
              <a:solidFill>
                <a:schemeClr val="accent4"/>
              </a:solidFill>
            </a:endParaRPr>
          </a:p>
          <a:p>
            <a:pPr marL="45720" indent="0" algn="ctr">
              <a:buNone/>
            </a:pPr>
            <a:r>
              <a:rPr lang="en-US" sz="2400" dirty="0">
                <a:solidFill>
                  <a:schemeClr val="accent4"/>
                </a:solidFill>
                <a:latin typeface="Arial Nova"/>
              </a:rPr>
              <a:t>Mick Jagger.</a:t>
            </a:r>
          </a:p>
        </p:txBody>
      </p:sp>
    </p:spTree>
    <p:extLst>
      <p:ext uri="{BB962C8B-B14F-4D97-AF65-F5344CB8AC3E}">
        <p14:creationId xmlns:p14="http://schemas.microsoft.com/office/powerpoint/2010/main" val="2957106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CB06E-B868-01AC-8EBB-6C27F2894EB6}"/>
              </a:ext>
            </a:extLst>
          </p:cNvPr>
          <p:cNvSpPr>
            <a:spLocks noGrp="1"/>
          </p:cNvSpPr>
          <p:nvPr>
            <p:ph type="title"/>
          </p:nvPr>
        </p:nvSpPr>
        <p:spPr>
          <a:xfrm>
            <a:off x="1295402" y="177000"/>
            <a:ext cx="9601196" cy="1462018"/>
          </a:xfrm>
        </p:spPr>
        <p:txBody>
          <a:bodyPr>
            <a:normAutofit/>
          </a:bodyPr>
          <a:lstStyle/>
          <a:p>
            <a:pPr algn="ctr"/>
            <a:r>
              <a:rPr lang="en-US" sz="5400" b="1" u="sng" dirty="0">
                <a:solidFill>
                  <a:srgbClr val="FF0000"/>
                </a:solidFill>
                <a:latin typeface="Arial Nova"/>
              </a:rPr>
              <a:t>Music</a:t>
            </a:r>
            <a:endParaRPr lang="en-US">
              <a:latin typeface="Arial Nova"/>
            </a:endParaRPr>
          </a:p>
        </p:txBody>
      </p:sp>
      <p:pic>
        <p:nvPicPr>
          <p:cNvPr id="10" name="Picture 10">
            <a:extLst>
              <a:ext uri="{FF2B5EF4-FFF2-40B4-BE49-F238E27FC236}">
                <a16:creationId xmlns:a16="http://schemas.microsoft.com/office/drawing/2014/main" id="{19FDD82E-D5E2-9AE6-59E0-C5BBE9F00F57}"/>
              </a:ext>
            </a:extLst>
          </p:cNvPr>
          <p:cNvPicPr>
            <a:picLocks noGrp="1" noChangeAspect="1"/>
          </p:cNvPicPr>
          <p:nvPr>
            <p:ph idx="1"/>
          </p:nvPr>
        </p:nvPicPr>
        <p:blipFill>
          <a:blip r:embed="rId2"/>
          <a:stretch>
            <a:fillRect/>
          </a:stretch>
        </p:blipFill>
        <p:spPr>
          <a:xfrm>
            <a:off x="850978" y="1828382"/>
            <a:ext cx="6126848" cy="3826453"/>
          </a:xfrm>
        </p:spPr>
      </p:pic>
      <p:pic>
        <p:nvPicPr>
          <p:cNvPr id="3" name="Picture 5">
            <a:extLst>
              <a:ext uri="{FF2B5EF4-FFF2-40B4-BE49-F238E27FC236}">
                <a16:creationId xmlns:a16="http://schemas.microsoft.com/office/drawing/2014/main" id="{0520F0C2-B99B-9FA0-D19A-8F37102640E0}"/>
              </a:ext>
            </a:extLst>
          </p:cNvPr>
          <p:cNvPicPr>
            <a:picLocks noGrp="1" noChangeAspect="1"/>
          </p:cNvPicPr>
          <p:nvPr>
            <p:ph idx="13"/>
          </p:nvPr>
        </p:nvPicPr>
        <p:blipFill>
          <a:blip r:embed="rId3"/>
          <a:stretch>
            <a:fillRect/>
          </a:stretch>
        </p:blipFill>
        <p:spPr>
          <a:xfrm>
            <a:off x="7330325" y="635061"/>
            <a:ext cx="4303083" cy="4243397"/>
          </a:xfrm>
        </p:spPr>
      </p:pic>
      <p:sp>
        <p:nvSpPr>
          <p:cNvPr id="5" name="Content Placeholder 4">
            <a:extLst>
              <a:ext uri="{FF2B5EF4-FFF2-40B4-BE49-F238E27FC236}">
                <a16:creationId xmlns:a16="http://schemas.microsoft.com/office/drawing/2014/main" id="{802963E9-6BCC-49C4-32F1-1B8643B5E60B}"/>
              </a:ext>
            </a:extLst>
          </p:cNvPr>
          <p:cNvSpPr>
            <a:spLocks noGrp="1"/>
          </p:cNvSpPr>
          <p:nvPr>
            <p:ph idx="14"/>
          </p:nvPr>
        </p:nvSpPr>
        <p:spPr>
          <a:xfrm>
            <a:off x="6966938" y="5120797"/>
            <a:ext cx="4907320" cy="1109133"/>
          </a:xfrm>
        </p:spPr>
        <p:txBody>
          <a:bodyPr vert="horz" lIns="91440" tIns="45720" rIns="91440" bIns="45720" rtlCol="0" anchor="t">
            <a:normAutofit fontScale="92500" lnSpcReduction="20000"/>
          </a:bodyPr>
          <a:lstStyle/>
          <a:p>
            <a:pPr marL="45720" indent="0" algn="r">
              <a:buNone/>
            </a:pPr>
            <a:r>
              <a:rPr lang="en-US" dirty="0">
                <a:solidFill>
                  <a:srgbClr val="FF0000"/>
                </a:solidFill>
              </a:rPr>
              <a:t>(Getty Images, 1966).</a:t>
            </a:r>
          </a:p>
          <a:p>
            <a:pPr marL="45720" indent="0">
              <a:buNone/>
            </a:pPr>
            <a:endParaRPr lang="en-US" dirty="0">
              <a:solidFill>
                <a:srgbClr val="FF0000"/>
              </a:solidFill>
            </a:endParaRPr>
          </a:p>
          <a:p>
            <a:pPr marL="45720" indent="0">
              <a:buNone/>
            </a:pPr>
            <a:r>
              <a:rPr lang="en-US" dirty="0">
                <a:solidFill>
                  <a:srgbClr val="FF0000"/>
                </a:solidFill>
              </a:rPr>
              <a:t>(Apple Corps, 2019).</a:t>
            </a:r>
          </a:p>
        </p:txBody>
      </p:sp>
      <p:sp>
        <p:nvSpPr>
          <p:cNvPr id="7" name="Picture Placeholder 6">
            <a:extLst>
              <a:ext uri="{FF2B5EF4-FFF2-40B4-BE49-F238E27FC236}">
                <a16:creationId xmlns:a16="http://schemas.microsoft.com/office/drawing/2014/main" id="{30E2E28D-A87B-BCE8-BD28-2353394759A3}"/>
              </a:ext>
            </a:extLst>
          </p:cNvPr>
          <p:cNvSpPr>
            <a:spLocks noGrp="1"/>
          </p:cNvSpPr>
          <p:nvPr>
            <p:ph type="pic" sz="quarter" idx="16"/>
          </p:nvPr>
        </p:nvSpPr>
        <p:spPr>
          <a:xfrm>
            <a:off x="-1659630" y="4805606"/>
            <a:ext cx="1161288" cy="1161288"/>
          </a:xfrm>
        </p:spPr>
      </p:sp>
      <p:sp>
        <p:nvSpPr>
          <p:cNvPr id="8" name="Picture Placeholder 7">
            <a:extLst>
              <a:ext uri="{FF2B5EF4-FFF2-40B4-BE49-F238E27FC236}">
                <a16:creationId xmlns:a16="http://schemas.microsoft.com/office/drawing/2014/main" id="{2223F304-DA62-7633-F3F0-A22DD9D2C2AE}"/>
              </a:ext>
            </a:extLst>
          </p:cNvPr>
          <p:cNvSpPr>
            <a:spLocks noGrp="1"/>
          </p:cNvSpPr>
          <p:nvPr>
            <p:ph type="pic" sz="quarter" idx="17"/>
          </p:nvPr>
        </p:nvSpPr>
        <p:spPr/>
      </p:sp>
    </p:spTree>
    <p:extLst>
      <p:ext uri="{BB962C8B-B14F-4D97-AF65-F5344CB8AC3E}">
        <p14:creationId xmlns:p14="http://schemas.microsoft.com/office/powerpoint/2010/main" val="4115127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49ADC-DC9D-E61F-29E5-5DE7B4665408}"/>
              </a:ext>
            </a:extLst>
          </p:cNvPr>
          <p:cNvSpPr>
            <a:spLocks noGrp="1"/>
          </p:cNvSpPr>
          <p:nvPr>
            <p:ph type="title"/>
          </p:nvPr>
        </p:nvSpPr>
        <p:spPr>
          <a:xfrm>
            <a:off x="303365" y="-1315"/>
            <a:ext cx="11685912" cy="2073894"/>
          </a:xfrm>
        </p:spPr>
        <p:txBody>
          <a:bodyPr>
            <a:normAutofit/>
          </a:bodyPr>
          <a:lstStyle/>
          <a:p>
            <a:pPr algn="r"/>
            <a:r>
              <a:rPr lang="en-GB" sz="5400" b="1" u="sng" dirty="0">
                <a:solidFill>
                  <a:schemeClr val="accent3"/>
                </a:solidFill>
                <a:latin typeface="Arial Nova"/>
              </a:rPr>
              <a:t>Flower Power -  </a:t>
            </a:r>
            <a:r>
              <a:rPr lang="en-GB" sz="5400" dirty="0">
                <a:solidFill>
                  <a:schemeClr val="accent3"/>
                </a:solidFill>
                <a:latin typeface="Arial Nova"/>
              </a:rPr>
              <a:t>"Make love not war".</a:t>
            </a:r>
            <a:br>
              <a:rPr lang="en-GB" sz="5400" dirty="0">
                <a:solidFill>
                  <a:schemeClr val="accent3"/>
                </a:solidFill>
                <a:latin typeface="Arial Nova"/>
              </a:rPr>
            </a:br>
            <a:r>
              <a:rPr lang="en-GB" sz="1800" dirty="0">
                <a:solidFill>
                  <a:schemeClr val="accent3"/>
                </a:solidFill>
                <a:latin typeface="Arial Nova"/>
              </a:rPr>
              <a:t>(Briggs, 1994).</a:t>
            </a:r>
            <a:endParaRPr lang="en-US" sz="5400" dirty="0">
              <a:solidFill>
                <a:schemeClr val="accent3"/>
              </a:solidFill>
            </a:endParaRPr>
          </a:p>
        </p:txBody>
      </p:sp>
      <p:sp>
        <p:nvSpPr>
          <p:cNvPr id="4" name="Content Placeholder 3">
            <a:extLst>
              <a:ext uri="{FF2B5EF4-FFF2-40B4-BE49-F238E27FC236}">
                <a16:creationId xmlns:a16="http://schemas.microsoft.com/office/drawing/2014/main" id="{21D38926-755B-2344-D422-5ABC748003C8}"/>
              </a:ext>
            </a:extLst>
          </p:cNvPr>
          <p:cNvSpPr>
            <a:spLocks noGrp="1"/>
          </p:cNvSpPr>
          <p:nvPr>
            <p:ph idx="13"/>
          </p:nvPr>
        </p:nvSpPr>
        <p:spPr>
          <a:xfrm>
            <a:off x="666227" y="4746985"/>
            <a:ext cx="5971245" cy="1842378"/>
          </a:xfrm>
        </p:spPr>
        <p:txBody>
          <a:bodyPr vert="horz" lIns="91440" tIns="45720" rIns="91440" bIns="45720" rtlCol="0" anchor="t">
            <a:noAutofit/>
          </a:bodyPr>
          <a:lstStyle/>
          <a:p>
            <a:pPr marL="502920" indent="-457200">
              <a:buFont typeface="Arial" pitchFamily="34" charset="0"/>
              <a:buChar char="•"/>
            </a:pPr>
            <a:r>
              <a:rPr lang="en-GB" sz="2400" b="1" dirty="0">
                <a:solidFill>
                  <a:schemeClr val="accent3"/>
                </a:solidFill>
                <a:latin typeface="Arial Nova"/>
              </a:rPr>
              <a:t>Drugs.</a:t>
            </a:r>
          </a:p>
          <a:p>
            <a:pPr marL="502920" indent="-457200">
              <a:buFont typeface="Arial" pitchFamily="34" charset="0"/>
              <a:buChar char="•"/>
            </a:pPr>
            <a:r>
              <a:rPr lang="en-GB" sz="2400" b="1" dirty="0">
                <a:solidFill>
                  <a:schemeClr val="accent3"/>
                </a:solidFill>
                <a:latin typeface="Arial Nova"/>
              </a:rPr>
              <a:t>Sex.</a:t>
            </a:r>
          </a:p>
          <a:p>
            <a:pPr marL="502920" indent="-457200">
              <a:buFont typeface="Arial" pitchFamily="34" charset="0"/>
              <a:buChar char="•"/>
            </a:pPr>
            <a:r>
              <a:rPr lang="en-GB" sz="2400" b="1" dirty="0">
                <a:solidFill>
                  <a:schemeClr val="accent3"/>
                </a:solidFill>
                <a:latin typeface="Arial Nova"/>
              </a:rPr>
              <a:t>Womens liberation.</a:t>
            </a:r>
          </a:p>
          <a:p>
            <a:pPr marL="502920" indent="-457200" algn="r">
              <a:buFont typeface="Arial" pitchFamily="34" charset="0"/>
              <a:buChar char="•"/>
            </a:pPr>
            <a:r>
              <a:rPr lang="en-GB" sz="2400" b="1" dirty="0">
                <a:solidFill>
                  <a:schemeClr val="accent3"/>
                </a:solidFill>
                <a:latin typeface="Arial Nova"/>
              </a:rPr>
              <a:t>Briggs, (1994).</a:t>
            </a:r>
          </a:p>
        </p:txBody>
      </p:sp>
      <p:sp>
        <p:nvSpPr>
          <p:cNvPr id="5" name="Content Placeholder 4">
            <a:extLst>
              <a:ext uri="{FF2B5EF4-FFF2-40B4-BE49-F238E27FC236}">
                <a16:creationId xmlns:a16="http://schemas.microsoft.com/office/drawing/2014/main" id="{D5228310-D39C-A7E1-539A-DAA4607A921B}"/>
              </a:ext>
            </a:extLst>
          </p:cNvPr>
          <p:cNvSpPr>
            <a:spLocks noGrp="1"/>
          </p:cNvSpPr>
          <p:nvPr>
            <p:ph idx="14"/>
          </p:nvPr>
        </p:nvSpPr>
        <p:spPr>
          <a:xfrm>
            <a:off x="7010070" y="4775740"/>
            <a:ext cx="4979206" cy="1813625"/>
          </a:xfrm>
        </p:spPr>
        <p:txBody>
          <a:bodyPr vert="horz" lIns="91440" tIns="45720" rIns="91440" bIns="45720" rtlCol="0" anchor="t">
            <a:normAutofit/>
          </a:bodyPr>
          <a:lstStyle/>
          <a:p>
            <a:r>
              <a:rPr lang="en-GB" sz="2400" b="1" dirty="0">
                <a:solidFill>
                  <a:schemeClr val="accent3"/>
                </a:solidFill>
                <a:latin typeface="Arial Nova"/>
              </a:rPr>
              <a:t>Feminism.</a:t>
            </a:r>
          </a:p>
          <a:p>
            <a:r>
              <a:rPr lang="en-GB" sz="2400" b="1" dirty="0">
                <a:solidFill>
                  <a:schemeClr val="accent3"/>
                </a:solidFill>
                <a:latin typeface="Arial Nova"/>
              </a:rPr>
              <a:t>Human rights were asserted.</a:t>
            </a:r>
          </a:p>
        </p:txBody>
      </p:sp>
      <p:pic>
        <p:nvPicPr>
          <p:cNvPr id="10" name="Graphic 10" descr="Peace Gesture with solid fill">
            <a:extLst>
              <a:ext uri="{FF2B5EF4-FFF2-40B4-BE49-F238E27FC236}">
                <a16:creationId xmlns:a16="http://schemas.microsoft.com/office/drawing/2014/main" id="{0FE78E86-A497-CA11-BE7D-A0A4911A2FB9}"/>
              </a:ext>
            </a:extLst>
          </p:cNvPr>
          <p:cNvPicPr>
            <a:picLocks noGrp="1" noChangeAspect="1"/>
          </p:cNvPicPr>
          <p:nvPr>
            <p:ph type="pic" sz="quarter" idx="15"/>
          </p:nvPr>
        </p:nvPicPr>
        <p:blipFill rotWithShape="1">
          <a:blip r:embed="rId2">
            <a:extLst>
              <a:ext uri="{96DAC541-7B7A-43D3-8B79-37D633B846F1}">
                <asvg:svgBlip xmlns:asvg="http://schemas.microsoft.com/office/drawing/2016/SVG/main" r:embed="rId3"/>
              </a:ext>
            </a:extLst>
          </a:blip>
          <a:srcRect t="68" b="68"/>
          <a:stretch/>
        </p:blipFill>
        <p:spPr>
          <a:xfrm>
            <a:off x="1501940" y="2074334"/>
            <a:ext cx="2616014" cy="2665494"/>
          </a:xfrm>
        </p:spPr>
      </p:pic>
      <p:pic>
        <p:nvPicPr>
          <p:cNvPr id="9" name="Picture 9" descr="Close-up of marigold garlands">
            <a:extLst>
              <a:ext uri="{FF2B5EF4-FFF2-40B4-BE49-F238E27FC236}">
                <a16:creationId xmlns:a16="http://schemas.microsoft.com/office/drawing/2014/main" id="{466826BE-7FF3-648C-E23A-EDF3CCCDEFF2}"/>
              </a:ext>
            </a:extLst>
          </p:cNvPr>
          <p:cNvPicPr>
            <a:picLocks noGrp="1" noChangeAspect="1"/>
          </p:cNvPicPr>
          <p:nvPr>
            <p:ph type="pic" sz="quarter" idx="16"/>
          </p:nvPr>
        </p:nvPicPr>
        <p:blipFill rotWithShape="1">
          <a:blip r:embed="rId4"/>
          <a:srcRect t="16615" b="16615"/>
          <a:stretch/>
        </p:blipFill>
        <p:spPr>
          <a:xfrm>
            <a:off x="4752672" y="2071106"/>
            <a:ext cx="2665496" cy="2655600"/>
          </a:xfrm>
        </p:spPr>
      </p:pic>
      <p:pic>
        <p:nvPicPr>
          <p:cNvPr id="11" name="Graphic 11" descr="Peace Sign with solid fill">
            <a:extLst>
              <a:ext uri="{FF2B5EF4-FFF2-40B4-BE49-F238E27FC236}">
                <a16:creationId xmlns:a16="http://schemas.microsoft.com/office/drawing/2014/main" id="{5009215A-ED43-6FC5-1FAC-E39A9BA75369}"/>
              </a:ext>
            </a:extLst>
          </p:cNvPr>
          <p:cNvPicPr>
            <a:picLocks noGrp="1" noChangeAspect="1"/>
          </p:cNvPicPr>
          <p:nvPr>
            <p:ph type="pic" sz="quarter" idx="17"/>
          </p:nvPr>
        </p:nvPicPr>
        <p:blipFill rotWithShape="1">
          <a:blip r:embed="rId5">
            <a:extLst>
              <a:ext uri="{96DAC541-7B7A-43D3-8B79-37D633B846F1}">
                <asvg:svgBlip xmlns:asvg="http://schemas.microsoft.com/office/drawing/2016/SVG/main" r:embed="rId6"/>
              </a:ext>
            </a:extLst>
          </a:blip>
          <a:srcRect/>
          <a:stretch/>
        </p:blipFill>
        <p:spPr>
          <a:xfrm>
            <a:off x="8090377" y="2202035"/>
            <a:ext cx="2659072" cy="2659073"/>
          </a:xfrm>
        </p:spPr>
      </p:pic>
      <p:sp>
        <p:nvSpPr>
          <p:cNvPr id="3" name="TextBox 2">
            <a:extLst>
              <a:ext uri="{FF2B5EF4-FFF2-40B4-BE49-F238E27FC236}">
                <a16:creationId xmlns:a16="http://schemas.microsoft.com/office/drawing/2014/main" id="{4CC04F40-E929-C7A0-FA26-077708C3BC8C}"/>
              </a:ext>
            </a:extLst>
          </p:cNvPr>
          <p:cNvSpPr txBox="1"/>
          <p:nvPr/>
        </p:nvSpPr>
        <p:spPr>
          <a:xfrm>
            <a:off x="451517" y="2310989"/>
            <a:ext cx="13456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3"/>
                </a:solidFill>
              </a:rPr>
              <a:t>Images by PowerPoint.</a:t>
            </a:r>
          </a:p>
        </p:txBody>
      </p:sp>
    </p:spTree>
    <p:extLst>
      <p:ext uri="{BB962C8B-B14F-4D97-AF65-F5344CB8AC3E}">
        <p14:creationId xmlns:p14="http://schemas.microsoft.com/office/powerpoint/2010/main" val="338542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1565E-02FB-77B1-D44F-98E06C3B2907}"/>
              </a:ext>
            </a:extLst>
          </p:cNvPr>
          <p:cNvSpPr>
            <a:spLocks noGrp="1"/>
          </p:cNvSpPr>
          <p:nvPr>
            <p:ph type="title"/>
          </p:nvPr>
        </p:nvSpPr>
        <p:spPr>
          <a:xfrm>
            <a:off x="1143000" y="5751"/>
            <a:ext cx="9875520" cy="1615153"/>
          </a:xfrm>
        </p:spPr>
        <p:txBody>
          <a:bodyPr>
            <a:normAutofit/>
          </a:bodyPr>
          <a:lstStyle/>
          <a:p>
            <a:pPr algn="ctr"/>
            <a:r>
              <a:rPr lang="en-US" sz="5400" b="1" u="sng" dirty="0">
                <a:solidFill>
                  <a:srgbClr val="002060"/>
                </a:solidFill>
                <a:latin typeface="Arial Nova"/>
              </a:rPr>
              <a:t>News</a:t>
            </a:r>
            <a:endParaRPr lang="en-US" sz="5400" b="1" u="sng" dirty="0">
              <a:latin typeface="Arial Nova"/>
            </a:endParaRPr>
          </a:p>
        </p:txBody>
      </p:sp>
      <p:sp>
        <p:nvSpPr>
          <p:cNvPr id="3" name="Content Placeholder 2">
            <a:extLst>
              <a:ext uri="{FF2B5EF4-FFF2-40B4-BE49-F238E27FC236}">
                <a16:creationId xmlns:a16="http://schemas.microsoft.com/office/drawing/2014/main" id="{056BA7D3-42B1-96D1-32B2-A31ED78FC051}"/>
              </a:ext>
            </a:extLst>
          </p:cNvPr>
          <p:cNvSpPr>
            <a:spLocks noGrp="1"/>
          </p:cNvSpPr>
          <p:nvPr>
            <p:ph idx="1"/>
          </p:nvPr>
        </p:nvSpPr>
        <p:spPr>
          <a:xfrm>
            <a:off x="366625" y="1151627"/>
            <a:ext cx="11440000" cy="5548222"/>
          </a:xfrm>
        </p:spPr>
        <p:txBody>
          <a:bodyPr vert="horz" lIns="91440" tIns="45720" rIns="91440" bIns="45720" rtlCol="0" anchor="t">
            <a:normAutofit fontScale="70000" lnSpcReduction="20000"/>
          </a:bodyPr>
          <a:lstStyle/>
          <a:p>
            <a:pPr marL="45720" indent="0">
              <a:buNone/>
            </a:pPr>
            <a:r>
              <a:rPr lang="en-US" sz="2800" b="1" dirty="0">
                <a:solidFill>
                  <a:srgbClr val="002060"/>
                </a:solidFill>
                <a:latin typeface="Arial Nova"/>
                <a:ea typeface="+mn-lt"/>
                <a:cs typeface="+mn-lt"/>
              </a:rPr>
              <a:t>President J.F. Kennedy- 1963.</a:t>
            </a:r>
            <a:endParaRPr lang="en-US" sz="2800" b="1" dirty="0">
              <a:latin typeface="Arial Nova"/>
              <a:ea typeface="+mn-lt"/>
              <a:cs typeface="+mn-lt"/>
            </a:endParaRPr>
          </a:p>
          <a:p>
            <a:pPr marL="45720" indent="0">
              <a:buNone/>
            </a:pPr>
            <a:r>
              <a:rPr lang="en-US" sz="1800" b="1" dirty="0">
                <a:solidFill>
                  <a:srgbClr val="002060"/>
                </a:solidFill>
                <a:latin typeface="Arial Nova"/>
              </a:rPr>
              <a:t>The White House, ( 2021) .</a:t>
            </a:r>
            <a:endParaRPr lang="en-US" sz="2400" b="1" dirty="0">
              <a:solidFill>
                <a:srgbClr val="002060"/>
              </a:solidFill>
              <a:latin typeface="Arial Nova"/>
            </a:endParaRPr>
          </a:p>
          <a:p>
            <a:pPr marL="45720" indent="0">
              <a:buNone/>
            </a:pPr>
            <a:endParaRPr lang="en-US" sz="1800" b="1" dirty="0">
              <a:solidFill>
                <a:srgbClr val="002060"/>
              </a:solidFill>
              <a:latin typeface="Arial Nova"/>
              <a:ea typeface="+mn-lt"/>
              <a:cs typeface="+mn-lt"/>
            </a:endParaRPr>
          </a:p>
          <a:p>
            <a:pPr marL="45720" indent="0" algn="ctr">
              <a:buNone/>
            </a:pPr>
            <a:r>
              <a:rPr lang="en-US" sz="2400" b="1" dirty="0">
                <a:solidFill>
                  <a:srgbClr val="002060"/>
                </a:solidFill>
                <a:latin typeface="Arial Nova"/>
                <a:ea typeface="+mn-lt"/>
                <a:cs typeface="+mn-lt"/>
              </a:rPr>
              <a:t>"Many a child lived in poverty and a hot meal was often not possible."</a:t>
            </a:r>
            <a:br>
              <a:rPr lang="en-US" sz="2400" b="1" dirty="0">
                <a:latin typeface="Arial Nova"/>
                <a:ea typeface="+mn-lt"/>
                <a:cs typeface="+mn-lt"/>
              </a:rPr>
            </a:br>
            <a:r>
              <a:rPr lang="en-US" sz="2400" b="1" dirty="0">
                <a:solidFill>
                  <a:srgbClr val="002060"/>
                </a:solidFill>
                <a:latin typeface="Arial Nova"/>
                <a:ea typeface="+mn-lt"/>
                <a:cs typeface="+mn-lt"/>
              </a:rPr>
              <a:t>(Historic UK, 2001).</a:t>
            </a:r>
            <a:endParaRPr lang="en-US" sz="2400" dirty="0">
              <a:solidFill>
                <a:schemeClr val="bg1">
                  <a:lumMod val="50000"/>
                </a:schemeClr>
              </a:solidFill>
            </a:endParaRPr>
          </a:p>
          <a:p>
            <a:pPr marL="45720" indent="0" algn="ctr">
              <a:buNone/>
            </a:pPr>
            <a:endParaRPr lang="en-US" sz="2400" b="1" dirty="0">
              <a:solidFill>
                <a:srgbClr val="002060"/>
              </a:solidFill>
              <a:latin typeface="Arial Nova"/>
            </a:endParaRPr>
          </a:p>
          <a:p>
            <a:pPr marL="45720" indent="0" algn="r">
              <a:buNone/>
            </a:pPr>
            <a:r>
              <a:rPr lang="en-US" sz="2800" b="1" dirty="0">
                <a:solidFill>
                  <a:srgbClr val="002060"/>
                </a:solidFill>
                <a:latin typeface="Arial Nova"/>
              </a:rPr>
              <a:t>Neil Armstrong- 1969.</a:t>
            </a:r>
          </a:p>
          <a:p>
            <a:pPr marL="45720" indent="0" algn="r">
              <a:buNone/>
            </a:pPr>
            <a:r>
              <a:rPr lang="en-US" sz="1800" b="1" dirty="0">
                <a:solidFill>
                  <a:srgbClr val="002060"/>
                </a:solidFill>
                <a:latin typeface="Arial Nova"/>
                <a:ea typeface="+mn-lt"/>
                <a:cs typeface="+mn-lt"/>
              </a:rPr>
              <a:t>NASA , (2009).</a:t>
            </a:r>
            <a:endParaRPr lang="en-US" sz="1800" b="1" dirty="0">
              <a:solidFill>
                <a:srgbClr val="002060"/>
              </a:solidFill>
              <a:latin typeface="Arial Nova"/>
            </a:endParaRPr>
          </a:p>
          <a:p>
            <a:pPr marL="45720" indent="0">
              <a:buNone/>
            </a:pPr>
            <a:endParaRPr lang="en-US" sz="1800" b="1" dirty="0">
              <a:solidFill>
                <a:srgbClr val="002060"/>
              </a:solidFill>
              <a:latin typeface="Arial Nova"/>
            </a:endParaRPr>
          </a:p>
          <a:p>
            <a:pPr marL="45720" indent="0">
              <a:buNone/>
            </a:pPr>
            <a:r>
              <a:rPr lang="en-US" sz="2800" b="1" dirty="0">
                <a:solidFill>
                  <a:srgbClr val="002060"/>
                </a:solidFill>
                <a:latin typeface="Arial Nova"/>
              </a:rPr>
              <a:t>Winston Churchill- 1965.</a:t>
            </a:r>
            <a:endParaRPr lang="en-US" sz="2800" dirty="0"/>
          </a:p>
          <a:p>
            <a:pPr marL="45720" indent="0">
              <a:buNone/>
            </a:pPr>
            <a:r>
              <a:rPr lang="en-US" sz="1800" b="1" dirty="0">
                <a:solidFill>
                  <a:srgbClr val="002060"/>
                </a:solidFill>
                <a:latin typeface="Arial Nova"/>
              </a:rPr>
              <a:t>History.com Editors, (2010).</a:t>
            </a:r>
          </a:p>
          <a:p>
            <a:pPr marL="45720" indent="0" algn="ctr">
              <a:buNone/>
            </a:pPr>
            <a:r>
              <a:rPr lang="en-US" sz="2800" b="1" dirty="0">
                <a:solidFill>
                  <a:srgbClr val="002060"/>
                </a:solidFill>
                <a:latin typeface="Arial Nova"/>
              </a:rPr>
              <a:t>Severn Bridge- 1966.</a:t>
            </a:r>
            <a:endParaRPr lang="en-US" dirty="0"/>
          </a:p>
          <a:p>
            <a:pPr marL="45720" indent="0" algn="ctr">
              <a:buNone/>
            </a:pPr>
            <a:r>
              <a:rPr lang="en-US" sz="1800" b="1" dirty="0">
                <a:solidFill>
                  <a:srgbClr val="002060"/>
                </a:solidFill>
                <a:latin typeface="Arial Nova"/>
              </a:rPr>
              <a:t>BBC, (2011).</a:t>
            </a:r>
            <a:endParaRPr lang="en-US" sz="2800" b="1" dirty="0">
              <a:solidFill>
                <a:srgbClr val="002060"/>
              </a:solidFill>
              <a:latin typeface="Arial Nova"/>
            </a:endParaRPr>
          </a:p>
          <a:p>
            <a:pPr marL="45720" indent="0" algn="ctr">
              <a:buNone/>
            </a:pPr>
            <a:endParaRPr lang="en-US" sz="1800" b="1" dirty="0">
              <a:solidFill>
                <a:srgbClr val="000000"/>
              </a:solidFill>
              <a:latin typeface="Arial Nova"/>
            </a:endParaRPr>
          </a:p>
          <a:p>
            <a:pPr marL="45720" indent="0" algn="r">
              <a:buNone/>
            </a:pPr>
            <a:r>
              <a:rPr lang="en-US" sz="2800" b="1" dirty="0">
                <a:solidFill>
                  <a:srgbClr val="002060"/>
                </a:solidFill>
                <a:latin typeface="Arial Nova"/>
              </a:rPr>
              <a:t>Northern Ireland Riots (IRA)- 1969.</a:t>
            </a:r>
          </a:p>
          <a:p>
            <a:pPr marL="45720" indent="0" algn="r">
              <a:buNone/>
            </a:pPr>
            <a:r>
              <a:rPr lang="en-US" sz="1800" b="1" dirty="0">
                <a:solidFill>
                  <a:srgbClr val="002060"/>
                </a:solidFill>
                <a:latin typeface="Arial Nova"/>
                <a:ea typeface="+mn-lt"/>
                <a:cs typeface="+mn-lt"/>
              </a:rPr>
              <a:t>Johnston, (2021).</a:t>
            </a:r>
            <a:endParaRPr lang="en-US" sz="1800" dirty="0">
              <a:solidFill>
                <a:schemeClr val="tx1"/>
              </a:solidFill>
            </a:endParaRPr>
          </a:p>
        </p:txBody>
      </p:sp>
    </p:spTree>
    <p:extLst>
      <p:ext uri="{BB962C8B-B14F-4D97-AF65-F5344CB8AC3E}">
        <p14:creationId xmlns:p14="http://schemas.microsoft.com/office/powerpoint/2010/main" val="4198828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D5CB7-C9A3-C554-A545-40E7FAB3654B}"/>
              </a:ext>
            </a:extLst>
          </p:cNvPr>
          <p:cNvSpPr>
            <a:spLocks noGrp="1"/>
          </p:cNvSpPr>
          <p:nvPr>
            <p:ph type="title"/>
          </p:nvPr>
        </p:nvSpPr>
        <p:spPr/>
        <p:txBody>
          <a:bodyPr>
            <a:normAutofit/>
          </a:bodyPr>
          <a:lstStyle/>
          <a:p>
            <a:pPr algn="ctr"/>
            <a:r>
              <a:rPr lang="en-US" sz="5400" b="1" u="sng" dirty="0">
                <a:solidFill>
                  <a:schemeClr val="bg1">
                    <a:lumMod val="50000"/>
                  </a:schemeClr>
                </a:solidFill>
                <a:latin typeface="Arial Nova"/>
              </a:rPr>
              <a:t>Conclusion</a:t>
            </a:r>
            <a:endParaRPr lang="en-US">
              <a:solidFill>
                <a:schemeClr val="bg1">
                  <a:lumMod val="50000"/>
                </a:schemeClr>
              </a:solidFill>
            </a:endParaRPr>
          </a:p>
        </p:txBody>
      </p:sp>
      <p:sp>
        <p:nvSpPr>
          <p:cNvPr id="3" name="Content Placeholder 2">
            <a:extLst>
              <a:ext uri="{FF2B5EF4-FFF2-40B4-BE49-F238E27FC236}">
                <a16:creationId xmlns:a16="http://schemas.microsoft.com/office/drawing/2014/main" id="{C7048EF2-8D7C-F255-9FEA-F4C58664C0A2}"/>
              </a:ext>
            </a:extLst>
          </p:cNvPr>
          <p:cNvSpPr>
            <a:spLocks noGrp="1"/>
          </p:cNvSpPr>
          <p:nvPr>
            <p:ph idx="1"/>
          </p:nvPr>
        </p:nvSpPr>
        <p:spPr>
          <a:xfrm>
            <a:off x="1143000" y="1798608"/>
            <a:ext cx="9872871" cy="4455542"/>
          </a:xfrm>
        </p:spPr>
        <p:txBody>
          <a:bodyPr vert="horz" lIns="91440" tIns="45720" rIns="91440" bIns="45720" rtlCol="0" anchor="t">
            <a:normAutofit/>
          </a:bodyPr>
          <a:lstStyle/>
          <a:p>
            <a:pPr marL="45720" indent="0">
              <a:buNone/>
            </a:pPr>
            <a:endParaRPr lang="en-US" sz="2800" dirty="0">
              <a:solidFill>
                <a:schemeClr val="bg1">
                  <a:lumMod val="50000"/>
                </a:schemeClr>
              </a:solidFill>
              <a:latin typeface="Arial Nova"/>
            </a:endParaRPr>
          </a:p>
          <a:p>
            <a:pPr marL="45720" indent="0">
              <a:buNone/>
            </a:pPr>
            <a:r>
              <a:rPr lang="en-US" sz="2800" dirty="0">
                <a:solidFill>
                  <a:schemeClr val="bg1">
                    <a:lumMod val="50000"/>
                  </a:schemeClr>
                </a:solidFill>
                <a:latin typeface="Arial Nova"/>
              </a:rPr>
              <a:t>The 1960's was a pivotal movement for regeneration, expression and exploring within young people. With the explosion into world of Youth Culture, fashion, and music it shaped how young people can express themselves in 2023.</a:t>
            </a:r>
            <a:endParaRPr lang="en-US">
              <a:solidFill>
                <a:schemeClr val="bg1">
                  <a:lumMod val="50000"/>
                </a:schemeClr>
              </a:solidFill>
            </a:endParaRPr>
          </a:p>
          <a:p>
            <a:pPr marL="45720" indent="0">
              <a:buNone/>
            </a:pPr>
            <a:r>
              <a:rPr lang="en-US" sz="2800" dirty="0">
                <a:solidFill>
                  <a:schemeClr val="bg1">
                    <a:lumMod val="50000"/>
                  </a:schemeClr>
                </a:solidFill>
                <a:latin typeface="Arial Nova"/>
              </a:rPr>
              <a:t>Due to the change in legislation and the release of the Albemarle Report, that provided Youth Work with a greater recognition, shaped youth practice, and was part of the foundation of the legislation we have now in 2023.</a:t>
            </a:r>
          </a:p>
          <a:p>
            <a:pPr marL="45720" indent="0">
              <a:buNone/>
            </a:pPr>
            <a:endParaRPr lang="en-US" dirty="0">
              <a:solidFill>
                <a:schemeClr val="bg1">
                  <a:lumMod val="50000"/>
                </a:schemeClr>
              </a:solidFill>
            </a:endParaRPr>
          </a:p>
          <a:p>
            <a:pPr marL="45720" indent="0">
              <a:buNone/>
            </a:pPr>
            <a:endParaRPr lang="en-US" dirty="0">
              <a:solidFill>
                <a:schemeClr val="bg1">
                  <a:lumMod val="50000"/>
                </a:schemeClr>
              </a:solidFill>
            </a:endParaRPr>
          </a:p>
          <a:p>
            <a:pPr marL="45720" indent="0">
              <a:buNone/>
            </a:pPr>
            <a:endParaRPr lang="en-US" dirty="0">
              <a:solidFill>
                <a:schemeClr val="bg1">
                  <a:lumMod val="50000"/>
                </a:schemeClr>
              </a:solidFill>
            </a:endParaRPr>
          </a:p>
        </p:txBody>
      </p:sp>
    </p:spTree>
    <p:extLst>
      <p:ext uri="{BB962C8B-B14F-4D97-AF65-F5344CB8AC3E}">
        <p14:creationId xmlns:p14="http://schemas.microsoft.com/office/powerpoint/2010/main" val="1638044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FE5D4-DDA1-F055-3EF8-EE284D0BE007}"/>
              </a:ext>
            </a:extLst>
          </p:cNvPr>
          <p:cNvSpPr>
            <a:spLocks noGrp="1"/>
          </p:cNvSpPr>
          <p:nvPr>
            <p:ph type="title"/>
          </p:nvPr>
        </p:nvSpPr>
        <p:spPr>
          <a:xfrm>
            <a:off x="1272396" y="235788"/>
            <a:ext cx="9875520" cy="1155078"/>
          </a:xfrm>
        </p:spPr>
        <p:txBody>
          <a:bodyPr>
            <a:normAutofit/>
          </a:bodyPr>
          <a:lstStyle/>
          <a:p>
            <a:pPr algn="ctr"/>
            <a:r>
              <a:rPr lang="en-US" sz="5400" u="sng" dirty="0">
                <a:solidFill>
                  <a:schemeClr val="tx1"/>
                </a:solidFill>
                <a:latin typeface="Arial Nova"/>
              </a:rPr>
              <a:t>Reference List:</a:t>
            </a:r>
            <a:endParaRPr lang="en-US" sz="5400" u="sng">
              <a:solidFill>
                <a:schemeClr val="tx1"/>
              </a:solidFill>
              <a:latin typeface="Arial Nova"/>
            </a:endParaRPr>
          </a:p>
        </p:txBody>
      </p:sp>
      <p:sp>
        <p:nvSpPr>
          <p:cNvPr id="3" name="Content Placeholder 2">
            <a:extLst>
              <a:ext uri="{FF2B5EF4-FFF2-40B4-BE49-F238E27FC236}">
                <a16:creationId xmlns:a16="http://schemas.microsoft.com/office/drawing/2014/main" id="{5F8242F7-A404-E846-57A6-1CE72C31140C}"/>
              </a:ext>
            </a:extLst>
          </p:cNvPr>
          <p:cNvSpPr>
            <a:spLocks noGrp="1"/>
          </p:cNvSpPr>
          <p:nvPr>
            <p:ph idx="1"/>
          </p:nvPr>
        </p:nvSpPr>
        <p:spPr>
          <a:xfrm>
            <a:off x="237227" y="1209136"/>
            <a:ext cx="11727550" cy="5461958"/>
          </a:xfrm>
        </p:spPr>
        <p:txBody>
          <a:bodyPr vert="horz" lIns="91440" tIns="45720" rIns="91440" bIns="45720" rtlCol="0" anchor="t">
            <a:normAutofit fontScale="85000" lnSpcReduction="20000"/>
          </a:bodyPr>
          <a:lstStyle/>
          <a:p>
            <a:pPr marL="45720" indent="0">
              <a:lnSpc>
                <a:spcPct val="100000"/>
              </a:lnSpc>
              <a:spcBef>
                <a:spcPts val="0"/>
              </a:spcBef>
              <a:buNone/>
            </a:pPr>
            <a:endParaRPr lang="en-US" sz="1400" dirty="0">
              <a:solidFill>
                <a:schemeClr val="tx1"/>
              </a:solidFill>
              <a:latin typeface="Arial Nova"/>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Apple Corps (2019) </a:t>
            </a:r>
            <a:r>
              <a:rPr lang="en-US" sz="1400" i="1" dirty="0">
                <a:solidFill>
                  <a:schemeClr val="tx1"/>
                </a:solidFill>
                <a:latin typeface="Times New Roman"/>
                <a:ea typeface="+mn-lt"/>
                <a:cs typeface="+mn-lt"/>
              </a:rPr>
              <a:t>The Beatles' Abbey Road returns to number one 50 years on. [Internet Image] Available at: </a:t>
            </a:r>
            <a:r>
              <a:rPr lang="en-US" sz="1400" dirty="0">
                <a:solidFill>
                  <a:schemeClr val="tx1"/>
                </a:solidFill>
                <a:latin typeface="Times New Roman"/>
                <a:ea typeface="+mn-lt"/>
                <a:cs typeface="+mn-lt"/>
                <a:hlinkClick r:id="rId2">
                  <a:extLst>
                    <a:ext uri="{A12FA001-AC4F-418D-AE19-62706E023703}">
                      <ahyp:hlinkClr xmlns:ahyp="http://schemas.microsoft.com/office/drawing/2018/hyperlinkcolor" val="tx"/>
                    </a:ext>
                  </a:extLst>
                </a:hlinkClick>
              </a:rPr>
              <a:t>https://www.bbc.co.uk/news/entertainment-arts-49931789</a:t>
            </a:r>
            <a:r>
              <a:rPr lang="en-US" sz="1400" dirty="0">
                <a:solidFill>
                  <a:schemeClr val="tx1"/>
                </a:solidFill>
                <a:latin typeface="Times New Roman"/>
                <a:ea typeface="+mn-lt"/>
                <a:cs typeface="+mn-lt"/>
              </a:rPr>
              <a:t> (Accessed: 15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BBC. (2011)  </a:t>
            </a:r>
            <a:r>
              <a:rPr lang="en-US" sz="1400" i="1" dirty="0">
                <a:solidFill>
                  <a:schemeClr val="tx1"/>
                </a:solidFill>
                <a:latin typeface="Times New Roman"/>
                <a:ea typeface="+mn-lt"/>
                <a:cs typeface="+mn-lt"/>
              </a:rPr>
              <a:t>The First Severn Bridge.</a:t>
            </a:r>
            <a:r>
              <a:rPr lang="en-US" sz="1400" dirty="0">
                <a:solidFill>
                  <a:schemeClr val="tx1"/>
                </a:solidFill>
                <a:latin typeface="Times New Roman"/>
                <a:ea typeface="+mn-lt"/>
                <a:cs typeface="+mn-lt"/>
              </a:rPr>
              <a:t> [Internet] Available at: </a:t>
            </a:r>
            <a:r>
              <a:rPr lang="en-US" sz="1400" dirty="0">
                <a:solidFill>
                  <a:schemeClr val="tx1"/>
                </a:solidFill>
                <a:latin typeface="Times New Roman"/>
                <a:ea typeface="+mn-lt"/>
                <a:cs typeface="+mn-lt"/>
                <a:hlinkClick r:id="rId3">
                  <a:extLst>
                    <a:ext uri="{A12FA001-AC4F-418D-AE19-62706E023703}">
                      <ahyp:hlinkClr xmlns:ahyp="http://schemas.microsoft.com/office/drawing/2018/hyperlinkcolor" val="tx"/>
                    </a:ext>
                  </a:extLst>
                </a:hlinkClick>
              </a:rPr>
              <a:t>https://www.bbc.co.uk/blogs/waleshistory/2011/09/the_first_severn_bridge.html</a:t>
            </a:r>
            <a:r>
              <a:rPr lang="en-US" sz="1400" dirty="0">
                <a:solidFill>
                  <a:schemeClr val="tx1"/>
                </a:solidFill>
                <a:latin typeface="Times New Roman"/>
                <a:ea typeface="+mn-lt"/>
                <a:cs typeface="+mn-lt"/>
              </a:rPr>
              <a:t>  (Accessed: 10 February 2023).</a:t>
            </a: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a:t>
            </a:r>
            <a:r>
              <a:rPr lang="en-US" sz="1400" dirty="0" err="1">
                <a:solidFill>
                  <a:schemeClr val="tx1"/>
                </a:solidFill>
                <a:latin typeface="Times New Roman"/>
                <a:ea typeface="+mn-lt"/>
                <a:cs typeface="+mn-lt"/>
              </a:rPr>
              <a:t>Batsleer</a:t>
            </a:r>
            <a:r>
              <a:rPr lang="en-US" sz="1400" dirty="0">
                <a:solidFill>
                  <a:schemeClr val="tx1"/>
                </a:solidFill>
                <a:latin typeface="Times New Roman"/>
                <a:ea typeface="+mn-lt"/>
                <a:cs typeface="+mn-lt"/>
              </a:rPr>
              <a:t>, J. and Davies, B. (2011) </a:t>
            </a:r>
            <a:r>
              <a:rPr lang="en-US" sz="1400" i="1" dirty="0">
                <a:solidFill>
                  <a:schemeClr val="tx1"/>
                </a:solidFill>
                <a:latin typeface="Times New Roman"/>
                <a:ea typeface="+mn-lt"/>
                <a:cs typeface="+mn-lt"/>
              </a:rPr>
              <a:t>What is Youth Work?. </a:t>
            </a:r>
            <a:r>
              <a:rPr lang="en-US" sz="1400" dirty="0">
                <a:solidFill>
                  <a:schemeClr val="tx1"/>
                </a:solidFill>
                <a:latin typeface="Times New Roman"/>
                <a:ea typeface="+mn-lt"/>
                <a:cs typeface="+mn-lt"/>
              </a:rPr>
              <a:t>Exeter: Learning Matters Ltd.</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Briggs, A. (1994)</a:t>
            </a:r>
            <a:r>
              <a:rPr lang="en-US" sz="1400" i="1" dirty="0">
                <a:solidFill>
                  <a:schemeClr val="tx1"/>
                </a:solidFill>
                <a:latin typeface="Times New Roman"/>
                <a:ea typeface="+mn-lt"/>
                <a:cs typeface="+mn-lt"/>
              </a:rPr>
              <a:t> The Culture of Youth, 1960-1973. Oxford: Andromeda Oxford Ltd.</a:t>
            </a:r>
            <a:endParaRPr lang="en-US" sz="1400" dirty="0">
              <a:solidFill>
                <a:schemeClr val="tx1"/>
              </a:solidFill>
              <a:latin typeface="Times New Roman"/>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Getty Images. (1966) </a:t>
            </a:r>
            <a:r>
              <a:rPr lang="en-US" sz="1400" i="1" dirty="0">
                <a:solidFill>
                  <a:schemeClr val="tx1"/>
                </a:solidFill>
                <a:latin typeface="Times New Roman"/>
                <a:ea typeface="+mn-lt"/>
                <a:cs typeface="+mn-lt"/>
              </a:rPr>
              <a:t>The Beach Boys 1966. [Internet Image] Available at: </a:t>
            </a:r>
            <a:r>
              <a:rPr lang="en-US" sz="1400" dirty="0">
                <a:solidFill>
                  <a:schemeClr val="tx1"/>
                </a:solidFill>
                <a:latin typeface="Times New Roman"/>
                <a:ea typeface="+mn-lt"/>
                <a:cs typeface="+mn-lt"/>
                <a:hlinkClick r:id="rId4">
                  <a:extLst>
                    <a:ext uri="{A12FA001-AC4F-418D-AE19-62706E023703}">
                      <ahyp:hlinkClr xmlns:ahyp="http://schemas.microsoft.com/office/drawing/2018/hyperlinkcolor" val="tx"/>
                    </a:ext>
                  </a:extLst>
                </a:hlinkClick>
              </a:rPr>
              <a:t>https://www.gettyimages.co.uk/photos/the-beach-boys-1966</a:t>
            </a:r>
            <a:r>
              <a:rPr lang="en-US" sz="1400" dirty="0">
                <a:solidFill>
                  <a:schemeClr val="tx1"/>
                </a:solidFill>
                <a:latin typeface="Times New Roman"/>
                <a:ea typeface="+mn-lt"/>
                <a:cs typeface="+mn-lt"/>
              </a:rPr>
              <a:t> (Accessed 15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Historic Uk (2001) </a:t>
            </a:r>
            <a:r>
              <a:rPr lang="en-US" sz="1400" i="1" dirty="0">
                <a:solidFill>
                  <a:schemeClr val="tx1"/>
                </a:solidFill>
                <a:latin typeface="Times New Roman"/>
                <a:ea typeface="+mn-lt"/>
                <a:cs typeface="Times New Roman"/>
              </a:rPr>
              <a:t>School Dinners in the 1050's and 1960's. </a:t>
            </a:r>
            <a:r>
              <a:rPr lang="en-US" sz="1400" dirty="0">
                <a:solidFill>
                  <a:schemeClr val="tx1"/>
                </a:solidFill>
                <a:latin typeface="Times New Roman"/>
                <a:ea typeface="+mn-lt"/>
                <a:cs typeface="Times New Roman"/>
              </a:rPr>
              <a:t>[Internet] Available at: </a:t>
            </a:r>
            <a:r>
              <a:rPr lang="en-US" sz="1400" dirty="0">
                <a:solidFill>
                  <a:schemeClr val="tx1"/>
                </a:solidFill>
                <a:latin typeface="Corbel"/>
                <a:ea typeface="+mn-lt"/>
                <a:cs typeface="Times New Roman"/>
              </a:rPr>
              <a:t>https://www.historic-uk.com/CultureUK/School-Dinners-1950s-1960s/</a:t>
            </a:r>
            <a:r>
              <a:rPr lang="en-US" sz="1400" dirty="0">
                <a:solidFill>
                  <a:schemeClr val="tx1"/>
                </a:solidFill>
                <a:latin typeface="Times New Roman"/>
                <a:ea typeface="+mn-lt"/>
                <a:cs typeface="Times New Roman"/>
              </a:rPr>
              <a:t>   (Accessed: 16 February 2023).</a:t>
            </a:r>
            <a:endParaRPr lang="en-US" sz="1400" dirty="0">
              <a:solidFill>
                <a:schemeClr val="tx1"/>
              </a:solidFill>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History. Com Editors.(2010) </a:t>
            </a:r>
            <a:r>
              <a:rPr lang="en-US" sz="1400" i="1" dirty="0">
                <a:solidFill>
                  <a:schemeClr val="tx1"/>
                </a:solidFill>
                <a:latin typeface="Times New Roman"/>
                <a:ea typeface="+mn-lt"/>
                <a:cs typeface="Times New Roman"/>
              </a:rPr>
              <a:t>Winston Churchill Dies. </a:t>
            </a:r>
            <a:r>
              <a:rPr lang="en-US" sz="1400" dirty="0">
                <a:solidFill>
                  <a:schemeClr val="tx1"/>
                </a:solidFill>
                <a:latin typeface="Times New Roman"/>
                <a:ea typeface="+mn-lt"/>
                <a:cs typeface="Times New Roman"/>
              </a:rPr>
              <a:t>[Internet] Available at: </a:t>
            </a:r>
            <a:r>
              <a:rPr lang="en-US" sz="1400" dirty="0">
                <a:solidFill>
                  <a:schemeClr val="tx1"/>
                </a:solidFill>
                <a:latin typeface="Times New Roman"/>
                <a:ea typeface="+mn-lt"/>
                <a:cs typeface="+mn-lt"/>
                <a:hlinkClick r:id="rId5">
                  <a:extLst>
                    <a:ext uri="{A12FA001-AC4F-418D-AE19-62706E023703}">
                      <ahyp:hlinkClr xmlns:ahyp="http://schemas.microsoft.com/office/drawing/2018/hyperlinkcolor" val="tx"/>
                    </a:ext>
                  </a:extLst>
                </a:hlinkClick>
              </a:rPr>
              <a:t>https://www.history.com/this-day-in-history/winston-churchill-dies </a:t>
            </a:r>
            <a:endParaRPr lang="en-US" sz="140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hlinkClick r:id="rId5">
                  <a:extLst>
                    <a:ext uri="{A12FA001-AC4F-418D-AE19-62706E023703}">
                      <ahyp:hlinkClr xmlns:ahyp="http://schemas.microsoft.com/office/drawing/2018/hyperlinkcolor" val="tx"/>
                    </a:ext>
                  </a:extLst>
                </a:hlinkClick>
              </a:rPr>
              <a:t>(Accessed 10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Johnston, W. (2021)</a:t>
            </a:r>
            <a:r>
              <a:rPr lang="en-US" sz="1400" i="1" dirty="0">
                <a:solidFill>
                  <a:schemeClr val="tx1"/>
                </a:solidFill>
                <a:latin typeface="Times New Roman"/>
                <a:ea typeface="+mn-lt"/>
                <a:cs typeface="Times New Roman"/>
              </a:rPr>
              <a:t> History of Ireland</a:t>
            </a:r>
            <a:r>
              <a:rPr lang="en-US" sz="1400" dirty="0">
                <a:solidFill>
                  <a:schemeClr val="tx1"/>
                </a:solidFill>
                <a:latin typeface="Times New Roman"/>
                <a:ea typeface="+mn-lt"/>
                <a:cs typeface="Times New Roman"/>
              </a:rPr>
              <a:t>. [Internet] Available at: </a:t>
            </a:r>
            <a:r>
              <a:rPr lang="en-US" sz="1400" dirty="0">
                <a:solidFill>
                  <a:schemeClr val="tx1"/>
                </a:solidFill>
                <a:latin typeface="Times New Roman"/>
                <a:ea typeface="+mn-lt"/>
                <a:cs typeface="Times New Roman"/>
                <a:hlinkClick r:id="rId6">
                  <a:extLst>
                    <a:ext uri="{A12FA001-AC4F-418D-AE19-62706E023703}">
                      <ahyp:hlinkClr xmlns:ahyp="http://schemas.microsoft.com/office/drawing/2018/hyperlinkcolor" val="tx"/>
                    </a:ext>
                  </a:extLst>
                </a:hlinkClick>
              </a:rPr>
              <a:t>https://www.wesleyjohnston.com/users/ireland/past/history/19691972.html</a:t>
            </a:r>
            <a:r>
              <a:rPr lang="en-US" sz="1400" dirty="0">
                <a:solidFill>
                  <a:schemeClr val="tx1"/>
                </a:solidFill>
                <a:latin typeface="Times New Roman"/>
                <a:ea typeface="+mn-lt"/>
                <a:cs typeface="Times New Roman"/>
              </a:rPr>
              <a:t> (Accessed: 10 February 2023).</a:t>
            </a:r>
            <a:endParaRPr lang="en-US" sz="1400" dirty="0">
              <a:solidFill>
                <a:schemeClr val="tx1"/>
              </a:solidFill>
              <a:latin typeface="Times New Roman"/>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mn-lt"/>
              </a:rPr>
              <a:t>• JPW (2014) </a:t>
            </a:r>
            <a:r>
              <a:rPr lang="en-US" sz="1400" i="1" dirty="0">
                <a:solidFill>
                  <a:schemeClr val="tx1"/>
                </a:solidFill>
                <a:latin typeface="Times New Roman"/>
                <a:ea typeface="+mn-lt"/>
                <a:cs typeface="+mn-lt"/>
              </a:rPr>
              <a:t>Hot Pants</a:t>
            </a:r>
            <a:r>
              <a:rPr lang="en-US" sz="1400" dirty="0">
                <a:solidFill>
                  <a:schemeClr val="tx1"/>
                </a:solidFill>
                <a:latin typeface="Times New Roman"/>
                <a:ea typeface="+mn-lt"/>
                <a:cs typeface="+mn-lt"/>
              </a:rPr>
              <a:t>. [Internet Image] Available at: </a:t>
            </a:r>
            <a:r>
              <a:rPr lang="en-US" sz="1400" dirty="0" err="1">
                <a:solidFill>
                  <a:schemeClr val="tx1"/>
                </a:solidFill>
                <a:latin typeface="Times New Roman"/>
                <a:ea typeface="+mn-lt"/>
                <a:cs typeface="+mn-lt"/>
              </a:rPr>
              <a:t>https:www.Whizzpast.com</a:t>
            </a:r>
            <a:r>
              <a:rPr lang="en-US" sz="1400" dirty="0">
                <a:solidFill>
                  <a:schemeClr val="tx1"/>
                </a:solidFill>
                <a:latin typeface="Times New Roman"/>
                <a:ea typeface="+mn-lt"/>
                <a:cs typeface="+mn-lt"/>
              </a:rPr>
              <a:t>/hotpants/ (Accessed: 15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NASA (2009) </a:t>
            </a:r>
            <a:r>
              <a:rPr lang="en-US" sz="1400" i="1" dirty="0">
                <a:solidFill>
                  <a:schemeClr val="tx1"/>
                </a:solidFill>
                <a:latin typeface="Times New Roman"/>
                <a:ea typeface="+mn-lt"/>
                <a:cs typeface="+mn-lt"/>
              </a:rPr>
              <a:t>The First Person on the Moon. [Internet] Available at: </a:t>
            </a:r>
            <a:r>
              <a:rPr lang="en-US" sz="1400" dirty="0">
                <a:solidFill>
                  <a:schemeClr val="tx1"/>
                </a:solidFill>
                <a:latin typeface="Times New Roman"/>
                <a:ea typeface="+mn-lt"/>
                <a:cs typeface="+mn-lt"/>
              </a:rPr>
              <a:t> </a:t>
            </a:r>
            <a:r>
              <a:rPr lang="en-US" sz="1400" dirty="0">
                <a:solidFill>
                  <a:schemeClr val="tx1"/>
                </a:solidFill>
                <a:latin typeface="Times New Roman"/>
                <a:ea typeface="+mn-lt"/>
                <a:cs typeface="+mn-lt"/>
                <a:hlinkClick r:id="rId7">
                  <a:extLst>
                    <a:ext uri="{A12FA001-AC4F-418D-AE19-62706E023703}">
                      <ahyp:hlinkClr xmlns:ahyp="http://schemas.microsoft.com/office/drawing/2018/hyperlinkcolor" val="tx"/>
                    </a:ext>
                  </a:extLst>
                </a:hlinkClick>
              </a:rPr>
              <a:t>https://www.nasa.gov/audience/forstudents/k-4/stories/first-person-on-moon.html</a:t>
            </a:r>
            <a:r>
              <a:rPr lang="en-US" sz="1400" dirty="0">
                <a:solidFill>
                  <a:schemeClr val="tx1"/>
                </a:solidFill>
                <a:latin typeface="Times New Roman"/>
                <a:ea typeface="+mn-lt"/>
                <a:cs typeface="+mn-lt"/>
              </a:rPr>
              <a:t>(Accessed: 10 February 2023).</a:t>
            </a:r>
            <a:endParaRPr lang="en-US" sz="1400"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Ord, J. (2007)</a:t>
            </a:r>
            <a:r>
              <a:rPr lang="en-US" sz="1400" i="1" dirty="0">
                <a:solidFill>
                  <a:schemeClr val="tx1"/>
                </a:solidFill>
                <a:latin typeface="Times New Roman"/>
                <a:ea typeface="+mn-lt"/>
                <a:cs typeface="+mn-lt"/>
              </a:rPr>
              <a:t> Youth Work Process, Product and Practice. Dorset: Russell House Publishing.</a:t>
            </a:r>
            <a:endParaRPr lang="en-US" sz="1400" dirty="0">
              <a:solidFill>
                <a:schemeClr val="tx1"/>
              </a:solidFill>
              <a:latin typeface="Times New Roman"/>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mn-lt"/>
            </a:endParaRPr>
          </a:p>
          <a:p>
            <a:pPr marL="45720" indent="0">
              <a:lnSpc>
                <a:spcPct val="100000"/>
              </a:lnSpc>
              <a:spcBef>
                <a:spcPts val="0"/>
              </a:spcBef>
              <a:buNone/>
            </a:pPr>
            <a:r>
              <a:rPr lang="en-US" sz="1400" dirty="0">
                <a:solidFill>
                  <a:schemeClr val="tx1"/>
                </a:solidFill>
                <a:latin typeface="Times New Roman"/>
                <a:ea typeface="+mn-lt"/>
                <a:cs typeface="+mn-lt"/>
              </a:rPr>
              <a:t>• </a:t>
            </a:r>
            <a:r>
              <a:rPr lang="en-US" sz="1400" dirty="0" err="1">
                <a:solidFill>
                  <a:schemeClr val="tx1"/>
                </a:solidFill>
                <a:latin typeface="Times New Roman"/>
                <a:ea typeface="+mn-lt"/>
                <a:cs typeface="+mn-lt"/>
              </a:rPr>
              <a:t>Popperfoto</a:t>
            </a:r>
            <a:r>
              <a:rPr lang="en-US" sz="1400" dirty="0">
                <a:solidFill>
                  <a:schemeClr val="tx1"/>
                </a:solidFill>
                <a:latin typeface="Times New Roman"/>
                <a:ea typeface="+mn-lt"/>
                <a:cs typeface="+mn-lt"/>
              </a:rPr>
              <a:t>/Getty Images (1966) </a:t>
            </a:r>
            <a:r>
              <a:rPr lang="en-US" sz="1400" i="1" dirty="0">
                <a:solidFill>
                  <a:schemeClr val="tx1"/>
                </a:solidFill>
                <a:latin typeface="Times New Roman"/>
                <a:ea typeface="+mn-lt"/>
                <a:cs typeface="+mn-lt"/>
              </a:rPr>
              <a:t>The History of Flares in Pictures</a:t>
            </a:r>
            <a:r>
              <a:rPr lang="en-US" sz="1400" dirty="0">
                <a:solidFill>
                  <a:schemeClr val="tx1"/>
                </a:solidFill>
                <a:latin typeface="Times New Roman"/>
                <a:ea typeface="+mn-lt"/>
                <a:cs typeface="+mn-lt"/>
              </a:rPr>
              <a:t>. [Internet Image] Available at: </a:t>
            </a:r>
            <a:r>
              <a:rPr lang="en-US" sz="1400" u="sng" dirty="0">
                <a:solidFill>
                  <a:schemeClr val="tx1"/>
                </a:solidFill>
                <a:latin typeface="Times New Roman"/>
                <a:ea typeface="+mn-lt"/>
                <a:cs typeface="+mn-lt"/>
                <a:hlinkClick r:id="" action="ppaction://noaction">
                  <a:extLst>
                    <a:ext uri="{A12FA001-AC4F-418D-AE19-62706E023703}">
                      <ahyp:hlinkClr xmlns:ahyp="http://schemas.microsoft.com/office/drawing/2018/hyperlinkcolor" val="tx"/>
                    </a:ext>
                  </a:extLst>
                </a:hlinkClick>
              </a:rPr>
              <a:t>https://www.theguardian.com/fashion/gallery/2015/jan/24/the-history-of-flares-in-pictures </a:t>
            </a:r>
            <a:r>
              <a:rPr lang="en-US" sz="1400" dirty="0">
                <a:solidFill>
                  <a:schemeClr val="tx1"/>
                </a:solidFill>
                <a:latin typeface="Times New Roman"/>
                <a:cs typeface="Times New Roman"/>
              </a:rPr>
              <a:t>(Accessed: 15 February 2023).</a:t>
            </a:r>
            <a:endParaRPr lang="en-US" sz="1400" u="sng" dirty="0">
              <a:solidFill>
                <a:schemeClr val="tx1"/>
              </a:solidFill>
              <a:latin typeface="Times New Roman"/>
              <a:cs typeface="Times New Roman"/>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Smith, M. K and Doyle, M.E. (2002). Infed.org: </a:t>
            </a:r>
            <a:r>
              <a:rPr lang="en-US" sz="1400" i="1" dirty="0">
                <a:solidFill>
                  <a:schemeClr val="tx1"/>
                </a:solidFill>
                <a:latin typeface="Times New Roman"/>
                <a:ea typeface="+mn-lt"/>
                <a:cs typeface="Times New Roman"/>
              </a:rPr>
              <a:t>The Albemarle Report and the development of youth work in England and Wales. [Internet] Available at: </a:t>
            </a:r>
            <a:r>
              <a:rPr lang="en-US" sz="1400" dirty="0">
                <a:solidFill>
                  <a:schemeClr val="tx1"/>
                </a:solidFill>
                <a:latin typeface="Times New Roman"/>
                <a:ea typeface="+mn-lt"/>
                <a:cs typeface="Times New Roman"/>
              </a:rPr>
              <a:t>https://infed.org/mobi/the-albemarle-report-and-the-development-of-youth-work-in-england-and-wales/</a:t>
            </a:r>
            <a:r>
              <a:rPr lang="en-US" sz="1400" i="1" dirty="0">
                <a:solidFill>
                  <a:schemeClr val="tx1"/>
                </a:solidFill>
                <a:latin typeface="Times New Roman"/>
                <a:ea typeface="+mn-lt"/>
                <a:cs typeface="Times New Roman"/>
              </a:rPr>
              <a:t> (Accessed: 10 February 2023).</a:t>
            </a:r>
            <a:endParaRPr lang="en-US" sz="1400" dirty="0">
              <a:solidFill>
                <a:schemeClr val="tx1"/>
              </a:solidFill>
              <a:ea typeface="+mn-lt"/>
              <a:cs typeface="+mn-lt"/>
            </a:endParaRPr>
          </a:p>
          <a:p>
            <a:pPr marL="45720" indent="0">
              <a:lnSpc>
                <a:spcPct val="100000"/>
              </a:lnSpc>
              <a:spcBef>
                <a:spcPts val="0"/>
              </a:spcBef>
              <a:buNone/>
            </a:pPr>
            <a:endParaRPr lang="en-US" sz="1400" dirty="0">
              <a:solidFill>
                <a:schemeClr val="tx1"/>
              </a:solidFill>
              <a:latin typeface="Times New Roman"/>
              <a:ea typeface="+mn-lt"/>
              <a:cs typeface="Times New Roman"/>
            </a:endParaRPr>
          </a:p>
          <a:p>
            <a:pPr marL="45720" indent="0">
              <a:lnSpc>
                <a:spcPct val="100000"/>
              </a:lnSpc>
              <a:spcBef>
                <a:spcPts val="0"/>
              </a:spcBef>
              <a:buNone/>
            </a:pPr>
            <a:r>
              <a:rPr lang="en-US" sz="1400" dirty="0">
                <a:solidFill>
                  <a:schemeClr val="tx1"/>
                </a:solidFill>
                <a:latin typeface="Times New Roman"/>
                <a:ea typeface="+mn-lt"/>
                <a:cs typeface="Times New Roman"/>
              </a:rPr>
              <a:t>• The White House (2021) </a:t>
            </a:r>
            <a:r>
              <a:rPr lang="en-US" sz="1400" i="1" dirty="0">
                <a:solidFill>
                  <a:schemeClr val="tx1"/>
                </a:solidFill>
                <a:latin typeface="Times New Roman"/>
                <a:ea typeface="+mn-lt"/>
                <a:cs typeface="Times New Roman"/>
              </a:rPr>
              <a:t>The White House.</a:t>
            </a:r>
            <a:r>
              <a:rPr lang="en-US" sz="1400" dirty="0">
                <a:solidFill>
                  <a:schemeClr val="tx1"/>
                </a:solidFill>
                <a:latin typeface="Times New Roman"/>
                <a:ea typeface="+mn-lt"/>
                <a:cs typeface="Times New Roman"/>
              </a:rPr>
              <a:t> [Internet] Available at: </a:t>
            </a:r>
            <a:r>
              <a:rPr lang="en-US" sz="1400" dirty="0">
                <a:solidFill>
                  <a:schemeClr val="tx1"/>
                </a:solidFill>
                <a:latin typeface="Times New Roman"/>
                <a:ea typeface="+mn-lt"/>
                <a:cs typeface="Times New Roman"/>
                <a:hlinkClick r:id="rId8">
                  <a:extLst>
                    <a:ext uri="{A12FA001-AC4F-418D-AE19-62706E023703}">
                      <ahyp:hlinkClr xmlns:ahyp="http://schemas.microsoft.com/office/drawing/2018/hyperlinkcolor" val="tx"/>
                    </a:ext>
                  </a:extLst>
                </a:hlinkClick>
              </a:rPr>
              <a:t>https://www.whitehouse.gov/about-the-white-house/presidents/john-f-kennedy/</a:t>
            </a:r>
            <a:r>
              <a:rPr lang="en-US" sz="1400" dirty="0">
                <a:solidFill>
                  <a:schemeClr val="tx1"/>
                </a:solidFill>
                <a:latin typeface="Times New Roman"/>
                <a:ea typeface="+mn-lt"/>
                <a:cs typeface="Times New Roman"/>
              </a:rPr>
              <a:t> </a:t>
            </a:r>
            <a:r>
              <a:rPr lang="en-US" sz="1400" dirty="0">
                <a:solidFill>
                  <a:schemeClr val="tx1"/>
                </a:solidFill>
                <a:latin typeface="Times New Roman"/>
                <a:ea typeface="+mn-lt"/>
                <a:cs typeface="+mn-lt"/>
              </a:rPr>
              <a:t>(Accessed: 10 February 2023).</a:t>
            </a:r>
            <a:endParaRPr lang="en-US" sz="1400" dirty="0">
              <a:solidFill>
                <a:schemeClr val="tx1"/>
              </a:solidFill>
              <a:latin typeface="Times New Roman"/>
              <a:ea typeface="+mn-lt"/>
              <a:cs typeface="Times New Roman"/>
            </a:endParaRPr>
          </a:p>
          <a:p>
            <a:pPr marL="45720" indent="0">
              <a:lnSpc>
                <a:spcPct val="100000"/>
              </a:lnSpc>
              <a:spcBef>
                <a:spcPts val="0"/>
              </a:spcBef>
              <a:buNone/>
            </a:pPr>
            <a:endParaRPr lang="en-US" sz="1400" i="1" dirty="0">
              <a:solidFill>
                <a:schemeClr val="tx1"/>
              </a:solidFill>
              <a:latin typeface="Times New Roman"/>
              <a:ea typeface="+mn-lt"/>
              <a:cs typeface="+mn-lt"/>
            </a:endParaRPr>
          </a:p>
          <a:p>
            <a:pPr marL="45720" indent="0">
              <a:lnSpc>
                <a:spcPct val="100000"/>
              </a:lnSpc>
              <a:spcBef>
                <a:spcPts val="0"/>
              </a:spcBef>
              <a:buNone/>
            </a:pPr>
            <a:r>
              <a:rPr lang="en-US" sz="1400" i="1" dirty="0">
                <a:solidFill>
                  <a:schemeClr val="tx1"/>
                </a:solidFill>
                <a:latin typeface="Times New Roman"/>
                <a:ea typeface="+mn-lt"/>
                <a:cs typeface="+mn-lt"/>
              </a:rPr>
              <a:t>• Word Press. (1960) The Mini Skirt of an Expression of feminism. [Internet Image] Available at: </a:t>
            </a:r>
            <a:r>
              <a:rPr lang="en-US" sz="1400" dirty="0">
                <a:solidFill>
                  <a:schemeClr val="tx1"/>
                </a:solidFill>
                <a:latin typeface="Times New Roman"/>
                <a:ea typeface="+mn-lt"/>
                <a:cs typeface="+mn-lt"/>
                <a:hlinkClick r:id="rId9">
                  <a:extLst>
                    <a:ext uri="{A12FA001-AC4F-418D-AE19-62706E023703}">
                      <ahyp:hlinkClr xmlns:ahyp="http://schemas.microsoft.com/office/drawing/2018/hyperlinkcolor" val="tx"/>
                    </a:ext>
                  </a:extLst>
                </a:hlinkClick>
              </a:rPr>
              <a:t>https://theminiskirtrevolution.wordpress.com/history-2/</a:t>
            </a:r>
            <a:r>
              <a:rPr lang="en-US" sz="1400" dirty="0">
                <a:solidFill>
                  <a:schemeClr val="tx1"/>
                </a:solidFill>
                <a:latin typeface="Times New Roman"/>
                <a:ea typeface="+mn-lt"/>
                <a:cs typeface="+mn-lt"/>
              </a:rPr>
              <a:t>  (Accessed: 15 February 2023).</a:t>
            </a:r>
            <a:endParaRPr lang="en-US" sz="1400" dirty="0">
              <a:solidFill>
                <a:schemeClr val="tx1"/>
              </a:solidFill>
              <a:latin typeface="Times New Roman"/>
              <a:ea typeface="+mn-lt"/>
              <a:cs typeface="Times New Roman"/>
            </a:endParaRPr>
          </a:p>
          <a:p>
            <a:pPr marL="45720" indent="0">
              <a:lnSpc>
                <a:spcPct val="100000"/>
              </a:lnSpc>
              <a:spcBef>
                <a:spcPts val="0"/>
              </a:spcBef>
              <a:buNone/>
            </a:pPr>
            <a:endParaRPr lang="en-US" sz="1800" dirty="0">
              <a:solidFill>
                <a:schemeClr val="tx1"/>
              </a:solidFill>
              <a:latin typeface="Times New Roman"/>
              <a:ea typeface="+mn-lt"/>
              <a:cs typeface="+mn-lt"/>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latin typeface="Times New Roman"/>
              <a:cs typeface="Times New Roman"/>
            </a:endParaRPr>
          </a:p>
          <a:p>
            <a:pPr marL="45720" indent="0">
              <a:lnSpc>
                <a:spcPct val="100000"/>
              </a:lnSpc>
              <a:spcBef>
                <a:spcPts val="0"/>
              </a:spcBef>
              <a:buNone/>
            </a:pPr>
            <a:endParaRPr lang="en-US" sz="1800" dirty="0">
              <a:solidFill>
                <a:schemeClr val="tx1"/>
              </a:solidFill>
            </a:endParaRPr>
          </a:p>
        </p:txBody>
      </p:sp>
    </p:spTree>
    <p:extLst>
      <p:ext uri="{BB962C8B-B14F-4D97-AF65-F5344CB8AC3E}">
        <p14:creationId xmlns:p14="http://schemas.microsoft.com/office/powerpoint/2010/main" val="259996852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Basis</vt:lpstr>
      <vt:lpstr>1960's</vt:lpstr>
      <vt:lpstr>Policy and Development</vt:lpstr>
      <vt:lpstr>PowerPoint Presentation</vt:lpstr>
      <vt:lpstr>PowerPoint Presentation</vt:lpstr>
      <vt:lpstr>The "Swinging Sixties". (Briggs, 1994, p. 6).</vt:lpstr>
      <vt:lpstr>PowerPoint Presentation</vt:lpstr>
      <vt:lpstr>Fashion</vt:lpstr>
      <vt:lpstr>Music</vt:lpstr>
      <vt:lpstr>Flower Power -  "Make love not war". (Briggs, 1994).</vt:lpstr>
      <vt:lpstr>News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Directions: Use these slides and notes to create your project.</dc:title>
  <dc:creator/>
  <cp:revision>1826</cp:revision>
  <dcterms:created xsi:type="dcterms:W3CDTF">2023-01-09T12:44:33Z</dcterms:created>
  <dcterms:modified xsi:type="dcterms:W3CDTF">2023-01-18T21:56:37Z</dcterms:modified>
</cp:coreProperties>
</file>