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57" r:id="rId6"/>
    <p:sldId id="259" r:id="rId7"/>
    <p:sldId id="260" r:id="rId8"/>
    <p:sldId id="258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1E5E81-8973-49F8-BA46-86D5617CB0FC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9934F7-F8A5-49A3-8BEF-D87351F31244}">
      <dgm:prSet phldrT="[Text]" custT="1"/>
      <dgm:spPr/>
      <dgm:t>
        <a:bodyPr/>
        <a:lstStyle/>
        <a:p>
          <a:r>
            <a:rPr lang="en-GB" sz="1400" b="1"/>
            <a:t>Description</a:t>
          </a:r>
        </a:p>
        <a:p>
          <a:r>
            <a:rPr lang="en-GB" sz="1100"/>
            <a:t>What did you do and why?</a:t>
          </a:r>
        </a:p>
      </dgm:t>
    </dgm:pt>
    <dgm:pt modelId="{FF5A285D-638F-45E5-80BE-F8B2D989CD1F}" type="parTrans" cxnId="{214D9C49-8E46-4640-A881-B9CEE37D7FE4}">
      <dgm:prSet/>
      <dgm:spPr/>
      <dgm:t>
        <a:bodyPr/>
        <a:lstStyle/>
        <a:p>
          <a:endParaRPr lang="en-GB"/>
        </a:p>
      </dgm:t>
    </dgm:pt>
    <dgm:pt modelId="{06284100-05CB-410A-8CC8-F054A8AB79F6}" type="sibTrans" cxnId="{214D9C49-8E46-4640-A881-B9CEE37D7FE4}">
      <dgm:prSet/>
      <dgm:spPr/>
      <dgm:t>
        <a:bodyPr/>
        <a:lstStyle/>
        <a:p>
          <a:endParaRPr lang="en-GB"/>
        </a:p>
      </dgm:t>
    </dgm:pt>
    <dgm:pt modelId="{7A492763-167A-4490-BA90-DF6694D238CC}">
      <dgm:prSet phldrT="[Text]" custT="1"/>
      <dgm:spPr/>
      <dgm:t>
        <a:bodyPr/>
        <a:lstStyle/>
        <a:p>
          <a:r>
            <a:rPr lang="en-GB" sz="1400" b="1"/>
            <a:t>Feelings</a:t>
          </a:r>
        </a:p>
        <a:p>
          <a:r>
            <a:rPr lang="en-GB" sz="1100"/>
            <a:t>What  did you</a:t>
          </a:r>
        </a:p>
        <a:p>
          <a:r>
            <a:rPr lang="en-GB" sz="1100"/>
            <a:t> think /feel?</a:t>
          </a:r>
        </a:p>
      </dgm:t>
    </dgm:pt>
    <dgm:pt modelId="{3EF2A408-2CE9-4835-AB6A-028860E3C9A7}" type="parTrans" cxnId="{EA317D6A-0104-417D-B239-5238B20877BD}">
      <dgm:prSet/>
      <dgm:spPr/>
      <dgm:t>
        <a:bodyPr/>
        <a:lstStyle/>
        <a:p>
          <a:endParaRPr lang="en-GB"/>
        </a:p>
      </dgm:t>
    </dgm:pt>
    <dgm:pt modelId="{17EDA354-F404-43AD-A232-7F5B6C9B3468}" type="sibTrans" cxnId="{EA317D6A-0104-417D-B239-5238B20877BD}">
      <dgm:prSet/>
      <dgm:spPr/>
      <dgm:t>
        <a:bodyPr/>
        <a:lstStyle/>
        <a:p>
          <a:endParaRPr lang="en-GB"/>
        </a:p>
      </dgm:t>
    </dgm:pt>
    <dgm:pt modelId="{C95280B3-60AE-4AFD-BE90-0F7ED92903B5}">
      <dgm:prSet phldrT="[Text]" custT="1"/>
      <dgm:spPr/>
      <dgm:t>
        <a:bodyPr/>
        <a:lstStyle/>
        <a:p>
          <a:r>
            <a:rPr lang="en-GB" sz="1400" b="1"/>
            <a:t>Analysis</a:t>
          </a:r>
        </a:p>
        <a:p>
          <a:r>
            <a:rPr lang="en-GB" sz="1100"/>
            <a:t>What sense can you make of the situation?</a:t>
          </a:r>
        </a:p>
      </dgm:t>
    </dgm:pt>
    <dgm:pt modelId="{97409C53-E124-4CA5-A1A5-0E3396AC7DCC}" type="parTrans" cxnId="{5BFD3E51-4296-4B23-BE38-3AFCD423749A}">
      <dgm:prSet/>
      <dgm:spPr/>
      <dgm:t>
        <a:bodyPr/>
        <a:lstStyle/>
        <a:p>
          <a:endParaRPr lang="en-GB"/>
        </a:p>
      </dgm:t>
    </dgm:pt>
    <dgm:pt modelId="{421E74E0-C392-446F-B28F-E942303B5D34}" type="sibTrans" cxnId="{5BFD3E51-4296-4B23-BE38-3AFCD423749A}">
      <dgm:prSet/>
      <dgm:spPr/>
      <dgm:t>
        <a:bodyPr/>
        <a:lstStyle/>
        <a:p>
          <a:endParaRPr lang="en-GB"/>
        </a:p>
      </dgm:t>
    </dgm:pt>
    <dgm:pt modelId="{16576A63-2130-4C56-9599-6CB224ED560F}">
      <dgm:prSet phldrT="[Text]" custT="1"/>
      <dgm:spPr/>
      <dgm:t>
        <a:bodyPr/>
        <a:lstStyle/>
        <a:p>
          <a:r>
            <a:rPr lang="en-GB" sz="1400" b="1"/>
            <a:t>Conclusion  </a:t>
          </a:r>
        </a:p>
        <a:p>
          <a:r>
            <a:rPr lang="en-GB" sz="1100"/>
            <a:t>What views and opinions do you  now have ?</a:t>
          </a:r>
        </a:p>
      </dgm:t>
    </dgm:pt>
    <dgm:pt modelId="{2A9EE18C-5AE6-4B57-8CF5-DF1EE7246DB7}" type="parTrans" cxnId="{81AF95E3-B272-44CB-9373-8C1B6529B9C5}">
      <dgm:prSet/>
      <dgm:spPr/>
      <dgm:t>
        <a:bodyPr/>
        <a:lstStyle/>
        <a:p>
          <a:endParaRPr lang="en-GB"/>
        </a:p>
      </dgm:t>
    </dgm:pt>
    <dgm:pt modelId="{E79AD676-BB11-4BD1-9837-71024B08368C}" type="sibTrans" cxnId="{81AF95E3-B272-44CB-9373-8C1B6529B9C5}">
      <dgm:prSet/>
      <dgm:spPr/>
      <dgm:t>
        <a:bodyPr/>
        <a:lstStyle/>
        <a:p>
          <a:endParaRPr lang="en-GB"/>
        </a:p>
      </dgm:t>
    </dgm:pt>
    <dgm:pt modelId="{02FE5236-6DBC-47D5-A44D-C7F179AACDA7}">
      <dgm:prSet phldrT="[Text]" custT="1"/>
      <dgm:spPr/>
      <dgm:t>
        <a:bodyPr/>
        <a:lstStyle/>
        <a:p>
          <a:r>
            <a:rPr lang="en-GB" sz="1400" b="1"/>
            <a:t>Action Plan</a:t>
          </a:r>
        </a:p>
        <a:p>
          <a:r>
            <a:rPr lang="en-GB" sz="1100"/>
            <a:t>How and when  will you apply your learning ?</a:t>
          </a:r>
        </a:p>
      </dgm:t>
    </dgm:pt>
    <dgm:pt modelId="{A08EC31A-EFFD-4855-BC65-3C339F187724}" type="parTrans" cxnId="{872B8C1E-9536-4BAD-A83C-3F18355D3E01}">
      <dgm:prSet/>
      <dgm:spPr/>
      <dgm:t>
        <a:bodyPr/>
        <a:lstStyle/>
        <a:p>
          <a:endParaRPr lang="en-GB"/>
        </a:p>
      </dgm:t>
    </dgm:pt>
    <dgm:pt modelId="{FFA28874-1669-4182-85B6-4FEF88BB2180}" type="sibTrans" cxnId="{872B8C1E-9536-4BAD-A83C-3F18355D3E01}">
      <dgm:prSet/>
      <dgm:spPr/>
      <dgm:t>
        <a:bodyPr/>
        <a:lstStyle/>
        <a:p>
          <a:endParaRPr lang="en-GB"/>
        </a:p>
      </dgm:t>
    </dgm:pt>
    <dgm:pt modelId="{70DCB468-2EE0-4B8F-9CA8-2CFAA6772021}">
      <dgm:prSet custT="1"/>
      <dgm:spPr/>
      <dgm:t>
        <a:bodyPr/>
        <a:lstStyle/>
        <a:p>
          <a:r>
            <a:rPr lang="en-GB" sz="1400" b="1"/>
            <a:t>Evaluation</a:t>
          </a:r>
        </a:p>
        <a:p>
          <a:r>
            <a:rPr lang="en-GB" sz="1100"/>
            <a:t>What was helpful /useful &amp; and not so helpful/useful ?</a:t>
          </a:r>
        </a:p>
      </dgm:t>
    </dgm:pt>
    <dgm:pt modelId="{82E2224B-62EF-4395-9910-A55B2F1F2760}" type="parTrans" cxnId="{C27BA783-3C50-4C3B-8D76-A6D636A597A3}">
      <dgm:prSet/>
      <dgm:spPr/>
      <dgm:t>
        <a:bodyPr/>
        <a:lstStyle/>
        <a:p>
          <a:endParaRPr lang="en-GB"/>
        </a:p>
      </dgm:t>
    </dgm:pt>
    <dgm:pt modelId="{6EADB488-76E8-44FF-931B-B309C989F442}" type="sibTrans" cxnId="{C27BA783-3C50-4C3B-8D76-A6D636A597A3}">
      <dgm:prSet/>
      <dgm:spPr/>
      <dgm:t>
        <a:bodyPr/>
        <a:lstStyle/>
        <a:p>
          <a:endParaRPr lang="en-GB"/>
        </a:p>
      </dgm:t>
    </dgm:pt>
    <dgm:pt modelId="{1E9457AE-3D90-432F-B299-FD0E76C9CCB4}" type="pres">
      <dgm:prSet presAssocID="{8F1E5E81-8973-49F8-BA46-86D5617CB0FC}" presName="cycle" presStyleCnt="0">
        <dgm:presLayoutVars>
          <dgm:dir/>
          <dgm:resizeHandles val="exact"/>
        </dgm:presLayoutVars>
      </dgm:prSet>
      <dgm:spPr/>
    </dgm:pt>
    <dgm:pt modelId="{94D32272-D631-40D7-9016-3D116DAF6789}" type="pres">
      <dgm:prSet presAssocID="{F69934F7-F8A5-49A3-8BEF-D87351F31244}" presName="node" presStyleLbl="node1" presStyleIdx="0" presStyleCnt="6">
        <dgm:presLayoutVars>
          <dgm:bulletEnabled val="1"/>
        </dgm:presLayoutVars>
      </dgm:prSet>
      <dgm:spPr/>
    </dgm:pt>
    <dgm:pt modelId="{BDA3F0DE-3FD9-423B-A5F6-70FC04E78070}" type="pres">
      <dgm:prSet presAssocID="{F69934F7-F8A5-49A3-8BEF-D87351F31244}" presName="spNode" presStyleCnt="0"/>
      <dgm:spPr/>
    </dgm:pt>
    <dgm:pt modelId="{9D46D851-3F3C-49CA-8B60-9068A6DC45E6}" type="pres">
      <dgm:prSet presAssocID="{06284100-05CB-410A-8CC8-F054A8AB79F6}" presName="sibTrans" presStyleLbl="sibTrans1D1" presStyleIdx="0" presStyleCnt="6"/>
      <dgm:spPr/>
    </dgm:pt>
    <dgm:pt modelId="{E14EE9A5-12E0-40BD-9EBF-71D1955D249F}" type="pres">
      <dgm:prSet presAssocID="{7A492763-167A-4490-BA90-DF6694D238CC}" presName="node" presStyleLbl="node1" presStyleIdx="1" presStyleCnt="6">
        <dgm:presLayoutVars>
          <dgm:bulletEnabled val="1"/>
        </dgm:presLayoutVars>
      </dgm:prSet>
      <dgm:spPr/>
    </dgm:pt>
    <dgm:pt modelId="{079AA3B8-1457-4A73-832E-7EF474C4AB78}" type="pres">
      <dgm:prSet presAssocID="{7A492763-167A-4490-BA90-DF6694D238CC}" presName="spNode" presStyleCnt="0"/>
      <dgm:spPr/>
    </dgm:pt>
    <dgm:pt modelId="{5FA6990C-6B1B-4D4B-B5A5-4DF76A611F82}" type="pres">
      <dgm:prSet presAssocID="{17EDA354-F404-43AD-A232-7F5B6C9B3468}" presName="sibTrans" presStyleLbl="sibTrans1D1" presStyleIdx="1" presStyleCnt="6"/>
      <dgm:spPr/>
    </dgm:pt>
    <dgm:pt modelId="{F70EBE95-F868-4869-B599-D33397B3D33A}" type="pres">
      <dgm:prSet presAssocID="{70DCB468-2EE0-4B8F-9CA8-2CFAA6772021}" presName="node" presStyleLbl="node1" presStyleIdx="2" presStyleCnt="6">
        <dgm:presLayoutVars>
          <dgm:bulletEnabled val="1"/>
        </dgm:presLayoutVars>
      </dgm:prSet>
      <dgm:spPr/>
    </dgm:pt>
    <dgm:pt modelId="{FB005750-795E-4EF4-A084-81C935BCE3CC}" type="pres">
      <dgm:prSet presAssocID="{70DCB468-2EE0-4B8F-9CA8-2CFAA6772021}" presName="spNode" presStyleCnt="0"/>
      <dgm:spPr/>
    </dgm:pt>
    <dgm:pt modelId="{82F150E7-FEB6-42AC-BB25-B11A8B23A314}" type="pres">
      <dgm:prSet presAssocID="{6EADB488-76E8-44FF-931B-B309C989F442}" presName="sibTrans" presStyleLbl="sibTrans1D1" presStyleIdx="2" presStyleCnt="6"/>
      <dgm:spPr/>
    </dgm:pt>
    <dgm:pt modelId="{CD0D6E61-7055-4E0B-9DEF-740B7CC2B2B3}" type="pres">
      <dgm:prSet presAssocID="{C95280B3-60AE-4AFD-BE90-0F7ED92903B5}" presName="node" presStyleLbl="node1" presStyleIdx="3" presStyleCnt="6">
        <dgm:presLayoutVars>
          <dgm:bulletEnabled val="1"/>
        </dgm:presLayoutVars>
      </dgm:prSet>
      <dgm:spPr/>
    </dgm:pt>
    <dgm:pt modelId="{58262B82-1379-49E5-8255-22558F88A8A4}" type="pres">
      <dgm:prSet presAssocID="{C95280B3-60AE-4AFD-BE90-0F7ED92903B5}" presName="spNode" presStyleCnt="0"/>
      <dgm:spPr/>
    </dgm:pt>
    <dgm:pt modelId="{1D8B0293-70E2-4B81-8BB3-EAADE4D4C3E7}" type="pres">
      <dgm:prSet presAssocID="{421E74E0-C392-446F-B28F-E942303B5D34}" presName="sibTrans" presStyleLbl="sibTrans1D1" presStyleIdx="3" presStyleCnt="6"/>
      <dgm:spPr/>
    </dgm:pt>
    <dgm:pt modelId="{423397C4-35A2-4A5E-ACA3-27AC9C331C1B}" type="pres">
      <dgm:prSet presAssocID="{16576A63-2130-4C56-9599-6CB224ED560F}" presName="node" presStyleLbl="node1" presStyleIdx="4" presStyleCnt="6">
        <dgm:presLayoutVars>
          <dgm:bulletEnabled val="1"/>
        </dgm:presLayoutVars>
      </dgm:prSet>
      <dgm:spPr/>
    </dgm:pt>
    <dgm:pt modelId="{1B17B327-587D-438A-A455-371D8EE59CF0}" type="pres">
      <dgm:prSet presAssocID="{16576A63-2130-4C56-9599-6CB224ED560F}" presName="spNode" presStyleCnt="0"/>
      <dgm:spPr/>
    </dgm:pt>
    <dgm:pt modelId="{024AFCC7-9E8A-464A-B7ED-3346387415A8}" type="pres">
      <dgm:prSet presAssocID="{E79AD676-BB11-4BD1-9837-71024B08368C}" presName="sibTrans" presStyleLbl="sibTrans1D1" presStyleIdx="4" presStyleCnt="6"/>
      <dgm:spPr/>
    </dgm:pt>
    <dgm:pt modelId="{6EFD4129-86CF-4E0D-8B59-28486217D1EF}" type="pres">
      <dgm:prSet presAssocID="{02FE5236-6DBC-47D5-A44D-C7F179AACDA7}" presName="node" presStyleLbl="node1" presStyleIdx="5" presStyleCnt="6">
        <dgm:presLayoutVars>
          <dgm:bulletEnabled val="1"/>
        </dgm:presLayoutVars>
      </dgm:prSet>
      <dgm:spPr/>
    </dgm:pt>
    <dgm:pt modelId="{0FCD0F33-E04E-4E38-9871-80598EC41AF1}" type="pres">
      <dgm:prSet presAssocID="{02FE5236-6DBC-47D5-A44D-C7F179AACDA7}" presName="spNode" presStyleCnt="0"/>
      <dgm:spPr/>
    </dgm:pt>
    <dgm:pt modelId="{78ECC7D4-50D2-46A7-AB22-7ABDF10CBD85}" type="pres">
      <dgm:prSet presAssocID="{FFA28874-1669-4182-85B6-4FEF88BB2180}" presName="sibTrans" presStyleLbl="sibTrans1D1" presStyleIdx="5" presStyleCnt="6"/>
      <dgm:spPr/>
    </dgm:pt>
  </dgm:ptLst>
  <dgm:cxnLst>
    <dgm:cxn modelId="{C6C7981C-5943-4605-9B63-8D3B00CC8ACF}" type="presOf" srcId="{06284100-05CB-410A-8CC8-F054A8AB79F6}" destId="{9D46D851-3F3C-49CA-8B60-9068A6DC45E6}" srcOrd="0" destOrd="0" presId="urn:microsoft.com/office/officeart/2005/8/layout/cycle5"/>
    <dgm:cxn modelId="{872B8C1E-9536-4BAD-A83C-3F18355D3E01}" srcId="{8F1E5E81-8973-49F8-BA46-86D5617CB0FC}" destId="{02FE5236-6DBC-47D5-A44D-C7F179AACDA7}" srcOrd="5" destOrd="0" parTransId="{A08EC31A-EFFD-4855-BC65-3C339F187724}" sibTransId="{FFA28874-1669-4182-85B6-4FEF88BB2180}"/>
    <dgm:cxn modelId="{EDFB2C39-3A94-4934-9639-60B5D8D769AE}" type="presOf" srcId="{8F1E5E81-8973-49F8-BA46-86D5617CB0FC}" destId="{1E9457AE-3D90-432F-B299-FD0E76C9CCB4}" srcOrd="0" destOrd="0" presId="urn:microsoft.com/office/officeart/2005/8/layout/cycle5"/>
    <dgm:cxn modelId="{CB02AB44-3D4B-448E-9514-88FA025EBD3A}" type="presOf" srcId="{421E74E0-C392-446F-B28F-E942303B5D34}" destId="{1D8B0293-70E2-4B81-8BB3-EAADE4D4C3E7}" srcOrd="0" destOrd="0" presId="urn:microsoft.com/office/officeart/2005/8/layout/cycle5"/>
    <dgm:cxn modelId="{214D9C49-8E46-4640-A881-B9CEE37D7FE4}" srcId="{8F1E5E81-8973-49F8-BA46-86D5617CB0FC}" destId="{F69934F7-F8A5-49A3-8BEF-D87351F31244}" srcOrd="0" destOrd="0" parTransId="{FF5A285D-638F-45E5-80BE-F8B2D989CD1F}" sibTransId="{06284100-05CB-410A-8CC8-F054A8AB79F6}"/>
    <dgm:cxn modelId="{B6DDD949-2AE0-42C5-894D-41F5E5E14D24}" type="presOf" srcId="{16576A63-2130-4C56-9599-6CB224ED560F}" destId="{423397C4-35A2-4A5E-ACA3-27AC9C331C1B}" srcOrd="0" destOrd="0" presId="urn:microsoft.com/office/officeart/2005/8/layout/cycle5"/>
    <dgm:cxn modelId="{EA317D6A-0104-417D-B239-5238B20877BD}" srcId="{8F1E5E81-8973-49F8-BA46-86D5617CB0FC}" destId="{7A492763-167A-4490-BA90-DF6694D238CC}" srcOrd="1" destOrd="0" parTransId="{3EF2A408-2CE9-4835-AB6A-028860E3C9A7}" sibTransId="{17EDA354-F404-43AD-A232-7F5B6C9B3468}"/>
    <dgm:cxn modelId="{2F5F936D-7BA3-4EC6-80A1-21FFF624F048}" type="presOf" srcId="{C95280B3-60AE-4AFD-BE90-0F7ED92903B5}" destId="{CD0D6E61-7055-4E0B-9DEF-740B7CC2B2B3}" srcOrd="0" destOrd="0" presId="urn:microsoft.com/office/officeart/2005/8/layout/cycle5"/>
    <dgm:cxn modelId="{5BFD3E51-4296-4B23-BE38-3AFCD423749A}" srcId="{8F1E5E81-8973-49F8-BA46-86D5617CB0FC}" destId="{C95280B3-60AE-4AFD-BE90-0F7ED92903B5}" srcOrd="3" destOrd="0" parTransId="{97409C53-E124-4CA5-A1A5-0E3396AC7DCC}" sibTransId="{421E74E0-C392-446F-B28F-E942303B5D34}"/>
    <dgm:cxn modelId="{58DBB777-3C99-4380-8ECC-F3CBD749E4CA}" type="presOf" srcId="{E79AD676-BB11-4BD1-9837-71024B08368C}" destId="{024AFCC7-9E8A-464A-B7ED-3346387415A8}" srcOrd="0" destOrd="0" presId="urn:microsoft.com/office/officeart/2005/8/layout/cycle5"/>
    <dgm:cxn modelId="{D0F52558-6EE5-4889-B596-6CBE764F45A9}" type="presOf" srcId="{70DCB468-2EE0-4B8F-9CA8-2CFAA6772021}" destId="{F70EBE95-F868-4869-B599-D33397B3D33A}" srcOrd="0" destOrd="0" presId="urn:microsoft.com/office/officeart/2005/8/layout/cycle5"/>
    <dgm:cxn modelId="{C27BA783-3C50-4C3B-8D76-A6D636A597A3}" srcId="{8F1E5E81-8973-49F8-BA46-86D5617CB0FC}" destId="{70DCB468-2EE0-4B8F-9CA8-2CFAA6772021}" srcOrd="2" destOrd="0" parTransId="{82E2224B-62EF-4395-9910-A55B2F1F2760}" sibTransId="{6EADB488-76E8-44FF-931B-B309C989F442}"/>
    <dgm:cxn modelId="{604B7D9B-A71F-4E56-A081-9A9D712E27B7}" type="presOf" srcId="{FFA28874-1669-4182-85B6-4FEF88BB2180}" destId="{78ECC7D4-50D2-46A7-AB22-7ABDF10CBD85}" srcOrd="0" destOrd="0" presId="urn:microsoft.com/office/officeart/2005/8/layout/cycle5"/>
    <dgm:cxn modelId="{A207E7A6-0791-4CC9-A01E-9B261986EA5B}" type="presOf" srcId="{F69934F7-F8A5-49A3-8BEF-D87351F31244}" destId="{94D32272-D631-40D7-9016-3D116DAF6789}" srcOrd="0" destOrd="0" presId="urn:microsoft.com/office/officeart/2005/8/layout/cycle5"/>
    <dgm:cxn modelId="{6125B7A8-497D-409B-94EA-2BB498E5194E}" type="presOf" srcId="{02FE5236-6DBC-47D5-A44D-C7F179AACDA7}" destId="{6EFD4129-86CF-4E0D-8B59-28486217D1EF}" srcOrd="0" destOrd="0" presId="urn:microsoft.com/office/officeart/2005/8/layout/cycle5"/>
    <dgm:cxn modelId="{76A8F6BF-C74C-4557-89D6-764BBE8329A6}" type="presOf" srcId="{6EADB488-76E8-44FF-931B-B309C989F442}" destId="{82F150E7-FEB6-42AC-BB25-B11A8B23A314}" srcOrd="0" destOrd="0" presId="urn:microsoft.com/office/officeart/2005/8/layout/cycle5"/>
    <dgm:cxn modelId="{C8CCEAC2-DD38-4D14-B7DF-C02A62B1C735}" type="presOf" srcId="{7A492763-167A-4490-BA90-DF6694D238CC}" destId="{E14EE9A5-12E0-40BD-9EBF-71D1955D249F}" srcOrd="0" destOrd="0" presId="urn:microsoft.com/office/officeart/2005/8/layout/cycle5"/>
    <dgm:cxn modelId="{819992D3-AD33-4134-B9D7-B67193708D6F}" type="presOf" srcId="{17EDA354-F404-43AD-A232-7F5B6C9B3468}" destId="{5FA6990C-6B1B-4D4B-B5A5-4DF76A611F82}" srcOrd="0" destOrd="0" presId="urn:microsoft.com/office/officeart/2005/8/layout/cycle5"/>
    <dgm:cxn modelId="{81AF95E3-B272-44CB-9373-8C1B6529B9C5}" srcId="{8F1E5E81-8973-49F8-BA46-86D5617CB0FC}" destId="{16576A63-2130-4C56-9599-6CB224ED560F}" srcOrd="4" destOrd="0" parTransId="{2A9EE18C-5AE6-4B57-8CF5-DF1EE7246DB7}" sibTransId="{E79AD676-BB11-4BD1-9837-71024B08368C}"/>
    <dgm:cxn modelId="{A62B615F-79CF-43D6-969D-4D88FD2C64CD}" type="presParOf" srcId="{1E9457AE-3D90-432F-B299-FD0E76C9CCB4}" destId="{94D32272-D631-40D7-9016-3D116DAF6789}" srcOrd="0" destOrd="0" presId="urn:microsoft.com/office/officeart/2005/8/layout/cycle5"/>
    <dgm:cxn modelId="{F4DEF2AE-BA5E-4B62-97C2-3BA2022C0672}" type="presParOf" srcId="{1E9457AE-3D90-432F-B299-FD0E76C9CCB4}" destId="{BDA3F0DE-3FD9-423B-A5F6-70FC04E78070}" srcOrd="1" destOrd="0" presId="urn:microsoft.com/office/officeart/2005/8/layout/cycle5"/>
    <dgm:cxn modelId="{84CA6543-9007-45E8-8937-C3EB73048A6B}" type="presParOf" srcId="{1E9457AE-3D90-432F-B299-FD0E76C9CCB4}" destId="{9D46D851-3F3C-49CA-8B60-9068A6DC45E6}" srcOrd="2" destOrd="0" presId="urn:microsoft.com/office/officeart/2005/8/layout/cycle5"/>
    <dgm:cxn modelId="{A9DDDA58-DEFF-4384-BBCE-8D149B73EF8F}" type="presParOf" srcId="{1E9457AE-3D90-432F-B299-FD0E76C9CCB4}" destId="{E14EE9A5-12E0-40BD-9EBF-71D1955D249F}" srcOrd="3" destOrd="0" presId="urn:microsoft.com/office/officeart/2005/8/layout/cycle5"/>
    <dgm:cxn modelId="{A9BDBBDF-87C6-4B3B-B7F3-F7BE0A049555}" type="presParOf" srcId="{1E9457AE-3D90-432F-B299-FD0E76C9CCB4}" destId="{079AA3B8-1457-4A73-832E-7EF474C4AB78}" srcOrd="4" destOrd="0" presId="urn:microsoft.com/office/officeart/2005/8/layout/cycle5"/>
    <dgm:cxn modelId="{8C308165-20E3-49EC-B16C-3F29D3990ABE}" type="presParOf" srcId="{1E9457AE-3D90-432F-B299-FD0E76C9CCB4}" destId="{5FA6990C-6B1B-4D4B-B5A5-4DF76A611F82}" srcOrd="5" destOrd="0" presId="urn:microsoft.com/office/officeart/2005/8/layout/cycle5"/>
    <dgm:cxn modelId="{06BA034C-4FDB-4915-8F7E-65A69A947CEE}" type="presParOf" srcId="{1E9457AE-3D90-432F-B299-FD0E76C9CCB4}" destId="{F70EBE95-F868-4869-B599-D33397B3D33A}" srcOrd="6" destOrd="0" presId="urn:microsoft.com/office/officeart/2005/8/layout/cycle5"/>
    <dgm:cxn modelId="{93A71FC0-5BD7-4D3F-AAEB-D20106030FD6}" type="presParOf" srcId="{1E9457AE-3D90-432F-B299-FD0E76C9CCB4}" destId="{FB005750-795E-4EF4-A084-81C935BCE3CC}" srcOrd="7" destOrd="0" presId="urn:microsoft.com/office/officeart/2005/8/layout/cycle5"/>
    <dgm:cxn modelId="{15E00772-E0E2-46E2-B280-6614CA34A9D1}" type="presParOf" srcId="{1E9457AE-3D90-432F-B299-FD0E76C9CCB4}" destId="{82F150E7-FEB6-42AC-BB25-B11A8B23A314}" srcOrd="8" destOrd="0" presId="urn:microsoft.com/office/officeart/2005/8/layout/cycle5"/>
    <dgm:cxn modelId="{A8E00985-52D9-4801-9BC0-F13589855210}" type="presParOf" srcId="{1E9457AE-3D90-432F-B299-FD0E76C9CCB4}" destId="{CD0D6E61-7055-4E0B-9DEF-740B7CC2B2B3}" srcOrd="9" destOrd="0" presId="urn:microsoft.com/office/officeart/2005/8/layout/cycle5"/>
    <dgm:cxn modelId="{3C7DBAAF-8240-46AC-BAF2-0BD8B209E11A}" type="presParOf" srcId="{1E9457AE-3D90-432F-B299-FD0E76C9CCB4}" destId="{58262B82-1379-49E5-8255-22558F88A8A4}" srcOrd="10" destOrd="0" presId="urn:microsoft.com/office/officeart/2005/8/layout/cycle5"/>
    <dgm:cxn modelId="{9FF463EE-C05D-4AE8-B1E4-979CFAF2086E}" type="presParOf" srcId="{1E9457AE-3D90-432F-B299-FD0E76C9CCB4}" destId="{1D8B0293-70E2-4B81-8BB3-EAADE4D4C3E7}" srcOrd="11" destOrd="0" presId="urn:microsoft.com/office/officeart/2005/8/layout/cycle5"/>
    <dgm:cxn modelId="{28717035-10D0-46A5-8932-1F20B679BA95}" type="presParOf" srcId="{1E9457AE-3D90-432F-B299-FD0E76C9CCB4}" destId="{423397C4-35A2-4A5E-ACA3-27AC9C331C1B}" srcOrd="12" destOrd="0" presId="urn:microsoft.com/office/officeart/2005/8/layout/cycle5"/>
    <dgm:cxn modelId="{4A802B3C-EBF3-4D07-9DA0-E9732CECE15C}" type="presParOf" srcId="{1E9457AE-3D90-432F-B299-FD0E76C9CCB4}" destId="{1B17B327-587D-438A-A455-371D8EE59CF0}" srcOrd="13" destOrd="0" presId="urn:microsoft.com/office/officeart/2005/8/layout/cycle5"/>
    <dgm:cxn modelId="{67E0B4DD-3194-445B-B529-5872040A889F}" type="presParOf" srcId="{1E9457AE-3D90-432F-B299-FD0E76C9CCB4}" destId="{024AFCC7-9E8A-464A-B7ED-3346387415A8}" srcOrd="14" destOrd="0" presId="urn:microsoft.com/office/officeart/2005/8/layout/cycle5"/>
    <dgm:cxn modelId="{04AC5B4A-AFD9-46E4-BBA0-1495B7C17073}" type="presParOf" srcId="{1E9457AE-3D90-432F-B299-FD0E76C9CCB4}" destId="{6EFD4129-86CF-4E0D-8B59-28486217D1EF}" srcOrd="15" destOrd="0" presId="urn:microsoft.com/office/officeart/2005/8/layout/cycle5"/>
    <dgm:cxn modelId="{5D878752-2AD0-4B50-AD45-725E6D61798B}" type="presParOf" srcId="{1E9457AE-3D90-432F-B299-FD0E76C9CCB4}" destId="{0FCD0F33-E04E-4E38-9871-80598EC41AF1}" srcOrd="16" destOrd="0" presId="urn:microsoft.com/office/officeart/2005/8/layout/cycle5"/>
    <dgm:cxn modelId="{EC03AAEB-B269-42B2-99B8-0BAC697679A1}" type="presParOf" srcId="{1E9457AE-3D90-432F-B299-FD0E76C9CCB4}" destId="{78ECC7D4-50D2-46A7-AB22-7ABDF10CBD85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D32272-D631-40D7-9016-3D116DAF6789}">
      <dsp:nvSpPr>
        <dsp:cNvPr id="0" name=""/>
        <dsp:cNvSpPr/>
      </dsp:nvSpPr>
      <dsp:spPr>
        <a:xfrm>
          <a:off x="2859927" y="1727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Description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did you do and why?</a:t>
          </a:r>
        </a:p>
      </dsp:txBody>
      <dsp:txXfrm>
        <a:off x="2902348" y="44148"/>
        <a:ext cx="1252087" cy="784162"/>
      </dsp:txXfrm>
    </dsp:sp>
    <dsp:sp modelId="{9D46D851-3F3C-49CA-8B60-9068A6DC45E6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2884836" y="178747"/>
              </a:moveTo>
              <a:arcTo wR="2048046" hR="2048046" stAng="17646938" swAng="924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4EE9A5-12E0-40BD-9EBF-71D1955D249F}">
      <dsp:nvSpPr>
        <dsp:cNvPr id="0" name=""/>
        <dsp:cNvSpPr/>
      </dsp:nvSpPr>
      <dsp:spPr>
        <a:xfrm>
          <a:off x="4633587" y="1025750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Feelings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 did you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 think /feel?</a:t>
          </a:r>
        </a:p>
      </dsp:txBody>
      <dsp:txXfrm>
        <a:off x="4676008" y="1068171"/>
        <a:ext cx="1252087" cy="784162"/>
      </dsp:txXfrm>
    </dsp:sp>
    <dsp:sp modelId="{5FA6990C-6B1B-4D4B-B5A5-4DF76A611F82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4064153" y="1687758"/>
              </a:moveTo>
              <a:arcTo wR="2048046" hR="2048046" stAng="20992075" swAng="12158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0EBE95-F868-4869-B599-D33397B3D33A}">
      <dsp:nvSpPr>
        <dsp:cNvPr id="0" name=""/>
        <dsp:cNvSpPr/>
      </dsp:nvSpPr>
      <dsp:spPr>
        <a:xfrm>
          <a:off x="4633587" y="3073797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Evaluation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was helpful /useful &amp; and not so helpful/useful ?</a:t>
          </a:r>
        </a:p>
      </dsp:txBody>
      <dsp:txXfrm>
        <a:off x="4676008" y="3116218"/>
        <a:ext cx="1252087" cy="784162"/>
      </dsp:txXfrm>
    </dsp:sp>
    <dsp:sp modelId="{82F150E7-FEB6-42AC-BB25-B11A8B23A314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3351419" y="3627828"/>
              </a:moveTo>
              <a:arcTo wR="2048046" hR="2048046" stAng="3028573" swAng="924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0D6E61-7055-4E0B-9DEF-740B7CC2B2B3}">
      <dsp:nvSpPr>
        <dsp:cNvPr id="0" name=""/>
        <dsp:cNvSpPr/>
      </dsp:nvSpPr>
      <dsp:spPr>
        <a:xfrm>
          <a:off x="2859927" y="4097820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Analysis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sense can you make of the situation?</a:t>
          </a:r>
        </a:p>
      </dsp:txBody>
      <dsp:txXfrm>
        <a:off x="2902348" y="4140241"/>
        <a:ext cx="1252087" cy="784162"/>
      </dsp:txXfrm>
    </dsp:sp>
    <dsp:sp modelId="{1D8B0293-70E2-4B81-8BB3-EAADE4D4C3E7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1211256" y="3917344"/>
              </a:moveTo>
              <a:arcTo wR="2048046" hR="2048046" stAng="6846938" swAng="924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3397C4-35A2-4A5E-ACA3-27AC9C331C1B}">
      <dsp:nvSpPr>
        <dsp:cNvPr id="0" name=""/>
        <dsp:cNvSpPr/>
      </dsp:nvSpPr>
      <dsp:spPr>
        <a:xfrm>
          <a:off x="1086266" y="3073797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Conclusion 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views and opinions do you  now have ?</a:t>
          </a:r>
        </a:p>
      </dsp:txBody>
      <dsp:txXfrm>
        <a:off x="1128687" y="3116218"/>
        <a:ext cx="1252087" cy="784162"/>
      </dsp:txXfrm>
    </dsp:sp>
    <dsp:sp modelId="{024AFCC7-9E8A-464A-B7ED-3346387415A8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31939" y="2408334"/>
              </a:moveTo>
              <a:arcTo wR="2048046" hR="2048046" stAng="10192075" swAng="12158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FD4129-86CF-4E0D-8B59-28486217D1EF}">
      <dsp:nvSpPr>
        <dsp:cNvPr id="0" name=""/>
        <dsp:cNvSpPr/>
      </dsp:nvSpPr>
      <dsp:spPr>
        <a:xfrm>
          <a:off x="1086266" y="1025750"/>
          <a:ext cx="1336929" cy="8690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Action Plan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 and when  will you apply your learning ?</a:t>
          </a:r>
        </a:p>
      </dsp:txBody>
      <dsp:txXfrm>
        <a:off x="1128687" y="1068171"/>
        <a:ext cx="1252087" cy="784162"/>
      </dsp:txXfrm>
    </dsp:sp>
    <dsp:sp modelId="{78ECC7D4-50D2-46A7-AB22-7ABDF10CBD85}">
      <dsp:nvSpPr>
        <dsp:cNvPr id="0" name=""/>
        <dsp:cNvSpPr/>
      </dsp:nvSpPr>
      <dsp:spPr>
        <a:xfrm>
          <a:off x="1480345" y="436229"/>
          <a:ext cx="4096092" cy="4096092"/>
        </a:xfrm>
        <a:custGeom>
          <a:avLst/>
          <a:gdLst/>
          <a:ahLst/>
          <a:cxnLst/>
          <a:rect l="0" t="0" r="0" b="0"/>
          <a:pathLst>
            <a:path>
              <a:moveTo>
                <a:pt x="744672" y="468264"/>
              </a:moveTo>
              <a:arcTo wR="2048046" hR="2048046" stAng="13828573" swAng="9244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4AF79-3FDE-41EB-A866-A6A45FC19C52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8AA665-6DC4-4215-8AA5-07E451F3FF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888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What is meant by evaluation or judgement?</a:t>
            </a:r>
          </a:p>
          <a:p>
            <a:r>
              <a:rPr lang="en-GB"/>
              <a:t>Here you decide the strengths and weaknesses of a text. This is usually based on specific criteria. Evaluating requires an understanding of not just the content of the text, but also an understanding of a text’s purpose, the intended audience and why it is structured the way it is.</a:t>
            </a:r>
          </a:p>
          <a:p>
            <a:r>
              <a:rPr lang="en-GB" b="1"/>
              <a:t>What is meant by analysis?</a:t>
            </a:r>
          </a:p>
          <a:p>
            <a:r>
              <a:rPr lang="en-GB"/>
              <a:t>Analysing requires separating the content and concepts of a text into their main components and then understanding how these interrelate, connect and possibly influence each other.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8AA665-6DC4-4215-8AA5-07E451F3FF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670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8AA665-6DC4-4215-8AA5-07E451F3FF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217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8AA665-6DC4-4215-8AA5-07E451F3FF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05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36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61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728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38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681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76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913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59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71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3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86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9C899-5D70-4D29-BFEC-160F1C30619E}" type="datetimeFigureOut">
              <a:rPr lang="en-GB" smtClean="0"/>
              <a:t>01/09/2017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8BB7E-243A-4C5C-9CF4-7D8FE1E7DC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1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Keeping a reflective journal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BMSK4001</a:t>
            </a:r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8726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Reflective journal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i="1"/>
              <a:t>The journal can record: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How you intend to make use of the ideas to develop yourself or your work</a:t>
            </a:r>
          </a:p>
          <a:p>
            <a:r>
              <a:rPr lang="en-GB"/>
              <a:t>What other voices say e.g. writers, theorists and critics</a:t>
            </a:r>
          </a:p>
          <a:p>
            <a:r>
              <a:rPr lang="en-GB"/>
              <a:t>The source of your  ideas and inspiration </a:t>
            </a:r>
            <a:r>
              <a:rPr lang="en-GB" sz="1200"/>
              <a:t>(always reference them)</a:t>
            </a:r>
          </a:p>
          <a:p>
            <a:r>
              <a:rPr lang="en-GB"/>
              <a:t>The context and setting </a:t>
            </a:r>
          </a:p>
          <a:p>
            <a:r>
              <a:rPr lang="en-GB"/>
              <a:t>Evidence of your learning and understanding</a:t>
            </a:r>
          </a:p>
          <a:p>
            <a:endParaRPr lang="en-GB"/>
          </a:p>
          <a:p>
            <a:endParaRPr lang="en-GB" sz="1600"/>
          </a:p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en-GB" sz="2800" i="1"/>
              <a:t>The journal might include: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Extract from books, journals, newspapers, tutorials</a:t>
            </a:r>
          </a:p>
          <a:p>
            <a:r>
              <a:rPr lang="en-GB"/>
              <a:t>Quotes </a:t>
            </a:r>
          </a:p>
          <a:p>
            <a:r>
              <a:rPr lang="en-GB"/>
              <a:t>Notes and mind maps</a:t>
            </a:r>
          </a:p>
          <a:p>
            <a:r>
              <a:rPr lang="en-GB"/>
              <a:t>Summaries of pier group or action set discussions and actions</a:t>
            </a:r>
          </a:p>
          <a:p>
            <a:r>
              <a:rPr lang="en-GB"/>
              <a:t>Research notes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765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reflective writing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544" y="1676400"/>
            <a:ext cx="8147248" cy="639762"/>
          </a:xfrm>
        </p:spPr>
        <p:txBody>
          <a:bodyPr>
            <a:noAutofit/>
          </a:bodyPr>
          <a:lstStyle/>
          <a:p>
            <a:endParaRPr lang="en-GB" i="1"/>
          </a:p>
          <a:p>
            <a:endParaRPr lang="en-GB" i="1"/>
          </a:p>
          <a:p>
            <a:r>
              <a:rPr lang="en-GB" i="1"/>
              <a:t> Looking back at an event, idea, object,  experience or process,  and then: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2492896"/>
            <a:ext cx="8075240" cy="3951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analysing and commenting on the object of your reflection (object)  from different points of view using contemporary ideas and theories</a:t>
            </a:r>
            <a:endParaRPr lang="en-US"/>
          </a:p>
          <a:p>
            <a:r>
              <a:rPr lang="en-GB"/>
              <a:t>exploring and explaining the importance or relevance of the object, considering things that went wrong as well as successes</a:t>
            </a:r>
          </a:p>
          <a:p>
            <a:r>
              <a:rPr lang="en-GB"/>
              <a:t>saying what the object means to you</a:t>
            </a:r>
          </a:p>
          <a:p>
            <a:r>
              <a:rPr lang="en-GB"/>
              <a:t>saying how your learning will influence the way you work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0806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62" y="434528"/>
            <a:ext cx="8229600" cy="1143000"/>
          </a:xfrm>
        </p:spPr>
        <p:txBody>
          <a:bodyPr/>
          <a:lstStyle/>
          <a:p>
            <a:r>
              <a:rPr lang="en-GB"/>
              <a:t>How to structure reflective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62" y="1772816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b="1"/>
              <a:t>1.</a:t>
            </a:r>
            <a:r>
              <a:rPr lang="en-GB" sz="3800"/>
              <a:t> </a:t>
            </a:r>
            <a:r>
              <a:rPr lang="en-GB"/>
              <a:t> </a:t>
            </a:r>
            <a:r>
              <a:rPr lang="en-GB" sz="3800" b="1"/>
              <a:t>Description</a:t>
            </a:r>
            <a:r>
              <a:rPr lang="en-GB"/>
              <a:t> </a:t>
            </a:r>
            <a:r>
              <a:rPr lang="en-GB" sz="2100"/>
              <a:t>(don’t make this too long)</a:t>
            </a:r>
          </a:p>
          <a:p>
            <a:pPr marL="0" indent="0">
              <a:buNone/>
            </a:pPr>
            <a:r>
              <a:rPr lang="en-GB" b="1"/>
              <a:t>W</a:t>
            </a:r>
            <a:r>
              <a:rPr lang="en-GB"/>
              <a:t>hat is it-</a:t>
            </a:r>
            <a:r>
              <a:rPr lang="en-GB" b="1"/>
              <a:t>W</a:t>
            </a:r>
            <a:r>
              <a:rPr lang="en-GB"/>
              <a:t>hat happened-</a:t>
            </a:r>
            <a:r>
              <a:rPr lang="en-GB" b="1"/>
              <a:t>W</a:t>
            </a:r>
            <a:r>
              <a:rPr lang="en-GB"/>
              <a:t>hy you are talking about it?</a:t>
            </a:r>
          </a:p>
          <a:p>
            <a:pPr marL="0" indent="0">
              <a:buNone/>
            </a:pPr>
            <a:r>
              <a:rPr lang="en-GB" sz="3800" b="1"/>
              <a:t>2.  Interpretation</a:t>
            </a:r>
          </a:p>
          <a:p>
            <a:pPr marL="0" indent="0">
              <a:buNone/>
            </a:pPr>
            <a:r>
              <a:rPr lang="en-GB"/>
              <a:t>What is important, relevant, interesting, useful?</a:t>
            </a:r>
          </a:p>
          <a:p>
            <a:pPr marL="0" indent="0">
              <a:buNone/>
            </a:pPr>
            <a:r>
              <a:rPr lang="en-GB"/>
              <a:t>How is it similar to or different from others?</a:t>
            </a:r>
          </a:p>
          <a:p>
            <a:pPr marL="0" indent="0">
              <a:buNone/>
            </a:pPr>
            <a:r>
              <a:rPr lang="en-GB"/>
              <a:t>How can it be explored, explained using contemporary theories?</a:t>
            </a:r>
          </a:p>
          <a:p>
            <a:pPr marL="0" indent="0">
              <a:buNone/>
            </a:pPr>
            <a:r>
              <a:rPr lang="en-GB" sz="3800" b="1"/>
              <a:t>3.  Outcome</a:t>
            </a:r>
          </a:p>
          <a:p>
            <a:pPr marL="0" indent="0">
              <a:buNone/>
            </a:pPr>
            <a:r>
              <a:rPr lang="en-GB"/>
              <a:t>What have I learned from this?</a:t>
            </a:r>
          </a:p>
          <a:p>
            <a:pPr marL="0" indent="0">
              <a:buNone/>
            </a:pPr>
            <a:r>
              <a:rPr lang="en-GB"/>
              <a:t>How will it influence my future work?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6741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Putting it together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241934601"/>
              </p:ext>
            </p:extLst>
          </p:nvPr>
        </p:nvGraphicFramePr>
        <p:xfrm>
          <a:off x="1259632" y="1628800"/>
          <a:ext cx="705678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7885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Bolton, G. (2005) </a:t>
            </a:r>
            <a:r>
              <a:rPr lang="en-GB" i="1"/>
              <a:t>Reflective Practice. Writing and professional development</a:t>
            </a:r>
            <a:r>
              <a:rPr lang="en-GB"/>
              <a:t>. London: Sage. </a:t>
            </a:r>
          </a:p>
          <a:p>
            <a:r>
              <a:rPr lang="en-GB" err="1"/>
              <a:t>Argyris</a:t>
            </a:r>
            <a:r>
              <a:rPr lang="en-GB"/>
              <a:t>, M. and Schön, D. (1974) </a:t>
            </a:r>
            <a:r>
              <a:rPr lang="en-GB" i="1"/>
              <a:t>Theory in Practice. Increasing professional effectiveness</a:t>
            </a:r>
            <a:r>
              <a:rPr lang="en-GB"/>
              <a:t>, San Francisco: </a:t>
            </a:r>
            <a:r>
              <a:rPr lang="en-GB" err="1"/>
              <a:t>Jossey</a:t>
            </a:r>
            <a:r>
              <a:rPr lang="en-GB"/>
              <a:t>-Bass. </a:t>
            </a:r>
          </a:p>
        </p:txBody>
      </p:sp>
    </p:spTree>
    <p:extLst>
      <p:ext uri="{BB962C8B-B14F-4D97-AF65-F5344CB8AC3E}">
        <p14:creationId xmlns:p14="http://schemas.microsoft.com/office/powerpoint/2010/main" val="3073163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495765-A442-4017-8731-216FAB00FC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1540AF0-5DD1-44A5-A570-50939E5C10B0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f66716c4-314f-46c1-b01e-5a44c61897d8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BC56C2A-D28A-4407-8730-D15C9085F94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6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Keeping a reflective journal</vt:lpstr>
      <vt:lpstr>Reflective journal</vt:lpstr>
      <vt:lpstr>What is reflective writing</vt:lpstr>
      <vt:lpstr>How to structure reflective writing</vt:lpstr>
      <vt:lpstr>Putting it together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Keeping a reflective journal</dc:title>
  <cp:revision>1</cp:revision>
  <dcterms:modified xsi:type="dcterms:W3CDTF">2017-09-01T09:34:51Z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