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Flight Foods Ltd – Communication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Module: Effective Teamwork &amp; Communication</a:t>
            </a:r>
          </a:p>
          <a:p>
            <a:r>
              <a:t>Student: Alexandra Maftei</a:t>
            </a:r>
          </a:p>
          <a:p>
            <a:r>
              <a:t>ID: ID2435972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Medium-sized company providing airline meals</a:t>
            </a:r>
          </a:p>
          <a:p>
            <a:r>
              <a:t>Recently losing customers</a:t>
            </a:r>
          </a:p>
          <a:p>
            <a:r>
              <a:t>Customer complaints increasing</a:t>
            </a:r>
          </a:p>
          <a:p>
            <a:r>
              <a:t>Main issue: poor communication affecting quality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Workplace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40 employees working in production</a:t>
            </a:r>
          </a:p>
          <a:p>
            <a:r>
              <a:t>5 different cultural groups</a:t>
            </a:r>
          </a:p>
          <a:p>
            <a:r>
              <a:t>Wide age range (16–60)</a:t>
            </a:r>
          </a:p>
          <a:p>
            <a:r>
              <a:t>Fast-paced and noisy environment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Main Problems Identified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Employees ignore instructions</a:t>
            </a:r>
          </a:p>
          <a:p>
            <a:r>
              <a:t>Food safety rules not respected</a:t>
            </a:r>
          </a:p>
          <a:p>
            <a:r>
              <a:t>Poor hygiene practices</a:t>
            </a:r>
          </a:p>
          <a:p>
            <a:r>
              <a:t>Food left out overnight</a:t>
            </a:r>
          </a:p>
          <a:p>
            <a:r>
              <a:t>Ineffective workplace communication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Language barriers – workers don’t fully understand instructions</a:t>
            </a:r>
          </a:p>
          <a:p>
            <a:r>
              <a:t>Cultural differences – different attitudes to rules</a:t>
            </a:r>
          </a:p>
          <a:p>
            <a:r>
              <a:t>Noise – prevents clear communication</a:t>
            </a:r>
          </a:p>
          <a:p>
            <a:r>
              <a:t>Lack of training – unclear expectations</a:t>
            </a:r>
          </a:p>
          <a:p>
            <a:r>
              <a:t>Poor understanding – messages not received correctly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Mistakes in food preparation</a:t>
            </a:r>
          </a:p>
          <a:p>
            <a:r>
              <a:t>Health and safety risks</a:t>
            </a:r>
          </a:p>
          <a:p>
            <a:r>
              <a:t>Lower product quality</a:t>
            </a:r>
          </a:p>
          <a:p>
            <a:r>
              <a:t>Customer dissatisfaction</a:t>
            </a:r>
          </a:p>
          <a:p>
            <a:r>
              <a:t>Loss of business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Shannon &amp; Weaver Model (1949)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= Sender → Message → Channel → Receiver</a:t>
            </a:r>
          </a:p>
          <a:p>
            <a:r>
              <a:t>Noise interferes with message delivery</a:t>
            </a:r>
          </a:p>
          <a:p>
            <a:r>
              <a:t>In this case: physical noise + language issues</a:t>
            </a:r>
          </a:p>
          <a:p>
            <a:r>
              <a:t>Result: message misunderstood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Schramm Model (1954)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two-way</a:t>
            </a:r>
          </a:p>
          <a:p>
            <a:r>
              <a:t>Includes feedback loop</a:t>
            </a:r>
          </a:p>
          <a:p>
            <a:r>
              <a:t>Workers do not give feedback</a:t>
            </a:r>
          </a:p>
          <a:p>
            <a:r>
              <a:t>Managers assume understanding → leads to errors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not adapted to workforce</a:t>
            </a:r>
          </a:p>
          <a:p>
            <a:r>
              <a:t>Too complex or unclear instructions</a:t>
            </a:r>
          </a:p>
          <a:p>
            <a:r>
              <a:t>No confirmation of understanding</a:t>
            </a:r>
          </a:p>
          <a:p>
            <a:r>
              <a:t>Cultural diversity not managed effectively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 –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Use simple and clear language</a:t>
            </a:r>
          </a:p>
          <a:p>
            <a:r>
              <a:t>Provide multilingual instructions</a:t>
            </a:r>
          </a:p>
          <a:p>
            <a:r>
              <a:t>Use visual signs and diagrams</a:t>
            </a:r>
          </a:p>
          <a:p>
            <a:r>
              <a:t>Encourage feedback from workers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 –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Regular staff training sessions</a:t>
            </a:r>
          </a:p>
          <a:p>
            <a:r>
              <a:t>Demonstrations of correct procedures</a:t>
            </a:r>
          </a:p>
          <a:p>
            <a:r>
              <a:t>Induction training for new staff</a:t>
            </a:r>
          </a:p>
          <a:p>
            <a:r>
              <a:t>Check understanding after training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Reduce noise levels in workplace</a:t>
            </a:r>
          </a:p>
          <a:p>
            <a:r>
              <a:t>Improve supervision and monitoring</a:t>
            </a:r>
          </a:p>
          <a:p>
            <a:r>
              <a:t>Introduce clear standard procedures</a:t>
            </a:r>
          </a:p>
          <a:p>
            <a:r>
              <a:t>Promote teamwork and collaboration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the key issue</a:t>
            </a:r>
          </a:p>
          <a:p>
            <a:r>
              <a:t>Barriers directly affect performance</a:t>
            </a:r>
          </a:p>
          <a:p>
            <a:r>
              <a:t>Improving communication will improve quality</a:t>
            </a:r>
          </a:p>
          <a:p>
            <a:r>
              <a:t>Training + feedback = better results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Shannon &amp; Weaver (1949)</a:t>
            </a:r>
          </a:p>
          <a:p>
            <a:r>
              <a:t>Schramm (1954)</a:t>
            </a:r>
          </a:p>
          <a:p>
            <a:r>
              <a:t>Berlo (1960)</a:t>
            </a:r>
          </a:p>
          <a:p>
            <a:r>
              <a:t>Mullins (2016)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