
<file path=[Content_Types].xml><?xml version="1.0" encoding="utf-8"?>
<Types xmlns="http://schemas.openxmlformats.org/package/2006/content-types">
  <Default Extension="img" ContentType="image/jpeg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15119350" cy="1004411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B40D57-33C7-44C9-90E6-2D51041FAC87}" v="129" dt="2026-10-25T21:34:34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46" d="100"/>
          <a:sy n="46" d="100"/>
        </p:scale>
        <p:origin x="1675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CHARAM SNIGDHA" userId="219466697c0838c8" providerId="LiveId" clId="{4AFC2E38-908D-4AB5-9E8E-88AF69FB3936}"/>
    <pc:docChg chg="undo custSel modSld modMainMaster modNotesMaster">
      <pc:chgData name="NACHARAM SNIGDHA" userId="219466697c0838c8" providerId="LiveId" clId="{4AFC2E38-908D-4AB5-9E8E-88AF69FB3936}" dt="2026-10-25T21:40:57.408" v="3801" actId="1076"/>
      <pc:docMkLst>
        <pc:docMk/>
      </pc:docMkLst>
      <pc:sldChg chg="addSp delSp modSp mod modTransition setBg modAnim chgLayout modNotes">
        <pc:chgData name="NACHARAM SNIGDHA" userId="219466697c0838c8" providerId="LiveId" clId="{4AFC2E38-908D-4AB5-9E8E-88AF69FB3936}" dt="2026-10-25T21:40:57.408" v="3801" actId="1076"/>
        <pc:sldMkLst>
          <pc:docMk/>
          <pc:sldMk cId="364071615" sldId="256"/>
        </pc:sldMkLst>
        <pc:spChg chg="mod ord">
          <ac:chgData name="NACHARAM SNIGDHA" userId="219466697c0838c8" providerId="LiveId" clId="{4AFC2E38-908D-4AB5-9E8E-88AF69FB3936}" dt="2026-10-25T19:36:00.259" v="3469" actId="14100"/>
          <ac:spMkLst>
            <pc:docMk/>
            <pc:sldMk cId="364071615" sldId="256"/>
            <ac:spMk id="2" creationId="{CF7C77AA-126B-0635-EAF8-748E328762BE}"/>
          </ac:spMkLst>
        </pc:spChg>
        <pc:spChg chg="add del mod">
          <ac:chgData name="NACHARAM SNIGDHA" userId="219466697c0838c8" providerId="LiveId" clId="{4AFC2E38-908D-4AB5-9E8E-88AF69FB3936}" dt="2026-10-25T21:27:38.091" v="3668" actId="14100"/>
          <ac:spMkLst>
            <pc:docMk/>
            <pc:sldMk cId="364071615" sldId="256"/>
            <ac:spMk id="3" creationId="{A8040DC4-08D7-BA4E-0297-32A742F20567}"/>
          </ac:spMkLst>
        </pc:spChg>
        <pc:spChg chg="add mod">
          <ac:chgData name="NACHARAM SNIGDHA" userId="219466697c0838c8" providerId="LiveId" clId="{4AFC2E38-908D-4AB5-9E8E-88AF69FB3936}" dt="2026-10-25T19:32:24.708" v="3461" actId="14100"/>
          <ac:spMkLst>
            <pc:docMk/>
            <pc:sldMk cId="364071615" sldId="256"/>
            <ac:spMk id="4" creationId="{295F12B6-7E87-A785-8738-B228AAF4C643}"/>
          </ac:spMkLst>
        </pc:spChg>
        <pc:spChg chg="add mod">
          <ac:chgData name="NACHARAM SNIGDHA" userId="219466697c0838c8" providerId="LiveId" clId="{4AFC2E38-908D-4AB5-9E8E-88AF69FB3936}" dt="2026-10-25T21:37:19.689" v="3748" actId="20577"/>
          <ac:spMkLst>
            <pc:docMk/>
            <pc:sldMk cId="364071615" sldId="256"/>
            <ac:spMk id="5" creationId="{260BD0EF-277A-D178-F915-B04DC9CE743B}"/>
          </ac:spMkLst>
        </pc:spChg>
        <pc:spChg chg="add del">
          <ac:chgData name="NACHARAM SNIGDHA" userId="219466697c0838c8" providerId="LiveId" clId="{4AFC2E38-908D-4AB5-9E8E-88AF69FB3936}" dt="2026-10-25T21:14:11.505" v="3540" actId="478"/>
          <ac:spMkLst>
            <pc:docMk/>
            <pc:sldMk cId="364071615" sldId="256"/>
            <ac:spMk id="6" creationId="{C98CDEA3-FEB3-3AA7-E36C-5F3D0DEA8F1D}"/>
          </ac:spMkLst>
        </pc:spChg>
        <pc:spChg chg="add del mod">
          <ac:chgData name="NACHARAM SNIGDHA" userId="219466697c0838c8" providerId="LiveId" clId="{4AFC2E38-908D-4AB5-9E8E-88AF69FB3936}" dt="2026-10-25T21:15:13.384" v="3554" actId="11529"/>
          <ac:spMkLst>
            <pc:docMk/>
            <pc:sldMk cId="364071615" sldId="256"/>
            <ac:spMk id="7" creationId="{34AA6823-67D3-447D-6213-8DB97546FAD7}"/>
          </ac:spMkLst>
        </pc:spChg>
        <pc:spChg chg="add del mod">
          <ac:chgData name="NACHARAM SNIGDHA" userId="219466697c0838c8" providerId="LiveId" clId="{4AFC2E38-908D-4AB5-9E8E-88AF69FB3936}" dt="2026-10-25T18:46:49.999" v="3332" actId="6264"/>
          <ac:spMkLst>
            <pc:docMk/>
            <pc:sldMk cId="364071615" sldId="256"/>
            <ac:spMk id="7" creationId="{50BFFBC7-A7C4-A173-198A-024EB8B9FB1C}"/>
          </ac:spMkLst>
        </pc:spChg>
        <pc:spChg chg="add del mod ord">
          <ac:chgData name="NACHARAM SNIGDHA" userId="219466697c0838c8" providerId="LiveId" clId="{4AFC2E38-908D-4AB5-9E8E-88AF69FB3936}" dt="2026-10-25T21:16:12.942" v="3563" actId="21"/>
          <ac:spMkLst>
            <pc:docMk/>
            <pc:sldMk cId="364071615" sldId="256"/>
            <ac:spMk id="8" creationId="{BCD18099-4C7F-6C0C-C8F7-A07BD13DA7F1}"/>
          </ac:spMkLst>
        </pc:spChg>
        <pc:spChg chg="add del mod ord">
          <ac:chgData name="NACHARAM SNIGDHA" userId="219466697c0838c8" providerId="LiveId" clId="{4AFC2E38-908D-4AB5-9E8E-88AF69FB3936}" dt="2026-10-25T18:46:49.999" v="3332" actId="6264"/>
          <ac:spMkLst>
            <pc:docMk/>
            <pc:sldMk cId="364071615" sldId="256"/>
            <ac:spMk id="8" creationId="{D841947D-EE69-9648-1013-B966D55C6033}"/>
          </ac:spMkLst>
        </pc:spChg>
        <pc:spChg chg="mod ord">
          <ac:chgData name="NACHARAM SNIGDHA" userId="219466697c0838c8" providerId="LiveId" clId="{4AFC2E38-908D-4AB5-9E8E-88AF69FB3936}" dt="2026-10-25T21:21:38.263" v="3623" actId="20577"/>
          <ac:spMkLst>
            <pc:docMk/>
            <pc:sldMk cId="364071615" sldId="256"/>
            <ac:spMk id="9" creationId="{8A9CC808-7833-F770-2CEB-408E98E8D7C8}"/>
          </ac:spMkLst>
        </pc:spChg>
        <pc:spChg chg="add del mod">
          <ac:chgData name="NACHARAM SNIGDHA" userId="219466697c0838c8" providerId="LiveId" clId="{4AFC2E38-908D-4AB5-9E8E-88AF69FB3936}" dt="2026-10-25T21:18:25.289" v="3588" actId="11529"/>
          <ac:spMkLst>
            <pc:docMk/>
            <pc:sldMk cId="364071615" sldId="256"/>
            <ac:spMk id="10" creationId="{F531C3A9-9211-71F6-51E0-3D5712B6A768}"/>
          </ac:spMkLst>
        </pc:spChg>
        <pc:spChg chg="add del mod">
          <ac:chgData name="NACHARAM SNIGDHA" userId="219466697c0838c8" providerId="LiveId" clId="{4AFC2E38-908D-4AB5-9E8E-88AF69FB3936}" dt="2026-10-25T21:17:38.061" v="3575" actId="11529"/>
          <ac:spMkLst>
            <pc:docMk/>
            <pc:sldMk cId="364071615" sldId="256"/>
            <ac:spMk id="11" creationId="{68EF59B2-1528-2152-73FC-FE9E6FDBC85B}"/>
          </ac:spMkLst>
        </pc:spChg>
        <pc:spChg chg="add mod">
          <ac:chgData name="NACHARAM SNIGDHA" userId="219466697c0838c8" providerId="LiveId" clId="{4AFC2E38-908D-4AB5-9E8E-88AF69FB3936}" dt="2026-10-25T21:27:54.468" v="3670" actId="14100"/>
          <ac:spMkLst>
            <pc:docMk/>
            <pc:sldMk cId="364071615" sldId="256"/>
            <ac:spMk id="12" creationId="{1AC98EF6-F8C0-43FB-D498-5F2C722773D5}"/>
          </ac:spMkLst>
        </pc:spChg>
        <pc:spChg chg="add mod ord">
          <ac:chgData name="NACHARAM SNIGDHA" userId="219466697c0838c8" providerId="LiveId" clId="{4AFC2E38-908D-4AB5-9E8E-88AF69FB3936}" dt="2026-10-25T21:37:36.255" v="3750" actId="1076"/>
          <ac:spMkLst>
            <pc:docMk/>
            <pc:sldMk cId="364071615" sldId="256"/>
            <ac:spMk id="13" creationId="{54F65431-8EC6-AD54-F495-CDE175BAD034}"/>
          </ac:spMkLst>
        </pc:spChg>
        <pc:spChg chg="add mod">
          <ac:chgData name="NACHARAM SNIGDHA" userId="219466697c0838c8" providerId="LiveId" clId="{4AFC2E38-908D-4AB5-9E8E-88AF69FB3936}" dt="2026-10-25T21:28:11.173" v="3672" actId="1076"/>
          <ac:spMkLst>
            <pc:docMk/>
            <pc:sldMk cId="364071615" sldId="256"/>
            <ac:spMk id="14" creationId="{52B2F47E-E6AA-1BD3-34ED-AB8AD46EE126}"/>
          </ac:spMkLst>
        </pc:spChg>
        <pc:spChg chg="add mod">
          <ac:chgData name="NACHARAM SNIGDHA" userId="219466697c0838c8" providerId="LiveId" clId="{4AFC2E38-908D-4AB5-9E8E-88AF69FB3936}" dt="2026-10-25T21:25:59.807" v="3652" actId="1076"/>
          <ac:spMkLst>
            <pc:docMk/>
            <pc:sldMk cId="364071615" sldId="256"/>
            <ac:spMk id="15" creationId="{A8026FEA-59B2-791B-C4A1-DDA065F11211}"/>
          </ac:spMkLst>
        </pc:spChg>
        <pc:spChg chg="add mod">
          <ac:chgData name="NACHARAM SNIGDHA" userId="219466697c0838c8" providerId="LiveId" clId="{4AFC2E38-908D-4AB5-9E8E-88AF69FB3936}" dt="2026-10-25T21:26:29.740" v="3657" actId="767"/>
          <ac:spMkLst>
            <pc:docMk/>
            <pc:sldMk cId="364071615" sldId="256"/>
            <ac:spMk id="16" creationId="{7A7C30E5-0562-1967-5E9D-F65E6BA01A74}"/>
          </ac:spMkLst>
        </pc:spChg>
        <pc:spChg chg="add mod ord">
          <ac:chgData name="NACHARAM SNIGDHA" userId="219466697c0838c8" providerId="LiveId" clId="{4AFC2E38-908D-4AB5-9E8E-88AF69FB3936}" dt="2026-10-25T21:40:47.710" v="3800" actId="12"/>
          <ac:spMkLst>
            <pc:docMk/>
            <pc:sldMk cId="364071615" sldId="256"/>
            <ac:spMk id="17" creationId="{816CC227-7EFD-11BD-75DF-F3F45D4A94D5}"/>
          </ac:spMkLst>
        </pc:spChg>
        <pc:spChg chg="add mod">
          <ac:chgData name="NACHARAM SNIGDHA" userId="219466697c0838c8" providerId="LiveId" clId="{4AFC2E38-908D-4AB5-9E8E-88AF69FB3936}" dt="2026-10-25T21:37:10.763" v="3747" actId="1076"/>
          <ac:spMkLst>
            <pc:docMk/>
            <pc:sldMk cId="364071615" sldId="256"/>
            <ac:spMk id="18" creationId="{B2FF9B1D-BBCC-74E6-393A-C8ACD3A00482}"/>
          </ac:spMkLst>
        </pc:spChg>
        <pc:spChg chg="add mod ord">
          <ac:chgData name="NACHARAM SNIGDHA" userId="219466697c0838c8" providerId="LiveId" clId="{4AFC2E38-908D-4AB5-9E8E-88AF69FB3936}" dt="2026-10-25T19:37:39.326" v="3474" actId="14100"/>
          <ac:spMkLst>
            <pc:docMk/>
            <pc:sldMk cId="364071615" sldId="256"/>
            <ac:spMk id="19" creationId="{5CBDC901-8B0A-8510-2BE4-7C9D713721EC}"/>
          </ac:spMkLst>
        </pc:spChg>
        <pc:spChg chg="add mod">
          <ac:chgData name="NACHARAM SNIGDHA" userId="219466697c0838c8" providerId="LiveId" clId="{4AFC2E38-908D-4AB5-9E8E-88AF69FB3936}" dt="2026-10-25T21:29:54.465" v="3708" actId="122"/>
          <ac:spMkLst>
            <pc:docMk/>
            <pc:sldMk cId="364071615" sldId="256"/>
            <ac:spMk id="20" creationId="{DB21B56C-869F-2B45-C82E-51DAB0965A9E}"/>
          </ac:spMkLst>
        </pc:spChg>
        <pc:spChg chg="add del mod">
          <ac:chgData name="NACHARAM SNIGDHA" userId="219466697c0838c8" providerId="LiveId" clId="{4AFC2E38-908D-4AB5-9E8E-88AF69FB3936}" dt="2026-10-25T21:31:56.227" v="3718" actId="478"/>
          <ac:spMkLst>
            <pc:docMk/>
            <pc:sldMk cId="364071615" sldId="256"/>
            <ac:spMk id="23" creationId="{2D6BFF89-96F4-19A7-69D7-71B676204368}"/>
          </ac:spMkLst>
        </pc:spChg>
        <pc:spChg chg="add mod ord">
          <ac:chgData name="NACHARAM SNIGDHA" userId="219466697c0838c8" providerId="LiveId" clId="{4AFC2E38-908D-4AB5-9E8E-88AF69FB3936}" dt="2026-10-25T21:40:21.211" v="3792" actId="12"/>
          <ac:spMkLst>
            <pc:docMk/>
            <pc:sldMk cId="364071615" sldId="256"/>
            <ac:spMk id="30" creationId="{F521112C-82F9-AE4C-FD61-04A34B9057EF}"/>
          </ac:spMkLst>
        </pc:spChg>
        <pc:spChg chg="add mod ord">
          <ac:chgData name="NACHARAM SNIGDHA" userId="219466697c0838c8" providerId="LiveId" clId="{4AFC2E38-908D-4AB5-9E8E-88AF69FB3936}" dt="2026-10-25T19:19:38.903" v="3390" actId="1076"/>
          <ac:spMkLst>
            <pc:docMk/>
            <pc:sldMk cId="364071615" sldId="256"/>
            <ac:spMk id="33" creationId="{67A57949-B492-8837-2743-0092C19173B6}"/>
          </ac:spMkLst>
        </pc:spChg>
        <pc:spChg chg="add mod ord">
          <ac:chgData name="NACHARAM SNIGDHA" userId="219466697c0838c8" providerId="LiveId" clId="{4AFC2E38-908D-4AB5-9E8E-88AF69FB3936}" dt="2026-10-25T19:21:02.160" v="3401" actId="14100"/>
          <ac:spMkLst>
            <pc:docMk/>
            <pc:sldMk cId="364071615" sldId="256"/>
            <ac:spMk id="38" creationId="{C7A23030-8C6F-087F-5D10-2B36D5C2781D}"/>
          </ac:spMkLst>
        </pc:spChg>
        <pc:spChg chg="add mod">
          <ac:chgData name="NACHARAM SNIGDHA" userId="219466697c0838c8" providerId="LiveId" clId="{4AFC2E38-908D-4AB5-9E8E-88AF69FB3936}" dt="2026-10-25T19:31:21.277" v="3460" actId="14100"/>
          <ac:spMkLst>
            <pc:docMk/>
            <pc:sldMk cId="364071615" sldId="256"/>
            <ac:spMk id="39" creationId="{CC743FC7-5530-5E9A-15AF-A4936CF7AA5D}"/>
          </ac:spMkLst>
        </pc:spChg>
        <pc:spChg chg="add mod">
          <ac:chgData name="NACHARAM SNIGDHA" userId="219466697c0838c8" providerId="LiveId" clId="{4AFC2E38-908D-4AB5-9E8E-88AF69FB3936}" dt="2026-10-25T19:25:47.993" v="3436" actId="14100"/>
          <ac:spMkLst>
            <pc:docMk/>
            <pc:sldMk cId="364071615" sldId="256"/>
            <ac:spMk id="40" creationId="{99BD0CD3-E24B-1BE9-F87B-B3E6579B33C3}"/>
          </ac:spMkLst>
        </pc:spChg>
        <pc:spChg chg="add mod">
          <ac:chgData name="NACHARAM SNIGDHA" userId="219466697c0838c8" providerId="LiveId" clId="{4AFC2E38-908D-4AB5-9E8E-88AF69FB3936}" dt="2026-10-25T19:31:12.299" v="3459" actId="14100"/>
          <ac:spMkLst>
            <pc:docMk/>
            <pc:sldMk cId="364071615" sldId="256"/>
            <ac:spMk id="42" creationId="{AACDC5CE-3EFD-02C6-846C-5F93846C7C60}"/>
          </ac:spMkLst>
        </pc:spChg>
        <pc:spChg chg="add del mod">
          <ac:chgData name="NACHARAM SNIGDHA" userId="219466697c0838c8" providerId="LiveId" clId="{4AFC2E38-908D-4AB5-9E8E-88AF69FB3936}" dt="2026-10-25T18:50:55.749" v="3341"/>
          <ac:spMkLst>
            <pc:docMk/>
            <pc:sldMk cId="364071615" sldId="256"/>
            <ac:spMk id="44" creationId="{94DA3C30-4D27-C722-387E-109294065644}"/>
          </ac:spMkLst>
        </pc:spChg>
        <pc:spChg chg="add del mod ord">
          <ac:chgData name="NACHARAM SNIGDHA" userId="219466697c0838c8" providerId="LiveId" clId="{4AFC2E38-908D-4AB5-9E8E-88AF69FB3936}" dt="2026-10-25T19:22:55.116" v="3412" actId="478"/>
          <ac:spMkLst>
            <pc:docMk/>
            <pc:sldMk cId="364071615" sldId="256"/>
            <ac:spMk id="55" creationId="{123C3737-936E-F667-08CF-0F495CDB0B60}"/>
          </ac:spMkLst>
        </pc:spChg>
        <pc:spChg chg="add del mod ord">
          <ac:chgData name="NACHARAM SNIGDHA" userId="219466697c0838c8" providerId="LiveId" clId="{4AFC2E38-908D-4AB5-9E8E-88AF69FB3936}" dt="2026-10-25T19:22:57.170" v="3413" actId="478"/>
          <ac:spMkLst>
            <pc:docMk/>
            <pc:sldMk cId="364071615" sldId="256"/>
            <ac:spMk id="56" creationId="{369119CC-DD66-DA1B-BBB4-47E32EC1E787}"/>
          </ac:spMkLst>
        </pc:spChg>
        <pc:spChg chg="add mod ord">
          <ac:chgData name="NACHARAM SNIGDHA" userId="219466697c0838c8" providerId="LiveId" clId="{4AFC2E38-908D-4AB5-9E8E-88AF69FB3936}" dt="2026-10-25T18:53:53.901" v="3350"/>
          <ac:spMkLst>
            <pc:docMk/>
            <pc:sldMk cId="364071615" sldId="256"/>
            <ac:spMk id="57" creationId="{876A95F5-C084-78E9-7D0A-07476957319B}"/>
          </ac:spMkLst>
        </pc:spChg>
        <pc:spChg chg="add del mod ord">
          <ac:chgData name="NACHARAM SNIGDHA" userId="219466697c0838c8" providerId="LiveId" clId="{4AFC2E38-908D-4AB5-9E8E-88AF69FB3936}" dt="2026-10-25T19:23:02.884" v="3414" actId="478"/>
          <ac:spMkLst>
            <pc:docMk/>
            <pc:sldMk cId="364071615" sldId="256"/>
            <ac:spMk id="60" creationId="{7F0026D1-924F-FD1F-8681-BB93BA64C28D}"/>
          </ac:spMkLst>
        </pc:spChg>
        <pc:graphicFrameChg chg="add del modGraphic">
          <ac:chgData name="NACHARAM SNIGDHA" userId="219466697c0838c8" providerId="LiveId" clId="{4AFC2E38-908D-4AB5-9E8E-88AF69FB3936}" dt="2026-10-25T18:46:20.749" v="3329" actId="27309"/>
          <ac:graphicFrameMkLst>
            <pc:docMk/>
            <pc:sldMk cId="364071615" sldId="256"/>
            <ac:graphicFrameMk id="6" creationId="{6B4325AE-760B-D6B6-F5BE-085C250B7010}"/>
          </ac:graphicFrameMkLst>
        </pc:graphicFrameChg>
        <pc:picChg chg="add del mod">
          <ac:chgData name="NACHARAM SNIGDHA" userId="219466697c0838c8" providerId="LiveId" clId="{4AFC2E38-908D-4AB5-9E8E-88AF69FB3936}" dt="2026-10-25T21:34:09.189" v="3728" actId="478"/>
          <ac:picMkLst>
            <pc:docMk/>
            <pc:sldMk cId="364071615" sldId="256"/>
            <ac:picMk id="22" creationId="{DAE80151-D8C0-C0BD-E4D3-6301DFF88FEF}"/>
          </ac:picMkLst>
        </pc:picChg>
        <pc:picChg chg="add mod">
          <ac:chgData name="NACHARAM SNIGDHA" userId="219466697c0838c8" providerId="LiveId" clId="{4AFC2E38-908D-4AB5-9E8E-88AF69FB3936}" dt="2026-10-25T21:40:57.408" v="3801" actId="1076"/>
          <ac:picMkLst>
            <pc:docMk/>
            <pc:sldMk cId="364071615" sldId="256"/>
            <ac:picMk id="25" creationId="{12C161E0-1CDB-E9AE-53FA-5B42821F38AC}"/>
          </ac:picMkLst>
        </pc:picChg>
        <pc:picChg chg="add mod ord">
          <ac:chgData name="NACHARAM SNIGDHA" userId="219466697c0838c8" providerId="LiveId" clId="{4AFC2E38-908D-4AB5-9E8E-88AF69FB3936}" dt="2026-10-25T19:19:47.246" v="3392" actId="1076"/>
          <ac:picMkLst>
            <pc:docMk/>
            <pc:sldMk cId="364071615" sldId="256"/>
            <ac:picMk id="35" creationId="{C9528727-0C3B-E525-F719-2A39B08F87F3}"/>
          </ac:picMkLst>
        </pc:picChg>
        <pc:picChg chg="add mod">
          <ac:chgData name="NACHARAM SNIGDHA" userId="219466697c0838c8" providerId="LiveId" clId="{4AFC2E38-908D-4AB5-9E8E-88AF69FB3936}" dt="2026-10-25T21:30:11.634" v="3711" actId="14100"/>
          <ac:picMkLst>
            <pc:docMk/>
            <pc:sldMk cId="364071615" sldId="256"/>
            <ac:picMk id="43" creationId="{445A79BA-7E69-02B5-026E-3188D1329B2E}"/>
          </ac:picMkLst>
        </pc:picChg>
        <pc:picChg chg="add del mod">
          <ac:chgData name="NACHARAM SNIGDHA" userId="219466697c0838c8" providerId="LiveId" clId="{4AFC2E38-908D-4AB5-9E8E-88AF69FB3936}" dt="2026-10-25T19:16:11.145" v="3358" actId="478"/>
          <ac:picMkLst>
            <pc:docMk/>
            <pc:sldMk cId="364071615" sldId="256"/>
            <ac:picMk id="62" creationId="{BF9E43B4-1435-BD04-BCC5-58A9A9C70213}"/>
          </ac:picMkLst>
        </pc:picChg>
      </pc:sldChg>
      <pc:sldMasterChg chg="modSp modSldLayout">
        <pc:chgData name="NACHARAM SNIGDHA" userId="219466697c0838c8" providerId="LiveId" clId="{4AFC2E38-908D-4AB5-9E8E-88AF69FB3936}" dt="2026-10-25T18:53:53.901" v="3350"/>
        <pc:sldMasterMkLst>
          <pc:docMk/>
          <pc:sldMasterMk cId="4294250263" sldId="2147483648"/>
        </pc:sldMasterMkLst>
        <pc:spChg chg="mod">
          <ac:chgData name="NACHARAM SNIGDHA" userId="219466697c0838c8" providerId="LiveId" clId="{4AFC2E38-908D-4AB5-9E8E-88AF69FB3936}" dt="2026-10-25T18:53:53.901" v="3350"/>
          <ac:spMkLst>
            <pc:docMk/>
            <pc:sldMasterMk cId="4294250263" sldId="2147483648"/>
            <ac:spMk id="2" creationId="{4921458E-D5CC-9E40-031F-A01C92366CB9}"/>
          </ac:spMkLst>
        </pc:spChg>
        <pc:spChg chg="mod">
          <ac:chgData name="NACHARAM SNIGDHA" userId="219466697c0838c8" providerId="LiveId" clId="{4AFC2E38-908D-4AB5-9E8E-88AF69FB3936}" dt="2026-10-25T18:53:53.901" v="3350"/>
          <ac:spMkLst>
            <pc:docMk/>
            <pc:sldMasterMk cId="4294250263" sldId="2147483648"/>
            <ac:spMk id="3" creationId="{21909176-34A1-249D-5A36-ECDB7C3776D8}"/>
          </ac:spMkLst>
        </pc:spChg>
        <pc:spChg chg="mod">
          <ac:chgData name="NACHARAM SNIGDHA" userId="219466697c0838c8" providerId="LiveId" clId="{4AFC2E38-908D-4AB5-9E8E-88AF69FB3936}" dt="2026-10-25T18:53:53.901" v="3350"/>
          <ac:spMkLst>
            <pc:docMk/>
            <pc:sldMasterMk cId="4294250263" sldId="2147483648"/>
            <ac:spMk id="4" creationId="{475A7855-06B4-ADB7-60B3-B00A83F6B61E}"/>
          </ac:spMkLst>
        </pc:spChg>
        <pc:spChg chg="mod">
          <ac:chgData name="NACHARAM SNIGDHA" userId="219466697c0838c8" providerId="LiveId" clId="{4AFC2E38-908D-4AB5-9E8E-88AF69FB3936}" dt="2026-10-25T18:53:53.901" v="3350"/>
          <ac:spMkLst>
            <pc:docMk/>
            <pc:sldMasterMk cId="4294250263" sldId="2147483648"/>
            <ac:spMk id="5" creationId="{AE8E5737-C6B4-B2DF-C90A-7293291C68DD}"/>
          </ac:spMkLst>
        </pc:spChg>
        <pc:spChg chg="mod">
          <ac:chgData name="NACHARAM SNIGDHA" userId="219466697c0838c8" providerId="LiveId" clId="{4AFC2E38-908D-4AB5-9E8E-88AF69FB3936}" dt="2026-10-25T18:53:53.901" v="3350"/>
          <ac:spMkLst>
            <pc:docMk/>
            <pc:sldMasterMk cId="4294250263" sldId="2147483648"/>
            <ac:spMk id="6" creationId="{24D0F265-D04F-6B85-27BF-622C90CBFC28}"/>
          </ac:spMkLst>
        </pc:spChg>
        <pc:sldLayoutChg chg="modSp">
          <pc:chgData name="NACHARAM SNIGDHA" userId="219466697c0838c8" providerId="LiveId" clId="{4AFC2E38-908D-4AB5-9E8E-88AF69FB3936}" dt="2026-10-25T18:53:53.901" v="3350"/>
          <pc:sldLayoutMkLst>
            <pc:docMk/>
            <pc:sldMasterMk cId="4294250263" sldId="2147483648"/>
            <pc:sldLayoutMk cId="14275016" sldId="2147483649"/>
          </pc:sldLayoutMkLst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14275016" sldId="2147483649"/>
              <ac:spMk id="2" creationId="{EB03FBF1-69C2-22CF-B410-AF5F43C674BD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14275016" sldId="2147483649"/>
              <ac:spMk id="3" creationId="{6EE4881D-8750-60C7-F549-6EE815A2DA20}"/>
            </ac:spMkLst>
          </pc:spChg>
        </pc:sldLayoutChg>
        <pc:sldLayoutChg chg="modSp">
          <pc:chgData name="NACHARAM SNIGDHA" userId="219466697c0838c8" providerId="LiveId" clId="{4AFC2E38-908D-4AB5-9E8E-88AF69FB3936}" dt="2026-10-25T18:53:53.901" v="3350"/>
          <pc:sldLayoutMkLst>
            <pc:docMk/>
            <pc:sldMasterMk cId="4294250263" sldId="2147483648"/>
            <pc:sldLayoutMk cId="3371070546" sldId="2147483651"/>
          </pc:sldLayoutMkLst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371070546" sldId="2147483651"/>
              <ac:spMk id="2" creationId="{1FAB7A74-7C4D-607F-C3C5-BCDCD082BDF1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371070546" sldId="2147483651"/>
              <ac:spMk id="3" creationId="{6E98D54A-26C7-12B0-0F98-768D78E7C67A}"/>
            </ac:spMkLst>
          </pc:spChg>
        </pc:sldLayoutChg>
        <pc:sldLayoutChg chg="modSp">
          <pc:chgData name="NACHARAM SNIGDHA" userId="219466697c0838c8" providerId="LiveId" clId="{4AFC2E38-908D-4AB5-9E8E-88AF69FB3936}" dt="2026-10-25T18:53:53.901" v="3350"/>
          <pc:sldLayoutMkLst>
            <pc:docMk/>
            <pc:sldMasterMk cId="4294250263" sldId="2147483648"/>
            <pc:sldLayoutMk cId="373744791" sldId="2147483652"/>
          </pc:sldLayoutMkLst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73744791" sldId="2147483652"/>
              <ac:spMk id="3" creationId="{2BE1AB16-5F4B-9430-6F93-195602770069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73744791" sldId="2147483652"/>
              <ac:spMk id="4" creationId="{980B1ECB-65F0-C9C1-5C37-9709304EE2AC}"/>
            </ac:spMkLst>
          </pc:spChg>
        </pc:sldLayoutChg>
        <pc:sldLayoutChg chg="modSp">
          <pc:chgData name="NACHARAM SNIGDHA" userId="219466697c0838c8" providerId="LiveId" clId="{4AFC2E38-908D-4AB5-9E8E-88AF69FB3936}" dt="2026-10-25T18:53:53.901" v="3350"/>
          <pc:sldLayoutMkLst>
            <pc:docMk/>
            <pc:sldMasterMk cId="4294250263" sldId="2147483648"/>
            <pc:sldLayoutMk cId="1389220434" sldId="2147483653"/>
          </pc:sldLayoutMkLst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1389220434" sldId="2147483653"/>
              <ac:spMk id="2" creationId="{7615ADB9-7B55-D647-23FE-E6244C2545AE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1389220434" sldId="2147483653"/>
              <ac:spMk id="3" creationId="{8855566C-244F-BD04-57F6-60D029FFB5B0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1389220434" sldId="2147483653"/>
              <ac:spMk id="4" creationId="{CEE56C97-0F1B-CB78-A6E3-B22D22D0BD03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1389220434" sldId="2147483653"/>
              <ac:spMk id="5" creationId="{AE1E992A-F608-9841-CE9C-4B2F29FA69C5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1389220434" sldId="2147483653"/>
              <ac:spMk id="6" creationId="{57D6BCFE-A0EC-AE6C-E64B-EB97544B6B3B}"/>
            </ac:spMkLst>
          </pc:spChg>
        </pc:sldLayoutChg>
        <pc:sldLayoutChg chg="modSp">
          <pc:chgData name="NACHARAM SNIGDHA" userId="219466697c0838c8" providerId="LiveId" clId="{4AFC2E38-908D-4AB5-9E8E-88AF69FB3936}" dt="2026-10-25T18:53:53.901" v="3350"/>
          <pc:sldLayoutMkLst>
            <pc:docMk/>
            <pc:sldMasterMk cId="4294250263" sldId="2147483648"/>
            <pc:sldLayoutMk cId="3872472780" sldId="2147483656"/>
          </pc:sldLayoutMkLst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872472780" sldId="2147483656"/>
              <ac:spMk id="2" creationId="{9F1E7F29-58D9-96A3-9D35-6345033603EC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872472780" sldId="2147483656"/>
              <ac:spMk id="3" creationId="{3C1D83E3-AC09-BD71-EE11-2DE4DA6CE71C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872472780" sldId="2147483656"/>
              <ac:spMk id="4" creationId="{01F6D126-CBE8-9A42-AD08-E334B64F9D89}"/>
            </ac:spMkLst>
          </pc:spChg>
        </pc:sldLayoutChg>
        <pc:sldLayoutChg chg="modSp">
          <pc:chgData name="NACHARAM SNIGDHA" userId="219466697c0838c8" providerId="LiveId" clId="{4AFC2E38-908D-4AB5-9E8E-88AF69FB3936}" dt="2026-10-25T18:53:53.901" v="3350"/>
          <pc:sldLayoutMkLst>
            <pc:docMk/>
            <pc:sldMasterMk cId="4294250263" sldId="2147483648"/>
            <pc:sldLayoutMk cId="4066665518" sldId="2147483657"/>
          </pc:sldLayoutMkLst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4066665518" sldId="2147483657"/>
              <ac:spMk id="2" creationId="{259894AD-DD05-75B2-3BD9-9A63CB99D595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4066665518" sldId="2147483657"/>
              <ac:spMk id="3" creationId="{8F61E4D6-B6B3-7F91-BA34-67A492A99BC6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4066665518" sldId="2147483657"/>
              <ac:spMk id="4" creationId="{DE20B09B-E301-3F59-1104-03381CA4E44B}"/>
            </ac:spMkLst>
          </pc:spChg>
        </pc:sldLayoutChg>
        <pc:sldLayoutChg chg="modSp">
          <pc:chgData name="NACHARAM SNIGDHA" userId="219466697c0838c8" providerId="LiveId" clId="{4AFC2E38-908D-4AB5-9E8E-88AF69FB3936}" dt="2026-10-25T18:53:53.901" v="3350"/>
          <pc:sldLayoutMkLst>
            <pc:docMk/>
            <pc:sldMasterMk cId="4294250263" sldId="2147483648"/>
            <pc:sldLayoutMk cId="330063801" sldId="2147483659"/>
          </pc:sldLayoutMkLst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30063801" sldId="2147483659"/>
              <ac:spMk id="2" creationId="{3998FD83-5AED-BE39-C3F1-1CEA07CBADD1}"/>
            </ac:spMkLst>
          </pc:spChg>
          <pc:spChg chg="mod">
            <ac:chgData name="NACHARAM SNIGDHA" userId="219466697c0838c8" providerId="LiveId" clId="{4AFC2E38-908D-4AB5-9E8E-88AF69FB3936}" dt="2026-10-25T18:53:53.901" v="3350"/>
            <ac:spMkLst>
              <pc:docMk/>
              <pc:sldMasterMk cId="4294250263" sldId="2147483648"/>
              <pc:sldLayoutMk cId="330063801" sldId="2147483659"/>
              <ac:spMk id="3" creationId="{13B545D4-FA10-AFAE-A6F5-585A8FB013DC}"/>
            </ac:spMkLst>
          </pc:spChg>
        </pc:sldLayoutChg>
      </pc:sldMasterChg>
      <pc:sldMasterChg chg="modSp modSldLayout">
        <pc:chgData name="NACHARAM SNIGDHA" userId="219466697c0838c8" providerId="LiveId" clId="{4AFC2E38-908D-4AB5-9E8E-88AF69FB3936}" dt="2026-10-25T18:50:54.281" v="3340"/>
        <pc:sldMasterMkLst>
          <pc:docMk/>
          <pc:sldMasterMk cId="647817656" sldId="2147483660"/>
        </pc:sldMasterMkLst>
        <pc:spChg chg="mod">
          <ac:chgData name="NACHARAM SNIGDHA" userId="219466697c0838c8" providerId="LiveId" clId="{4AFC2E38-908D-4AB5-9E8E-88AF69FB3936}" dt="2026-10-25T18:50:54.281" v="3340"/>
          <ac:spMkLst>
            <pc:docMk/>
            <pc:sldMasterMk cId="647817656" sldId="2147483660"/>
            <ac:spMk id="2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4.281" v="3340"/>
          <ac:spMkLst>
            <pc:docMk/>
            <pc:sldMasterMk cId="647817656" sldId="2147483660"/>
            <ac:spMk id="3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4.281" v="3340"/>
          <ac:spMkLst>
            <pc:docMk/>
            <pc:sldMasterMk cId="647817656" sldId="2147483660"/>
            <ac:spMk id="4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4.281" v="3340"/>
          <ac:spMkLst>
            <pc:docMk/>
            <pc:sldMasterMk cId="647817656" sldId="2147483660"/>
            <ac:spMk id="5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4.281" v="3340"/>
          <ac:spMkLst>
            <pc:docMk/>
            <pc:sldMasterMk cId="647817656" sldId="2147483660"/>
            <ac:spMk id="6" creationId="{00000000-0000-0000-0000-000000000000}"/>
          </ac:spMkLst>
        </pc:spChg>
        <pc:sldLayoutChg chg="modSp">
          <pc:chgData name="NACHARAM SNIGDHA" userId="219466697c0838c8" providerId="LiveId" clId="{4AFC2E38-908D-4AB5-9E8E-88AF69FB3936}" dt="2026-10-25T18:50:54.281" v="3340"/>
          <pc:sldLayoutMkLst>
            <pc:docMk/>
            <pc:sldMasterMk cId="647817656" sldId="2147483660"/>
            <pc:sldLayoutMk cId="2543139352" sldId="2147483661"/>
          </pc:sldLayoutMkLst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2543139352" sldId="2147483661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2543139352" sldId="2147483661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4.281" v="3340"/>
          <pc:sldLayoutMkLst>
            <pc:docMk/>
            <pc:sldMasterMk cId="647817656" sldId="2147483660"/>
            <pc:sldLayoutMk cId="3560535986" sldId="2147483663"/>
          </pc:sldLayoutMkLst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560535986" sldId="2147483663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560535986" sldId="2147483663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4.281" v="3340"/>
          <pc:sldLayoutMkLst>
            <pc:docMk/>
            <pc:sldMasterMk cId="647817656" sldId="2147483660"/>
            <pc:sldLayoutMk cId="3012058921" sldId="2147483664"/>
          </pc:sldLayoutMkLst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012058921" sldId="2147483664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012058921" sldId="2147483664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4.281" v="3340"/>
          <pc:sldLayoutMkLst>
            <pc:docMk/>
            <pc:sldMasterMk cId="647817656" sldId="2147483660"/>
            <pc:sldLayoutMk cId="4001421814" sldId="2147483665"/>
          </pc:sldLayoutMkLst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4001421814" sldId="2147483665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4001421814" sldId="2147483665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4001421814" sldId="2147483665"/>
              <ac:spMk id="4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4001421814" sldId="2147483665"/>
              <ac:spMk id="5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4001421814" sldId="2147483665"/>
              <ac:spMk id="6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4.281" v="3340"/>
          <pc:sldLayoutMkLst>
            <pc:docMk/>
            <pc:sldMasterMk cId="647817656" sldId="2147483660"/>
            <pc:sldLayoutMk cId="821957480" sldId="2147483668"/>
          </pc:sldLayoutMkLst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821957480" sldId="2147483668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821957480" sldId="2147483668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821957480" sldId="2147483668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4.281" v="3340"/>
          <pc:sldLayoutMkLst>
            <pc:docMk/>
            <pc:sldMasterMk cId="647817656" sldId="2147483660"/>
            <pc:sldLayoutMk cId="3412872679" sldId="2147483669"/>
          </pc:sldLayoutMkLst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412872679" sldId="2147483669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412872679" sldId="2147483669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412872679" sldId="2147483669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4.281" v="3340"/>
          <pc:sldLayoutMkLst>
            <pc:docMk/>
            <pc:sldMasterMk cId="647817656" sldId="2147483660"/>
            <pc:sldLayoutMk cId="3991560689" sldId="2147483671"/>
          </pc:sldLayoutMkLst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991560689" sldId="2147483671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4.281" v="3340"/>
            <ac:spMkLst>
              <pc:docMk/>
              <pc:sldMasterMk cId="647817656" sldId="2147483660"/>
              <pc:sldLayoutMk cId="3991560689" sldId="2147483671"/>
              <ac:spMk id="3" creationId="{00000000-0000-0000-0000-000000000000}"/>
            </ac:spMkLst>
          </pc:spChg>
        </pc:sldLayoutChg>
      </pc:sldMasterChg>
      <pc:sldMasterChg chg="modSp modSldLayout">
        <pc:chgData name="NACHARAM SNIGDHA" userId="219466697c0838c8" providerId="LiveId" clId="{4AFC2E38-908D-4AB5-9E8E-88AF69FB3936}" dt="2026-10-25T18:50:53.454" v="3339"/>
        <pc:sldMasterMkLst>
          <pc:docMk/>
          <pc:sldMasterMk cId="83551319" sldId="2147483672"/>
        </pc:sldMasterMkLst>
        <pc:spChg chg="mod">
          <ac:chgData name="NACHARAM SNIGDHA" userId="219466697c0838c8" providerId="LiveId" clId="{4AFC2E38-908D-4AB5-9E8E-88AF69FB3936}" dt="2026-10-25T18:50:53.454" v="3339"/>
          <ac:spMkLst>
            <pc:docMk/>
            <pc:sldMasterMk cId="83551319" sldId="2147483672"/>
            <ac:spMk id="2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3.454" v="3339"/>
          <ac:spMkLst>
            <pc:docMk/>
            <pc:sldMasterMk cId="83551319" sldId="2147483672"/>
            <ac:spMk id="3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3.454" v="3339"/>
          <ac:spMkLst>
            <pc:docMk/>
            <pc:sldMasterMk cId="83551319" sldId="2147483672"/>
            <ac:spMk id="4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3.454" v="3339"/>
          <ac:spMkLst>
            <pc:docMk/>
            <pc:sldMasterMk cId="83551319" sldId="2147483672"/>
            <ac:spMk id="5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3.454" v="3339"/>
          <ac:spMkLst>
            <pc:docMk/>
            <pc:sldMasterMk cId="83551319" sldId="2147483672"/>
            <ac:spMk id="6" creationId="{00000000-0000-0000-0000-000000000000}"/>
          </ac:spMkLst>
        </pc:spChg>
        <pc:sldLayoutChg chg="modSp">
          <pc:chgData name="NACHARAM SNIGDHA" userId="219466697c0838c8" providerId="LiveId" clId="{4AFC2E38-908D-4AB5-9E8E-88AF69FB3936}" dt="2026-10-25T18:50:53.454" v="3339"/>
          <pc:sldLayoutMkLst>
            <pc:docMk/>
            <pc:sldMasterMk cId="83551319" sldId="2147483672"/>
            <pc:sldLayoutMk cId="4177414434" sldId="2147483673"/>
          </pc:sldLayoutMkLst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4177414434" sldId="2147483673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4177414434" sldId="2147483673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3.454" v="3339"/>
          <pc:sldLayoutMkLst>
            <pc:docMk/>
            <pc:sldMasterMk cId="83551319" sldId="2147483672"/>
            <pc:sldLayoutMk cId="192767237" sldId="2147483675"/>
          </pc:sldLayoutMkLst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192767237" sldId="2147483675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192767237" sldId="2147483675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3.454" v="3339"/>
          <pc:sldLayoutMkLst>
            <pc:docMk/>
            <pc:sldMasterMk cId="83551319" sldId="2147483672"/>
            <pc:sldLayoutMk cId="3932681102" sldId="2147483676"/>
          </pc:sldLayoutMkLst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3932681102" sldId="2147483676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3932681102" sldId="2147483676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3.454" v="3339"/>
          <pc:sldLayoutMkLst>
            <pc:docMk/>
            <pc:sldMasterMk cId="83551319" sldId="2147483672"/>
            <pc:sldLayoutMk cId="659003514" sldId="2147483677"/>
          </pc:sldLayoutMkLst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659003514" sldId="2147483677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659003514" sldId="2147483677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659003514" sldId="2147483677"/>
              <ac:spMk id="4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659003514" sldId="2147483677"/>
              <ac:spMk id="5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659003514" sldId="2147483677"/>
              <ac:spMk id="6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3.454" v="3339"/>
          <pc:sldLayoutMkLst>
            <pc:docMk/>
            <pc:sldMasterMk cId="83551319" sldId="2147483672"/>
            <pc:sldLayoutMk cId="927730081" sldId="2147483680"/>
          </pc:sldLayoutMkLst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927730081" sldId="2147483680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927730081" sldId="2147483680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927730081" sldId="2147483680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3.454" v="3339"/>
          <pc:sldLayoutMkLst>
            <pc:docMk/>
            <pc:sldMasterMk cId="83551319" sldId="2147483672"/>
            <pc:sldLayoutMk cId="984023766" sldId="2147483681"/>
          </pc:sldLayoutMkLst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984023766" sldId="2147483681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984023766" sldId="2147483681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984023766" sldId="2147483681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3.454" v="3339"/>
          <pc:sldLayoutMkLst>
            <pc:docMk/>
            <pc:sldMasterMk cId="83551319" sldId="2147483672"/>
            <pc:sldLayoutMk cId="3691133378" sldId="2147483683"/>
          </pc:sldLayoutMkLst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3691133378" sldId="2147483683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3.454" v="3339"/>
            <ac:spMkLst>
              <pc:docMk/>
              <pc:sldMasterMk cId="83551319" sldId="2147483672"/>
              <pc:sldLayoutMk cId="3691133378" sldId="2147483683"/>
              <ac:spMk id="3" creationId="{00000000-0000-0000-0000-000000000000}"/>
            </ac:spMkLst>
          </pc:spChg>
        </pc:sldLayoutChg>
      </pc:sldMasterChg>
      <pc:sldMasterChg chg="modSp modSldLayout">
        <pc:chgData name="NACHARAM SNIGDHA" userId="219466697c0838c8" providerId="LiveId" clId="{4AFC2E38-908D-4AB5-9E8E-88AF69FB3936}" dt="2026-10-25T18:49:32.316" v="3333"/>
        <pc:sldMasterMkLst>
          <pc:docMk/>
          <pc:sldMasterMk cId="2439058216" sldId="2147483672"/>
        </pc:sldMasterMkLst>
        <pc:spChg chg="mod">
          <ac:chgData name="NACHARAM SNIGDHA" userId="219466697c0838c8" providerId="LiveId" clId="{4AFC2E38-908D-4AB5-9E8E-88AF69FB3936}" dt="2026-10-25T18:49:32.316" v="3333"/>
          <ac:spMkLst>
            <pc:docMk/>
            <pc:sldMasterMk cId="2439058216" sldId="2147483672"/>
            <ac:spMk id="2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49:32.316" v="3333"/>
          <ac:spMkLst>
            <pc:docMk/>
            <pc:sldMasterMk cId="2439058216" sldId="2147483672"/>
            <ac:spMk id="3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49:32.316" v="3333"/>
          <ac:spMkLst>
            <pc:docMk/>
            <pc:sldMasterMk cId="2439058216" sldId="2147483672"/>
            <ac:spMk id="4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49:32.316" v="3333"/>
          <ac:spMkLst>
            <pc:docMk/>
            <pc:sldMasterMk cId="2439058216" sldId="2147483672"/>
            <ac:spMk id="5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49:32.316" v="3333"/>
          <ac:spMkLst>
            <pc:docMk/>
            <pc:sldMasterMk cId="2439058216" sldId="2147483672"/>
            <ac:spMk id="6" creationId="{00000000-0000-0000-0000-000000000000}"/>
          </ac:spMkLst>
        </pc:spChg>
        <pc:sldLayoutChg chg="modSp">
          <pc:chgData name="NACHARAM SNIGDHA" userId="219466697c0838c8" providerId="LiveId" clId="{4AFC2E38-908D-4AB5-9E8E-88AF69FB3936}" dt="2026-10-25T18:49:32.316" v="3333"/>
          <pc:sldLayoutMkLst>
            <pc:docMk/>
            <pc:sldMasterMk cId="2439058216" sldId="2147483672"/>
            <pc:sldLayoutMk cId="271979864" sldId="2147483673"/>
          </pc:sldLayoutMkLst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71979864" sldId="2147483673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71979864" sldId="2147483673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49:32.316" v="3333"/>
          <pc:sldLayoutMkLst>
            <pc:docMk/>
            <pc:sldMasterMk cId="2439058216" sldId="2147483672"/>
            <pc:sldLayoutMk cId="3056996097" sldId="2147483675"/>
          </pc:sldLayoutMkLst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3056996097" sldId="2147483675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3056996097" sldId="2147483675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49:32.316" v="3333"/>
          <pc:sldLayoutMkLst>
            <pc:docMk/>
            <pc:sldMasterMk cId="2439058216" sldId="2147483672"/>
            <pc:sldLayoutMk cId="4218826184" sldId="2147483676"/>
          </pc:sldLayoutMkLst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4218826184" sldId="2147483676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4218826184" sldId="2147483676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49:32.316" v="3333"/>
          <pc:sldLayoutMkLst>
            <pc:docMk/>
            <pc:sldMasterMk cId="2439058216" sldId="2147483672"/>
            <pc:sldLayoutMk cId="240684419" sldId="2147483677"/>
          </pc:sldLayoutMkLst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684419" sldId="2147483677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684419" sldId="2147483677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684419" sldId="2147483677"/>
              <ac:spMk id="4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684419" sldId="2147483677"/>
              <ac:spMk id="5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684419" sldId="2147483677"/>
              <ac:spMk id="6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49:32.316" v="3333"/>
          <pc:sldLayoutMkLst>
            <pc:docMk/>
            <pc:sldMasterMk cId="2439058216" sldId="2147483672"/>
            <pc:sldLayoutMk cId="2409686762" sldId="2147483680"/>
          </pc:sldLayoutMkLst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9686762" sldId="2147483680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9686762" sldId="2147483680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2409686762" sldId="2147483680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49:32.316" v="3333"/>
          <pc:sldLayoutMkLst>
            <pc:docMk/>
            <pc:sldMasterMk cId="2439058216" sldId="2147483672"/>
            <pc:sldLayoutMk cId="982529653" sldId="2147483681"/>
          </pc:sldLayoutMkLst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982529653" sldId="2147483681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982529653" sldId="2147483681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982529653" sldId="2147483681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49:32.316" v="3333"/>
          <pc:sldLayoutMkLst>
            <pc:docMk/>
            <pc:sldMasterMk cId="2439058216" sldId="2147483672"/>
            <pc:sldLayoutMk cId="3480048985" sldId="2147483683"/>
          </pc:sldLayoutMkLst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3480048985" sldId="2147483683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49:32.316" v="3333"/>
            <ac:spMkLst>
              <pc:docMk/>
              <pc:sldMasterMk cId="2439058216" sldId="2147483672"/>
              <pc:sldLayoutMk cId="3480048985" sldId="2147483683"/>
              <ac:spMk id="3" creationId="{00000000-0000-0000-0000-000000000000}"/>
            </ac:spMkLst>
          </pc:spChg>
        </pc:sldLayoutChg>
      </pc:sldMasterChg>
      <pc:sldMasterChg chg="modSp modSldLayout">
        <pc:chgData name="NACHARAM SNIGDHA" userId="219466697c0838c8" providerId="LiveId" clId="{4AFC2E38-908D-4AB5-9E8E-88AF69FB3936}" dt="2026-10-25T18:50:52.756" v="3338"/>
        <pc:sldMasterMkLst>
          <pc:docMk/>
          <pc:sldMasterMk cId="1401929486" sldId="2147483684"/>
        </pc:sldMasterMkLst>
        <pc:spChg chg="mod">
          <ac:chgData name="NACHARAM SNIGDHA" userId="219466697c0838c8" providerId="LiveId" clId="{4AFC2E38-908D-4AB5-9E8E-88AF69FB3936}" dt="2026-10-25T18:50:52.756" v="3338"/>
          <ac:spMkLst>
            <pc:docMk/>
            <pc:sldMasterMk cId="1401929486" sldId="2147483684"/>
            <ac:spMk id="2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2.756" v="3338"/>
          <ac:spMkLst>
            <pc:docMk/>
            <pc:sldMasterMk cId="1401929486" sldId="2147483684"/>
            <ac:spMk id="3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2.756" v="3338"/>
          <ac:spMkLst>
            <pc:docMk/>
            <pc:sldMasterMk cId="1401929486" sldId="2147483684"/>
            <ac:spMk id="4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2.756" v="3338"/>
          <ac:spMkLst>
            <pc:docMk/>
            <pc:sldMasterMk cId="1401929486" sldId="2147483684"/>
            <ac:spMk id="5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2.756" v="3338"/>
          <ac:spMkLst>
            <pc:docMk/>
            <pc:sldMasterMk cId="1401929486" sldId="2147483684"/>
            <ac:spMk id="6" creationId="{00000000-0000-0000-0000-000000000000}"/>
          </ac:spMkLst>
        </pc:spChg>
        <pc:sldLayoutChg chg="modSp">
          <pc:chgData name="NACHARAM SNIGDHA" userId="219466697c0838c8" providerId="LiveId" clId="{4AFC2E38-908D-4AB5-9E8E-88AF69FB3936}" dt="2026-10-25T18:50:52.756" v="3338"/>
          <pc:sldLayoutMkLst>
            <pc:docMk/>
            <pc:sldMasterMk cId="1401929486" sldId="2147483684"/>
            <pc:sldLayoutMk cId="3361762275" sldId="2147483685"/>
          </pc:sldLayoutMkLst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3361762275" sldId="2147483685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3361762275" sldId="2147483685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2.756" v="3338"/>
          <pc:sldLayoutMkLst>
            <pc:docMk/>
            <pc:sldMasterMk cId="1401929486" sldId="2147483684"/>
            <pc:sldLayoutMk cId="3973030822" sldId="2147483687"/>
          </pc:sldLayoutMkLst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3973030822" sldId="2147483687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3973030822" sldId="2147483687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2.756" v="3338"/>
          <pc:sldLayoutMkLst>
            <pc:docMk/>
            <pc:sldMasterMk cId="1401929486" sldId="2147483684"/>
            <pc:sldLayoutMk cId="1327052588" sldId="2147483688"/>
          </pc:sldLayoutMkLst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1327052588" sldId="2147483688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1327052588" sldId="2147483688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2.756" v="3338"/>
          <pc:sldLayoutMkLst>
            <pc:docMk/>
            <pc:sldMasterMk cId="1401929486" sldId="2147483684"/>
            <pc:sldLayoutMk cId="279399713" sldId="2147483689"/>
          </pc:sldLayoutMkLst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79399713" sldId="2147483689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79399713" sldId="2147483689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79399713" sldId="2147483689"/>
              <ac:spMk id="4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79399713" sldId="2147483689"/>
              <ac:spMk id="5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79399713" sldId="2147483689"/>
              <ac:spMk id="6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2.756" v="3338"/>
          <pc:sldLayoutMkLst>
            <pc:docMk/>
            <pc:sldMasterMk cId="1401929486" sldId="2147483684"/>
            <pc:sldLayoutMk cId="751113058" sldId="2147483692"/>
          </pc:sldLayoutMkLst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751113058" sldId="2147483692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751113058" sldId="2147483692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751113058" sldId="2147483692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2.756" v="3338"/>
          <pc:sldLayoutMkLst>
            <pc:docMk/>
            <pc:sldMasterMk cId="1401929486" sldId="2147483684"/>
            <pc:sldLayoutMk cId="2840901742" sldId="2147483693"/>
          </pc:sldLayoutMkLst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840901742" sldId="2147483693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840901742" sldId="2147483693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2840901742" sldId="2147483693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2.756" v="3338"/>
          <pc:sldLayoutMkLst>
            <pc:docMk/>
            <pc:sldMasterMk cId="1401929486" sldId="2147483684"/>
            <pc:sldLayoutMk cId="93053926" sldId="2147483695"/>
          </pc:sldLayoutMkLst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93053926" sldId="2147483695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2.756" v="3338"/>
            <ac:spMkLst>
              <pc:docMk/>
              <pc:sldMasterMk cId="1401929486" sldId="2147483684"/>
              <pc:sldLayoutMk cId="93053926" sldId="2147483695"/>
              <ac:spMk id="3" creationId="{00000000-0000-0000-0000-000000000000}"/>
            </ac:spMkLst>
          </pc:spChg>
        </pc:sldLayoutChg>
      </pc:sldMasterChg>
      <pc:sldMasterChg chg="modSp modSldLayout">
        <pc:chgData name="NACHARAM SNIGDHA" userId="219466697c0838c8" providerId="LiveId" clId="{4AFC2E38-908D-4AB5-9E8E-88AF69FB3936}" dt="2026-10-25T18:50:51.929" v="3337"/>
        <pc:sldMasterMkLst>
          <pc:docMk/>
          <pc:sldMasterMk cId="3596914830" sldId="2147483696"/>
        </pc:sldMasterMkLst>
        <pc:spChg chg="mod">
          <ac:chgData name="NACHARAM SNIGDHA" userId="219466697c0838c8" providerId="LiveId" clId="{4AFC2E38-908D-4AB5-9E8E-88AF69FB3936}" dt="2026-10-25T18:50:51.929" v="3337"/>
          <ac:spMkLst>
            <pc:docMk/>
            <pc:sldMasterMk cId="3596914830" sldId="2147483696"/>
            <ac:spMk id="2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1.929" v="3337"/>
          <ac:spMkLst>
            <pc:docMk/>
            <pc:sldMasterMk cId="3596914830" sldId="2147483696"/>
            <ac:spMk id="3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1.929" v="3337"/>
          <ac:spMkLst>
            <pc:docMk/>
            <pc:sldMasterMk cId="3596914830" sldId="2147483696"/>
            <ac:spMk id="4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1.929" v="3337"/>
          <ac:spMkLst>
            <pc:docMk/>
            <pc:sldMasterMk cId="3596914830" sldId="2147483696"/>
            <ac:spMk id="5" creationId="{00000000-0000-0000-0000-000000000000}"/>
          </ac:spMkLst>
        </pc:spChg>
        <pc:spChg chg="mod">
          <ac:chgData name="NACHARAM SNIGDHA" userId="219466697c0838c8" providerId="LiveId" clId="{4AFC2E38-908D-4AB5-9E8E-88AF69FB3936}" dt="2026-10-25T18:50:51.929" v="3337"/>
          <ac:spMkLst>
            <pc:docMk/>
            <pc:sldMasterMk cId="3596914830" sldId="2147483696"/>
            <ac:spMk id="6" creationId="{00000000-0000-0000-0000-000000000000}"/>
          </ac:spMkLst>
        </pc:spChg>
        <pc:sldLayoutChg chg="modSp">
          <pc:chgData name="NACHARAM SNIGDHA" userId="219466697c0838c8" providerId="LiveId" clId="{4AFC2E38-908D-4AB5-9E8E-88AF69FB3936}" dt="2026-10-25T18:50:51.929" v="3337"/>
          <pc:sldLayoutMkLst>
            <pc:docMk/>
            <pc:sldMasterMk cId="3596914830" sldId="2147483696"/>
            <pc:sldLayoutMk cId="2230336858" sldId="2147483697"/>
          </pc:sldLayoutMkLst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230336858" sldId="2147483697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230336858" sldId="2147483697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1.929" v="3337"/>
          <pc:sldLayoutMkLst>
            <pc:docMk/>
            <pc:sldMasterMk cId="3596914830" sldId="2147483696"/>
            <pc:sldLayoutMk cId="2005099004" sldId="2147483699"/>
          </pc:sldLayoutMkLst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005099004" sldId="2147483699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005099004" sldId="2147483699"/>
              <ac:spMk id="3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1.929" v="3337"/>
          <pc:sldLayoutMkLst>
            <pc:docMk/>
            <pc:sldMasterMk cId="3596914830" sldId="2147483696"/>
            <pc:sldLayoutMk cId="2786831678" sldId="2147483700"/>
          </pc:sldLayoutMkLst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786831678" sldId="2147483700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786831678" sldId="2147483700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1.929" v="3337"/>
          <pc:sldLayoutMkLst>
            <pc:docMk/>
            <pc:sldMasterMk cId="3596914830" sldId="2147483696"/>
            <pc:sldLayoutMk cId="68187788" sldId="2147483701"/>
          </pc:sldLayoutMkLst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68187788" sldId="2147483701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68187788" sldId="2147483701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68187788" sldId="2147483701"/>
              <ac:spMk id="4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68187788" sldId="2147483701"/>
              <ac:spMk id="5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68187788" sldId="2147483701"/>
              <ac:spMk id="6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1.929" v="3337"/>
          <pc:sldLayoutMkLst>
            <pc:docMk/>
            <pc:sldMasterMk cId="3596914830" sldId="2147483696"/>
            <pc:sldLayoutMk cId="1387415171" sldId="2147483704"/>
          </pc:sldLayoutMkLst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1387415171" sldId="2147483704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1387415171" sldId="2147483704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1387415171" sldId="2147483704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1.929" v="3337"/>
          <pc:sldLayoutMkLst>
            <pc:docMk/>
            <pc:sldMasterMk cId="3596914830" sldId="2147483696"/>
            <pc:sldLayoutMk cId="2070274980" sldId="2147483705"/>
          </pc:sldLayoutMkLst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070274980" sldId="2147483705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070274980" sldId="2147483705"/>
              <ac:spMk id="3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070274980" sldId="2147483705"/>
              <ac:spMk id="4" creationId="{00000000-0000-0000-0000-000000000000}"/>
            </ac:spMkLst>
          </pc:spChg>
        </pc:sldLayoutChg>
        <pc:sldLayoutChg chg="modSp">
          <pc:chgData name="NACHARAM SNIGDHA" userId="219466697c0838c8" providerId="LiveId" clId="{4AFC2E38-908D-4AB5-9E8E-88AF69FB3936}" dt="2026-10-25T18:50:51.929" v="3337"/>
          <pc:sldLayoutMkLst>
            <pc:docMk/>
            <pc:sldMasterMk cId="3596914830" sldId="2147483696"/>
            <pc:sldLayoutMk cId="2008117448" sldId="2147483707"/>
          </pc:sldLayoutMkLst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008117448" sldId="2147483707"/>
              <ac:spMk id="2" creationId="{00000000-0000-0000-0000-000000000000}"/>
            </ac:spMkLst>
          </pc:spChg>
          <pc:spChg chg="mod">
            <ac:chgData name="NACHARAM SNIGDHA" userId="219466697c0838c8" providerId="LiveId" clId="{4AFC2E38-908D-4AB5-9E8E-88AF69FB3936}" dt="2026-10-25T18:50:51.929" v="3337"/>
            <ac:spMkLst>
              <pc:docMk/>
              <pc:sldMasterMk cId="3596914830" sldId="2147483696"/>
              <pc:sldLayoutMk cId="2008117448" sldId="2147483707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2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5EA1FF-48B3-4ABD-8DEF-A1F2AED54409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30513" y="857250"/>
            <a:ext cx="348297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F52442-9AFE-488D-8279-3943D06B95B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187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30513" y="857250"/>
            <a:ext cx="3482975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F52442-9AFE-488D-8279-3943D06B95B2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8462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3951" y="1643794"/>
            <a:ext cx="12851448" cy="3496839"/>
          </a:xfrm>
        </p:spPr>
        <p:txBody>
          <a:bodyPr anchor="b"/>
          <a:lstStyle>
            <a:lvl1pPr algn="ctr">
              <a:defRPr sz="878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9919" y="5275485"/>
            <a:ext cx="11339513" cy="2425002"/>
          </a:xfrm>
        </p:spPr>
        <p:txBody>
          <a:bodyPr/>
          <a:lstStyle>
            <a:lvl1pPr marL="0" indent="0" algn="ctr">
              <a:buNone/>
              <a:defRPr sz="3515"/>
            </a:lvl1pPr>
            <a:lvl2pPr marL="669615" indent="0" algn="ctr">
              <a:buNone/>
              <a:defRPr sz="2929"/>
            </a:lvl2pPr>
            <a:lvl3pPr marL="1339230" indent="0" algn="ctr">
              <a:buNone/>
              <a:defRPr sz="2636"/>
            </a:lvl3pPr>
            <a:lvl4pPr marL="2008845" indent="0" algn="ctr">
              <a:buNone/>
              <a:defRPr sz="2343"/>
            </a:lvl4pPr>
            <a:lvl5pPr marL="2678460" indent="0" algn="ctr">
              <a:buNone/>
              <a:defRPr sz="2343"/>
            </a:lvl5pPr>
            <a:lvl6pPr marL="3348076" indent="0" algn="ctr">
              <a:buNone/>
              <a:defRPr sz="2343"/>
            </a:lvl6pPr>
            <a:lvl7pPr marL="4017691" indent="0" algn="ctr">
              <a:buNone/>
              <a:defRPr sz="2343"/>
            </a:lvl7pPr>
            <a:lvl8pPr marL="4687306" indent="0" algn="ctr">
              <a:buNone/>
              <a:defRPr sz="2343"/>
            </a:lvl8pPr>
            <a:lvl9pPr marL="5356921" indent="0" algn="ctr">
              <a:buNone/>
              <a:defRPr sz="234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7274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782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82" y="2504056"/>
            <a:ext cx="13040439" cy="4178071"/>
          </a:xfrm>
        </p:spPr>
        <p:txBody>
          <a:bodyPr anchor="b"/>
          <a:lstStyle>
            <a:lvl1pPr>
              <a:defRPr sz="878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1582" y="6721654"/>
            <a:ext cx="13040439" cy="2197149"/>
          </a:xfrm>
        </p:spPr>
        <p:txBody>
          <a:bodyPr/>
          <a:lstStyle>
            <a:lvl1pPr marL="0" indent="0">
              <a:buNone/>
              <a:defRPr sz="3515">
                <a:solidFill>
                  <a:schemeClr val="tx1">
                    <a:tint val="82000"/>
                  </a:schemeClr>
                </a:solidFill>
              </a:defRPr>
            </a:lvl1pPr>
            <a:lvl2pPr marL="669615" indent="0">
              <a:buNone/>
              <a:defRPr sz="2929">
                <a:solidFill>
                  <a:schemeClr val="tx1">
                    <a:tint val="82000"/>
                  </a:schemeClr>
                </a:solidFill>
              </a:defRPr>
            </a:lvl2pPr>
            <a:lvl3pPr marL="1339230" indent="0">
              <a:buNone/>
              <a:defRPr sz="2636">
                <a:solidFill>
                  <a:schemeClr val="tx1">
                    <a:tint val="82000"/>
                  </a:schemeClr>
                </a:solidFill>
              </a:defRPr>
            </a:lvl3pPr>
            <a:lvl4pPr marL="2008845" indent="0">
              <a:buNone/>
              <a:defRPr sz="2343">
                <a:solidFill>
                  <a:schemeClr val="tx1">
                    <a:tint val="82000"/>
                  </a:schemeClr>
                </a:solidFill>
              </a:defRPr>
            </a:lvl4pPr>
            <a:lvl5pPr marL="2678460" indent="0">
              <a:buNone/>
              <a:defRPr sz="2343">
                <a:solidFill>
                  <a:schemeClr val="tx1">
                    <a:tint val="82000"/>
                  </a:schemeClr>
                </a:solidFill>
              </a:defRPr>
            </a:lvl5pPr>
            <a:lvl6pPr marL="3348076" indent="0">
              <a:buNone/>
              <a:defRPr sz="2343">
                <a:solidFill>
                  <a:schemeClr val="tx1">
                    <a:tint val="82000"/>
                  </a:schemeClr>
                </a:solidFill>
              </a:defRPr>
            </a:lvl6pPr>
            <a:lvl7pPr marL="4017691" indent="0">
              <a:buNone/>
              <a:defRPr sz="2343">
                <a:solidFill>
                  <a:schemeClr val="tx1">
                    <a:tint val="82000"/>
                  </a:schemeClr>
                </a:solidFill>
              </a:defRPr>
            </a:lvl7pPr>
            <a:lvl8pPr marL="4687306" indent="0">
              <a:buNone/>
              <a:defRPr sz="2343">
                <a:solidFill>
                  <a:schemeClr val="tx1">
                    <a:tint val="82000"/>
                  </a:schemeClr>
                </a:solidFill>
              </a:defRPr>
            </a:lvl8pPr>
            <a:lvl9pPr marL="5356921" indent="0">
              <a:buNone/>
              <a:defRPr sz="234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1880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9455" y="2673780"/>
            <a:ext cx="6425724" cy="6372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4171" y="2673780"/>
            <a:ext cx="6425724" cy="6372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8492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534758"/>
            <a:ext cx="13040439" cy="194139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1426" y="2462203"/>
            <a:ext cx="6396193" cy="1206688"/>
          </a:xfrm>
        </p:spPr>
        <p:txBody>
          <a:bodyPr anchor="b"/>
          <a:lstStyle>
            <a:lvl1pPr marL="0" indent="0">
              <a:buNone/>
              <a:defRPr sz="3515" b="1"/>
            </a:lvl1pPr>
            <a:lvl2pPr marL="669615" indent="0">
              <a:buNone/>
              <a:defRPr sz="2929" b="1"/>
            </a:lvl2pPr>
            <a:lvl3pPr marL="1339230" indent="0">
              <a:buNone/>
              <a:defRPr sz="2636" b="1"/>
            </a:lvl3pPr>
            <a:lvl4pPr marL="2008845" indent="0">
              <a:buNone/>
              <a:defRPr sz="2343" b="1"/>
            </a:lvl4pPr>
            <a:lvl5pPr marL="2678460" indent="0">
              <a:buNone/>
              <a:defRPr sz="2343" b="1"/>
            </a:lvl5pPr>
            <a:lvl6pPr marL="3348076" indent="0">
              <a:buNone/>
              <a:defRPr sz="2343" b="1"/>
            </a:lvl6pPr>
            <a:lvl7pPr marL="4017691" indent="0">
              <a:buNone/>
              <a:defRPr sz="2343" b="1"/>
            </a:lvl7pPr>
            <a:lvl8pPr marL="4687306" indent="0">
              <a:buNone/>
              <a:defRPr sz="2343" b="1"/>
            </a:lvl8pPr>
            <a:lvl9pPr marL="5356921" indent="0">
              <a:buNone/>
              <a:defRPr sz="234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426" y="3668891"/>
            <a:ext cx="6396193" cy="53963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54172" y="2462203"/>
            <a:ext cx="6427693" cy="1206688"/>
          </a:xfrm>
        </p:spPr>
        <p:txBody>
          <a:bodyPr anchor="b"/>
          <a:lstStyle>
            <a:lvl1pPr marL="0" indent="0">
              <a:buNone/>
              <a:defRPr sz="3515" b="1"/>
            </a:lvl1pPr>
            <a:lvl2pPr marL="669615" indent="0">
              <a:buNone/>
              <a:defRPr sz="2929" b="1"/>
            </a:lvl2pPr>
            <a:lvl3pPr marL="1339230" indent="0">
              <a:buNone/>
              <a:defRPr sz="2636" b="1"/>
            </a:lvl3pPr>
            <a:lvl4pPr marL="2008845" indent="0">
              <a:buNone/>
              <a:defRPr sz="2343" b="1"/>
            </a:lvl4pPr>
            <a:lvl5pPr marL="2678460" indent="0">
              <a:buNone/>
              <a:defRPr sz="2343" b="1"/>
            </a:lvl5pPr>
            <a:lvl6pPr marL="3348076" indent="0">
              <a:buNone/>
              <a:defRPr sz="2343" b="1"/>
            </a:lvl6pPr>
            <a:lvl7pPr marL="4017691" indent="0">
              <a:buNone/>
              <a:defRPr sz="2343" b="1"/>
            </a:lvl7pPr>
            <a:lvl8pPr marL="4687306" indent="0">
              <a:buNone/>
              <a:defRPr sz="2343" b="1"/>
            </a:lvl8pPr>
            <a:lvl9pPr marL="5356921" indent="0">
              <a:buNone/>
              <a:defRPr sz="234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4172" y="3668891"/>
            <a:ext cx="6427693" cy="53963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4385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1463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7874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669608"/>
            <a:ext cx="4876384" cy="2343626"/>
          </a:xfrm>
        </p:spPr>
        <p:txBody>
          <a:bodyPr anchor="b"/>
          <a:lstStyle>
            <a:lvl1pPr>
              <a:defRPr sz="468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693" y="1446169"/>
            <a:ext cx="7654171" cy="7137830"/>
          </a:xfrm>
        </p:spPr>
        <p:txBody>
          <a:bodyPr/>
          <a:lstStyle>
            <a:lvl1pPr>
              <a:defRPr sz="4687"/>
            </a:lvl1pPr>
            <a:lvl2pPr>
              <a:defRPr sz="4101"/>
            </a:lvl2pPr>
            <a:lvl3pPr>
              <a:defRPr sz="3515"/>
            </a:lvl3pPr>
            <a:lvl4pPr>
              <a:defRPr sz="2929"/>
            </a:lvl4pPr>
            <a:lvl5pPr>
              <a:defRPr sz="2929"/>
            </a:lvl5pPr>
            <a:lvl6pPr>
              <a:defRPr sz="2929"/>
            </a:lvl6pPr>
            <a:lvl7pPr>
              <a:defRPr sz="2929"/>
            </a:lvl7pPr>
            <a:lvl8pPr>
              <a:defRPr sz="2929"/>
            </a:lvl8pPr>
            <a:lvl9pPr>
              <a:defRPr sz="292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013234"/>
            <a:ext cx="4876384" cy="5582389"/>
          </a:xfrm>
        </p:spPr>
        <p:txBody>
          <a:bodyPr/>
          <a:lstStyle>
            <a:lvl1pPr marL="0" indent="0">
              <a:buNone/>
              <a:defRPr sz="2343"/>
            </a:lvl1pPr>
            <a:lvl2pPr marL="669615" indent="0">
              <a:buNone/>
              <a:defRPr sz="2050"/>
            </a:lvl2pPr>
            <a:lvl3pPr marL="1339230" indent="0">
              <a:buNone/>
              <a:defRPr sz="1758"/>
            </a:lvl3pPr>
            <a:lvl4pPr marL="2008845" indent="0">
              <a:buNone/>
              <a:defRPr sz="1465"/>
            </a:lvl4pPr>
            <a:lvl5pPr marL="2678460" indent="0">
              <a:buNone/>
              <a:defRPr sz="1465"/>
            </a:lvl5pPr>
            <a:lvl6pPr marL="3348076" indent="0">
              <a:buNone/>
              <a:defRPr sz="1465"/>
            </a:lvl6pPr>
            <a:lvl7pPr marL="4017691" indent="0">
              <a:buNone/>
              <a:defRPr sz="1465"/>
            </a:lvl7pPr>
            <a:lvl8pPr marL="4687306" indent="0">
              <a:buNone/>
              <a:defRPr sz="1465"/>
            </a:lvl8pPr>
            <a:lvl9pPr marL="5356921" indent="0">
              <a:buNone/>
              <a:defRPr sz="146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71665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669608"/>
            <a:ext cx="4876384" cy="2343626"/>
          </a:xfrm>
        </p:spPr>
        <p:txBody>
          <a:bodyPr anchor="b"/>
          <a:lstStyle>
            <a:lvl1pPr>
              <a:defRPr sz="468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7693" y="1446169"/>
            <a:ext cx="7654171" cy="7137830"/>
          </a:xfrm>
        </p:spPr>
        <p:txBody>
          <a:bodyPr anchor="t"/>
          <a:lstStyle>
            <a:lvl1pPr marL="0" indent="0">
              <a:buNone/>
              <a:defRPr sz="4687"/>
            </a:lvl1pPr>
            <a:lvl2pPr marL="669615" indent="0">
              <a:buNone/>
              <a:defRPr sz="4101"/>
            </a:lvl2pPr>
            <a:lvl3pPr marL="1339230" indent="0">
              <a:buNone/>
              <a:defRPr sz="3515"/>
            </a:lvl3pPr>
            <a:lvl4pPr marL="2008845" indent="0">
              <a:buNone/>
              <a:defRPr sz="2929"/>
            </a:lvl4pPr>
            <a:lvl5pPr marL="2678460" indent="0">
              <a:buNone/>
              <a:defRPr sz="2929"/>
            </a:lvl5pPr>
            <a:lvl6pPr marL="3348076" indent="0">
              <a:buNone/>
              <a:defRPr sz="2929"/>
            </a:lvl6pPr>
            <a:lvl7pPr marL="4017691" indent="0">
              <a:buNone/>
              <a:defRPr sz="2929"/>
            </a:lvl7pPr>
            <a:lvl8pPr marL="4687306" indent="0">
              <a:buNone/>
              <a:defRPr sz="2929"/>
            </a:lvl8pPr>
            <a:lvl9pPr marL="5356921" indent="0">
              <a:buNone/>
              <a:defRPr sz="2929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013234"/>
            <a:ext cx="4876384" cy="5582389"/>
          </a:xfrm>
        </p:spPr>
        <p:txBody>
          <a:bodyPr/>
          <a:lstStyle>
            <a:lvl1pPr marL="0" indent="0">
              <a:buNone/>
              <a:defRPr sz="2343"/>
            </a:lvl1pPr>
            <a:lvl2pPr marL="669615" indent="0">
              <a:buNone/>
              <a:defRPr sz="2050"/>
            </a:lvl2pPr>
            <a:lvl3pPr marL="1339230" indent="0">
              <a:buNone/>
              <a:defRPr sz="1758"/>
            </a:lvl3pPr>
            <a:lvl4pPr marL="2008845" indent="0">
              <a:buNone/>
              <a:defRPr sz="1465"/>
            </a:lvl4pPr>
            <a:lvl5pPr marL="2678460" indent="0">
              <a:buNone/>
              <a:defRPr sz="1465"/>
            </a:lvl5pPr>
            <a:lvl6pPr marL="3348076" indent="0">
              <a:buNone/>
              <a:defRPr sz="1465"/>
            </a:lvl6pPr>
            <a:lvl7pPr marL="4017691" indent="0">
              <a:buNone/>
              <a:defRPr sz="1465"/>
            </a:lvl7pPr>
            <a:lvl8pPr marL="4687306" indent="0">
              <a:buNone/>
              <a:defRPr sz="1465"/>
            </a:lvl8pPr>
            <a:lvl9pPr marL="5356921" indent="0">
              <a:buNone/>
              <a:defRPr sz="146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2768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9586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819786" y="534756"/>
            <a:ext cx="3260110" cy="85119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9456" y="534756"/>
            <a:ext cx="9591338" cy="851192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0926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9456" y="534758"/>
            <a:ext cx="13040439" cy="19413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9456" y="2673780"/>
            <a:ext cx="13040439" cy="63728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9455" y="9309407"/>
            <a:ext cx="3401854" cy="5347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5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7761DE-5B8C-4532-AD37-F9B890988CDA}" type="datetimeFigureOut">
              <a:rPr lang="en-IN" smtClean="0"/>
              <a:t>25-10-2026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08285" y="9309407"/>
            <a:ext cx="5102781" cy="5347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5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041" y="9309407"/>
            <a:ext cx="3401854" cy="5347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5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76352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339230" rtl="0" eaLnBrk="1" latinLnBrk="0" hangingPunct="1">
        <a:lnSpc>
          <a:spcPct val="90000"/>
        </a:lnSpc>
        <a:spcBef>
          <a:spcPct val="0"/>
        </a:spcBef>
        <a:buNone/>
        <a:defRPr sz="644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4808" indent="-334808" algn="l" defTabSz="1339230" rtl="0" eaLnBrk="1" latinLnBrk="0" hangingPunct="1">
        <a:lnSpc>
          <a:spcPct val="90000"/>
        </a:lnSpc>
        <a:spcBef>
          <a:spcPts val="1465"/>
        </a:spcBef>
        <a:buFont typeface="Arial" panose="020B0604020202020204" pitchFamily="34" charset="0"/>
        <a:buChar char="•"/>
        <a:defRPr sz="4101" kern="1200">
          <a:solidFill>
            <a:schemeClr val="tx1"/>
          </a:solidFill>
          <a:latin typeface="+mn-lt"/>
          <a:ea typeface="+mn-ea"/>
          <a:cs typeface="+mn-cs"/>
        </a:defRPr>
      </a:lvl1pPr>
      <a:lvl2pPr marL="1004423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3515" kern="1200">
          <a:solidFill>
            <a:schemeClr val="tx1"/>
          </a:solidFill>
          <a:latin typeface="+mn-lt"/>
          <a:ea typeface="+mn-ea"/>
          <a:cs typeface="+mn-cs"/>
        </a:defRPr>
      </a:lvl2pPr>
      <a:lvl3pPr marL="1674038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2929" kern="1200">
          <a:solidFill>
            <a:schemeClr val="tx1"/>
          </a:solidFill>
          <a:latin typeface="+mn-lt"/>
          <a:ea typeface="+mn-ea"/>
          <a:cs typeface="+mn-cs"/>
        </a:defRPr>
      </a:lvl3pPr>
      <a:lvl4pPr marL="2343653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2636" kern="1200">
          <a:solidFill>
            <a:schemeClr val="tx1"/>
          </a:solidFill>
          <a:latin typeface="+mn-lt"/>
          <a:ea typeface="+mn-ea"/>
          <a:cs typeface="+mn-cs"/>
        </a:defRPr>
      </a:lvl4pPr>
      <a:lvl5pPr marL="3013268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2636" kern="1200">
          <a:solidFill>
            <a:schemeClr val="tx1"/>
          </a:solidFill>
          <a:latin typeface="+mn-lt"/>
          <a:ea typeface="+mn-ea"/>
          <a:cs typeface="+mn-cs"/>
        </a:defRPr>
      </a:lvl5pPr>
      <a:lvl6pPr marL="3682883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2636" kern="1200">
          <a:solidFill>
            <a:schemeClr val="tx1"/>
          </a:solidFill>
          <a:latin typeface="+mn-lt"/>
          <a:ea typeface="+mn-ea"/>
          <a:cs typeface="+mn-cs"/>
        </a:defRPr>
      </a:lvl6pPr>
      <a:lvl7pPr marL="4352498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2636" kern="1200">
          <a:solidFill>
            <a:schemeClr val="tx1"/>
          </a:solidFill>
          <a:latin typeface="+mn-lt"/>
          <a:ea typeface="+mn-ea"/>
          <a:cs typeface="+mn-cs"/>
        </a:defRPr>
      </a:lvl7pPr>
      <a:lvl8pPr marL="5022113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2636" kern="1200">
          <a:solidFill>
            <a:schemeClr val="tx1"/>
          </a:solidFill>
          <a:latin typeface="+mn-lt"/>
          <a:ea typeface="+mn-ea"/>
          <a:cs typeface="+mn-cs"/>
        </a:defRPr>
      </a:lvl8pPr>
      <a:lvl9pPr marL="5691729" indent="-334808" algn="l" defTabSz="1339230" rtl="0" eaLnBrk="1" latinLnBrk="0" hangingPunct="1">
        <a:lnSpc>
          <a:spcPct val="90000"/>
        </a:lnSpc>
        <a:spcBef>
          <a:spcPts val="732"/>
        </a:spcBef>
        <a:buFont typeface="Arial" panose="020B0604020202020204" pitchFamily="34" charset="0"/>
        <a:buChar char="•"/>
        <a:defRPr sz="263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1pPr>
      <a:lvl2pPr marL="669615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2pPr>
      <a:lvl3pPr marL="1339230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3pPr>
      <a:lvl4pPr marL="2008845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4pPr>
      <a:lvl5pPr marL="2678460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5pPr>
      <a:lvl6pPr marL="3348076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6pPr>
      <a:lvl7pPr marL="4017691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7pPr>
      <a:lvl8pPr marL="4687306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8pPr>
      <a:lvl9pPr marL="5356921" algn="l" defTabSz="1339230" rtl="0" eaLnBrk="1" latinLnBrk="0" hangingPunct="1">
        <a:defRPr sz="263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542507@student.uwtsd.ac.uk" TargetMode="External"/><Relationship Id="rId7" Type="http://schemas.openxmlformats.org/officeDocument/2006/relationships/hyperlink" Target="https://www.msn.com/en-au/health/diseases-and-conditions/heart-failure-explained-by-doctors-what-causes-it-and-how-it-s-treated-today/vi-AA2duoe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img"/><Relationship Id="rId5" Type="http://schemas.openxmlformats.org/officeDocument/2006/relationships/image" Target="../media/image2.jpeg"/><Relationship Id="rId4" Type="http://schemas.openxmlformats.org/officeDocument/2006/relationships/image" Target="../media/image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876A95F5-C084-78E9-7D0A-07476957319B}"/>
              </a:ext>
            </a:extLst>
          </p:cNvPr>
          <p:cNvSpPr/>
          <p:nvPr/>
        </p:nvSpPr>
        <p:spPr>
          <a:xfrm>
            <a:off x="7491065" y="3624089"/>
            <a:ext cx="1852461" cy="7189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953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CBDC901-8B0A-8510-2BE4-7C9D713721EC}"/>
              </a:ext>
            </a:extLst>
          </p:cNvPr>
          <p:cNvSpPr/>
          <p:nvPr/>
        </p:nvSpPr>
        <p:spPr>
          <a:xfrm>
            <a:off x="6507211" y="5354370"/>
            <a:ext cx="5277007" cy="456488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953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C77AA-126B-0635-EAF8-748E328762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418" y="50928"/>
            <a:ext cx="15028932" cy="617244"/>
          </a:xfrm>
          <a:solidFill>
            <a:schemeClr val="tx2">
              <a:lumMod val="75000"/>
              <a:lumOff val="25000"/>
            </a:schemeClr>
          </a:solidFill>
          <a:ln>
            <a:solidFill>
              <a:schemeClr val="bg1"/>
            </a:solidFill>
          </a:ln>
        </p:spPr>
        <p:txBody>
          <a:bodyPr vert="horz" lIns="48430" tIns="24215" rIns="48430" bIns="24215" rtlCol="0" anchor="b">
            <a:noAutofit/>
          </a:bodyPr>
          <a:lstStyle/>
          <a:p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INVESTIGATION OF HEART FAILURE IN YOUNG ADULTS IN UK</a:t>
            </a:r>
            <a:b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Harika </a:t>
            </a:r>
            <a:r>
              <a:rPr lang="en-IN" sz="1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Devarai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2542507, 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2542507@student.uwtsd.ac.uk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MSc </a:t>
            </a:r>
            <a:r>
              <a:rPr lang="en-IN" sz="1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PHSCiP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Dr. Tonia Babalola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C7A23030-8C6F-087F-5D10-2B36D5C2781D}"/>
              </a:ext>
            </a:extLst>
          </p:cNvPr>
          <p:cNvSpPr/>
          <p:nvPr/>
        </p:nvSpPr>
        <p:spPr>
          <a:xfrm>
            <a:off x="120429" y="783766"/>
            <a:ext cx="2077974" cy="913548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953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9CC808-7833-F770-2CEB-408E98E8D7C8}"/>
              </a:ext>
            </a:extLst>
          </p:cNvPr>
          <p:cNvSpPr txBox="1"/>
          <p:nvPr/>
        </p:nvSpPr>
        <p:spPr>
          <a:xfrm>
            <a:off x="228600" y="1263674"/>
            <a:ext cx="1868557" cy="8833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IN" sz="1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The </a:t>
            </a:r>
            <a:r>
              <a:rPr lang="en-IN" sz="1400" dirty="0" err="1"/>
              <a:t>prevalance</a:t>
            </a:r>
            <a:r>
              <a:rPr lang="en-IN" sz="1400" dirty="0"/>
              <a:t> of heart failure in adults in the Uk is 2%.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In UK, approximately 1 million adults are suffering from HF(British Heart Foundation, 2024).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200,000 new cases are reported each year(NHS Digital, 2023).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Around 64000 people die of HF every year(BHF, 2024).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CVD are still the primary cause of death, and Heart failure is a significant factor(WHO, 2023).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The number of people admitted to hospital for heart failure has risen by 34% in past 10 years, highlighting the growing burden of the conditions(NHS England, 2023)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endParaRPr lang="en-IN" sz="1600" dirty="0"/>
          </a:p>
          <a:p>
            <a:pPr marL="151375" indent="-151375">
              <a:buFont typeface="Wingdings" panose="05000000000000000000" pitchFamily="2" charset="2"/>
              <a:buChar char="Ø"/>
            </a:pPr>
            <a:endParaRPr lang="en-IN" sz="1600" dirty="0"/>
          </a:p>
          <a:p>
            <a:pPr marL="151375" indent="-151375">
              <a:buFont typeface="Wingdings" panose="05000000000000000000" pitchFamily="2" charset="2"/>
              <a:buChar char="Ø"/>
            </a:pPr>
            <a:endParaRPr lang="en-IN" sz="1600" dirty="0"/>
          </a:p>
          <a:p>
            <a:endParaRPr lang="en-IN" sz="1600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67A57949-B492-8837-2743-0092C19173B6}"/>
              </a:ext>
            </a:extLst>
          </p:cNvPr>
          <p:cNvSpPr/>
          <p:nvPr/>
        </p:nvSpPr>
        <p:spPr>
          <a:xfrm>
            <a:off x="-117877" y="-173795"/>
            <a:ext cx="1079135" cy="1083225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1002">
            <a:schemeClr val="dk1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953" dirty="0"/>
          </a:p>
        </p:txBody>
      </p:sp>
      <p:pic>
        <p:nvPicPr>
          <p:cNvPr id="35" name="Graphic 34" descr="Heart with pulse with solid fill">
            <a:extLst>
              <a:ext uri="{FF2B5EF4-FFF2-40B4-BE49-F238E27FC236}">
                <a16:creationId xmlns:a16="http://schemas.microsoft.com/office/drawing/2014/main" id="{C9528727-0C3B-E525-F719-2A39B08F87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807" y="0"/>
            <a:ext cx="783765" cy="783765"/>
          </a:xfrm>
          <a:prstGeom prst="rect">
            <a:avLst/>
          </a:prstGeom>
        </p:spPr>
      </p:pic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CC743FC7-5530-5E9A-15AF-A4936CF7AA5D}"/>
              </a:ext>
            </a:extLst>
          </p:cNvPr>
          <p:cNvSpPr/>
          <p:nvPr/>
        </p:nvSpPr>
        <p:spPr>
          <a:xfrm>
            <a:off x="2269375" y="783765"/>
            <a:ext cx="4378048" cy="440446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953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F65431-8EC6-AD54-F495-CDE175BAD034}"/>
              </a:ext>
            </a:extLst>
          </p:cNvPr>
          <p:cNvSpPr txBox="1"/>
          <p:nvPr/>
        </p:nvSpPr>
        <p:spPr>
          <a:xfrm>
            <a:off x="2602538" y="1108087"/>
            <a:ext cx="375447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IN" sz="12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IN" sz="12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HF is a progressive, life threatening disease that has public health significance. 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Late diagnosis is frequently occurring, particularly in primary care. 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Many adults do not identify early signs and symptoms and this leads to emergency admission and sub optimal outcomes. 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The growing number of cases, rising incidence of obesity, diabetes, and hypertension, underscore the critical need to improve screening and early interventions.</a:t>
            </a:r>
          </a:p>
          <a:p>
            <a:pPr marL="151375" indent="-151375">
              <a:buFont typeface="Wingdings" panose="05000000000000000000" pitchFamily="2" charset="2"/>
              <a:buChar char="Ø"/>
            </a:pPr>
            <a:r>
              <a:rPr lang="en-IN" sz="1400" dirty="0"/>
              <a:t>This research is important to help recognise service gaps, understand the risk factors and evidence informed improvement of services for heart failure in the UK.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99BD0CD3-E24B-1BE9-F87B-B3E6579B33C3}"/>
              </a:ext>
            </a:extLst>
          </p:cNvPr>
          <p:cNvSpPr/>
          <p:nvPr/>
        </p:nvSpPr>
        <p:spPr>
          <a:xfrm>
            <a:off x="2269375" y="5275738"/>
            <a:ext cx="4144872" cy="464351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953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6CC227-7EFD-11BD-75DF-F3F45D4A94D5}"/>
              </a:ext>
            </a:extLst>
          </p:cNvPr>
          <p:cNvSpPr txBox="1"/>
          <p:nvPr/>
        </p:nvSpPr>
        <p:spPr>
          <a:xfrm>
            <a:off x="2402804" y="5761600"/>
            <a:ext cx="3979836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IN" sz="1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90825" indent="-90825">
              <a:buFont typeface="Wingdings" panose="05000000000000000000" pitchFamily="2" charset="2"/>
              <a:buChar char="Ø"/>
            </a:pPr>
            <a:r>
              <a:rPr lang="en-IN" sz="1400" b="1" dirty="0"/>
              <a:t>RESEARCH QUESTION </a:t>
            </a:r>
            <a:r>
              <a:rPr lang="en-IN" sz="1400" dirty="0"/>
              <a:t>: What are  the determinants of the prevalence, early diagnosis and management of HF in UK adults?</a:t>
            </a:r>
          </a:p>
          <a:p>
            <a:pPr marL="90825" indent="-90825">
              <a:buFont typeface="Wingdings" panose="05000000000000000000" pitchFamily="2" charset="2"/>
              <a:buChar char="Ø"/>
            </a:pPr>
            <a:r>
              <a:rPr lang="en-IN" sz="1400" b="1" dirty="0"/>
              <a:t>AIM</a:t>
            </a:r>
            <a:r>
              <a:rPr lang="en-IN" sz="1400" dirty="0"/>
              <a:t> : To assess the prevalence, risk factors, diagnostic difficulties and unmet needs in the management of adult patients with heart failure in the UK </a:t>
            </a:r>
          </a:p>
          <a:p>
            <a:pPr marL="90825" indent="-90825">
              <a:buFont typeface="Wingdings" panose="05000000000000000000" pitchFamily="2" charset="2"/>
              <a:buChar char="Ø"/>
            </a:pPr>
            <a:r>
              <a:rPr lang="en-IN" sz="1400" b="1" dirty="0"/>
              <a:t>OBJECTIVES </a:t>
            </a:r>
            <a:r>
              <a:rPr lang="en-IN" sz="1400" dirty="0"/>
              <a:t>: To understand the prevalence and demographic trends of heart failure in adults in the UK.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Identify key risk factors associated with the progression of the heart failure.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Assess deficiencies in early diagnosis, treatment and patient support services.</a:t>
            </a:r>
          </a:p>
          <a:p>
            <a:endParaRPr lang="en-IN" sz="1400" dirty="0"/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AACDC5CE-3EFD-02C6-846C-5F93846C7C60}"/>
              </a:ext>
            </a:extLst>
          </p:cNvPr>
          <p:cNvSpPr/>
          <p:nvPr/>
        </p:nvSpPr>
        <p:spPr>
          <a:xfrm>
            <a:off x="6748669" y="791881"/>
            <a:ext cx="5035549" cy="448385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953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521112C-82F9-AE4C-FD61-04A34B9057EF}"/>
              </a:ext>
            </a:extLst>
          </p:cNvPr>
          <p:cNvSpPr txBox="1"/>
          <p:nvPr/>
        </p:nvSpPr>
        <p:spPr>
          <a:xfrm>
            <a:off x="7016889" y="986796"/>
            <a:ext cx="465327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IN" sz="1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90825" indent="-90825">
              <a:buFont typeface="Wingdings" panose="05000000000000000000" pitchFamily="2" charset="2"/>
              <a:buChar char="Ø"/>
            </a:pPr>
            <a:r>
              <a:rPr lang="en-IN" sz="1400" dirty="0"/>
              <a:t>Impact on target population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Greater knowledge of early signs.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Improved access to prompt diagnosis and treatment.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 Improved self management and life style support.</a:t>
            </a:r>
          </a:p>
          <a:p>
            <a:pPr marL="90825" indent="-90825">
              <a:buFont typeface="Wingdings" panose="05000000000000000000" pitchFamily="2" charset="2"/>
              <a:buChar char="Ø"/>
            </a:pPr>
            <a:r>
              <a:rPr lang="en-IN" sz="1400" dirty="0"/>
              <a:t>NHS &amp; Public Health Services affected by the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Proactive in early intervention strategies.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Helps to minimise emergency admissions and hospital burden.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Supports the effective and efficient optimization of the primary care screening and referral processes.</a:t>
            </a:r>
          </a:p>
          <a:p>
            <a:pPr marL="90825" indent="-90825">
              <a:buFont typeface="Wingdings" panose="05000000000000000000" pitchFamily="2" charset="2"/>
              <a:buChar char="Ø"/>
            </a:pPr>
            <a:r>
              <a:rPr lang="en-IN" sz="1400" dirty="0"/>
              <a:t>Impact on Policy and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Reports new guidelines for NICE heart failure.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Helps to establish programs for cardiac rehab in the community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Supports the attainment of equity in the cardiovascular health across the regions in the UK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95F12B6-7E87-A785-8738-B228AAF4C643}"/>
              </a:ext>
            </a:extLst>
          </p:cNvPr>
          <p:cNvSpPr/>
          <p:nvPr/>
        </p:nvSpPr>
        <p:spPr>
          <a:xfrm>
            <a:off x="11897057" y="791881"/>
            <a:ext cx="3101864" cy="912737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953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0BD0EF-277A-D178-F915-B04DC9CE743B}"/>
              </a:ext>
            </a:extLst>
          </p:cNvPr>
          <p:cNvSpPr txBox="1"/>
          <p:nvPr/>
        </p:nvSpPr>
        <p:spPr>
          <a:xfrm>
            <a:off x="11954948" y="986796"/>
            <a:ext cx="2986082" cy="87254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IN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IN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British Heart Foundation. (2024).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Heart Failure Statistics 2024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British Heart Foundation.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NHS Digital. (2023).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Hospital Episode Statistics: Heart Failure Diagnoses and Admissions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Leeds: NHS Digital.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(2024).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Hospital Admissions and Mortality: Cardiovascular Disease Statistics, UK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ONS.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NHS England. (2023).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Heart Failure: Trends in Hospital Activity and Service Burden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(2023).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Diseases: Global Mortality and Burden of Disease Report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Excellence. (2022).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Chronic Heart Failure in Adults: Diagnosis and Management (NICE Guideline NG106)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(2021).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 Prevention: Risk Factors and Population Health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PHE.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British Heart Foundation. (2023).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Heart Failure: Early Diagnosis and Patient Outcomes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British Heart Foundation.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Creswell, J.W. &amp; Creswell, J.D. (2018).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Research Design: Qualitative, Quantitative, and Mixed Methods Approaches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5th ed. Thousand Oaks: Sage.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Bryman, A. (2016).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Research Methods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5th ed. Oxford: Oxford University Press.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NHS England. (2022).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Plan: Cardiovascular Disease Prevention and Management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Excellence. (2023).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Heart Failure: Service Delivery and Clinical Pathways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lvl="0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(2023).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Noncommunicable Diseases: Policy Responses and Health System Strengthening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Geneva: WHO</a:t>
            </a:r>
            <a:r>
              <a:rPr lang="en-IN" sz="1100" dirty="0"/>
              <a:t>.</a:t>
            </a:r>
          </a:p>
          <a:p>
            <a:endParaRPr lang="en-IN" sz="1100" dirty="0"/>
          </a:p>
        </p:txBody>
      </p:sp>
      <p:pic>
        <p:nvPicPr>
          <p:cNvPr id="43" name="Picture 42" descr="The image shows a line graph comparing the number of heart failure cases reported annually in the UK, with relative admissions set to 2018 as a baseline.&#10;&#10;AI-generated content may be incorrect.">
            <a:extLst>
              <a:ext uri="{FF2B5EF4-FFF2-40B4-BE49-F238E27FC236}">
                <a16:creationId xmlns:a16="http://schemas.microsoft.com/office/drawing/2014/main" id="{445A79BA-7E69-02B5-026E-3188D1329B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8668" y="6054968"/>
            <a:ext cx="4804407" cy="3461505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94DA3C30-4D27-C722-387E-109294065644}"/>
              </a:ext>
            </a:extLst>
          </p:cNvPr>
          <p:cNvSpPr txBox="1"/>
          <p:nvPr/>
        </p:nvSpPr>
        <p:spPr>
          <a:xfrm>
            <a:off x="15536974" y="5732719"/>
            <a:ext cx="184731" cy="2389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sz="953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8040DC4-08D7-BA4E-0297-32A742F20567}"/>
              </a:ext>
            </a:extLst>
          </p:cNvPr>
          <p:cNvSpPr/>
          <p:nvPr/>
        </p:nvSpPr>
        <p:spPr>
          <a:xfrm>
            <a:off x="6748668" y="892895"/>
            <a:ext cx="5035549" cy="370944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RESEARCH IMPACT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C98EF6-F8C0-43FB-D498-5F2C722773D5}"/>
              </a:ext>
            </a:extLst>
          </p:cNvPr>
          <p:cNvSpPr/>
          <p:nvPr/>
        </p:nvSpPr>
        <p:spPr>
          <a:xfrm>
            <a:off x="2257092" y="899958"/>
            <a:ext cx="4377520" cy="36933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RATIONALE FOR RESEARCH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B2F47E-E6AA-1BD3-34ED-AB8AD46EE126}"/>
              </a:ext>
            </a:extLst>
          </p:cNvPr>
          <p:cNvSpPr txBox="1"/>
          <p:nvPr/>
        </p:nvSpPr>
        <p:spPr>
          <a:xfrm>
            <a:off x="90418" y="1173429"/>
            <a:ext cx="2154391" cy="36933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PREVALANCE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026FEA-59B2-791B-C4A1-DDA065F11211}"/>
              </a:ext>
            </a:extLst>
          </p:cNvPr>
          <p:cNvSpPr txBox="1"/>
          <p:nvPr/>
        </p:nvSpPr>
        <p:spPr>
          <a:xfrm>
            <a:off x="2235176" y="5394679"/>
            <a:ext cx="4213270" cy="646331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RESEARCH QUESTION, AIM &amp; OBJECTIVE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FF9B1D-BBCC-74E6-393A-C8ACD3A00482}"/>
              </a:ext>
            </a:extLst>
          </p:cNvPr>
          <p:cNvSpPr txBox="1"/>
          <p:nvPr/>
        </p:nvSpPr>
        <p:spPr>
          <a:xfrm>
            <a:off x="11872894" y="894342"/>
            <a:ext cx="3150189" cy="36933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B21B56C-869F-2B45-C82E-51DAB0965A9E}"/>
              </a:ext>
            </a:extLst>
          </p:cNvPr>
          <p:cNvSpPr txBox="1"/>
          <p:nvPr/>
        </p:nvSpPr>
        <p:spPr>
          <a:xfrm>
            <a:off x="7270615" y="5520003"/>
            <a:ext cx="3750198" cy="36933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ANALYSIS</a:t>
            </a:r>
          </a:p>
        </p:txBody>
      </p:sp>
      <p:pic>
        <p:nvPicPr>
          <p:cNvPr id="25" name="Picture 24" descr="The image depicts a close-up view of a human heart, with its distinctive chambers and vessels, enclosed within a transparent, anatomically accurate ribcage.&#10;&#10;AI-generated content may be incorrect.">
            <a:extLst>
              <a:ext uri="{FF2B5EF4-FFF2-40B4-BE49-F238E27FC236}">
                <a16:creationId xmlns:a16="http://schemas.microsoft.com/office/drawing/2014/main" id="{12C161E0-1CDB-E9AE-53FA-5B42821F38A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4903" y="682852"/>
            <a:ext cx="15089543" cy="936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1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470</TotalTime>
  <Words>754</Words>
  <Application>Microsoft Office PowerPoint</Application>
  <PresentationFormat>Custom</PresentationFormat>
  <Paragraphs>62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AN INVESTIGATION OF HEART FAILURE IN YOUNG ADULTS IN UK Harika Devarai, 2542507, 2542507@student.uwtsd.ac.uk, MSc PHSCiP, Dr. Tonia Babalola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NACHARAM SNIGDHA</dc:creator>
  <cp:lastModifiedBy>NACHARAM SNIGDHA</cp:lastModifiedBy>
  <cp:revision>1</cp:revision>
  <dcterms:created xsi:type="dcterms:W3CDTF">2026-10-18T13:48:47Z</dcterms:created>
  <dcterms:modified xsi:type="dcterms:W3CDTF">2026-10-25T21:41:06Z</dcterms:modified>
</cp:coreProperties>
</file>