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86" r:id="rId1"/>
  </p:sldMasterIdLst>
  <p:sldIdLst>
    <p:sldId id="256" r:id="rId2"/>
    <p:sldId id="257" r:id="rId3"/>
    <p:sldId id="258" r:id="rId4"/>
    <p:sldId id="276" r:id="rId5"/>
    <p:sldId id="269" r:id="rId6"/>
    <p:sldId id="270" r:id="rId7"/>
    <p:sldId id="271" r:id="rId8"/>
    <p:sldId id="272" r:id="rId9"/>
    <p:sldId id="273" r:id="rId10"/>
    <p:sldId id="259" r:id="rId11"/>
    <p:sldId id="267" r:id="rId12"/>
    <p:sldId id="262" r:id="rId13"/>
    <p:sldId id="261" r:id="rId14"/>
    <p:sldId id="260" r:id="rId15"/>
    <p:sldId id="277" r:id="rId16"/>
    <p:sldId id="263" r:id="rId17"/>
    <p:sldId id="264" r:id="rId18"/>
    <p:sldId id="265" r:id="rId19"/>
    <p:sldId id="275" r:id="rId20"/>
    <p:sldId id="266" r:id="rId21"/>
    <p:sldId id="274" r:id="rId22"/>
    <p:sldId id="268" r:id="rId2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9749"/>
    <p:restoredTop sz="94694"/>
  </p:normalViewPr>
  <p:slideViewPr>
    <p:cSldViewPr snapToGrid="0" snapToObjects="1">
      <p:cViewPr varScale="1">
        <p:scale>
          <a:sx n="121" d="100"/>
          <a:sy n="121" d="100"/>
        </p:scale>
        <p:origin x="1112" y="17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577394-0A20-4CF6-9066-CFC2C1C9D30F}"/>
              </a:ext>
            </a:extLst>
          </p:cNvPr>
          <p:cNvSpPr>
            <a:spLocks noGrp="1"/>
          </p:cNvSpPr>
          <p:nvPr>
            <p:ph type="ctrTitle"/>
          </p:nvPr>
        </p:nvSpPr>
        <p:spPr>
          <a:xfrm>
            <a:off x="3359149" y="389840"/>
            <a:ext cx="8281987" cy="2954655"/>
          </a:xfrm>
        </p:spPr>
        <p:txBody>
          <a:bodyPr anchor="t" anchorCtr="0">
            <a:normAutofit/>
          </a:bodyPr>
          <a:lstStyle>
            <a:lvl1pPr algn="l">
              <a:lnSpc>
                <a:spcPct val="100000"/>
              </a:lnSpc>
              <a:defRPr sz="64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3F10971F-8922-4B23-9C80-0643D7E35026}"/>
              </a:ext>
            </a:extLst>
          </p:cNvPr>
          <p:cNvSpPr>
            <a:spLocks noGrp="1"/>
          </p:cNvSpPr>
          <p:nvPr>
            <p:ph type="subTitle" idx="1"/>
          </p:nvPr>
        </p:nvSpPr>
        <p:spPr>
          <a:xfrm>
            <a:off x="3359149" y="3536951"/>
            <a:ext cx="8281989" cy="2555874"/>
          </a:xfrm>
        </p:spPr>
        <p:txBody>
          <a:bodyPr>
            <a:normAutofit/>
          </a:bodyPr>
          <a:lstStyle>
            <a:lvl1pPr marL="0" indent="0" algn="l">
              <a:lnSpc>
                <a:spcPct val="100000"/>
              </a:lnSpc>
              <a:buNone/>
              <a:defRPr sz="2400">
                <a:solidFill>
                  <a:schemeClr val="tx1">
                    <a:alpha val="8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8B1BC074-1090-47AF-BDE8-3859BF574BA6}"/>
              </a:ext>
            </a:extLst>
          </p:cNvPr>
          <p:cNvSpPr>
            <a:spLocks noGrp="1"/>
          </p:cNvSpPr>
          <p:nvPr>
            <p:ph type="dt" sz="half" idx="10"/>
          </p:nvPr>
        </p:nvSpPr>
        <p:spPr/>
        <p:txBody>
          <a:bodyPr/>
          <a:lstStyle/>
          <a:p>
            <a:fld id="{72EA7947-E287-4738-8C82-07CE4F01EF03}" type="datetime2">
              <a:rPr lang="en-US" smtClean="0"/>
              <a:t>Friday, November 11, 2022</a:t>
            </a:fld>
            <a:endParaRPr lang="en-US" dirty="0"/>
          </a:p>
        </p:txBody>
      </p:sp>
      <p:sp>
        <p:nvSpPr>
          <p:cNvPr id="5" name="Footer Placeholder 4">
            <a:extLst>
              <a:ext uri="{FF2B5EF4-FFF2-40B4-BE49-F238E27FC236}">
                <a16:creationId xmlns:a16="http://schemas.microsoft.com/office/drawing/2014/main" id="{F1D6522F-D41A-4734-8BD1-BD6E5A37D04C}"/>
              </a:ext>
            </a:extLst>
          </p:cNvPr>
          <p:cNvSpPr>
            <a:spLocks noGrp="1"/>
          </p:cNvSpPr>
          <p:nvPr>
            <p:ph type="ftr" sz="quarter" idx="11"/>
          </p:nvPr>
        </p:nvSpPr>
        <p:spPr/>
        <p:txBody>
          <a:bodyPr/>
          <a:lstStyle/>
          <a:p>
            <a:r>
              <a:rPr lang="en-US"/>
              <a:t>Sample Footer</a:t>
            </a:r>
          </a:p>
        </p:txBody>
      </p:sp>
      <p:sp>
        <p:nvSpPr>
          <p:cNvPr id="6" name="Slide Number Placeholder 5">
            <a:extLst>
              <a:ext uri="{FF2B5EF4-FFF2-40B4-BE49-F238E27FC236}">
                <a16:creationId xmlns:a16="http://schemas.microsoft.com/office/drawing/2014/main" id="{D74D4206-406C-42A3-BBD4-44C043180931}"/>
              </a:ext>
            </a:extLst>
          </p:cNvPr>
          <p:cNvSpPr>
            <a:spLocks noGrp="1"/>
          </p:cNvSpPr>
          <p:nvPr>
            <p:ph type="sldNum" sz="quarter" idx="12"/>
          </p:nvPr>
        </p:nvSpPr>
        <p:spPr/>
        <p:txBody>
          <a:bodyPr/>
          <a:lstStyle/>
          <a:p>
            <a:fld id="{DBA1B0FB-D917-4C8C-928F-313BD683BF39}" type="slidenum">
              <a:rPr lang="en-US" smtClean="0"/>
              <a:t>‹#›</a:t>
            </a:fld>
            <a:endParaRPr lang="en-US"/>
          </a:p>
        </p:txBody>
      </p:sp>
      <p:sp>
        <p:nvSpPr>
          <p:cNvPr id="19" name="Freeform: Shape 18">
            <a:extLst>
              <a:ext uri="{FF2B5EF4-FFF2-40B4-BE49-F238E27FC236}">
                <a16:creationId xmlns:a16="http://schemas.microsoft.com/office/drawing/2014/main" id="{82184FF4-7029-4ED7-813A-192E60608764}"/>
              </a:ext>
            </a:extLst>
          </p:cNvPr>
          <p:cNvSpPr>
            <a:spLocks noChangeAspect="1"/>
          </p:cNvSpPr>
          <p:nvPr/>
        </p:nvSpPr>
        <p:spPr>
          <a:xfrm rot="2700000">
            <a:off x="612445" y="481888"/>
            <a:ext cx="1080000" cy="1262947"/>
          </a:xfrm>
          <a:custGeom>
            <a:avLst/>
            <a:gdLst>
              <a:gd name="connsiteX0" fmla="*/ 540000 w 1080000"/>
              <a:gd name="connsiteY0" fmla="*/ 0 h 1262947"/>
              <a:gd name="connsiteX1" fmla="*/ 1080000 w 1080000"/>
              <a:gd name="connsiteY1" fmla="*/ 931034 h 1262947"/>
              <a:gd name="connsiteX2" fmla="*/ 1064374 w 1080000"/>
              <a:gd name="connsiteY2" fmla="*/ 931034 h 1262947"/>
              <a:gd name="connsiteX3" fmla="*/ 1069029 w 1080000"/>
              <a:gd name="connsiteY3" fmla="*/ 938533 h 1262947"/>
              <a:gd name="connsiteX4" fmla="*/ 1080000 w 1080000"/>
              <a:gd name="connsiteY4" fmla="*/ 992947 h 1262947"/>
              <a:gd name="connsiteX5" fmla="*/ 540000 w 1080000"/>
              <a:gd name="connsiteY5" fmla="*/ 1262947 h 1262947"/>
              <a:gd name="connsiteX6" fmla="*/ 0 w 1080000"/>
              <a:gd name="connsiteY6" fmla="*/ 992947 h 1262947"/>
              <a:gd name="connsiteX7" fmla="*/ 10971 w 1080000"/>
              <a:gd name="connsiteY7" fmla="*/ 938533 h 1262947"/>
              <a:gd name="connsiteX8" fmla="*/ 15626 w 1080000"/>
              <a:gd name="connsiteY8" fmla="*/ 931034 h 1262947"/>
              <a:gd name="connsiteX9" fmla="*/ 0 w 1080000"/>
              <a:gd name="connsiteY9" fmla="*/ 931034 h 1262947"/>
              <a:gd name="connsiteX0" fmla="*/ 540000 w 1080000"/>
              <a:gd name="connsiteY0" fmla="*/ 0 h 1262947"/>
              <a:gd name="connsiteX1" fmla="*/ 1080000 w 1080000"/>
              <a:gd name="connsiteY1" fmla="*/ 931034 h 1262947"/>
              <a:gd name="connsiteX2" fmla="*/ 1064374 w 1080000"/>
              <a:gd name="connsiteY2" fmla="*/ 931034 h 1262947"/>
              <a:gd name="connsiteX3" fmla="*/ 1069029 w 1080000"/>
              <a:gd name="connsiteY3" fmla="*/ 938533 h 1262947"/>
              <a:gd name="connsiteX4" fmla="*/ 1080000 w 1080000"/>
              <a:gd name="connsiteY4" fmla="*/ 992947 h 1262947"/>
              <a:gd name="connsiteX5" fmla="*/ 540000 w 1080000"/>
              <a:gd name="connsiteY5" fmla="*/ 1262947 h 1262947"/>
              <a:gd name="connsiteX6" fmla="*/ 0 w 1080000"/>
              <a:gd name="connsiteY6" fmla="*/ 992947 h 1262947"/>
              <a:gd name="connsiteX7" fmla="*/ 10971 w 1080000"/>
              <a:gd name="connsiteY7" fmla="*/ 938533 h 1262947"/>
              <a:gd name="connsiteX8" fmla="*/ 15626 w 1080000"/>
              <a:gd name="connsiteY8" fmla="*/ 931034 h 1262947"/>
              <a:gd name="connsiteX9" fmla="*/ 540000 w 1080000"/>
              <a:gd name="connsiteY9" fmla="*/ 0 h 1262947"/>
              <a:gd name="connsiteX0" fmla="*/ 540000 w 1080000"/>
              <a:gd name="connsiteY0" fmla="*/ 0 h 1262947"/>
              <a:gd name="connsiteX1" fmla="*/ 1064374 w 1080000"/>
              <a:gd name="connsiteY1" fmla="*/ 931034 h 1262947"/>
              <a:gd name="connsiteX2" fmla="*/ 1069029 w 1080000"/>
              <a:gd name="connsiteY2" fmla="*/ 938533 h 1262947"/>
              <a:gd name="connsiteX3" fmla="*/ 1080000 w 1080000"/>
              <a:gd name="connsiteY3" fmla="*/ 992947 h 1262947"/>
              <a:gd name="connsiteX4" fmla="*/ 540000 w 1080000"/>
              <a:gd name="connsiteY4" fmla="*/ 1262947 h 1262947"/>
              <a:gd name="connsiteX5" fmla="*/ 0 w 1080000"/>
              <a:gd name="connsiteY5" fmla="*/ 992947 h 1262947"/>
              <a:gd name="connsiteX6" fmla="*/ 10971 w 1080000"/>
              <a:gd name="connsiteY6" fmla="*/ 938533 h 1262947"/>
              <a:gd name="connsiteX7" fmla="*/ 15626 w 1080000"/>
              <a:gd name="connsiteY7" fmla="*/ 931034 h 1262947"/>
              <a:gd name="connsiteX8" fmla="*/ 540000 w 1080000"/>
              <a:gd name="connsiteY8" fmla="*/ 0 h 12629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80000" h="1262947">
                <a:moveTo>
                  <a:pt x="540000" y="0"/>
                </a:moveTo>
                <a:lnTo>
                  <a:pt x="1064374" y="931034"/>
                </a:lnTo>
                <a:lnTo>
                  <a:pt x="1069029" y="938533"/>
                </a:lnTo>
                <a:cubicBezTo>
                  <a:pt x="1076223" y="956109"/>
                  <a:pt x="1080000" y="974307"/>
                  <a:pt x="1080000" y="992947"/>
                </a:cubicBezTo>
                <a:cubicBezTo>
                  <a:pt x="1080000" y="1142064"/>
                  <a:pt x="838234" y="1262947"/>
                  <a:pt x="540000" y="1262947"/>
                </a:cubicBezTo>
                <a:cubicBezTo>
                  <a:pt x="241766" y="1262947"/>
                  <a:pt x="0" y="1142064"/>
                  <a:pt x="0" y="992947"/>
                </a:cubicBezTo>
                <a:cubicBezTo>
                  <a:pt x="0" y="974307"/>
                  <a:pt x="3778" y="956109"/>
                  <a:pt x="10971" y="938533"/>
                </a:cubicBezTo>
                <a:lnTo>
                  <a:pt x="15626" y="931034"/>
                </a:lnTo>
                <a:lnTo>
                  <a:pt x="540000" y="0"/>
                </a:lnTo>
                <a:close/>
              </a:path>
            </a:pathLst>
          </a:custGeom>
          <a:gradFill>
            <a:gsLst>
              <a:gs pos="60000">
                <a:schemeClr val="bg2">
                  <a:lumMod val="90000"/>
                  <a:lumOff val="10000"/>
                </a:schemeClr>
              </a:gs>
              <a:gs pos="30000">
                <a:schemeClr val="bg2">
                  <a:lumMod val="90000"/>
                  <a:lumOff val="10000"/>
                </a:schemeClr>
              </a:gs>
              <a:gs pos="40000">
                <a:schemeClr val="bg2">
                  <a:lumMod val="75000"/>
                  <a:lumOff val="25000"/>
                </a:schemeClr>
              </a:gs>
              <a:gs pos="100000">
                <a:schemeClr val="bg2"/>
              </a:gs>
            </a:gsLst>
            <a:lin ang="600000" scaled="0"/>
          </a:gradFill>
          <a:ln>
            <a:noFill/>
          </a:ln>
          <a:effectLst>
            <a:innerShdw blurRad="254000" dist="101600" dir="2700000">
              <a:schemeClr val="accent1">
                <a:lumMod val="60000"/>
                <a:lumOff val="40000"/>
                <a:alpha val="4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20" name="Oval 19">
            <a:extLst>
              <a:ext uri="{FF2B5EF4-FFF2-40B4-BE49-F238E27FC236}">
                <a16:creationId xmlns:a16="http://schemas.microsoft.com/office/drawing/2014/main" id="{AAA7AB09-557C-41AD-9113-FF9F68FA1035}"/>
              </a:ext>
            </a:extLst>
          </p:cNvPr>
          <p:cNvSpPr/>
          <p:nvPr/>
        </p:nvSpPr>
        <p:spPr>
          <a:xfrm rot="8100000">
            <a:off x="626845" y="828962"/>
            <a:ext cx="540000" cy="1080000"/>
          </a:xfrm>
          <a:prstGeom prst="ellipse">
            <a:avLst/>
          </a:prstGeom>
          <a:gradFill>
            <a:gsLst>
              <a:gs pos="100000">
                <a:schemeClr val="bg2">
                  <a:lumMod val="90000"/>
                  <a:lumOff val="10000"/>
                </a:schemeClr>
              </a:gs>
              <a:gs pos="50000">
                <a:schemeClr val="bg2">
                  <a:lumMod val="95000"/>
                  <a:lumOff val="5000"/>
                </a:schemeClr>
              </a:gs>
            </a:gsLst>
            <a:lin ang="5400000" scaled="0"/>
          </a:gradFill>
          <a:ln>
            <a:noFill/>
          </a:ln>
          <a:effectLst>
            <a:innerShdw blurRad="12700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25" name="Oval 24">
            <a:extLst>
              <a:ext uri="{FF2B5EF4-FFF2-40B4-BE49-F238E27FC236}">
                <a16:creationId xmlns:a16="http://schemas.microsoft.com/office/drawing/2014/main" id="{EF99ECAA-1F11-4937-BBA6-51935AB44C9D}"/>
              </a:ext>
            </a:extLst>
          </p:cNvPr>
          <p:cNvSpPr>
            <a:spLocks noChangeAspect="1"/>
          </p:cNvSpPr>
          <p:nvPr/>
        </p:nvSpPr>
        <p:spPr>
          <a:xfrm>
            <a:off x="1800802" y="2472855"/>
            <a:ext cx="360000" cy="360000"/>
          </a:xfrm>
          <a:prstGeom prst="ellipse">
            <a:avLst/>
          </a:prstGeom>
          <a:gradFill flip="none" rotWithShape="1">
            <a:gsLst>
              <a:gs pos="100000">
                <a:schemeClr val="bg2">
                  <a:lumMod val="50000"/>
                  <a:lumOff val="50000"/>
                </a:schemeClr>
              </a:gs>
              <a:gs pos="60000">
                <a:schemeClr val="bg2"/>
              </a:gs>
            </a:gsLst>
            <a:path path="circle">
              <a:fillToRect l="100000" b="100000"/>
            </a:path>
            <a:tileRect t="-100000" r="-100000"/>
          </a:gradFill>
          <a:ln>
            <a:noFill/>
          </a:ln>
          <a:effectLst>
            <a:innerShdw blurRad="127000" dist="63500" dir="2700000">
              <a:schemeClr val="accent1">
                <a:lumMod val="60000"/>
                <a:lumOff val="40000"/>
                <a:alpha val="20000"/>
              </a:schemeClr>
            </a:innerShd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nvGrpSpPr>
          <p:cNvPr id="34" name="Group 33">
            <a:extLst>
              <a:ext uri="{FF2B5EF4-FFF2-40B4-BE49-F238E27FC236}">
                <a16:creationId xmlns:a16="http://schemas.microsoft.com/office/drawing/2014/main" id="{79DE9FAB-6BBA-4CFE-B67D-77B47F01ECA4}"/>
              </a:ext>
            </a:extLst>
          </p:cNvPr>
          <p:cNvGrpSpPr/>
          <p:nvPr/>
        </p:nvGrpSpPr>
        <p:grpSpPr>
          <a:xfrm>
            <a:off x="1329952" y="4524379"/>
            <a:ext cx="1980001" cy="1363916"/>
            <a:chOff x="4879602" y="3781429"/>
            <a:chExt cx="1980001" cy="1363916"/>
          </a:xfrm>
        </p:grpSpPr>
        <p:sp>
          <p:nvSpPr>
            <p:cNvPr id="35" name="Freeform: Shape 34">
              <a:extLst>
                <a:ext uri="{FF2B5EF4-FFF2-40B4-BE49-F238E27FC236}">
                  <a16:creationId xmlns:a16="http://schemas.microsoft.com/office/drawing/2014/main" id="{79FAC916-D9BB-4794-81B4-7C47C67E850D}"/>
                </a:ext>
              </a:extLst>
            </p:cNvPr>
            <p:cNvSpPr>
              <a:spLocks noChangeAspect="1"/>
            </p:cNvSpPr>
            <p:nvPr/>
          </p:nvSpPr>
          <p:spPr>
            <a:xfrm rot="18900000" flipV="1">
              <a:off x="5005634" y="4191206"/>
              <a:ext cx="1853969" cy="926985"/>
            </a:xfrm>
            <a:custGeom>
              <a:avLst/>
              <a:gdLst>
                <a:gd name="connsiteX0" fmla="*/ 1329373 w 2658746"/>
                <a:gd name="connsiteY0" fmla="*/ 0 h 1329373"/>
                <a:gd name="connsiteX1" fmla="*/ 2658746 w 2658746"/>
                <a:gd name="connsiteY1" fmla="*/ 1329373 h 1329373"/>
                <a:gd name="connsiteX2" fmla="*/ 1994059 w 2658746"/>
                <a:gd name="connsiteY2" fmla="*/ 1329373 h 1329373"/>
                <a:gd name="connsiteX3" fmla="*/ 1329373 w 2658746"/>
                <a:gd name="connsiteY3" fmla="*/ 664687 h 1329373"/>
                <a:gd name="connsiteX4" fmla="*/ 664687 w 2658746"/>
                <a:gd name="connsiteY4" fmla="*/ 1329373 h 1329373"/>
                <a:gd name="connsiteX5" fmla="*/ 0 w 2658746"/>
                <a:gd name="connsiteY5" fmla="*/ 1329373 h 1329373"/>
                <a:gd name="connsiteX6" fmla="*/ 1329373 w 2658746"/>
                <a:gd name="connsiteY6" fmla="*/ 0 h 13293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58746" h="1329373">
                  <a:moveTo>
                    <a:pt x="1329373" y="0"/>
                  </a:moveTo>
                  <a:cubicBezTo>
                    <a:pt x="2063565" y="0"/>
                    <a:pt x="2658746" y="595181"/>
                    <a:pt x="2658746" y="1329373"/>
                  </a:cubicBezTo>
                  <a:lnTo>
                    <a:pt x="1994059" y="1329373"/>
                  </a:lnTo>
                  <a:cubicBezTo>
                    <a:pt x="1994059" y="962277"/>
                    <a:pt x="1696469" y="664687"/>
                    <a:pt x="1329373" y="664687"/>
                  </a:cubicBezTo>
                  <a:cubicBezTo>
                    <a:pt x="962277" y="664687"/>
                    <a:pt x="664687" y="962277"/>
                    <a:pt x="664687" y="1329373"/>
                  </a:cubicBezTo>
                  <a:lnTo>
                    <a:pt x="0" y="1329373"/>
                  </a:lnTo>
                  <a:cubicBezTo>
                    <a:pt x="0" y="595181"/>
                    <a:pt x="595181" y="0"/>
                    <a:pt x="1329373" y="0"/>
                  </a:cubicBezTo>
                  <a:close/>
                </a:path>
              </a:pathLst>
            </a:custGeom>
            <a:solidFill>
              <a:schemeClr val="bg2"/>
            </a:solidFill>
            <a:ln>
              <a:noFill/>
            </a:ln>
            <a:effectLst>
              <a:innerShdw blurRad="254000" dist="50800" dir="16200000">
                <a:schemeClr val="accent1">
                  <a:lumMod val="40000"/>
                  <a:lumOff val="60000"/>
                  <a:alpha val="4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6" name="Freeform: Shape 35">
              <a:extLst>
                <a:ext uri="{FF2B5EF4-FFF2-40B4-BE49-F238E27FC236}">
                  <a16:creationId xmlns:a16="http://schemas.microsoft.com/office/drawing/2014/main" id="{B5CA2231-7A65-4D16-8400-A210CC41DB73}"/>
                </a:ext>
              </a:extLst>
            </p:cNvPr>
            <p:cNvSpPr>
              <a:spLocks noChangeAspect="1"/>
            </p:cNvSpPr>
            <p:nvPr/>
          </p:nvSpPr>
          <p:spPr>
            <a:xfrm rot="18900000" flipV="1">
              <a:off x="4957101" y="4052255"/>
              <a:ext cx="1853969" cy="1093090"/>
            </a:xfrm>
            <a:custGeom>
              <a:avLst/>
              <a:gdLst>
                <a:gd name="connsiteX0" fmla="*/ 1329373 w 2658746"/>
                <a:gd name="connsiteY0" fmla="*/ 0 h 1329373"/>
                <a:gd name="connsiteX1" fmla="*/ 2658746 w 2658746"/>
                <a:gd name="connsiteY1" fmla="*/ 1329373 h 1329373"/>
                <a:gd name="connsiteX2" fmla="*/ 1994059 w 2658746"/>
                <a:gd name="connsiteY2" fmla="*/ 1329373 h 1329373"/>
                <a:gd name="connsiteX3" fmla="*/ 1329373 w 2658746"/>
                <a:gd name="connsiteY3" fmla="*/ 664687 h 1329373"/>
                <a:gd name="connsiteX4" fmla="*/ 664687 w 2658746"/>
                <a:gd name="connsiteY4" fmla="*/ 1329373 h 1329373"/>
                <a:gd name="connsiteX5" fmla="*/ 0 w 2658746"/>
                <a:gd name="connsiteY5" fmla="*/ 1329373 h 1329373"/>
                <a:gd name="connsiteX6" fmla="*/ 1329373 w 2658746"/>
                <a:gd name="connsiteY6" fmla="*/ 0 h 13293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58746" h="1329373">
                  <a:moveTo>
                    <a:pt x="1329373" y="0"/>
                  </a:moveTo>
                  <a:cubicBezTo>
                    <a:pt x="2063565" y="0"/>
                    <a:pt x="2658746" y="595181"/>
                    <a:pt x="2658746" y="1329373"/>
                  </a:cubicBezTo>
                  <a:lnTo>
                    <a:pt x="1994059" y="1329373"/>
                  </a:lnTo>
                  <a:cubicBezTo>
                    <a:pt x="1994059" y="962277"/>
                    <a:pt x="1696469" y="664687"/>
                    <a:pt x="1329373" y="664687"/>
                  </a:cubicBezTo>
                  <a:cubicBezTo>
                    <a:pt x="962277" y="664687"/>
                    <a:pt x="664687" y="962277"/>
                    <a:pt x="664687" y="1329373"/>
                  </a:cubicBezTo>
                  <a:lnTo>
                    <a:pt x="0" y="1329373"/>
                  </a:lnTo>
                  <a:cubicBezTo>
                    <a:pt x="0" y="595181"/>
                    <a:pt x="595181" y="0"/>
                    <a:pt x="1329373" y="0"/>
                  </a:cubicBezTo>
                  <a:close/>
                </a:path>
              </a:pathLst>
            </a:custGeom>
            <a:solidFill>
              <a:schemeClr val="bg2">
                <a:lumMod val="50000"/>
                <a:lumOff val="50000"/>
                <a:alpha val="40000"/>
              </a:schemeClr>
            </a:solidFill>
            <a:ln>
              <a:noFill/>
            </a:ln>
            <a:effectLst>
              <a:softEdge rad="190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37" name="Oval 36">
              <a:extLst>
                <a:ext uri="{FF2B5EF4-FFF2-40B4-BE49-F238E27FC236}">
                  <a16:creationId xmlns:a16="http://schemas.microsoft.com/office/drawing/2014/main" id="{4B089C8C-B82B-4704-88E2-E857A5E21529}"/>
                </a:ext>
              </a:extLst>
            </p:cNvPr>
            <p:cNvSpPr/>
            <p:nvPr/>
          </p:nvSpPr>
          <p:spPr>
            <a:xfrm rot="13500000" flipV="1">
              <a:off x="6040374" y="3601683"/>
              <a:ext cx="107098" cy="466589"/>
            </a:xfrm>
            <a:prstGeom prst="ellipse">
              <a:avLst/>
            </a:prstGeom>
            <a:solidFill>
              <a:schemeClr val="bg2">
                <a:lumMod val="90000"/>
                <a:lumOff val="10000"/>
              </a:schemeClr>
            </a:solidFill>
            <a:ln>
              <a:noFill/>
            </a:ln>
            <a:effectLst>
              <a:innerShdw blurRad="635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38" name="Oval 37">
              <a:extLst>
                <a:ext uri="{FF2B5EF4-FFF2-40B4-BE49-F238E27FC236}">
                  <a16:creationId xmlns:a16="http://schemas.microsoft.com/office/drawing/2014/main" id="{434B90C8-5B4D-456E-AD99-80EF748FDD72}"/>
                </a:ext>
              </a:extLst>
            </p:cNvPr>
            <p:cNvSpPr/>
            <p:nvPr/>
          </p:nvSpPr>
          <p:spPr>
            <a:xfrm rot="13500000" flipV="1">
              <a:off x="5059348" y="4582709"/>
              <a:ext cx="107098" cy="466589"/>
            </a:xfrm>
            <a:prstGeom prst="ellipse">
              <a:avLst/>
            </a:prstGeom>
            <a:solidFill>
              <a:schemeClr val="bg2">
                <a:lumMod val="90000"/>
                <a:lumOff val="10000"/>
              </a:schemeClr>
            </a:solidFill>
            <a:ln>
              <a:noFill/>
            </a:ln>
            <a:effectLst>
              <a:innerShdw blurRad="635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spTree>
    <p:extLst>
      <p:ext uri="{BB962C8B-B14F-4D97-AF65-F5344CB8AC3E}">
        <p14:creationId xmlns:p14="http://schemas.microsoft.com/office/powerpoint/2010/main" val="167456809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grpSp>
        <p:nvGrpSpPr>
          <p:cNvPr id="12" name="Group 11">
            <a:extLst>
              <a:ext uri="{FF2B5EF4-FFF2-40B4-BE49-F238E27FC236}">
                <a16:creationId xmlns:a16="http://schemas.microsoft.com/office/drawing/2014/main" id="{3BDBC526-6DCD-4FF6-8395-D8C22E46E527}"/>
              </a:ext>
            </a:extLst>
          </p:cNvPr>
          <p:cNvGrpSpPr/>
          <p:nvPr/>
        </p:nvGrpSpPr>
        <p:grpSpPr>
          <a:xfrm>
            <a:off x="613998" y="5334748"/>
            <a:ext cx="678135" cy="990000"/>
            <a:chOff x="10490969" y="1448827"/>
            <a:chExt cx="678135" cy="990000"/>
          </a:xfrm>
        </p:grpSpPr>
        <p:sp>
          <p:nvSpPr>
            <p:cNvPr id="13" name="Freeform: Shape 12">
              <a:extLst>
                <a:ext uri="{FF2B5EF4-FFF2-40B4-BE49-F238E27FC236}">
                  <a16:creationId xmlns:a16="http://schemas.microsoft.com/office/drawing/2014/main" id="{02ECB475-568C-47AC-B16D-2E202DEB2DE0}"/>
                </a:ext>
              </a:extLst>
            </p:cNvPr>
            <p:cNvSpPr>
              <a:spLocks noChangeAspect="1"/>
            </p:cNvSpPr>
            <p:nvPr/>
          </p:nvSpPr>
          <p:spPr>
            <a:xfrm rot="2700000" flipH="1" flipV="1">
              <a:off x="10268976" y="1743588"/>
              <a:ext cx="926985" cy="463493"/>
            </a:xfrm>
            <a:custGeom>
              <a:avLst/>
              <a:gdLst>
                <a:gd name="connsiteX0" fmla="*/ 1329373 w 2658746"/>
                <a:gd name="connsiteY0" fmla="*/ 0 h 1329373"/>
                <a:gd name="connsiteX1" fmla="*/ 2658746 w 2658746"/>
                <a:gd name="connsiteY1" fmla="*/ 1329373 h 1329373"/>
                <a:gd name="connsiteX2" fmla="*/ 1994059 w 2658746"/>
                <a:gd name="connsiteY2" fmla="*/ 1329373 h 1329373"/>
                <a:gd name="connsiteX3" fmla="*/ 1329373 w 2658746"/>
                <a:gd name="connsiteY3" fmla="*/ 664687 h 1329373"/>
                <a:gd name="connsiteX4" fmla="*/ 664687 w 2658746"/>
                <a:gd name="connsiteY4" fmla="*/ 1329373 h 1329373"/>
                <a:gd name="connsiteX5" fmla="*/ 0 w 2658746"/>
                <a:gd name="connsiteY5" fmla="*/ 1329373 h 1329373"/>
                <a:gd name="connsiteX6" fmla="*/ 1329373 w 2658746"/>
                <a:gd name="connsiteY6" fmla="*/ 0 h 13293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58746" h="1329373">
                  <a:moveTo>
                    <a:pt x="1329373" y="0"/>
                  </a:moveTo>
                  <a:cubicBezTo>
                    <a:pt x="2063565" y="0"/>
                    <a:pt x="2658746" y="595181"/>
                    <a:pt x="2658746" y="1329373"/>
                  </a:cubicBezTo>
                  <a:lnTo>
                    <a:pt x="1994059" y="1329373"/>
                  </a:lnTo>
                  <a:cubicBezTo>
                    <a:pt x="1994059" y="962277"/>
                    <a:pt x="1696469" y="664687"/>
                    <a:pt x="1329373" y="664687"/>
                  </a:cubicBezTo>
                  <a:cubicBezTo>
                    <a:pt x="962277" y="664687"/>
                    <a:pt x="664687" y="962277"/>
                    <a:pt x="664687" y="1329373"/>
                  </a:cubicBezTo>
                  <a:lnTo>
                    <a:pt x="0" y="1329373"/>
                  </a:lnTo>
                  <a:cubicBezTo>
                    <a:pt x="0" y="595181"/>
                    <a:pt x="595181" y="0"/>
                    <a:pt x="1329373" y="0"/>
                  </a:cubicBezTo>
                  <a:close/>
                </a:path>
              </a:pathLst>
            </a:custGeom>
            <a:solidFill>
              <a:schemeClr val="bg2"/>
            </a:solidFill>
            <a:ln>
              <a:noFill/>
            </a:ln>
            <a:effectLst>
              <a:innerShdw blurRad="127000" dist="50800" dir="13500000">
                <a:schemeClr val="accent1">
                  <a:lumMod val="40000"/>
                  <a:lumOff val="60000"/>
                  <a:alpha val="2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14" name="Oval 13">
              <a:extLst>
                <a:ext uri="{FF2B5EF4-FFF2-40B4-BE49-F238E27FC236}">
                  <a16:creationId xmlns:a16="http://schemas.microsoft.com/office/drawing/2014/main" id="{080D8764-525A-441E-B58F-068E82F09714}"/>
                </a:ext>
              </a:extLst>
            </p:cNvPr>
            <p:cNvSpPr/>
            <p:nvPr/>
          </p:nvSpPr>
          <p:spPr>
            <a:xfrm rot="8100000" flipH="1" flipV="1">
              <a:off x="11115555" y="1939340"/>
              <a:ext cx="53549" cy="233295"/>
            </a:xfrm>
            <a:prstGeom prst="ellipse">
              <a:avLst/>
            </a:prstGeom>
            <a:solidFill>
              <a:schemeClr val="bg2">
                <a:lumMod val="90000"/>
                <a:lumOff val="10000"/>
              </a:schemeClr>
            </a:solidFill>
            <a:ln>
              <a:noFill/>
            </a:ln>
            <a:effectLst>
              <a:innerShdw blurRad="635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5" name="Oval 14">
              <a:extLst>
                <a:ext uri="{FF2B5EF4-FFF2-40B4-BE49-F238E27FC236}">
                  <a16:creationId xmlns:a16="http://schemas.microsoft.com/office/drawing/2014/main" id="{11196109-6F2B-4738-B2FC-2CCC753AABD4}"/>
                </a:ext>
              </a:extLst>
            </p:cNvPr>
            <p:cNvSpPr/>
            <p:nvPr/>
          </p:nvSpPr>
          <p:spPr>
            <a:xfrm rot="8100000" flipH="1" flipV="1">
              <a:off x="10625042" y="1448827"/>
              <a:ext cx="53549" cy="233295"/>
            </a:xfrm>
            <a:prstGeom prst="ellipse">
              <a:avLst/>
            </a:prstGeom>
            <a:solidFill>
              <a:schemeClr val="bg2">
                <a:lumMod val="90000"/>
                <a:lumOff val="10000"/>
              </a:schemeClr>
            </a:solidFill>
            <a:ln>
              <a:noFill/>
            </a:ln>
            <a:effectLst>
              <a:innerShdw blurRad="635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6" name="Freeform: Shape 15">
              <a:extLst>
                <a:ext uri="{FF2B5EF4-FFF2-40B4-BE49-F238E27FC236}">
                  <a16:creationId xmlns:a16="http://schemas.microsoft.com/office/drawing/2014/main" id="{F7E468C2-69B8-470B-85E3-801A3CB1D7E2}"/>
                </a:ext>
              </a:extLst>
            </p:cNvPr>
            <p:cNvSpPr>
              <a:spLocks noChangeAspect="1"/>
            </p:cNvSpPr>
            <p:nvPr/>
          </p:nvSpPr>
          <p:spPr>
            <a:xfrm rot="2700000" flipH="1" flipV="1">
              <a:off x="10292519" y="1686748"/>
              <a:ext cx="926985" cy="530086"/>
            </a:xfrm>
            <a:custGeom>
              <a:avLst/>
              <a:gdLst>
                <a:gd name="connsiteX0" fmla="*/ 1329373 w 2658746"/>
                <a:gd name="connsiteY0" fmla="*/ 0 h 1329373"/>
                <a:gd name="connsiteX1" fmla="*/ 2658746 w 2658746"/>
                <a:gd name="connsiteY1" fmla="*/ 1329373 h 1329373"/>
                <a:gd name="connsiteX2" fmla="*/ 1994059 w 2658746"/>
                <a:gd name="connsiteY2" fmla="*/ 1329373 h 1329373"/>
                <a:gd name="connsiteX3" fmla="*/ 1329373 w 2658746"/>
                <a:gd name="connsiteY3" fmla="*/ 664687 h 1329373"/>
                <a:gd name="connsiteX4" fmla="*/ 664687 w 2658746"/>
                <a:gd name="connsiteY4" fmla="*/ 1329373 h 1329373"/>
                <a:gd name="connsiteX5" fmla="*/ 0 w 2658746"/>
                <a:gd name="connsiteY5" fmla="*/ 1329373 h 1329373"/>
                <a:gd name="connsiteX6" fmla="*/ 1329373 w 2658746"/>
                <a:gd name="connsiteY6" fmla="*/ 0 h 13293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58746" h="1329373">
                  <a:moveTo>
                    <a:pt x="1329373" y="0"/>
                  </a:moveTo>
                  <a:cubicBezTo>
                    <a:pt x="2063565" y="0"/>
                    <a:pt x="2658746" y="595181"/>
                    <a:pt x="2658746" y="1329373"/>
                  </a:cubicBezTo>
                  <a:lnTo>
                    <a:pt x="1994059" y="1329373"/>
                  </a:lnTo>
                  <a:cubicBezTo>
                    <a:pt x="1994059" y="962277"/>
                    <a:pt x="1696469" y="664687"/>
                    <a:pt x="1329373" y="664687"/>
                  </a:cubicBezTo>
                  <a:cubicBezTo>
                    <a:pt x="962277" y="664687"/>
                    <a:pt x="664687" y="962277"/>
                    <a:pt x="664687" y="1329373"/>
                  </a:cubicBezTo>
                  <a:lnTo>
                    <a:pt x="0" y="1329373"/>
                  </a:lnTo>
                  <a:cubicBezTo>
                    <a:pt x="0" y="595181"/>
                    <a:pt x="595181" y="0"/>
                    <a:pt x="1329373" y="0"/>
                  </a:cubicBezTo>
                  <a:close/>
                </a:path>
              </a:pathLst>
            </a:custGeom>
            <a:solidFill>
              <a:schemeClr val="bg2">
                <a:lumMod val="50000"/>
                <a:lumOff val="50000"/>
                <a:alpha val="20000"/>
              </a:schemeClr>
            </a:soli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grpSp>
      <p:sp>
        <p:nvSpPr>
          <p:cNvPr id="2" name="Title 1">
            <a:extLst>
              <a:ext uri="{FF2B5EF4-FFF2-40B4-BE49-F238E27FC236}">
                <a16:creationId xmlns:a16="http://schemas.microsoft.com/office/drawing/2014/main" id="{B1A4B040-51E3-4DA0-B21D-EEE173E7536F}"/>
              </a:ext>
            </a:extLst>
          </p:cNvPr>
          <p:cNvSpPr>
            <a:spLocks noGrp="1"/>
          </p:cNvSpPr>
          <p:nvPr>
            <p:ph type="title"/>
          </p:nvPr>
        </p:nvSpPr>
        <p:spPr>
          <a:xfrm>
            <a:off x="550862" y="549275"/>
            <a:ext cx="11091600" cy="1332000"/>
          </a:xfrm>
        </p:spPr>
        <p:txBody>
          <a:bodyPr vert="horz" wrap="square" lIns="0" tIns="0" rIns="0" bIns="0" rtlCol="0" anchor="t" anchorCtr="0">
            <a:normAutofit/>
          </a:bodyPr>
          <a:lstStyle>
            <a:lvl1pPr>
              <a:defRPr lang="en-US" dirty="0"/>
            </a:lvl1pPr>
          </a:lstStyle>
          <a:p>
            <a:pPr lvl="0">
              <a:lnSpc>
                <a:spcPct val="100000"/>
              </a:lnSpc>
            </a:pPr>
            <a:r>
              <a:rPr lang="en-US"/>
              <a:t>Click to edit Master title style</a:t>
            </a:r>
            <a:endParaRPr lang="en-US" dirty="0"/>
          </a:p>
        </p:txBody>
      </p:sp>
      <p:sp>
        <p:nvSpPr>
          <p:cNvPr id="3" name="Content Placeholder 2">
            <a:extLst>
              <a:ext uri="{FF2B5EF4-FFF2-40B4-BE49-F238E27FC236}">
                <a16:creationId xmlns:a16="http://schemas.microsoft.com/office/drawing/2014/main" id="{F8A2CD90-429B-4A55-B6C8-DD6CE6994118}"/>
              </a:ext>
            </a:extLst>
          </p:cNvPr>
          <p:cNvSpPr>
            <a:spLocks noGrp="1"/>
          </p:cNvSpPr>
          <p:nvPr>
            <p:ph idx="1"/>
          </p:nvPr>
        </p:nvSpPr>
        <p:spPr>
          <a:xfrm>
            <a:off x="550863" y="2113199"/>
            <a:ext cx="11090274" cy="39796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4D4EE704-5DCA-484E-85E0-0E3A7B1C5046}"/>
              </a:ext>
            </a:extLst>
          </p:cNvPr>
          <p:cNvSpPr>
            <a:spLocks noGrp="1"/>
          </p:cNvSpPr>
          <p:nvPr>
            <p:ph type="dt" sz="half" idx="10"/>
          </p:nvPr>
        </p:nvSpPr>
        <p:spPr/>
        <p:txBody>
          <a:bodyPr/>
          <a:lstStyle/>
          <a:p>
            <a:fld id="{6FE8C025-CD7A-4966-867E-81CF82B15267}" type="datetime2">
              <a:rPr lang="en-US" smtClean="0"/>
              <a:t>Friday, November 11, 2022</a:t>
            </a:fld>
            <a:endParaRPr lang="en-US"/>
          </a:p>
        </p:txBody>
      </p:sp>
      <p:sp>
        <p:nvSpPr>
          <p:cNvPr id="5" name="Footer Placeholder 4">
            <a:extLst>
              <a:ext uri="{FF2B5EF4-FFF2-40B4-BE49-F238E27FC236}">
                <a16:creationId xmlns:a16="http://schemas.microsoft.com/office/drawing/2014/main" id="{4CA69B66-1C18-44A2-93F7-97DED26F24AB}"/>
              </a:ext>
            </a:extLst>
          </p:cNvPr>
          <p:cNvSpPr>
            <a:spLocks noGrp="1"/>
          </p:cNvSpPr>
          <p:nvPr>
            <p:ph type="ftr" sz="quarter" idx="11"/>
          </p:nvPr>
        </p:nvSpPr>
        <p:spPr/>
        <p:txBody>
          <a:bodyPr/>
          <a:lstStyle/>
          <a:p>
            <a:r>
              <a:rPr lang="en-US"/>
              <a:t>Sample Footer</a:t>
            </a:r>
          </a:p>
        </p:txBody>
      </p:sp>
      <p:sp>
        <p:nvSpPr>
          <p:cNvPr id="6" name="Slide Number Placeholder 5">
            <a:extLst>
              <a:ext uri="{FF2B5EF4-FFF2-40B4-BE49-F238E27FC236}">
                <a16:creationId xmlns:a16="http://schemas.microsoft.com/office/drawing/2014/main" id="{7E44B5A0-66FA-433A-8DC5-C097C63B4DFC}"/>
              </a:ext>
            </a:extLst>
          </p:cNvPr>
          <p:cNvSpPr>
            <a:spLocks noGrp="1"/>
          </p:cNvSpPr>
          <p:nvPr>
            <p:ph type="sldNum" sz="quarter" idx="12"/>
          </p:nvPr>
        </p:nvSpPr>
        <p:spPr/>
        <p:txBody>
          <a:bodyPr/>
          <a:lstStyle/>
          <a:p>
            <a:fld id="{DBA1B0FB-D917-4C8C-928F-313BD683BF39}" type="slidenum">
              <a:rPr lang="en-US" smtClean="0"/>
              <a:t>‹#›</a:t>
            </a:fld>
            <a:endParaRPr lang="en-US"/>
          </a:p>
        </p:txBody>
      </p:sp>
    </p:spTree>
    <p:extLst>
      <p:ext uri="{BB962C8B-B14F-4D97-AF65-F5344CB8AC3E}">
        <p14:creationId xmlns:p14="http://schemas.microsoft.com/office/powerpoint/2010/main" val="9946751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grpSp>
        <p:nvGrpSpPr>
          <p:cNvPr id="48" name="Group 47">
            <a:extLst>
              <a:ext uri="{FF2B5EF4-FFF2-40B4-BE49-F238E27FC236}">
                <a16:creationId xmlns:a16="http://schemas.microsoft.com/office/drawing/2014/main" id="{4644CBB8-40B8-42F8-9172-07A476341DDA}"/>
              </a:ext>
            </a:extLst>
          </p:cNvPr>
          <p:cNvGrpSpPr/>
          <p:nvPr/>
        </p:nvGrpSpPr>
        <p:grpSpPr>
          <a:xfrm>
            <a:off x="356481" y="879007"/>
            <a:ext cx="734257" cy="760506"/>
            <a:chOff x="5243759" y="1363788"/>
            <a:chExt cx="734257" cy="760506"/>
          </a:xfrm>
        </p:grpSpPr>
        <p:sp>
          <p:nvSpPr>
            <p:cNvPr id="49" name="Freeform 5">
              <a:extLst>
                <a:ext uri="{FF2B5EF4-FFF2-40B4-BE49-F238E27FC236}">
                  <a16:creationId xmlns:a16="http://schemas.microsoft.com/office/drawing/2014/main" id="{35CE073E-302A-4AA7-98C7-8667DDDCFA18}"/>
                </a:ext>
              </a:extLst>
            </p:cNvPr>
            <p:cNvSpPr>
              <a:spLocks/>
            </p:cNvSpPr>
            <p:nvPr/>
          </p:nvSpPr>
          <p:spPr bwMode="auto">
            <a:xfrm rot="1800000">
              <a:off x="5356930" y="1363788"/>
              <a:ext cx="621086" cy="364601"/>
            </a:xfrm>
            <a:custGeom>
              <a:avLst/>
              <a:gdLst>
                <a:gd name="T0" fmla="*/ 266 w 540"/>
                <a:gd name="T1" fmla="*/ 0 h 317"/>
                <a:gd name="T2" fmla="*/ 0 w 540"/>
                <a:gd name="T3" fmla="*/ 158 h 317"/>
                <a:gd name="T4" fmla="*/ 266 w 540"/>
                <a:gd name="T5" fmla="*/ 317 h 317"/>
                <a:gd name="T6" fmla="*/ 540 w 540"/>
                <a:gd name="T7" fmla="*/ 158 h 317"/>
                <a:gd name="T8" fmla="*/ 266 w 540"/>
                <a:gd name="T9" fmla="*/ 0 h 317"/>
              </a:gdLst>
              <a:ahLst/>
              <a:cxnLst>
                <a:cxn ang="0">
                  <a:pos x="T0" y="T1"/>
                </a:cxn>
                <a:cxn ang="0">
                  <a:pos x="T2" y="T3"/>
                </a:cxn>
                <a:cxn ang="0">
                  <a:pos x="T4" y="T5"/>
                </a:cxn>
                <a:cxn ang="0">
                  <a:pos x="T6" y="T7"/>
                </a:cxn>
                <a:cxn ang="0">
                  <a:pos x="T8" y="T9"/>
                </a:cxn>
              </a:cxnLst>
              <a:rect l="0" t="0" r="r" b="b"/>
              <a:pathLst>
                <a:path w="540" h="317">
                  <a:moveTo>
                    <a:pt x="266" y="0"/>
                  </a:moveTo>
                  <a:lnTo>
                    <a:pt x="0" y="158"/>
                  </a:lnTo>
                  <a:lnTo>
                    <a:pt x="266" y="317"/>
                  </a:lnTo>
                  <a:lnTo>
                    <a:pt x="540" y="158"/>
                  </a:lnTo>
                  <a:lnTo>
                    <a:pt x="266" y="0"/>
                  </a:lnTo>
                  <a:close/>
                </a:path>
              </a:pathLst>
            </a:custGeom>
            <a:gradFill flip="none" rotWithShape="1">
              <a:gsLst>
                <a:gs pos="20000">
                  <a:schemeClr val="bg2">
                    <a:lumMod val="90000"/>
                    <a:lumOff val="10000"/>
                    <a:alpha val="20000"/>
                  </a:schemeClr>
                </a:gs>
                <a:gs pos="100000">
                  <a:schemeClr val="accent1">
                    <a:lumMod val="60000"/>
                    <a:lumOff val="40000"/>
                    <a:alpha val="20000"/>
                  </a:schemeClr>
                </a:gs>
              </a:gsLst>
              <a:lin ang="0" scaled="0"/>
              <a:tileRect/>
            </a:gradFill>
            <a:ln>
              <a:noFill/>
            </a:ln>
            <a:effectLst>
              <a:innerShdw blurRad="254000">
                <a:schemeClr val="bg2">
                  <a:lumMod val="90000"/>
                  <a:lumOff val="1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50" name="Freeform 6">
              <a:extLst>
                <a:ext uri="{FF2B5EF4-FFF2-40B4-BE49-F238E27FC236}">
                  <a16:creationId xmlns:a16="http://schemas.microsoft.com/office/drawing/2014/main" id="{4FD1AE2F-DD70-4E93-B905-E052A23F0B1C}"/>
                </a:ext>
              </a:extLst>
            </p:cNvPr>
            <p:cNvSpPr>
              <a:spLocks/>
            </p:cNvSpPr>
            <p:nvPr/>
          </p:nvSpPr>
          <p:spPr bwMode="auto">
            <a:xfrm rot="1800000">
              <a:off x="5243759" y="1430747"/>
              <a:ext cx="305942" cy="538275"/>
            </a:xfrm>
            <a:custGeom>
              <a:avLst/>
              <a:gdLst>
                <a:gd name="T0" fmla="*/ 266 w 266"/>
                <a:gd name="T1" fmla="*/ 468 h 468"/>
                <a:gd name="T2" fmla="*/ 0 w 266"/>
                <a:gd name="T3" fmla="*/ 310 h 468"/>
                <a:gd name="T4" fmla="*/ 0 w 266"/>
                <a:gd name="T5" fmla="*/ 310 h 468"/>
                <a:gd name="T6" fmla="*/ 0 w 266"/>
                <a:gd name="T7" fmla="*/ 0 h 468"/>
                <a:gd name="T8" fmla="*/ 0 w 266"/>
                <a:gd name="T9" fmla="*/ 0 h 468"/>
                <a:gd name="T10" fmla="*/ 266 w 266"/>
                <a:gd name="T11" fmla="*/ 159 h 468"/>
                <a:gd name="T12" fmla="*/ 266 w 266"/>
                <a:gd name="T13" fmla="*/ 468 h 468"/>
              </a:gdLst>
              <a:ahLst/>
              <a:cxnLst>
                <a:cxn ang="0">
                  <a:pos x="T0" y="T1"/>
                </a:cxn>
                <a:cxn ang="0">
                  <a:pos x="T2" y="T3"/>
                </a:cxn>
                <a:cxn ang="0">
                  <a:pos x="T4" y="T5"/>
                </a:cxn>
                <a:cxn ang="0">
                  <a:pos x="T6" y="T7"/>
                </a:cxn>
                <a:cxn ang="0">
                  <a:pos x="T8" y="T9"/>
                </a:cxn>
                <a:cxn ang="0">
                  <a:pos x="T10" y="T11"/>
                </a:cxn>
                <a:cxn ang="0">
                  <a:pos x="T12" y="T13"/>
                </a:cxn>
              </a:cxnLst>
              <a:rect l="0" t="0" r="r" b="b"/>
              <a:pathLst>
                <a:path w="266" h="468">
                  <a:moveTo>
                    <a:pt x="266" y="468"/>
                  </a:moveTo>
                  <a:lnTo>
                    <a:pt x="0" y="310"/>
                  </a:lnTo>
                  <a:lnTo>
                    <a:pt x="0" y="310"/>
                  </a:lnTo>
                  <a:lnTo>
                    <a:pt x="0" y="0"/>
                  </a:lnTo>
                  <a:lnTo>
                    <a:pt x="0" y="0"/>
                  </a:lnTo>
                  <a:lnTo>
                    <a:pt x="266" y="159"/>
                  </a:lnTo>
                  <a:lnTo>
                    <a:pt x="266" y="468"/>
                  </a:lnTo>
                  <a:close/>
                </a:path>
              </a:pathLst>
            </a:custGeom>
            <a:gradFill flip="none" rotWithShape="1">
              <a:gsLst>
                <a:gs pos="20000">
                  <a:schemeClr val="bg2">
                    <a:lumMod val="90000"/>
                    <a:lumOff val="10000"/>
                    <a:alpha val="20000"/>
                  </a:schemeClr>
                </a:gs>
                <a:gs pos="100000">
                  <a:schemeClr val="accent1">
                    <a:lumMod val="60000"/>
                    <a:lumOff val="40000"/>
                    <a:alpha val="20000"/>
                  </a:schemeClr>
                </a:gs>
              </a:gsLst>
              <a:lin ang="19800000" scaled="0"/>
              <a:tileRect/>
            </a:gradFill>
            <a:ln>
              <a:noFill/>
            </a:ln>
            <a:effectLst>
              <a:innerShdw blurRad="254000">
                <a:schemeClr val="bg2">
                  <a:lumMod val="90000"/>
                  <a:lumOff val="1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51" name="Freeform 8">
              <a:extLst>
                <a:ext uri="{FF2B5EF4-FFF2-40B4-BE49-F238E27FC236}">
                  <a16:creationId xmlns:a16="http://schemas.microsoft.com/office/drawing/2014/main" id="{E8D529E5-8838-47F0-98A4-2D46F11E499C}"/>
                </a:ext>
              </a:extLst>
            </p:cNvPr>
            <p:cNvSpPr>
              <a:spLocks/>
            </p:cNvSpPr>
            <p:nvPr/>
          </p:nvSpPr>
          <p:spPr bwMode="auto">
            <a:xfrm rot="1800000">
              <a:off x="5508097" y="1586019"/>
              <a:ext cx="315144" cy="538275"/>
            </a:xfrm>
            <a:custGeom>
              <a:avLst/>
              <a:gdLst>
                <a:gd name="T0" fmla="*/ 274 w 274"/>
                <a:gd name="T1" fmla="*/ 0 h 468"/>
                <a:gd name="T2" fmla="*/ 274 w 274"/>
                <a:gd name="T3" fmla="*/ 310 h 468"/>
                <a:gd name="T4" fmla="*/ 274 w 274"/>
                <a:gd name="T5" fmla="*/ 310 h 468"/>
                <a:gd name="T6" fmla="*/ 0 w 274"/>
                <a:gd name="T7" fmla="*/ 468 h 468"/>
                <a:gd name="T8" fmla="*/ 0 w 274"/>
                <a:gd name="T9" fmla="*/ 159 h 468"/>
                <a:gd name="T10" fmla="*/ 274 w 274"/>
                <a:gd name="T11" fmla="*/ 0 h 468"/>
                <a:gd name="T12" fmla="*/ 274 w 274"/>
                <a:gd name="T13" fmla="*/ 0 h 468"/>
              </a:gdLst>
              <a:ahLst/>
              <a:cxnLst>
                <a:cxn ang="0">
                  <a:pos x="T0" y="T1"/>
                </a:cxn>
                <a:cxn ang="0">
                  <a:pos x="T2" y="T3"/>
                </a:cxn>
                <a:cxn ang="0">
                  <a:pos x="T4" y="T5"/>
                </a:cxn>
                <a:cxn ang="0">
                  <a:pos x="T6" y="T7"/>
                </a:cxn>
                <a:cxn ang="0">
                  <a:pos x="T8" y="T9"/>
                </a:cxn>
                <a:cxn ang="0">
                  <a:pos x="T10" y="T11"/>
                </a:cxn>
                <a:cxn ang="0">
                  <a:pos x="T12" y="T13"/>
                </a:cxn>
              </a:cxnLst>
              <a:rect l="0" t="0" r="r" b="b"/>
              <a:pathLst>
                <a:path w="274" h="468">
                  <a:moveTo>
                    <a:pt x="274" y="0"/>
                  </a:moveTo>
                  <a:lnTo>
                    <a:pt x="274" y="310"/>
                  </a:lnTo>
                  <a:lnTo>
                    <a:pt x="274" y="310"/>
                  </a:lnTo>
                  <a:lnTo>
                    <a:pt x="0" y="468"/>
                  </a:lnTo>
                  <a:lnTo>
                    <a:pt x="0" y="159"/>
                  </a:lnTo>
                  <a:lnTo>
                    <a:pt x="274" y="0"/>
                  </a:lnTo>
                  <a:lnTo>
                    <a:pt x="274" y="0"/>
                  </a:lnTo>
                  <a:close/>
                </a:path>
              </a:pathLst>
            </a:custGeom>
            <a:gradFill flip="none" rotWithShape="1">
              <a:gsLst>
                <a:gs pos="20000">
                  <a:schemeClr val="bg2">
                    <a:lumMod val="90000"/>
                    <a:lumOff val="10000"/>
                    <a:alpha val="20000"/>
                  </a:schemeClr>
                </a:gs>
                <a:gs pos="100000">
                  <a:schemeClr val="accent1">
                    <a:lumMod val="60000"/>
                    <a:lumOff val="40000"/>
                    <a:alpha val="20000"/>
                  </a:schemeClr>
                </a:gs>
              </a:gsLst>
              <a:lin ang="18000000" scaled="0"/>
              <a:tileRect/>
            </a:gradFill>
            <a:ln>
              <a:noFill/>
            </a:ln>
            <a:effectLst>
              <a:innerShdw blurRad="254000">
                <a:schemeClr val="accent1">
                  <a:lumMod val="60000"/>
                  <a:lumOff val="40000"/>
                  <a:alpha val="6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sp>
        <p:nvSpPr>
          <p:cNvPr id="2" name="Title 1">
            <a:extLst>
              <a:ext uri="{FF2B5EF4-FFF2-40B4-BE49-F238E27FC236}">
                <a16:creationId xmlns:a16="http://schemas.microsoft.com/office/drawing/2014/main" id="{45DA2564-D3DB-48AD-83F0-6CC6B5743960}"/>
              </a:ext>
            </a:extLst>
          </p:cNvPr>
          <p:cNvSpPr>
            <a:spLocks noGrp="1"/>
          </p:cNvSpPr>
          <p:nvPr>
            <p:ph type="title"/>
          </p:nvPr>
        </p:nvSpPr>
        <p:spPr>
          <a:xfrm>
            <a:off x="563563" y="474345"/>
            <a:ext cx="11077574" cy="2954655"/>
          </a:xfrm>
        </p:spPr>
        <p:txBody>
          <a:bodyPr vert="horz" wrap="square" lIns="0" tIns="0" rIns="0" bIns="0" rtlCol="0" anchor="b" anchorCtr="0">
            <a:normAutofit/>
          </a:bodyPr>
          <a:lstStyle>
            <a:lvl1pPr>
              <a:defRPr lang="en-US" sz="6400" dirty="0"/>
            </a:lvl1pPr>
          </a:lstStyle>
          <a:p>
            <a:pPr lvl="0">
              <a:lnSpc>
                <a:spcPct val="100000"/>
              </a:lnSpc>
            </a:pPr>
            <a:r>
              <a:rPr lang="en-US"/>
              <a:t>Click to edit Master title style</a:t>
            </a:r>
            <a:endParaRPr lang="en-US" dirty="0"/>
          </a:p>
        </p:txBody>
      </p:sp>
      <p:sp>
        <p:nvSpPr>
          <p:cNvPr id="4" name="Date Placeholder 3">
            <a:extLst>
              <a:ext uri="{FF2B5EF4-FFF2-40B4-BE49-F238E27FC236}">
                <a16:creationId xmlns:a16="http://schemas.microsoft.com/office/drawing/2014/main" id="{56403DDF-462A-45CE-931B-010AB4F73C3F}"/>
              </a:ext>
            </a:extLst>
          </p:cNvPr>
          <p:cNvSpPr>
            <a:spLocks noGrp="1"/>
          </p:cNvSpPr>
          <p:nvPr>
            <p:ph type="dt" sz="half" idx="10"/>
          </p:nvPr>
        </p:nvSpPr>
        <p:spPr/>
        <p:txBody>
          <a:bodyPr/>
          <a:lstStyle/>
          <a:p>
            <a:fld id="{FE809929-0719-4517-94D6-FDF7F99E70F6}" type="datetime2">
              <a:rPr lang="en-US" smtClean="0"/>
              <a:t>Friday, November 11, 2022</a:t>
            </a:fld>
            <a:endParaRPr lang="en-US"/>
          </a:p>
        </p:txBody>
      </p:sp>
      <p:sp>
        <p:nvSpPr>
          <p:cNvPr id="5" name="Footer Placeholder 4">
            <a:extLst>
              <a:ext uri="{FF2B5EF4-FFF2-40B4-BE49-F238E27FC236}">
                <a16:creationId xmlns:a16="http://schemas.microsoft.com/office/drawing/2014/main" id="{39E10702-2ACF-4768-9E91-8CB87B89594D}"/>
              </a:ext>
            </a:extLst>
          </p:cNvPr>
          <p:cNvSpPr>
            <a:spLocks noGrp="1"/>
          </p:cNvSpPr>
          <p:nvPr>
            <p:ph type="ftr" sz="quarter" idx="11"/>
          </p:nvPr>
        </p:nvSpPr>
        <p:spPr/>
        <p:txBody>
          <a:bodyPr/>
          <a:lstStyle/>
          <a:p>
            <a:r>
              <a:rPr lang="en-US"/>
              <a:t>Sample Footer</a:t>
            </a:r>
          </a:p>
        </p:txBody>
      </p:sp>
      <p:sp>
        <p:nvSpPr>
          <p:cNvPr id="6" name="Slide Number Placeholder 5">
            <a:extLst>
              <a:ext uri="{FF2B5EF4-FFF2-40B4-BE49-F238E27FC236}">
                <a16:creationId xmlns:a16="http://schemas.microsoft.com/office/drawing/2014/main" id="{E8DFA722-391E-4FCF-8E15-0D7E2EC02B63}"/>
              </a:ext>
            </a:extLst>
          </p:cNvPr>
          <p:cNvSpPr>
            <a:spLocks noGrp="1"/>
          </p:cNvSpPr>
          <p:nvPr>
            <p:ph type="sldNum" sz="quarter" idx="12"/>
          </p:nvPr>
        </p:nvSpPr>
        <p:spPr/>
        <p:txBody>
          <a:bodyPr/>
          <a:lstStyle/>
          <a:p>
            <a:fld id="{DBA1B0FB-D917-4C8C-928F-313BD683BF39}" type="slidenum">
              <a:rPr lang="en-US" smtClean="0"/>
              <a:t>‹#›</a:t>
            </a:fld>
            <a:endParaRPr lang="en-US"/>
          </a:p>
        </p:txBody>
      </p:sp>
      <p:sp>
        <p:nvSpPr>
          <p:cNvPr id="3" name="Text Placeholder 2">
            <a:extLst>
              <a:ext uri="{FF2B5EF4-FFF2-40B4-BE49-F238E27FC236}">
                <a16:creationId xmlns:a16="http://schemas.microsoft.com/office/drawing/2014/main" id="{76EEA752-36DA-440B-8747-0EB2914080EE}"/>
              </a:ext>
            </a:extLst>
          </p:cNvPr>
          <p:cNvSpPr>
            <a:spLocks noGrp="1"/>
          </p:cNvSpPr>
          <p:nvPr>
            <p:ph type="body" idx="1"/>
          </p:nvPr>
        </p:nvSpPr>
        <p:spPr>
          <a:xfrm>
            <a:off x="566271" y="3629772"/>
            <a:ext cx="11074866" cy="2678953"/>
          </a:xfrm>
        </p:spPr>
        <p:txBody>
          <a:bodyPr>
            <a:normAutofit/>
          </a:bodyPr>
          <a:lstStyle>
            <a:lvl1pPr marL="0" indent="0">
              <a:lnSpc>
                <a:spcPct val="110000"/>
              </a:lnSpc>
              <a:spcBef>
                <a:spcPts val="0"/>
              </a:spcBef>
              <a:buNone/>
              <a:defRPr sz="2400">
                <a:solidFill>
                  <a:schemeClr val="tx1">
                    <a:alpha val="8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1" name="Freeform: Shape 40">
            <a:extLst>
              <a:ext uri="{FF2B5EF4-FFF2-40B4-BE49-F238E27FC236}">
                <a16:creationId xmlns:a16="http://schemas.microsoft.com/office/drawing/2014/main" id="{0BCC02B0-8581-4752-B7BC-3CE1EF17B9F7}"/>
              </a:ext>
            </a:extLst>
          </p:cNvPr>
          <p:cNvSpPr>
            <a:spLocks noChangeAspect="1"/>
          </p:cNvSpPr>
          <p:nvPr/>
        </p:nvSpPr>
        <p:spPr>
          <a:xfrm rot="18900000">
            <a:off x="11209132" y="4448189"/>
            <a:ext cx="999200" cy="1262947"/>
          </a:xfrm>
          <a:custGeom>
            <a:avLst/>
            <a:gdLst>
              <a:gd name="connsiteX0" fmla="*/ 540000 w 999200"/>
              <a:gd name="connsiteY0" fmla="*/ 0 h 1262947"/>
              <a:gd name="connsiteX1" fmla="*/ 999200 w 999200"/>
              <a:gd name="connsiteY1" fmla="*/ 815317 h 1262947"/>
              <a:gd name="connsiteX2" fmla="*/ 552185 w 999200"/>
              <a:gd name="connsiteY2" fmla="*/ 1262333 h 1262947"/>
              <a:gd name="connsiteX3" fmla="*/ 540000 w 999200"/>
              <a:gd name="connsiteY3" fmla="*/ 1262947 h 1262947"/>
              <a:gd name="connsiteX4" fmla="*/ 0 w 999200"/>
              <a:gd name="connsiteY4" fmla="*/ 992947 h 1262947"/>
              <a:gd name="connsiteX5" fmla="*/ 10971 w 999200"/>
              <a:gd name="connsiteY5" fmla="*/ 938533 h 1262947"/>
              <a:gd name="connsiteX6" fmla="*/ 15626 w 999200"/>
              <a:gd name="connsiteY6" fmla="*/ 931034 h 12629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99200" h="1262947">
                <a:moveTo>
                  <a:pt x="540000" y="0"/>
                </a:moveTo>
                <a:lnTo>
                  <a:pt x="999200" y="815317"/>
                </a:lnTo>
                <a:lnTo>
                  <a:pt x="552185" y="1262333"/>
                </a:lnTo>
                <a:lnTo>
                  <a:pt x="540000" y="1262947"/>
                </a:lnTo>
                <a:cubicBezTo>
                  <a:pt x="241766" y="1262947"/>
                  <a:pt x="0" y="1142064"/>
                  <a:pt x="0" y="992947"/>
                </a:cubicBezTo>
                <a:cubicBezTo>
                  <a:pt x="0" y="974307"/>
                  <a:pt x="3778" y="956109"/>
                  <a:pt x="10971" y="938533"/>
                </a:cubicBezTo>
                <a:lnTo>
                  <a:pt x="15626" y="931034"/>
                </a:lnTo>
                <a:close/>
              </a:path>
            </a:pathLst>
          </a:custGeom>
          <a:gradFill>
            <a:gsLst>
              <a:gs pos="60000">
                <a:schemeClr val="bg2">
                  <a:lumMod val="90000"/>
                  <a:lumOff val="10000"/>
                </a:schemeClr>
              </a:gs>
              <a:gs pos="30000">
                <a:schemeClr val="bg2">
                  <a:lumMod val="90000"/>
                  <a:lumOff val="10000"/>
                </a:schemeClr>
              </a:gs>
              <a:gs pos="40000">
                <a:schemeClr val="bg2">
                  <a:lumMod val="75000"/>
                  <a:lumOff val="25000"/>
                </a:schemeClr>
              </a:gs>
              <a:gs pos="100000">
                <a:schemeClr val="bg2"/>
              </a:gs>
            </a:gsLst>
            <a:lin ang="10200000" scaled="0"/>
          </a:gradFill>
          <a:ln>
            <a:noFill/>
          </a:ln>
          <a:effectLst>
            <a:innerShdw blurRad="254000" dist="101600" dir="4200000">
              <a:schemeClr val="accent1">
                <a:lumMod val="60000"/>
                <a:lumOff val="40000"/>
                <a:alpha val="4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43" name="Freeform: Shape 42">
            <a:extLst>
              <a:ext uri="{FF2B5EF4-FFF2-40B4-BE49-F238E27FC236}">
                <a16:creationId xmlns:a16="http://schemas.microsoft.com/office/drawing/2014/main" id="{EA0FF4DB-8180-4D26-AEAE-7ECDB670F71D}"/>
              </a:ext>
            </a:extLst>
          </p:cNvPr>
          <p:cNvSpPr/>
          <p:nvPr/>
        </p:nvSpPr>
        <p:spPr>
          <a:xfrm rot="2700000">
            <a:off x="11686937" y="4853516"/>
            <a:ext cx="540000" cy="978284"/>
          </a:xfrm>
          <a:custGeom>
            <a:avLst/>
            <a:gdLst>
              <a:gd name="connsiteX0" fmla="*/ 113288 w 540000"/>
              <a:gd name="connsiteY0" fmla="*/ 0 h 978284"/>
              <a:gd name="connsiteX1" fmla="*/ 539386 w 540000"/>
              <a:gd name="connsiteY1" fmla="*/ 426099 h 978284"/>
              <a:gd name="connsiteX2" fmla="*/ 540000 w 540000"/>
              <a:gd name="connsiteY2" fmla="*/ 438284 h 978284"/>
              <a:gd name="connsiteX3" fmla="*/ 270000 w 540000"/>
              <a:gd name="connsiteY3" fmla="*/ 978284 h 978284"/>
              <a:gd name="connsiteX4" fmla="*/ 0 w 540000"/>
              <a:gd name="connsiteY4" fmla="*/ 438284 h 978284"/>
              <a:gd name="connsiteX5" fmla="*/ 79081 w 540000"/>
              <a:gd name="connsiteY5" fmla="*/ 56446 h 9782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40000" h="978284">
                <a:moveTo>
                  <a:pt x="113288" y="0"/>
                </a:moveTo>
                <a:lnTo>
                  <a:pt x="539386" y="426099"/>
                </a:lnTo>
                <a:lnTo>
                  <a:pt x="540000" y="438284"/>
                </a:lnTo>
                <a:cubicBezTo>
                  <a:pt x="540000" y="736518"/>
                  <a:pt x="419117" y="978284"/>
                  <a:pt x="270000" y="978284"/>
                </a:cubicBezTo>
                <a:cubicBezTo>
                  <a:pt x="120883" y="978284"/>
                  <a:pt x="0" y="736518"/>
                  <a:pt x="0" y="438284"/>
                </a:cubicBezTo>
                <a:cubicBezTo>
                  <a:pt x="0" y="289167"/>
                  <a:pt x="30220" y="154167"/>
                  <a:pt x="79081" y="56446"/>
                </a:cubicBezTo>
                <a:close/>
              </a:path>
            </a:pathLst>
          </a:custGeom>
          <a:solidFill>
            <a:schemeClr val="bg2">
              <a:lumMod val="90000"/>
              <a:lumOff val="10000"/>
            </a:schemeClr>
          </a:solidFill>
          <a:ln>
            <a:noFill/>
          </a:ln>
          <a:effectLst>
            <a:innerShdw blurRad="12700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Tree>
    <p:extLst>
      <p:ext uri="{BB962C8B-B14F-4D97-AF65-F5344CB8AC3E}">
        <p14:creationId xmlns:p14="http://schemas.microsoft.com/office/powerpoint/2010/main" val="298422681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2" name="Oval 21">
            <a:extLst>
              <a:ext uri="{FF2B5EF4-FFF2-40B4-BE49-F238E27FC236}">
                <a16:creationId xmlns:a16="http://schemas.microsoft.com/office/drawing/2014/main" id="{94729CA3-91C4-4A89-9448-A2F0E409177A}"/>
              </a:ext>
            </a:extLst>
          </p:cNvPr>
          <p:cNvSpPr>
            <a:spLocks noChangeAspect="1"/>
          </p:cNvSpPr>
          <p:nvPr/>
        </p:nvSpPr>
        <p:spPr>
          <a:xfrm>
            <a:off x="11069864" y="333375"/>
            <a:ext cx="360000" cy="360000"/>
          </a:xfrm>
          <a:prstGeom prst="ellipse">
            <a:avLst/>
          </a:prstGeom>
          <a:gradFill flip="none" rotWithShape="1">
            <a:gsLst>
              <a:gs pos="100000">
                <a:schemeClr val="bg2">
                  <a:lumMod val="50000"/>
                  <a:lumOff val="50000"/>
                </a:schemeClr>
              </a:gs>
              <a:gs pos="60000">
                <a:schemeClr val="bg2"/>
              </a:gs>
            </a:gsLst>
            <a:path path="circle">
              <a:fillToRect l="100000" b="100000"/>
            </a:path>
            <a:tileRect t="-100000" r="-100000"/>
          </a:gradFill>
          <a:ln>
            <a:noFill/>
          </a:ln>
          <a:effectLst>
            <a:innerShdw blurRad="127000" dist="63500" dir="2700000">
              <a:schemeClr val="accent1">
                <a:lumMod val="60000"/>
                <a:lumOff val="40000"/>
                <a:alpha val="20000"/>
              </a:schemeClr>
            </a:innerShd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nvGrpSpPr>
          <p:cNvPr id="13" name="Group 12">
            <a:extLst>
              <a:ext uri="{FF2B5EF4-FFF2-40B4-BE49-F238E27FC236}">
                <a16:creationId xmlns:a16="http://schemas.microsoft.com/office/drawing/2014/main" id="{168347B7-45FA-4A01-924D-DC385B720B3E}"/>
              </a:ext>
            </a:extLst>
          </p:cNvPr>
          <p:cNvGrpSpPr/>
          <p:nvPr/>
        </p:nvGrpSpPr>
        <p:grpSpPr>
          <a:xfrm>
            <a:off x="331786" y="5528198"/>
            <a:ext cx="631474" cy="667800"/>
            <a:chOff x="2994153" y="1378666"/>
            <a:chExt cx="631474" cy="667800"/>
          </a:xfrm>
        </p:grpSpPr>
        <p:sp>
          <p:nvSpPr>
            <p:cNvPr id="20" name="Freeform: Shape 19">
              <a:extLst>
                <a:ext uri="{FF2B5EF4-FFF2-40B4-BE49-F238E27FC236}">
                  <a16:creationId xmlns:a16="http://schemas.microsoft.com/office/drawing/2014/main" id="{31167DA1-25D1-4E60-A62E-42B6F56A96EC}"/>
                </a:ext>
              </a:extLst>
            </p:cNvPr>
            <p:cNvSpPr>
              <a:spLocks noChangeAspect="1"/>
            </p:cNvSpPr>
            <p:nvPr/>
          </p:nvSpPr>
          <p:spPr>
            <a:xfrm rot="2700000">
              <a:off x="3039890" y="1332929"/>
              <a:ext cx="540000" cy="631474"/>
            </a:xfrm>
            <a:custGeom>
              <a:avLst/>
              <a:gdLst>
                <a:gd name="connsiteX0" fmla="*/ 540000 w 1080000"/>
                <a:gd name="connsiteY0" fmla="*/ 0 h 1262947"/>
                <a:gd name="connsiteX1" fmla="*/ 1080000 w 1080000"/>
                <a:gd name="connsiteY1" fmla="*/ 931034 h 1262947"/>
                <a:gd name="connsiteX2" fmla="*/ 1064374 w 1080000"/>
                <a:gd name="connsiteY2" fmla="*/ 931034 h 1262947"/>
                <a:gd name="connsiteX3" fmla="*/ 1069029 w 1080000"/>
                <a:gd name="connsiteY3" fmla="*/ 938533 h 1262947"/>
                <a:gd name="connsiteX4" fmla="*/ 1080000 w 1080000"/>
                <a:gd name="connsiteY4" fmla="*/ 992947 h 1262947"/>
                <a:gd name="connsiteX5" fmla="*/ 540000 w 1080000"/>
                <a:gd name="connsiteY5" fmla="*/ 1262947 h 1262947"/>
                <a:gd name="connsiteX6" fmla="*/ 0 w 1080000"/>
                <a:gd name="connsiteY6" fmla="*/ 992947 h 1262947"/>
                <a:gd name="connsiteX7" fmla="*/ 10971 w 1080000"/>
                <a:gd name="connsiteY7" fmla="*/ 938533 h 1262947"/>
                <a:gd name="connsiteX8" fmla="*/ 15626 w 1080000"/>
                <a:gd name="connsiteY8" fmla="*/ 931034 h 1262947"/>
                <a:gd name="connsiteX9" fmla="*/ 0 w 1080000"/>
                <a:gd name="connsiteY9" fmla="*/ 931034 h 1262947"/>
                <a:gd name="connsiteX0" fmla="*/ 540000 w 1080000"/>
                <a:gd name="connsiteY0" fmla="*/ 0 h 1262947"/>
                <a:gd name="connsiteX1" fmla="*/ 1080000 w 1080000"/>
                <a:gd name="connsiteY1" fmla="*/ 931034 h 1262947"/>
                <a:gd name="connsiteX2" fmla="*/ 1064374 w 1080000"/>
                <a:gd name="connsiteY2" fmla="*/ 931034 h 1262947"/>
                <a:gd name="connsiteX3" fmla="*/ 1069029 w 1080000"/>
                <a:gd name="connsiteY3" fmla="*/ 938533 h 1262947"/>
                <a:gd name="connsiteX4" fmla="*/ 1080000 w 1080000"/>
                <a:gd name="connsiteY4" fmla="*/ 992947 h 1262947"/>
                <a:gd name="connsiteX5" fmla="*/ 540000 w 1080000"/>
                <a:gd name="connsiteY5" fmla="*/ 1262947 h 1262947"/>
                <a:gd name="connsiteX6" fmla="*/ 0 w 1080000"/>
                <a:gd name="connsiteY6" fmla="*/ 992947 h 1262947"/>
                <a:gd name="connsiteX7" fmla="*/ 10971 w 1080000"/>
                <a:gd name="connsiteY7" fmla="*/ 938533 h 1262947"/>
                <a:gd name="connsiteX8" fmla="*/ 15626 w 1080000"/>
                <a:gd name="connsiteY8" fmla="*/ 931034 h 1262947"/>
                <a:gd name="connsiteX9" fmla="*/ 540000 w 1080000"/>
                <a:gd name="connsiteY9" fmla="*/ 0 h 1262947"/>
                <a:gd name="connsiteX0" fmla="*/ 540000 w 1080000"/>
                <a:gd name="connsiteY0" fmla="*/ 0 h 1262947"/>
                <a:gd name="connsiteX1" fmla="*/ 1064374 w 1080000"/>
                <a:gd name="connsiteY1" fmla="*/ 931034 h 1262947"/>
                <a:gd name="connsiteX2" fmla="*/ 1069029 w 1080000"/>
                <a:gd name="connsiteY2" fmla="*/ 938533 h 1262947"/>
                <a:gd name="connsiteX3" fmla="*/ 1080000 w 1080000"/>
                <a:gd name="connsiteY3" fmla="*/ 992947 h 1262947"/>
                <a:gd name="connsiteX4" fmla="*/ 540000 w 1080000"/>
                <a:gd name="connsiteY4" fmla="*/ 1262947 h 1262947"/>
                <a:gd name="connsiteX5" fmla="*/ 0 w 1080000"/>
                <a:gd name="connsiteY5" fmla="*/ 992947 h 1262947"/>
                <a:gd name="connsiteX6" fmla="*/ 10971 w 1080000"/>
                <a:gd name="connsiteY6" fmla="*/ 938533 h 1262947"/>
                <a:gd name="connsiteX7" fmla="*/ 15626 w 1080000"/>
                <a:gd name="connsiteY7" fmla="*/ 931034 h 1262947"/>
                <a:gd name="connsiteX8" fmla="*/ 540000 w 1080000"/>
                <a:gd name="connsiteY8" fmla="*/ 0 h 12629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80000" h="1262947">
                  <a:moveTo>
                    <a:pt x="540000" y="0"/>
                  </a:moveTo>
                  <a:lnTo>
                    <a:pt x="1064374" y="931034"/>
                  </a:lnTo>
                  <a:lnTo>
                    <a:pt x="1069029" y="938533"/>
                  </a:lnTo>
                  <a:cubicBezTo>
                    <a:pt x="1076223" y="956109"/>
                    <a:pt x="1080000" y="974307"/>
                    <a:pt x="1080000" y="992947"/>
                  </a:cubicBezTo>
                  <a:cubicBezTo>
                    <a:pt x="1080000" y="1142064"/>
                    <a:pt x="838234" y="1262947"/>
                    <a:pt x="540000" y="1262947"/>
                  </a:cubicBezTo>
                  <a:cubicBezTo>
                    <a:pt x="241766" y="1262947"/>
                    <a:pt x="0" y="1142064"/>
                    <a:pt x="0" y="992947"/>
                  </a:cubicBezTo>
                  <a:cubicBezTo>
                    <a:pt x="0" y="974307"/>
                    <a:pt x="3778" y="956109"/>
                    <a:pt x="10971" y="938533"/>
                  </a:cubicBezTo>
                  <a:lnTo>
                    <a:pt x="15626" y="931034"/>
                  </a:lnTo>
                  <a:lnTo>
                    <a:pt x="540000" y="0"/>
                  </a:lnTo>
                  <a:close/>
                </a:path>
              </a:pathLst>
            </a:custGeom>
            <a:gradFill>
              <a:gsLst>
                <a:gs pos="60000">
                  <a:schemeClr val="bg2">
                    <a:lumMod val="90000"/>
                    <a:lumOff val="10000"/>
                  </a:schemeClr>
                </a:gs>
                <a:gs pos="30000">
                  <a:schemeClr val="bg2">
                    <a:lumMod val="90000"/>
                    <a:lumOff val="10000"/>
                  </a:schemeClr>
                </a:gs>
                <a:gs pos="40000">
                  <a:schemeClr val="bg2">
                    <a:lumMod val="75000"/>
                    <a:lumOff val="25000"/>
                  </a:schemeClr>
                </a:gs>
                <a:gs pos="100000">
                  <a:schemeClr val="bg2"/>
                </a:gs>
              </a:gsLst>
              <a:lin ang="600000" scaled="0"/>
            </a:gradFill>
            <a:ln>
              <a:noFill/>
            </a:ln>
            <a:effectLst>
              <a:innerShdw blurRad="254000" dist="101600" dir="2700000">
                <a:schemeClr val="accent1">
                  <a:lumMod val="60000"/>
                  <a:lumOff val="40000"/>
                  <a:alpha val="2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21" name="Oval 20">
              <a:extLst>
                <a:ext uri="{FF2B5EF4-FFF2-40B4-BE49-F238E27FC236}">
                  <a16:creationId xmlns:a16="http://schemas.microsoft.com/office/drawing/2014/main" id="{6B7B7215-A661-477E-91D0-CDBE5564D2B9}"/>
                </a:ext>
              </a:extLst>
            </p:cNvPr>
            <p:cNvSpPr/>
            <p:nvPr/>
          </p:nvSpPr>
          <p:spPr>
            <a:xfrm rot="8100000">
              <a:off x="3047090" y="1506466"/>
              <a:ext cx="270000" cy="540000"/>
            </a:xfrm>
            <a:prstGeom prst="ellipse">
              <a:avLst/>
            </a:prstGeom>
            <a:gradFill>
              <a:gsLst>
                <a:gs pos="100000">
                  <a:schemeClr val="bg2">
                    <a:lumMod val="90000"/>
                    <a:lumOff val="10000"/>
                  </a:schemeClr>
                </a:gs>
                <a:gs pos="50000">
                  <a:schemeClr val="bg2">
                    <a:lumMod val="95000"/>
                    <a:lumOff val="5000"/>
                  </a:schemeClr>
                </a:gs>
              </a:gsLst>
              <a:lin ang="5400000" scaled="0"/>
            </a:gradFill>
            <a:ln>
              <a:noFill/>
            </a:ln>
            <a:effectLst>
              <a:innerShdw blurRad="12700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sp>
        <p:nvSpPr>
          <p:cNvPr id="2" name="Title 1">
            <a:extLst>
              <a:ext uri="{FF2B5EF4-FFF2-40B4-BE49-F238E27FC236}">
                <a16:creationId xmlns:a16="http://schemas.microsoft.com/office/drawing/2014/main" id="{8978E540-142B-4A82-9C3F-E61BC190AEED}"/>
              </a:ext>
            </a:extLst>
          </p:cNvPr>
          <p:cNvSpPr>
            <a:spLocks noGrp="1"/>
          </p:cNvSpPr>
          <p:nvPr>
            <p:ph type="title"/>
          </p:nvPr>
        </p:nvSpPr>
        <p:spPr>
          <a:xfrm>
            <a:off x="550863" y="549275"/>
            <a:ext cx="11090274" cy="1332000"/>
          </a:xfrm>
        </p:spPr>
        <p:txBody>
          <a:bodyPr/>
          <a:lstStyle>
            <a:lvl1pPr>
              <a:lnSpc>
                <a:spcPct val="100000"/>
              </a:lnSpc>
              <a:defRPr/>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02C6BF36-D4F5-4363-B440-BDAE50BBD4B6}"/>
              </a:ext>
            </a:extLst>
          </p:cNvPr>
          <p:cNvSpPr>
            <a:spLocks noGrp="1"/>
          </p:cNvSpPr>
          <p:nvPr>
            <p:ph sz="half" idx="1"/>
          </p:nvPr>
        </p:nvSpPr>
        <p:spPr>
          <a:xfrm>
            <a:off x="550862" y="2097175"/>
            <a:ext cx="5435600" cy="399565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F8362910-87AA-4E67-992D-8D4822FD89FE}"/>
              </a:ext>
            </a:extLst>
          </p:cNvPr>
          <p:cNvSpPr>
            <a:spLocks noGrp="1"/>
          </p:cNvSpPr>
          <p:nvPr>
            <p:ph sz="half" idx="2"/>
          </p:nvPr>
        </p:nvSpPr>
        <p:spPr>
          <a:xfrm>
            <a:off x="6205538" y="2097175"/>
            <a:ext cx="5435600" cy="399565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BB99A8AF-0998-4613-B1D8-C14ECBFFDF67}"/>
              </a:ext>
            </a:extLst>
          </p:cNvPr>
          <p:cNvSpPr>
            <a:spLocks noGrp="1"/>
          </p:cNvSpPr>
          <p:nvPr>
            <p:ph type="dt" sz="half" idx="10"/>
          </p:nvPr>
        </p:nvSpPr>
        <p:spPr/>
        <p:txBody>
          <a:bodyPr/>
          <a:lstStyle/>
          <a:p>
            <a:fld id="{20E95673-5512-4AAA-9AEB-E00C61EC65D5}" type="datetime2">
              <a:rPr lang="en-US" smtClean="0"/>
              <a:t>Friday, November 11, 2022</a:t>
            </a:fld>
            <a:endParaRPr lang="en-US"/>
          </a:p>
        </p:txBody>
      </p:sp>
      <p:sp>
        <p:nvSpPr>
          <p:cNvPr id="6" name="Footer Placeholder 5">
            <a:extLst>
              <a:ext uri="{FF2B5EF4-FFF2-40B4-BE49-F238E27FC236}">
                <a16:creationId xmlns:a16="http://schemas.microsoft.com/office/drawing/2014/main" id="{66E44EAA-B8A9-4428-A9DF-1174DA940990}"/>
              </a:ext>
            </a:extLst>
          </p:cNvPr>
          <p:cNvSpPr>
            <a:spLocks noGrp="1"/>
          </p:cNvSpPr>
          <p:nvPr>
            <p:ph type="ftr" sz="quarter" idx="11"/>
          </p:nvPr>
        </p:nvSpPr>
        <p:spPr/>
        <p:txBody>
          <a:bodyPr/>
          <a:lstStyle/>
          <a:p>
            <a:r>
              <a:rPr lang="en-US"/>
              <a:t>Sample Footer</a:t>
            </a:r>
          </a:p>
        </p:txBody>
      </p:sp>
      <p:sp>
        <p:nvSpPr>
          <p:cNvPr id="7" name="Slide Number Placeholder 6">
            <a:extLst>
              <a:ext uri="{FF2B5EF4-FFF2-40B4-BE49-F238E27FC236}">
                <a16:creationId xmlns:a16="http://schemas.microsoft.com/office/drawing/2014/main" id="{19E5C381-C899-4BF9-B584-2D78074D1CB2}"/>
              </a:ext>
            </a:extLst>
          </p:cNvPr>
          <p:cNvSpPr>
            <a:spLocks noGrp="1"/>
          </p:cNvSpPr>
          <p:nvPr>
            <p:ph type="sldNum" sz="quarter" idx="12"/>
          </p:nvPr>
        </p:nvSpPr>
        <p:spPr/>
        <p:txBody>
          <a:bodyPr/>
          <a:lstStyle/>
          <a:p>
            <a:fld id="{DBA1B0FB-D917-4C8C-928F-313BD683BF39}" type="slidenum">
              <a:rPr lang="en-US" smtClean="0"/>
              <a:t>‹#›</a:t>
            </a:fld>
            <a:endParaRPr lang="en-US"/>
          </a:p>
        </p:txBody>
      </p:sp>
    </p:spTree>
    <p:extLst>
      <p:ext uri="{BB962C8B-B14F-4D97-AF65-F5344CB8AC3E}">
        <p14:creationId xmlns:p14="http://schemas.microsoft.com/office/powerpoint/2010/main" val="377830475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2" name="Oval 11">
            <a:extLst>
              <a:ext uri="{FF2B5EF4-FFF2-40B4-BE49-F238E27FC236}">
                <a16:creationId xmlns:a16="http://schemas.microsoft.com/office/drawing/2014/main" id="{FD65A50E-2F73-4426-8586-9731AFA2D2E0}"/>
              </a:ext>
            </a:extLst>
          </p:cNvPr>
          <p:cNvSpPr>
            <a:spLocks noChangeAspect="1"/>
          </p:cNvSpPr>
          <p:nvPr/>
        </p:nvSpPr>
        <p:spPr>
          <a:xfrm>
            <a:off x="11091612" y="5893466"/>
            <a:ext cx="360000" cy="360000"/>
          </a:xfrm>
          <a:prstGeom prst="ellipse">
            <a:avLst/>
          </a:prstGeom>
          <a:gradFill flip="none" rotWithShape="1">
            <a:gsLst>
              <a:gs pos="100000">
                <a:schemeClr val="bg2">
                  <a:lumMod val="50000"/>
                  <a:lumOff val="50000"/>
                </a:schemeClr>
              </a:gs>
              <a:gs pos="60000">
                <a:schemeClr val="bg2"/>
              </a:gs>
            </a:gsLst>
            <a:path path="circle">
              <a:fillToRect l="100000" b="100000"/>
            </a:path>
            <a:tileRect t="-100000" r="-100000"/>
          </a:gradFill>
          <a:ln>
            <a:noFill/>
          </a:ln>
          <a:effectLst>
            <a:innerShdw blurRad="127000" dist="63500" dir="2700000">
              <a:schemeClr val="accent1">
                <a:lumMod val="60000"/>
                <a:lumOff val="40000"/>
                <a:alpha val="20000"/>
              </a:schemeClr>
            </a:innerShd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1" name="Rectangle 10">
            <a:extLst>
              <a:ext uri="{FF2B5EF4-FFF2-40B4-BE49-F238E27FC236}">
                <a16:creationId xmlns:a16="http://schemas.microsoft.com/office/drawing/2014/main" id="{EB89C080-4102-49AE-BDA9-59A4A67E2486}"/>
              </a:ext>
            </a:extLst>
          </p:cNvPr>
          <p:cNvSpPr/>
          <p:nvPr/>
        </p:nvSpPr>
        <p:spPr>
          <a:xfrm>
            <a:off x="11451612" y="5827878"/>
            <a:ext cx="379049" cy="360000"/>
          </a:xfrm>
          <a:prstGeom prst="rect">
            <a:avLst/>
          </a:prstGeom>
          <a:solidFill>
            <a:schemeClr val="bg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DE62014-F04C-495A-964E-6B888D49CDE9}"/>
              </a:ext>
            </a:extLst>
          </p:cNvPr>
          <p:cNvSpPr>
            <a:spLocks noGrp="1"/>
          </p:cNvSpPr>
          <p:nvPr>
            <p:ph type="title"/>
          </p:nvPr>
        </p:nvSpPr>
        <p:spPr>
          <a:xfrm>
            <a:off x="550862" y="549275"/>
            <a:ext cx="11097551" cy="1332000"/>
          </a:xfrm>
        </p:spPr>
        <p:txBody>
          <a:bodyPr vert="horz" wrap="square" lIns="0" tIns="0" rIns="0" bIns="0" rtlCol="0" anchor="t" anchorCtr="0">
            <a:normAutofit/>
          </a:bodyPr>
          <a:lstStyle>
            <a:lvl1pPr>
              <a:defRPr lang="en-US" sz="3200" dirty="0"/>
            </a:lvl1pPr>
          </a:lstStyle>
          <a:p>
            <a:pPr lvl="0">
              <a:lnSpc>
                <a:spcPct val="100000"/>
              </a:lnSpc>
            </a:pPr>
            <a:r>
              <a:rPr lang="en-US"/>
              <a:t>Click to edit Master title style</a:t>
            </a:r>
            <a:endParaRPr lang="en-US" dirty="0"/>
          </a:p>
        </p:txBody>
      </p:sp>
      <p:sp>
        <p:nvSpPr>
          <p:cNvPr id="3" name="Text Placeholder 2">
            <a:extLst>
              <a:ext uri="{FF2B5EF4-FFF2-40B4-BE49-F238E27FC236}">
                <a16:creationId xmlns:a16="http://schemas.microsoft.com/office/drawing/2014/main" id="{555DF027-E633-44EE-ACA0-C205930AA93E}"/>
              </a:ext>
            </a:extLst>
          </p:cNvPr>
          <p:cNvSpPr>
            <a:spLocks noGrp="1"/>
          </p:cNvSpPr>
          <p:nvPr>
            <p:ph type="body" idx="1"/>
          </p:nvPr>
        </p:nvSpPr>
        <p:spPr>
          <a:xfrm>
            <a:off x="550864" y="1881275"/>
            <a:ext cx="5437186" cy="535354"/>
          </a:xfrm>
        </p:spPr>
        <p:txBody>
          <a:bodyPr anchor="b">
            <a:normAutofit/>
          </a:bodyPr>
          <a:lstStyle>
            <a:lvl1pPr marL="0" indent="0">
              <a:buNone/>
              <a:defRPr sz="1400" b="0" cap="all" spc="200" baseline="0">
                <a:solidFill>
                  <a:schemeClr val="tx1"/>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9BA4F363-FEEF-4CD2-A18E-17AE8D485171}"/>
              </a:ext>
            </a:extLst>
          </p:cNvPr>
          <p:cNvSpPr>
            <a:spLocks noGrp="1"/>
          </p:cNvSpPr>
          <p:nvPr>
            <p:ph sz="half" idx="2"/>
          </p:nvPr>
        </p:nvSpPr>
        <p:spPr>
          <a:xfrm>
            <a:off x="550863" y="2577270"/>
            <a:ext cx="5429114" cy="351555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34E50F8C-4D64-40FD-AE8C-6A1F3C2A84ED}"/>
              </a:ext>
            </a:extLst>
          </p:cNvPr>
          <p:cNvSpPr>
            <a:spLocks noGrp="1"/>
          </p:cNvSpPr>
          <p:nvPr>
            <p:ph type="body" sz="quarter" idx="3"/>
          </p:nvPr>
        </p:nvSpPr>
        <p:spPr>
          <a:xfrm>
            <a:off x="6212024" y="1881275"/>
            <a:ext cx="5436392" cy="535354"/>
          </a:xfrm>
        </p:spPr>
        <p:txBody>
          <a:bodyPr vert="horz" wrap="square" lIns="0" tIns="0" rIns="0" bIns="0" rtlCol="0" anchor="b">
            <a:normAutofit/>
          </a:bodyPr>
          <a:lstStyle>
            <a:lvl1pPr>
              <a:defRPr lang="en-US" sz="1400" b="0" cap="all" spc="200" baseline="0" dirty="0">
                <a:solidFill>
                  <a:schemeClr val="tx1"/>
                </a:solidFill>
              </a:defRPr>
            </a:lvl1pPr>
          </a:lstStyle>
          <a:p>
            <a:pPr marL="0" lvl="0" indent="0">
              <a:buNone/>
            </a:pPr>
            <a:r>
              <a:rPr lang="en-US"/>
              <a:t>Click to edit Master text styles</a:t>
            </a:r>
          </a:p>
        </p:txBody>
      </p:sp>
      <p:sp>
        <p:nvSpPr>
          <p:cNvPr id="6" name="Content Placeholder 5">
            <a:extLst>
              <a:ext uri="{FF2B5EF4-FFF2-40B4-BE49-F238E27FC236}">
                <a16:creationId xmlns:a16="http://schemas.microsoft.com/office/drawing/2014/main" id="{A7AC943E-DB2B-40E0-907F-8EA1404791DE}"/>
              </a:ext>
            </a:extLst>
          </p:cNvPr>
          <p:cNvSpPr>
            <a:spLocks noGrp="1"/>
          </p:cNvSpPr>
          <p:nvPr>
            <p:ph sz="quarter" idx="4"/>
          </p:nvPr>
        </p:nvSpPr>
        <p:spPr>
          <a:xfrm>
            <a:off x="6212023" y="2577270"/>
            <a:ext cx="5436391" cy="351555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DDCDCD5B-3F26-4AFA-8BD4-E5D8DD2AF494}"/>
              </a:ext>
            </a:extLst>
          </p:cNvPr>
          <p:cNvSpPr>
            <a:spLocks noGrp="1"/>
          </p:cNvSpPr>
          <p:nvPr>
            <p:ph type="dt" sz="half" idx="10"/>
          </p:nvPr>
        </p:nvSpPr>
        <p:spPr/>
        <p:txBody>
          <a:bodyPr/>
          <a:lstStyle/>
          <a:p>
            <a:fld id="{C13138FA-2E87-4873-8BBA-13E447C9A99A}" type="datetime2">
              <a:rPr lang="en-US" smtClean="0"/>
              <a:t>Friday, November 11, 2022</a:t>
            </a:fld>
            <a:endParaRPr lang="en-US"/>
          </a:p>
        </p:txBody>
      </p:sp>
      <p:sp>
        <p:nvSpPr>
          <p:cNvPr id="8" name="Footer Placeholder 7">
            <a:extLst>
              <a:ext uri="{FF2B5EF4-FFF2-40B4-BE49-F238E27FC236}">
                <a16:creationId xmlns:a16="http://schemas.microsoft.com/office/drawing/2014/main" id="{3D10D1EE-83A0-4FB5-9B25-8A73DE891A87}"/>
              </a:ext>
            </a:extLst>
          </p:cNvPr>
          <p:cNvSpPr>
            <a:spLocks noGrp="1"/>
          </p:cNvSpPr>
          <p:nvPr>
            <p:ph type="ftr" sz="quarter" idx="11"/>
          </p:nvPr>
        </p:nvSpPr>
        <p:spPr/>
        <p:txBody>
          <a:bodyPr/>
          <a:lstStyle/>
          <a:p>
            <a:r>
              <a:rPr lang="en-US"/>
              <a:t>Sample Footer</a:t>
            </a:r>
          </a:p>
        </p:txBody>
      </p:sp>
      <p:sp>
        <p:nvSpPr>
          <p:cNvPr id="9" name="Slide Number Placeholder 8">
            <a:extLst>
              <a:ext uri="{FF2B5EF4-FFF2-40B4-BE49-F238E27FC236}">
                <a16:creationId xmlns:a16="http://schemas.microsoft.com/office/drawing/2014/main" id="{03031C35-2E5B-491D-85ED-DB42A4FE1623}"/>
              </a:ext>
            </a:extLst>
          </p:cNvPr>
          <p:cNvSpPr>
            <a:spLocks noGrp="1"/>
          </p:cNvSpPr>
          <p:nvPr>
            <p:ph type="sldNum" sz="quarter" idx="12"/>
          </p:nvPr>
        </p:nvSpPr>
        <p:spPr/>
        <p:txBody>
          <a:bodyPr/>
          <a:lstStyle/>
          <a:p>
            <a:fld id="{DBA1B0FB-D917-4C8C-928F-313BD683BF39}" type="slidenum">
              <a:rPr lang="en-US" smtClean="0"/>
              <a:t>‹#›</a:t>
            </a:fld>
            <a:endParaRPr lang="en-US"/>
          </a:p>
        </p:txBody>
      </p:sp>
    </p:spTree>
    <p:extLst>
      <p:ext uri="{BB962C8B-B14F-4D97-AF65-F5344CB8AC3E}">
        <p14:creationId xmlns:p14="http://schemas.microsoft.com/office/powerpoint/2010/main" val="3454806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22053C-0E9C-4159-B7C9-6AB74343918D}"/>
              </a:ext>
            </a:extLst>
          </p:cNvPr>
          <p:cNvSpPr>
            <a:spLocks noGrp="1"/>
          </p:cNvSpPr>
          <p:nvPr>
            <p:ph type="title"/>
          </p:nvPr>
        </p:nvSpPr>
        <p:spPr>
          <a:xfrm>
            <a:off x="3359149" y="550799"/>
            <a:ext cx="8283313" cy="5542025"/>
          </a:xfrm>
        </p:spPr>
        <p:txBody>
          <a:bodyPr vert="horz" wrap="square" lIns="0" tIns="0" rIns="0" bIns="0" rtlCol="0" anchor="ctr" anchorCtr="0">
            <a:normAutofit/>
          </a:bodyPr>
          <a:lstStyle>
            <a:lvl1pPr>
              <a:defRPr lang="en-US" dirty="0"/>
            </a:lvl1pPr>
          </a:lstStyle>
          <a:p>
            <a:pPr lvl="0">
              <a:lnSpc>
                <a:spcPct val="100000"/>
              </a:lnSpc>
            </a:pPr>
            <a:r>
              <a:rPr lang="en-US"/>
              <a:t>Click to edit Master title style</a:t>
            </a:r>
            <a:endParaRPr lang="en-US" dirty="0"/>
          </a:p>
        </p:txBody>
      </p:sp>
      <p:sp>
        <p:nvSpPr>
          <p:cNvPr id="3" name="Date Placeholder 2">
            <a:extLst>
              <a:ext uri="{FF2B5EF4-FFF2-40B4-BE49-F238E27FC236}">
                <a16:creationId xmlns:a16="http://schemas.microsoft.com/office/drawing/2014/main" id="{D4F51F65-E111-4656-83BE-CFCDE2DD6CD6}"/>
              </a:ext>
            </a:extLst>
          </p:cNvPr>
          <p:cNvSpPr>
            <a:spLocks noGrp="1"/>
          </p:cNvSpPr>
          <p:nvPr>
            <p:ph type="dt" sz="half" idx="10"/>
          </p:nvPr>
        </p:nvSpPr>
        <p:spPr/>
        <p:txBody>
          <a:bodyPr/>
          <a:lstStyle/>
          <a:p>
            <a:fld id="{D75BB40A-97BD-4BFB-B639-0BFF95FDE8B7}" type="datetime2">
              <a:rPr lang="en-US" smtClean="0"/>
              <a:t>Friday, November 11, 2022</a:t>
            </a:fld>
            <a:endParaRPr lang="en-US"/>
          </a:p>
        </p:txBody>
      </p:sp>
      <p:sp>
        <p:nvSpPr>
          <p:cNvPr id="4" name="Footer Placeholder 3">
            <a:extLst>
              <a:ext uri="{FF2B5EF4-FFF2-40B4-BE49-F238E27FC236}">
                <a16:creationId xmlns:a16="http://schemas.microsoft.com/office/drawing/2014/main" id="{F9FF82CB-2D17-4918-821E-485475CF243B}"/>
              </a:ext>
            </a:extLst>
          </p:cNvPr>
          <p:cNvSpPr>
            <a:spLocks noGrp="1"/>
          </p:cNvSpPr>
          <p:nvPr>
            <p:ph type="ftr" sz="quarter" idx="11"/>
          </p:nvPr>
        </p:nvSpPr>
        <p:spPr/>
        <p:txBody>
          <a:bodyPr/>
          <a:lstStyle/>
          <a:p>
            <a:r>
              <a:rPr lang="en-US"/>
              <a:t>Sample Footer</a:t>
            </a:r>
          </a:p>
        </p:txBody>
      </p:sp>
      <p:sp>
        <p:nvSpPr>
          <p:cNvPr id="5" name="Slide Number Placeholder 4">
            <a:extLst>
              <a:ext uri="{FF2B5EF4-FFF2-40B4-BE49-F238E27FC236}">
                <a16:creationId xmlns:a16="http://schemas.microsoft.com/office/drawing/2014/main" id="{7B66589D-A056-4817-AE15-39D87FE13169}"/>
              </a:ext>
            </a:extLst>
          </p:cNvPr>
          <p:cNvSpPr>
            <a:spLocks noGrp="1"/>
          </p:cNvSpPr>
          <p:nvPr>
            <p:ph type="sldNum" sz="quarter" idx="12"/>
          </p:nvPr>
        </p:nvSpPr>
        <p:spPr/>
        <p:txBody>
          <a:bodyPr/>
          <a:lstStyle/>
          <a:p>
            <a:fld id="{DBA1B0FB-D917-4C8C-928F-313BD683BF39}" type="slidenum">
              <a:rPr lang="en-US" smtClean="0"/>
              <a:t>‹#›</a:t>
            </a:fld>
            <a:endParaRPr lang="en-US"/>
          </a:p>
        </p:txBody>
      </p:sp>
      <p:sp>
        <p:nvSpPr>
          <p:cNvPr id="39" name="Freeform: Shape 38">
            <a:extLst>
              <a:ext uri="{FF2B5EF4-FFF2-40B4-BE49-F238E27FC236}">
                <a16:creationId xmlns:a16="http://schemas.microsoft.com/office/drawing/2014/main" id="{E489F067-39E1-4757-BC11-6169A343F2E1}"/>
              </a:ext>
            </a:extLst>
          </p:cNvPr>
          <p:cNvSpPr>
            <a:spLocks noChangeAspect="1"/>
          </p:cNvSpPr>
          <p:nvPr/>
        </p:nvSpPr>
        <p:spPr>
          <a:xfrm rot="18900000" flipV="1">
            <a:off x="-410727" y="3958416"/>
            <a:ext cx="3536330" cy="1853969"/>
          </a:xfrm>
          <a:custGeom>
            <a:avLst/>
            <a:gdLst>
              <a:gd name="connsiteX0" fmla="*/ 3536330 w 3536330"/>
              <a:gd name="connsiteY0" fmla="*/ 1853969 h 1853969"/>
              <a:gd name="connsiteX1" fmla="*/ 1682362 w 3536330"/>
              <a:gd name="connsiteY1" fmla="*/ 0 h 1853969"/>
              <a:gd name="connsiteX2" fmla="*/ 52157 w 3536330"/>
              <a:gd name="connsiteY2" fmla="*/ 970257 h 1853969"/>
              <a:gd name="connsiteX3" fmla="*/ 0 w 3536330"/>
              <a:gd name="connsiteY3" fmla="*/ 1078528 h 1853969"/>
              <a:gd name="connsiteX4" fmla="*/ 757215 w 3536330"/>
              <a:gd name="connsiteY4" fmla="*/ 1835743 h 1853969"/>
              <a:gd name="connsiteX5" fmla="*/ 774211 w 3536330"/>
              <a:gd name="connsiteY5" fmla="*/ 1667149 h 1853969"/>
              <a:gd name="connsiteX6" fmla="*/ 1682362 w 3536330"/>
              <a:gd name="connsiteY6" fmla="*/ 926985 h 1853969"/>
              <a:gd name="connsiteX7" fmla="*/ 2609345 w 3536330"/>
              <a:gd name="connsiteY7" fmla="*/ 1853969 h 18539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536330" h="1853969">
                <a:moveTo>
                  <a:pt x="3536330" y="1853969"/>
                </a:moveTo>
                <a:cubicBezTo>
                  <a:pt x="3536330" y="830051"/>
                  <a:pt x="2706280" y="0"/>
                  <a:pt x="1682362" y="0"/>
                </a:cubicBezTo>
                <a:cubicBezTo>
                  <a:pt x="978418" y="0"/>
                  <a:pt x="366107" y="392328"/>
                  <a:pt x="52157" y="970257"/>
                </a:cubicBezTo>
                <a:lnTo>
                  <a:pt x="0" y="1078528"/>
                </a:lnTo>
                <a:lnTo>
                  <a:pt x="757215" y="1835743"/>
                </a:lnTo>
                <a:lnTo>
                  <a:pt x="774211" y="1667149"/>
                </a:lnTo>
                <a:cubicBezTo>
                  <a:pt x="860649" y="1244739"/>
                  <a:pt x="1234397" y="926985"/>
                  <a:pt x="1682362" y="926985"/>
                </a:cubicBezTo>
                <a:cubicBezTo>
                  <a:pt x="2194320" y="926985"/>
                  <a:pt x="2609345" y="1342010"/>
                  <a:pt x="2609345" y="1853969"/>
                </a:cubicBezTo>
                <a:close/>
              </a:path>
            </a:pathLst>
          </a:custGeom>
          <a:gradFill flip="none" rotWithShape="1">
            <a:gsLst>
              <a:gs pos="97000">
                <a:schemeClr val="bg2"/>
              </a:gs>
              <a:gs pos="31000">
                <a:schemeClr val="bg2">
                  <a:lumMod val="90000"/>
                  <a:lumOff val="10000"/>
                </a:schemeClr>
              </a:gs>
            </a:gsLst>
            <a:lin ang="15000000" scaled="0"/>
            <a:tileRect/>
          </a:gradFill>
          <a:ln>
            <a:noFill/>
          </a:ln>
          <a:effectLst>
            <a:innerShdw blurRad="355600" dist="101600" dir="16200000">
              <a:schemeClr val="accent1">
                <a:lumMod val="60000"/>
                <a:lumOff val="40000"/>
                <a:alpha val="8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33" name="Freeform: Shape 32">
            <a:extLst>
              <a:ext uri="{FF2B5EF4-FFF2-40B4-BE49-F238E27FC236}">
                <a16:creationId xmlns:a16="http://schemas.microsoft.com/office/drawing/2014/main" id="{DD231011-607F-42F1-B2D9-2BA8E91CC6AF}"/>
              </a:ext>
            </a:extLst>
          </p:cNvPr>
          <p:cNvSpPr>
            <a:spLocks noChangeAspect="1"/>
          </p:cNvSpPr>
          <p:nvPr/>
        </p:nvSpPr>
        <p:spPr>
          <a:xfrm rot="18900000" flipV="1">
            <a:off x="-481151" y="3649708"/>
            <a:ext cx="3478701" cy="2164843"/>
          </a:xfrm>
          <a:custGeom>
            <a:avLst/>
            <a:gdLst>
              <a:gd name="connsiteX0" fmla="*/ 3478701 w 3478701"/>
              <a:gd name="connsiteY0" fmla="*/ 2164843 h 2164843"/>
              <a:gd name="connsiteX1" fmla="*/ 1624733 w 3478701"/>
              <a:gd name="connsiteY1" fmla="*/ 0 h 2164843"/>
              <a:gd name="connsiteX2" fmla="*/ 87393 w 3478701"/>
              <a:gd name="connsiteY2" fmla="*/ 954459 h 2164843"/>
              <a:gd name="connsiteX3" fmla="*/ 0 w 3478701"/>
              <a:gd name="connsiteY3" fmla="*/ 1122434 h 2164843"/>
              <a:gd name="connsiteX4" fmla="*/ 736015 w 3478701"/>
              <a:gd name="connsiteY4" fmla="*/ 1858449 h 2164843"/>
              <a:gd name="connsiteX5" fmla="*/ 739424 w 3478701"/>
              <a:gd name="connsiteY5" fmla="*/ 1842964 h 2164843"/>
              <a:gd name="connsiteX6" fmla="*/ 1624733 w 3478701"/>
              <a:gd name="connsiteY6" fmla="*/ 1082422 h 2164843"/>
              <a:gd name="connsiteX7" fmla="*/ 2551716 w 3478701"/>
              <a:gd name="connsiteY7" fmla="*/ 2164843 h 21648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78701" h="2164843">
                <a:moveTo>
                  <a:pt x="3478701" y="2164843"/>
                </a:moveTo>
                <a:cubicBezTo>
                  <a:pt x="3478701" y="969234"/>
                  <a:pt x="2648651" y="0"/>
                  <a:pt x="1624733" y="0"/>
                </a:cubicBezTo>
                <a:cubicBezTo>
                  <a:pt x="984784" y="0"/>
                  <a:pt x="420564" y="378607"/>
                  <a:pt x="87393" y="954459"/>
                </a:cubicBezTo>
                <a:lnTo>
                  <a:pt x="0" y="1122434"/>
                </a:lnTo>
                <a:lnTo>
                  <a:pt x="736015" y="1858449"/>
                </a:lnTo>
                <a:lnTo>
                  <a:pt x="739424" y="1842964"/>
                </a:lnTo>
                <a:cubicBezTo>
                  <a:pt x="856791" y="1402344"/>
                  <a:pt x="1208766" y="1082422"/>
                  <a:pt x="1624733" y="1082422"/>
                </a:cubicBezTo>
                <a:cubicBezTo>
                  <a:pt x="2136692" y="1082422"/>
                  <a:pt x="2551716" y="1567038"/>
                  <a:pt x="2551716" y="2164843"/>
                </a:cubicBezTo>
                <a:close/>
              </a:path>
            </a:pathLst>
          </a:custGeom>
          <a:solidFill>
            <a:schemeClr val="bg2">
              <a:lumMod val="50000"/>
              <a:lumOff val="50000"/>
              <a:alpha val="40000"/>
            </a:schemeClr>
          </a:solidFill>
          <a:ln>
            <a:noFill/>
          </a:ln>
          <a:effectLst>
            <a:softEdge rad="381000"/>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4" name="Oval 23">
            <a:extLst>
              <a:ext uri="{FF2B5EF4-FFF2-40B4-BE49-F238E27FC236}">
                <a16:creationId xmlns:a16="http://schemas.microsoft.com/office/drawing/2014/main" id="{EC472EFA-56B5-4A41-8D4B-E9F37727F34D}"/>
              </a:ext>
            </a:extLst>
          </p:cNvPr>
          <p:cNvSpPr/>
          <p:nvPr/>
        </p:nvSpPr>
        <p:spPr>
          <a:xfrm rot="13500000" flipV="1">
            <a:off x="1512277" y="2840042"/>
            <a:ext cx="214196" cy="933178"/>
          </a:xfrm>
          <a:prstGeom prst="ellipse">
            <a:avLst/>
          </a:prstGeom>
          <a:solidFill>
            <a:schemeClr val="bg2">
              <a:lumMod val="90000"/>
              <a:lumOff val="10000"/>
            </a:schemeClr>
          </a:solidFill>
          <a:ln>
            <a:noFill/>
          </a:ln>
          <a:effectLst>
            <a:innerShdw blurRad="12700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42" name="Oval 41">
            <a:extLst>
              <a:ext uri="{FF2B5EF4-FFF2-40B4-BE49-F238E27FC236}">
                <a16:creationId xmlns:a16="http://schemas.microsoft.com/office/drawing/2014/main" id="{33781B6C-21AD-489D-A3CB-522BB2AC543F}"/>
              </a:ext>
            </a:extLst>
          </p:cNvPr>
          <p:cNvSpPr>
            <a:spLocks noChangeAspect="1"/>
          </p:cNvSpPr>
          <p:nvPr/>
        </p:nvSpPr>
        <p:spPr>
          <a:xfrm>
            <a:off x="1780661" y="385236"/>
            <a:ext cx="1080000" cy="1080000"/>
          </a:xfrm>
          <a:prstGeom prst="ellipse">
            <a:avLst/>
          </a:prstGeom>
          <a:gradFill flip="none" rotWithShape="1">
            <a:gsLst>
              <a:gs pos="100000">
                <a:schemeClr val="bg2">
                  <a:lumMod val="50000"/>
                  <a:lumOff val="50000"/>
                </a:schemeClr>
              </a:gs>
              <a:gs pos="60000">
                <a:schemeClr val="bg2">
                  <a:lumMod val="100000"/>
                </a:schemeClr>
              </a:gs>
            </a:gsLst>
            <a:path path="circle">
              <a:fillToRect l="100000" b="100000"/>
            </a:path>
            <a:tileRect t="-100000" r="-100000"/>
          </a:gradFill>
          <a:ln>
            <a:noFill/>
          </a:ln>
          <a:effectLst>
            <a:innerShdw blurRad="254000" dist="127000" dir="2700000">
              <a:schemeClr val="accent1">
                <a:lumMod val="60000"/>
                <a:lumOff val="40000"/>
                <a:alpha val="40000"/>
              </a:schemeClr>
            </a:innerShd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nvGrpSpPr>
          <p:cNvPr id="51" name="Group 50">
            <a:extLst>
              <a:ext uri="{FF2B5EF4-FFF2-40B4-BE49-F238E27FC236}">
                <a16:creationId xmlns:a16="http://schemas.microsoft.com/office/drawing/2014/main" id="{01AD5B80-530E-44CD-8D4A-2796FB214CBF}"/>
              </a:ext>
            </a:extLst>
          </p:cNvPr>
          <p:cNvGrpSpPr/>
          <p:nvPr/>
        </p:nvGrpSpPr>
        <p:grpSpPr>
          <a:xfrm>
            <a:off x="623181" y="1514007"/>
            <a:ext cx="734257" cy="760506"/>
            <a:chOff x="5243759" y="1363788"/>
            <a:chExt cx="734257" cy="760506"/>
          </a:xfrm>
        </p:grpSpPr>
        <p:sp>
          <p:nvSpPr>
            <p:cNvPr id="52" name="Freeform 5">
              <a:extLst>
                <a:ext uri="{FF2B5EF4-FFF2-40B4-BE49-F238E27FC236}">
                  <a16:creationId xmlns:a16="http://schemas.microsoft.com/office/drawing/2014/main" id="{2F746AA8-9050-4515-9B17-BC8503685299}"/>
                </a:ext>
              </a:extLst>
            </p:cNvPr>
            <p:cNvSpPr>
              <a:spLocks/>
            </p:cNvSpPr>
            <p:nvPr/>
          </p:nvSpPr>
          <p:spPr bwMode="auto">
            <a:xfrm rot="1800000">
              <a:off x="5356930" y="1363788"/>
              <a:ext cx="621086" cy="364601"/>
            </a:xfrm>
            <a:custGeom>
              <a:avLst/>
              <a:gdLst>
                <a:gd name="T0" fmla="*/ 266 w 540"/>
                <a:gd name="T1" fmla="*/ 0 h 317"/>
                <a:gd name="T2" fmla="*/ 0 w 540"/>
                <a:gd name="T3" fmla="*/ 158 h 317"/>
                <a:gd name="T4" fmla="*/ 266 w 540"/>
                <a:gd name="T5" fmla="*/ 317 h 317"/>
                <a:gd name="T6" fmla="*/ 540 w 540"/>
                <a:gd name="T7" fmla="*/ 158 h 317"/>
                <a:gd name="T8" fmla="*/ 266 w 540"/>
                <a:gd name="T9" fmla="*/ 0 h 317"/>
              </a:gdLst>
              <a:ahLst/>
              <a:cxnLst>
                <a:cxn ang="0">
                  <a:pos x="T0" y="T1"/>
                </a:cxn>
                <a:cxn ang="0">
                  <a:pos x="T2" y="T3"/>
                </a:cxn>
                <a:cxn ang="0">
                  <a:pos x="T4" y="T5"/>
                </a:cxn>
                <a:cxn ang="0">
                  <a:pos x="T6" y="T7"/>
                </a:cxn>
                <a:cxn ang="0">
                  <a:pos x="T8" y="T9"/>
                </a:cxn>
              </a:cxnLst>
              <a:rect l="0" t="0" r="r" b="b"/>
              <a:pathLst>
                <a:path w="540" h="317">
                  <a:moveTo>
                    <a:pt x="266" y="0"/>
                  </a:moveTo>
                  <a:lnTo>
                    <a:pt x="0" y="158"/>
                  </a:lnTo>
                  <a:lnTo>
                    <a:pt x="266" y="317"/>
                  </a:lnTo>
                  <a:lnTo>
                    <a:pt x="540" y="158"/>
                  </a:lnTo>
                  <a:lnTo>
                    <a:pt x="266" y="0"/>
                  </a:lnTo>
                  <a:close/>
                </a:path>
              </a:pathLst>
            </a:custGeom>
            <a:gradFill flip="none" rotWithShape="1">
              <a:gsLst>
                <a:gs pos="20000">
                  <a:schemeClr val="bg2">
                    <a:lumMod val="90000"/>
                    <a:lumOff val="10000"/>
                    <a:alpha val="20000"/>
                  </a:schemeClr>
                </a:gs>
                <a:gs pos="100000">
                  <a:schemeClr val="accent1">
                    <a:lumMod val="60000"/>
                    <a:lumOff val="40000"/>
                    <a:alpha val="20000"/>
                  </a:schemeClr>
                </a:gs>
              </a:gsLst>
              <a:lin ang="0" scaled="0"/>
              <a:tileRect/>
            </a:gradFill>
            <a:ln>
              <a:noFill/>
            </a:ln>
            <a:effectLst>
              <a:innerShdw blurRad="254000">
                <a:schemeClr val="bg2">
                  <a:lumMod val="90000"/>
                  <a:lumOff val="1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53" name="Freeform 6">
              <a:extLst>
                <a:ext uri="{FF2B5EF4-FFF2-40B4-BE49-F238E27FC236}">
                  <a16:creationId xmlns:a16="http://schemas.microsoft.com/office/drawing/2014/main" id="{23EC1AC3-1698-46D5-80B7-F22F15E1A5E4}"/>
                </a:ext>
              </a:extLst>
            </p:cNvPr>
            <p:cNvSpPr>
              <a:spLocks/>
            </p:cNvSpPr>
            <p:nvPr/>
          </p:nvSpPr>
          <p:spPr bwMode="auto">
            <a:xfrm rot="1800000">
              <a:off x="5243759" y="1430747"/>
              <a:ext cx="305942" cy="538275"/>
            </a:xfrm>
            <a:custGeom>
              <a:avLst/>
              <a:gdLst>
                <a:gd name="T0" fmla="*/ 266 w 266"/>
                <a:gd name="T1" fmla="*/ 468 h 468"/>
                <a:gd name="T2" fmla="*/ 0 w 266"/>
                <a:gd name="T3" fmla="*/ 310 h 468"/>
                <a:gd name="T4" fmla="*/ 0 w 266"/>
                <a:gd name="T5" fmla="*/ 310 h 468"/>
                <a:gd name="T6" fmla="*/ 0 w 266"/>
                <a:gd name="T7" fmla="*/ 0 h 468"/>
                <a:gd name="T8" fmla="*/ 0 w 266"/>
                <a:gd name="T9" fmla="*/ 0 h 468"/>
                <a:gd name="T10" fmla="*/ 266 w 266"/>
                <a:gd name="T11" fmla="*/ 159 h 468"/>
                <a:gd name="T12" fmla="*/ 266 w 266"/>
                <a:gd name="T13" fmla="*/ 468 h 468"/>
              </a:gdLst>
              <a:ahLst/>
              <a:cxnLst>
                <a:cxn ang="0">
                  <a:pos x="T0" y="T1"/>
                </a:cxn>
                <a:cxn ang="0">
                  <a:pos x="T2" y="T3"/>
                </a:cxn>
                <a:cxn ang="0">
                  <a:pos x="T4" y="T5"/>
                </a:cxn>
                <a:cxn ang="0">
                  <a:pos x="T6" y="T7"/>
                </a:cxn>
                <a:cxn ang="0">
                  <a:pos x="T8" y="T9"/>
                </a:cxn>
                <a:cxn ang="0">
                  <a:pos x="T10" y="T11"/>
                </a:cxn>
                <a:cxn ang="0">
                  <a:pos x="T12" y="T13"/>
                </a:cxn>
              </a:cxnLst>
              <a:rect l="0" t="0" r="r" b="b"/>
              <a:pathLst>
                <a:path w="266" h="468">
                  <a:moveTo>
                    <a:pt x="266" y="468"/>
                  </a:moveTo>
                  <a:lnTo>
                    <a:pt x="0" y="310"/>
                  </a:lnTo>
                  <a:lnTo>
                    <a:pt x="0" y="310"/>
                  </a:lnTo>
                  <a:lnTo>
                    <a:pt x="0" y="0"/>
                  </a:lnTo>
                  <a:lnTo>
                    <a:pt x="0" y="0"/>
                  </a:lnTo>
                  <a:lnTo>
                    <a:pt x="266" y="159"/>
                  </a:lnTo>
                  <a:lnTo>
                    <a:pt x="266" y="468"/>
                  </a:lnTo>
                  <a:close/>
                </a:path>
              </a:pathLst>
            </a:custGeom>
            <a:gradFill flip="none" rotWithShape="1">
              <a:gsLst>
                <a:gs pos="20000">
                  <a:schemeClr val="bg2">
                    <a:lumMod val="90000"/>
                    <a:lumOff val="10000"/>
                    <a:alpha val="20000"/>
                  </a:schemeClr>
                </a:gs>
                <a:gs pos="100000">
                  <a:schemeClr val="accent1">
                    <a:lumMod val="60000"/>
                    <a:lumOff val="40000"/>
                    <a:alpha val="20000"/>
                  </a:schemeClr>
                </a:gs>
              </a:gsLst>
              <a:lin ang="19800000" scaled="0"/>
              <a:tileRect/>
            </a:gradFill>
            <a:ln>
              <a:noFill/>
            </a:ln>
            <a:effectLst>
              <a:innerShdw blurRad="254000">
                <a:schemeClr val="bg2">
                  <a:lumMod val="90000"/>
                  <a:lumOff val="1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54" name="Freeform 8">
              <a:extLst>
                <a:ext uri="{FF2B5EF4-FFF2-40B4-BE49-F238E27FC236}">
                  <a16:creationId xmlns:a16="http://schemas.microsoft.com/office/drawing/2014/main" id="{73766156-553C-46EB-93FA-4F37CC0FF5CF}"/>
                </a:ext>
              </a:extLst>
            </p:cNvPr>
            <p:cNvSpPr>
              <a:spLocks/>
            </p:cNvSpPr>
            <p:nvPr/>
          </p:nvSpPr>
          <p:spPr bwMode="auto">
            <a:xfrm rot="1800000">
              <a:off x="5508097" y="1586019"/>
              <a:ext cx="315144" cy="538275"/>
            </a:xfrm>
            <a:custGeom>
              <a:avLst/>
              <a:gdLst>
                <a:gd name="T0" fmla="*/ 274 w 274"/>
                <a:gd name="T1" fmla="*/ 0 h 468"/>
                <a:gd name="T2" fmla="*/ 274 w 274"/>
                <a:gd name="T3" fmla="*/ 310 h 468"/>
                <a:gd name="T4" fmla="*/ 274 w 274"/>
                <a:gd name="T5" fmla="*/ 310 h 468"/>
                <a:gd name="T6" fmla="*/ 0 w 274"/>
                <a:gd name="T7" fmla="*/ 468 h 468"/>
                <a:gd name="T8" fmla="*/ 0 w 274"/>
                <a:gd name="T9" fmla="*/ 159 h 468"/>
                <a:gd name="T10" fmla="*/ 274 w 274"/>
                <a:gd name="T11" fmla="*/ 0 h 468"/>
                <a:gd name="T12" fmla="*/ 274 w 274"/>
                <a:gd name="T13" fmla="*/ 0 h 468"/>
              </a:gdLst>
              <a:ahLst/>
              <a:cxnLst>
                <a:cxn ang="0">
                  <a:pos x="T0" y="T1"/>
                </a:cxn>
                <a:cxn ang="0">
                  <a:pos x="T2" y="T3"/>
                </a:cxn>
                <a:cxn ang="0">
                  <a:pos x="T4" y="T5"/>
                </a:cxn>
                <a:cxn ang="0">
                  <a:pos x="T6" y="T7"/>
                </a:cxn>
                <a:cxn ang="0">
                  <a:pos x="T8" y="T9"/>
                </a:cxn>
                <a:cxn ang="0">
                  <a:pos x="T10" y="T11"/>
                </a:cxn>
                <a:cxn ang="0">
                  <a:pos x="T12" y="T13"/>
                </a:cxn>
              </a:cxnLst>
              <a:rect l="0" t="0" r="r" b="b"/>
              <a:pathLst>
                <a:path w="274" h="468">
                  <a:moveTo>
                    <a:pt x="274" y="0"/>
                  </a:moveTo>
                  <a:lnTo>
                    <a:pt x="274" y="310"/>
                  </a:lnTo>
                  <a:lnTo>
                    <a:pt x="274" y="310"/>
                  </a:lnTo>
                  <a:lnTo>
                    <a:pt x="0" y="468"/>
                  </a:lnTo>
                  <a:lnTo>
                    <a:pt x="0" y="159"/>
                  </a:lnTo>
                  <a:lnTo>
                    <a:pt x="274" y="0"/>
                  </a:lnTo>
                  <a:lnTo>
                    <a:pt x="274" y="0"/>
                  </a:lnTo>
                  <a:close/>
                </a:path>
              </a:pathLst>
            </a:custGeom>
            <a:gradFill flip="none" rotWithShape="1">
              <a:gsLst>
                <a:gs pos="20000">
                  <a:schemeClr val="bg2">
                    <a:lumMod val="90000"/>
                    <a:lumOff val="10000"/>
                    <a:alpha val="20000"/>
                  </a:schemeClr>
                </a:gs>
                <a:gs pos="100000">
                  <a:schemeClr val="accent1">
                    <a:lumMod val="60000"/>
                    <a:lumOff val="40000"/>
                    <a:alpha val="20000"/>
                  </a:schemeClr>
                </a:gs>
              </a:gsLst>
              <a:lin ang="18000000" scaled="0"/>
              <a:tileRect/>
            </a:gradFill>
            <a:ln>
              <a:noFill/>
            </a:ln>
            <a:effectLst>
              <a:innerShdw blurRad="254000">
                <a:schemeClr val="accent1">
                  <a:lumMod val="60000"/>
                  <a:lumOff val="40000"/>
                  <a:alpha val="6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spTree>
    <p:extLst>
      <p:ext uri="{BB962C8B-B14F-4D97-AF65-F5344CB8AC3E}">
        <p14:creationId xmlns:p14="http://schemas.microsoft.com/office/powerpoint/2010/main" val="18201723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B81B449-7B97-41DC-B23F-65EDCBD316A6}"/>
              </a:ext>
            </a:extLst>
          </p:cNvPr>
          <p:cNvSpPr>
            <a:spLocks noGrp="1"/>
          </p:cNvSpPr>
          <p:nvPr>
            <p:ph type="dt" sz="half" idx="10"/>
          </p:nvPr>
        </p:nvSpPr>
        <p:spPr/>
        <p:txBody>
          <a:bodyPr/>
          <a:lstStyle/>
          <a:p>
            <a:fld id="{9EE9E0E3-ECF6-4CFE-8698-AEFEBCECC3C0}" type="datetime2">
              <a:rPr lang="en-US" smtClean="0"/>
              <a:t>Friday, November 11, 2022</a:t>
            </a:fld>
            <a:endParaRPr lang="en-US"/>
          </a:p>
        </p:txBody>
      </p:sp>
      <p:sp>
        <p:nvSpPr>
          <p:cNvPr id="3" name="Footer Placeholder 2">
            <a:extLst>
              <a:ext uri="{FF2B5EF4-FFF2-40B4-BE49-F238E27FC236}">
                <a16:creationId xmlns:a16="http://schemas.microsoft.com/office/drawing/2014/main" id="{7C6B46D5-337B-4906-8412-4EEA3884FA7E}"/>
              </a:ext>
            </a:extLst>
          </p:cNvPr>
          <p:cNvSpPr>
            <a:spLocks noGrp="1"/>
          </p:cNvSpPr>
          <p:nvPr>
            <p:ph type="ftr" sz="quarter" idx="11"/>
          </p:nvPr>
        </p:nvSpPr>
        <p:spPr/>
        <p:txBody>
          <a:bodyPr/>
          <a:lstStyle/>
          <a:p>
            <a:r>
              <a:rPr lang="en-US"/>
              <a:t>Sample Footer</a:t>
            </a:r>
          </a:p>
        </p:txBody>
      </p:sp>
      <p:sp>
        <p:nvSpPr>
          <p:cNvPr id="4" name="Slide Number Placeholder 3">
            <a:extLst>
              <a:ext uri="{FF2B5EF4-FFF2-40B4-BE49-F238E27FC236}">
                <a16:creationId xmlns:a16="http://schemas.microsoft.com/office/drawing/2014/main" id="{E436F230-C9A7-407A-B923-873839C8D8A0}"/>
              </a:ext>
            </a:extLst>
          </p:cNvPr>
          <p:cNvSpPr>
            <a:spLocks noGrp="1"/>
          </p:cNvSpPr>
          <p:nvPr>
            <p:ph type="sldNum" sz="quarter" idx="12"/>
          </p:nvPr>
        </p:nvSpPr>
        <p:spPr/>
        <p:txBody>
          <a:bodyPr/>
          <a:lstStyle/>
          <a:p>
            <a:fld id="{DBA1B0FB-D917-4C8C-928F-313BD683BF39}" type="slidenum">
              <a:rPr lang="en-US" smtClean="0"/>
              <a:t>‹#›</a:t>
            </a:fld>
            <a:endParaRPr lang="en-US"/>
          </a:p>
        </p:txBody>
      </p:sp>
    </p:spTree>
    <p:extLst>
      <p:ext uri="{BB962C8B-B14F-4D97-AF65-F5344CB8AC3E}">
        <p14:creationId xmlns:p14="http://schemas.microsoft.com/office/powerpoint/2010/main" val="7645359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778B0BE9-88B0-4883-9BA9-CD594C400EC1}"/>
              </a:ext>
            </a:extLst>
          </p:cNvPr>
          <p:cNvGrpSpPr/>
          <p:nvPr/>
        </p:nvGrpSpPr>
        <p:grpSpPr>
          <a:xfrm>
            <a:off x="4949631" y="5111861"/>
            <a:ext cx="1262947" cy="1335600"/>
            <a:chOff x="2678417" y="2427951"/>
            <a:chExt cx="1262947" cy="1335600"/>
          </a:xfrm>
        </p:grpSpPr>
        <p:sp>
          <p:nvSpPr>
            <p:cNvPr id="11" name="Freeform: Shape 10">
              <a:extLst>
                <a:ext uri="{FF2B5EF4-FFF2-40B4-BE49-F238E27FC236}">
                  <a16:creationId xmlns:a16="http://schemas.microsoft.com/office/drawing/2014/main" id="{C59DCBF3-7AFA-4CD1-A918-BC6DDE674E6C}"/>
                </a:ext>
              </a:extLst>
            </p:cNvPr>
            <p:cNvSpPr>
              <a:spLocks noChangeAspect="1"/>
            </p:cNvSpPr>
            <p:nvPr/>
          </p:nvSpPr>
          <p:spPr>
            <a:xfrm rot="2700000">
              <a:off x="2769891" y="2336477"/>
              <a:ext cx="1080000" cy="1262947"/>
            </a:xfrm>
            <a:custGeom>
              <a:avLst/>
              <a:gdLst>
                <a:gd name="connsiteX0" fmla="*/ 540000 w 1080000"/>
                <a:gd name="connsiteY0" fmla="*/ 0 h 1262947"/>
                <a:gd name="connsiteX1" fmla="*/ 1080000 w 1080000"/>
                <a:gd name="connsiteY1" fmla="*/ 931034 h 1262947"/>
                <a:gd name="connsiteX2" fmla="*/ 1064374 w 1080000"/>
                <a:gd name="connsiteY2" fmla="*/ 931034 h 1262947"/>
                <a:gd name="connsiteX3" fmla="*/ 1069029 w 1080000"/>
                <a:gd name="connsiteY3" fmla="*/ 938533 h 1262947"/>
                <a:gd name="connsiteX4" fmla="*/ 1080000 w 1080000"/>
                <a:gd name="connsiteY4" fmla="*/ 992947 h 1262947"/>
                <a:gd name="connsiteX5" fmla="*/ 540000 w 1080000"/>
                <a:gd name="connsiteY5" fmla="*/ 1262947 h 1262947"/>
                <a:gd name="connsiteX6" fmla="*/ 0 w 1080000"/>
                <a:gd name="connsiteY6" fmla="*/ 992947 h 1262947"/>
                <a:gd name="connsiteX7" fmla="*/ 10971 w 1080000"/>
                <a:gd name="connsiteY7" fmla="*/ 938533 h 1262947"/>
                <a:gd name="connsiteX8" fmla="*/ 15626 w 1080000"/>
                <a:gd name="connsiteY8" fmla="*/ 931034 h 1262947"/>
                <a:gd name="connsiteX9" fmla="*/ 0 w 1080000"/>
                <a:gd name="connsiteY9" fmla="*/ 931034 h 1262947"/>
                <a:gd name="connsiteX0" fmla="*/ 540000 w 1080000"/>
                <a:gd name="connsiteY0" fmla="*/ 0 h 1262947"/>
                <a:gd name="connsiteX1" fmla="*/ 1080000 w 1080000"/>
                <a:gd name="connsiteY1" fmla="*/ 931034 h 1262947"/>
                <a:gd name="connsiteX2" fmla="*/ 1064374 w 1080000"/>
                <a:gd name="connsiteY2" fmla="*/ 931034 h 1262947"/>
                <a:gd name="connsiteX3" fmla="*/ 1069029 w 1080000"/>
                <a:gd name="connsiteY3" fmla="*/ 938533 h 1262947"/>
                <a:gd name="connsiteX4" fmla="*/ 1080000 w 1080000"/>
                <a:gd name="connsiteY4" fmla="*/ 992947 h 1262947"/>
                <a:gd name="connsiteX5" fmla="*/ 540000 w 1080000"/>
                <a:gd name="connsiteY5" fmla="*/ 1262947 h 1262947"/>
                <a:gd name="connsiteX6" fmla="*/ 0 w 1080000"/>
                <a:gd name="connsiteY6" fmla="*/ 992947 h 1262947"/>
                <a:gd name="connsiteX7" fmla="*/ 10971 w 1080000"/>
                <a:gd name="connsiteY7" fmla="*/ 938533 h 1262947"/>
                <a:gd name="connsiteX8" fmla="*/ 15626 w 1080000"/>
                <a:gd name="connsiteY8" fmla="*/ 931034 h 1262947"/>
                <a:gd name="connsiteX9" fmla="*/ 540000 w 1080000"/>
                <a:gd name="connsiteY9" fmla="*/ 0 h 1262947"/>
                <a:gd name="connsiteX0" fmla="*/ 540000 w 1080000"/>
                <a:gd name="connsiteY0" fmla="*/ 0 h 1262947"/>
                <a:gd name="connsiteX1" fmla="*/ 1064374 w 1080000"/>
                <a:gd name="connsiteY1" fmla="*/ 931034 h 1262947"/>
                <a:gd name="connsiteX2" fmla="*/ 1069029 w 1080000"/>
                <a:gd name="connsiteY2" fmla="*/ 938533 h 1262947"/>
                <a:gd name="connsiteX3" fmla="*/ 1080000 w 1080000"/>
                <a:gd name="connsiteY3" fmla="*/ 992947 h 1262947"/>
                <a:gd name="connsiteX4" fmla="*/ 540000 w 1080000"/>
                <a:gd name="connsiteY4" fmla="*/ 1262947 h 1262947"/>
                <a:gd name="connsiteX5" fmla="*/ 0 w 1080000"/>
                <a:gd name="connsiteY5" fmla="*/ 992947 h 1262947"/>
                <a:gd name="connsiteX6" fmla="*/ 10971 w 1080000"/>
                <a:gd name="connsiteY6" fmla="*/ 938533 h 1262947"/>
                <a:gd name="connsiteX7" fmla="*/ 15626 w 1080000"/>
                <a:gd name="connsiteY7" fmla="*/ 931034 h 1262947"/>
                <a:gd name="connsiteX8" fmla="*/ 540000 w 1080000"/>
                <a:gd name="connsiteY8" fmla="*/ 0 h 12629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80000" h="1262947">
                  <a:moveTo>
                    <a:pt x="540000" y="0"/>
                  </a:moveTo>
                  <a:lnTo>
                    <a:pt x="1064374" y="931034"/>
                  </a:lnTo>
                  <a:lnTo>
                    <a:pt x="1069029" y="938533"/>
                  </a:lnTo>
                  <a:cubicBezTo>
                    <a:pt x="1076223" y="956109"/>
                    <a:pt x="1080000" y="974307"/>
                    <a:pt x="1080000" y="992947"/>
                  </a:cubicBezTo>
                  <a:cubicBezTo>
                    <a:pt x="1080000" y="1142064"/>
                    <a:pt x="838234" y="1262947"/>
                    <a:pt x="540000" y="1262947"/>
                  </a:cubicBezTo>
                  <a:cubicBezTo>
                    <a:pt x="241766" y="1262947"/>
                    <a:pt x="0" y="1142064"/>
                    <a:pt x="0" y="992947"/>
                  </a:cubicBezTo>
                  <a:cubicBezTo>
                    <a:pt x="0" y="974307"/>
                    <a:pt x="3778" y="956109"/>
                    <a:pt x="10971" y="938533"/>
                  </a:cubicBezTo>
                  <a:lnTo>
                    <a:pt x="15626" y="931034"/>
                  </a:lnTo>
                  <a:lnTo>
                    <a:pt x="540000" y="0"/>
                  </a:lnTo>
                  <a:close/>
                </a:path>
              </a:pathLst>
            </a:custGeom>
            <a:gradFill>
              <a:gsLst>
                <a:gs pos="60000">
                  <a:schemeClr val="bg2">
                    <a:lumMod val="90000"/>
                    <a:lumOff val="10000"/>
                  </a:schemeClr>
                </a:gs>
                <a:gs pos="30000">
                  <a:schemeClr val="bg2">
                    <a:lumMod val="90000"/>
                    <a:lumOff val="10000"/>
                  </a:schemeClr>
                </a:gs>
                <a:gs pos="40000">
                  <a:schemeClr val="bg2">
                    <a:lumMod val="75000"/>
                    <a:lumOff val="25000"/>
                  </a:schemeClr>
                </a:gs>
                <a:gs pos="100000">
                  <a:schemeClr val="bg2"/>
                </a:gs>
              </a:gsLst>
              <a:lin ang="600000" scaled="0"/>
            </a:gradFill>
            <a:ln>
              <a:noFill/>
            </a:ln>
            <a:effectLst>
              <a:innerShdw blurRad="254000" dist="101600" dir="2700000">
                <a:schemeClr val="accent1">
                  <a:lumMod val="60000"/>
                  <a:lumOff val="40000"/>
                  <a:alpha val="4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2" name="Oval 11">
              <a:extLst>
                <a:ext uri="{FF2B5EF4-FFF2-40B4-BE49-F238E27FC236}">
                  <a16:creationId xmlns:a16="http://schemas.microsoft.com/office/drawing/2014/main" id="{06964A02-96E1-4654-9187-DDDE7409F75B}"/>
                </a:ext>
              </a:extLst>
            </p:cNvPr>
            <p:cNvSpPr/>
            <p:nvPr/>
          </p:nvSpPr>
          <p:spPr>
            <a:xfrm rot="8100000">
              <a:off x="2784291" y="2683551"/>
              <a:ext cx="540000" cy="1080000"/>
            </a:xfrm>
            <a:prstGeom prst="ellipse">
              <a:avLst/>
            </a:prstGeom>
            <a:gradFill>
              <a:gsLst>
                <a:gs pos="100000">
                  <a:schemeClr val="bg2">
                    <a:lumMod val="90000"/>
                    <a:lumOff val="10000"/>
                  </a:schemeClr>
                </a:gs>
                <a:gs pos="50000">
                  <a:schemeClr val="bg2">
                    <a:lumMod val="95000"/>
                    <a:lumOff val="5000"/>
                  </a:schemeClr>
                </a:gs>
              </a:gsLst>
              <a:lin ang="5400000" scaled="0"/>
            </a:gradFill>
            <a:ln>
              <a:noFill/>
            </a:ln>
            <a:effectLst>
              <a:innerShdw blurRad="12700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sp>
        <p:nvSpPr>
          <p:cNvPr id="2" name="Title 1">
            <a:extLst>
              <a:ext uri="{FF2B5EF4-FFF2-40B4-BE49-F238E27FC236}">
                <a16:creationId xmlns:a16="http://schemas.microsoft.com/office/drawing/2014/main" id="{BF3FF76C-A012-4CDA-8AE7-E9413955716A}"/>
              </a:ext>
            </a:extLst>
          </p:cNvPr>
          <p:cNvSpPr>
            <a:spLocks noGrp="1"/>
          </p:cNvSpPr>
          <p:nvPr>
            <p:ph type="title"/>
          </p:nvPr>
        </p:nvSpPr>
        <p:spPr>
          <a:xfrm>
            <a:off x="550863" y="549275"/>
            <a:ext cx="11090275" cy="984885"/>
          </a:xfrm>
        </p:spPr>
        <p:txBody>
          <a:bodyPr anchor="t">
            <a:normAutofit/>
          </a:bodyPr>
          <a:lstStyle>
            <a:lvl1pPr>
              <a:lnSpc>
                <a:spcPct val="100000"/>
              </a:lnSpc>
              <a:defRPr sz="32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611A4C80-DC38-4641-924F-90D6078CF592}"/>
              </a:ext>
            </a:extLst>
          </p:cNvPr>
          <p:cNvSpPr>
            <a:spLocks noGrp="1"/>
          </p:cNvSpPr>
          <p:nvPr>
            <p:ph idx="1"/>
          </p:nvPr>
        </p:nvSpPr>
        <p:spPr>
          <a:xfrm>
            <a:off x="4295775" y="1750060"/>
            <a:ext cx="7345362" cy="4342765"/>
          </a:xfrm>
        </p:spPr>
        <p:txBody>
          <a:bodyPr>
            <a:normAutofit/>
          </a:bodyPr>
          <a:lstStyle>
            <a:lvl1pPr>
              <a:defRPr sz="1600"/>
            </a:lvl1pPr>
            <a:lvl2pPr>
              <a:defRPr sz="1600"/>
            </a:lvl2pPr>
            <a:lvl3pPr>
              <a:defRPr sz="1600"/>
            </a:lvl3pPr>
            <a:lvl4pPr>
              <a:defRPr sz="1600"/>
            </a:lvl4pPr>
            <a:lvl5pPr>
              <a:defRPr sz="16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82C42771-D3A7-4072-85DC-B7C5E530E8AA}"/>
              </a:ext>
            </a:extLst>
          </p:cNvPr>
          <p:cNvSpPr>
            <a:spLocks noGrp="1"/>
          </p:cNvSpPr>
          <p:nvPr>
            <p:ph type="body" sz="half" idx="2"/>
          </p:nvPr>
        </p:nvSpPr>
        <p:spPr>
          <a:xfrm>
            <a:off x="550863" y="1750060"/>
            <a:ext cx="3565525" cy="434276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BD47AB1-6EB5-4E2C-B4A7-42DC643E9FF9}"/>
              </a:ext>
            </a:extLst>
          </p:cNvPr>
          <p:cNvSpPr>
            <a:spLocks noGrp="1"/>
          </p:cNvSpPr>
          <p:nvPr>
            <p:ph type="dt" sz="half" idx="10"/>
          </p:nvPr>
        </p:nvSpPr>
        <p:spPr/>
        <p:txBody>
          <a:bodyPr/>
          <a:lstStyle/>
          <a:p>
            <a:fld id="{251462FC-960E-4740-921F-B36862979F21}" type="datetime2">
              <a:rPr lang="en-US" smtClean="0"/>
              <a:t>Friday, November 11, 2022</a:t>
            </a:fld>
            <a:endParaRPr lang="en-US"/>
          </a:p>
        </p:txBody>
      </p:sp>
      <p:sp>
        <p:nvSpPr>
          <p:cNvPr id="6" name="Footer Placeholder 5">
            <a:extLst>
              <a:ext uri="{FF2B5EF4-FFF2-40B4-BE49-F238E27FC236}">
                <a16:creationId xmlns:a16="http://schemas.microsoft.com/office/drawing/2014/main" id="{5BA9D15F-B6ED-46E1-9840-0B625880EE4B}"/>
              </a:ext>
            </a:extLst>
          </p:cNvPr>
          <p:cNvSpPr>
            <a:spLocks noGrp="1"/>
          </p:cNvSpPr>
          <p:nvPr>
            <p:ph type="ftr" sz="quarter" idx="11"/>
          </p:nvPr>
        </p:nvSpPr>
        <p:spPr/>
        <p:txBody>
          <a:bodyPr/>
          <a:lstStyle/>
          <a:p>
            <a:r>
              <a:rPr lang="en-US"/>
              <a:t>Sample Footer</a:t>
            </a:r>
          </a:p>
        </p:txBody>
      </p:sp>
      <p:sp>
        <p:nvSpPr>
          <p:cNvPr id="7" name="Slide Number Placeholder 6">
            <a:extLst>
              <a:ext uri="{FF2B5EF4-FFF2-40B4-BE49-F238E27FC236}">
                <a16:creationId xmlns:a16="http://schemas.microsoft.com/office/drawing/2014/main" id="{CDAEB023-7A5E-4087-B75E-A38A80EE5D01}"/>
              </a:ext>
            </a:extLst>
          </p:cNvPr>
          <p:cNvSpPr>
            <a:spLocks noGrp="1"/>
          </p:cNvSpPr>
          <p:nvPr>
            <p:ph type="sldNum" sz="quarter" idx="12"/>
          </p:nvPr>
        </p:nvSpPr>
        <p:spPr/>
        <p:txBody>
          <a:bodyPr/>
          <a:lstStyle/>
          <a:p>
            <a:fld id="{DBA1B0FB-D917-4C8C-928F-313BD683BF39}" type="slidenum">
              <a:rPr lang="en-US" smtClean="0"/>
              <a:t>‹#›</a:t>
            </a:fld>
            <a:endParaRPr lang="en-US"/>
          </a:p>
        </p:txBody>
      </p:sp>
    </p:spTree>
    <p:extLst>
      <p:ext uri="{BB962C8B-B14F-4D97-AF65-F5344CB8AC3E}">
        <p14:creationId xmlns:p14="http://schemas.microsoft.com/office/powerpoint/2010/main" val="201954639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F98F1FBA-F8BB-42CF-8B3E-D19AAFEE96C1}"/>
              </a:ext>
            </a:extLst>
          </p:cNvPr>
          <p:cNvGrpSpPr/>
          <p:nvPr/>
        </p:nvGrpSpPr>
        <p:grpSpPr>
          <a:xfrm>
            <a:off x="334964" y="5115518"/>
            <a:ext cx="734257" cy="760506"/>
            <a:chOff x="5243759" y="1363788"/>
            <a:chExt cx="734257" cy="760506"/>
          </a:xfrm>
        </p:grpSpPr>
        <p:sp>
          <p:nvSpPr>
            <p:cNvPr id="18" name="Freeform 5">
              <a:extLst>
                <a:ext uri="{FF2B5EF4-FFF2-40B4-BE49-F238E27FC236}">
                  <a16:creationId xmlns:a16="http://schemas.microsoft.com/office/drawing/2014/main" id="{60EE09DD-C3DB-4266-BCC3-A765CFFBF379}"/>
                </a:ext>
              </a:extLst>
            </p:cNvPr>
            <p:cNvSpPr>
              <a:spLocks/>
            </p:cNvSpPr>
            <p:nvPr/>
          </p:nvSpPr>
          <p:spPr bwMode="auto">
            <a:xfrm rot="1800000">
              <a:off x="5356930" y="1363788"/>
              <a:ext cx="621086" cy="364601"/>
            </a:xfrm>
            <a:custGeom>
              <a:avLst/>
              <a:gdLst>
                <a:gd name="T0" fmla="*/ 266 w 540"/>
                <a:gd name="T1" fmla="*/ 0 h 317"/>
                <a:gd name="T2" fmla="*/ 0 w 540"/>
                <a:gd name="T3" fmla="*/ 158 h 317"/>
                <a:gd name="T4" fmla="*/ 266 w 540"/>
                <a:gd name="T5" fmla="*/ 317 h 317"/>
                <a:gd name="T6" fmla="*/ 540 w 540"/>
                <a:gd name="T7" fmla="*/ 158 h 317"/>
                <a:gd name="T8" fmla="*/ 266 w 540"/>
                <a:gd name="T9" fmla="*/ 0 h 317"/>
              </a:gdLst>
              <a:ahLst/>
              <a:cxnLst>
                <a:cxn ang="0">
                  <a:pos x="T0" y="T1"/>
                </a:cxn>
                <a:cxn ang="0">
                  <a:pos x="T2" y="T3"/>
                </a:cxn>
                <a:cxn ang="0">
                  <a:pos x="T4" y="T5"/>
                </a:cxn>
                <a:cxn ang="0">
                  <a:pos x="T6" y="T7"/>
                </a:cxn>
                <a:cxn ang="0">
                  <a:pos x="T8" y="T9"/>
                </a:cxn>
              </a:cxnLst>
              <a:rect l="0" t="0" r="r" b="b"/>
              <a:pathLst>
                <a:path w="540" h="317">
                  <a:moveTo>
                    <a:pt x="266" y="0"/>
                  </a:moveTo>
                  <a:lnTo>
                    <a:pt x="0" y="158"/>
                  </a:lnTo>
                  <a:lnTo>
                    <a:pt x="266" y="317"/>
                  </a:lnTo>
                  <a:lnTo>
                    <a:pt x="540" y="158"/>
                  </a:lnTo>
                  <a:lnTo>
                    <a:pt x="266" y="0"/>
                  </a:lnTo>
                  <a:close/>
                </a:path>
              </a:pathLst>
            </a:custGeom>
            <a:gradFill flip="none" rotWithShape="1">
              <a:gsLst>
                <a:gs pos="20000">
                  <a:schemeClr val="bg2">
                    <a:lumMod val="90000"/>
                    <a:lumOff val="10000"/>
                    <a:alpha val="20000"/>
                  </a:schemeClr>
                </a:gs>
                <a:gs pos="100000">
                  <a:schemeClr val="accent1">
                    <a:lumMod val="60000"/>
                    <a:lumOff val="40000"/>
                    <a:alpha val="20000"/>
                  </a:schemeClr>
                </a:gs>
              </a:gsLst>
              <a:lin ang="0" scaled="0"/>
              <a:tileRect/>
            </a:gradFill>
            <a:ln>
              <a:noFill/>
            </a:ln>
            <a:effectLst>
              <a:innerShdw blurRad="254000">
                <a:schemeClr val="bg2">
                  <a:lumMod val="90000"/>
                  <a:lumOff val="1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9" name="Freeform 6">
              <a:extLst>
                <a:ext uri="{FF2B5EF4-FFF2-40B4-BE49-F238E27FC236}">
                  <a16:creationId xmlns:a16="http://schemas.microsoft.com/office/drawing/2014/main" id="{5F301FE0-96DC-4EFB-BBEE-AED762C337C9}"/>
                </a:ext>
              </a:extLst>
            </p:cNvPr>
            <p:cNvSpPr>
              <a:spLocks/>
            </p:cNvSpPr>
            <p:nvPr/>
          </p:nvSpPr>
          <p:spPr bwMode="auto">
            <a:xfrm rot="1800000">
              <a:off x="5243759" y="1430747"/>
              <a:ext cx="305942" cy="538275"/>
            </a:xfrm>
            <a:custGeom>
              <a:avLst/>
              <a:gdLst>
                <a:gd name="T0" fmla="*/ 266 w 266"/>
                <a:gd name="T1" fmla="*/ 468 h 468"/>
                <a:gd name="T2" fmla="*/ 0 w 266"/>
                <a:gd name="T3" fmla="*/ 310 h 468"/>
                <a:gd name="T4" fmla="*/ 0 w 266"/>
                <a:gd name="T5" fmla="*/ 310 h 468"/>
                <a:gd name="T6" fmla="*/ 0 w 266"/>
                <a:gd name="T7" fmla="*/ 0 h 468"/>
                <a:gd name="T8" fmla="*/ 0 w 266"/>
                <a:gd name="T9" fmla="*/ 0 h 468"/>
                <a:gd name="T10" fmla="*/ 266 w 266"/>
                <a:gd name="T11" fmla="*/ 159 h 468"/>
                <a:gd name="T12" fmla="*/ 266 w 266"/>
                <a:gd name="T13" fmla="*/ 468 h 468"/>
              </a:gdLst>
              <a:ahLst/>
              <a:cxnLst>
                <a:cxn ang="0">
                  <a:pos x="T0" y="T1"/>
                </a:cxn>
                <a:cxn ang="0">
                  <a:pos x="T2" y="T3"/>
                </a:cxn>
                <a:cxn ang="0">
                  <a:pos x="T4" y="T5"/>
                </a:cxn>
                <a:cxn ang="0">
                  <a:pos x="T6" y="T7"/>
                </a:cxn>
                <a:cxn ang="0">
                  <a:pos x="T8" y="T9"/>
                </a:cxn>
                <a:cxn ang="0">
                  <a:pos x="T10" y="T11"/>
                </a:cxn>
                <a:cxn ang="0">
                  <a:pos x="T12" y="T13"/>
                </a:cxn>
              </a:cxnLst>
              <a:rect l="0" t="0" r="r" b="b"/>
              <a:pathLst>
                <a:path w="266" h="468">
                  <a:moveTo>
                    <a:pt x="266" y="468"/>
                  </a:moveTo>
                  <a:lnTo>
                    <a:pt x="0" y="310"/>
                  </a:lnTo>
                  <a:lnTo>
                    <a:pt x="0" y="310"/>
                  </a:lnTo>
                  <a:lnTo>
                    <a:pt x="0" y="0"/>
                  </a:lnTo>
                  <a:lnTo>
                    <a:pt x="0" y="0"/>
                  </a:lnTo>
                  <a:lnTo>
                    <a:pt x="266" y="159"/>
                  </a:lnTo>
                  <a:lnTo>
                    <a:pt x="266" y="468"/>
                  </a:lnTo>
                  <a:close/>
                </a:path>
              </a:pathLst>
            </a:custGeom>
            <a:gradFill flip="none" rotWithShape="1">
              <a:gsLst>
                <a:gs pos="20000">
                  <a:schemeClr val="bg2">
                    <a:lumMod val="90000"/>
                    <a:lumOff val="10000"/>
                    <a:alpha val="20000"/>
                  </a:schemeClr>
                </a:gs>
                <a:gs pos="100000">
                  <a:schemeClr val="accent1">
                    <a:lumMod val="60000"/>
                    <a:lumOff val="40000"/>
                    <a:alpha val="20000"/>
                  </a:schemeClr>
                </a:gs>
              </a:gsLst>
              <a:lin ang="19800000" scaled="0"/>
              <a:tileRect/>
            </a:gradFill>
            <a:ln>
              <a:noFill/>
            </a:ln>
            <a:effectLst>
              <a:innerShdw blurRad="254000">
                <a:schemeClr val="bg2">
                  <a:lumMod val="90000"/>
                  <a:lumOff val="1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20" name="Freeform 8">
              <a:extLst>
                <a:ext uri="{FF2B5EF4-FFF2-40B4-BE49-F238E27FC236}">
                  <a16:creationId xmlns:a16="http://schemas.microsoft.com/office/drawing/2014/main" id="{3BEAD276-8850-4C0C-9777-8537000D522A}"/>
                </a:ext>
              </a:extLst>
            </p:cNvPr>
            <p:cNvSpPr>
              <a:spLocks/>
            </p:cNvSpPr>
            <p:nvPr/>
          </p:nvSpPr>
          <p:spPr bwMode="auto">
            <a:xfrm rot="1800000">
              <a:off x="5508097" y="1586019"/>
              <a:ext cx="315144" cy="538275"/>
            </a:xfrm>
            <a:custGeom>
              <a:avLst/>
              <a:gdLst>
                <a:gd name="T0" fmla="*/ 274 w 274"/>
                <a:gd name="T1" fmla="*/ 0 h 468"/>
                <a:gd name="T2" fmla="*/ 274 w 274"/>
                <a:gd name="T3" fmla="*/ 310 h 468"/>
                <a:gd name="T4" fmla="*/ 274 w 274"/>
                <a:gd name="T5" fmla="*/ 310 h 468"/>
                <a:gd name="T6" fmla="*/ 0 w 274"/>
                <a:gd name="T7" fmla="*/ 468 h 468"/>
                <a:gd name="T8" fmla="*/ 0 w 274"/>
                <a:gd name="T9" fmla="*/ 159 h 468"/>
                <a:gd name="T10" fmla="*/ 274 w 274"/>
                <a:gd name="T11" fmla="*/ 0 h 468"/>
                <a:gd name="T12" fmla="*/ 274 w 274"/>
                <a:gd name="T13" fmla="*/ 0 h 468"/>
              </a:gdLst>
              <a:ahLst/>
              <a:cxnLst>
                <a:cxn ang="0">
                  <a:pos x="T0" y="T1"/>
                </a:cxn>
                <a:cxn ang="0">
                  <a:pos x="T2" y="T3"/>
                </a:cxn>
                <a:cxn ang="0">
                  <a:pos x="T4" y="T5"/>
                </a:cxn>
                <a:cxn ang="0">
                  <a:pos x="T6" y="T7"/>
                </a:cxn>
                <a:cxn ang="0">
                  <a:pos x="T8" y="T9"/>
                </a:cxn>
                <a:cxn ang="0">
                  <a:pos x="T10" y="T11"/>
                </a:cxn>
                <a:cxn ang="0">
                  <a:pos x="T12" y="T13"/>
                </a:cxn>
              </a:cxnLst>
              <a:rect l="0" t="0" r="r" b="b"/>
              <a:pathLst>
                <a:path w="274" h="468">
                  <a:moveTo>
                    <a:pt x="274" y="0"/>
                  </a:moveTo>
                  <a:lnTo>
                    <a:pt x="274" y="310"/>
                  </a:lnTo>
                  <a:lnTo>
                    <a:pt x="274" y="310"/>
                  </a:lnTo>
                  <a:lnTo>
                    <a:pt x="0" y="468"/>
                  </a:lnTo>
                  <a:lnTo>
                    <a:pt x="0" y="159"/>
                  </a:lnTo>
                  <a:lnTo>
                    <a:pt x="274" y="0"/>
                  </a:lnTo>
                  <a:lnTo>
                    <a:pt x="274" y="0"/>
                  </a:lnTo>
                  <a:close/>
                </a:path>
              </a:pathLst>
            </a:custGeom>
            <a:gradFill flip="none" rotWithShape="1">
              <a:gsLst>
                <a:gs pos="20000">
                  <a:schemeClr val="bg2">
                    <a:lumMod val="90000"/>
                    <a:lumOff val="10000"/>
                    <a:alpha val="20000"/>
                  </a:schemeClr>
                </a:gs>
                <a:gs pos="100000">
                  <a:schemeClr val="accent1">
                    <a:lumMod val="60000"/>
                    <a:lumOff val="40000"/>
                    <a:alpha val="20000"/>
                  </a:schemeClr>
                </a:gs>
              </a:gsLst>
              <a:lin ang="18000000" scaled="0"/>
              <a:tileRect/>
            </a:gradFill>
            <a:ln>
              <a:noFill/>
            </a:ln>
            <a:effectLst>
              <a:innerShdw blurRad="254000">
                <a:schemeClr val="accent1">
                  <a:lumMod val="60000"/>
                  <a:lumOff val="40000"/>
                  <a:alpha val="6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sp>
        <p:nvSpPr>
          <p:cNvPr id="2" name="Title 1">
            <a:extLst>
              <a:ext uri="{FF2B5EF4-FFF2-40B4-BE49-F238E27FC236}">
                <a16:creationId xmlns:a16="http://schemas.microsoft.com/office/drawing/2014/main" id="{4E5EE0A0-B07E-479B-9684-4BD09FA4376C}"/>
              </a:ext>
            </a:extLst>
          </p:cNvPr>
          <p:cNvSpPr>
            <a:spLocks noGrp="1"/>
          </p:cNvSpPr>
          <p:nvPr>
            <p:ph type="title"/>
          </p:nvPr>
        </p:nvSpPr>
        <p:spPr>
          <a:xfrm>
            <a:off x="550863" y="575409"/>
            <a:ext cx="4500562" cy="984885"/>
          </a:xfrm>
        </p:spPr>
        <p:txBody>
          <a:bodyPr vert="horz" wrap="square" lIns="0" tIns="0" rIns="0" bIns="0" rtlCol="0" anchor="t" anchorCtr="0">
            <a:normAutofit/>
          </a:bodyPr>
          <a:lstStyle>
            <a:lvl1pPr>
              <a:defRPr lang="en-US" sz="3200" dirty="0"/>
            </a:lvl1pPr>
          </a:lstStyle>
          <a:p>
            <a:pPr lvl="0">
              <a:lnSpc>
                <a:spcPct val="100000"/>
              </a:lnSpc>
            </a:pPr>
            <a:r>
              <a:rPr lang="en-US"/>
              <a:t>Click to edit Master title style</a:t>
            </a:r>
            <a:endParaRPr lang="en-US" dirty="0"/>
          </a:p>
        </p:txBody>
      </p:sp>
      <p:sp>
        <p:nvSpPr>
          <p:cNvPr id="3" name="Picture Placeholder 2">
            <a:extLst>
              <a:ext uri="{FF2B5EF4-FFF2-40B4-BE49-F238E27FC236}">
                <a16:creationId xmlns:a16="http://schemas.microsoft.com/office/drawing/2014/main" id="{C11893A9-3462-4F51-83AE-5D2F124B985F}"/>
              </a:ext>
            </a:extLst>
          </p:cNvPr>
          <p:cNvSpPr>
            <a:spLocks noGrp="1"/>
          </p:cNvSpPr>
          <p:nvPr>
            <p:ph type="pic" idx="1"/>
          </p:nvPr>
        </p:nvSpPr>
        <p:spPr>
          <a:xfrm>
            <a:off x="5267324" y="575409"/>
            <a:ext cx="6373813" cy="5733316"/>
          </a:xfrm>
        </p:spPr>
        <p:txBody>
          <a:bodyPr>
            <a:normAutofit/>
          </a:bodyPr>
          <a:lstStyle>
            <a:lvl1pPr marL="0" indent="0">
              <a:buNone/>
              <a:defRPr sz="16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a:extLst>
              <a:ext uri="{FF2B5EF4-FFF2-40B4-BE49-F238E27FC236}">
                <a16:creationId xmlns:a16="http://schemas.microsoft.com/office/drawing/2014/main" id="{8BA9240C-79C0-4A88-A476-725DE1B9C28F}"/>
              </a:ext>
            </a:extLst>
          </p:cNvPr>
          <p:cNvSpPr>
            <a:spLocks noGrp="1"/>
          </p:cNvSpPr>
          <p:nvPr>
            <p:ph type="body" sz="half" idx="2"/>
          </p:nvPr>
        </p:nvSpPr>
        <p:spPr>
          <a:xfrm>
            <a:off x="550863" y="1776195"/>
            <a:ext cx="4500562" cy="4532530"/>
          </a:xfrm>
        </p:spPr>
        <p:txBody>
          <a:bodyPr anchor="t" anchorCtr="0"/>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57D2D6F-49E8-4217-A908-2D9E43583589}"/>
              </a:ext>
            </a:extLst>
          </p:cNvPr>
          <p:cNvSpPr>
            <a:spLocks noGrp="1"/>
          </p:cNvSpPr>
          <p:nvPr>
            <p:ph type="dt" sz="half" idx="10"/>
          </p:nvPr>
        </p:nvSpPr>
        <p:spPr/>
        <p:txBody>
          <a:bodyPr/>
          <a:lstStyle/>
          <a:p>
            <a:fld id="{E50BC9E2-CB44-4C05-9BB5-496C18A241E0}" type="datetime2">
              <a:rPr lang="en-US" smtClean="0"/>
              <a:t>Friday, November 11, 2022</a:t>
            </a:fld>
            <a:endParaRPr lang="en-US"/>
          </a:p>
        </p:txBody>
      </p:sp>
      <p:sp>
        <p:nvSpPr>
          <p:cNvPr id="6" name="Footer Placeholder 5">
            <a:extLst>
              <a:ext uri="{FF2B5EF4-FFF2-40B4-BE49-F238E27FC236}">
                <a16:creationId xmlns:a16="http://schemas.microsoft.com/office/drawing/2014/main" id="{591C4440-6B8D-4A24-A807-8B1302A3DFAF}"/>
              </a:ext>
            </a:extLst>
          </p:cNvPr>
          <p:cNvSpPr>
            <a:spLocks noGrp="1"/>
          </p:cNvSpPr>
          <p:nvPr>
            <p:ph type="ftr" sz="quarter" idx="11"/>
          </p:nvPr>
        </p:nvSpPr>
        <p:spPr/>
        <p:txBody>
          <a:bodyPr/>
          <a:lstStyle/>
          <a:p>
            <a:r>
              <a:rPr lang="en-US"/>
              <a:t>Sample Footer</a:t>
            </a:r>
          </a:p>
        </p:txBody>
      </p:sp>
      <p:sp>
        <p:nvSpPr>
          <p:cNvPr id="7" name="Slide Number Placeholder 6">
            <a:extLst>
              <a:ext uri="{FF2B5EF4-FFF2-40B4-BE49-F238E27FC236}">
                <a16:creationId xmlns:a16="http://schemas.microsoft.com/office/drawing/2014/main" id="{76CFE189-E20B-4108-B290-244424336512}"/>
              </a:ext>
            </a:extLst>
          </p:cNvPr>
          <p:cNvSpPr>
            <a:spLocks noGrp="1"/>
          </p:cNvSpPr>
          <p:nvPr>
            <p:ph type="sldNum" sz="quarter" idx="12"/>
          </p:nvPr>
        </p:nvSpPr>
        <p:spPr/>
        <p:txBody>
          <a:bodyPr/>
          <a:lstStyle/>
          <a:p>
            <a:fld id="{DBA1B0FB-D917-4C8C-928F-313BD683BF39}" type="slidenum">
              <a:rPr lang="en-US" smtClean="0"/>
              <a:t>‹#›</a:t>
            </a:fld>
            <a:endParaRPr lang="en-US"/>
          </a:p>
        </p:txBody>
      </p:sp>
    </p:spTree>
    <p:extLst>
      <p:ext uri="{BB962C8B-B14F-4D97-AF65-F5344CB8AC3E}">
        <p14:creationId xmlns:p14="http://schemas.microsoft.com/office/powerpoint/2010/main" val="290046646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879361-B9A1-48F2-9473-23DE30E2D151}"/>
              </a:ext>
            </a:extLst>
          </p:cNvPr>
          <p:cNvSpPr>
            <a:spLocks noGrp="1"/>
          </p:cNvSpPr>
          <p:nvPr>
            <p:ph type="title"/>
          </p:nvPr>
        </p:nvSpPr>
        <p:spPr>
          <a:xfrm>
            <a:off x="550862" y="503906"/>
            <a:ext cx="11090275" cy="1333057"/>
          </a:xfrm>
        </p:spPr>
        <p:txBody>
          <a:bodyPr vert="horz" wrap="square" lIns="0" tIns="0" rIns="0" bIns="0" rtlCol="0" anchor="t" anchorCtr="0">
            <a:normAutofit/>
          </a:bodyPr>
          <a:lstStyle>
            <a:lvl1pPr>
              <a:defRPr lang="en-US" dirty="0"/>
            </a:lvl1pPr>
          </a:lstStyle>
          <a:p>
            <a:pPr lvl="0"/>
            <a:r>
              <a:rPr lang="en-US"/>
              <a:t>Click to edit Master title style</a:t>
            </a:r>
            <a:endParaRPr lang="en-US" dirty="0"/>
          </a:p>
        </p:txBody>
      </p:sp>
      <p:sp>
        <p:nvSpPr>
          <p:cNvPr id="3" name="Vertical Text Placeholder 2">
            <a:extLst>
              <a:ext uri="{FF2B5EF4-FFF2-40B4-BE49-F238E27FC236}">
                <a16:creationId xmlns:a16="http://schemas.microsoft.com/office/drawing/2014/main" id="{FD986779-C2F3-447D-85F7-F6B0E2C97DC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8661572-1A59-4E3B-BA65-3329E9468C69}"/>
              </a:ext>
            </a:extLst>
          </p:cNvPr>
          <p:cNvSpPr>
            <a:spLocks noGrp="1"/>
          </p:cNvSpPr>
          <p:nvPr>
            <p:ph type="dt" sz="half" idx="10"/>
          </p:nvPr>
        </p:nvSpPr>
        <p:spPr/>
        <p:txBody>
          <a:bodyPr/>
          <a:lstStyle/>
          <a:p>
            <a:fld id="{EE2EBD84-71F4-4271-8C46-0D47C0A9B12E}" type="datetime2">
              <a:rPr lang="en-US" smtClean="0"/>
              <a:t>Friday, November 11, 2022</a:t>
            </a:fld>
            <a:endParaRPr lang="en-US"/>
          </a:p>
        </p:txBody>
      </p:sp>
      <p:sp>
        <p:nvSpPr>
          <p:cNvPr id="5" name="Footer Placeholder 4">
            <a:extLst>
              <a:ext uri="{FF2B5EF4-FFF2-40B4-BE49-F238E27FC236}">
                <a16:creationId xmlns:a16="http://schemas.microsoft.com/office/drawing/2014/main" id="{AFEF84F1-99FE-4F0B-9E76-F581C2C1B6D9}"/>
              </a:ext>
            </a:extLst>
          </p:cNvPr>
          <p:cNvSpPr>
            <a:spLocks noGrp="1"/>
          </p:cNvSpPr>
          <p:nvPr>
            <p:ph type="ftr" sz="quarter" idx="11"/>
          </p:nvPr>
        </p:nvSpPr>
        <p:spPr/>
        <p:txBody>
          <a:bodyPr/>
          <a:lstStyle/>
          <a:p>
            <a:r>
              <a:rPr lang="en-US"/>
              <a:t>Sample Footer</a:t>
            </a:r>
          </a:p>
        </p:txBody>
      </p:sp>
      <p:sp>
        <p:nvSpPr>
          <p:cNvPr id="6" name="Slide Number Placeholder 5">
            <a:extLst>
              <a:ext uri="{FF2B5EF4-FFF2-40B4-BE49-F238E27FC236}">
                <a16:creationId xmlns:a16="http://schemas.microsoft.com/office/drawing/2014/main" id="{97B2D769-16B1-43C4-BF14-3175533511ED}"/>
              </a:ext>
            </a:extLst>
          </p:cNvPr>
          <p:cNvSpPr>
            <a:spLocks noGrp="1"/>
          </p:cNvSpPr>
          <p:nvPr>
            <p:ph type="sldNum" sz="quarter" idx="12"/>
          </p:nvPr>
        </p:nvSpPr>
        <p:spPr/>
        <p:txBody>
          <a:bodyPr/>
          <a:lstStyle/>
          <a:p>
            <a:fld id="{DBA1B0FB-D917-4C8C-928F-313BD683BF39}" type="slidenum">
              <a:rPr lang="en-US" smtClean="0"/>
              <a:t>‹#›</a:t>
            </a:fld>
            <a:endParaRPr lang="en-US"/>
          </a:p>
        </p:txBody>
      </p:sp>
    </p:spTree>
    <p:extLst>
      <p:ext uri="{BB962C8B-B14F-4D97-AF65-F5344CB8AC3E}">
        <p14:creationId xmlns:p14="http://schemas.microsoft.com/office/powerpoint/2010/main" val="40961139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E56583A-514F-4632-820D-E7EE236A465B}"/>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2173CBBB-7DDC-4437-8C7D-22A1C352027C}"/>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4C69EBF-DA20-4024-8006-B158D571E08E}"/>
              </a:ext>
            </a:extLst>
          </p:cNvPr>
          <p:cNvSpPr>
            <a:spLocks noGrp="1"/>
          </p:cNvSpPr>
          <p:nvPr>
            <p:ph type="dt" sz="half" idx="10"/>
          </p:nvPr>
        </p:nvSpPr>
        <p:spPr/>
        <p:txBody>
          <a:bodyPr/>
          <a:lstStyle/>
          <a:p>
            <a:fld id="{ABAE0CE1-F450-4107-B2CB-17B18F8A3F4A}" type="datetime2">
              <a:rPr lang="en-US" smtClean="0"/>
              <a:t>Friday, November 11, 2022</a:t>
            </a:fld>
            <a:endParaRPr lang="en-US"/>
          </a:p>
        </p:txBody>
      </p:sp>
      <p:sp>
        <p:nvSpPr>
          <p:cNvPr id="5" name="Footer Placeholder 4">
            <a:extLst>
              <a:ext uri="{FF2B5EF4-FFF2-40B4-BE49-F238E27FC236}">
                <a16:creationId xmlns:a16="http://schemas.microsoft.com/office/drawing/2014/main" id="{ADBAC8B9-14B5-4DF1-994D-AB47DB3BA0C5}"/>
              </a:ext>
            </a:extLst>
          </p:cNvPr>
          <p:cNvSpPr>
            <a:spLocks noGrp="1"/>
          </p:cNvSpPr>
          <p:nvPr>
            <p:ph type="ftr" sz="quarter" idx="11"/>
          </p:nvPr>
        </p:nvSpPr>
        <p:spPr/>
        <p:txBody>
          <a:bodyPr/>
          <a:lstStyle/>
          <a:p>
            <a:r>
              <a:rPr lang="en-US"/>
              <a:t>Sample Footer</a:t>
            </a:r>
          </a:p>
        </p:txBody>
      </p:sp>
      <p:sp>
        <p:nvSpPr>
          <p:cNvPr id="6" name="Slide Number Placeholder 5">
            <a:extLst>
              <a:ext uri="{FF2B5EF4-FFF2-40B4-BE49-F238E27FC236}">
                <a16:creationId xmlns:a16="http://schemas.microsoft.com/office/drawing/2014/main" id="{C7876582-5F9B-4F5E-AAD5-D608CB68EA3D}"/>
              </a:ext>
            </a:extLst>
          </p:cNvPr>
          <p:cNvSpPr>
            <a:spLocks noGrp="1"/>
          </p:cNvSpPr>
          <p:nvPr>
            <p:ph type="sldNum" sz="quarter" idx="12"/>
          </p:nvPr>
        </p:nvSpPr>
        <p:spPr/>
        <p:txBody>
          <a:bodyPr/>
          <a:lstStyle/>
          <a:p>
            <a:fld id="{DBA1B0FB-D917-4C8C-928F-313BD683BF39}" type="slidenum">
              <a:rPr lang="en-US" smtClean="0"/>
              <a:t>‹#›</a:t>
            </a:fld>
            <a:endParaRPr lang="en-US"/>
          </a:p>
        </p:txBody>
      </p:sp>
    </p:spTree>
    <p:extLst>
      <p:ext uri="{BB962C8B-B14F-4D97-AF65-F5344CB8AC3E}">
        <p14:creationId xmlns:p14="http://schemas.microsoft.com/office/powerpoint/2010/main" val="201133128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8028302-E866-455D-8898-53623027543F}"/>
              </a:ext>
            </a:extLst>
          </p:cNvPr>
          <p:cNvSpPr>
            <a:spLocks noGrp="1"/>
          </p:cNvSpPr>
          <p:nvPr>
            <p:ph type="title"/>
          </p:nvPr>
        </p:nvSpPr>
        <p:spPr>
          <a:xfrm>
            <a:off x="550863" y="550800"/>
            <a:ext cx="11090275" cy="1333057"/>
          </a:xfrm>
          <a:prstGeom prst="rect">
            <a:avLst/>
          </a:prstGeom>
        </p:spPr>
        <p:txBody>
          <a:bodyPr vert="horz" wrap="square" lIns="0" tIns="0" rIns="0" bIns="0" rtlCol="0" anchor="t" anchorCtr="0">
            <a:normAutofit/>
          </a:bodyPr>
          <a:lstStyle/>
          <a:p>
            <a:pPr lvl="0">
              <a:lnSpc>
                <a:spcPct val="100000"/>
              </a:lnSpc>
            </a:pPr>
            <a:r>
              <a:rPr lang="en-US"/>
              <a:t>Click to edit Master title style</a:t>
            </a:r>
            <a:endParaRPr lang="en-US" dirty="0"/>
          </a:p>
        </p:txBody>
      </p:sp>
      <p:sp>
        <p:nvSpPr>
          <p:cNvPr id="3" name="Text Placeholder 2">
            <a:extLst>
              <a:ext uri="{FF2B5EF4-FFF2-40B4-BE49-F238E27FC236}">
                <a16:creationId xmlns:a16="http://schemas.microsoft.com/office/drawing/2014/main" id="{BC94E72B-F0CF-4BC4-B509-A1C4508BE435}"/>
              </a:ext>
            </a:extLst>
          </p:cNvPr>
          <p:cNvSpPr>
            <a:spLocks noGrp="1"/>
          </p:cNvSpPr>
          <p:nvPr>
            <p:ph type="body" idx="1"/>
          </p:nvPr>
        </p:nvSpPr>
        <p:spPr>
          <a:xfrm>
            <a:off x="550863" y="2113862"/>
            <a:ext cx="11091600" cy="3978963"/>
          </a:xfrm>
          <a:prstGeom prst="rect">
            <a:avLst/>
          </a:prstGeom>
        </p:spPr>
        <p:txBody>
          <a:bodyPr vert="horz" wrap="square" lIns="0" tIns="0" rIns="0" bIns="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34ACE49D-C22F-4540-AC09-E421D2A2EDBE}"/>
              </a:ext>
            </a:extLst>
          </p:cNvPr>
          <p:cNvSpPr>
            <a:spLocks noGrp="1"/>
          </p:cNvSpPr>
          <p:nvPr>
            <p:ph type="dt" sz="half" idx="2"/>
          </p:nvPr>
        </p:nvSpPr>
        <p:spPr>
          <a:xfrm>
            <a:off x="550863" y="6507212"/>
            <a:ext cx="2628900" cy="153888"/>
          </a:xfrm>
          <a:prstGeom prst="rect">
            <a:avLst/>
          </a:prstGeom>
        </p:spPr>
        <p:txBody>
          <a:bodyPr vert="horz" wrap="square" lIns="0" tIns="0" rIns="0" bIns="0" rtlCol="0" anchor="ctr">
            <a:spAutoFit/>
          </a:bodyPr>
          <a:lstStyle>
            <a:lvl1pPr algn="l">
              <a:defRPr sz="1000">
                <a:solidFill>
                  <a:schemeClr val="tx1">
                    <a:alpha val="80000"/>
                  </a:schemeClr>
                </a:solidFill>
              </a:defRPr>
            </a:lvl1pPr>
          </a:lstStyle>
          <a:p>
            <a:fld id="{246CB39B-5F4C-4A7E-9BE3-AAFD45576D16}" type="datetime2">
              <a:rPr lang="en-US" smtClean="0"/>
              <a:t>Friday, November 11, 2022</a:t>
            </a:fld>
            <a:endParaRPr lang="en-US" dirty="0"/>
          </a:p>
        </p:txBody>
      </p:sp>
      <p:sp>
        <p:nvSpPr>
          <p:cNvPr id="5" name="Footer Placeholder 4">
            <a:extLst>
              <a:ext uri="{FF2B5EF4-FFF2-40B4-BE49-F238E27FC236}">
                <a16:creationId xmlns:a16="http://schemas.microsoft.com/office/drawing/2014/main" id="{ACD5C3BE-317E-49E8-82B5-C8A7EC9C8A7E}"/>
              </a:ext>
            </a:extLst>
          </p:cNvPr>
          <p:cNvSpPr>
            <a:spLocks noGrp="1"/>
          </p:cNvSpPr>
          <p:nvPr>
            <p:ph type="ftr" sz="quarter" idx="3"/>
          </p:nvPr>
        </p:nvSpPr>
        <p:spPr>
          <a:xfrm>
            <a:off x="3359150" y="6507212"/>
            <a:ext cx="6379210" cy="153888"/>
          </a:xfrm>
          <a:prstGeom prst="rect">
            <a:avLst/>
          </a:prstGeom>
        </p:spPr>
        <p:txBody>
          <a:bodyPr vert="horz" wrap="square" lIns="0" tIns="0" rIns="0" bIns="0" rtlCol="0" anchor="ctr">
            <a:spAutoFit/>
          </a:bodyPr>
          <a:lstStyle>
            <a:lvl1pPr algn="l">
              <a:defRPr sz="1000">
                <a:solidFill>
                  <a:schemeClr val="tx1">
                    <a:alpha val="80000"/>
                  </a:schemeClr>
                </a:solidFill>
              </a:defRPr>
            </a:lvl1pPr>
          </a:lstStyle>
          <a:p>
            <a:r>
              <a:rPr lang="en-US"/>
              <a:t>Sample Footer</a:t>
            </a:r>
            <a:endParaRPr lang="en-US" dirty="0"/>
          </a:p>
        </p:txBody>
      </p:sp>
      <p:sp>
        <p:nvSpPr>
          <p:cNvPr id="6" name="Slide Number Placeholder 5">
            <a:extLst>
              <a:ext uri="{FF2B5EF4-FFF2-40B4-BE49-F238E27FC236}">
                <a16:creationId xmlns:a16="http://schemas.microsoft.com/office/drawing/2014/main" id="{45574E12-6C16-431F-B2CE-E4B15916BA05}"/>
              </a:ext>
            </a:extLst>
          </p:cNvPr>
          <p:cNvSpPr>
            <a:spLocks noGrp="1"/>
          </p:cNvSpPr>
          <p:nvPr>
            <p:ph type="sldNum" sz="quarter" idx="4"/>
          </p:nvPr>
        </p:nvSpPr>
        <p:spPr>
          <a:xfrm>
            <a:off x="9948863" y="6507212"/>
            <a:ext cx="1692274" cy="153888"/>
          </a:xfrm>
          <a:prstGeom prst="rect">
            <a:avLst/>
          </a:prstGeom>
        </p:spPr>
        <p:txBody>
          <a:bodyPr vert="horz" wrap="square" lIns="0" tIns="0" rIns="0" bIns="0" rtlCol="0" anchor="ctr">
            <a:spAutoFit/>
          </a:bodyPr>
          <a:lstStyle>
            <a:lvl1pPr algn="r">
              <a:defRPr sz="1000">
                <a:solidFill>
                  <a:schemeClr val="tx1">
                    <a:alpha val="80000"/>
                  </a:schemeClr>
                </a:solidFill>
              </a:defRPr>
            </a:lvl1pPr>
          </a:lstStyle>
          <a:p>
            <a:fld id="{DBA1B0FB-D917-4C8C-928F-313BD683BF39}" type="slidenum">
              <a:rPr lang="en-US" smtClean="0"/>
              <a:pPr/>
              <a:t>‹#›</a:t>
            </a:fld>
            <a:endParaRPr lang="en-US"/>
          </a:p>
        </p:txBody>
      </p:sp>
    </p:spTree>
    <p:extLst>
      <p:ext uri="{BB962C8B-B14F-4D97-AF65-F5344CB8AC3E}">
        <p14:creationId xmlns:p14="http://schemas.microsoft.com/office/powerpoint/2010/main" val="2014815464"/>
      </p:ext>
    </p:extLst>
  </p:cSld>
  <p:clrMap bg1="dk1" tx1="lt1" bg2="dk2" tx2="lt2" accent1="accent1" accent2="accent2" accent3="accent3" accent4="accent4" accent5="accent5" accent6="accent6" hlink="hlink" folHlink="folHlink"/>
  <p:sldLayoutIdLst>
    <p:sldLayoutId id="2147483675" r:id="rId1"/>
    <p:sldLayoutId id="2147483676" r:id="rId2"/>
    <p:sldLayoutId id="2147483677" r:id="rId3"/>
    <p:sldLayoutId id="2147483678" r:id="rId4"/>
    <p:sldLayoutId id="2147483679" r:id="rId5"/>
    <p:sldLayoutId id="2147483680" r:id="rId6"/>
    <p:sldLayoutId id="2147483681" r:id="rId7"/>
    <p:sldLayoutId id="2147483682" r:id="rId8"/>
    <p:sldLayoutId id="2147483683" r:id="rId9"/>
    <p:sldLayoutId id="2147483684" r:id="rId10"/>
    <p:sldLayoutId id="2147483685" r:id="rId11"/>
  </p:sldLayoutIdLst>
  <p:hf sldNum="0" hdr="0" ftr="0" dt="0"/>
  <p:txStyles>
    <p:titleStyle>
      <a:lvl1pPr algn="l" defTabSz="914400" rtl="0" eaLnBrk="1" latinLnBrk="0" hangingPunct="1">
        <a:lnSpc>
          <a:spcPct val="100000"/>
        </a:lnSpc>
        <a:spcBef>
          <a:spcPct val="0"/>
        </a:spcBef>
        <a:buNone/>
        <a:defRPr lang="en-US" sz="4800" kern="1200" dirty="0">
          <a:solidFill>
            <a:schemeClr val="tx1"/>
          </a:solidFill>
          <a:latin typeface="+mj-lt"/>
          <a:ea typeface="+mj-ea"/>
          <a:cs typeface="+mj-cs"/>
        </a:defRPr>
      </a:lvl1pPr>
    </p:titleStyle>
    <p:bodyStyle>
      <a:lvl1pPr marL="228600" indent="-228600" algn="l" defTabSz="914400" rtl="0" eaLnBrk="1" latinLnBrk="0" hangingPunct="1">
        <a:lnSpc>
          <a:spcPct val="110000"/>
        </a:lnSpc>
        <a:spcBef>
          <a:spcPts val="1000"/>
        </a:spcBef>
        <a:spcAft>
          <a:spcPts val="800"/>
        </a:spcAft>
        <a:buFont typeface="Arial" panose="020B0604020202020204" pitchFamily="34" charset="0"/>
        <a:buChar char="•"/>
        <a:defRPr sz="2400" kern="1200">
          <a:solidFill>
            <a:schemeClr val="tx1">
              <a:alpha val="60000"/>
            </a:schemeClr>
          </a:solidFill>
          <a:latin typeface="+mn-lt"/>
          <a:ea typeface="+mn-ea"/>
          <a:cs typeface="+mn-cs"/>
        </a:defRPr>
      </a:lvl1pPr>
      <a:lvl2pPr marL="685800" indent="-228600" algn="l" defTabSz="914400" rtl="0" eaLnBrk="1" latinLnBrk="0" hangingPunct="1">
        <a:lnSpc>
          <a:spcPct val="110000"/>
        </a:lnSpc>
        <a:spcBef>
          <a:spcPts val="500"/>
        </a:spcBef>
        <a:spcAft>
          <a:spcPts val="800"/>
        </a:spcAft>
        <a:buFont typeface="Arial" panose="020B0604020202020204" pitchFamily="34" charset="0"/>
        <a:buChar char="•"/>
        <a:defRPr sz="1600" kern="1200">
          <a:solidFill>
            <a:schemeClr val="tx1">
              <a:alpha val="60000"/>
            </a:schemeClr>
          </a:solidFill>
          <a:latin typeface="+mn-lt"/>
          <a:ea typeface="+mn-ea"/>
          <a:cs typeface="+mn-cs"/>
        </a:defRPr>
      </a:lvl2pPr>
      <a:lvl3pPr marL="1143000" indent="-228600" algn="l" defTabSz="914400" rtl="0" eaLnBrk="1" latinLnBrk="0" hangingPunct="1">
        <a:lnSpc>
          <a:spcPct val="110000"/>
        </a:lnSpc>
        <a:spcBef>
          <a:spcPts val="500"/>
        </a:spcBef>
        <a:spcAft>
          <a:spcPts val="800"/>
        </a:spcAft>
        <a:buFont typeface="Arial" panose="020B0604020202020204" pitchFamily="34" charset="0"/>
        <a:buChar char="•"/>
        <a:defRPr sz="1600" kern="1200">
          <a:solidFill>
            <a:schemeClr val="tx1">
              <a:alpha val="60000"/>
            </a:schemeClr>
          </a:solidFill>
          <a:latin typeface="+mn-lt"/>
          <a:ea typeface="+mn-ea"/>
          <a:cs typeface="+mn-cs"/>
        </a:defRPr>
      </a:lvl3pPr>
      <a:lvl4pPr marL="1600200" indent="-228600" algn="l" defTabSz="914400" rtl="0" eaLnBrk="1" latinLnBrk="0" hangingPunct="1">
        <a:lnSpc>
          <a:spcPct val="110000"/>
        </a:lnSpc>
        <a:spcBef>
          <a:spcPts val="500"/>
        </a:spcBef>
        <a:spcAft>
          <a:spcPts val="800"/>
        </a:spcAft>
        <a:buFont typeface="Arial" panose="020B0604020202020204" pitchFamily="34" charset="0"/>
        <a:buChar char="•"/>
        <a:defRPr sz="1600" kern="1200">
          <a:solidFill>
            <a:schemeClr val="tx1">
              <a:alpha val="60000"/>
            </a:schemeClr>
          </a:solidFill>
          <a:latin typeface="+mn-lt"/>
          <a:ea typeface="+mn-ea"/>
          <a:cs typeface="+mn-cs"/>
        </a:defRPr>
      </a:lvl4pPr>
      <a:lvl5pPr marL="2057400" indent="-228600" algn="l" defTabSz="914400" rtl="0" eaLnBrk="1" latinLnBrk="0" hangingPunct="1">
        <a:lnSpc>
          <a:spcPct val="110000"/>
        </a:lnSpc>
        <a:spcBef>
          <a:spcPts val="500"/>
        </a:spcBef>
        <a:spcAft>
          <a:spcPts val="800"/>
        </a:spcAft>
        <a:buFont typeface="Arial" panose="020B0604020202020204" pitchFamily="34" charset="0"/>
        <a:buChar char="•"/>
        <a:defRPr sz="1600" kern="1200">
          <a:solidFill>
            <a:schemeClr val="tx1">
              <a:alpha val="60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slideLayout" Target="../slideLayouts/slideLayout6.xml"/><Relationship Id="rId1" Type="http://schemas.openxmlformats.org/officeDocument/2006/relationships/video" Target="https://www.youtube.com/embed/Lti6a_YYQl0?feature=oembed" TargetMode="External"/></Relationships>
</file>

<file path=ppt/slides/_rels/slide19.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1.png"/><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DB043B4-68C6-45B9-82AC-A5800EADB8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3FDDD96-9D64-82BE-2483-46F4A270E0B4}"/>
              </a:ext>
            </a:extLst>
          </p:cNvPr>
          <p:cNvSpPr>
            <a:spLocks noGrp="1"/>
          </p:cNvSpPr>
          <p:nvPr>
            <p:ph type="ctrTitle"/>
          </p:nvPr>
        </p:nvSpPr>
        <p:spPr>
          <a:xfrm>
            <a:off x="550864" y="549275"/>
            <a:ext cx="6373812" cy="984885"/>
          </a:xfrm>
        </p:spPr>
        <p:txBody>
          <a:bodyPr wrap="square" anchor="ctr">
            <a:normAutofit fontScale="90000"/>
          </a:bodyPr>
          <a:lstStyle/>
          <a:p>
            <a:r>
              <a:rPr lang="en-US" sz="4800" dirty="0"/>
              <a:t>Learning  about rockets </a:t>
            </a:r>
          </a:p>
        </p:txBody>
      </p:sp>
      <p:sp>
        <p:nvSpPr>
          <p:cNvPr id="3" name="Subtitle 2">
            <a:extLst>
              <a:ext uri="{FF2B5EF4-FFF2-40B4-BE49-F238E27FC236}">
                <a16:creationId xmlns:a16="http://schemas.microsoft.com/office/drawing/2014/main" id="{F2E8B85D-EA0A-1E79-9051-A0F6CA14FBA6}"/>
              </a:ext>
            </a:extLst>
          </p:cNvPr>
          <p:cNvSpPr>
            <a:spLocks noGrp="1"/>
          </p:cNvSpPr>
          <p:nvPr>
            <p:ph type="subTitle" idx="1"/>
          </p:nvPr>
        </p:nvSpPr>
        <p:spPr>
          <a:xfrm>
            <a:off x="7140575" y="160639"/>
            <a:ext cx="4498976" cy="1373522"/>
          </a:xfrm>
        </p:spPr>
        <p:txBody>
          <a:bodyPr anchor="ctr">
            <a:normAutofit fontScale="92500" lnSpcReduction="10000"/>
          </a:bodyPr>
          <a:lstStyle/>
          <a:p>
            <a:pPr algn="r"/>
            <a:r>
              <a:rPr lang="en-US" dirty="0">
                <a:solidFill>
                  <a:schemeClr val="tx1">
                    <a:alpha val="60000"/>
                  </a:schemeClr>
                </a:solidFill>
              </a:rPr>
              <a:t>By Tristan Francis (2005134)</a:t>
            </a:r>
          </a:p>
          <a:p>
            <a:pPr algn="r"/>
            <a:r>
              <a:rPr lang="en-US" dirty="0">
                <a:solidFill>
                  <a:schemeClr val="tx1">
                    <a:alpha val="60000"/>
                  </a:schemeClr>
                </a:solidFill>
              </a:rPr>
              <a:t>Course Leader :Brett </a:t>
            </a:r>
            <a:r>
              <a:rPr lang="en-US" dirty="0" err="1">
                <a:solidFill>
                  <a:schemeClr val="tx1">
                    <a:alpha val="60000"/>
                  </a:schemeClr>
                </a:solidFill>
              </a:rPr>
              <a:t>Aggersberg</a:t>
            </a:r>
            <a:endParaRPr lang="en-US" dirty="0">
              <a:solidFill>
                <a:schemeClr val="tx1">
                  <a:alpha val="60000"/>
                </a:schemeClr>
              </a:solidFill>
            </a:endParaRPr>
          </a:p>
          <a:p>
            <a:pPr algn="r"/>
            <a:r>
              <a:rPr lang="en-US" dirty="0">
                <a:solidFill>
                  <a:schemeClr val="tx1">
                    <a:alpha val="60000"/>
                  </a:schemeClr>
                </a:solidFill>
              </a:rPr>
              <a:t>Course Code :HPMF6004  </a:t>
            </a:r>
          </a:p>
        </p:txBody>
      </p:sp>
      <p:pic>
        <p:nvPicPr>
          <p:cNvPr id="4" name="Picture 3" descr="Cardboard plane with pens">
            <a:extLst>
              <a:ext uri="{FF2B5EF4-FFF2-40B4-BE49-F238E27FC236}">
                <a16:creationId xmlns:a16="http://schemas.microsoft.com/office/drawing/2014/main" id="{5B98CC54-3ED1-927C-DC60-DB971A6FE91F}"/>
              </a:ext>
            </a:extLst>
          </p:cNvPr>
          <p:cNvPicPr>
            <a:picLocks noChangeAspect="1"/>
          </p:cNvPicPr>
          <p:nvPr/>
        </p:nvPicPr>
        <p:blipFill rotWithShape="1">
          <a:blip r:embed="rId2"/>
          <a:srcRect t="29309" b="12022"/>
          <a:stretch/>
        </p:blipFill>
        <p:spPr>
          <a:xfrm>
            <a:off x="20" y="2083435"/>
            <a:ext cx="12191980" cy="4774564"/>
          </a:xfrm>
          <a:custGeom>
            <a:avLst/>
            <a:gdLst/>
            <a:ahLst/>
            <a:cxnLst/>
            <a:rect l="l" t="t" r="r" b="b"/>
            <a:pathLst>
              <a:path w="12192000" h="4774564">
                <a:moveTo>
                  <a:pt x="0" y="0"/>
                </a:moveTo>
                <a:lnTo>
                  <a:pt x="12192000" y="0"/>
                </a:lnTo>
                <a:lnTo>
                  <a:pt x="12192000" y="4774564"/>
                </a:lnTo>
                <a:lnTo>
                  <a:pt x="0" y="4774564"/>
                </a:lnTo>
                <a:close/>
              </a:path>
            </a:pathLst>
          </a:custGeom>
        </p:spPr>
      </p:pic>
      <p:sp>
        <p:nvSpPr>
          <p:cNvPr id="11" name="Rectangle 10">
            <a:extLst>
              <a:ext uri="{FF2B5EF4-FFF2-40B4-BE49-F238E27FC236}">
                <a16:creationId xmlns:a16="http://schemas.microsoft.com/office/drawing/2014/main" id="{5337EA23-6703-4C96-9EEB-A408CBDD67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773729"/>
            <a:ext cx="12192000" cy="1084271"/>
          </a:xfrm>
          <a:prstGeom prst="rect">
            <a:avLst/>
          </a:prstGeom>
          <a:gradFill flip="none" rotWithShape="1">
            <a:gsLst>
              <a:gs pos="100000">
                <a:schemeClr val="bg2">
                  <a:alpha val="60000"/>
                </a:schemeClr>
              </a:gs>
              <a:gs pos="40000">
                <a:schemeClr val="bg2">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828343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iterate type="lt">
                                    <p:tmPct val="0"/>
                                  </p:iterate>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checkerboard(across)">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checkerboard(across)">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checkerboard(across)">
                                      <p:cBhvr>
                                        <p:cTn id="22"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D3C6F5-D9FC-0359-8379-68BD89DC5953}"/>
              </a:ext>
            </a:extLst>
          </p:cNvPr>
          <p:cNvSpPr>
            <a:spLocks noGrp="1"/>
          </p:cNvSpPr>
          <p:nvPr>
            <p:ph type="title"/>
          </p:nvPr>
        </p:nvSpPr>
        <p:spPr/>
        <p:txBody>
          <a:bodyPr/>
          <a:lstStyle/>
          <a:p>
            <a:r>
              <a:rPr lang="en-US" dirty="0"/>
              <a:t>Synopsis </a:t>
            </a:r>
          </a:p>
        </p:txBody>
      </p:sp>
      <p:sp>
        <p:nvSpPr>
          <p:cNvPr id="3" name="Content Placeholder 2">
            <a:extLst>
              <a:ext uri="{FF2B5EF4-FFF2-40B4-BE49-F238E27FC236}">
                <a16:creationId xmlns:a16="http://schemas.microsoft.com/office/drawing/2014/main" id="{70E7955C-D0A4-E2B8-BFC1-C63E1C512CFC}"/>
              </a:ext>
            </a:extLst>
          </p:cNvPr>
          <p:cNvSpPr>
            <a:spLocks noGrp="1"/>
          </p:cNvSpPr>
          <p:nvPr>
            <p:ph idx="1"/>
          </p:nvPr>
        </p:nvSpPr>
        <p:spPr/>
        <p:txBody>
          <a:bodyPr vert="horz" wrap="square" lIns="0" tIns="0" rIns="0" bIns="0" rtlCol="0" anchor="t">
            <a:normAutofit/>
          </a:bodyPr>
          <a:lstStyle/>
          <a:p>
            <a:pPr marL="0" indent="0" algn="ctr">
              <a:buNone/>
            </a:pPr>
            <a:r>
              <a:rPr lang="en-US" dirty="0"/>
              <a:t>I have been  asked to produce a task for children  teaching them about how rockets work. I must be able to give them everything the need but in a fun way. The age range I’ve been asked to produce this for is 4-13 years old. </a:t>
            </a:r>
            <a:endParaRPr lang="en-US">
              <a:solidFill>
                <a:srgbClr val="FFFFFF">
                  <a:alpha val="60000"/>
                </a:srgbClr>
              </a:solidFill>
            </a:endParaRPr>
          </a:p>
        </p:txBody>
      </p:sp>
    </p:spTree>
    <p:extLst>
      <p:ext uri="{BB962C8B-B14F-4D97-AF65-F5344CB8AC3E}">
        <p14:creationId xmlns:p14="http://schemas.microsoft.com/office/powerpoint/2010/main" val="35978208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checkerboard(across)">
                                      <p:cBhvr>
                                        <p:cTn id="12"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0" name="Freeform: Shape 9">
            <a:extLst>
              <a:ext uri="{FF2B5EF4-FFF2-40B4-BE49-F238E27FC236}">
                <a16:creationId xmlns:a16="http://schemas.microsoft.com/office/drawing/2014/main" id="{82184FF4-7029-4ED7-813A-192E606087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612445" y="481888"/>
            <a:ext cx="1080000" cy="1262947"/>
          </a:xfrm>
          <a:custGeom>
            <a:avLst/>
            <a:gdLst/>
            <a:ahLst/>
            <a:cxnLst/>
            <a:rect l="l" t="t" r="r" b="b"/>
            <a:pathLst>
              <a:path w="1080000" h="1262947">
                <a:moveTo>
                  <a:pt x="540000" y="0"/>
                </a:moveTo>
                <a:lnTo>
                  <a:pt x="1064374" y="931034"/>
                </a:lnTo>
                <a:lnTo>
                  <a:pt x="1069029" y="938533"/>
                </a:lnTo>
                <a:cubicBezTo>
                  <a:pt x="1076223" y="956109"/>
                  <a:pt x="1080000" y="974307"/>
                  <a:pt x="1080000" y="992947"/>
                </a:cubicBezTo>
                <a:cubicBezTo>
                  <a:pt x="1080000" y="1142064"/>
                  <a:pt x="838234" y="1262947"/>
                  <a:pt x="540000" y="1262947"/>
                </a:cubicBezTo>
                <a:cubicBezTo>
                  <a:pt x="241766" y="1262947"/>
                  <a:pt x="0" y="1142064"/>
                  <a:pt x="0" y="992947"/>
                </a:cubicBezTo>
                <a:cubicBezTo>
                  <a:pt x="0" y="974307"/>
                  <a:pt x="3778" y="956109"/>
                  <a:pt x="10971" y="938533"/>
                </a:cubicBezTo>
                <a:lnTo>
                  <a:pt x="15626" y="931034"/>
                </a:lnTo>
                <a:lnTo>
                  <a:pt x="540000" y="0"/>
                </a:lnTo>
                <a:close/>
              </a:path>
            </a:pathLst>
          </a:custGeom>
          <a:gradFill>
            <a:gsLst>
              <a:gs pos="60000">
                <a:schemeClr val="bg2">
                  <a:lumMod val="90000"/>
                  <a:lumOff val="10000"/>
                </a:schemeClr>
              </a:gs>
              <a:gs pos="30000">
                <a:schemeClr val="bg2">
                  <a:lumMod val="90000"/>
                  <a:lumOff val="10000"/>
                </a:schemeClr>
              </a:gs>
              <a:gs pos="40000">
                <a:schemeClr val="bg2">
                  <a:lumMod val="75000"/>
                  <a:lumOff val="25000"/>
                </a:schemeClr>
              </a:gs>
              <a:gs pos="100000">
                <a:schemeClr val="bg2"/>
              </a:gs>
            </a:gsLst>
            <a:lin ang="600000" scaled="0"/>
          </a:gradFill>
          <a:ln>
            <a:noFill/>
          </a:ln>
          <a:effectLst>
            <a:innerShdw blurRad="254000" dist="101600" dir="2700000">
              <a:schemeClr val="accent1">
                <a:lumMod val="60000"/>
                <a:lumOff val="40000"/>
                <a:alpha val="4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26" name="Oval 11">
            <a:extLst>
              <a:ext uri="{FF2B5EF4-FFF2-40B4-BE49-F238E27FC236}">
                <a16:creationId xmlns:a16="http://schemas.microsoft.com/office/drawing/2014/main" id="{AAA7AB09-557C-41AD-9113-FF9F68FA10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8100000">
            <a:off x="626845" y="828962"/>
            <a:ext cx="540000" cy="1080000"/>
          </a:xfrm>
          <a:prstGeom prst="ellipse">
            <a:avLst/>
          </a:prstGeom>
          <a:gradFill>
            <a:gsLst>
              <a:gs pos="100000">
                <a:schemeClr val="bg2">
                  <a:lumMod val="90000"/>
                  <a:lumOff val="10000"/>
                </a:schemeClr>
              </a:gs>
              <a:gs pos="50000">
                <a:schemeClr val="bg2">
                  <a:lumMod val="95000"/>
                  <a:lumOff val="5000"/>
                </a:schemeClr>
              </a:gs>
            </a:gsLst>
            <a:lin ang="5400000" scaled="0"/>
          </a:gradFill>
          <a:ln>
            <a:noFill/>
          </a:ln>
          <a:effectLst>
            <a:innerShdw blurRad="12700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27" name="Oval 13">
            <a:extLst>
              <a:ext uri="{FF2B5EF4-FFF2-40B4-BE49-F238E27FC236}">
                <a16:creationId xmlns:a16="http://schemas.microsoft.com/office/drawing/2014/main" id="{EF99ECAA-1F11-4937-BBA6-51935AB44C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800802" y="2472855"/>
            <a:ext cx="360000" cy="360000"/>
          </a:xfrm>
          <a:prstGeom prst="ellipse">
            <a:avLst/>
          </a:prstGeom>
          <a:gradFill flip="none" rotWithShape="1">
            <a:gsLst>
              <a:gs pos="100000">
                <a:schemeClr val="bg2">
                  <a:lumMod val="50000"/>
                  <a:lumOff val="50000"/>
                </a:schemeClr>
              </a:gs>
              <a:gs pos="60000">
                <a:schemeClr val="bg2"/>
              </a:gs>
            </a:gsLst>
            <a:path path="circle">
              <a:fillToRect l="100000" b="100000"/>
            </a:path>
            <a:tileRect t="-100000" r="-100000"/>
          </a:gradFill>
          <a:ln>
            <a:noFill/>
          </a:ln>
          <a:effectLst>
            <a:innerShdw blurRad="127000" dist="63500" dir="2700000">
              <a:schemeClr val="accent1">
                <a:lumMod val="60000"/>
                <a:lumOff val="40000"/>
                <a:alpha val="20000"/>
              </a:schemeClr>
            </a:innerShd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nvGrpSpPr>
          <p:cNvPr id="28" name="Group 15">
            <a:extLst>
              <a:ext uri="{FF2B5EF4-FFF2-40B4-BE49-F238E27FC236}">
                <a16:creationId xmlns:a16="http://schemas.microsoft.com/office/drawing/2014/main" id="{79DE9FAB-6BBA-4CFE-B67D-77B47F01ECA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329952" y="4524379"/>
            <a:ext cx="1980001" cy="1363916"/>
            <a:chOff x="4879602" y="3781429"/>
            <a:chExt cx="1980001" cy="1363916"/>
          </a:xfrm>
        </p:grpSpPr>
        <p:sp>
          <p:nvSpPr>
            <p:cNvPr id="29" name="Freeform: Shape 16">
              <a:extLst>
                <a:ext uri="{FF2B5EF4-FFF2-40B4-BE49-F238E27FC236}">
                  <a16:creationId xmlns:a16="http://schemas.microsoft.com/office/drawing/2014/main" id="{79FAC916-D9BB-4794-81B4-7C47C67E850D}"/>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8900000" flipV="1">
              <a:off x="5005634" y="4191206"/>
              <a:ext cx="1853969" cy="926985"/>
            </a:xfrm>
            <a:custGeom>
              <a:avLst/>
              <a:gdLst>
                <a:gd name="connsiteX0" fmla="*/ 1329373 w 2658746"/>
                <a:gd name="connsiteY0" fmla="*/ 0 h 1329373"/>
                <a:gd name="connsiteX1" fmla="*/ 2658746 w 2658746"/>
                <a:gd name="connsiteY1" fmla="*/ 1329373 h 1329373"/>
                <a:gd name="connsiteX2" fmla="*/ 1994059 w 2658746"/>
                <a:gd name="connsiteY2" fmla="*/ 1329373 h 1329373"/>
                <a:gd name="connsiteX3" fmla="*/ 1329373 w 2658746"/>
                <a:gd name="connsiteY3" fmla="*/ 664687 h 1329373"/>
                <a:gd name="connsiteX4" fmla="*/ 664687 w 2658746"/>
                <a:gd name="connsiteY4" fmla="*/ 1329373 h 1329373"/>
                <a:gd name="connsiteX5" fmla="*/ 0 w 2658746"/>
                <a:gd name="connsiteY5" fmla="*/ 1329373 h 1329373"/>
                <a:gd name="connsiteX6" fmla="*/ 1329373 w 2658746"/>
                <a:gd name="connsiteY6" fmla="*/ 0 h 13293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58746" h="1329373">
                  <a:moveTo>
                    <a:pt x="1329373" y="0"/>
                  </a:moveTo>
                  <a:cubicBezTo>
                    <a:pt x="2063565" y="0"/>
                    <a:pt x="2658746" y="595181"/>
                    <a:pt x="2658746" y="1329373"/>
                  </a:cubicBezTo>
                  <a:lnTo>
                    <a:pt x="1994059" y="1329373"/>
                  </a:lnTo>
                  <a:cubicBezTo>
                    <a:pt x="1994059" y="962277"/>
                    <a:pt x="1696469" y="664687"/>
                    <a:pt x="1329373" y="664687"/>
                  </a:cubicBezTo>
                  <a:cubicBezTo>
                    <a:pt x="962277" y="664687"/>
                    <a:pt x="664687" y="962277"/>
                    <a:pt x="664687" y="1329373"/>
                  </a:cubicBezTo>
                  <a:lnTo>
                    <a:pt x="0" y="1329373"/>
                  </a:lnTo>
                  <a:cubicBezTo>
                    <a:pt x="0" y="595181"/>
                    <a:pt x="595181" y="0"/>
                    <a:pt x="1329373" y="0"/>
                  </a:cubicBezTo>
                  <a:close/>
                </a:path>
              </a:pathLst>
            </a:custGeom>
            <a:solidFill>
              <a:schemeClr val="bg2"/>
            </a:solidFill>
            <a:ln>
              <a:noFill/>
            </a:ln>
            <a:effectLst>
              <a:innerShdw blurRad="254000" dist="50800" dir="16200000">
                <a:schemeClr val="accent1">
                  <a:lumMod val="40000"/>
                  <a:lumOff val="60000"/>
                  <a:alpha val="4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Freeform: Shape 17">
              <a:extLst>
                <a:ext uri="{FF2B5EF4-FFF2-40B4-BE49-F238E27FC236}">
                  <a16:creationId xmlns:a16="http://schemas.microsoft.com/office/drawing/2014/main" id="{B5CA2231-7A65-4D16-8400-A210CC41DB73}"/>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8900000" flipV="1">
              <a:off x="4957101" y="4052255"/>
              <a:ext cx="1853969" cy="1093090"/>
            </a:xfrm>
            <a:custGeom>
              <a:avLst/>
              <a:gdLst>
                <a:gd name="connsiteX0" fmla="*/ 1329373 w 2658746"/>
                <a:gd name="connsiteY0" fmla="*/ 0 h 1329373"/>
                <a:gd name="connsiteX1" fmla="*/ 2658746 w 2658746"/>
                <a:gd name="connsiteY1" fmla="*/ 1329373 h 1329373"/>
                <a:gd name="connsiteX2" fmla="*/ 1994059 w 2658746"/>
                <a:gd name="connsiteY2" fmla="*/ 1329373 h 1329373"/>
                <a:gd name="connsiteX3" fmla="*/ 1329373 w 2658746"/>
                <a:gd name="connsiteY3" fmla="*/ 664687 h 1329373"/>
                <a:gd name="connsiteX4" fmla="*/ 664687 w 2658746"/>
                <a:gd name="connsiteY4" fmla="*/ 1329373 h 1329373"/>
                <a:gd name="connsiteX5" fmla="*/ 0 w 2658746"/>
                <a:gd name="connsiteY5" fmla="*/ 1329373 h 1329373"/>
                <a:gd name="connsiteX6" fmla="*/ 1329373 w 2658746"/>
                <a:gd name="connsiteY6" fmla="*/ 0 h 13293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58746" h="1329373">
                  <a:moveTo>
                    <a:pt x="1329373" y="0"/>
                  </a:moveTo>
                  <a:cubicBezTo>
                    <a:pt x="2063565" y="0"/>
                    <a:pt x="2658746" y="595181"/>
                    <a:pt x="2658746" y="1329373"/>
                  </a:cubicBezTo>
                  <a:lnTo>
                    <a:pt x="1994059" y="1329373"/>
                  </a:lnTo>
                  <a:cubicBezTo>
                    <a:pt x="1994059" y="962277"/>
                    <a:pt x="1696469" y="664687"/>
                    <a:pt x="1329373" y="664687"/>
                  </a:cubicBezTo>
                  <a:cubicBezTo>
                    <a:pt x="962277" y="664687"/>
                    <a:pt x="664687" y="962277"/>
                    <a:pt x="664687" y="1329373"/>
                  </a:cubicBezTo>
                  <a:lnTo>
                    <a:pt x="0" y="1329373"/>
                  </a:lnTo>
                  <a:cubicBezTo>
                    <a:pt x="0" y="595181"/>
                    <a:pt x="595181" y="0"/>
                    <a:pt x="1329373" y="0"/>
                  </a:cubicBezTo>
                  <a:close/>
                </a:path>
              </a:pathLst>
            </a:custGeom>
            <a:solidFill>
              <a:schemeClr val="bg2">
                <a:lumMod val="50000"/>
                <a:lumOff val="50000"/>
                <a:alpha val="40000"/>
              </a:schemeClr>
            </a:solidFill>
            <a:ln>
              <a:noFill/>
            </a:ln>
            <a:effectLst>
              <a:softEdge rad="190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9" name="Oval 18">
              <a:extLst>
                <a:ext uri="{FF2B5EF4-FFF2-40B4-BE49-F238E27FC236}">
                  <a16:creationId xmlns:a16="http://schemas.microsoft.com/office/drawing/2014/main" id="{4B089C8C-B82B-4704-88E2-E857A5E21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3500000" flipV="1">
              <a:off x="6040374" y="3601683"/>
              <a:ext cx="107098" cy="466589"/>
            </a:xfrm>
            <a:prstGeom prst="ellipse">
              <a:avLst/>
            </a:prstGeom>
            <a:solidFill>
              <a:schemeClr val="bg2">
                <a:lumMod val="90000"/>
                <a:lumOff val="10000"/>
              </a:schemeClr>
            </a:solidFill>
            <a:ln>
              <a:noFill/>
            </a:ln>
            <a:effectLst>
              <a:innerShdw blurRad="635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31" name="Oval 19">
              <a:extLst>
                <a:ext uri="{FF2B5EF4-FFF2-40B4-BE49-F238E27FC236}">
                  <a16:creationId xmlns:a16="http://schemas.microsoft.com/office/drawing/2014/main" id="{434B90C8-5B4D-456E-AD99-80EF748FDD7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3500000" flipV="1">
              <a:off x="5059348" y="4582709"/>
              <a:ext cx="107098" cy="466589"/>
            </a:xfrm>
            <a:prstGeom prst="ellipse">
              <a:avLst/>
            </a:prstGeom>
            <a:solidFill>
              <a:schemeClr val="bg2">
                <a:lumMod val="90000"/>
                <a:lumOff val="10000"/>
              </a:schemeClr>
            </a:solidFill>
            <a:ln>
              <a:noFill/>
            </a:ln>
            <a:effectLst>
              <a:innerShdw blurRad="635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sp useBgFill="1">
        <p:nvSpPr>
          <p:cNvPr id="32" name="Rectangle 21">
            <a:extLst>
              <a:ext uri="{FF2B5EF4-FFF2-40B4-BE49-F238E27FC236}">
                <a16:creationId xmlns:a16="http://schemas.microsoft.com/office/drawing/2014/main" id="{1DB043B4-68C6-45B9-82AC-A5800EADB8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D087318-DAB5-587A-40E4-804F56A5ABB6}"/>
              </a:ext>
            </a:extLst>
          </p:cNvPr>
          <p:cNvSpPr>
            <a:spLocks noGrp="1"/>
          </p:cNvSpPr>
          <p:nvPr>
            <p:ph type="title"/>
          </p:nvPr>
        </p:nvSpPr>
        <p:spPr>
          <a:xfrm>
            <a:off x="277" y="2257456"/>
            <a:ext cx="3531598" cy="984885"/>
          </a:xfrm>
        </p:spPr>
        <p:txBody>
          <a:bodyPr vert="horz" wrap="square" lIns="0" tIns="0" rIns="0" bIns="0" rtlCol="0" anchor="ctr" anchorCtr="0">
            <a:normAutofit/>
          </a:bodyPr>
          <a:lstStyle/>
          <a:p>
            <a:r>
              <a:rPr lang="en-US" kern="1200" dirty="0">
                <a:solidFill>
                  <a:schemeClr val="tx1"/>
                </a:solidFill>
                <a:latin typeface="+mj-lt"/>
                <a:ea typeface="+mj-ea"/>
                <a:cs typeface="+mj-cs"/>
              </a:rPr>
              <a:t>Mood board </a:t>
            </a:r>
          </a:p>
        </p:txBody>
      </p:sp>
      <p:sp>
        <p:nvSpPr>
          <p:cNvPr id="33" name="Rectangle 23">
            <a:extLst>
              <a:ext uri="{FF2B5EF4-FFF2-40B4-BE49-F238E27FC236}">
                <a16:creationId xmlns:a16="http://schemas.microsoft.com/office/drawing/2014/main" id="{5337EA23-6703-4C96-9EEB-A408CBDD67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773729"/>
            <a:ext cx="12192000" cy="1084271"/>
          </a:xfrm>
          <a:prstGeom prst="rect">
            <a:avLst/>
          </a:prstGeom>
          <a:gradFill flip="none" rotWithShape="1">
            <a:gsLst>
              <a:gs pos="100000">
                <a:schemeClr val="bg2">
                  <a:alpha val="60000"/>
                </a:schemeClr>
              </a:gs>
              <a:gs pos="40000">
                <a:schemeClr val="bg2">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Content Placeholder 10" descr="A picture containing graphical user interface&#10;&#10;Description automatically generated">
            <a:extLst>
              <a:ext uri="{FF2B5EF4-FFF2-40B4-BE49-F238E27FC236}">
                <a16:creationId xmlns:a16="http://schemas.microsoft.com/office/drawing/2014/main" id="{74600C84-095E-23BB-7EE1-C427AB6A934D}"/>
              </a:ext>
            </a:extLst>
          </p:cNvPr>
          <p:cNvPicPr>
            <a:picLocks noGrp="1" noChangeAspect="1"/>
          </p:cNvPicPr>
          <p:nvPr>
            <p:ph idx="1"/>
          </p:nvPr>
        </p:nvPicPr>
        <p:blipFill>
          <a:blip r:embed="rId2"/>
          <a:stretch>
            <a:fillRect/>
          </a:stretch>
        </p:blipFill>
        <p:spPr>
          <a:xfrm>
            <a:off x="3607708" y="54600"/>
            <a:ext cx="8552342" cy="6716903"/>
          </a:xfrm>
        </p:spPr>
      </p:pic>
    </p:spTree>
    <p:extLst>
      <p:ext uri="{BB962C8B-B14F-4D97-AF65-F5344CB8AC3E}">
        <p14:creationId xmlns:p14="http://schemas.microsoft.com/office/powerpoint/2010/main" val="23977544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checkerboard(across)">
                                      <p:cBhvr>
                                        <p:cTn id="1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7B9C16-AA33-B200-F498-32ECD5B7BE54}"/>
              </a:ext>
            </a:extLst>
          </p:cNvPr>
          <p:cNvSpPr>
            <a:spLocks noGrp="1"/>
          </p:cNvSpPr>
          <p:nvPr>
            <p:ph type="title"/>
          </p:nvPr>
        </p:nvSpPr>
        <p:spPr>
          <a:xfrm>
            <a:off x="1487564" y="1820514"/>
            <a:ext cx="8626592" cy="1332000"/>
          </a:xfrm>
        </p:spPr>
        <p:txBody>
          <a:bodyPr>
            <a:normAutofit/>
          </a:bodyPr>
          <a:lstStyle/>
          <a:p>
            <a:r>
              <a:rPr lang="en-US" sz="6600" dirty="0"/>
              <a:t>5 chosen methods </a:t>
            </a:r>
          </a:p>
        </p:txBody>
      </p:sp>
    </p:spTree>
    <p:extLst>
      <p:ext uri="{BB962C8B-B14F-4D97-AF65-F5344CB8AC3E}">
        <p14:creationId xmlns:p14="http://schemas.microsoft.com/office/powerpoint/2010/main" val="32740303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01B8DA-9FF2-507B-89FA-AAE0B0A135FF}"/>
              </a:ext>
            </a:extLst>
          </p:cNvPr>
          <p:cNvSpPr>
            <a:spLocks noGrp="1"/>
          </p:cNvSpPr>
          <p:nvPr>
            <p:ph type="title"/>
          </p:nvPr>
        </p:nvSpPr>
        <p:spPr>
          <a:xfrm>
            <a:off x="14859" y="44855"/>
            <a:ext cx="11091600" cy="1332000"/>
          </a:xfrm>
        </p:spPr>
        <p:txBody>
          <a:bodyPr/>
          <a:lstStyle/>
          <a:p>
            <a:r>
              <a:rPr lang="en-US" dirty="0"/>
              <a:t>Poster </a:t>
            </a:r>
          </a:p>
        </p:txBody>
      </p:sp>
      <p:sp>
        <p:nvSpPr>
          <p:cNvPr id="3" name="Content Placeholder 2">
            <a:extLst>
              <a:ext uri="{FF2B5EF4-FFF2-40B4-BE49-F238E27FC236}">
                <a16:creationId xmlns:a16="http://schemas.microsoft.com/office/drawing/2014/main" id="{5AE08EE3-8DC2-6274-28F9-B858D94EDD12}"/>
              </a:ext>
            </a:extLst>
          </p:cNvPr>
          <p:cNvSpPr>
            <a:spLocks noGrp="1"/>
          </p:cNvSpPr>
          <p:nvPr>
            <p:ph idx="1"/>
          </p:nvPr>
        </p:nvSpPr>
        <p:spPr>
          <a:xfrm>
            <a:off x="-151742" y="887762"/>
            <a:ext cx="4683289" cy="3599871"/>
          </a:xfrm>
        </p:spPr>
        <p:txBody>
          <a:bodyPr vert="horz" wrap="square" lIns="0" tIns="0" rIns="0" bIns="0" rtlCol="0" anchor="t">
            <a:normAutofit/>
          </a:bodyPr>
          <a:lstStyle/>
          <a:p>
            <a:r>
              <a:rPr lang="en-US" dirty="0"/>
              <a:t>I feel that a poster  would help gain the children's attention. </a:t>
            </a:r>
          </a:p>
          <a:p>
            <a:r>
              <a:rPr lang="en-US" dirty="0"/>
              <a:t>I have made two posters one for kids aged 4-8 and one made for kids aged 9-13.</a:t>
            </a:r>
            <a:endParaRPr lang="en-US" dirty="0">
              <a:solidFill>
                <a:srgbClr val="FFFFFF">
                  <a:alpha val="60000"/>
                </a:srgbClr>
              </a:solidFill>
            </a:endParaRPr>
          </a:p>
        </p:txBody>
      </p:sp>
      <p:pic>
        <p:nvPicPr>
          <p:cNvPr id="5" name="Picture 4" descr="Diagram&#10;&#10;Description automatically generated with medium confidence">
            <a:extLst>
              <a:ext uri="{FF2B5EF4-FFF2-40B4-BE49-F238E27FC236}">
                <a16:creationId xmlns:a16="http://schemas.microsoft.com/office/drawing/2014/main" id="{B1DB1BC6-0DE1-618C-6C7E-148A37661C3A}"/>
              </a:ext>
            </a:extLst>
          </p:cNvPr>
          <p:cNvPicPr>
            <a:picLocks noChangeAspect="1"/>
          </p:cNvPicPr>
          <p:nvPr/>
        </p:nvPicPr>
        <p:blipFill>
          <a:blip r:embed="rId2"/>
          <a:stretch>
            <a:fillRect/>
          </a:stretch>
        </p:blipFill>
        <p:spPr>
          <a:xfrm>
            <a:off x="9291670" y="0"/>
            <a:ext cx="2900330" cy="4101895"/>
          </a:xfrm>
          <a:prstGeom prst="rect">
            <a:avLst/>
          </a:prstGeom>
        </p:spPr>
      </p:pic>
      <p:sp>
        <p:nvSpPr>
          <p:cNvPr id="6" name="TextBox 5">
            <a:extLst>
              <a:ext uri="{FF2B5EF4-FFF2-40B4-BE49-F238E27FC236}">
                <a16:creationId xmlns:a16="http://schemas.microsoft.com/office/drawing/2014/main" id="{09798C4B-FBEB-BDCC-1CCD-1EA6DFE70C50}"/>
              </a:ext>
            </a:extLst>
          </p:cNvPr>
          <p:cNvSpPr txBox="1"/>
          <p:nvPr/>
        </p:nvSpPr>
        <p:spPr>
          <a:xfrm>
            <a:off x="8955685" y="4054742"/>
            <a:ext cx="3589444" cy="369332"/>
          </a:xfrm>
          <a:prstGeom prst="rect">
            <a:avLst/>
          </a:prstGeom>
          <a:noFill/>
        </p:spPr>
        <p:txBody>
          <a:bodyPr wrap="none" lIns="91440" tIns="45720" rIns="91440" bIns="45720" rtlCol="0" anchor="t">
            <a:spAutoFit/>
          </a:bodyPr>
          <a:lstStyle/>
          <a:p>
            <a:r>
              <a:rPr lang="en-US" dirty="0"/>
              <a:t>This would be aimed at ages 4-8</a:t>
            </a:r>
          </a:p>
        </p:txBody>
      </p:sp>
      <p:pic>
        <p:nvPicPr>
          <p:cNvPr id="8" name="Picture 7" descr="A picture containing diagram&#10;&#10;Description automatically generated">
            <a:extLst>
              <a:ext uri="{FF2B5EF4-FFF2-40B4-BE49-F238E27FC236}">
                <a16:creationId xmlns:a16="http://schemas.microsoft.com/office/drawing/2014/main" id="{BFCDFB52-CB3E-07DF-45D5-99D550848DCF}"/>
              </a:ext>
            </a:extLst>
          </p:cNvPr>
          <p:cNvPicPr>
            <a:picLocks noChangeAspect="1"/>
          </p:cNvPicPr>
          <p:nvPr/>
        </p:nvPicPr>
        <p:blipFill>
          <a:blip r:embed="rId3"/>
          <a:stretch>
            <a:fillRect/>
          </a:stretch>
        </p:blipFill>
        <p:spPr>
          <a:xfrm>
            <a:off x="5174165" y="44855"/>
            <a:ext cx="2704702" cy="3825221"/>
          </a:xfrm>
          <a:prstGeom prst="rect">
            <a:avLst/>
          </a:prstGeom>
        </p:spPr>
      </p:pic>
      <p:sp>
        <p:nvSpPr>
          <p:cNvPr id="9" name="TextBox 8">
            <a:extLst>
              <a:ext uri="{FF2B5EF4-FFF2-40B4-BE49-F238E27FC236}">
                <a16:creationId xmlns:a16="http://schemas.microsoft.com/office/drawing/2014/main" id="{0FEBB107-CA96-3373-F8D9-DA27EDB3CB62}"/>
              </a:ext>
            </a:extLst>
          </p:cNvPr>
          <p:cNvSpPr txBox="1"/>
          <p:nvPr/>
        </p:nvSpPr>
        <p:spPr>
          <a:xfrm>
            <a:off x="5174165" y="3870076"/>
            <a:ext cx="2334293" cy="369332"/>
          </a:xfrm>
          <a:prstGeom prst="rect">
            <a:avLst/>
          </a:prstGeom>
          <a:noFill/>
        </p:spPr>
        <p:txBody>
          <a:bodyPr wrap="none" rtlCol="0">
            <a:spAutoFit/>
          </a:bodyPr>
          <a:lstStyle/>
          <a:p>
            <a:r>
              <a:rPr lang="en-US" dirty="0"/>
              <a:t>This is aimed at 9-13</a:t>
            </a:r>
          </a:p>
        </p:txBody>
      </p:sp>
    </p:spTree>
    <p:extLst>
      <p:ext uri="{BB962C8B-B14F-4D97-AF65-F5344CB8AC3E}">
        <p14:creationId xmlns:p14="http://schemas.microsoft.com/office/powerpoint/2010/main" val="25404667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checkerboard(across)">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checkerboard(across)">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checkerboard(across)">
                                      <p:cBhvr>
                                        <p:cTn id="22" dur="500"/>
                                        <p:tgtEl>
                                          <p:spTgt spid="8"/>
                                        </p:tgtEl>
                                      </p:cBhvr>
                                    </p:animEffect>
                                  </p:childTnLst>
                                </p:cTn>
                              </p:par>
                            </p:childTnLst>
                          </p:cTn>
                        </p:par>
                      </p:childTnLst>
                    </p:cTn>
                  </p:par>
                  <p:par>
                    <p:cTn id="23" fill="hold">
                      <p:stCondLst>
                        <p:cond delay="indefinite"/>
                      </p:stCondLst>
                      <p:childTnLst>
                        <p:par>
                          <p:cTn id="24" fill="hold">
                            <p:stCondLst>
                              <p:cond delay="0"/>
                            </p:stCondLst>
                            <p:childTnLst>
                              <p:par>
                                <p:cTn id="25" presetID="5" presetClass="entr" presetSubtype="10"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checkerboard(across)">
                                      <p:cBhvr>
                                        <p:cTn id="27" dur="500"/>
                                        <p:tgtEl>
                                          <p:spTgt spid="9"/>
                                        </p:tgtEl>
                                      </p:cBhvr>
                                    </p:animEffect>
                                  </p:childTnLst>
                                </p:cTn>
                              </p:par>
                            </p:childTnLst>
                          </p:cTn>
                        </p:par>
                      </p:childTnLst>
                    </p:cTn>
                  </p:par>
                  <p:par>
                    <p:cTn id="28" fill="hold">
                      <p:stCondLst>
                        <p:cond delay="indefinite"/>
                      </p:stCondLst>
                      <p:childTnLst>
                        <p:par>
                          <p:cTn id="29" fill="hold">
                            <p:stCondLst>
                              <p:cond delay="0"/>
                            </p:stCondLst>
                            <p:childTnLst>
                              <p:par>
                                <p:cTn id="30" presetID="5" presetClass="entr" presetSubtype="10" fill="hold" nodeType="clickEffect">
                                  <p:stCondLst>
                                    <p:cond delay="0"/>
                                  </p:stCondLst>
                                  <p:childTnLst>
                                    <p:set>
                                      <p:cBhvr>
                                        <p:cTn id="31" dur="1" fill="hold">
                                          <p:stCondLst>
                                            <p:cond delay="0"/>
                                          </p:stCondLst>
                                        </p:cTn>
                                        <p:tgtEl>
                                          <p:spTgt spid="5"/>
                                        </p:tgtEl>
                                        <p:attrNameLst>
                                          <p:attrName>style.visibility</p:attrName>
                                        </p:attrNameLst>
                                      </p:cBhvr>
                                      <p:to>
                                        <p:strVal val="visible"/>
                                      </p:to>
                                    </p:set>
                                    <p:animEffect transition="in" filter="checkerboard(across)">
                                      <p:cBhvr>
                                        <p:cTn id="32" dur="500"/>
                                        <p:tgtEl>
                                          <p:spTgt spid="5"/>
                                        </p:tgtEl>
                                      </p:cBhvr>
                                    </p:animEffect>
                                  </p:childTnLst>
                                </p:cTn>
                              </p:par>
                            </p:childTnLst>
                          </p:cTn>
                        </p:par>
                      </p:childTnLst>
                    </p:cTn>
                  </p:par>
                  <p:par>
                    <p:cTn id="33" fill="hold">
                      <p:stCondLst>
                        <p:cond delay="indefinite"/>
                      </p:stCondLst>
                      <p:childTnLst>
                        <p:par>
                          <p:cTn id="34" fill="hold">
                            <p:stCondLst>
                              <p:cond delay="0"/>
                            </p:stCondLst>
                            <p:childTnLst>
                              <p:par>
                                <p:cTn id="35" presetID="5" presetClass="entr" presetSubtype="10" fill="hold" grpId="0" nodeType="clickEffect">
                                  <p:stCondLst>
                                    <p:cond delay="0"/>
                                  </p:stCondLst>
                                  <p:childTnLst>
                                    <p:set>
                                      <p:cBhvr>
                                        <p:cTn id="36" dur="1" fill="hold">
                                          <p:stCondLst>
                                            <p:cond delay="0"/>
                                          </p:stCondLst>
                                        </p:cTn>
                                        <p:tgtEl>
                                          <p:spTgt spid="6"/>
                                        </p:tgtEl>
                                        <p:attrNameLst>
                                          <p:attrName>style.visibility</p:attrName>
                                        </p:attrNameLst>
                                      </p:cBhvr>
                                      <p:to>
                                        <p:strVal val="visible"/>
                                      </p:to>
                                    </p:set>
                                    <p:animEffect transition="in" filter="checkerboard(across)">
                                      <p:cBhvr>
                                        <p:cTn id="3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6" grpId="0"/>
      <p:bldP spid="9"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4C3372-F4FD-3BA5-95D4-489315C81D4B}"/>
              </a:ext>
            </a:extLst>
          </p:cNvPr>
          <p:cNvSpPr>
            <a:spLocks noGrp="1"/>
          </p:cNvSpPr>
          <p:nvPr>
            <p:ph type="title"/>
          </p:nvPr>
        </p:nvSpPr>
        <p:spPr/>
        <p:txBody>
          <a:bodyPr/>
          <a:lstStyle/>
          <a:p>
            <a:r>
              <a:rPr lang="en-US" dirty="0"/>
              <a:t>QR Code </a:t>
            </a:r>
          </a:p>
        </p:txBody>
      </p:sp>
      <p:sp>
        <p:nvSpPr>
          <p:cNvPr id="3" name="Content Placeholder 2">
            <a:extLst>
              <a:ext uri="{FF2B5EF4-FFF2-40B4-BE49-F238E27FC236}">
                <a16:creationId xmlns:a16="http://schemas.microsoft.com/office/drawing/2014/main" id="{BB649BE6-308C-BD7C-B685-BEC0831CF92C}"/>
              </a:ext>
            </a:extLst>
          </p:cNvPr>
          <p:cNvSpPr>
            <a:spLocks noGrp="1"/>
          </p:cNvSpPr>
          <p:nvPr>
            <p:ph idx="1"/>
          </p:nvPr>
        </p:nvSpPr>
        <p:spPr/>
        <p:txBody>
          <a:bodyPr vert="horz" wrap="square" lIns="0" tIns="0" rIns="0" bIns="0" rtlCol="0" anchor="t">
            <a:normAutofit/>
          </a:bodyPr>
          <a:lstStyle/>
          <a:p>
            <a:pPr marL="0" indent="0">
              <a:buNone/>
            </a:pPr>
            <a:r>
              <a:rPr lang="en-US" dirty="0"/>
              <a:t>I will use a QR code that will be on my poster that would take people to the  website. This is where they will be able to find all the interactive videos and a list of the equipment they will need Also, at the end of the video and demonstration there will be a QR code for people to give feedback.</a:t>
            </a:r>
          </a:p>
        </p:txBody>
      </p:sp>
    </p:spTree>
    <p:extLst>
      <p:ext uri="{BB962C8B-B14F-4D97-AF65-F5344CB8AC3E}">
        <p14:creationId xmlns:p14="http://schemas.microsoft.com/office/powerpoint/2010/main" val="22981227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checkerboard(across)">
                                      <p:cBhvr>
                                        <p:cTn id="12"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0F7CA5-1A6F-B10D-7874-93F323FF3A49}"/>
              </a:ext>
            </a:extLst>
          </p:cNvPr>
          <p:cNvSpPr>
            <a:spLocks noGrp="1"/>
          </p:cNvSpPr>
          <p:nvPr>
            <p:ph type="title"/>
          </p:nvPr>
        </p:nvSpPr>
        <p:spPr/>
        <p:txBody>
          <a:bodyPr/>
          <a:lstStyle/>
          <a:p>
            <a:r>
              <a:rPr lang="en-US" dirty="0"/>
              <a:t>Demonstrating</a:t>
            </a:r>
          </a:p>
        </p:txBody>
      </p:sp>
      <p:sp>
        <p:nvSpPr>
          <p:cNvPr id="3" name="Content Placeholder 2">
            <a:extLst>
              <a:ext uri="{FF2B5EF4-FFF2-40B4-BE49-F238E27FC236}">
                <a16:creationId xmlns:a16="http://schemas.microsoft.com/office/drawing/2014/main" id="{5887CF4E-9AE7-AF15-5A27-F9970228DFC8}"/>
              </a:ext>
            </a:extLst>
          </p:cNvPr>
          <p:cNvSpPr>
            <a:spLocks noGrp="1"/>
          </p:cNvSpPr>
          <p:nvPr>
            <p:ph idx="1"/>
          </p:nvPr>
        </p:nvSpPr>
        <p:spPr/>
        <p:txBody>
          <a:bodyPr vert="horz" wrap="square" lIns="0" tIns="0" rIns="0" bIns="0" rtlCol="0" anchor="t">
            <a:normAutofit/>
          </a:bodyPr>
          <a:lstStyle/>
          <a:p>
            <a:pPr marL="0" indent="0">
              <a:buNone/>
            </a:pPr>
            <a:r>
              <a:rPr lang="en-US" dirty="0"/>
              <a:t>I hope to hold a live event of the activity that could be done at home. This is where my interactivity could come in as it would be done live  it would also allow me to answer any questions.</a:t>
            </a:r>
          </a:p>
        </p:txBody>
      </p:sp>
      <p:pic>
        <p:nvPicPr>
          <p:cNvPr id="4" name="Picture 4">
            <a:extLst>
              <a:ext uri="{FF2B5EF4-FFF2-40B4-BE49-F238E27FC236}">
                <a16:creationId xmlns:a16="http://schemas.microsoft.com/office/drawing/2014/main" id="{31EE7E80-1967-1356-31C2-16D3F2B9B424}"/>
              </a:ext>
            </a:extLst>
          </p:cNvPr>
          <p:cNvPicPr>
            <a:picLocks noChangeAspect="1"/>
          </p:cNvPicPr>
          <p:nvPr/>
        </p:nvPicPr>
        <p:blipFill>
          <a:blip r:embed="rId2"/>
          <a:stretch>
            <a:fillRect/>
          </a:stretch>
        </p:blipFill>
        <p:spPr>
          <a:xfrm>
            <a:off x="6078581" y="3429001"/>
            <a:ext cx="6113420" cy="3429000"/>
          </a:xfrm>
          <a:prstGeom prst="rect">
            <a:avLst/>
          </a:prstGeom>
        </p:spPr>
      </p:pic>
    </p:spTree>
    <p:extLst>
      <p:ext uri="{BB962C8B-B14F-4D97-AF65-F5344CB8AC3E}">
        <p14:creationId xmlns:p14="http://schemas.microsoft.com/office/powerpoint/2010/main" val="38173777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checkerboard(across)">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checkerboard(across)">
                                      <p:cBhvr>
                                        <p:cTn id="1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6F5FA1-9D70-B718-917F-004D7E206A49}"/>
              </a:ext>
            </a:extLst>
          </p:cNvPr>
          <p:cNvSpPr>
            <a:spLocks noGrp="1"/>
          </p:cNvSpPr>
          <p:nvPr>
            <p:ph type="title"/>
          </p:nvPr>
        </p:nvSpPr>
        <p:spPr/>
        <p:txBody>
          <a:bodyPr/>
          <a:lstStyle/>
          <a:p>
            <a:r>
              <a:rPr lang="en-US" dirty="0"/>
              <a:t>YouTube</a:t>
            </a:r>
          </a:p>
        </p:txBody>
      </p:sp>
      <p:sp>
        <p:nvSpPr>
          <p:cNvPr id="3" name="Content Placeholder 2">
            <a:extLst>
              <a:ext uri="{FF2B5EF4-FFF2-40B4-BE49-F238E27FC236}">
                <a16:creationId xmlns:a16="http://schemas.microsoft.com/office/drawing/2014/main" id="{93CF5A51-55F0-77C9-0AB4-05D9468A36AF}"/>
              </a:ext>
            </a:extLst>
          </p:cNvPr>
          <p:cNvSpPr>
            <a:spLocks noGrp="1"/>
          </p:cNvSpPr>
          <p:nvPr>
            <p:ph idx="1"/>
          </p:nvPr>
        </p:nvSpPr>
        <p:spPr/>
        <p:txBody>
          <a:bodyPr vert="horz" wrap="square" lIns="0" tIns="0" rIns="0" bIns="0" rtlCol="0" anchor="t">
            <a:normAutofit/>
          </a:bodyPr>
          <a:lstStyle/>
          <a:p>
            <a:pPr marL="0" indent="0">
              <a:buNone/>
            </a:pPr>
            <a:r>
              <a:rPr lang="en-US" dirty="0"/>
              <a:t>I planned on doing a video that would be out up on YouTube  for everyone to use this will include information about rockets, how they work, and the equipment needed to do the experiment. There will also be a QR code At the end of the video that would take them to the website which would allow them to find other videos and dates of live events.  </a:t>
            </a:r>
            <a:endParaRPr lang="en-US" dirty="0">
              <a:solidFill>
                <a:srgbClr val="FFFFFF">
                  <a:alpha val="60000"/>
                </a:srgbClr>
              </a:solidFill>
            </a:endParaRPr>
          </a:p>
        </p:txBody>
      </p:sp>
      <p:pic>
        <p:nvPicPr>
          <p:cNvPr id="4" name="Picture 4">
            <a:extLst>
              <a:ext uri="{FF2B5EF4-FFF2-40B4-BE49-F238E27FC236}">
                <a16:creationId xmlns:a16="http://schemas.microsoft.com/office/drawing/2014/main" id="{C9D410EC-E68E-3EF8-0360-8559E19255CE}"/>
              </a:ext>
            </a:extLst>
          </p:cNvPr>
          <p:cNvPicPr>
            <a:picLocks noChangeAspect="1"/>
          </p:cNvPicPr>
          <p:nvPr/>
        </p:nvPicPr>
        <p:blipFill>
          <a:blip r:embed="rId2"/>
          <a:stretch>
            <a:fillRect/>
          </a:stretch>
        </p:blipFill>
        <p:spPr>
          <a:xfrm>
            <a:off x="9128961" y="3794961"/>
            <a:ext cx="3063039" cy="3063039"/>
          </a:xfrm>
          <a:prstGeom prst="rect">
            <a:avLst/>
          </a:prstGeom>
        </p:spPr>
      </p:pic>
    </p:spTree>
    <p:extLst>
      <p:ext uri="{BB962C8B-B14F-4D97-AF65-F5344CB8AC3E}">
        <p14:creationId xmlns:p14="http://schemas.microsoft.com/office/powerpoint/2010/main" val="22507029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checkerboard(across)">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checkerboard(across)">
                                      <p:cBhvr>
                                        <p:cTn id="1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687B21-4717-CA92-03ED-1173BFAF112A}"/>
              </a:ext>
            </a:extLst>
          </p:cNvPr>
          <p:cNvSpPr>
            <a:spLocks noGrp="1"/>
          </p:cNvSpPr>
          <p:nvPr>
            <p:ph type="title"/>
          </p:nvPr>
        </p:nvSpPr>
        <p:spPr/>
        <p:txBody>
          <a:bodyPr/>
          <a:lstStyle/>
          <a:p>
            <a:r>
              <a:rPr lang="en-US"/>
              <a:t>Website </a:t>
            </a:r>
          </a:p>
        </p:txBody>
      </p:sp>
      <p:sp>
        <p:nvSpPr>
          <p:cNvPr id="3" name="Content Placeholder 2">
            <a:extLst>
              <a:ext uri="{FF2B5EF4-FFF2-40B4-BE49-F238E27FC236}">
                <a16:creationId xmlns:a16="http://schemas.microsoft.com/office/drawing/2014/main" id="{B2CA757D-C4C2-2187-23E2-5369F0044A3C}"/>
              </a:ext>
            </a:extLst>
          </p:cNvPr>
          <p:cNvSpPr>
            <a:spLocks noGrp="1"/>
          </p:cNvSpPr>
          <p:nvPr>
            <p:ph idx="1"/>
          </p:nvPr>
        </p:nvSpPr>
        <p:spPr/>
        <p:txBody>
          <a:bodyPr vert="horz" wrap="square" lIns="0" tIns="0" rIns="0" bIns="0" rtlCol="0" anchor="t">
            <a:normAutofit/>
          </a:bodyPr>
          <a:lstStyle/>
          <a:p>
            <a:pPr marL="0" indent="0">
              <a:buNone/>
            </a:pPr>
            <a:r>
              <a:rPr lang="en-US" dirty="0"/>
              <a:t>I will do a website that will be linked with QR codes, I want the website to have sections that would take people to the YouTube channel. I would love the website to have  a page that would take people to the dates of live shows and events that I would be hosting.</a:t>
            </a:r>
          </a:p>
        </p:txBody>
      </p:sp>
      <p:pic>
        <p:nvPicPr>
          <p:cNvPr id="5" name="Picture 5">
            <a:extLst>
              <a:ext uri="{FF2B5EF4-FFF2-40B4-BE49-F238E27FC236}">
                <a16:creationId xmlns:a16="http://schemas.microsoft.com/office/drawing/2014/main" id="{4EA0DD82-3133-A7AE-4BE7-602821F438EE}"/>
              </a:ext>
            </a:extLst>
          </p:cNvPr>
          <p:cNvPicPr>
            <a:picLocks noChangeAspect="1"/>
          </p:cNvPicPr>
          <p:nvPr/>
        </p:nvPicPr>
        <p:blipFill>
          <a:blip r:embed="rId2"/>
          <a:stretch>
            <a:fillRect/>
          </a:stretch>
        </p:blipFill>
        <p:spPr>
          <a:xfrm>
            <a:off x="8938224" y="4024476"/>
            <a:ext cx="3253776" cy="2833524"/>
          </a:xfrm>
          <a:prstGeom prst="rect">
            <a:avLst/>
          </a:prstGeom>
        </p:spPr>
      </p:pic>
    </p:spTree>
    <p:extLst>
      <p:ext uri="{BB962C8B-B14F-4D97-AF65-F5344CB8AC3E}">
        <p14:creationId xmlns:p14="http://schemas.microsoft.com/office/powerpoint/2010/main" val="20123567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checkerboard(across)">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checkerboard(across)">
                                      <p:cBhvr>
                                        <p:cTn id="1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A5931BE0-4B93-4D6C-878E-ACC59D6B45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2003AAE-469C-793E-9CA9-F84D463F3C2F}"/>
              </a:ext>
            </a:extLst>
          </p:cNvPr>
          <p:cNvSpPr>
            <a:spLocks noGrp="1"/>
          </p:cNvSpPr>
          <p:nvPr>
            <p:ph type="title"/>
          </p:nvPr>
        </p:nvSpPr>
        <p:spPr>
          <a:xfrm>
            <a:off x="157655" y="294291"/>
            <a:ext cx="3958733" cy="2252840"/>
          </a:xfrm>
        </p:spPr>
        <p:txBody>
          <a:bodyPr wrap="square" anchor="b">
            <a:normAutofit/>
          </a:bodyPr>
          <a:lstStyle/>
          <a:p>
            <a:pPr>
              <a:lnSpc>
                <a:spcPct val="90000"/>
              </a:lnSpc>
            </a:pPr>
            <a:r>
              <a:rPr lang="en-US" dirty="0"/>
              <a:t>The chosen media to do this project </a:t>
            </a:r>
          </a:p>
        </p:txBody>
      </p:sp>
      <p:sp>
        <p:nvSpPr>
          <p:cNvPr id="3" name="Content Placeholder 2">
            <a:extLst>
              <a:ext uri="{FF2B5EF4-FFF2-40B4-BE49-F238E27FC236}">
                <a16:creationId xmlns:a16="http://schemas.microsoft.com/office/drawing/2014/main" id="{B0FAB127-D97E-0970-0EC4-D08DD28129B9}"/>
              </a:ext>
            </a:extLst>
          </p:cNvPr>
          <p:cNvSpPr>
            <a:spLocks noGrp="1"/>
          </p:cNvSpPr>
          <p:nvPr>
            <p:ph idx="1"/>
          </p:nvPr>
        </p:nvSpPr>
        <p:spPr>
          <a:xfrm>
            <a:off x="550863" y="2678400"/>
            <a:ext cx="3565525" cy="3414425"/>
          </a:xfrm>
        </p:spPr>
        <p:txBody>
          <a:bodyPr anchor="t">
            <a:normAutofit/>
          </a:bodyPr>
          <a:lstStyle/>
          <a:p>
            <a:r>
              <a:rPr lang="en-US" sz="1600" dirty="0"/>
              <a:t>The media strategy I’ve chosen to use is film. I feel  this would keep everyone's attention.  There will be times where the video could be paused  allowing  people to do the activity.</a:t>
            </a:r>
          </a:p>
          <a:p>
            <a:endParaRPr lang="en-US" sz="1600" dirty="0"/>
          </a:p>
        </p:txBody>
      </p:sp>
      <p:pic>
        <p:nvPicPr>
          <p:cNvPr id="5" name="Picture 4" descr="Camera lens">
            <a:extLst>
              <a:ext uri="{FF2B5EF4-FFF2-40B4-BE49-F238E27FC236}">
                <a16:creationId xmlns:a16="http://schemas.microsoft.com/office/drawing/2014/main" id="{A0A1A182-F8F7-2E8F-90BF-BB8A5028974D}"/>
              </a:ext>
            </a:extLst>
          </p:cNvPr>
          <p:cNvPicPr>
            <a:picLocks noChangeAspect="1"/>
          </p:cNvPicPr>
          <p:nvPr/>
        </p:nvPicPr>
        <p:blipFill rotWithShape="1">
          <a:blip r:embed="rId2"/>
          <a:srcRect l="258" r="25369" b="-1"/>
          <a:stretch/>
        </p:blipFill>
        <p:spPr>
          <a:xfrm>
            <a:off x="4550899" y="10"/>
            <a:ext cx="7641102" cy="6857990"/>
          </a:xfrm>
          <a:custGeom>
            <a:avLst/>
            <a:gdLst/>
            <a:ahLst/>
            <a:cxnLst/>
            <a:rect l="l" t="t" r="r" b="b"/>
            <a:pathLst>
              <a:path w="7641102" h="6858000">
                <a:moveTo>
                  <a:pt x="0" y="0"/>
                </a:moveTo>
                <a:lnTo>
                  <a:pt x="7641102" y="0"/>
                </a:lnTo>
                <a:lnTo>
                  <a:pt x="7641102" y="6858000"/>
                </a:lnTo>
                <a:lnTo>
                  <a:pt x="0" y="6858000"/>
                </a:lnTo>
                <a:close/>
              </a:path>
            </a:pathLst>
          </a:custGeom>
        </p:spPr>
      </p:pic>
      <p:sp>
        <p:nvSpPr>
          <p:cNvPr id="11" name="Rectangle 10">
            <a:extLst>
              <a:ext uri="{FF2B5EF4-FFF2-40B4-BE49-F238E27FC236}">
                <a16:creationId xmlns:a16="http://schemas.microsoft.com/office/drawing/2014/main" id="{6FF3A87B-2255-45E0-A551-C11FAF9329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50898" y="5773729"/>
            <a:ext cx="7641102" cy="1084271"/>
          </a:xfrm>
          <a:prstGeom prst="rect">
            <a:avLst/>
          </a:prstGeom>
          <a:gradFill flip="none" rotWithShape="1">
            <a:gsLst>
              <a:gs pos="100000">
                <a:schemeClr val="bg2">
                  <a:alpha val="60000"/>
                </a:schemeClr>
              </a:gs>
              <a:gs pos="40000">
                <a:schemeClr val="bg2">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6257458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heckerboard(across)">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B02C40-A373-BAB3-A5FC-0F5F610B65BC}"/>
              </a:ext>
            </a:extLst>
          </p:cNvPr>
          <p:cNvSpPr>
            <a:spLocks noGrp="1"/>
          </p:cNvSpPr>
          <p:nvPr>
            <p:ph type="title"/>
          </p:nvPr>
        </p:nvSpPr>
        <p:spPr>
          <a:xfrm>
            <a:off x="3012309" y="0"/>
            <a:ext cx="6436492" cy="2878201"/>
          </a:xfrm>
        </p:spPr>
        <p:txBody>
          <a:bodyPr/>
          <a:lstStyle/>
          <a:p>
            <a:r>
              <a:rPr lang="en-US"/>
              <a:t>Can Children Interact with my video </a:t>
            </a:r>
          </a:p>
        </p:txBody>
      </p:sp>
      <p:sp>
        <p:nvSpPr>
          <p:cNvPr id="3" name="TextBox 2">
            <a:extLst>
              <a:ext uri="{FF2B5EF4-FFF2-40B4-BE49-F238E27FC236}">
                <a16:creationId xmlns:a16="http://schemas.microsoft.com/office/drawing/2014/main" id="{A98338E6-BDE2-58DF-98C7-3C4357C5548E}"/>
              </a:ext>
            </a:extLst>
          </p:cNvPr>
          <p:cNvSpPr txBox="1"/>
          <p:nvPr/>
        </p:nvSpPr>
        <p:spPr>
          <a:xfrm>
            <a:off x="3012309" y="2683024"/>
            <a:ext cx="8775515" cy="1200329"/>
          </a:xfrm>
          <a:prstGeom prst="rect">
            <a:avLst/>
          </a:prstGeom>
          <a:noFill/>
        </p:spPr>
        <p:txBody>
          <a:bodyPr wrap="square" lIns="91440" tIns="45720" rIns="91440" bIns="45720" rtlCol="0" anchor="t">
            <a:spAutoFit/>
          </a:bodyPr>
          <a:lstStyle/>
          <a:p>
            <a:r>
              <a:rPr lang="en-US"/>
              <a:t>There will be chance for the video to be paused and children will be able to as and answer questions. I am also thinking of giving the children  instruction on how to do the experiment. There will be times where the video will be paused to let them discuss.</a:t>
            </a:r>
          </a:p>
        </p:txBody>
      </p:sp>
    </p:spTree>
    <p:extLst>
      <p:ext uri="{BB962C8B-B14F-4D97-AF65-F5344CB8AC3E}">
        <p14:creationId xmlns:p14="http://schemas.microsoft.com/office/powerpoint/2010/main" val="39615477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checkerboard(across)">
                                      <p:cBhvr>
                                        <p:cTn id="1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7A260A-5C41-307A-4021-2C97DD2F94AF}"/>
              </a:ext>
            </a:extLst>
          </p:cNvPr>
          <p:cNvSpPr>
            <a:spLocks noGrp="1"/>
          </p:cNvSpPr>
          <p:nvPr>
            <p:ph type="title"/>
          </p:nvPr>
        </p:nvSpPr>
        <p:spPr>
          <a:xfrm>
            <a:off x="394744" y="-7661"/>
            <a:ext cx="11091600" cy="1332000"/>
          </a:xfrm>
        </p:spPr>
        <p:txBody>
          <a:bodyPr/>
          <a:lstStyle/>
          <a:p>
            <a:r>
              <a:rPr lang="en-US"/>
              <a:t>Marketing</a:t>
            </a:r>
            <a:r>
              <a:rPr lang="en-US" dirty="0"/>
              <a:t> timeline</a:t>
            </a:r>
          </a:p>
        </p:txBody>
      </p:sp>
      <p:sp>
        <p:nvSpPr>
          <p:cNvPr id="6" name="TextBox 5">
            <a:extLst>
              <a:ext uri="{FF2B5EF4-FFF2-40B4-BE49-F238E27FC236}">
                <a16:creationId xmlns:a16="http://schemas.microsoft.com/office/drawing/2014/main" id="{B185DCDA-E1B3-6540-F9E5-8BE7A9FDAF7A}"/>
              </a:ext>
            </a:extLst>
          </p:cNvPr>
          <p:cNvSpPr txBox="1"/>
          <p:nvPr/>
        </p:nvSpPr>
        <p:spPr>
          <a:xfrm>
            <a:off x="4814568" y="1304991"/>
            <a:ext cx="892680" cy="369332"/>
          </a:xfrm>
          <a:prstGeom prst="rect">
            <a:avLst/>
          </a:prstGeom>
          <a:noFill/>
        </p:spPr>
        <p:txBody>
          <a:bodyPr wrap="none" rtlCol="0">
            <a:spAutoFit/>
          </a:bodyPr>
          <a:lstStyle/>
          <a:p>
            <a:r>
              <a:rPr lang="en-US" dirty="0"/>
              <a:t>Poster </a:t>
            </a:r>
          </a:p>
        </p:txBody>
      </p:sp>
      <p:sp>
        <p:nvSpPr>
          <p:cNvPr id="7" name="TextBox 6">
            <a:extLst>
              <a:ext uri="{FF2B5EF4-FFF2-40B4-BE49-F238E27FC236}">
                <a16:creationId xmlns:a16="http://schemas.microsoft.com/office/drawing/2014/main" id="{617BCA2B-8041-2E76-3585-A7408C0CC0F1}"/>
              </a:ext>
            </a:extLst>
          </p:cNvPr>
          <p:cNvSpPr txBox="1"/>
          <p:nvPr/>
        </p:nvSpPr>
        <p:spPr>
          <a:xfrm>
            <a:off x="6716594" y="1311779"/>
            <a:ext cx="1735090" cy="369332"/>
          </a:xfrm>
          <a:prstGeom prst="rect">
            <a:avLst/>
          </a:prstGeom>
          <a:noFill/>
        </p:spPr>
        <p:txBody>
          <a:bodyPr wrap="none" rtlCol="0">
            <a:spAutoFit/>
          </a:bodyPr>
          <a:lstStyle/>
          <a:p>
            <a:r>
              <a:rPr lang="en-US" dirty="0"/>
              <a:t>Word &amp; Mouth</a:t>
            </a:r>
          </a:p>
        </p:txBody>
      </p:sp>
      <p:cxnSp>
        <p:nvCxnSpPr>
          <p:cNvPr id="12" name="Straight Connector 11">
            <a:extLst>
              <a:ext uri="{FF2B5EF4-FFF2-40B4-BE49-F238E27FC236}">
                <a16:creationId xmlns:a16="http://schemas.microsoft.com/office/drawing/2014/main" id="{1BA8B26B-56BA-373F-53B3-7186BEAE9FBA}"/>
              </a:ext>
            </a:extLst>
          </p:cNvPr>
          <p:cNvCxnSpPr>
            <a:cxnSpLocks/>
            <a:stCxn id="7" idx="2"/>
            <a:endCxn id="57" idx="0"/>
          </p:cNvCxnSpPr>
          <p:nvPr/>
        </p:nvCxnSpPr>
        <p:spPr>
          <a:xfrm>
            <a:off x="7584139" y="1681111"/>
            <a:ext cx="1" cy="869070"/>
          </a:xfrm>
          <a:prstGeom prst="line">
            <a:avLst/>
          </a:prstGeom>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BA1C71A6-0E4F-00F6-7A60-58FF5987C502}"/>
              </a:ext>
            </a:extLst>
          </p:cNvPr>
          <p:cNvCxnSpPr>
            <a:cxnSpLocks/>
          </p:cNvCxnSpPr>
          <p:nvPr/>
        </p:nvCxnSpPr>
        <p:spPr>
          <a:xfrm>
            <a:off x="4208797" y="2006234"/>
            <a:ext cx="1052111" cy="0"/>
          </a:xfrm>
          <a:prstGeom prst="line">
            <a:avLst/>
          </a:prstGeom>
        </p:spPr>
        <p:style>
          <a:lnRef idx="1">
            <a:schemeClr val="accent1"/>
          </a:lnRef>
          <a:fillRef idx="0">
            <a:schemeClr val="accent1"/>
          </a:fillRef>
          <a:effectRef idx="0">
            <a:schemeClr val="accent1"/>
          </a:effectRef>
          <a:fontRef idx="minor">
            <a:schemeClr val="tx1"/>
          </a:fontRef>
        </p:style>
      </p:cxnSp>
      <p:sp>
        <p:nvSpPr>
          <p:cNvPr id="18" name="TextBox 17">
            <a:extLst>
              <a:ext uri="{FF2B5EF4-FFF2-40B4-BE49-F238E27FC236}">
                <a16:creationId xmlns:a16="http://schemas.microsoft.com/office/drawing/2014/main" id="{32FEDF11-DD03-5B13-9CFC-A8D98C0C9FB0}"/>
              </a:ext>
            </a:extLst>
          </p:cNvPr>
          <p:cNvSpPr txBox="1"/>
          <p:nvPr/>
        </p:nvSpPr>
        <p:spPr>
          <a:xfrm>
            <a:off x="2993015" y="1830563"/>
            <a:ext cx="1215782" cy="369332"/>
          </a:xfrm>
          <a:prstGeom prst="rect">
            <a:avLst/>
          </a:prstGeom>
          <a:noFill/>
        </p:spPr>
        <p:txBody>
          <a:bodyPr wrap="none" rtlCol="0">
            <a:spAutoFit/>
          </a:bodyPr>
          <a:lstStyle/>
          <a:p>
            <a:r>
              <a:rPr lang="en-US" dirty="0"/>
              <a:t>QR Code </a:t>
            </a:r>
          </a:p>
        </p:txBody>
      </p:sp>
      <p:sp>
        <p:nvSpPr>
          <p:cNvPr id="19" name="TextBox 18">
            <a:extLst>
              <a:ext uri="{FF2B5EF4-FFF2-40B4-BE49-F238E27FC236}">
                <a16:creationId xmlns:a16="http://schemas.microsoft.com/office/drawing/2014/main" id="{7F5D6B63-AC2C-E308-1C0D-F210FBBD8261}"/>
              </a:ext>
            </a:extLst>
          </p:cNvPr>
          <p:cNvSpPr txBox="1"/>
          <p:nvPr/>
        </p:nvSpPr>
        <p:spPr>
          <a:xfrm>
            <a:off x="2953463" y="2549304"/>
            <a:ext cx="1088997" cy="369332"/>
          </a:xfrm>
          <a:prstGeom prst="rect">
            <a:avLst/>
          </a:prstGeom>
          <a:noFill/>
        </p:spPr>
        <p:txBody>
          <a:bodyPr wrap="square" rtlCol="0">
            <a:spAutoFit/>
          </a:bodyPr>
          <a:lstStyle/>
          <a:p>
            <a:r>
              <a:rPr lang="en-US" dirty="0"/>
              <a:t>Website</a:t>
            </a:r>
          </a:p>
        </p:txBody>
      </p:sp>
      <p:cxnSp>
        <p:nvCxnSpPr>
          <p:cNvPr id="21" name="Straight Connector 20">
            <a:extLst>
              <a:ext uri="{FF2B5EF4-FFF2-40B4-BE49-F238E27FC236}">
                <a16:creationId xmlns:a16="http://schemas.microsoft.com/office/drawing/2014/main" id="{0D7797C6-3D29-0C61-1870-637A44F57FDF}"/>
              </a:ext>
            </a:extLst>
          </p:cNvPr>
          <p:cNvCxnSpPr>
            <a:cxnSpLocks/>
            <a:stCxn id="6" idx="2"/>
          </p:cNvCxnSpPr>
          <p:nvPr/>
        </p:nvCxnSpPr>
        <p:spPr>
          <a:xfrm>
            <a:off x="5260908" y="1674323"/>
            <a:ext cx="0" cy="331911"/>
          </a:xfrm>
          <a:prstGeom prst="line">
            <a:avLst/>
          </a:prstGeom>
        </p:spPr>
        <p:style>
          <a:lnRef idx="1">
            <a:schemeClr val="accent1"/>
          </a:lnRef>
          <a:fillRef idx="0">
            <a:schemeClr val="accent1"/>
          </a:fillRef>
          <a:effectRef idx="0">
            <a:schemeClr val="accent1"/>
          </a:effectRef>
          <a:fontRef idx="minor">
            <a:schemeClr val="tx1"/>
          </a:fontRef>
        </p:style>
      </p:cxnSp>
      <p:sp>
        <p:nvSpPr>
          <p:cNvPr id="28" name="TextBox 27">
            <a:extLst>
              <a:ext uri="{FF2B5EF4-FFF2-40B4-BE49-F238E27FC236}">
                <a16:creationId xmlns:a16="http://schemas.microsoft.com/office/drawing/2014/main" id="{74A4B0E7-BE14-375B-3557-41994C1AE06B}"/>
              </a:ext>
            </a:extLst>
          </p:cNvPr>
          <p:cNvSpPr txBox="1"/>
          <p:nvPr/>
        </p:nvSpPr>
        <p:spPr>
          <a:xfrm>
            <a:off x="4061252" y="4422743"/>
            <a:ext cx="2303579" cy="369332"/>
          </a:xfrm>
          <a:prstGeom prst="rect">
            <a:avLst/>
          </a:prstGeom>
          <a:noFill/>
        </p:spPr>
        <p:txBody>
          <a:bodyPr wrap="none" rtlCol="0">
            <a:spAutoFit/>
          </a:bodyPr>
          <a:lstStyle/>
          <a:p>
            <a:r>
              <a:rPr lang="en-US" dirty="0"/>
              <a:t>video of the project </a:t>
            </a:r>
          </a:p>
        </p:txBody>
      </p:sp>
      <p:cxnSp>
        <p:nvCxnSpPr>
          <p:cNvPr id="30" name="Straight Connector 29">
            <a:extLst>
              <a:ext uri="{FF2B5EF4-FFF2-40B4-BE49-F238E27FC236}">
                <a16:creationId xmlns:a16="http://schemas.microsoft.com/office/drawing/2014/main" id="{1067955C-4E9B-55EB-67DA-B5218D1CC083}"/>
              </a:ext>
            </a:extLst>
          </p:cNvPr>
          <p:cNvCxnSpPr>
            <a:cxnSpLocks/>
          </p:cNvCxnSpPr>
          <p:nvPr/>
        </p:nvCxnSpPr>
        <p:spPr>
          <a:xfrm flipH="1">
            <a:off x="5213042" y="2733970"/>
            <a:ext cx="1" cy="686036"/>
          </a:xfrm>
          <a:prstGeom prst="line">
            <a:avLst/>
          </a:prstGeom>
        </p:spPr>
        <p:style>
          <a:lnRef idx="1">
            <a:schemeClr val="accent1"/>
          </a:lnRef>
          <a:fillRef idx="0">
            <a:schemeClr val="accent1"/>
          </a:fillRef>
          <a:effectRef idx="0">
            <a:schemeClr val="accent1"/>
          </a:effectRef>
          <a:fontRef idx="minor">
            <a:schemeClr val="tx1"/>
          </a:fontRef>
        </p:style>
      </p:cxnSp>
      <p:sp>
        <p:nvSpPr>
          <p:cNvPr id="45" name="TextBox 44">
            <a:extLst>
              <a:ext uri="{FF2B5EF4-FFF2-40B4-BE49-F238E27FC236}">
                <a16:creationId xmlns:a16="http://schemas.microsoft.com/office/drawing/2014/main" id="{2DD9C9D9-291A-B910-8379-F5A4C348F935}"/>
              </a:ext>
            </a:extLst>
          </p:cNvPr>
          <p:cNvSpPr txBox="1"/>
          <p:nvPr/>
        </p:nvSpPr>
        <p:spPr>
          <a:xfrm>
            <a:off x="4187633" y="3393691"/>
            <a:ext cx="2050818" cy="369332"/>
          </a:xfrm>
          <a:prstGeom prst="rect">
            <a:avLst/>
          </a:prstGeom>
          <a:noFill/>
        </p:spPr>
        <p:txBody>
          <a:bodyPr wrap="none" rtlCol="0">
            <a:spAutoFit/>
          </a:bodyPr>
          <a:lstStyle/>
          <a:p>
            <a:r>
              <a:rPr lang="en-US" dirty="0"/>
              <a:t>YouTube channel </a:t>
            </a:r>
          </a:p>
        </p:txBody>
      </p:sp>
      <p:cxnSp>
        <p:nvCxnSpPr>
          <p:cNvPr id="51" name="Straight Connector 50">
            <a:extLst>
              <a:ext uri="{FF2B5EF4-FFF2-40B4-BE49-F238E27FC236}">
                <a16:creationId xmlns:a16="http://schemas.microsoft.com/office/drawing/2014/main" id="{B1B7F5E1-383A-7896-3442-CFD6555DE60F}"/>
              </a:ext>
            </a:extLst>
          </p:cNvPr>
          <p:cNvCxnSpPr>
            <a:cxnSpLocks/>
            <a:endCxn id="19" idx="0"/>
          </p:cNvCxnSpPr>
          <p:nvPr/>
        </p:nvCxnSpPr>
        <p:spPr>
          <a:xfrm>
            <a:off x="3497961" y="2179972"/>
            <a:ext cx="1" cy="369332"/>
          </a:xfrm>
          <a:prstGeom prst="line">
            <a:avLst/>
          </a:prstGeom>
        </p:spPr>
        <p:style>
          <a:lnRef idx="1">
            <a:schemeClr val="accent1"/>
          </a:lnRef>
          <a:fillRef idx="0">
            <a:schemeClr val="accent1"/>
          </a:fillRef>
          <a:effectRef idx="0">
            <a:schemeClr val="accent1"/>
          </a:effectRef>
          <a:fontRef idx="minor">
            <a:schemeClr val="tx1"/>
          </a:fontRef>
        </p:style>
      </p:cxnSp>
      <p:sp>
        <p:nvSpPr>
          <p:cNvPr id="57" name="TextBox 56">
            <a:extLst>
              <a:ext uri="{FF2B5EF4-FFF2-40B4-BE49-F238E27FC236}">
                <a16:creationId xmlns:a16="http://schemas.microsoft.com/office/drawing/2014/main" id="{7EAA5A35-A422-933F-8ACD-FD621E80696A}"/>
              </a:ext>
            </a:extLst>
          </p:cNvPr>
          <p:cNvSpPr txBox="1"/>
          <p:nvPr/>
        </p:nvSpPr>
        <p:spPr>
          <a:xfrm>
            <a:off x="6468417" y="2550181"/>
            <a:ext cx="2231445" cy="369332"/>
          </a:xfrm>
          <a:prstGeom prst="rect">
            <a:avLst/>
          </a:prstGeom>
          <a:noFill/>
        </p:spPr>
        <p:txBody>
          <a:bodyPr wrap="none" rtlCol="0">
            <a:spAutoFit/>
          </a:bodyPr>
          <a:lstStyle/>
          <a:p>
            <a:r>
              <a:rPr lang="en-US" dirty="0"/>
              <a:t>Live Demonstration</a:t>
            </a:r>
          </a:p>
        </p:txBody>
      </p:sp>
      <p:cxnSp>
        <p:nvCxnSpPr>
          <p:cNvPr id="65" name="Straight Connector 64">
            <a:extLst>
              <a:ext uri="{FF2B5EF4-FFF2-40B4-BE49-F238E27FC236}">
                <a16:creationId xmlns:a16="http://schemas.microsoft.com/office/drawing/2014/main" id="{3EFA5B20-6A26-38A9-3027-C5A958635914}"/>
              </a:ext>
            </a:extLst>
          </p:cNvPr>
          <p:cNvCxnSpPr>
            <a:cxnSpLocks/>
          </p:cNvCxnSpPr>
          <p:nvPr/>
        </p:nvCxnSpPr>
        <p:spPr>
          <a:xfrm>
            <a:off x="5664483" y="1496445"/>
            <a:ext cx="1052111"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66" name="Straight Connector 65">
            <a:extLst>
              <a:ext uri="{FF2B5EF4-FFF2-40B4-BE49-F238E27FC236}">
                <a16:creationId xmlns:a16="http://schemas.microsoft.com/office/drawing/2014/main" id="{0D0707CD-B43B-EE86-D595-096B8C7F04AF}"/>
              </a:ext>
            </a:extLst>
          </p:cNvPr>
          <p:cNvCxnSpPr>
            <a:cxnSpLocks/>
          </p:cNvCxnSpPr>
          <p:nvPr/>
        </p:nvCxnSpPr>
        <p:spPr>
          <a:xfrm>
            <a:off x="4019348" y="2733970"/>
            <a:ext cx="238739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68" name="Straight Connector 67">
            <a:extLst>
              <a:ext uri="{FF2B5EF4-FFF2-40B4-BE49-F238E27FC236}">
                <a16:creationId xmlns:a16="http://schemas.microsoft.com/office/drawing/2014/main" id="{56A73B53-D81B-4F10-2DB2-D3AAD7B6FA69}"/>
              </a:ext>
            </a:extLst>
          </p:cNvPr>
          <p:cNvCxnSpPr>
            <a:cxnSpLocks/>
            <a:stCxn id="45" idx="2"/>
            <a:endCxn id="28" idx="0"/>
          </p:cNvCxnSpPr>
          <p:nvPr/>
        </p:nvCxnSpPr>
        <p:spPr>
          <a:xfrm>
            <a:off x="5213042" y="3763023"/>
            <a:ext cx="0" cy="659720"/>
          </a:xfrm>
          <a:prstGeom prst="line">
            <a:avLst/>
          </a:prstGeom>
        </p:spPr>
        <p:style>
          <a:lnRef idx="1">
            <a:schemeClr val="accent1"/>
          </a:lnRef>
          <a:fillRef idx="0">
            <a:schemeClr val="accent1"/>
          </a:fillRef>
          <a:effectRef idx="0">
            <a:schemeClr val="accent1"/>
          </a:effectRef>
          <a:fontRef idx="minor">
            <a:schemeClr val="tx1"/>
          </a:fontRef>
        </p:style>
      </p:cxnSp>
      <p:sp>
        <p:nvSpPr>
          <p:cNvPr id="80" name="TextBox 79">
            <a:extLst>
              <a:ext uri="{FF2B5EF4-FFF2-40B4-BE49-F238E27FC236}">
                <a16:creationId xmlns:a16="http://schemas.microsoft.com/office/drawing/2014/main" id="{0E09DA76-45F5-430F-4226-B90672ED6655}"/>
              </a:ext>
            </a:extLst>
          </p:cNvPr>
          <p:cNvSpPr txBox="1"/>
          <p:nvPr/>
        </p:nvSpPr>
        <p:spPr>
          <a:xfrm>
            <a:off x="3766893" y="5524098"/>
            <a:ext cx="883808" cy="369332"/>
          </a:xfrm>
          <a:prstGeom prst="rect">
            <a:avLst/>
          </a:prstGeom>
          <a:noFill/>
        </p:spPr>
        <p:txBody>
          <a:bodyPr wrap="square" rtlCol="0">
            <a:spAutoFit/>
          </a:bodyPr>
          <a:lstStyle/>
          <a:p>
            <a:r>
              <a:rPr lang="en-US" dirty="0"/>
              <a:t>Merch</a:t>
            </a:r>
          </a:p>
        </p:txBody>
      </p:sp>
      <p:cxnSp>
        <p:nvCxnSpPr>
          <p:cNvPr id="81" name="Straight Connector 80">
            <a:extLst>
              <a:ext uri="{FF2B5EF4-FFF2-40B4-BE49-F238E27FC236}">
                <a16:creationId xmlns:a16="http://schemas.microsoft.com/office/drawing/2014/main" id="{13715815-EA66-C741-DCE6-D24F974F71F6}"/>
              </a:ext>
            </a:extLst>
          </p:cNvPr>
          <p:cNvCxnSpPr>
            <a:cxnSpLocks/>
          </p:cNvCxnSpPr>
          <p:nvPr/>
        </p:nvCxnSpPr>
        <p:spPr>
          <a:xfrm flipH="1">
            <a:off x="6096000" y="4792075"/>
            <a:ext cx="1" cy="751550"/>
          </a:xfrm>
          <a:prstGeom prst="line">
            <a:avLst/>
          </a:prstGeom>
        </p:spPr>
        <p:style>
          <a:lnRef idx="1">
            <a:schemeClr val="accent1"/>
          </a:lnRef>
          <a:fillRef idx="0">
            <a:schemeClr val="accent1"/>
          </a:fillRef>
          <a:effectRef idx="0">
            <a:schemeClr val="accent1"/>
          </a:effectRef>
          <a:fontRef idx="minor">
            <a:schemeClr val="tx1"/>
          </a:fontRef>
        </p:style>
      </p:cxnSp>
      <p:sp>
        <p:nvSpPr>
          <p:cNvPr id="82" name="TextBox 81">
            <a:extLst>
              <a:ext uri="{FF2B5EF4-FFF2-40B4-BE49-F238E27FC236}">
                <a16:creationId xmlns:a16="http://schemas.microsoft.com/office/drawing/2014/main" id="{C02A49D5-C678-83C9-9ADB-FD9079C63002}"/>
              </a:ext>
            </a:extLst>
          </p:cNvPr>
          <p:cNvSpPr txBox="1"/>
          <p:nvPr/>
        </p:nvSpPr>
        <p:spPr>
          <a:xfrm>
            <a:off x="4971846" y="5524098"/>
            <a:ext cx="2248308" cy="369332"/>
          </a:xfrm>
          <a:prstGeom prst="rect">
            <a:avLst/>
          </a:prstGeom>
          <a:noFill/>
        </p:spPr>
        <p:txBody>
          <a:bodyPr wrap="none" rtlCol="0">
            <a:spAutoFit/>
          </a:bodyPr>
          <a:lstStyle/>
          <a:p>
            <a:r>
              <a:rPr lang="en-US" dirty="0"/>
              <a:t>Feedback QR Code</a:t>
            </a:r>
          </a:p>
        </p:txBody>
      </p:sp>
      <p:cxnSp>
        <p:nvCxnSpPr>
          <p:cNvPr id="83" name="Straight Connector 82">
            <a:extLst>
              <a:ext uri="{FF2B5EF4-FFF2-40B4-BE49-F238E27FC236}">
                <a16:creationId xmlns:a16="http://schemas.microsoft.com/office/drawing/2014/main" id="{1D0C9545-C4F8-A7B8-77FD-DED7CA8EDA69}"/>
              </a:ext>
            </a:extLst>
          </p:cNvPr>
          <p:cNvCxnSpPr>
            <a:cxnSpLocks/>
          </p:cNvCxnSpPr>
          <p:nvPr/>
        </p:nvCxnSpPr>
        <p:spPr>
          <a:xfrm flipH="1">
            <a:off x="4208797" y="4787432"/>
            <a:ext cx="1" cy="751550"/>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162387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checkerboard(across)">
                                      <p:cBhvr>
                                        <p:cTn id="12" dur="500"/>
                                        <p:tgtEl>
                                          <p:spTgt spid="6"/>
                                        </p:tgtEl>
                                      </p:cBhvr>
                                    </p:animEffect>
                                  </p:childTnLst>
                                </p:cTn>
                              </p:par>
                              <p:par>
                                <p:cTn id="13" presetID="5" presetClass="entr" presetSubtype="10" fill="hold" grpId="0" nodeType="with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checkerboard(across)">
                                      <p:cBhvr>
                                        <p:cTn id="15" dur="500"/>
                                        <p:tgtEl>
                                          <p:spTgt spid="7"/>
                                        </p:tgtEl>
                                      </p:cBhvr>
                                    </p:animEffect>
                                  </p:childTnLst>
                                </p:cTn>
                              </p:par>
                              <p:par>
                                <p:cTn id="16" presetID="5" presetClass="entr" presetSubtype="10" fill="hold" nodeType="withEffect">
                                  <p:stCondLst>
                                    <p:cond delay="0"/>
                                  </p:stCondLst>
                                  <p:childTnLst>
                                    <p:set>
                                      <p:cBhvr>
                                        <p:cTn id="17" dur="1" fill="hold">
                                          <p:stCondLst>
                                            <p:cond delay="0"/>
                                          </p:stCondLst>
                                        </p:cTn>
                                        <p:tgtEl>
                                          <p:spTgt spid="12"/>
                                        </p:tgtEl>
                                        <p:attrNameLst>
                                          <p:attrName>style.visibility</p:attrName>
                                        </p:attrNameLst>
                                      </p:cBhvr>
                                      <p:to>
                                        <p:strVal val="visible"/>
                                      </p:to>
                                    </p:set>
                                    <p:animEffect transition="in" filter="checkerboard(across)">
                                      <p:cBhvr>
                                        <p:cTn id="18" dur="500"/>
                                        <p:tgtEl>
                                          <p:spTgt spid="12"/>
                                        </p:tgtEl>
                                      </p:cBhvr>
                                    </p:animEffect>
                                  </p:childTnLst>
                                </p:cTn>
                              </p:par>
                              <p:par>
                                <p:cTn id="19" presetID="5" presetClass="entr" presetSubtype="10" fill="hold" nodeType="withEffect">
                                  <p:stCondLst>
                                    <p:cond delay="0"/>
                                  </p:stCondLst>
                                  <p:childTnLst>
                                    <p:set>
                                      <p:cBhvr>
                                        <p:cTn id="20" dur="1" fill="hold">
                                          <p:stCondLst>
                                            <p:cond delay="0"/>
                                          </p:stCondLst>
                                        </p:cTn>
                                        <p:tgtEl>
                                          <p:spTgt spid="16"/>
                                        </p:tgtEl>
                                        <p:attrNameLst>
                                          <p:attrName>style.visibility</p:attrName>
                                        </p:attrNameLst>
                                      </p:cBhvr>
                                      <p:to>
                                        <p:strVal val="visible"/>
                                      </p:to>
                                    </p:set>
                                    <p:animEffect transition="in" filter="checkerboard(across)">
                                      <p:cBhvr>
                                        <p:cTn id="21" dur="500"/>
                                        <p:tgtEl>
                                          <p:spTgt spid="16"/>
                                        </p:tgtEl>
                                      </p:cBhvr>
                                    </p:animEffect>
                                  </p:childTnLst>
                                </p:cTn>
                              </p:par>
                              <p:par>
                                <p:cTn id="22" presetID="5" presetClass="entr" presetSubtype="10" fill="hold" grpId="0" nodeType="withEffect">
                                  <p:stCondLst>
                                    <p:cond delay="0"/>
                                  </p:stCondLst>
                                  <p:childTnLst>
                                    <p:set>
                                      <p:cBhvr>
                                        <p:cTn id="23" dur="1" fill="hold">
                                          <p:stCondLst>
                                            <p:cond delay="0"/>
                                          </p:stCondLst>
                                        </p:cTn>
                                        <p:tgtEl>
                                          <p:spTgt spid="18"/>
                                        </p:tgtEl>
                                        <p:attrNameLst>
                                          <p:attrName>style.visibility</p:attrName>
                                        </p:attrNameLst>
                                      </p:cBhvr>
                                      <p:to>
                                        <p:strVal val="visible"/>
                                      </p:to>
                                    </p:set>
                                    <p:animEffect transition="in" filter="checkerboard(across)">
                                      <p:cBhvr>
                                        <p:cTn id="24" dur="500"/>
                                        <p:tgtEl>
                                          <p:spTgt spid="18"/>
                                        </p:tgtEl>
                                      </p:cBhvr>
                                    </p:animEffect>
                                  </p:childTnLst>
                                </p:cTn>
                              </p:par>
                              <p:par>
                                <p:cTn id="25" presetID="5" presetClass="entr" presetSubtype="10" fill="hold" grpId="0" nodeType="withEffect">
                                  <p:stCondLst>
                                    <p:cond delay="0"/>
                                  </p:stCondLst>
                                  <p:childTnLst>
                                    <p:set>
                                      <p:cBhvr>
                                        <p:cTn id="26" dur="1" fill="hold">
                                          <p:stCondLst>
                                            <p:cond delay="0"/>
                                          </p:stCondLst>
                                        </p:cTn>
                                        <p:tgtEl>
                                          <p:spTgt spid="19"/>
                                        </p:tgtEl>
                                        <p:attrNameLst>
                                          <p:attrName>style.visibility</p:attrName>
                                        </p:attrNameLst>
                                      </p:cBhvr>
                                      <p:to>
                                        <p:strVal val="visible"/>
                                      </p:to>
                                    </p:set>
                                    <p:animEffect transition="in" filter="checkerboard(across)">
                                      <p:cBhvr>
                                        <p:cTn id="27" dur="500"/>
                                        <p:tgtEl>
                                          <p:spTgt spid="19"/>
                                        </p:tgtEl>
                                      </p:cBhvr>
                                    </p:animEffect>
                                  </p:childTnLst>
                                </p:cTn>
                              </p:par>
                              <p:par>
                                <p:cTn id="28" presetID="5" presetClass="entr" presetSubtype="10" fill="hold" nodeType="withEffect">
                                  <p:stCondLst>
                                    <p:cond delay="0"/>
                                  </p:stCondLst>
                                  <p:childTnLst>
                                    <p:set>
                                      <p:cBhvr>
                                        <p:cTn id="29" dur="1" fill="hold">
                                          <p:stCondLst>
                                            <p:cond delay="0"/>
                                          </p:stCondLst>
                                        </p:cTn>
                                        <p:tgtEl>
                                          <p:spTgt spid="21"/>
                                        </p:tgtEl>
                                        <p:attrNameLst>
                                          <p:attrName>style.visibility</p:attrName>
                                        </p:attrNameLst>
                                      </p:cBhvr>
                                      <p:to>
                                        <p:strVal val="visible"/>
                                      </p:to>
                                    </p:set>
                                    <p:animEffect transition="in" filter="checkerboard(across)">
                                      <p:cBhvr>
                                        <p:cTn id="30" dur="500"/>
                                        <p:tgtEl>
                                          <p:spTgt spid="21"/>
                                        </p:tgtEl>
                                      </p:cBhvr>
                                    </p:animEffect>
                                  </p:childTnLst>
                                </p:cTn>
                              </p:par>
                              <p:par>
                                <p:cTn id="31" presetID="5" presetClass="entr" presetSubtype="10" fill="hold" grpId="0" nodeType="withEffect">
                                  <p:stCondLst>
                                    <p:cond delay="0"/>
                                  </p:stCondLst>
                                  <p:childTnLst>
                                    <p:set>
                                      <p:cBhvr>
                                        <p:cTn id="32" dur="1" fill="hold">
                                          <p:stCondLst>
                                            <p:cond delay="0"/>
                                          </p:stCondLst>
                                        </p:cTn>
                                        <p:tgtEl>
                                          <p:spTgt spid="28"/>
                                        </p:tgtEl>
                                        <p:attrNameLst>
                                          <p:attrName>style.visibility</p:attrName>
                                        </p:attrNameLst>
                                      </p:cBhvr>
                                      <p:to>
                                        <p:strVal val="visible"/>
                                      </p:to>
                                    </p:set>
                                    <p:animEffect transition="in" filter="checkerboard(across)">
                                      <p:cBhvr>
                                        <p:cTn id="33" dur="500"/>
                                        <p:tgtEl>
                                          <p:spTgt spid="28"/>
                                        </p:tgtEl>
                                      </p:cBhvr>
                                    </p:animEffect>
                                  </p:childTnLst>
                                </p:cTn>
                              </p:par>
                              <p:par>
                                <p:cTn id="34" presetID="5" presetClass="entr" presetSubtype="10" fill="hold" nodeType="withEffect">
                                  <p:stCondLst>
                                    <p:cond delay="0"/>
                                  </p:stCondLst>
                                  <p:childTnLst>
                                    <p:set>
                                      <p:cBhvr>
                                        <p:cTn id="35" dur="1" fill="hold">
                                          <p:stCondLst>
                                            <p:cond delay="0"/>
                                          </p:stCondLst>
                                        </p:cTn>
                                        <p:tgtEl>
                                          <p:spTgt spid="30"/>
                                        </p:tgtEl>
                                        <p:attrNameLst>
                                          <p:attrName>style.visibility</p:attrName>
                                        </p:attrNameLst>
                                      </p:cBhvr>
                                      <p:to>
                                        <p:strVal val="visible"/>
                                      </p:to>
                                    </p:set>
                                    <p:animEffect transition="in" filter="checkerboard(across)">
                                      <p:cBhvr>
                                        <p:cTn id="36" dur="500"/>
                                        <p:tgtEl>
                                          <p:spTgt spid="30"/>
                                        </p:tgtEl>
                                      </p:cBhvr>
                                    </p:animEffect>
                                  </p:childTnLst>
                                </p:cTn>
                              </p:par>
                              <p:par>
                                <p:cTn id="37" presetID="5" presetClass="entr" presetSubtype="10" fill="hold" grpId="0" nodeType="withEffect">
                                  <p:stCondLst>
                                    <p:cond delay="0"/>
                                  </p:stCondLst>
                                  <p:childTnLst>
                                    <p:set>
                                      <p:cBhvr>
                                        <p:cTn id="38" dur="1" fill="hold">
                                          <p:stCondLst>
                                            <p:cond delay="0"/>
                                          </p:stCondLst>
                                        </p:cTn>
                                        <p:tgtEl>
                                          <p:spTgt spid="45"/>
                                        </p:tgtEl>
                                        <p:attrNameLst>
                                          <p:attrName>style.visibility</p:attrName>
                                        </p:attrNameLst>
                                      </p:cBhvr>
                                      <p:to>
                                        <p:strVal val="visible"/>
                                      </p:to>
                                    </p:set>
                                    <p:animEffect transition="in" filter="checkerboard(across)">
                                      <p:cBhvr>
                                        <p:cTn id="39" dur="500"/>
                                        <p:tgtEl>
                                          <p:spTgt spid="45"/>
                                        </p:tgtEl>
                                      </p:cBhvr>
                                    </p:animEffect>
                                  </p:childTnLst>
                                </p:cTn>
                              </p:par>
                              <p:par>
                                <p:cTn id="40" presetID="5" presetClass="entr" presetSubtype="10" fill="hold" nodeType="withEffect">
                                  <p:stCondLst>
                                    <p:cond delay="0"/>
                                  </p:stCondLst>
                                  <p:childTnLst>
                                    <p:set>
                                      <p:cBhvr>
                                        <p:cTn id="41" dur="1" fill="hold">
                                          <p:stCondLst>
                                            <p:cond delay="0"/>
                                          </p:stCondLst>
                                        </p:cTn>
                                        <p:tgtEl>
                                          <p:spTgt spid="51"/>
                                        </p:tgtEl>
                                        <p:attrNameLst>
                                          <p:attrName>style.visibility</p:attrName>
                                        </p:attrNameLst>
                                      </p:cBhvr>
                                      <p:to>
                                        <p:strVal val="visible"/>
                                      </p:to>
                                    </p:set>
                                    <p:animEffect transition="in" filter="checkerboard(across)">
                                      <p:cBhvr>
                                        <p:cTn id="42" dur="500"/>
                                        <p:tgtEl>
                                          <p:spTgt spid="51"/>
                                        </p:tgtEl>
                                      </p:cBhvr>
                                    </p:animEffect>
                                  </p:childTnLst>
                                </p:cTn>
                              </p:par>
                              <p:par>
                                <p:cTn id="43" presetID="5" presetClass="entr" presetSubtype="10" fill="hold" grpId="0" nodeType="withEffect">
                                  <p:stCondLst>
                                    <p:cond delay="0"/>
                                  </p:stCondLst>
                                  <p:childTnLst>
                                    <p:set>
                                      <p:cBhvr>
                                        <p:cTn id="44" dur="1" fill="hold">
                                          <p:stCondLst>
                                            <p:cond delay="0"/>
                                          </p:stCondLst>
                                        </p:cTn>
                                        <p:tgtEl>
                                          <p:spTgt spid="57"/>
                                        </p:tgtEl>
                                        <p:attrNameLst>
                                          <p:attrName>style.visibility</p:attrName>
                                        </p:attrNameLst>
                                      </p:cBhvr>
                                      <p:to>
                                        <p:strVal val="visible"/>
                                      </p:to>
                                    </p:set>
                                    <p:animEffect transition="in" filter="checkerboard(across)">
                                      <p:cBhvr>
                                        <p:cTn id="45" dur="500"/>
                                        <p:tgtEl>
                                          <p:spTgt spid="57"/>
                                        </p:tgtEl>
                                      </p:cBhvr>
                                    </p:animEffect>
                                  </p:childTnLst>
                                </p:cTn>
                              </p:par>
                              <p:par>
                                <p:cTn id="46" presetID="5" presetClass="entr" presetSubtype="10" fill="hold" nodeType="withEffect">
                                  <p:stCondLst>
                                    <p:cond delay="0"/>
                                  </p:stCondLst>
                                  <p:childTnLst>
                                    <p:set>
                                      <p:cBhvr>
                                        <p:cTn id="47" dur="1" fill="hold">
                                          <p:stCondLst>
                                            <p:cond delay="0"/>
                                          </p:stCondLst>
                                        </p:cTn>
                                        <p:tgtEl>
                                          <p:spTgt spid="65"/>
                                        </p:tgtEl>
                                        <p:attrNameLst>
                                          <p:attrName>style.visibility</p:attrName>
                                        </p:attrNameLst>
                                      </p:cBhvr>
                                      <p:to>
                                        <p:strVal val="visible"/>
                                      </p:to>
                                    </p:set>
                                    <p:animEffect transition="in" filter="checkerboard(across)">
                                      <p:cBhvr>
                                        <p:cTn id="48" dur="500"/>
                                        <p:tgtEl>
                                          <p:spTgt spid="65"/>
                                        </p:tgtEl>
                                      </p:cBhvr>
                                    </p:animEffect>
                                  </p:childTnLst>
                                </p:cTn>
                              </p:par>
                              <p:par>
                                <p:cTn id="49" presetID="5" presetClass="entr" presetSubtype="10" fill="hold" nodeType="withEffect">
                                  <p:stCondLst>
                                    <p:cond delay="0"/>
                                  </p:stCondLst>
                                  <p:childTnLst>
                                    <p:set>
                                      <p:cBhvr>
                                        <p:cTn id="50" dur="1" fill="hold">
                                          <p:stCondLst>
                                            <p:cond delay="0"/>
                                          </p:stCondLst>
                                        </p:cTn>
                                        <p:tgtEl>
                                          <p:spTgt spid="66"/>
                                        </p:tgtEl>
                                        <p:attrNameLst>
                                          <p:attrName>style.visibility</p:attrName>
                                        </p:attrNameLst>
                                      </p:cBhvr>
                                      <p:to>
                                        <p:strVal val="visible"/>
                                      </p:to>
                                    </p:set>
                                    <p:animEffect transition="in" filter="checkerboard(across)">
                                      <p:cBhvr>
                                        <p:cTn id="51" dur="500"/>
                                        <p:tgtEl>
                                          <p:spTgt spid="66"/>
                                        </p:tgtEl>
                                      </p:cBhvr>
                                    </p:animEffect>
                                  </p:childTnLst>
                                </p:cTn>
                              </p:par>
                              <p:par>
                                <p:cTn id="52" presetID="5" presetClass="entr" presetSubtype="10" fill="hold" nodeType="withEffect">
                                  <p:stCondLst>
                                    <p:cond delay="0"/>
                                  </p:stCondLst>
                                  <p:childTnLst>
                                    <p:set>
                                      <p:cBhvr>
                                        <p:cTn id="53" dur="1" fill="hold">
                                          <p:stCondLst>
                                            <p:cond delay="0"/>
                                          </p:stCondLst>
                                        </p:cTn>
                                        <p:tgtEl>
                                          <p:spTgt spid="68"/>
                                        </p:tgtEl>
                                        <p:attrNameLst>
                                          <p:attrName>style.visibility</p:attrName>
                                        </p:attrNameLst>
                                      </p:cBhvr>
                                      <p:to>
                                        <p:strVal val="visible"/>
                                      </p:to>
                                    </p:set>
                                    <p:animEffect transition="in" filter="checkerboard(across)">
                                      <p:cBhvr>
                                        <p:cTn id="54" dur="500"/>
                                        <p:tgtEl>
                                          <p:spTgt spid="68"/>
                                        </p:tgtEl>
                                      </p:cBhvr>
                                    </p:animEffect>
                                  </p:childTnLst>
                                </p:cTn>
                              </p:par>
                              <p:par>
                                <p:cTn id="55" presetID="5" presetClass="entr" presetSubtype="10" fill="hold" grpId="0" nodeType="withEffect">
                                  <p:stCondLst>
                                    <p:cond delay="0"/>
                                  </p:stCondLst>
                                  <p:childTnLst>
                                    <p:set>
                                      <p:cBhvr>
                                        <p:cTn id="56" dur="1" fill="hold">
                                          <p:stCondLst>
                                            <p:cond delay="0"/>
                                          </p:stCondLst>
                                        </p:cTn>
                                        <p:tgtEl>
                                          <p:spTgt spid="80"/>
                                        </p:tgtEl>
                                        <p:attrNameLst>
                                          <p:attrName>style.visibility</p:attrName>
                                        </p:attrNameLst>
                                      </p:cBhvr>
                                      <p:to>
                                        <p:strVal val="visible"/>
                                      </p:to>
                                    </p:set>
                                    <p:animEffect transition="in" filter="checkerboard(across)">
                                      <p:cBhvr>
                                        <p:cTn id="57" dur="500"/>
                                        <p:tgtEl>
                                          <p:spTgt spid="80"/>
                                        </p:tgtEl>
                                      </p:cBhvr>
                                    </p:animEffect>
                                  </p:childTnLst>
                                </p:cTn>
                              </p:par>
                              <p:par>
                                <p:cTn id="58" presetID="5" presetClass="entr" presetSubtype="10" fill="hold" nodeType="withEffect">
                                  <p:stCondLst>
                                    <p:cond delay="0"/>
                                  </p:stCondLst>
                                  <p:childTnLst>
                                    <p:set>
                                      <p:cBhvr>
                                        <p:cTn id="59" dur="1" fill="hold">
                                          <p:stCondLst>
                                            <p:cond delay="0"/>
                                          </p:stCondLst>
                                        </p:cTn>
                                        <p:tgtEl>
                                          <p:spTgt spid="81"/>
                                        </p:tgtEl>
                                        <p:attrNameLst>
                                          <p:attrName>style.visibility</p:attrName>
                                        </p:attrNameLst>
                                      </p:cBhvr>
                                      <p:to>
                                        <p:strVal val="visible"/>
                                      </p:to>
                                    </p:set>
                                    <p:animEffect transition="in" filter="checkerboard(across)">
                                      <p:cBhvr>
                                        <p:cTn id="60" dur="500"/>
                                        <p:tgtEl>
                                          <p:spTgt spid="81"/>
                                        </p:tgtEl>
                                      </p:cBhvr>
                                    </p:animEffect>
                                  </p:childTnLst>
                                </p:cTn>
                              </p:par>
                              <p:par>
                                <p:cTn id="61" presetID="5" presetClass="entr" presetSubtype="10" fill="hold" grpId="0" nodeType="withEffect">
                                  <p:stCondLst>
                                    <p:cond delay="0"/>
                                  </p:stCondLst>
                                  <p:childTnLst>
                                    <p:set>
                                      <p:cBhvr>
                                        <p:cTn id="62" dur="1" fill="hold">
                                          <p:stCondLst>
                                            <p:cond delay="0"/>
                                          </p:stCondLst>
                                        </p:cTn>
                                        <p:tgtEl>
                                          <p:spTgt spid="82"/>
                                        </p:tgtEl>
                                        <p:attrNameLst>
                                          <p:attrName>style.visibility</p:attrName>
                                        </p:attrNameLst>
                                      </p:cBhvr>
                                      <p:to>
                                        <p:strVal val="visible"/>
                                      </p:to>
                                    </p:set>
                                    <p:animEffect transition="in" filter="checkerboard(across)">
                                      <p:cBhvr>
                                        <p:cTn id="63" dur="500"/>
                                        <p:tgtEl>
                                          <p:spTgt spid="82"/>
                                        </p:tgtEl>
                                      </p:cBhvr>
                                    </p:animEffect>
                                  </p:childTnLst>
                                </p:cTn>
                              </p:par>
                              <p:par>
                                <p:cTn id="64" presetID="5" presetClass="entr" presetSubtype="10" fill="hold" nodeType="withEffect">
                                  <p:stCondLst>
                                    <p:cond delay="0"/>
                                  </p:stCondLst>
                                  <p:childTnLst>
                                    <p:set>
                                      <p:cBhvr>
                                        <p:cTn id="65" dur="1" fill="hold">
                                          <p:stCondLst>
                                            <p:cond delay="0"/>
                                          </p:stCondLst>
                                        </p:cTn>
                                        <p:tgtEl>
                                          <p:spTgt spid="83"/>
                                        </p:tgtEl>
                                        <p:attrNameLst>
                                          <p:attrName>style.visibility</p:attrName>
                                        </p:attrNameLst>
                                      </p:cBhvr>
                                      <p:to>
                                        <p:strVal val="visible"/>
                                      </p:to>
                                    </p:set>
                                    <p:animEffect transition="in" filter="checkerboard(across)">
                                      <p:cBhvr>
                                        <p:cTn id="66" dur="500"/>
                                        <p:tgtEl>
                                          <p:spTgt spid="8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p:bldP spid="7" grpId="0"/>
      <p:bldP spid="18" grpId="0"/>
      <p:bldP spid="19" grpId="0"/>
      <p:bldP spid="28" grpId="0"/>
      <p:bldP spid="45" grpId="0"/>
      <p:bldP spid="57" grpId="0"/>
      <p:bldP spid="80" grpId="0"/>
      <p:bldP spid="8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8AD0A1-A3AB-A76F-D50D-3647F4468EB9}"/>
              </a:ext>
            </a:extLst>
          </p:cNvPr>
          <p:cNvSpPr>
            <a:spLocks noGrp="1"/>
          </p:cNvSpPr>
          <p:nvPr>
            <p:ph type="title"/>
          </p:nvPr>
        </p:nvSpPr>
        <p:spPr/>
        <p:txBody>
          <a:bodyPr/>
          <a:lstStyle/>
          <a:p>
            <a:r>
              <a:rPr lang="en-US"/>
              <a:t>The 3 C’s</a:t>
            </a:r>
          </a:p>
        </p:txBody>
      </p:sp>
      <p:sp>
        <p:nvSpPr>
          <p:cNvPr id="3" name="Content Placeholder 2">
            <a:extLst>
              <a:ext uri="{FF2B5EF4-FFF2-40B4-BE49-F238E27FC236}">
                <a16:creationId xmlns:a16="http://schemas.microsoft.com/office/drawing/2014/main" id="{6CEA4DA9-0E79-8A37-A9C0-D3F82F904081}"/>
              </a:ext>
            </a:extLst>
          </p:cNvPr>
          <p:cNvSpPr>
            <a:spLocks noGrp="1"/>
          </p:cNvSpPr>
          <p:nvPr>
            <p:ph idx="1"/>
          </p:nvPr>
        </p:nvSpPr>
        <p:spPr/>
        <p:txBody>
          <a:bodyPr vert="horz" wrap="square" lIns="0" tIns="0" rIns="0" bIns="0" rtlCol="0" anchor="t">
            <a:normAutofit/>
          </a:bodyPr>
          <a:lstStyle/>
          <a:p>
            <a:r>
              <a:rPr lang="en-US"/>
              <a:t>Character - The scientist</a:t>
            </a:r>
          </a:p>
          <a:p>
            <a:r>
              <a:rPr lang="en-US"/>
              <a:t>Convince - To teach kids about rockets and allow them to experience making a balloon rocket giving them information about what is happening </a:t>
            </a:r>
            <a:endParaRPr lang="en-US">
              <a:solidFill>
                <a:srgbClr val="FFFFFF">
                  <a:alpha val="60000"/>
                </a:srgbClr>
              </a:solidFill>
            </a:endParaRPr>
          </a:p>
          <a:p>
            <a:r>
              <a:rPr lang="en-US"/>
              <a:t>Community - Primary School’s</a:t>
            </a:r>
            <a:endParaRPr lang="en-US">
              <a:solidFill>
                <a:srgbClr val="FFFFFF">
                  <a:alpha val="60000"/>
                </a:srgbClr>
              </a:solidFill>
            </a:endParaRPr>
          </a:p>
        </p:txBody>
      </p:sp>
    </p:spTree>
    <p:extLst>
      <p:ext uri="{BB962C8B-B14F-4D97-AF65-F5344CB8AC3E}">
        <p14:creationId xmlns:p14="http://schemas.microsoft.com/office/powerpoint/2010/main" val="17615272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checkerboard(across)">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checkerboard(across)">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checkerboard(across)">
                                      <p:cBhvr>
                                        <p:cTn id="22"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5CAFDE-F5CF-E574-0147-2885E481F858}"/>
              </a:ext>
            </a:extLst>
          </p:cNvPr>
          <p:cNvSpPr>
            <a:spLocks noGrp="1"/>
          </p:cNvSpPr>
          <p:nvPr>
            <p:ph type="title"/>
          </p:nvPr>
        </p:nvSpPr>
        <p:spPr/>
        <p:txBody>
          <a:bodyPr/>
          <a:lstStyle/>
          <a:p>
            <a:r>
              <a:rPr lang="en-US"/>
              <a:t>Role of characters of my film </a:t>
            </a:r>
          </a:p>
        </p:txBody>
      </p:sp>
      <p:sp>
        <p:nvSpPr>
          <p:cNvPr id="3" name="Content Placeholder 2">
            <a:extLst>
              <a:ext uri="{FF2B5EF4-FFF2-40B4-BE49-F238E27FC236}">
                <a16:creationId xmlns:a16="http://schemas.microsoft.com/office/drawing/2014/main" id="{3062702B-2102-22E5-C023-882146DA2EC8}"/>
              </a:ext>
            </a:extLst>
          </p:cNvPr>
          <p:cNvSpPr>
            <a:spLocks noGrp="1"/>
          </p:cNvSpPr>
          <p:nvPr>
            <p:ph idx="1"/>
          </p:nvPr>
        </p:nvSpPr>
        <p:spPr/>
        <p:txBody>
          <a:bodyPr vert="horz" wrap="square" lIns="0" tIns="0" rIns="0" bIns="0" rtlCol="0" anchor="t">
            <a:normAutofit/>
          </a:bodyPr>
          <a:lstStyle/>
          <a:p>
            <a:pPr marL="0" indent="0">
              <a:buNone/>
            </a:pPr>
            <a:r>
              <a:rPr lang="en-US"/>
              <a:t>Scientist - this will be my only character - they will teach the kids about rockets.</a:t>
            </a:r>
          </a:p>
          <a:p>
            <a:pPr marL="0" indent="0">
              <a:buNone/>
            </a:pPr>
            <a:r>
              <a:rPr lang="en-US" u="sng"/>
              <a:t>what is the purpose of the scientist?</a:t>
            </a:r>
          </a:p>
          <a:p>
            <a:pPr marL="0" indent="0">
              <a:buNone/>
            </a:pPr>
            <a:r>
              <a:rPr lang="en-US"/>
              <a:t>The purpose of this character is to make it engaging for the audience, he/she is there to teach kids and explain they experiment and what is happening. </a:t>
            </a:r>
          </a:p>
          <a:p>
            <a:pPr marL="0" indent="0">
              <a:buNone/>
            </a:pPr>
            <a:endParaRPr lang="en-US" u="sng"/>
          </a:p>
          <a:p>
            <a:pPr marL="0" indent="0">
              <a:buNone/>
            </a:pPr>
            <a:endParaRPr lang="en-US" u="sng"/>
          </a:p>
          <a:p>
            <a:pPr marL="0" indent="0">
              <a:buNone/>
            </a:pPr>
            <a:endParaRPr lang="en-US" u="sng"/>
          </a:p>
        </p:txBody>
      </p:sp>
    </p:spTree>
    <p:extLst>
      <p:ext uri="{BB962C8B-B14F-4D97-AF65-F5344CB8AC3E}">
        <p14:creationId xmlns:p14="http://schemas.microsoft.com/office/powerpoint/2010/main" val="39284802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checkerboard(across)">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checkerboard(across)">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checkerboard(across)">
                                      <p:cBhvr>
                                        <p:cTn id="22"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491EE8-4885-557E-7F37-D0D3EB705E02}"/>
              </a:ext>
            </a:extLst>
          </p:cNvPr>
          <p:cNvSpPr>
            <a:spLocks noGrp="1"/>
          </p:cNvSpPr>
          <p:nvPr>
            <p:ph type="title"/>
          </p:nvPr>
        </p:nvSpPr>
        <p:spPr/>
        <p:txBody>
          <a:bodyPr/>
          <a:lstStyle/>
          <a:p>
            <a:r>
              <a:rPr lang="en-US"/>
              <a:t>Rationale </a:t>
            </a:r>
          </a:p>
        </p:txBody>
      </p:sp>
      <p:sp>
        <p:nvSpPr>
          <p:cNvPr id="3" name="Content Placeholder 2">
            <a:extLst>
              <a:ext uri="{FF2B5EF4-FFF2-40B4-BE49-F238E27FC236}">
                <a16:creationId xmlns:a16="http://schemas.microsoft.com/office/drawing/2014/main" id="{764AE6B9-E02F-83DE-5B3B-61455D08404F}"/>
              </a:ext>
            </a:extLst>
          </p:cNvPr>
          <p:cNvSpPr>
            <a:spLocks noGrp="1"/>
          </p:cNvSpPr>
          <p:nvPr>
            <p:ph idx="1"/>
          </p:nvPr>
        </p:nvSpPr>
        <p:spPr/>
        <p:txBody>
          <a:bodyPr vert="horz" wrap="square" lIns="0" tIns="0" rIns="0" bIns="0" rtlCol="0" anchor="t">
            <a:normAutofit/>
          </a:bodyPr>
          <a:lstStyle/>
          <a:p>
            <a:pPr marL="0" indent="0">
              <a:buNone/>
            </a:pPr>
            <a:r>
              <a:rPr lang="en-US"/>
              <a:t>The reason I’ve chosen to do an educational video on rockets is because I think it is a simple idea that kids love to learn about.  I also feel as if  there are not many interactive and educational pieces of video on the internet about rockets specifically for children. </a:t>
            </a:r>
          </a:p>
          <a:p>
            <a:pPr marL="0" indent="0">
              <a:buNone/>
            </a:pPr>
            <a:r>
              <a:rPr lang="en-US"/>
              <a:t>I am also doing experiments hence why I believe I could bring a different perspective to this. I also believe that by using the methods I talk about in this  project I would be able to engage more children. </a:t>
            </a:r>
            <a:endParaRPr lang="en-US">
              <a:solidFill>
                <a:srgbClr val="FFFFFF">
                  <a:alpha val="60000"/>
                </a:srgbClr>
              </a:solidFill>
            </a:endParaRPr>
          </a:p>
        </p:txBody>
      </p:sp>
    </p:spTree>
    <p:extLst>
      <p:ext uri="{BB962C8B-B14F-4D97-AF65-F5344CB8AC3E}">
        <p14:creationId xmlns:p14="http://schemas.microsoft.com/office/powerpoint/2010/main" val="21159534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checkerboard(across)">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checkerboard(across)">
                                      <p:cBhvr>
                                        <p:cTn id="17"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361BC4-D1EF-2CAF-81C7-424B2C0CBC13}"/>
              </a:ext>
            </a:extLst>
          </p:cNvPr>
          <p:cNvSpPr>
            <a:spLocks noGrp="1"/>
          </p:cNvSpPr>
          <p:nvPr>
            <p:ph type="title"/>
          </p:nvPr>
        </p:nvSpPr>
        <p:spPr/>
        <p:txBody>
          <a:bodyPr/>
          <a:lstStyle/>
          <a:p>
            <a:r>
              <a:rPr lang="en-US" dirty="0"/>
              <a:t>The Research </a:t>
            </a:r>
          </a:p>
        </p:txBody>
      </p:sp>
    </p:spTree>
    <p:extLst>
      <p:ext uri="{BB962C8B-B14F-4D97-AF65-F5344CB8AC3E}">
        <p14:creationId xmlns:p14="http://schemas.microsoft.com/office/powerpoint/2010/main" val="1061540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9" name="Freeform: Shape 8">
            <a:extLst>
              <a:ext uri="{FF2B5EF4-FFF2-40B4-BE49-F238E27FC236}">
                <a16:creationId xmlns:a16="http://schemas.microsoft.com/office/drawing/2014/main" id="{82184FF4-7029-4ED7-813A-192E606087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612445" y="481888"/>
            <a:ext cx="1080000" cy="1262947"/>
          </a:xfrm>
          <a:custGeom>
            <a:avLst/>
            <a:gdLst/>
            <a:ahLst/>
            <a:cxnLst/>
            <a:rect l="l" t="t" r="r" b="b"/>
            <a:pathLst>
              <a:path w="1080000" h="1262947">
                <a:moveTo>
                  <a:pt x="540000" y="0"/>
                </a:moveTo>
                <a:lnTo>
                  <a:pt x="1064374" y="931034"/>
                </a:lnTo>
                <a:lnTo>
                  <a:pt x="1069029" y="938533"/>
                </a:lnTo>
                <a:cubicBezTo>
                  <a:pt x="1076223" y="956109"/>
                  <a:pt x="1080000" y="974307"/>
                  <a:pt x="1080000" y="992947"/>
                </a:cubicBezTo>
                <a:cubicBezTo>
                  <a:pt x="1080000" y="1142064"/>
                  <a:pt x="838234" y="1262947"/>
                  <a:pt x="540000" y="1262947"/>
                </a:cubicBezTo>
                <a:cubicBezTo>
                  <a:pt x="241766" y="1262947"/>
                  <a:pt x="0" y="1142064"/>
                  <a:pt x="0" y="992947"/>
                </a:cubicBezTo>
                <a:cubicBezTo>
                  <a:pt x="0" y="974307"/>
                  <a:pt x="3778" y="956109"/>
                  <a:pt x="10971" y="938533"/>
                </a:cubicBezTo>
                <a:lnTo>
                  <a:pt x="15626" y="931034"/>
                </a:lnTo>
                <a:lnTo>
                  <a:pt x="540000" y="0"/>
                </a:lnTo>
                <a:close/>
              </a:path>
            </a:pathLst>
          </a:custGeom>
          <a:gradFill>
            <a:gsLst>
              <a:gs pos="60000">
                <a:schemeClr val="bg2">
                  <a:lumMod val="90000"/>
                  <a:lumOff val="10000"/>
                </a:schemeClr>
              </a:gs>
              <a:gs pos="30000">
                <a:schemeClr val="bg2">
                  <a:lumMod val="90000"/>
                  <a:lumOff val="10000"/>
                </a:schemeClr>
              </a:gs>
              <a:gs pos="40000">
                <a:schemeClr val="bg2">
                  <a:lumMod val="75000"/>
                  <a:lumOff val="25000"/>
                </a:schemeClr>
              </a:gs>
              <a:gs pos="100000">
                <a:schemeClr val="bg2"/>
              </a:gs>
            </a:gsLst>
            <a:lin ang="600000" scaled="0"/>
          </a:gradFill>
          <a:ln>
            <a:noFill/>
          </a:ln>
          <a:effectLst>
            <a:innerShdw blurRad="254000" dist="101600" dir="2700000">
              <a:schemeClr val="accent1">
                <a:lumMod val="60000"/>
                <a:lumOff val="40000"/>
                <a:alpha val="4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1" name="Oval 10">
            <a:extLst>
              <a:ext uri="{FF2B5EF4-FFF2-40B4-BE49-F238E27FC236}">
                <a16:creationId xmlns:a16="http://schemas.microsoft.com/office/drawing/2014/main" id="{AAA7AB09-557C-41AD-9113-FF9F68FA10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8100000">
            <a:off x="626845" y="828962"/>
            <a:ext cx="540000" cy="1080000"/>
          </a:xfrm>
          <a:prstGeom prst="ellipse">
            <a:avLst/>
          </a:prstGeom>
          <a:gradFill>
            <a:gsLst>
              <a:gs pos="100000">
                <a:schemeClr val="bg2">
                  <a:lumMod val="90000"/>
                  <a:lumOff val="10000"/>
                </a:schemeClr>
              </a:gs>
              <a:gs pos="50000">
                <a:schemeClr val="bg2">
                  <a:lumMod val="95000"/>
                  <a:lumOff val="5000"/>
                </a:schemeClr>
              </a:gs>
            </a:gsLst>
            <a:lin ang="5400000" scaled="0"/>
          </a:gradFill>
          <a:ln>
            <a:noFill/>
          </a:ln>
          <a:effectLst>
            <a:innerShdw blurRad="12700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3" name="Oval 12">
            <a:extLst>
              <a:ext uri="{FF2B5EF4-FFF2-40B4-BE49-F238E27FC236}">
                <a16:creationId xmlns:a16="http://schemas.microsoft.com/office/drawing/2014/main" id="{EF99ECAA-1F11-4937-BBA6-51935AB44C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800802" y="2472855"/>
            <a:ext cx="360000" cy="360000"/>
          </a:xfrm>
          <a:prstGeom prst="ellipse">
            <a:avLst/>
          </a:prstGeom>
          <a:gradFill flip="none" rotWithShape="1">
            <a:gsLst>
              <a:gs pos="100000">
                <a:schemeClr val="bg2">
                  <a:lumMod val="50000"/>
                  <a:lumOff val="50000"/>
                </a:schemeClr>
              </a:gs>
              <a:gs pos="60000">
                <a:schemeClr val="bg2"/>
              </a:gs>
            </a:gsLst>
            <a:path path="circle">
              <a:fillToRect l="100000" b="100000"/>
            </a:path>
            <a:tileRect t="-100000" r="-100000"/>
          </a:gradFill>
          <a:ln>
            <a:noFill/>
          </a:ln>
          <a:effectLst>
            <a:innerShdw blurRad="127000" dist="63500" dir="2700000">
              <a:schemeClr val="accent1">
                <a:lumMod val="60000"/>
                <a:lumOff val="40000"/>
                <a:alpha val="20000"/>
              </a:schemeClr>
            </a:innerShd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nvGrpSpPr>
          <p:cNvPr id="15" name="Group 14">
            <a:extLst>
              <a:ext uri="{FF2B5EF4-FFF2-40B4-BE49-F238E27FC236}">
                <a16:creationId xmlns:a16="http://schemas.microsoft.com/office/drawing/2014/main" id="{79DE9FAB-6BBA-4CFE-B67D-77B47F01ECA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329952" y="4524379"/>
            <a:ext cx="1980001" cy="1363916"/>
            <a:chOff x="4879602" y="3781429"/>
            <a:chExt cx="1980001" cy="1363916"/>
          </a:xfrm>
        </p:grpSpPr>
        <p:sp>
          <p:nvSpPr>
            <p:cNvPr id="16" name="Freeform: Shape 15">
              <a:extLst>
                <a:ext uri="{FF2B5EF4-FFF2-40B4-BE49-F238E27FC236}">
                  <a16:creationId xmlns:a16="http://schemas.microsoft.com/office/drawing/2014/main" id="{79FAC916-D9BB-4794-81B4-7C47C67E850D}"/>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8900000" flipV="1">
              <a:off x="5005634" y="4191206"/>
              <a:ext cx="1853969" cy="926985"/>
            </a:xfrm>
            <a:custGeom>
              <a:avLst/>
              <a:gdLst>
                <a:gd name="connsiteX0" fmla="*/ 1329373 w 2658746"/>
                <a:gd name="connsiteY0" fmla="*/ 0 h 1329373"/>
                <a:gd name="connsiteX1" fmla="*/ 2658746 w 2658746"/>
                <a:gd name="connsiteY1" fmla="*/ 1329373 h 1329373"/>
                <a:gd name="connsiteX2" fmla="*/ 1994059 w 2658746"/>
                <a:gd name="connsiteY2" fmla="*/ 1329373 h 1329373"/>
                <a:gd name="connsiteX3" fmla="*/ 1329373 w 2658746"/>
                <a:gd name="connsiteY3" fmla="*/ 664687 h 1329373"/>
                <a:gd name="connsiteX4" fmla="*/ 664687 w 2658746"/>
                <a:gd name="connsiteY4" fmla="*/ 1329373 h 1329373"/>
                <a:gd name="connsiteX5" fmla="*/ 0 w 2658746"/>
                <a:gd name="connsiteY5" fmla="*/ 1329373 h 1329373"/>
                <a:gd name="connsiteX6" fmla="*/ 1329373 w 2658746"/>
                <a:gd name="connsiteY6" fmla="*/ 0 h 13293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58746" h="1329373">
                  <a:moveTo>
                    <a:pt x="1329373" y="0"/>
                  </a:moveTo>
                  <a:cubicBezTo>
                    <a:pt x="2063565" y="0"/>
                    <a:pt x="2658746" y="595181"/>
                    <a:pt x="2658746" y="1329373"/>
                  </a:cubicBezTo>
                  <a:lnTo>
                    <a:pt x="1994059" y="1329373"/>
                  </a:lnTo>
                  <a:cubicBezTo>
                    <a:pt x="1994059" y="962277"/>
                    <a:pt x="1696469" y="664687"/>
                    <a:pt x="1329373" y="664687"/>
                  </a:cubicBezTo>
                  <a:cubicBezTo>
                    <a:pt x="962277" y="664687"/>
                    <a:pt x="664687" y="962277"/>
                    <a:pt x="664687" y="1329373"/>
                  </a:cubicBezTo>
                  <a:lnTo>
                    <a:pt x="0" y="1329373"/>
                  </a:lnTo>
                  <a:cubicBezTo>
                    <a:pt x="0" y="595181"/>
                    <a:pt x="595181" y="0"/>
                    <a:pt x="1329373" y="0"/>
                  </a:cubicBezTo>
                  <a:close/>
                </a:path>
              </a:pathLst>
            </a:custGeom>
            <a:solidFill>
              <a:schemeClr val="bg2"/>
            </a:solidFill>
            <a:ln>
              <a:noFill/>
            </a:ln>
            <a:effectLst>
              <a:innerShdw blurRad="254000" dist="50800" dir="16200000">
                <a:schemeClr val="accent1">
                  <a:lumMod val="40000"/>
                  <a:lumOff val="60000"/>
                  <a:alpha val="4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Freeform: Shape 16">
              <a:extLst>
                <a:ext uri="{FF2B5EF4-FFF2-40B4-BE49-F238E27FC236}">
                  <a16:creationId xmlns:a16="http://schemas.microsoft.com/office/drawing/2014/main" id="{B5CA2231-7A65-4D16-8400-A210CC41DB73}"/>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8900000" flipV="1">
              <a:off x="4957101" y="4052255"/>
              <a:ext cx="1853969" cy="1093090"/>
            </a:xfrm>
            <a:custGeom>
              <a:avLst/>
              <a:gdLst>
                <a:gd name="connsiteX0" fmla="*/ 1329373 w 2658746"/>
                <a:gd name="connsiteY0" fmla="*/ 0 h 1329373"/>
                <a:gd name="connsiteX1" fmla="*/ 2658746 w 2658746"/>
                <a:gd name="connsiteY1" fmla="*/ 1329373 h 1329373"/>
                <a:gd name="connsiteX2" fmla="*/ 1994059 w 2658746"/>
                <a:gd name="connsiteY2" fmla="*/ 1329373 h 1329373"/>
                <a:gd name="connsiteX3" fmla="*/ 1329373 w 2658746"/>
                <a:gd name="connsiteY3" fmla="*/ 664687 h 1329373"/>
                <a:gd name="connsiteX4" fmla="*/ 664687 w 2658746"/>
                <a:gd name="connsiteY4" fmla="*/ 1329373 h 1329373"/>
                <a:gd name="connsiteX5" fmla="*/ 0 w 2658746"/>
                <a:gd name="connsiteY5" fmla="*/ 1329373 h 1329373"/>
                <a:gd name="connsiteX6" fmla="*/ 1329373 w 2658746"/>
                <a:gd name="connsiteY6" fmla="*/ 0 h 13293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58746" h="1329373">
                  <a:moveTo>
                    <a:pt x="1329373" y="0"/>
                  </a:moveTo>
                  <a:cubicBezTo>
                    <a:pt x="2063565" y="0"/>
                    <a:pt x="2658746" y="595181"/>
                    <a:pt x="2658746" y="1329373"/>
                  </a:cubicBezTo>
                  <a:lnTo>
                    <a:pt x="1994059" y="1329373"/>
                  </a:lnTo>
                  <a:cubicBezTo>
                    <a:pt x="1994059" y="962277"/>
                    <a:pt x="1696469" y="664687"/>
                    <a:pt x="1329373" y="664687"/>
                  </a:cubicBezTo>
                  <a:cubicBezTo>
                    <a:pt x="962277" y="664687"/>
                    <a:pt x="664687" y="962277"/>
                    <a:pt x="664687" y="1329373"/>
                  </a:cubicBezTo>
                  <a:lnTo>
                    <a:pt x="0" y="1329373"/>
                  </a:lnTo>
                  <a:cubicBezTo>
                    <a:pt x="0" y="595181"/>
                    <a:pt x="595181" y="0"/>
                    <a:pt x="1329373" y="0"/>
                  </a:cubicBezTo>
                  <a:close/>
                </a:path>
              </a:pathLst>
            </a:custGeom>
            <a:solidFill>
              <a:schemeClr val="bg2">
                <a:lumMod val="50000"/>
                <a:lumOff val="50000"/>
                <a:alpha val="40000"/>
              </a:schemeClr>
            </a:solidFill>
            <a:ln>
              <a:noFill/>
            </a:ln>
            <a:effectLst>
              <a:softEdge rad="190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18" name="Oval 17">
              <a:extLst>
                <a:ext uri="{FF2B5EF4-FFF2-40B4-BE49-F238E27FC236}">
                  <a16:creationId xmlns:a16="http://schemas.microsoft.com/office/drawing/2014/main" id="{4B089C8C-B82B-4704-88E2-E857A5E21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3500000" flipV="1">
              <a:off x="6040374" y="3601683"/>
              <a:ext cx="107098" cy="466589"/>
            </a:xfrm>
            <a:prstGeom prst="ellipse">
              <a:avLst/>
            </a:prstGeom>
            <a:solidFill>
              <a:schemeClr val="bg2">
                <a:lumMod val="90000"/>
                <a:lumOff val="10000"/>
              </a:schemeClr>
            </a:solidFill>
            <a:ln>
              <a:noFill/>
            </a:ln>
            <a:effectLst>
              <a:innerShdw blurRad="635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9" name="Oval 18">
              <a:extLst>
                <a:ext uri="{FF2B5EF4-FFF2-40B4-BE49-F238E27FC236}">
                  <a16:creationId xmlns:a16="http://schemas.microsoft.com/office/drawing/2014/main" id="{434B90C8-5B4D-456E-AD99-80EF748FDD7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3500000" flipV="1">
              <a:off x="5059348" y="4582709"/>
              <a:ext cx="107098" cy="466589"/>
            </a:xfrm>
            <a:prstGeom prst="ellipse">
              <a:avLst/>
            </a:prstGeom>
            <a:solidFill>
              <a:schemeClr val="bg2">
                <a:lumMod val="90000"/>
                <a:lumOff val="10000"/>
              </a:schemeClr>
            </a:solidFill>
            <a:ln>
              <a:noFill/>
            </a:ln>
            <a:effectLst>
              <a:innerShdw blurRad="635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sp useBgFill="1">
        <p:nvSpPr>
          <p:cNvPr id="21" name="Rectangle 20">
            <a:extLst>
              <a:ext uri="{FF2B5EF4-FFF2-40B4-BE49-F238E27FC236}">
                <a16:creationId xmlns:a16="http://schemas.microsoft.com/office/drawing/2014/main" id="{1DB043B4-68C6-45B9-82AC-A5800EADB8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FEF020E-9605-ABD4-91E4-21A88D69356C}"/>
              </a:ext>
            </a:extLst>
          </p:cNvPr>
          <p:cNvSpPr>
            <a:spLocks noGrp="1"/>
          </p:cNvSpPr>
          <p:nvPr>
            <p:ph type="title"/>
          </p:nvPr>
        </p:nvSpPr>
        <p:spPr>
          <a:xfrm>
            <a:off x="4162097" y="1227058"/>
            <a:ext cx="5833241" cy="2588197"/>
          </a:xfrm>
        </p:spPr>
        <p:txBody>
          <a:bodyPr vert="horz" wrap="square" lIns="0" tIns="0" rIns="0" bIns="0" rtlCol="0" anchor="b" anchorCtr="0">
            <a:normAutofit fontScale="90000"/>
          </a:bodyPr>
          <a:lstStyle/>
          <a:p>
            <a:pPr>
              <a:lnSpc>
                <a:spcPct val="90000"/>
              </a:lnSpc>
            </a:pPr>
            <a:br>
              <a:rPr lang="en-US" sz="2100" dirty="0">
                <a:effectLst/>
              </a:rPr>
            </a:br>
            <a:br>
              <a:rPr lang="en-US" sz="2100" dirty="0">
                <a:effectLst/>
              </a:rPr>
            </a:br>
            <a:r>
              <a:rPr lang="en-US" sz="2100" dirty="0">
                <a:effectLst/>
              </a:rPr>
              <a:t>“History and transmedia have a surprisingly long history. Mark J. P. Wolf, claims that the origin of the earliest ‘trans narrative’ characters (characters that appear in multiple stories) was in ‘actual historical figures’.:</a:t>
            </a:r>
            <a:r>
              <a:rPr lang="en-US" sz="2100" b="0" i="0" u="none" strike="noStrike" dirty="0" err="1">
                <a:effectLst/>
              </a:rPr>
              <a:t>Lähteenmäki</a:t>
            </a:r>
            <a:r>
              <a:rPr lang="en-US" sz="2100" b="0" i="0" u="none" strike="noStrike" dirty="0">
                <a:effectLst/>
              </a:rPr>
              <a:t>, I. (2021)</a:t>
            </a:r>
            <a:br>
              <a:rPr lang="en-US" sz="2100" dirty="0"/>
            </a:br>
            <a:endParaRPr lang="en-US" sz="2100" dirty="0"/>
          </a:p>
        </p:txBody>
      </p:sp>
      <p:pic>
        <p:nvPicPr>
          <p:cNvPr id="6" name="Picture 5" descr="A picture containing text&#10;&#10;Description automatically generated">
            <a:extLst>
              <a:ext uri="{FF2B5EF4-FFF2-40B4-BE49-F238E27FC236}">
                <a16:creationId xmlns:a16="http://schemas.microsoft.com/office/drawing/2014/main" id="{15A947FB-C834-65CD-E65B-67EC74444362}"/>
              </a:ext>
            </a:extLst>
          </p:cNvPr>
          <p:cNvPicPr>
            <a:picLocks noChangeAspect="1"/>
          </p:cNvPicPr>
          <p:nvPr/>
        </p:nvPicPr>
        <p:blipFill>
          <a:blip r:embed="rId2"/>
          <a:stretch>
            <a:fillRect/>
          </a:stretch>
        </p:blipFill>
        <p:spPr>
          <a:xfrm>
            <a:off x="1239184" y="1227058"/>
            <a:ext cx="2524940" cy="3787410"/>
          </a:xfrm>
          <a:prstGeom prst="rect">
            <a:avLst/>
          </a:prstGeom>
        </p:spPr>
      </p:pic>
    </p:spTree>
    <p:extLst>
      <p:ext uri="{BB962C8B-B14F-4D97-AF65-F5344CB8AC3E}">
        <p14:creationId xmlns:p14="http://schemas.microsoft.com/office/powerpoint/2010/main" val="16007676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nline Media 2">
            <a:hlinkClick r:id="" action="ppaction://media"/>
            <a:extLst>
              <a:ext uri="{FF2B5EF4-FFF2-40B4-BE49-F238E27FC236}">
                <a16:creationId xmlns:a16="http://schemas.microsoft.com/office/drawing/2014/main" id="{F9F1A873-B4C3-D63C-6346-704AAAEA2B19}"/>
              </a:ext>
            </a:extLst>
          </p:cNvPr>
          <p:cNvPicPr>
            <a:picLocks noRot="1" noChangeAspect="1"/>
          </p:cNvPicPr>
          <p:nvPr>
            <a:videoFile r:link="rId1"/>
          </p:nvPr>
        </p:nvPicPr>
        <p:blipFill>
          <a:blip r:embed="rId3"/>
          <a:stretch>
            <a:fillRect/>
          </a:stretch>
        </p:blipFill>
        <p:spPr>
          <a:xfrm>
            <a:off x="2775667" y="210425"/>
            <a:ext cx="6640665" cy="3751976"/>
          </a:xfrm>
          <a:prstGeom prst="rect">
            <a:avLst/>
          </a:prstGeom>
        </p:spPr>
      </p:pic>
      <p:sp>
        <p:nvSpPr>
          <p:cNvPr id="4" name="TextBox 3">
            <a:extLst>
              <a:ext uri="{FF2B5EF4-FFF2-40B4-BE49-F238E27FC236}">
                <a16:creationId xmlns:a16="http://schemas.microsoft.com/office/drawing/2014/main" id="{19BEE9E6-7857-2C0E-B406-73E174C3EE55}"/>
              </a:ext>
            </a:extLst>
          </p:cNvPr>
          <p:cNvSpPr txBox="1"/>
          <p:nvPr/>
        </p:nvSpPr>
        <p:spPr>
          <a:xfrm>
            <a:off x="2775667" y="4056993"/>
            <a:ext cx="8377165" cy="923330"/>
          </a:xfrm>
          <a:prstGeom prst="rect">
            <a:avLst/>
          </a:prstGeom>
          <a:noFill/>
        </p:spPr>
        <p:txBody>
          <a:bodyPr wrap="none" rtlCol="0">
            <a:spAutoFit/>
          </a:bodyPr>
          <a:lstStyle/>
          <a:p>
            <a:pPr algn="l"/>
            <a:r>
              <a:rPr lang="en-GB" b="0" i="0" u="none" strike="noStrike" dirty="0" err="1">
                <a:effectLst/>
                <a:latin typeface="Times New Roman" panose="02020603050405020304" pitchFamily="18" charset="0"/>
              </a:rPr>
              <a:t>www.youtube.com</a:t>
            </a:r>
            <a:r>
              <a:rPr lang="en-GB" b="0" i="0" u="none" strike="noStrike" dirty="0">
                <a:effectLst/>
                <a:latin typeface="Times New Roman" panose="02020603050405020304" pitchFamily="18" charset="0"/>
              </a:rPr>
              <a:t>. (2021). </a:t>
            </a:r>
            <a:r>
              <a:rPr lang="en-GB" b="0" i="1" u="none" strike="noStrike" dirty="0">
                <a:effectLst/>
                <a:latin typeface="Times New Roman" panose="02020603050405020304" pitchFamily="18" charset="0"/>
              </a:rPr>
              <a:t>How Do Rockets Fly? | Let’s Explore Mars! | </a:t>
            </a:r>
            <a:r>
              <a:rPr lang="en-GB" b="0" i="1" u="none" strike="noStrike" dirty="0" err="1">
                <a:effectLst/>
                <a:latin typeface="Times New Roman" panose="02020603050405020304" pitchFamily="18" charset="0"/>
              </a:rPr>
              <a:t>SciShow</a:t>
            </a:r>
            <a:r>
              <a:rPr lang="en-GB" b="0" i="1" u="none" strike="noStrike" dirty="0">
                <a:effectLst/>
                <a:latin typeface="Times New Roman" panose="02020603050405020304" pitchFamily="18" charset="0"/>
              </a:rPr>
              <a:t> Kids</a:t>
            </a:r>
            <a:r>
              <a:rPr lang="en-GB" b="0" i="0" u="none" strike="noStrike" dirty="0">
                <a:effectLst/>
                <a:latin typeface="Times New Roman" panose="02020603050405020304" pitchFamily="18" charset="0"/>
              </a:rPr>
              <a:t>. </a:t>
            </a:r>
          </a:p>
          <a:p>
            <a:pPr algn="l"/>
            <a:r>
              <a:rPr lang="en-GB" b="0" i="0" u="none" strike="noStrike" dirty="0">
                <a:effectLst/>
                <a:latin typeface="Times New Roman" panose="02020603050405020304" pitchFamily="18" charset="0"/>
              </a:rPr>
              <a:t>[online]</a:t>
            </a:r>
          </a:p>
          <a:p>
            <a:r>
              <a:rPr lang="en-GB" b="0" i="0" u="none" strike="noStrike" dirty="0">
                <a:solidFill>
                  <a:srgbClr val="000000"/>
                </a:solidFill>
                <a:effectLst/>
                <a:latin typeface="Times New Roman" panose="02020603050405020304" pitchFamily="18" charset="0"/>
              </a:rPr>
              <a:t>‌</a:t>
            </a:r>
            <a:endParaRPr lang="en-US" dirty="0"/>
          </a:p>
        </p:txBody>
      </p:sp>
    </p:spTree>
    <p:extLst>
      <p:ext uri="{BB962C8B-B14F-4D97-AF65-F5344CB8AC3E}">
        <p14:creationId xmlns:p14="http://schemas.microsoft.com/office/powerpoint/2010/main" val="40965839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par>
                    <p:cTn id="7" fill="hold">
                      <p:stCondLst>
                        <p:cond delay="indefinite"/>
                      </p:stCondLst>
                      <p:childTnLst>
                        <p:par>
                          <p:cTn id="8" fill="hold">
                            <p:stCondLst>
                              <p:cond delay="0"/>
                            </p:stCondLst>
                            <p:childTnLst>
                              <p:par>
                                <p:cTn id="9" presetID="5" presetClass="entr" presetSubtype="10" fill="hold" nodeType="click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checkerboard(across)">
                                      <p:cBhvr>
                                        <p:cTn id="11" dur="500"/>
                                        <p:tgtEl>
                                          <p:spTgt spid="3"/>
                                        </p:tgtEl>
                                      </p:cBhvr>
                                    </p:animEffect>
                                  </p:childTnLst>
                                </p:cTn>
                              </p:par>
                            </p:childTnLst>
                          </p:cTn>
                        </p:par>
                      </p:childTnLst>
                    </p:cTn>
                  </p:par>
                  <p:par>
                    <p:cTn id="12" fill="hold">
                      <p:stCondLst>
                        <p:cond delay="indefinite"/>
                      </p:stCondLst>
                      <p:childTnLst>
                        <p:par>
                          <p:cTn id="13" fill="hold">
                            <p:stCondLst>
                              <p:cond delay="0"/>
                            </p:stCondLst>
                            <p:childTnLst>
                              <p:par>
                                <p:cTn id="14" presetID="5" presetClass="entr" presetSubtype="10" fill="hold" nodeType="clickEffect">
                                  <p:stCondLst>
                                    <p:cond delay="0"/>
                                  </p:stCondLst>
                                  <p:childTnLst>
                                    <p:set>
                                      <p:cBhvr>
                                        <p:cTn id="15" dur="1" fill="hold">
                                          <p:stCondLst>
                                            <p:cond delay="0"/>
                                          </p:stCondLst>
                                        </p:cTn>
                                        <p:tgtEl>
                                          <p:spTgt spid="4">
                                            <p:txEl>
                                              <p:pRg st="0" end="0"/>
                                            </p:txEl>
                                          </p:spTgt>
                                        </p:tgtEl>
                                        <p:attrNameLst>
                                          <p:attrName>style.visibility</p:attrName>
                                        </p:attrNameLst>
                                      </p:cBhvr>
                                      <p:to>
                                        <p:strVal val="visible"/>
                                      </p:to>
                                    </p:set>
                                    <p:animEffect transition="in" filter="checkerboard(across)">
                                      <p:cBhvr>
                                        <p:cTn id="16" dur="500"/>
                                        <p:tgtEl>
                                          <p:spTgt spid="4">
                                            <p:txEl>
                                              <p:pRg st="0" end="0"/>
                                            </p:txEl>
                                          </p:spTgt>
                                        </p:tgtEl>
                                      </p:cBhvr>
                                    </p:animEffect>
                                  </p:childTnLst>
                                </p:cTn>
                              </p:par>
                              <p:par>
                                <p:cTn id="17" presetID="5" presetClass="entr" presetSubtype="10" fill="hold" nodeType="withEffect">
                                  <p:stCondLst>
                                    <p:cond delay="0"/>
                                  </p:stCondLst>
                                  <p:childTnLst>
                                    <p:set>
                                      <p:cBhvr>
                                        <p:cTn id="18" dur="1" fill="hold">
                                          <p:stCondLst>
                                            <p:cond delay="0"/>
                                          </p:stCondLst>
                                        </p:cTn>
                                        <p:tgtEl>
                                          <p:spTgt spid="4">
                                            <p:txEl>
                                              <p:pRg st="1" end="1"/>
                                            </p:txEl>
                                          </p:spTgt>
                                        </p:tgtEl>
                                        <p:attrNameLst>
                                          <p:attrName>style.visibility</p:attrName>
                                        </p:attrNameLst>
                                      </p:cBhvr>
                                      <p:to>
                                        <p:strVal val="visible"/>
                                      </p:to>
                                    </p:set>
                                    <p:animEffect transition="in" filter="checkerboard(across)">
                                      <p:cBhvr>
                                        <p:cTn id="19" dur="500"/>
                                        <p:tgtEl>
                                          <p:spTgt spid="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video>
              <p:cMediaNode vol="80000">
                <p:cTn id="20" fill="hold" display="0">
                  <p:stCondLst>
                    <p:cond delay="indefinite"/>
                  </p:stCondLst>
                </p:cTn>
                <p:tgtEl>
                  <p:spTgt spid="3"/>
                </p:tgtEl>
              </p:cMediaNode>
            </p:video>
            <p:seq concurrent="1" nextAc="seek">
              <p:cTn id="21" restart="whenNotActive" fill="hold" evtFilter="cancelBubble" nodeType="interactiveSeq">
                <p:stCondLst>
                  <p:cond evt="onClick" delay="0">
                    <p:tgtEl>
                      <p:spTgt spid="3"/>
                    </p:tgtEl>
                  </p:cond>
                </p:stCondLst>
                <p:endSync evt="end" delay="0">
                  <p:rtn val="all"/>
                </p:endSync>
                <p:childTnLst>
                  <p:par>
                    <p:cTn id="22" fill="hold">
                      <p:stCondLst>
                        <p:cond delay="0"/>
                      </p:stCondLst>
                      <p:childTnLst>
                        <p:par>
                          <p:cTn id="23" fill="hold">
                            <p:stCondLst>
                              <p:cond delay="0"/>
                            </p:stCondLst>
                            <p:childTnLst>
                              <p:par>
                                <p:cTn id="24" presetID="2" presetClass="mediacall" presetSubtype="0" fill="hold" nodeType="clickEffect">
                                  <p:stCondLst>
                                    <p:cond delay="0"/>
                                  </p:stCondLst>
                                  <p:childTnLst>
                                    <p:cmd type="call" cmd="togglePause">
                                      <p:cBhvr>
                                        <p:cTn id="25"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9" name="Freeform: Shape 8">
            <a:extLst>
              <a:ext uri="{FF2B5EF4-FFF2-40B4-BE49-F238E27FC236}">
                <a16:creationId xmlns:a16="http://schemas.microsoft.com/office/drawing/2014/main" id="{82184FF4-7029-4ED7-813A-192E606087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612445" y="481888"/>
            <a:ext cx="1080000" cy="1262947"/>
          </a:xfrm>
          <a:custGeom>
            <a:avLst/>
            <a:gdLst/>
            <a:ahLst/>
            <a:cxnLst/>
            <a:rect l="l" t="t" r="r" b="b"/>
            <a:pathLst>
              <a:path w="1080000" h="1262947">
                <a:moveTo>
                  <a:pt x="540000" y="0"/>
                </a:moveTo>
                <a:lnTo>
                  <a:pt x="1064374" y="931034"/>
                </a:lnTo>
                <a:lnTo>
                  <a:pt x="1069029" y="938533"/>
                </a:lnTo>
                <a:cubicBezTo>
                  <a:pt x="1076223" y="956109"/>
                  <a:pt x="1080000" y="974307"/>
                  <a:pt x="1080000" y="992947"/>
                </a:cubicBezTo>
                <a:cubicBezTo>
                  <a:pt x="1080000" y="1142064"/>
                  <a:pt x="838234" y="1262947"/>
                  <a:pt x="540000" y="1262947"/>
                </a:cubicBezTo>
                <a:cubicBezTo>
                  <a:pt x="241766" y="1262947"/>
                  <a:pt x="0" y="1142064"/>
                  <a:pt x="0" y="992947"/>
                </a:cubicBezTo>
                <a:cubicBezTo>
                  <a:pt x="0" y="974307"/>
                  <a:pt x="3778" y="956109"/>
                  <a:pt x="10971" y="938533"/>
                </a:cubicBezTo>
                <a:lnTo>
                  <a:pt x="15626" y="931034"/>
                </a:lnTo>
                <a:lnTo>
                  <a:pt x="540000" y="0"/>
                </a:lnTo>
                <a:close/>
              </a:path>
            </a:pathLst>
          </a:custGeom>
          <a:gradFill>
            <a:gsLst>
              <a:gs pos="60000">
                <a:schemeClr val="bg2">
                  <a:lumMod val="90000"/>
                  <a:lumOff val="10000"/>
                </a:schemeClr>
              </a:gs>
              <a:gs pos="30000">
                <a:schemeClr val="bg2">
                  <a:lumMod val="90000"/>
                  <a:lumOff val="10000"/>
                </a:schemeClr>
              </a:gs>
              <a:gs pos="40000">
                <a:schemeClr val="bg2">
                  <a:lumMod val="75000"/>
                  <a:lumOff val="25000"/>
                </a:schemeClr>
              </a:gs>
              <a:gs pos="100000">
                <a:schemeClr val="bg2"/>
              </a:gs>
            </a:gsLst>
            <a:lin ang="600000" scaled="0"/>
          </a:gradFill>
          <a:ln>
            <a:noFill/>
          </a:ln>
          <a:effectLst>
            <a:innerShdw blurRad="254000" dist="101600" dir="2700000">
              <a:schemeClr val="accent1">
                <a:lumMod val="60000"/>
                <a:lumOff val="40000"/>
                <a:alpha val="4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1" name="Oval 10">
            <a:extLst>
              <a:ext uri="{FF2B5EF4-FFF2-40B4-BE49-F238E27FC236}">
                <a16:creationId xmlns:a16="http://schemas.microsoft.com/office/drawing/2014/main" id="{AAA7AB09-557C-41AD-9113-FF9F68FA10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8100000">
            <a:off x="626845" y="828962"/>
            <a:ext cx="540000" cy="1080000"/>
          </a:xfrm>
          <a:prstGeom prst="ellipse">
            <a:avLst/>
          </a:prstGeom>
          <a:gradFill>
            <a:gsLst>
              <a:gs pos="100000">
                <a:schemeClr val="bg2">
                  <a:lumMod val="90000"/>
                  <a:lumOff val="10000"/>
                </a:schemeClr>
              </a:gs>
              <a:gs pos="50000">
                <a:schemeClr val="bg2">
                  <a:lumMod val="95000"/>
                  <a:lumOff val="5000"/>
                </a:schemeClr>
              </a:gs>
            </a:gsLst>
            <a:lin ang="5400000" scaled="0"/>
          </a:gradFill>
          <a:ln>
            <a:noFill/>
          </a:ln>
          <a:effectLst>
            <a:innerShdw blurRad="12700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3" name="Oval 12">
            <a:extLst>
              <a:ext uri="{FF2B5EF4-FFF2-40B4-BE49-F238E27FC236}">
                <a16:creationId xmlns:a16="http://schemas.microsoft.com/office/drawing/2014/main" id="{EF99ECAA-1F11-4937-BBA6-51935AB44C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800802" y="2472855"/>
            <a:ext cx="360000" cy="360000"/>
          </a:xfrm>
          <a:prstGeom prst="ellipse">
            <a:avLst/>
          </a:prstGeom>
          <a:gradFill flip="none" rotWithShape="1">
            <a:gsLst>
              <a:gs pos="100000">
                <a:schemeClr val="bg2">
                  <a:lumMod val="50000"/>
                  <a:lumOff val="50000"/>
                </a:schemeClr>
              </a:gs>
              <a:gs pos="60000">
                <a:schemeClr val="bg2"/>
              </a:gs>
            </a:gsLst>
            <a:path path="circle">
              <a:fillToRect l="100000" b="100000"/>
            </a:path>
            <a:tileRect t="-100000" r="-100000"/>
          </a:gradFill>
          <a:ln>
            <a:noFill/>
          </a:ln>
          <a:effectLst>
            <a:innerShdw blurRad="127000" dist="63500" dir="2700000">
              <a:schemeClr val="accent1">
                <a:lumMod val="60000"/>
                <a:lumOff val="40000"/>
                <a:alpha val="20000"/>
              </a:schemeClr>
            </a:innerShd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nvGrpSpPr>
          <p:cNvPr id="15" name="Group 14">
            <a:extLst>
              <a:ext uri="{FF2B5EF4-FFF2-40B4-BE49-F238E27FC236}">
                <a16:creationId xmlns:a16="http://schemas.microsoft.com/office/drawing/2014/main" id="{79DE9FAB-6BBA-4CFE-B67D-77B47F01ECA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329952" y="4524379"/>
            <a:ext cx="1980001" cy="1363916"/>
            <a:chOff x="4879602" y="3781429"/>
            <a:chExt cx="1980001" cy="1363916"/>
          </a:xfrm>
        </p:grpSpPr>
        <p:sp>
          <p:nvSpPr>
            <p:cNvPr id="16" name="Freeform: Shape 15">
              <a:extLst>
                <a:ext uri="{FF2B5EF4-FFF2-40B4-BE49-F238E27FC236}">
                  <a16:creationId xmlns:a16="http://schemas.microsoft.com/office/drawing/2014/main" id="{79FAC916-D9BB-4794-81B4-7C47C67E850D}"/>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8900000" flipV="1">
              <a:off x="5005634" y="4191206"/>
              <a:ext cx="1853969" cy="926985"/>
            </a:xfrm>
            <a:custGeom>
              <a:avLst/>
              <a:gdLst>
                <a:gd name="connsiteX0" fmla="*/ 1329373 w 2658746"/>
                <a:gd name="connsiteY0" fmla="*/ 0 h 1329373"/>
                <a:gd name="connsiteX1" fmla="*/ 2658746 w 2658746"/>
                <a:gd name="connsiteY1" fmla="*/ 1329373 h 1329373"/>
                <a:gd name="connsiteX2" fmla="*/ 1994059 w 2658746"/>
                <a:gd name="connsiteY2" fmla="*/ 1329373 h 1329373"/>
                <a:gd name="connsiteX3" fmla="*/ 1329373 w 2658746"/>
                <a:gd name="connsiteY3" fmla="*/ 664687 h 1329373"/>
                <a:gd name="connsiteX4" fmla="*/ 664687 w 2658746"/>
                <a:gd name="connsiteY4" fmla="*/ 1329373 h 1329373"/>
                <a:gd name="connsiteX5" fmla="*/ 0 w 2658746"/>
                <a:gd name="connsiteY5" fmla="*/ 1329373 h 1329373"/>
                <a:gd name="connsiteX6" fmla="*/ 1329373 w 2658746"/>
                <a:gd name="connsiteY6" fmla="*/ 0 h 13293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58746" h="1329373">
                  <a:moveTo>
                    <a:pt x="1329373" y="0"/>
                  </a:moveTo>
                  <a:cubicBezTo>
                    <a:pt x="2063565" y="0"/>
                    <a:pt x="2658746" y="595181"/>
                    <a:pt x="2658746" y="1329373"/>
                  </a:cubicBezTo>
                  <a:lnTo>
                    <a:pt x="1994059" y="1329373"/>
                  </a:lnTo>
                  <a:cubicBezTo>
                    <a:pt x="1994059" y="962277"/>
                    <a:pt x="1696469" y="664687"/>
                    <a:pt x="1329373" y="664687"/>
                  </a:cubicBezTo>
                  <a:cubicBezTo>
                    <a:pt x="962277" y="664687"/>
                    <a:pt x="664687" y="962277"/>
                    <a:pt x="664687" y="1329373"/>
                  </a:cubicBezTo>
                  <a:lnTo>
                    <a:pt x="0" y="1329373"/>
                  </a:lnTo>
                  <a:cubicBezTo>
                    <a:pt x="0" y="595181"/>
                    <a:pt x="595181" y="0"/>
                    <a:pt x="1329373" y="0"/>
                  </a:cubicBezTo>
                  <a:close/>
                </a:path>
              </a:pathLst>
            </a:custGeom>
            <a:solidFill>
              <a:schemeClr val="bg2"/>
            </a:solidFill>
            <a:ln>
              <a:noFill/>
            </a:ln>
            <a:effectLst>
              <a:innerShdw blurRad="254000" dist="50800" dir="16200000">
                <a:schemeClr val="accent1">
                  <a:lumMod val="40000"/>
                  <a:lumOff val="60000"/>
                  <a:alpha val="4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Freeform: Shape 16">
              <a:extLst>
                <a:ext uri="{FF2B5EF4-FFF2-40B4-BE49-F238E27FC236}">
                  <a16:creationId xmlns:a16="http://schemas.microsoft.com/office/drawing/2014/main" id="{B5CA2231-7A65-4D16-8400-A210CC41DB73}"/>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8900000" flipV="1">
              <a:off x="4957101" y="4052255"/>
              <a:ext cx="1853969" cy="1093090"/>
            </a:xfrm>
            <a:custGeom>
              <a:avLst/>
              <a:gdLst>
                <a:gd name="connsiteX0" fmla="*/ 1329373 w 2658746"/>
                <a:gd name="connsiteY0" fmla="*/ 0 h 1329373"/>
                <a:gd name="connsiteX1" fmla="*/ 2658746 w 2658746"/>
                <a:gd name="connsiteY1" fmla="*/ 1329373 h 1329373"/>
                <a:gd name="connsiteX2" fmla="*/ 1994059 w 2658746"/>
                <a:gd name="connsiteY2" fmla="*/ 1329373 h 1329373"/>
                <a:gd name="connsiteX3" fmla="*/ 1329373 w 2658746"/>
                <a:gd name="connsiteY3" fmla="*/ 664687 h 1329373"/>
                <a:gd name="connsiteX4" fmla="*/ 664687 w 2658746"/>
                <a:gd name="connsiteY4" fmla="*/ 1329373 h 1329373"/>
                <a:gd name="connsiteX5" fmla="*/ 0 w 2658746"/>
                <a:gd name="connsiteY5" fmla="*/ 1329373 h 1329373"/>
                <a:gd name="connsiteX6" fmla="*/ 1329373 w 2658746"/>
                <a:gd name="connsiteY6" fmla="*/ 0 h 13293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58746" h="1329373">
                  <a:moveTo>
                    <a:pt x="1329373" y="0"/>
                  </a:moveTo>
                  <a:cubicBezTo>
                    <a:pt x="2063565" y="0"/>
                    <a:pt x="2658746" y="595181"/>
                    <a:pt x="2658746" y="1329373"/>
                  </a:cubicBezTo>
                  <a:lnTo>
                    <a:pt x="1994059" y="1329373"/>
                  </a:lnTo>
                  <a:cubicBezTo>
                    <a:pt x="1994059" y="962277"/>
                    <a:pt x="1696469" y="664687"/>
                    <a:pt x="1329373" y="664687"/>
                  </a:cubicBezTo>
                  <a:cubicBezTo>
                    <a:pt x="962277" y="664687"/>
                    <a:pt x="664687" y="962277"/>
                    <a:pt x="664687" y="1329373"/>
                  </a:cubicBezTo>
                  <a:lnTo>
                    <a:pt x="0" y="1329373"/>
                  </a:lnTo>
                  <a:cubicBezTo>
                    <a:pt x="0" y="595181"/>
                    <a:pt x="595181" y="0"/>
                    <a:pt x="1329373" y="0"/>
                  </a:cubicBezTo>
                  <a:close/>
                </a:path>
              </a:pathLst>
            </a:custGeom>
            <a:solidFill>
              <a:schemeClr val="bg2">
                <a:lumMod val="50000"/>
                <a:lumOff val="50000"/>
                <a:alpha val="40000"/>
              </a:schemeClr>
            </a:solidFill>
            <a:ln>
              <a:noFill/>
            </a:ln>
            <a:effectLst>
              <a:softEdge rad="190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18" name="Oval 17">
              <a:extLst>
                <a:ext uri="{FF2B5EF4-FFF2-40B4-BE49-F238E27FC236}">
                  <a16:creationId xmlns:a16="http://schemas.microsoft.com/office/drawing/2014/main" id="{4B089C8C-B82B-4704-88E2-E857A5E21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3500000" flipV="1">
              <a:off x="6040374" y="3601683"/>
              <a:ext cx="107098" cy="466589"/>
            </a:xfrm>
            <a:prstGeom prst="ellipse">
              <a:avLst/>
            </a:prstGeom>
            <a:solidFill>
              <a:schemeClr val="bg2">
                <a:lumMod val="90000"/>
                <a:lumOff val="10000"/>
              </a:schemeClr>
            </a:solidFill>
            <a:ln>
              <a:noFill/>
            </a:ln>
            <a:effectLst>
              <a:innerShdw blurRad="635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9" name="Oval 18">
              <a:extLst>
                <a:ext uri="{FF2B5EF4-FFF2-40B4-BE49-F238E27FC236}">
                  <a16:creationId xmlns:a16="http://schemas.microsoft.com/office/drawing/2014/main" id="{434B90C8-5B4D-456E-AD99-80EF748FDD7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3500000" flipV="1">
              <a:off x="5059348" y="4582709"/>
              <a:ext cx="107098" cy="466589"/>
            </a:xfrm>
            <a:prstGeom prst="ellipse">
              <a:avLst/>
            </a:prstGeom>
            <a:solidFill>
              <a:schemeClr val="bg2">
                <a:lumMod val="90000"/>
                <a:lumOff val="10000"/>
              </a:schemeClr>
            </a:solidFill>
            <a:ln>
              <a:noFill/>
            </a:ln>
            <a:effectLst>
              <a:innerShdw blurRad="635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sp useBgFill="1">
        <p:nvSpPr>
          <p:cNvPr id="21" name="Rectangle 20">
            <a:extLst>
              <a:ext uri="{FF2B5EF4-FFF2-40B4-BE49-F238E27FC236}">
                <a16:creationId xmlns:a16="http://schemas.microsoft.com/office/drawing/2014/main" id="{1DB043B4-68C6-45B9-82AC-A5800EADB8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Oval 22">
            <a:extLst>
              <a:ext uri="{FF2B5EF4-FFF2-40B4-BE49-F238E27FC236}">
                <a16:creationId xmlns:a16="http://schemas.microsoft.com/office/drawing/2014/main" id="{28A00A08-E4E6-4184-B484-E0E034072A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81171" y="1388266"/>
            <a:ext cx="360000" cy="360000"/>
          </a:xfrm>
          <a:prstGeom prst="ellipse">
            <a:avLst/>
          </a:prstGeom>
          <a:gradFill flip="none" rotWithShape="1">
            <a:gsLst>
              <a:gs pos="100000">
                <a:schemeClr val="bg2">
                  <a:lumMod val="50000"/>
                  <a:lumOff val="50000"/>
                </a:schemeClr>
              </a:gs>
              <a:gs pos="60000">
                <a:schemeClr val="bg2"/>
              </a:gs>
            </a:gsLst>
            <a:path path="circle">
              <a:fillToRect l="100000" b="100000"/>
            </a:path>
            <a:tileRect t="-100000" r="-100000"/>
          </a:gradFill>
          <a:ln>
            <a:noFill/>
          </a:ln>
          <a:effectLst>
            <a:innerShdw blurRad="127000" dist="63500" dir="2700000">
              <a:schemeClr val="accent1">
                <a:lumMod val="60000"/>
                <a:lumOff val="40000"/>
                <a:alpha val="20000"/>
              </a:schemeClr>
            </a:innerShd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nvGrpSpPr>
          <p:cNvPr id="25" name="Group 24">
            <a:extLst>
              <a:ext uri="{FF2B5EF4-FFF2-40B4-BE49-F238E27FC236}">
                <a16:creationId xmlns:a16="http://schemas.microsoft.com/office/drawing/2014/main" id="{0780E404-3121-4F33-AF2D-65F659A9779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727675" y="288981"/>
            <a:ext cx="1262947" cy="1335600"/>
            <a:chOff x="2678417" y="2427951"/>
            <a:chExt cx="1262947" cy="1335600"/>
          </a:xfrm>
        </p:grpSpPr>
        <p:sp>
          <p:nvSpPr>
            <p:cNvPr id="26" name="Freeform: Shape 25">
              <a:extLst>
                <a:ext uri="{FF2B5EF4-FFF2-40B4-BE49-F238E27FC236}">
                  <a16:creationId xmlns:a16="http://schemas.microsoft.com/office/drawing/2014/main" id="{2339341D-8322-49F1-91DA-6D115CCAE7AB}"/>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2700000">
              <a:off x="2769891" y="2336477"/>
              <a:ext cx="1080000" cy="1262947"/>
            </a:xfrm>
            <a:custGeom>
              <a:avLst/>
              <a:gdLst>
                <a:gd name="connsiteX0" fmla="*/ 540000 w 1080000"/>
                <a:gd name="connsiteY0" fmla="*/ 0 h 1262947"/>
                <a:gd name="connsiteX1" fmla="*/ 1080000 w 1080000"/>
                <a:gd name="connsiteY1" fmla="*/ 931034 h 1262947"/>
                <a:gd name="connsiteX2" fmla="*/ 1064374 w 1080000"/>
                <a:gd name="connsiteY2" fmla="*/ 931034 h 1262947"/>
                <a:gd name="connsiteX3" fmla="*/ 1069029 w 1080000"/>
                <a:gd name="connsiteY3" fmla="*/ 938533 h 1262947"/>
                <a:gd name="connsiteX4" fmla="*/ 1080000 w 1080000"/>
                <a:gd name="connsiteY4" fmla="*/ 992947 h 1262947"/>
                <a:gd name="connsiteX5" fmla="*/ 540000 w 1080000"/>
                <a:gd name="connsiteY5" fmla="*/ 1262947 h 1262947"/>
                <a:gd name="connsiteX6" fmla="*/ 0 w 1080000"/>
                <a:gd name="connsiteY6" fmla="*/ 992947 h 1262947"/>
                <a:gd name="connsiteX7" fmla="*/ 10971 w 1080000"/>
                <a:gd name="connsiteY7" fmla="*/ 938533 h 1262947"/>
                <a:gd name="connsiteX8" fmla="*/ 15626 w 1080000"/>
                <a:gd name="connsiteY8" fmla="*/ 931034 h 1262947"/>
                <a:gd name="connsiteX9" fmla="*/ 0 w 1080000"/>
                <a:gd name="connsiteY9" fmla="*/ 931034 h 1262947"/>
                <a:gd name="connsiteX0" fmla="*/ 540000 w 1080000"/>
                <a:gd name="connsiteY0" fmla="*/ 0 h 1262947"/>
                <a:gd name="connsiteX1" fmla="*/ 1080000 w 1080000"/>
                <a:gd name="connsiteY1" fmla="*/ 931034 h 1262947"/>
                <a:gd name="connsiteX2" fmla="*/ 1064374 w 1080000"/>
                <a:gd name="connsiteY2" fmla="*/ 931034 h 1262947"/>
                <a:gd name="connsiteX3" fmla="*/ 1069029 w 1080000"/>
                <a:gd name="connsiteY3" fmla="*/ 938533 h 1262947"/>
                <a:gd name="connsiteX4" fmla="*/ 1080000 w 1080000"/>
                <a:gd name="connsiteY4" fmla="*/ 992947 h 1262947"/>
                <a:gd name="connsiteX5" fmla="*/ 540000 w 1080000"/>
                <a:gd name="connsiteY5" fmla="*/ 1262947 h 1262947"/>
                <a:gd name="connsiteX6" fmla="*/ 0 w 1080000"/>
                <a:gd name="connsiteY6" fmla="*/ 992947 h 1262947"/>
                <a:gd name="connsiteX7" fmla="*/ 10971 w 1080000"/>
                <a:gd name="connsiteY7" fmla="*/ 938533 h 1262947"/>
                <a:gd name="connsiteX8" fmla="*/ 15626 w 1080000"/>
                <a:gd name="connsiteY8" fmla="*/ 931034 h 1262947"/>
                <a:gd name="connsiteX9" fmla="*/ 540000 w 1080000"/>
                <a:gd name="connsiteY9" fmla="*/ 0 h 1262947"/>
                <a:gd name="connsiteX0" fmla="*/ 540000 w 1080000"/>
                <a:gd name="connsiteY0" fmla="*/ 0 h 1262947"/>
                <a:gd name="connsiteX1" fmla="*/ 1064374 w 1080000"/>
                <a:gd name="connsiteY1" fmla="*/ 931034 h 1262947"/>
                <a:gd name="connsiteX2" fmla="*/ 1069029 w 1080000"/>
                <a:gd name="connsiteY2" fmla="*/ 938533 h 1262947"/>
                <a:gd name="connsiteX3" fmla="*/ 1080000 w 1080000"/>
                <a:gd name="connsiteY3" fmla="*/ 992947 h 1262947"/>
                <a:gd name="connsiteX4" fmla="*/ 540000 w 1080000"/>
                <a:gd name="connsiteY4" fmla="*/ 1262947 h 1262947"/>
                <a:gd name="connsiteX5" fmla="*/ 0 w 1080000"/>
                <a:gd name="connsiteY5" fmla="*/ 992947 h 1262947"/>
                <a:gd name="connsiteX6" fmla="*/ 10971 w 1080000"/>
                <a:gd name="connsiteY6" fmla="*/ 938533 h 1262947"/>
                <a:gd name="connsiteX7" fmla="*/ 15626 w 1080000"/>
                <a:gd name="connsiteY7" fmla="*/ 931034 h 1262947"/>
                <a:gd name="connsiteX8" fmla="*/ 540000 w 1080000"/>
                <a:gd name="connsiteY8" fmla="*/ 0 h 12629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80000" h="1262947">
                  <a:moveTo>
                    <a:pt x="540000" y="0"/>
                  </a:moveTo>
                  <a:lnTo>
                    <a:pt x="1064374" y="931034"/>
                  </a:lnTo>
                  <a:lnTo>
                    <a:pt x="1069029" y="938533"/>
                  </a:lnTo>
                  <a:cubicBezTo>
                    <a:pt x="1076223" y="956109"/>
                    <a:pt x="1080000" y="974307"/>
                    <a:pt x="1080000" y="992947"/>
                  </a:cubicBezTo>
                  <a:cubicBezTo>
                    <a:pt x="1080000" y="1142064"/>
                    <a:pt x="838234" y="1262947"/>
                    <a:pt x="540000" y="1262947"/>
                  </a:cubicBezTo>
                  <a:cubicBezTo>
                    <a:pt x="241766" y="1262947"/>
                    <a:pt x="0" y="1142064"/>
                    <a:pt x="0" y="992947"/>
                  </a:cubicBezTo>
                  <a:cubicBezTo>
                    <a:pt x="0" y="974307"/>
                    <a:pt x="3778" y="956109"/>
                    <a:pt x="10971" y="938533"/>
                  </a:cubicBezTo>
                  <a:lnTo>
                    <a:pt x="15626" y="931034"/>
                  </a:lnTo>
                  <a:lnTo>
                    <a:pt x="540000" y="0"/>
                  </a:lnTo>
                  <a:close/>
                </a:path>
              </a:pathLst>
            </a:custGeom>
            <a:gradFill>
              <a:gsLst>
                <a:gs pos="60000">
                  <a:schemeClr val="bg2">
                    <a:lumMod val="90000"/>
                    <a:lumOff val="10000"/>
                  </a:schemeClr>
                </a:gs>
                <a:gs pos="30000">
                  <a:schemeClr val="bg2">
                    <a:lumMod val="90000"/>
                    <a:lumOff val="10000"/>
                  </a:schemeClr>
                </a:gs>
                <a:gs pos="40000">
                  <a:schemeClr val="bg2">
                    <a:lumMod val="75000"/>
                    <a:lumOff val="25000"/>
                  </a:schemeClr>
                </a:gs>
                <a:gs pos="100000">
                  <a:schemeClr val="bg2"/>
                </a:gs>
              </a:gsLst>
              <a:lin ang="600000" scaled="0"/>
            </a:gradFill>
            <a:ln>
              <a:noFill/>
            </a:ln>
            <a:effectLst>
              <a:innerShdw blurRad="254000" dist="101600" dir="2700000">
                <a:schemeClr val="accent1">
                  <a:lumMod val="60000"/>
                  <a:lumOff val="40000"/>
                  <a:alpha val="4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27" name="Oval 26">
              <a:extLst>
                <a:ext uri="{FF2B5EF4-FFF2-40B4-BE49-F238E27FC236}">
                  <a16:creationId xmlns:a16="http://schemas.microsoft.com/office/drawing/2014/main" id="{7EB9DB0E-3B0E-411A-9274-448D565CA49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8100000">
              <a:off x="2784291" y="2683551"/>
              <a:ext cx="540000" cy="1080000"/>
            </a:xfrm>
            <a:prstGeom prst="ellipse">
              <a:avLst/>
            </a:prstGeom>
            <a:gradFill>
              <a:gsLst>
                <a:gs pos="100000">
                  <a:schemeClr val="bg2">
                    <a:lumMod val="90000"/>
                    <a:lumOff val="10000"/>
                  </a:schemeClr>
                </a:gs>
                <a:gs pos="50000">
                  <a:schemeClr val="bg2">
                    <a:lumMod val="95000"/>
                    <a:lumOff val="5000"/>
                  </a:schemeClr>
                </a:gs>
              </a:gsLst>
              <a:lin ang="5400000" scaled="0"/>
            </a:gradFill>
            <a:ln>
              <a:noFill/>
            </a:ln>
            <a:effectLst>
              <a:innerShdw blurRad="12700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sp>
        <p:nvSpPr>
          <p:cNvPr id="2" name="Title 1">
            <a:extLst>
              <a:ext uri="{FF2B5EF4-FFF2-40B4-BE49-F238E27FC236}">
                <a16:creationId xmlns:a16="http://schemas.microsoft.com/office/drawing/2014/main" id="{EA40A97E-9111-D966-8529-1672C5B05ED2}"/>
              </a:ext>
            </a:extLst>
          </p:cNvPr>
          <p:cNvSpPr>
            <a:spLocks noGrp="1"/>
          </p:cNvSpPr>
          <p:nvPr>
            <p:ph type="title"/>
          </p:nvPr>
        </p:nvSpPr>
        <p:spPr>
          <a:xfrm>
            <a:off x="565086" y="1227504"/>
            <a:ext cx="3565524" cy="3034657"/>
          </a:xfrm>
        </p:spPr>
        <p:txBody>
          <a:bodyPr vert="horz" wrap="square" lIns="0" tIns="0" rIns="0" bIns="0" rtlCol="0" anchor="b" anchorCtr="0">
            <a:normAutofit/>
          </a:bodyPr>
          <a:lstStyle/>
          <a:p>
            <a:pPr>
              <a:lnSpc>
                <a:spcPct val="90000"/>
              </a:lnSpc>
            </a:pPr>
            <a:r>
              <a:rPr lang="en-US" sz="1600" b="0" i="0" u="none" strike="noStrike" dirty="0">
                <a:effectLst/>
              </a:rPr>
              <a:t>“When a rocket expels fuel or propellant out of its engine, the rocket moves in the opposite direction. The rocket pushes the propellant out, and the propellant then pushes the rocket. The propellant comes out of the engine. This is the action. The rocket lifts off the launch pad in the opposite direction. This is the reaction. In this activity , the rocket is a balloon propelled by air.” (NASA/JPL Edu, 2019)</a:t>
            </a:r>
            <a:endParaRPr lang="en-US" sz="1600" dirty="0"/>
          </a:p>
        </p:txBody>
      </p:sp>
      <p:grpSp>
        <p:nvGrpSpPr>
          <p:cNvPr id="29" name="Group 28">
            <a:extLst>
              <a:ext uri="{FF2B5EF4-FFF2-40B4-BE49-F238E27FC236}">
                <a16:creationId xmlns:a16="http://schemas.microsoft.com/office/drawing/2014/main" id="{4B158E9A-DBF4-4AA7-B6B7-8C8EB2FBDD6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125249" y="5435090"/>
            <a:ext cx="762805" cy="734873"/>
            <a:chOff x="7950336" y="1300590"/>
            <a:chExt cx="762805" cy="734873"/>
          </a:xfrm>
        </p:grpSpPr>
        <p:sp>
          <p:nvSpPr>
            <p:cNvPr id="30" name="Freeform 5">
              <a:extLst>
                <a:ext uri="{FF2B5EF4-FFF2-40B4-BE49-F238E27FC236}">
                  <a16:creationId xmlns:a16="http://schemas.microsoft.com/office/drawing/2014/main" id="{6150ACFD-AEC6-42A3-A5A7-E7AD6B13E03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3600000">
              <a:off x="8220298" y="1428832"/>
              <a:ext cx="621086" cy="364601"/>
            </a:xfrm>
            <a:custGeom>
              <a:avLst/>
              <a:gdLst>
                <a:gd name="T0" fmla="*/ 266 w 540"/>
                <a:gd name="T1" fmla="*/ 0 h 317"/>
                <a:gd name="T2" fmla="*/ 0 w 540"/>
                <a:gd name="T3" fmla="*/ 158 h 317"/>
                <a:gd name="T4" fmla="*/ 266 w 540"/>
                <a:gd name="T5" fmla="*/ 317 h 317"/>
                <a:gd name="T6" fmla="*/ 540 w 540"/>
                <a:gd name="T7" fmla="*/ 158 h 317"/>
                <a:gd name="T8" fmla="*/ 266 w 540"/>
                <a:gd name="T9" fmla="*/ 0 h 317"/>
              </a:gdLst>
              <a:ahLst/>
              <a:cxnLst>
                <a:cxn ang="0">
                  <a:pos x="T0" y="T1"/>
                </a:cxn>
                <a:cxn ang="0">
                  <a:pos x="T2" y="T3"/>
                </a:cxn>
                <a:cxn ang="0">
                  <a:pos x="T4" y="T5"/>
                </a:cxn>
                <a:cxn ang="0">
                  <a:pos x="T6" y="T7"/>
                </a:cxn>
                <a:cxn ang="0">
                  <a:pos x="T8" y="T9"/>
                </a:cxn>
              </a:cxnLst>
              <a:rect l="0" t="0" r="r" b="b"/>
              <a:pathLst>
                <a:path w="540" h="317">
                  <a:moveTo>
                    <a:pt x="266" y="0"/>
                  </a:moveTo>
                  <a:lnTo>
                    <a:pt x="0" y="158"/>
                  </a:lnTo>
                  <a:lnTo>
                    <a:pt x="266" y="317"/>
                  </a:lnTo>
                  <a:lnTo>
                    <a:pt x="540" y="158"/>
                  </a:lnTo>
                  <a:lnTo>
                    <a:pt x="266" y="0"/>
                  </a:lnTo>
                  <a:close/>
                </a:path>
              </a:pathLst>
            </a:custGeom>
            <a:gradFill flip="none" rotWithShape="1">
              <a:gsLst>
                <a:gs pos="20000">
                  <a:schemeClr val="bg2">
                    <a:lumMod val="90000"/>
                    <a:lumOff val="10000"/>
                    <a:alpha val="60000"/>
                  </a:schemeClr>
                </a:gs>
                <a:gs pos="100000">
                  <a:schemeClr val="accent1">
                    <a:lumMod val="60000"/>
                    <a:lumOff val="40000"/>
                    <a:alpha val="60000"/>
                  </a:schemeClr>
                </a:gs>
              </a:gsLst>
              <a:lin ang="0" scaled="0"/>
              <a:tileRect/>
            </a:gradFill>
            <a:ln>
              <a:noFill/>
            </a:ln>
            <a:effectLst>
              <a:innerShdw blurRad="254000">
                <a:schemeClr val="bg2"/>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31" name="Freeform 6">
              <a:extLst>
                <a:ext uri="{FF2B5EF4-FFF2-40B4-BE49-F238E27FC236}">
                  <a16:creationId xmlns:a16="http://schemas.microsoft.com/office/drawing/2014/main" id="{DB4D1217-FEB1-4D2A-80F4-C227B66D72C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3600000">
              <a:off x="8066503" y="1339815"/>
              <a:ext cx="305942" cy="538275"/>
            </a:xfrm>
            <a:custGeom>
              <a:avLst/>
              <a:gdLst>
                <a:gd name="T0" fmla="*/ 266 w 266"/>
                <a:gd name="T1" fmla="*/ 468 h 468"/>
                <a:gd name="T2" fmla="*/ 0 w 266"/>
                <a:gd name="T3" fmla="*/ 310 h 468"/>
                <a:gd name="T4" fmla="*/ 0 w 266"/>
                <a:gd name="T5" fmla="*/ 310 h 468"/>
                <a:gd name="T6" fmla="*/ 0 w 266"/>
                <a:gd name="T7" fmla="*/ 0 h 468"/>
                <a:gd name="T8" fmla="*/ 0 w 266"/>
                <a:gd name="T9" fmla="*/ 0 h 468"/>
                <a:gd name="T10" fmla="*/ 266 w 266"/>
                <a:gd name="T11" fmla="*/ 159 h 468"/>
                <a:gd name="T12" fmla="*/ 266 w 266"/>
                <a:gd name="T13" fmla="*/ 468 h 468"/>
              </a:gdLst>
              <a:ahLst/>
              <a:cxnLst>
                <a:cxn ang="0">
                  <a:pos x="T0" y="T1"/>
                </a:cxn>
                <a:cxn ang="0">
                  <a:pos x="T2" y="T3"/>
                </a:cxn>
                <a:cxn ang="0">
                  <a:pos x="T4" y="T5"/>
                </a:cxn>
                <a:cxn ang="0">
                  <a:pos x="T6" y="T7"/>
                </a:cxn>
                <a:cxn ang="0">
                  <a:pos x="T8" y="T9"/>
                </a:cxn>
                <a:cxn ang="0">
                  <a:pos x="T10" y="T11"/>
                </a:cxn>
                <a:cxn ang="0">
                  <a:pos x="T12" y="T13"/>
                </a:cxn>
              </a:cxnLst>
              <a:rect l="0" t="0" r="r" b="b"/>
              <a:pathLst>
                <a:path w="266" h="468">
                  <a:moveTo>
                    <a:pt x="266" y="468"/>
                  </a:moveTo>
                  <a:lnTo>
                    <a:pt x="0" y="310"/>
                  </a:lnTo>
                  <a:lnTo>
                    <a:pt x="0" y="310"/>
                  </a:lnTo>
                  <a:lnTo>
                    <a:pt x="0" y="0"/>
                  </a:lnTo>
                  <a:lnTo>
                    <a:pt x="0" y="0"/>
                  </a:lnTo>
                  <a:lnTo>
                    <a:pt x="266" y="159"/>
                  </a:lnTo>
                  <a:lnTo>
                    <a:pt x="266" y="468"/>
                  </a:lnTo>
                  <a:close/>
                </a:path>
              </a:pathLst>
            </a:custGeom>
            <a:gradFill flip="none" rotWithShape="1">
              <a:gsLst>
                <a:gs pos="20000">
                  <a:schemeClr val="bg2">
                    <a:lumMod val="90000"/>
                    <a:lumOff val="10000"/>
                    <a:alpha val="60000"/>
                  </a:schemeClr>
                </a:gs>
                <a:gs pos="100000">
                  <a:schemeClr val="accent1">
                    <a:lumMod val="60000"/>
                    <a:lumOff val="40000"/>
                  </a:schemeClr>
                </a:gs>
              </a:gsLst>
              <a:lin ang="18000000" scaled="0"/>
              <a:tileRect/>
            </a:gradFill>
            <a:ln>
              <a:noFill/>
            </a:ln>
            <a:effectLst>
              <a:innerShdw blurRad="254000">
                <a:schemeClr val="bg2">
                  <a:lumMod val="90000"/>
                  <a:lumOff val="1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32" name="Freeform 8">
              <a:extLst>
                <a:ext uri="{FF2B5EF4-FFF2-40B4-BE49-F238E27FC236}">
                  <a16:creationId xmlns:a16="http://schemas.microsoft.com/office/drawing/2014/main" id="{0BCA7138-22BA-4785-8B3D-9D45213E85C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3600000">
              <a:off x="8217173" y="1608753"/>
              <a:ext cx="315144" cy="538275"/>
            </a:xfrm>
            <a:custGeom>
              <a:avLst/>
              <a:gdLst>
                <a:gd name="T0" fmla="*/ 274 w 274"/>
                <a:gd name="T1" fmla="*/ 0 h 468"/>
                <a:gd name="T2" fmla="*/ 274 w 274"/>
                <a:gd name="T3" fmla="*/ 310 h 468"/>
                <a:gd name="T4" fmla="*/ 274 w 274"/>
                <a:gd name="T5" fmla="*/ 310 h 468"/>
                <a:gd name="T6" fmla="*/ 0 w 274"/>
                <a:gd name="T7" fmla="*/ 468 h 468"/>
                <a:gd name="T8" fmla="*/ 0 w 274"/>
                <a:gd name="T9" fmla="*/ 159 h 468"/>
                <a:gd name="T10" fmla="*/ 274 w 274"/>
                <a:gd name="T11" fmla="*/ 0 h 468"/>
                <a:gd name="T12" fmla="*/ 274 w 274"/>
                <a:gd name="T13" fmla="*/ 0 h 468"/>
              </a:gdLst>
              <a:ahLst/>
              <a:cxnLst>
                <a:cxn ang="0">
                  <a:pos x="T0" y="T1"/>
                </a:cxn>
                <a:cxn ang="0">
                  <a:pos x="T2" y="T3"/>
                </a:cxn>
                <a:cxn ang="0">
                  <a:pos x="T4" y="T5"/>
                </a:cxn>
                <a:cxn ang="0">
                  <a:pos x="T6" y="T7"/>
                </a:cxn>
                <a:cxn ang="0">
                  <a:pos x="T8" y="T9"/>
                </a:cxn>
                <a:cxn ang="0">
                  <a:pos x="T10" y="T11"/>
                </a:cxn>
                <a:cxn ang="0">
                  <a:pos x="T12" y="T13"/>
                </a:cxn>
              </a:cxnLst>
              <a:rect l="0" t="0" r="r" b="b"/>
              <a:pathLst>
                <a:path w="274" h="468">
                  <a:moveTo>
                    <a:pt x="274" y="0"/>
                  </a:moveTo>
                  <a:lnTo>
                    <a:pt x="274" y="310"/>
                  </a:lnTo>
                  <a:lnTo>
                    <a:pt x="274" y="310"/>
                  </a:lnTo>
                  <a:lnTo>
                    <a:pt x="0" y="468"/>
                  </a:lnTo>
                  <a:lnTo>
                    <a:pt x="0" y="159"/>
                  </a:lnTo>
                  <a:lnTo>
                    <a:pt x="274" y="0"/>
                  </a:lnTo>
                  <a:lnTo>
                    <a:pt x="274" y="0"/>
                  </a:lnTo>
                  <a:close/>
                </a:path>
              </a:pathLst>
            </a:custGeom>
            <a:gradFill flip="none" rotWithShape="1">
              <a:gsLst>
                <a:gs pos="20000">
                  <a:schemeClr val="bg2">
                    <a:lumMod val="90000"/>
                    <a:lumOff val="10000"/>
                    <a:alpha val="60000"/>
                  </a:schemeClr>
                </a:gs>
                <a:gs pos="100000">
                  <a:schemeClr val="accent1">
                    <a:lumMod val="60000"/>
                    <a:lumOff val="40000"/>
                    <a:alpha val="60000"/>
                  </a:schemeClr>
                </a:gs>
              </a:gsLst>
              <a:lin ang="18000000" scaled="0"/>
              <a:tileRect/>
            </a:gradFill>
            <a:ln>
              <a:noFill/>
            </a:ln>
            <a:effectLst>
              <a:innerShdw blurRad="508000">
                <a:schemeClr val="bg2"/>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pic>
        <p:nvPicPr>
          <p:cNvPr id="4" name="Graphic 3">
            <a:extLst>
              <a:ext uri="{FF2B5EF4-FFF2-40B4-BE49-F238E27FC236}">
                <a16:creationId xmlns:a16="http://schemas.microsoft.com/office/drawing/2014/main" id="{0A800BC0-10D4-762F-B25C-8266D0C7ED3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4524359" y="549275"/>
            <a:ext cx="6888196" cy="5761037"/>
          </a:xfrm>
          <a:custGeom>
            <a:avLst/>
            <a:gdLst/>
            <a:ahLst/>
            <a:cxnLst/>
            <a:rect l="l" t="t" r="r" b="b"/>
            <a:pathLst>
              <a:path w="7345363" h="5761037">
                <a:moveTo>
                  <a:pt x="0" y="0"/>
                </a:moveTo>
                <a:lnTo>
                  <a:pt x="7345363" y="0"/>
                </a:lnTo>
                <a:lnTo>
                  <a:pt x="7345363" y="5761037"/>
                </a:lnTo>
                <a:lnTo>
                  <a:pt x="0" y="5761037"/>
                </a:lnTo>
                <a:close/>
              </a:path>
            </a:pathLst>
          </a:custGeom>
        </p:spPr>
      </p:pic>
    </p:spTree>
    <p:extLst>
      <p:ext uri="{BB962C8B-B14F-4D97-AF65-F5344CB8AC3E}">
        <p14:creationId xmlns:p14="http://schemas.microsoft.com/office/powerpoint/2010/main" val="16291100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heckerboard(across)">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checkerboard(across)">
                                      <p:cBhvr>
                                        <p:cTn id="1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709863-6CCD-73B7-4A14-5F887B7163C4}"/>
              </a:ext>
            </a:extLst>
          </p:cNvPr>
          <p:cNvSpPr>
            <a:spLocks noGrp="1"/>
          </p:cNvSpPr>
          <p:nvPr>
            <p:ph type="title"/>
          </p:nvPr>
        </p:nvSpPr>
        <p:spPr>
          <a:xfrm>
            <a:off x="2951018" y="231569"/>
            <a:ext cx="4779818" cy="1585355"/>
          </a:xfrm>
        </p:spPr>
        <p:txBody>
          <a:bodyPr>
            <a:normAutofit/>
          </a:bodyPr>
          <a:lstStyle/>
          <a:p>
            <a:r>
              <a:rPr lang="en-US" dirty="0"/>
              <a:t>National Geographic </a:t>
            </a:r>
          </a:p>
        </p:txBody>
      </p:sp>
      <p:sp>
        <p:nvSpPr>
          <p:cNvPr id="3" name="TextBox 2">
            <a:extLst>
              <a:ext uri="{FF2B5EF4-FFF2-40B4-BE49-F238E27FC236}">
                <a16:creationId xmlns:a16="http://schemas.microsoft.com/office/drawing/2014/main" id="{5C4A696F-E154-18B5-6AA5-015570861FB4}"/>
              </a:ext>
            </a:extLst>
          </p:cNvPr>
          <p:cNvSpPr txBox="1"/>
          <p:nvPr/>
        </p:nvSpPr>
        <p:spPr>
          <a:xfrm flipH="1">
            <a:off x="2827283" y="3429000"/>
            <a:ext cx="2001740" cy="369332"/>
          </a:xfrm>
          <a:prstGeom prst="rect">
            <a:avLst/>
          </a:prstGeom>
          <a:noFill/>
        </p:spPr>
        <p:txBody>
          <a:bodyPr wrap="square" rtlCol="0">
            <a:spAutoFit/>
          </a:bodyPr>
          <a:lstStyle/>
          <a:p>
            <a:r>
              <a:rPr lang="en-GB" b="0" i="0" u="none" strike="noStrike" dirty="0">
                <a:effectLst/>
                <a:latin typeface="Times New Roman" panose="02020603050405020304" pitchFamily="18" charset="0"/>
              </a:rPr>
              <a:t>(</a:t>
            </a:r>
            <a:r>
              <a:rPr lang="en-GB" b="0" i="0" u="none" strike="noStrike" dirty="0" err="1">
                <a:effectLst/>
                <a:latin typeface="Times New Roman" panose="02020603050405020304" pitchFamily="18" charset="0"/>
              </a:rPr>
              <a:t>Greshko</a:t>
            </a:r>
            <a:r>
              <a:rPr lang="en-GB" b="0" i="0" u="none" strike="noStrike" dirty="0">
                <a:effectLst/>
                <a:latin typeface="Times New Roman" panose="02020603050405020304" pitchFamily="18" charset="0"/>
              </a:rPr>
              <a:t>, 2019)</a:t>
            </a:r>
            <a:endParaRPr lang="en-US" dirty="0"/>
          </a:p>
        </p:txBody>
      </p:sp>
      <p:sp>
        <p:nvSpPr>
          <p:cNvPr id="5" name="TextBox 4">
            <a:extLst>
              <a:ext uri="{FF2B5EF4-FFF2-40B4-BE49-F238E27FC236}">
                <a16:creationId xmlns:a16="http://schemas.microsoft.com/office/drawing/2014/main" id="{ABACD0D2-9303-D11D-4526-33D6BE28FED8}"/>
              </a:ext>
            </a:extLst>
          </p:cNvPr>
          <p:cNvSpPr txBox="1"/>
          <p:nvPr/>
        </p:nvSpPr>
        <p:spPr>
          <a:xfrm>
            <a:off x="2827283" y="2228671"/>
            <a:ext cx="6096000" cy="1200329"/>
          </a:xfrm>
          <a:prstGeom prst="rect">
            <a:avLst/>
          </a:prstGeom>
          <a:noFill/>
        </p:spPr>
        <p:txBody>
          <a:bodyPr wrap="square">
            <a:spAutoFit/>
          </a:bodyPr>
          <a:lstStyle/>
          <a:p>
            <a:r>
              <a:rPr lang="en-GB" b="0" i="0" u="none" strike="noStrike" dirty="0">
                <a:effectLst/>
                <a:latin typeface="Georgia" panose="02040502050405020303" pitchFamily="18" charset="0"/>
              </a:rPr>
              <a:t>“Imagine yourself standing on a skateboard with a basketball in your hands. If you throw the basketball in one direction, you and the skateboard will roll in the opposite direction to conserve momentum.”</a:t>
            </a:r>
            <a:endParaRPr lang="en-US" dirty="0"/>
          </a:p>
        </p:txBody>
      </p:sp>
      <p:pic>
        <p:nvPicPr>
          <p:cNvPr id="7" name="Picture 6" descr="A picture containing graphical user interface&#10;&#10;Description automatically generated">
            <a:extLst>
              <a:ext uri="{FF2B5EF4-FFF2-40B4-BE49-F238E27FC236}">
                <a16:creationId xmlns:a16="http://schemas.microsoft.com/office/drawing/2014/main" id="{CF7B97BA-EE46-0C6E-C9CF-F4A2AE15A3DB}"/>
              </a:ext>
            </a:extLst>
          </p:cNvPr>
          <p:cNvPicPr>
            <a:picLocks noChangeAspect="1"/>
          </p:cNvPicPr>
          <p:nvPr/>
        </p:nvPicPr>
        <p:blipFill>
          <a:blip r:embed="rId2"/>
          <a:stretch>
            <a:fillRect/>
          </a:stretch>
        </p:blipFill>
        <p:spPr>
          <a:xfrm>
            <a:off x="6810704" y="3925614"/>
            <a:ext cx="5213131" cy="2932386"/>
          </a:xfrm>
          <a:prstGeom prst="rect">
            <a:avLst/>
          </a:prstGeom>
        </p:spPr>
      </p:pic>
    </p:spTree>
    <p:extLst>
      <p:ext uri="{BB962C8B-B14F-4D97-AF65-F5344CB8AC3E}">
        <p14:creationId xmlns:p14="http://schemas.microsoft.com/office/powerpoint/2010/main" val="9898540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checkerboard(across)">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heckerboard(across)">
                                      <p:cBhvr>
                                        <p:cTn id="17" dur="5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checkerboard(across)">
                                      <p:cBhvr>
                                        <p:cTn id="2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5"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0673B7-42D3-61F0-5FDF-ED4B5918B0AF}"/>
              </a:ext>
            </a:extLst>
          </p:cNvPr>
          <p:cNvSpPr>
            <a:spLocks noGrp="1"/>
          </p:cNvSpPr>
          <p:nvPr>
            <p:ph type="title"/>
          </p:nvPr>
        </p:nvSpPr>
        <p:spPr>
          <a:xfrm>
            <a:off x="3014011" y="446425"/>
            <a:ext cx="9268225" cy="6232411"/>
          </a:xfrm>
        </p:spPr>
        <p:txBody>
          <a:bodyPr>
            <a:normAutofit fontScale="90000"/>
          </a:bodyPr>
          <a:lstStyle/>
          <a:p>
            <a:pPr algn="l"/>
            <a:r>
              <a:rPr lang="en-US" dirty="0"/>
              <a:t>References</a:t>
            </a:r>
            <a:br>
              <a:rPr lang="en-US" dirty="0"/>
            </a:br>
            <a:r>
              <a:rPr lang="en-GB" sz="2000" b="0" i="0" u="none" strike="noStrike" dirty="0" err="1">
                <a:effectLst/>
                <a:latin typeface="Times New Roman"/>
                <a:cs typeface="Times New Roman"/>
              </a:rPr>
              <a:t>Greshko</a:t>
            </a:r>
            <a:r>
              <a:rPr lang="en-GB" sz="2000" b="0" i="0" u="none" strike="noStrike" dirty="0">
                <a:effectLst/>
                <a:latin typeface="Times New Roman"/>
                <a:cs typeface="Times New Roman"/>
              </a:rPr>
              <a:t>, M. (2019). </a:t>
            </a:r>
            <a:r>
              <a:rPr lang="en-GB" sz="2000" b="0" i="1" u="none" strike="noStrike" dirty="0">
                <a:effectLst/>
                <a:latin typeface="Times New Roman"/>
                <a:cs typeface="Times New Roman"/>
              </a:rPr>
              <a:t>Rockets and rocket launches, explained</a:t>
            </a:r>
            <a:r>
              <a:rPr lang="en-GB" sz="2000" b="0" i="0" u="none" strike="noStrike" dirty="0">
                <a:effectLst/>
                <a:latin typeface="Times New Roman"/>
                <a:cs typeface="Times New Roman"/>
              </a:rPr>
              <a:t>. [online] Science. Available at: https://www.nationalgeographic.com/science/article/rockets-and-rocket-launches-explained.</a:t>
            </a:r>
            <a:br>
              <a:rPr lang="en-GB" sz="2000" b="0" i="0" u="none" strike="noStrike" dirty="0">
                <a:effectLst/>
                <a:latin typeface="Times New Roman" panose="02020603050405020304" pitchFamily="18" charset="0"/>
              </a:rPr>
            </a:br>
            <a:r>
              <a:rPr lang="en-GB" sz="2000" b="0" i="0" u="none" strike="noStrike" dirty="0">
                <a:effectLst/>
                <a:latin typeface="Times New Roman"/>
                <a:cs typeface="Times New Roman"/>
              </a:rPr>
              <a:t>[A</a:t>
            </a:r>
            <a:r>
              <a:rPr lang="en-GB" sz="2000" dirty="0">
                <a:latin typeface="Times New Roman"/>
                <a:cs typeface="Times New Roman"/>
              </a:rPr>
              <a:t>ccessed</a:t>
            </a:r>
            <a:r>
              <a:rPr lang="en-GB" sz="2000" b="0" i="0" u="none" strike="noStrike" dirty="0">
                <a:effectLst/>
                <a:latin typeface="Times New Roman"/>
                <a:cs typeface="Times New Roman"/>
              </a:rPr>
              <a:t> 1 </a:t>
            </a:r>
            <a:r>
              <a:rPr lang="en-GB" sz="2000" dirty="0">
                <a:latin typeface="Times New Roman"/>
                <a:cs typeface="Times New Roman"/>
              </a:rPr>
              <a:t>Nov 2022]</a:t>
            </a:r>
            <a:br>
              <a:rPr lang="en-GB" sz="2000" b="0" i="0" u="none" strike="noStrike" dirty="0">
                <a:effectLst/>
                <a:latin typeface="Times New Roman" panose="02020603050405020304" pitchFamily="18" charset="0"/>
              </a:rPr>
            </a:br>
            <a:br>
              <a:rPr lang="en-GB" sz="2000" b="0" i="0" u="none" strike="noStrike" dirty="0">
                <a:effectLst/>
                <a:latin typeface="Times New Roman" panose="02020603050405020304" pitchFamily="18" charset="0"/>
              </a:rPr>
            </a:br>
            <a:r>
              <a:rPr lang="en-GB" sz="2000" b="0" i="0" u="none" strike="noStrike" dirty="0" err="1">
                <a:effectLst/>
                <a:latin typeface="Times New Roman"/>
                <a:cs typeface="Times New Roman"/>
              </a:rPr>
              <a:t>Lähteenmäki</a:t>
            </a:r>
            <a:r>
              <a:rPr lang="en-GB" sz="2000" b="0" i="0" u="none" strike="noStrike" dirty="0">
                <a:effectLst/>
                <a:latin typeface="Times New Roman"/>
                <a:cs typeface="Times New Roman"/>
              </a:rPr>
              <a:t>, I. (2021). </a:t>
            </a:r>
            <a:r>
              <a:rPr lang="en-GB" sz="2000" b="0" i="0" u="none" strike="noStrike" dirty="0" err="1">
                <a:effectLst/>
                <a:latin typeface="Times New Roman"/>
                <a:cs typeface="Times New Roman"/>
              </a:rPr>
              <a:t>Transmedia</a:t>
            </a:r>
            <a:r>
              <a:rPr lang="en-GB" sz="2000" b="0" i="0" u="none" strike="noStrike" dirty="0">
                <a:effectLst/>
                <a:latin typeface="Times New Roman"/>
                <a:cs typeface="Times New Roman"/>
              </a:rPr>
              <a:t> history. </a:t>
            </a:r>
            <a:r>
              <a:rPr lang="en-GB" sz="2000" b="0" i="1" u="none" strike="noStrike" dirty="0">
                <a:effectLst/>
                <a:latin typeface="Times New Roman"/>
                <a:cs typeface="Times New Roman"/>
              </a:rPr>
              <a:t>Rethinking History</a:t>
            </a:r>
            <a:r>
              <a:rPr lang="en-GB" sz="2000" b="0" i="0" u="none" strike="noStrike" dirty="0">
                <a:effectLst/>
                <a:latin typeface="Times New Roman"/>
                <a:cs typeface="Times New Roman"/>
              </a:rPr>
              <a:t>, pp.1–26. </a:t>
            </a:r>
            <a:r>
              <a:rPr lang="en-GB" sz="2000" b="0" i="0" u="none" strike="noStrike" dirty="0" err="1">
                <a:effectLst/>
                <a:latin typeface="Times New Roman"/>
                <a:cs typeface="Times New Roman"/>
              </a:rPr>
              <a:t>doi:10.1080</a:t>
            </a:r>
            <a:r>
              <a:rPr lang="en-GB" sz="2000" b="0" i="0" u="none" strike="noStrike" dirty="0">
                <a:effectLst/>
                <a:latin typeface="Times New Roman"/>
                <a:cs typeface="Times New Roman"/>
              </a:rPr>
              <a:t>/13642529.2021.1963597.</a:t>
            </a:r>
            <a:br>
              <a:rPr lang="en-GB" sz="2000" b="0" i="0" u="none" strike="noStrike" dirty="0">
                <a:effectLst/>
                <a:latin typeface="Times New Roman" panose="02020603050405020304" pitchFamily="18" charset="0"/>
              </a:rPr>
            </a:br>
            <a:br>
              <a:rPr lang="en-GB" sz="2000" b="0" i="0" u="none" strike="noStrike" dirty="0">
                <a:effectLst/>
                <a:latin typeface="Times New Roman" panose="02020603050405020304" pitchFamily="18" charset="0"/>
              </a:rPr>
            </a:br>
            <a:r>
              <a:rPr lang="en-GB" sz="2000" b="0" i="0" u="none" strike="noStrike" dirty="0">
                <a:effectLst/>
                <a:latin typeface="Times New Roman"/>
                <a:cs typeface="Times New Roman"/>
              </a:rPr>
              <a:t>NASA/JPL Edu. (2019). </a:t>
            </a:r>
            <a:r>
              <a:rPr lang="en-GB" sz="2000" b="0" i="1" u="none" strike="noStrike" dirty="0">
                <a:effectLst/>
                <a:latin typeface="Times New Roman"/>
                <a:cs typeface="Times New Roman"/>
              </a:rPr>
              <a:t>Simple Rocket Science Activity | NASA/JPL Edu</a:t>
            </a:r>
            <a:r>
              <a:rPr lang="en-GB" sz="2000" b="0" i="0" u="none" strike="noStrike" dirty="0">
                <a:effectLst/>
                <a:latin typeface="Times New Roman"/>
                <a:cs typeface="Times New Roman"/>
              </a:rPr>
              <a:t>. [online] Available at: https://</a:t>
            </a:r>
            <a:r>
              <a:rPr lang="en-GB" sz="2000" b="0" i="0" u="none" strike="noStrike" dirty="0" err="1">
                <a:effectLst/>
                <a:latin typeface="Times New Roman"/>
                <a:cs typeface="Times New Roman"/>
              </a:rPr>
              <a:t>www.jpl.nasa.gov</a:t>
            </a:r>
            <a:r>
              <a:rPr lang="en-GB" sz="2000" b="0" i="0" u="none" strike="noStrike" dirty="0">
                <a:effectLst/>
                <a:latin typeface="Times New Roman"/>
                <a:cs typeface="Times New Roman"/>
              </a:rPr>
              <a:t>/edu/teach/activity/simple-rocket-science/ [Accessed 22 Oct. 2022].</a:t>
            </a:r>
            <a:br>
              <a:rPr lang="en-GB" sz="2000" b="0" i="0" u="none" strike="noStrike" dirty="0">
                <a:effectLst/>
                <a:latin typeface="Times New Roman" panose="02020603050405020304" pitchFamily="18" charset="0"/>
              </a:rPr>
            </a:br>
            <a:br>
              <a:rPr lang="en-GB" sz="2000" b="0" i="0" u="none" strike="noStrike" dirty="0">
                <a:effectLst/>
                <a:latin typeface="Times New Roman" panose="02020603050405020304" pitchFamily="18" charset="0"/>
              </a:rPr>
            </a:br>
            <a:r>
              <a:rPr lang="en-GB" sz="2000" b="0" i="0" u="none" strike="noStrike" dirty="0">
                <a:effectLst/>
                <a:latin typeface="Times New Roman"/>
                <a:cs typeface="Times New Roman"/>
              </a:rPr>
              <a:t>www.youtube.com. (2021). </a:t>
            </a:r>
            <a:r>
              <a:rPr lang="en-GB" sz="2000" b="0" i="1" u="none" strike="noStrike" dirty="0">
                <a:effectLst/>
                <a:latin typeface="Times New Roman"/>
                <a:cs typeface="Times New Roman"/>
              </a:rPr>
              <a:t>How Do Rockets Fly? | Let’s Explore Mars! | SciShow Kids</a:t>
            </a:r>
            <a:r>
              <a:rPr lang="en-GB" sz="2000" b="0" i="0" u="none" strike="noStrike" dirty="0">
                <a:effectLst/>
                <a:latin typeface="Times New Roman"/>
                <a:cs typeface="Times New Roman"/>
              </a:rPr>
              <a:t>. [online] Available at: https://</a:t>
            </a:r>
            <a:r>
              <a:rPr lang="en-GB" sz="2000" b="0" i="0" u="none" strike="noStrike" dirty="0" err="1">
                <a:effectLst/>
                <a:latin typeface="Times New Roman"/>
                <a:cs typeface="Times New Roman"/>
              </a:rPr>
              <a:t>youtu.be</a:t>
            </a:r>
            <a:r>
              <a:rPr lang="en-GB" sz="2000" b="0" i="0" u="none" strike="noStrike" dirty="0">
                <a:effectLst/>
                <a:latin typeface="Times New Roman"/>
                <a:cs typeface="Times New Roman"/>
              </a:rPr>
              <a:t>/</a:t>
            </a:r>
            <a:r>
              <a:rPr lang="en-GB" sz="2000" b="0" i="0" u="none" strike="noStrike" dirty="0" err="1">
                <a:effectLst/>
                <a:latin typeface="Times New Roman"/>
                <a:cs typeface="Times New Roman"/>
              </a:rPr>
              <a:t>Lti6a_YYQl0</a:t>
            </a:r>
            <a:r>
              <a:rPr lang="en-GB" sz="2000" b="0" i="0" u="none" strike="noStrike" dirty="0">
                <a:effectLst/>
                <a:latin typeface="Times New Roman"/>
                <a:cs typeface="Times New Roman"/>
              </a:rPr>
              <a:t> [Accessed 9 Oct. 2022].</a:t>
            </a:r>
            <a:br>
              <a:rPr lang="en-GB" sz="2000" b="0" i="0" u="none" strike="noStrike" dirty="0">
                <a:effectLst/>
                <a:latin typeface="Times New Roman" panose="02020603050405020304" pitchFamily="18" charset="0"/>
              </a:rPr>
            </a:br>
            <a:r>
              <a:rPr lang="en-GB" sz="2000" b="0" i="0" u="none" strike="noStrike" dirty="0">
                <a:effectLst/>
                <a:latin typeface="Times New Roman"/>
                <a:cs typeface="Times New Roman"/>
              </a:rPr>
              <a:t>‌</a:t>
            </a:r>
            <a:br>
              <a:rPr lang="en-GB" sz="800" b="0" i="0" u="none" strike="noStrike" dirty="0">
                <a:effectLst/>
                <a:latin typeface="Times New Roman" panose="02020603050405020304" pitchFamily="18" charset="0"/>
              </a:rPr>
            </a:br>
            <a:r>
              <a:rPr lang="en-GB" sz="800" b="0" i="0" u="none" strike="noStrike" dirty="0">
                <a:solidFill>
                  <a:srgbClr val="000000"/>
                </a:solidFill>
                <a:effectLst/>
                <a:latin typeface="Times New Roman"/>
                <a:cs typeface="Times New Roman"/>
              </a:rPr>
              <a:t>‌</a:t>
            </a:r>
            <a:br>
              <a:rPr lang="en-GB" sz="1800" b="0" i="0" u="none" strike="noStrike" dirty="0">
                <a:effectLst/>
                <a:latin typeface="Times New Roman" panose="02020603050405020304" pitchFamily="18" charset="0"/>
              </a:rPr>
            </a:br>
            <a:r>
              <a:rPr lang="en-GB" sz="1800" b="0" i="0" u="none" strike="noStrike" dirty="0">
                <a:solidFill>
                  <a:srgbClr val="000000"/>
                </a:solidFill>
                <a:effectLst/>
                <a:latin typeface="Times New Roman"/>
                <a:cs typeface="Times New Roman"/>
              </a:rPr>
              <a:t>‌</a:t>
            </a:r>
            <a:br>
              <a:rPr lang="en-GB" b="0" i="0" u="none" strike="noStrike" dirty="0">
                <a:effectLst/>
                <a:latin typeface="Times New Roman" panose="02020603050405020304" pitchFamily="18" charset="0"/>
              </a:rPr>
            </a:br>
            <a:endParaRPr lang="en-US" dirty="0"/>
          </a:p>
        </p:txBody>
      </p:sp>
    </p:spTree>
    <p:extLst>
      <p:ext uri="{BB962C8B-B14F-4D97-AF65-F5344CB8AC3E}">
        <p14:creationId xmlns:p14="http://schemas.microsoft.com/office/powerpoint/2010/main" val="33371171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90C3C4-001C-DCA5-F4F8-B4702532C74F}"/>
              </a:ext>
            </a:extLst>
          </p:cNvPr>
          <p:cNvSpPr>
            <a:spLocks noGrp="1"/>
          </p:cNvSpPr>
          <p:nvPr>
            <p:ph type="title"/>
          </p:nvPr>
        </p:nvSpPr>
        <p:spPr/>
        <p:txBody>
          <a:bodyPr/>
          <a:lstStyle/>
          <a:p>
            <a:r>
              <a:rPr lang="en-US" dirty="0"/>
              <a:t>Any Questions?</a:t>
            </a:r>
          </a:p>
        </p:txBody>
      </p:sp>
    </p:spTree>
    <p:extLst>
      <p:ext uri="{BB962C8B-B14F-4D97-AF65-F5344CB8AC3E}">
        <p14:creationId xmlns:p14="http://schemas.microsoft.com/office/powerpoint/2010/main" val="27152736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heme/theme1.xml><?xml version="1.0" encoding="utf-8"?>
<a:theme xmlns:a="http://schemas.openxmlformats.org/drawingml/2006/main" name="3DFloatVTI">
  <a:themeElements>
    <a:clrScheme name="AnalogousFromDarkSeed_2SEEDS">
      <a:dk1>
        <a:srgbClr val="000000"/>
      </a:dk1>
      <a:lt1>
        <a:srgbClr val="FFFFFF"/>
      </a:lt1>
      <a:dk2>
        <a:srgbClr val="243941"/>
      </a:dk2>
      <a:lt2>
        <a:srgbClr val="E7E2E8"/>
      </a:lt2>
      <a:accent1>
        <a:srgbClr val="23BA14"/>
      </a:accent1>
      <a:accent2>
        <a:srgbClr val="6AB220"/>
      </a:accent2>
      <a:accent3>
        <a:srgbClr val="21B852"/>
      </a:accent3>
      <a:accent4>
        <a:srgbClr val="D51785"/>
      </a:accent4>
      <a:accent5>
        <a:srgbClr val="E72948"/>
      </a:accent5>
      <a:accent6>
        <a:srgbClr val="D54717"/>
      </a:accent6>
      <a:hlink>
        <a:srgbClr val="3C86B9"/>
      </a:hlink>
      <a:folHlink>
        <a:srgbClr val="7F7F7F"/>
      </a:folHlink>
    </a:clrScheme>
    <a:fontScheme name="Float">
      <a:majorFont>
        <a:latin typeface="Avenir Next LT Pro"/>
        <a:ea typeface=""/>
        <a:cs typeface=""/>
      </a:majorFont>
      <a:minorFont>
        <a:latin typeface="Avenir Next L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3DFloatVTI" id="{F59BA300-ED19-4B39-9AE3-7882B1DE8B78}" vid="{0FEC63E3-719F-4F50-9F1E-5B8BAF39109A}"/>
    </a:ext>
  </a:extLst>
</a:theme>
</file>

<file path=docProps/app.xml><?xml version="1.0" encoding="utf-8"?>
<Properties xmlns="http://schemas.openxmlformats.org/officeDocument/2006/extended-properties" xmlns:vt="http://schemas.openxmlformats.org/officeDocument/2006/docPropsVTypes">
  <TotalTime>2906</TotalTime>
  <Words>1052</Words>
  <Application>Microsoft Macintosh PowerPoint</Application>
  <PresentationFormat>Widescreen</PresentationFormat>
  <Paragraphs>58</Paragraphs>
  <Slides>22</Slides>
  <Notes>0</Notes>
  <HiddenSlides>0</HiddenSlides>
  <MMClips>1</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22</vt:i4>
      </vt:variant>
    </vt:vector>
  </HeadingPairs>
  <TitlesOfParts>
    <vt:vector size="27" baseType="lpstr">
      <vt:lpstr>Arial</vt:lpstr>
      <vt:lpstr>Avenir Next LT Pro</vt:lpstr>
      <vt:lpstr>Georgia</vt:lpstr>
      <vt:lpstr>Times New Roman</vt:lpstr>
      <vt:lpstr>3DFloatVTI</vt:lpstr>
      <vt:lpstr>Learning  about rockets </vt:lpstr>
      <vt:lpstr>Synopsis </vt:lpstr>
      <vt:lpstr>Mood board </vt:lpstr>
      <vt:lpstr>5 chosen methods </vt:lpstr>
      <vt:lpstr>Poster </vt:lpstr>
      <vt:lpstr>QR Code </vt:lpstr>
      <vt:lpstr>Demonstrating</vt:lpstr>
      <vt:lpstr>YouTube</vt:lpstr>
      <vt:lpstr>Website </vt:lpstr>
      <vt:lpstr>The chosen media to do this project </vt:lpstr>
      <vt:lpstr>Can Children Interact with my video </vt:lpstr>
      <vt:lpstr>Marketing timeline</vt:lpstr>
      <vt:lpstr>The 3 C’s</vt:lpstr>
      <vt:lpstr>Role of characters of my film </vt:lpstr>
      <vt:lpstr>Rationale </vt:lpstr>
      <vt:lpstr>The Research </vt:lpstr>
      <vt:lpstr>  “History and transmedia have a surprisingly long history. Mark J. P. Wolf, claims that the origin of the earliest ‘trans narrative’ characters (characters that appear in multiple stories) was in ‘actual historical figures’.:Lähteenmäki, I. (2021) </vt:lpstr>
      <vt:lpstr>PowerPoint Presentation</vt:lpstr>
      <vt:lpstr>“When a rocket expels fuel or propellant out of its engine, the rocket moves in the opposite direction. The rocket pushes the propellant out, and the propellant then pushes the rocket. The propellant comes out of the engine. This is the action. The rocket lifts off the launch pad in the opposite direction. This is the reaction. In this activity , the rocket is a balloon propelled by air.” (NASA/JPL Edu, 2019)</vt:lpstr>
      <vt:lpstr>National Geographic </vt:lpstr>
      <vt:lpstr>References Greshko, M. (2019). Rockets and rocket launches, explained. [online] Science. Available at: https://www.nationalgeographic.com/science/article/rockets-and-rocket-launches-explained. [Accessed 1 Nov 2022]  Lähteenmäki, I. (2021). Transmedia history. Rethinking History, pp.1–26. doi:10.1080/13642529.2021.1963597.  NASA/JPL Edu. (2019). Simple Rocket Science Activity | NASA/JPL Edu. [online] Available at: https://www.jpl.nasa.gov/edu/teach/activity/simple-rocket-science/ [Accessed 22 Oct. 2022].  www.youtube.com. (2021). How Do Rockets Fly? | Let’s Explore Mars! | SciShow Kids. [online] Available at: https://youtu.be/Lti6a_YYQl0 [Accessed 9 Oct. 2022]. ‌ ‌ ‌ </vt:lpstr>
      <vt:lpstr>Any Questions?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Learning  about rockets </dc:title>
  <dc:creator>Tristan Francis (2005134)</dc:creator>
  <cp:lastModifiedBy>Tristan Francis (2005134)</cp:lastModifiedBy>
  <cp:revision>58</cp:revision>
  <dcterms:created xsi:type="dcterms:W3CDTF">2022-11-07T12:57:59Z</dcterms:created>
  <dcterms:modified xsi:type="dcterms:W3CDTF">2022-11-11T14:39:28Z</dcterms:modified>
</cp:coreProperties>
</file>