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98" r:id="rId4"/>
    <p:sldMasterId id="2147483816" r:id="rId5"/>
  </p:sldMasterIdLst>
  <p:notesMasterIdLst>
    <p:notesMasterId r:id="rId38"/>
  </p:notesMasterIdLst>
  <p:handoutMasterIdLst>
    <p:handoutMasterId r:id="rId39"/>
  </p:handoutMasterIdLst>
  <p:sldIdLst>
    <p:sldId id="308" r:id="rId6"/>
    <p:sldId id="390" r:id="rId7"/>
    <p:sldId id="377" r:id="rId8"/>
    <p:sldId id="378" r:id="rId9"/>
    <p:sldId id="379" r:id="rId10"/>
    <p:sldId id="380" r:id="rId11"/>
    <p:sldId id="381" r:id="rId12"/>
    <p:sldId id="383" r:id="rId13"/>
    <p:sldId id="384" r:id="rId14"/>
    <p:sldId id="347" r:id="rId15"/>
    <p:sldId id="346" r:id="rId16"/>
    <p:sldId id="309" r:id="rId17"/>
    <p:sldId id="387" r:id="rId18"/>
    <p:sldId id="313" r:id="rId19"/>
    <p:sldId id="367" r:id="rId20"/>
    <p:sldId id="298" r:id="rId21"/>
    <p:sldId id="368" r:id="rId22"/>
    <p:sldId id="319" r:id="rId23"/>
    <p:sldId id="376" r:id="rId24"/>
    <p:sldId id="305" r:id="rId25"/>
    <p:sldId id="372" r:id="rId26"/>
    <p:sldId id="371" r:id="rId27"/>
    <p:sldId id="370" r:id="rId28"/>
    <p:sldId id="369" r:id="rId29"/>
    <p:sldId id="373" r:id="rId30"/>
    <p:sldId id="374" r:id="rId31"/>
    <p:sldId id="375" r:id="rId32"/>
    <p:sldId id="339" r:id="rId33"/>
    <p:sldId id="268" r:id="rId34"/>
    <p:sldId id="385" r:id="rId35"/>
    <p:sldId id="388" r:id="rId36"/>
    <p:sldId id="389" r:id="rId37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2408" autoAdjust="0"/>
  </p:normalViewPr>
  <p:slideViewPr>
    <p:cSldViewPr>
      <p:cViewPr varScale="1">
        <p:scale>
          <a:sx n="99" d="100"/>
          <a:sy n="99" d="100"/>
        </p:scale>
        <p:origin x="57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3118EF-BD2F-F441-8107-5F5A3FBA0055}" type="doc">
      <dgm:prSet loTypeId="urn:microsoft.com/office/officeart/2009/3/layout/RandomtoResultProcess" loCatId="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74991CA1-AC23-CB49-8C1E-583D55F11D33}">
      <dgm:prSet phldrT="[Text]" custT="1"/>
      <dgm:spPr/>
      <dgm:t>
        <a:bodyPr/>
        <a:lstStyle/>
        <a:p>
          <a:r>
            <a:rPr lang="en-GB" sz="2400" dirty="0"/>
            <a:t>Critical Thinking</a:t>
          </a:r>
        </a:p>
      </dgm:t>
    </dgm:pt>
    <dgm:pt modelId="{BEBDE49F-8324-7D43-A171-F9AF8AF83431}" type="parTrans" cxnId="{9DCDF15F-B806-B14C-87D2-ED5FDCFEA322}">
      <dgm:prSet/>
      <dgm:spPr/>
      <dgm:t>
        <a:bodyPr/>
        <a:lstStyle/>
        <a:p>
          <a:endParaRPr lang="en-GB"/>
        </a:p>
      </dgm:t>
    </dgm:pt>
    <dgm:pt modelId="{0EAE5EB1-FD90-3141-9B3B-537A06210E4F}" type="sibTrans" cxnId="{9DCDF15F-B806-B14C-87D2-ED5FDCFEA322}">
      <dgm:prSet/>
      <dgm:spPr/>
      <dgm:t>
        <a:bodyPr/>
        <a:lstStyle/>
        <a:p>
          <a:endParaRPr lang="en-GB"/>
        </a:p>
      </dgm:t>
    </dgm:pt>
    <dgm:pt modelId="{2A55CB29-906A-7642-8194-66D023F1FE18}">
      <dgm:prSet phldrT="[Text]" custT="1"/>
      <dgm:spPr/>
      <dgm:t>
        <a:bodyPr/>
        <a:lstStyle/>
        <a:p>
          <a:r>
            <a:rPr lang="en-GB" sz="2400" dirty="0"/>
            <a:t>Time Management</a:t>
          </a:r>
        </a:p>
      </dgm:t>
    </dgm:pt>
    <dgm:pt modelId="{0207606B-392F-5641-8A67-4AA219520010}" type="parTrans" cxnId="{BD89BC94-1DBD-2945-BF29-8C11174D4DFA}">
      <dgm:prSet/>
      <dgm:spPr/>
      <dgm:t>
        <a:bodyPr/>
        <a:lstStyle/>
        <a:p>
          <a:endParaRPr lang="en-GB"/>
        </a:p>
      </dgm:t>
    </dgm:pt>
    <dgm:pt modelId="{8B4785A6-4BB0-A242-948E-4A3DCF045F17}" type="sibTrans" cxnId="{BD89BC94-1DBD-2945-BF29-8C11174D4DFA}">
      <dgm:prSet/>
      <dgm:spPr/>
      <dgm:t>
        <a:bodyPr/>
        <a:lstStyle/>
        <a:p>
          <a:endParaRPr lang="en-GB"/>
        </a:p>
      </dgm:t>
    </dgm:pt>
    <dgm:pt modelId="{5AD41C3C-0670-9540-96E8-577CB9BB7B70}">
      <dgm:prSet phldrT="[Text]" custT="1"/>
      <dgm:spPr/>
      <dgm:t>
        <a:bodyPr/>
        <a:lstStyle/>
        <a:p>
          <a:r>
            <a:rPr lang="en-GB" sz="2400" dirty="0"/>
            <a:t>Research</a:t>
          </a:r>
        </a:p>
      </dgm:t>
    </dgm:pt>
    <dgm:pt modelId="{BEE25171-1431-364C-BA6B-925878817BD3}" type="parTrans" cxnId="{32C64B17-9B8B-2D40-BBE0-F71D7DE4D060}">
      <dgm:prSet/>
      <dgm:spPr/>
      <dgm:t>
        <a:bodyPr/>
        <a:lstStyle/>
        <a:p>
          <a:endParaRPr lang="en-GB"/>
        </a:p>
      </dgm:t>
    </dgm:pt>
    <dgm:pt modelId="{C5973134-583D-9445-8D6D-43E7383DC0A3}" type="sibTrans" cxnId="{32C64B17-9B8B-2D40-BBE0-F71D7DE4D060}">
      <dgm:prSet/>
      <dgm:spPr/>
      <dgm:t>
        <a:bodyPr/>
        <a:lstStyle/>
        <a:p>
          <a:endParaRPr lang="en-GB"/>
        </a:p>
      </dgm:t>
    </dgm:pt>
    <dgm:pt modelId="{A5BD280D-138B-4947-892F-75DC53EF86B0}">
      <dgm:prSet/>
      <dgm:spPr/>
      <dgm:t>
        <a:bodyPr/>
        <a:lstStyle/>
        <a:p>
          <a:endParaRPr lang="en-GB"/>
        </a:p>
      </dgm:t>
    </dgm:pt>
    <dgm:pt modelId="{E4390864-0C34-DB43-8C23-5DF2DA4397FA}" type="parTrans" cxnId="{F80AA7BF-2A9D-004B-A9E9-8EC6B08A729F}">
      <dgm:prSet/>
      <dgm:spPr/>
      <dgm:t>
        <a:bodyPr/>
        <a:lstStyle/>
        <a:p>
          <a:endParaRPr lang="en-GB"/>
        </a:p>
      </dgm:t>
    </dgm:pt>
    <dgm:pt modelId="{1BEFA2EC-70CD-DA4A-A935-54E90CCE4161}" type="sibTrans" cxnId="{F80AA7BF-2A9D-004B-A9E9-8EC6B08A729F}">
      <dgm:prSet/>
      <dgm:spPr/>
      <dgm:t>
        <a:bodyPr/>
        <a:lstStyle/>
        <a:p>
          <a:endParaRPr lang="en-GB"/>
        </a:p>
      </dgm:t>
    </dgm:pt>
    <dgm:pt modelId="{09F152BE-F292-474B-9D12-527CFC62C4DD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sz="1800" b="1" dirty="0">
              <a:solidFill>
                <a:schemeClr val="tx1"/>
              </a:solidFill>
            </a:rPr>
            <a:t>GRADUATION</a:t>
          </a:r>
        </a:p>
      </dgm:t>
    </dgm:pt>
    <dgm:pt modelId="{A8CDEB52-E46F-9040-A984-0A6E6A564E6F}" type="sibTrans" cxnId="{BC57AD36-BE68-6C41-A2F5-404A800275F2}">
      <dgm:prSet/>
      <dgm:spPr/>
      <dgm:t>
        <a:bodyPr/>
        <a:lstStyle/>
        <a:p>
          <a:endParaRPr lang="en-GB"/>
        </a:p>
      </dgm:t>
    </dgm:pt>
    <dgm:pt modelId="{2ED4B0CA-6CC4-8148-91FE-2749C83C8AEC}" type="parTrans" cxnId="{BC57AD36-BE68-6C41-A2F5-404A800275F2}">
      <dgm:prSet/>
      <dgm:spPr/>
      <dgm:t>
        <a:bodyPr/>
        <a:lstStyle/>
        <a:p>
          <a:endParaRPr lang="en-GB"/>
        </a:p>
      </dgm:t>
    </dgm:pt>
    <dgm:pt modelId="{E240850B-13DC-EE4B-9714-4ACDC2274809}" type="pres">
      <dgm:prSet presAssocID="{CB3118EF-BD2F-F441-8107-5F5A3FBA0055}" presName="Name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D7357FD4-430E-6145-8640-BFD9AFF170D9}" type="pres">
      <dgm:prSet presAssocID="{74991CA1-AC23-CB49-8C1E-583D55F11D33}" presName="chaos" presStyleCnt="0"/>
      <dgm:spPr/>
    </dgm:pt>
    <dgm:pt modelId="{33A92FCB-54D5-284E-8B17-24937BD7F11C}" type="pres">
      <dgm:prSet presAssocID="{74991CA1-AC23-CB49-8C1E-583D55F11D33}" presName="parTx1" presStyleLbl="revTx" presStyleIdx="0" presStyleCnt="4"/>
      <dgm:spPr/>
      <dgm:t>
        <a:bodyPr/>
        <a:lstStyle/>
        <a:p>
          <a:endParaRPr lang="en-US"/>
        </a:p>
      </dgm:t>
    </dgm:pt>
    <dgm:pt modelId="{2D538C34-E4CB-5C40-8B17-2FF0B5A59847}" type="pres">
      <dgm:prSet presAssocID="{74991CA1-AC23-CB49-8C1E-583D55F11D33}" presName="c1" presStyleLbl="node1" presStyleIdx="0" presStyleCnt="19"/>
      <dgm:spPr/>
    </dgm:pt>
    <dgm:pt modelId="{F62BF4DA-38CA-9A4A-B4BB-49950ED053E5}" type="pres">
      <dgm:prSet presAssocID="{74991CA1-AC23-CB49-8C1E-583D55F11D33}" presName="c2" presStyleLbl="node1" presStyleIdx="1" presStyleCnt="19"/>
      <dgm:spPr/>
    </dgm:pt>
    <dgm:pt modelId="{8BA902BE-BF28-7744-8DD2-2647227A6DE1}" type="pres">
      <dgm:prSet presAssocID="{74991CA1-AC23-CB49-8C1E-583D55F11D33}" presName="c3" presStyleLbl="node1" presStyleIdx="2" presStyleCnt="19"/>
      <dgm:spPr/>
    </dgm:pt>
    <dgm:pt modelId="{BAFB8351-4F88-4549-8022-A8142E456116}" type="pres">
      <dgm:prSet presAssocID="{74991CA1-AC23-CB49-8C1E-583D55F11D33}" presName="c4" presStyleLbl="node1" presStyleIdx="3" presStyleCnt="19"/>
      <dgm:spPr/>
    </dgm:pt>
    <dgm:pt modelId="{86E3C787-A85C-D94C-A7B3-EEF01118CD4A}" type="pres">
      <dgm:prSet presAssocID="{74991CA1-AC23-CB49-8C1E-583D55F11D33}" presName="c5" presStyleLbl="node1" presStyleIdx="4" presStyleCnt="19"/>
      <dgm:spPr/>
    </dgm:pt>
    <dgm:pt modelId="{FBE94E14-026C-EE44-8CC2-9695BDCC536F}" type="pres">
      <dgm:prSet presAssocID="{74991CA1-AC23-CB49-8C1E-583D55F11D33}" presName="c6" presStyleLbl="node1" presStyleIdx="5" presStyleCnt="19"/>
      <dgm:spPr/>
    </dgm:pt>
    <dgm:pt modelId="{1AD4B1C6-3A21-9B45-A485-E19F0D100A38}" type="pres">
      <dgm:prSet presAssocID="{74991CA1-AC23-CB49-8C1E-583D55F11D33}" presName="c7" presStyleLbl="node1" presStyleIdx="6" presStyleCnt="19"/>
      <dgm:spPr/>
    </dgm:pt>
    <dgm:pt modelId="{6DA31774-A8E2-214E-8318-18134288BE50}" type="pres">
      <dgm:prSet presAssocID="{74991CA1-AC23-CB49-8C1E-583D55F11D33}" presName="c8" presStyleLbl="node1" presStyleIdx="7" presStyleCnt="19"/>
      <dgm:spPr/>
    </dgm:pt>
    <dgm:pt modelId="{216CDD53-C666-E741-8938-A6CF666DB259}" type="pres">
      <dgm:prSet presAssocID="{74991CA1-AC23-CB49-8C1E-583D55F11D33}" presName="c9" presStyleLbl="node1" presStyleIdx="8" presStyleCnt="19"/>
      <dgm:spPr/>
    </dgm:pt>
    <dgm:pt modelId="{01450793-3703-3C41-B56A-4D9D01367814}" type="pres">
      <dgm:prSet presAssocID="{74991CA1-AC23-CB49-8C1E-583D55F11D33}" presName="c10" presStyleLbl="node1" presStyleIdx="9" presStyleCnt="19"/>
      <dgm:spPr/>
    </dgm:pt>
    <dgm:pt modelId="{9981352B-5EF5-9F49-8E8B-6013F2FF776A}" type="pres">
      <dgm:prSet presAssocID="{74991CA1-AC23-CB49-8C1E-583D55F11D33}" presName="c11" presStyleLbl="node1" presStyleIdx="10" presStyleCnt="19"/>
      <dgm:spPr/>
    </dgm:pt>
    <dgm:pt modelId="{72652F55-73C2-E748-A7C8-3A1DA7B687F3}" type="pres">
      <dgm:prSet presAssocID="{74991CA1-AC23-CB49-8C1E-583D55F11D33}" presName="c12" presStyleLbl="node1" presStyleIdx="11" presStyleCnt="19"/>
      <dgm:spPr/>
    </dgm:pt>
    <dgm:pt modelId="{32EFEC6C-0446-7843-8AC5-3A1A8AC57350}" type="pres">
      <dgm:prSet presAssocID="{74991CA1-AC23-CB49-8C1E-583D55F11D33}" presName="c13" presStyleLbl="node1" presStyleIdx="12" presStyleCnt="19"/>
      <dgm:spPr/>
    </dgm:pt>
    <dgm:pt modelId="{7A4696CC-4318-8141-925B-32483D207E0E}" type="pres">
      <dgm:prSet presAssocID="{74991CA1-AC23-CB49-8C1E-583D55F11D33}" presName="c14" presStyleLbl="node1" presStyleIdx="13" presStyleCnt="19"/>
      <dgm:spPr/>
    </dgm:pt>
    <dgm:pt modelId="{8C0F819F-4F46-3A49-AED3-AB837E5C7A98}" type="pres">
      <dgm:prSet presAssocID="{74991CA1-AC23-CB49-8C1E-583D55F11D33}" presName="c15" presStyleLbl="node1" presStyleIdx="14" presStyleCnt="19"/>
      <dgm:spPr/>
    </dgm:pt>
    <dgm:pt modelId="{D0EAC948-B233-2340-8AFF-1247E3B06F51}" type="pres">
      <dgm:prSet presAssocID="{74991CA1-AC23-CB49-8C1E-583D55F11D33}" presName="c16" presStyleLbl="node1" presStyleIdx="15" presStyleCnt="19"/>
      <dgm:spPr/>
    </dgm:pt>
    <dgm:pt modelId="{C2630CD4-7622-AF41-A2FA-BFFB7422A934}" type="pres">
      <dgm:prSet presAssocID="{74991CA1-AC23-CB49-8C1E-583D55F11D33}" presName="c17" presStyleLbl="node1" presStyleIdx="16" presStyleCnt="19"/>
      <dgm:spPr/>
    </dgm:pt>
    <dgm:pt modelId="{580090C8-1BA6-4E4C-83DB-BD928A87C7A4}" type="pres">
      <dgm:prSet presAssocID="{74991CA1-AC23-CB49-8C1E-583D55F11D33}" presName="c18" presStyleLbl="node1" presStyleIdx="17" presStyleCnt="19"/>
      <dgm:spPr/>
    </dgm:pt>
    <dgm:pt modelId="{CABA5361-DE00-9948-8AE6-1548B4714A82}" type="pres">
      <dgm:prSet presAssocID="{0EAE5EB1-FD90-3141-9B3B-537A06210E4F}" presName="chevronComposite1" presStyleCnt="0"/>
      <dgm:spPr/>
    </dgm:pt>
    <dgm:pt modelId="{7BC35794-AD79-DB4D-8B89-C08A58119C1F}" type="pres">
      <dgm:prSet presAssocID="{0EAE5EB1-FD90-3141-9B3B-537A06210E4F}" presName="chevron1" presStyleLbl="sibTrans2D1" presStyleIdx="0" presStyleCnt="3" custLinFactNeighborX="55117" custLinFactNeighborY="-2630"/>
      <dgm:spPr/>
    </dgm:pt>
    <dgm:pt modelId="{B8C6E2C3-D17C-2043-B71A-915C13411EB0}" type="pres">
      <dgm:prSet presAssocID="{0EAE5EB1-FD90-3141-9B3B-537A06210E4F}" presName="spChevron1" presStyleCnt="0"/>
      <dgm:spPr/>
    </dgm:pt>
    <dgm:pt modelId="{8F93AB3F-98EB-4944-B026-05FA2CE0F89F}" type="pres">
      <dgm:prSet presAssocID="{A5BD280D-138B-4947-892F-75DC53EF86B0}" presName="middle" presStyleCnt="0"/>
      <dgm:spPr/>
    </dgm:pt>
    <dgm:pt modelId="{C99C186B-EFCC-B147-B8C2-81D31A4A3214}" type="pres">
      <dgm:prSet presAssocID="{A5BD280D-138B-4947-892F-75DC53EF86B0}" presName="parTxMid" presStyleLbl="revTx" presStyleIdx="1" presStyleCnt="4"/>
      <dgm:spPr/>
      <dgm:t>
        <a:bodyPr/>
        <a:lstStyle/>
        <a:p>
          <a:endParaRPr lang="en-US"/>
        </a:p>
      </dgm:t>
    </dgm:pt>
    <dgm:pt modelId="{9FFF0E4A-5642-F640-BBEF-D2C0B5BB5EC4}" type="pres">
      <dgm:prSet presAssocID="{A5BD280D-138B-4947-892F-75DC53EF86B0}" presName="desTxMid" presStyleLbl="revTx" presStyleIdx="2" presStyleCnt="4" custScaleX="140589" custScaleY="97710" custLinFactY="-42081" custLinFactNeighborX="22443" custLinFactNeighborY="-1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881112-A1C4-E148-95B3-A652A0E0A008}" type="pres">
      <dgm:prSet presAssocID="{A5BD280D-138B-4947-892F-75DC53EF86B0}" presName="spMid" presStyleCnt="0"/>
      <dgm:spPr/>
    </dgm:pt>
    <dgm:pt modelId="{368D0137-4055-4B4F-9C05-A803C11B73C0}" type="pres">
      <dgm:prSet presAssocID="{1BEFA2EC-70CD-DA4A-A935-54E90CCE4161}" presName="chevronComposite1" presStyleCnt="0"/>
      <dgm:spPr/>
    </dgm:pt>
    <dgm:pt modelId="{9AF1281B-9625-D940-82BA-9D13EEE55428}" type="pres">
      <dgm:prSet presAssocID="{1BEFA2EC-70CD-DA4A-A935-54E90CCE4161}" presName="chevron1" presStyleLbl="sibTrans2D1" presStyleIdx="1" presStyleCnt="3" custScaleY="102390" custLinFactNeighborX="32625" custLinFactNeighborY="-5997"/>
      <dgm:spPr/>
    </dgm:pt>
    <dgm:pt modelId="{25E9869F-87CB-0642-BEFF-D5FAE957225C}" type="pres">
      <dgm:prSet presAssocID="{1BEFA2EC-70CD-DA4A-A935-54E90CCE4161}" presName="spChevron1" presStyleCnt="0"/>
      <dgm:spPr/>
    </dgm:pt>
    <dgm:pt modelId="{FF081A5A-FDA0-5A4E-BF34-5C63FDF5EC3E}" type="pres">
      <dgm:prSet presAssocID="{5AD41C3C-0670-9540-96E8-577CB9BB7B70}" presName="middle" presStyleCnt="0"/>
      <dgm:spPr/>
    </dgm:pt>
    <dgm:pt modelId="{A1550D8C-4D32-2D43-A059-02279FC01409}" type="pres">
      <dgm:prSet presAssocID="{5AD41C3C-0670-9540-96E8-577CB9BB7B70}" presName="parTxMid" presStyleLbl="revTx" presStyleIdx="3" presStyleCnt="4" custLinFactNeighborX="12187" custLinFactNeighborY="-8163"/>
      <dgm:spPr/>
      <dgm:t>
        <a:bodyPr/>
        <a:lstStyle/>
        <a:p>
          <a:endParaRPr lang="en-US"/>
        </a:p>
      </dgm:t>
    </dgm:pt>
    <dgm:pt modelId="{6CE70E44-1A5C-0E46-A8D5-339F4043B4C7}" type="pres">
      <dgm:prSet presAssocID="{5AD41C3C-0670-9540-96E8-577CB9BB7B70}" presName="spMid" presStyleCnt="0"/>
      <dgm:spPr/>
    </dgm:pt>
    <dgm:pt modelId="{F62EB6DA-0AA6-914F-A1B2-914BCE88ACBE}" type="pres">
      <dgm:prSet presAssocID="{C5973134-583D-9445-8D6D-43E7383DC0A3}" presName="chevronComposite1" presStyleCnt="0"/>
      <dgm:spPr/>
    </dgm:pt>
    <dgm:pt modelId="{C4B05F5E-4581-8A40-9898-D89ABF902910}" type="pres">
      <dgm:prSet presAssocID="{C5973134-583D-9445-8D6D-43E7383DC0A3}" presName="chevron1" presStyleLbl="sibTrans2D1" presStyleIdx="2" presStyleCnt="3" custScaleY="116934" custLinFactNeighborX="19965" custLinFactNeighborY="-10182"/>
      <dgm:spPr/>
    </dgm:pt>
    <dgm:pt modelId="{9FD9378F-3B2A-154B-92D7-BD065A1D3858}" type="pres">
      <dgm:prSet presAssocID="{C5973134-583D-9445-8D6D-43E7383DC0A3}" presName="spChevron1" presStyleCnt="0"/>
      <dgm:spPr/>
    </dgm:pt>
    <dgm:pt modelId="{40AB9F81-4CDE-B740-A64B-2239E5DD3331}" type="pres">
      <dgm:prSet presAssocID="{09F152BE-F292-474B-9D12-527CFC62C4DD}" presName="last" presStyleCnt="0"/>
      <dgm:spPr/>
    </dgm:pt>
    <dgm:pt modelId="{26C6FE84-D3EA-1440-B554-AB5DAF1852BF}" type="pres">
      <dgm:prSet presAssocID="{09F152BE-F292-474B-9D12-527CFC62C4DD}" presName="circleTx" presStyleLbl="node1" presStyleIdx="18" presStyleCnt="19" custScaleX="198444" custScaleY="120196" custLinFactNeighborX="36702" custLinFactNeighborY="4841"/>
      <dgm:spPr/>
      <dgm:t>
        <a:bodyPr/>
        <a:lstStyle/>
        <a:p>
          <a:endParaRPr lang="en-US"/>
        </a:p>
      </dgm:t>
    </dgm:pt>
    <dgm:pt modelId="{889E36E5-E116-BE41-A83D-176E2101E213}" type="pres">
      <dgm:prSet presAssocID="{09F152BE-F292-474B-9D12-527CFC62C4DD}" presName="spN" presStyleCnt="0"/>
      <dgm:spPr/>
    </dgm:pt>
  </dgm:ptLst>
  <dgm:cxnLst>
    <dgm:cxn modelId="{F24C1C0F-51F9-7B40-B93F-1B006DB4FA2D}" type="presOf" srcId="{CB3118EF-BD2F-F441-8107-5F5A3FBA0055}" destId="{E240850B-13DC-EE4B-9714-4ACDC2274809}" srcOrd="0" destOrd="0" presId="urn:microsoft.com/office/officeart/2009/3/layout/RandomtoResultProcess"/>
    <dgm:cxn modelId="{BD89BC94-1DBD-2945-BF29-8C11174D4DFA}" srcId="{A5BD280D-138B-4947-892F-75DC53EF86B0}" destId="{2A55CB29-906A-7642-8194-66D023F1FE18}" srcOrd="0" destOrd="0" parTransId="{0207606B-392F-5641-8A67-4AA219520010}" sibTransId="{8B4785A6-4BB0-A242-948E-4A3DCF045F17}"/>
    <dgm:cxn modelId="{F6B51ACB-C858-A84D-BBA0-E8B52BD767B0}" type="presOf" srcId="{2A55CB29-906A-7642-8194-66D023F1FE18}" destId="{9FFF0E4A-5642-F640-BBEF-D2C0B5BB5EC4}" srcOrd="0" destOrd="0" presId="urn:microsoft.com/office/officeart/2009/3/layout/RandomtoResultProcess"/>
    <dgm:cxn modelId="{9DCDF15F-B806-B14C-87D2-ED5FDCFEA322}" srcId="{CB3118EF-BD2F-F441-8107-5F5A3FBA0055}" destId="{74991CA1-AC23-CB49-8C1E-583D55F11D33}" srcOrd="0" destOrd="0" parTransId="{BEBDE49F-8324-7D43-A171-F9AF8AF83431}" sibTransId="{0EAE5EB1-FD90-3141-9B3B-537A06210E4F}"/>
    <dgm:cxn modelId="{3498A49A-3573-114E-8E74-D2A288831BAC}" type="presOf" srcId="{5AD41C3C-0670-9540-96E8-577CB9BB7B70}" destId="{A1550D8C-4D32-2D43-A059-02279FC01409}" srcOrd="0" destOrd="0" presId="urn:microsoft.com/office/officeart/2009/3/layout/RandomtoResultProcess"/>
    <dgm:cxn modelId="{0DB4F357-51E0-7749-8F74-9074ED90B3ED}" type="presOf" srcId="{74991CA1-AC23-CB49-8C1E-583D55F11D33}" destId="{33A92FCB-54D5-284E-8B17-24937BD7F11C}" srcOrd="0" destOrd="0" presId="urn:microsoft.com/office/officeart/2009/3/layout/RandomtoResultProcess"/>
    <dgm:cxn modelId="{9BA1175E-E9D1-D24C-98CC-5180E1BA445E}" type="presOf" srcId="{A5BD280D-138B-4947-892F-75DC53EF86B0}" destId="{C99C186B-EFCC-B147-B8C2-81D31A4A3214}" srcOrd="0" destOrd="0" presId="urn:microsoft.com/office/officeart/2009/3/layout/RandomtoResultProcess"/>
    <dgm:cxn modelId="{BC57AD36-BE68-6C41-A2F5-404A800275F2}" srcId="{CB3118EF-BD2F-F441-8107-5F5A3FBA0055}" destId="{09F152BE-F292-474B-9D12-527CFC62C4DD}" srcOrd="3" destOrd="0" parTransId="{2ED4B0CA-6CC4-8148-91FE-2749C83C8AEC}" sibTransId="{A8CDEB52-E46F-9040-A984-0A6E6A564E6F}"/>
    <dgm:cxn modelId="{F80AA7BF-2A9D-004B-A9E9-8EC6B08A729F}" srcId="{CB3118EF-BD2F-F441-8107-5F5A3FBA0055}" destId="{A5BD280D-138B-4947-892F-75DC53EF86B0}" srcOrd="1" destOrd="0" parTransId="{E4390864-0C34-DB43-8C23-5DF2DA4397FA}" sibTransId="{1BEFA2EC-70CD-DA4A-A935-54E90CCE4161}"/>
    <dgm:cxn modelId="{4D509F5A-D2E9-6F42-BBA6-8CAEE98E7646}" type="presOf" srcId="{09F152BE-F292-474B-9D12-527CFC62C4DD}" destId="{26C6FE84-D3EA-1440-B554-AB5DAF1852BF}" srcOrd="0" destOrd="0" presId="urn:microsoft.com/office/officeart/2009/3/layout/RandomtoResultProcess"/>
    <dgm:cxn modelId="{32C64B17-9B8B-2D40-BBE0-F71D7DE4D060}" srcId="{CB3118EF-BD2F-F441-8107-5F5A3FBA0055}" destId="{5AD41C3C-0670-9540-96E8-577CB9BB7B70}" srcOrd="2" destOrd="0" parTransId="{BEE25171-1431-364C-BA6B-925878817BD3}" sibTransId="{C5973134-583D-9445-8D6D-43E7383DC0A3}"/>
    <dgm:cxn modelId="{A45D6D57-B690-ED47-9A6E-7616DA3A38EB}" type="presParOf" srcId="{E240850B-13DC-EE4B-9714-4ACDC2274809}" destId="{D7357FD4-430E-6145-8640-BFD9AFF170D9}" srcOrd="0" destOrd="0" presId="urn:microsoft.com/office/officeart/2009/3/layout/RandomtoResultProcess"/>
    <dgm:cxn modelId="{CEF01ECB-C526-1046-9737-2D51ED78866F}" type="presParOf" srcId="{D7357FD4-430E-6145-8640-BFD9AFF170D9}" destId="{33A92FCB-54D5-284E-8B17-24937BD7F11C}" srcOrd="0" destOrd="0" presId="urn:microsoft.com/office/officeart/2009/3/layout/RandomtoResultProcess"/>
    <dgm:cxn modelId="{30746B73-3547-F14C-AFA9-620369E76F3F}" type="presParOf" srcId="{D7357FD4-430E-6145-8640-BFD9AFF170D9}" destId="{2D538C34-E4CB-5C40-8B17-2FF0B5A59847}" srcOrd="1" destOrd="0" presId="urn:microsoft.com/office/officeart/2009/3/layout/RandomtoResultProcess"/>
    <dgm:cxn modelId="{4D3CB10A-FF47-5740-9E50-102BFA3E752F}" type="presParOf" srcId="{D7357FD4-430E-6145-8640-BFD9AFF170D9}" destId="{F62BF4DA-38CA-9A4A-B4BB-49950ED053E5}" srcOrd="2" destOrd="0" presId="urn:microsoft.com/office/officeart/2009/3/layout/RandomtoResultProcess"/>
    <dgm:cxn modelId="{59CEE9BD-DE35-A24B-87E2-7FD5676EEEB6}" type="presParOf" srcId="{D7357FD4-430E-6145-8640-BFD9AFF170D9}" destId="{8BA902BE-BF28-7744-8DD2-2647227A6DE1}" srcOrd="3" destOrd="0" presId="urn:microsoft.com/office/officeart/2009/3/layout/RandomtoResultProcess"/>
    <dgm:cxn modelId="{B12A052F-239B-664C-A138-480AED47672F}" type="presParOf" srcId="{D7357FD4-430E-6145-8640-BFD9AFF170D9}" destId="{BAFB8351-4F88-4549-8022-A8142E456116}" srcOrd="4" destOrd="0" presId="urn:microsoft.com/office/officeart/2009/3/layout/RandomtoResultProcess"/>
    <dgm:cxn modelId="{5A554842-180E-CC48-BC24-28430FC0AF71}" type="presParOf" srcId="{D7357FD4-430E-6145-8640-BFD9AFF170D9}" destId="{86E3C787-A85C-D94C-A7B3-EEF01118CD4A}" srcOrd="5" destOrd="0" presId="urn:microsoft.com/office/officeart/2009/3/layout/RandomtoResultProcess"/>
    <dgm:cxn modelId="{A5EAFCD8-C03C-B34D-A2C6-6BA682C37D04}" type="presParOf" srcId="{D7357FD4-430E-6145-8640-BFD9AFF170D9}" destId="{FBE94E14-026C-EE44-8CC2-9695BDCC536F}" srcOrd="6" destOrd="0" presId="urn:microsoft.com/office/officeart/2009/3/layout/RandomtoResultProcess"/>
    <dgm:cxn modelId="{83D3F12C-7008-EE4C-A3EE-15945D16B912}" type="presParOf" srcId="{D7357FD4-430E-6145-8640-BFD9AFF170D9}" destId="{1AD4B1C6-3A21-9B45-A485-E19F0D100A38}" srcOrd="7" destOrd="0" presId="urn:microsoft.com/office/officeart/2009/3/layout/RandomtoResultProcess"/>
    <dgm:cxn modelId="{3CD9064A-0046-864F-B038-C3A1A5BBCB4A}" type="presParOf" srcId="{D7357FD4-430E-6145-8640-BFD9AFF170D9}" destId="{6DA31774-A8E2-214E-8318-18134288BE50}" srcOrd="8" destOrd="0" presId="urn:microsoft.com/office/officeart/2009/3/layout/RandomtoResultProcess"/>
    <dgm:cxn modelId="{581EC9B4-5589-3440-B30C-79981A7573AF}" type="presParOf" srcId="{D7357FD4-430E-6145-8640-BFD9AFF170D9}" destId="{216CDD53-C666-E741-8938-A6CF666DB259}" srcOrd="9" destOrd="0" presId="urn:microsoft.com/office/officeart/2009/3/layout/RandomtoResultProcess"/>
    <dgm:cxn modelId="{3A06F307-2A5D-6849-A714-AA1C93580110}" type="presParOf" srcId="{D7357FD4-430E-6145-8640-BFD9AFF170D9}" destId="{01450793-3703-3C41-B56A-4D9D01367814}" srcOrd="10" destOrd="0" presId="urn:microsoft.com/office/officeart/2009/3/layout/RandomtoResultProcess"/>
    <dgm:cxn modelId="{21F7B006-9DBD-B746-BB9B-543829BE9715}" type="presParOf" srcId="{D7357FD4-430E-6145-8640-BFD9AFF170D9}" destId="{9981352B-5EF5-9F49-8E8B-6013F2FF776A}" srcOrd="11" destOrd="0" presId="urn:microsoft.com/office/officeart/2009/3/layout/RandomtoResultProcess"/>
    <dgm:cxn modelId="{9C513DC4-844E-5146-81DB-45E0B5A6BB21}" type="presParOf" srcId="{D7357FD4-430E-6145-8640-BFD9AFF170D9}" destId="{72652F55-73C2-E748-A7C8-3A1DA7B687F3}" srcOrd="12" destOrd="0" presId="urn:microsoft.com/office/officeart/2009/3/layout/RandomtoResultProcess"/>
    <dgm:cxn modelId="{918EE285-F2CC-8149-B9DD-D35889A255E2}" type="presParOf" srcId="{D7357FD4-430E-6145-8640-BFD9AFF170D9}" destId="{32EFEC6C-0446-7843-8AC5-3A1A8AC57350}" srcOrd="13" destOrd="0" presId="urn:microsoft.com/office/officeart/2009/3/layout/RandomtoResultProcess"/>
    <dgm:cxn modelId="{8E9A485C-F07A-C44A-A9C4-9C02FB660EB2}" type="presParOf" srcId="{D7357FD4-430E-6145-8640-BFD9AFF170D9}" destId="{7A4696CC-4318-8141-925B-32483D207E0E}" srcOrd="14" destOrd="0" presId="urn:microsoft.com/office/officeart/2009/3/layout/RandomtoResultProcess"/>
    <dgm:cxn modelId="{E2D1C886-FB13-B94C-9A05-BFEF2B3AFD44}" type="presParOf" srcId="{D7357FD4-430E-6145-8640-BFD9AFF170D9}" destId="{8C0F819F-4F46-3A49-AED3-AB837E5C7A98}" srcOrd="15" destOrd="0" presId="urn:microsoft.com/office/officeart/2009/3/layout/RandomtoResultProcess"/>
    <dgm:cxn modelId="{532CED5F-9A54-A143-A5E1-E4E3995C6742}" type="presParOf" srcId="{D7357FD4-430E-6145-8640-BFD9AFF170D9}" destId="{D0EAC948-B233-2340-8AFF-1247E3B06F51}" srcOrd="16" destOrd="0" presId="urn:microsoft.com/office/officeart/2009/3/layout/RandomtoResultProcess"/>
    <dgm:cxn modelId="{D9971F3E-723C-024F-9D92-FD13F4C90B46}" type="presParOf" srcId="{D7357FD4-430E-6145-8640-BFD9AFF170D9}" destId="{C2630CD4-7622-AF41-A2FA-BFFB7422A934}" srcOrd="17" destOrd="0" presId="urn:microsoft.com/office/officeart/2009/3/layout/RandomtoResultProcess"/>
    <dgm:cxn modelId="{FD775723-759D-EA43-83D2-F83F0740BD54}" type="presParOf" srcId="{D7357FD4-430E-6145-8640-BFD9AFF170D9}" destId="{580090C8-1BA6-4E4C-83DB-BD928A87C7A4}" srcOrd="18" destOrd="0" presId="urn:microsoft.com/office/officeart/2009/3/layout/RandomtoResultProcess"/>
    <dgm:cxn modelId="{B3F151AA-EED3-4749-B583-4360F855BC98}" type="presParOf" srcId="{E240850B-13DC-EE4B-9714-4ACDC2274809}" destId="{CABA5361-DE00-9948-8AE6-1548B4714A82}" srcOrd="1" destOrd="0" presId="urn:microsoft.com/office/officeart/2009/3/layout/RandomtoResultProcess"/>
    <dgm:cxn modelId="{0664279E-7B98-634B-903E-10384C882EEC}" type="presParOf" srcId="{CABA5361-DE00-9948-8AE6-1548B4714A82}" destId="{7BC35794-AD79-DB4D-8B89-C08A58119C1F}" srcOrd="0" destOrd="0" presId="urn:microsoft.com/office/officeart/2009/3/layout/RandomtoResultProcess"/>
    <dgm:cxn modelId="{D13D6364-7285-A345-B148-0CC441EFDE45}" type="presParOf" srcId="{CABA5361-DE00-9948-8AE6-1548B4714A82}" destId="{B8C6E2C3-D17C-2043-B71A-915C13411EB0}" srcOrd="1" destOrd="0" presId="urn:microsoft.com/office/officeart/2009/3/layout/RandomtoResultProcess"/>
    <dgm:cxn modelId="{1F017929-6C39-E344-8560-9C01165D07CB}" type="presParOf" srcId="{E240850B-13DC-EE4B-9714-4ACDC2274809}" destId="{8F93AB3F-98EB-4944-B026-05FA2CE0F89F}" srcOrd="2" destOrd="0" presId="urn:microsoft.com/office/officeart/2009/3/layout/RandomtoResultProcess"/>
    <dgm:cxn modelId="{80729626-70FA-CD49-B388-880F454957F7}" type="presParOf" srcId="{8F93AB3F-98EB-4944-B026-05FA2CE0F89F}" destId="{C99C186B-EFCC-B147-B8C2-81D31A4A3214}" srcOrd="0" destOrd="0" presId="urn:microsoft.com/office/officeart/2009/3/layout/RandomtoResultProcess"/>
    <dgm:cxn modelId="{A66CBF89-A14D-C244-8AFA-BA1ED42ABC79}" type="presParOf" srcId="{8F93AB3F-98EB-4944-B026-05FA2CE0F89F}" destId="{9FFF0E4A-5642-F640-BBEF-D2C0B5BB5EC4}" srcOrd="1" destOrd="0" presId="urn:microsoft.com/office/officeart/2009/3/layout/RandomtoResultProcess"/>
    <dgm:cxn modelId="{45D69B5B-0ADB-1C47-BC52-0464B64381F4}" type="presParOf" srcId="{8F93AB3F-98EB-4944-B026-05FA2CE0F89F}" destId="{F8881112-A1C4-E148-95B3-A652A0E0A008}" srcOrd="2" destOrd="0" presId="urn:microsoft.com/office/officeart/2009/3/layout/RandomtoResultProcess"/>
    <dgm:cxn modelId="{BC76D353-48B3-DE4B-A715-92E6FFFA73A2}" type="presParOf" srcId="{E240850B-13DC-EE4B-9714-4ACDC2274809}" destId="{368D0137-4055-4B4F-9C05-A803C11B73C0}" srcOrd="3" destOrd="0" presId="urn:microsoft.com/office/officeart/2009/3/layout/RandomtoResultProcess"/>
    <dgm:cxn modelId="{C8409033-C635-AD44-A5DB-C33D403205F3}" type="presParOf" srcId="{368D0137-4055-4B4F-9C05-A803C11B73C0}" destId="{9AF1281B-9625-D940-82BA-9D13EEE55428}" srcOrd="0" destOrd="0" presId="urn:microsoft.com/office/officeart/2009/3/layout/RandomtoResultProcess"/>
    <dgm:cxn modelId="{6A2B9646-0187-4744-916E-0B2C8C7B6DDC}" type="presParOf" srcId="{368D0137-4055-4B4F-9C05-A803C11B73C0}" destId="{25E9869F-87CB-0642-BEFF-D5FAE957225C}" srcOrd="1" destOrd="0" presId="urn:microsoft.com/office/officeart/2009/3/layout/RandomtoResultProcess"/>
    <dgm:cxn modelId="{95A7610F-3768-6346-9CA8-52759A9AA958}" type="presParOf" srcId="{E240850B-13DC-EE4B-9714-4ACDC2274809}" destId="{FF081A5A-FDA0-5A4E-BF34-5C63FDF5EC3E}" srcOrd="4" destOrd="0" presId="urn:microsoft.com/office/officeart/2009/3/layout/RandomtoResultProcess"/>
    <dgm:cxn modelId="{BBAE72C0-D3F6-9B4A-89BB-715C3C2A604B}" type="presParOf" srcId="{FF081A5A-FDA0-5A4E-BF34-5C63FDF5EC3E}" destId="{A1550D8C-4D32-2D43-A059-02279FC01409}" srcOrd="0" destOrd="0" presId="urn:microsoft.com/office/officeart/2009/3/layout/RandomtoResultProcess"/>
    <dgm:cxn modelId="{EB009C28-0D23-3F46-B9BA-EDD8004672C3}" type="presParOf" srcId="{FF081A5A-FDA0-5A4E-BF34-5C63FDF5EC3E}" destId="{6CE70E44-1A5C-0E46-A8D5-339F4043B4C7}" srcOrd="1" destOrd="0" presId="urn:microsoft.com/office/officeart/2009/3/layout/RandomtoResultProcess"/>
    <dgm:cxn modelId="{560B60C6-7546-8B4D-B541-2C812D49E399}" type="presParOf" srcId="{E240850B-13DC-EE4B-9714-4ACDC2274809}" destId="{F62EB6DA-0AA6-914F-A1B2-914BCE88ACBE}" srcOrd="5" destOrd="0" presId="urn:microsoft.com/office/officeart/2009/3/layout/RandomtoResultProcess"/>
    <dgm:cxn modelId="{598F52D6-80FD-394E-847F-FE350C25E4E4}" type="presParOf" srcId="{F62EB6DA-0AA6-914F-A1B2-914BCE88ACBE}" destId="{C4B05F5E-4581-8A40-9898-D89ABF902910}" srcOrd="0" destOrd="0" presId="urn:microsoft.com/office/officeart/2009/3/layout/RandomtoResultProcess"/>
    <dgm:cxn modelId="{EC94B8C5-D481-2148-A222-F9722092A3C1}" type="presParOf" srcId="{F62EB6DA-0AA6-914F-A1B2-914BCE88ACBE}" destId="{9FD9378F-3B2A-154B-92D7-BD065A1D3858}" srcOrd="1" destOrd="0" presId="urn:microsoft.com/office/officeart/2009/3/layout/RandomtoResultProcess"/>
    <dgm:cxn modelId="{2417F458-6073-B342-A694-0D0696E472B3}" type="presParOf" srcId="{E240850B-13DC-EE4B-9714-4ACDC2274809}" destId="{40AB9F81-4CDE-B740-A64B-2239E5DD3331}" srcOrd="6" destOrd="0" presId="urn:microsoft.com/office/officeart/2009/3/layout/RandomtoResultProcess"/>
    <dgm:cxn modelId="{1B1D2394-41A9-D846-989C-2833C8776C45}" type="presParOf" srcId="{40AB9F81-4CDE-B740-A64B-2239E5DD3331}" destId="{26C6FE84-D3EA-1440-B554-AB5DAF1852BF}" srcOrd="0" destOrd="0" presId="urn:microsoft.com/office/officeart/2009/3/layout/RandomtoResultProcess"/>
    <dgm:cxn modelId="{427F7909-6595-0F4F-8A27-29777E7AF295}" type="presParOf" srcId="{40AB9F81-4CDE-B740-A64B-2239E5DD3331}" destId="{889E36E5-E116-BE41-A83D-176E2101E213}" srcOrd="1" destOrd="0" presId="urn:microsoft.com/office/officeart/2009/3/layout/RandomtoResult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E6B129-6C81-DD42-BAD4-32F6FA2746E9}" type="doc">
      <dgm:prSet loTypeId="urn:microsoft.com/office/officeart/2005/8/layout/hierarchy2" loCatId="" qsTypeId="urn:microsoft.com/office/officeart/2005/8/quickstyle/simple4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B66B0B8B-E5BD-6B42-A640-2CEBA196C689}">
      <dgm:prSet phldrT="[Text]" custT="1"/>
      <dgm:spPr/>
      <dgm:t>
        <a:bodyPr/>
        <a:lstStyle/>
        <a:p>
          <a:pPr>
            <a:lnSpc>
              <a:spcPct val="90000"/>
            </a:lnSpc>
          </a:pPr>
          <a:endParaRPr lang="en-GB" sz="2000" dirty="0"/>
        </a:p>
        <a:p>
          <a:pPr>
            <a:lnSpc>
              <a:spcPct val="100000"/>
            </a:lnSpc>
          </a:pPr>
          <a:r>
            <a:rPr lang="en-GB" sz="2000" b="1" dirty="0"/>
            <a:t>Five Techniques </a:t>
          </a:r>
        </a:p>
        <a:p>
          <a:pPr>
            <a:lnSpc>
              <a:spcPct val="100000"/>
            </a:lnSpc>
          </a:pPr>
          <a:r>
            <a:rPr lang="en-GB" sz="2000" b="1" dirty="0"/>
            <a:t>for </a:t>
          </a:r>
        </a:p>
        <a:p>
          <a:pPr>
            <a:lnSpc>
              <a:spcPct val="100000"/>
            </a:lnSpc>
          </a:pPr>
          <a:r>
            <a:rPr lang="en-GB" sz="2000" b="1" dirty="0"/>
            <a:t>Critical </a:t>
          </a:r>
        </a:p>
        <a:p>
          <a:pPr>
            <a:lnSpc>
              <a:spcPct val="100000"/>
            </a:lnSpc>
          </a:pPr>
          <a:r>
            <a:rPr lang="en-GB" sz="2000" b="1" dirty="0"/>
            <a:t>Thinking </a:t>
          </a:r>
        </a:p>
        <a:p>
          <a:pPr>
            <a:lnSpc>
              <a:spcPct val="90000"/>
            </a:lnSpc>
          </a:pPr>
          <a:endParaRPr lang="en-GB" sz="700" dirty="0"/>
        </a:p>
      </dgm:t>
    </dgm:pt>
    <dgm:pt modelId="{8887F5DE-2DEF-7341-A4C9-1B6890DDE616}" type="parTrans" cxnId="{4F9D89E2-7CE7-8048-BF44-10A95FB7B18E}">
      <dgm:prSet/>
      <dgm:spPr/>
      <dgm:t>
        <a:bodyPr/>
        <a:lstStyle/>
        <a:p>
          <a:endParaRPr lang="en-GB"/>
        </a:p>
      </dgm:t>
    </dgm:pt>
    <dgm:pt modelId="{7177E7AF-A5C5-5F4E-8CB1-3CF01CE6F7DC}" type="sibTrans" cxnId="{4F9D89E2-7CE7-8048-BF44-10A95FB7B18E}">
      <dgm:prSet/>
      <dgm:spPr/>
      <dgm:t>
        <a:bodyPr/>
        <a:lstStyle/>
        <a:p>
          <a:endParaRPr lang="en-GB"/>
        </a:p>
      </dgm:t>
    </dgm:pt>
    <dgm:pt modelId="{327D6655-6396-424A-A516-E548B4518BB7}">
      <dgm:prSet/>
      <dgm:spPr/>
      <dgm:t>
        <a:bodyPr/>
        <a:lstStyle/>
        <a:p>
          <a:r>
            <a:rPr lang="en-GB"/>
            <a:t>1. Learning to understand and evaluate reasoning</a:t>
          </a:r>
        </a:p>
      </dgm:t>
    </dgm:pt>
    <dgm:pt modelId="{D2B18173-AA55-D04A-8BA9-48647A75549C}" type="parTrans" cxnId="{AADC0C0E-DA5B-9848-803C-D18472535A29}">
      <dgm:prSet/>
      <dgm:spPr/>
      <dgm:t>
        <a:bodyPr/>
        <a:lstStyle/>
        <a:p>
          <a:endParaRPr lang="en-GB"/>
        </a:p>
      </dgm:t>
    </dgm:pt>
    <dgm:pt modelId="{2FFFE171-6C65-EC4E-A498-D8D2C49D2C85}" type="sibTrans" cxnId="{AADC0C0E-DA5B-9848-803C-D18472535A29}">
      <dgm:prSet/>
      <dgm:spPr/>
      <dgm:t>
        <a:bodyPr/>
        <a:lstStyle/>
        <a:p>
          <a:endParaRPr lang="en-GB"/>
        </a:p>
      </dgm:t>
    </dgm:pt>
    <dgm:pt modelId="{BF7A60DE-107F-814D-9A5B-801EB02C9B40}">
      <dgm:prSet/>
      <dgm:spPr/>
      <dgm:t>
        <a:bodyPr/>
        <a:lstStyle/>
        <a:p>
          <a:r>
            <a:rPr lang="en-GB" dirty="0"/>
            <a:t>2. Learning to understand &amp; to evaluate evidence</a:t>
          </a:r>
        </a:p>
      </dgm:t>
    </dgm:pt>
    <dgm:pt modelId="{BA2B39A8-E90E-864E-B8C9-7FA9DCD85A54}" type="parTrans" cxnId="{DE51A831-D46D-514C-86BC-039DEF79A9FF}">
      <dgm:prSet/>
      <dgm:spPr/>
      <dgm:t>
        <a:bodyPr/>
        <a:lstStyle/>
        <a:p>
          <a:endParaRPr lang="en-GB"/>
        </a:p>
      </dgm:t>
    </dgm:pt>
    <dgm:pt modelId="{B7F4A608-2791-B441-BA57-F6C1906D18E8}" type="sibTrans" cxnId="{DE51A831-D46D-514C-86BC-039DEF79A9FF}">
      <dgm:prSet/>
      <dgm:spPr/>
      <dgm:t>
        <a:bodyPr/>
        <a:lstStyle/>
        <a:p>
          <a:endParaRPr lang="en-GB"/>
        </a:p>
      </dgm:t>
    </dgm:pt>
    <dgm:pt modelId="{7E83FEE2-766B-DF47-AC82-628062640C46}">
      <dgm:prSet/>
      <dgm:spPr/>
      <dgm:t>
        <a:bodyPr/>
        <a:lstStyle/>
        <a:p>
          <a:r>
            <a:rPr lang="en-GB" dirty="0"/>
            <a:t>3. Learning to understand and account for bias</a:t>
          </a:r>
        </a:p>
      </dgm:t>
    </dgm:pt>
    <dgm:pt modelId="{82AFE88C-B4C2-9C42-9C6C-D5DD97464431}" type="parTrans" cxnId="{5B52E49F-87A7-664D-B8C4-561157896C88}">
      <dgm:prSet/>
      <dgm:spPr/>
      <dgm:t>
        <a:bodyPr/>
        <a:lstStyle/>
        <a:p>
          <a:endParaRPr lang="en-GB"/>
        </a:p>
      </dgm:t>
    </dgm:pt>
    <dgm:pt modelId="{B3C17DCE-05CE-244C-A8A4-A7C2794CE76C}" type="sibTrans" cxnId="{5B52E49F-87A7-664D-B8C4-561157896C88}">
      <dgm:prSet/>
      <dgm:spPr/>
      <dgm:t>
        <a:bodyPr/>
        <a:lstStyle/>
        <a:p>
          <a:endParaRPr lang="en-GB"/>
        </a:p>
      </dgm:t>
    </dgm:pt>
    <dgm:pt modelId="{0E6BF2E3-E1AD-E942-8794-71F93665AA6F}">
      <dgm:prSet/>
      <dgm:spPr/>
      <dgm:t>
        <a:bodyPr/>
        <a:lstStyle/>
        <a:p>
          <a:r>
            <a:rPr lang="en-GB" dirty="0"/>
            <a:t>4. Becoming a critically engaged user of technology </a:t>
          </a:r>
        </a:p>
      </dgm:t>
    </dgm:pt>
    <dgm:pt modelId="{94EB1544-A689-7F4B-A053-D040DD2FFBC8}" type="parTrans" cxnId="{D91E54DD-5B3E-474E-AD68-054236952834}">
      <dgm:prSet/>
      <dgm:spPr/>
      <dgm:t>
        <a:bodyPr/>
        <a:lstStyle/>
        <a:p>
          <a:endParaRPr lang="en-GB"/>
        </a:p>
      </dgm:t>
    </dgm:pt>
    <dgm:pt modelId="{A78B72CC-2E79-1948-804F-28C307BF7CAE}" type="sibTrans" cxnId="{D91E54DD-5B3E-474E-AD68-054236952834}">
      <dgm:prSet/>
      <dgm:spPr/>
      <dgm:t>
        <a:bodyPr/>
        <a:lstStyle/>
        <a:p>
          <a:endParaRPr lang="en-GB"/>
        </a:p>
      </dgm:t>
    </dgm:pt>
    <dgm:pt modelId="{819FC634-609F-2449-BE3B-A7248D989BE9}">
      <dgm:prSet/>
      <dgm:spPr/>
      <dgm:t>
        <a:bodyPr/>
        <a:lstStyle/>
        <a:p>
          <a:r>
            <a:rPr lang="en-GB" dirty="0"/>
            <a:t>5. Developing a clear, confident approach to reading and writing</a:t>
          </a:r>
        </a:p>
      </dgm:t>
    </dgm:pt>
    <dgm:pt modelId="{58799422-A42C-5848-AEAD-62F898329C54}" type="parTrans" cxnId="{84573833-B8F7-464F-B0E8-CE572B8DBCC6}">
      <dgm:prSet/>
      <dgm:spPr/>
      <dgm:t>
        <a:bodyPr/>
        <a:lstStyle/>
        <a:p>
          <a:endParaRPr lang="en-GB"/>
        </a:p>
      </dgm:t>
    </dgm:pt>
    <dgm:pt modelId="{CAE62C3A-A31D-4F4A-9BDF-588F67A3CDDE}" type="sibTrans" cxnId="{84573833-B8F7-464F-B0E8-CE572B8DBCC6}">
      <dgm:prSet/>
      <dgm:spPr/>
      <dgm:t>
        <a:bodyPr/>
        <a:lstStyle/>
        <a:p>
          <a:endParaRPr lang="en-GB"/>
        </a:p>
      </dgm:t>
    </dgm:pt>
    <dgm:pt modelId="{0015B89E-FA5F-3C40-9EC0-A0E085D01445}" type="pres">
      <dgm:prSet presAssocID="{4FE6B129-6C81-DD42-BAD4-32F6FA2746E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EFBDE06-BA0A-D94B-A97E-5062C5976579}" type="pres">
      <dgm:prSet presAssocID="{B66B0B8B-E5BD-6B42-A640-2CEBA196C689}" presName="root1" presStyleCnt="0"/>
      <dgm:spPr/>
    </dgm:pt>
    <dgm:pt modelId="{1DF3C3D5-4EE5-AF40-84CC-3B6A7349578D}" type="pres">
      <dgm:prSet presAssocID="{B66B0B8B-E5BD-6B42-A640-2CEBA196C689}" presName="LevelOneTextNode" presStyleLbl="node0" presStyleIdx="0" presStyleCnt="1" custScaleX="125675" custScaleY="251587" custLinFactNeighborX="-1453" custLinFactNeighborY="-145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5D04AC7-7C76-5744-B345-4A1AD82C7223}" type="pres">
      <dgm:prSet presAssocID="{B66B0B8B-E5BD-6B42-A640-2CEBA196C689}" presName="level2hierChild" presStyleCnt="0"/>
      <dgm:spPr/>
    </dgm:pt>
    <dgm:pt modelId="{76DF6213-F210-FA4B-995C-0E5109484B8C}" type="pres">
      <dgm:prSet presAssocID="{D2B18173-AA55-D04A-8BA9-48647A75549C}" presName="conn2-1" presStyleLbl="parChTrans1D2" presStyleIdx="0" presStyleCnt="5"/>
      <dgm:spPr/>
      <dgm:t>
        <a:bodyPr/>
        <a:lstStyle/>
        <a:p>
          <a:endParaRPr lang="en-US"/>
        </a:p>
      </dgm:t>
    </dgm:pt>
    <dgm:pt modelId="{52B5C536-78BB-C048-BA6A-FE91B6D6064D}" type="pres">
      <dgm:prSet presAssocID="{D2B18173-AA55-D04A-8BA9-48647A75549C}" presName="connTx" presStyleLbl="parChTrans1D2" presStyleIdx="0" presStyleCnt="5"/>
      <dgm:spPr/>
      <dgm:t>
        <a:bodyPr/>
        <a:lstStyle/>
        <a:p>
          <a:endParaRPr lang="en-US"/>
        </a:p>
      </dgm:t>
    </dgm:pt>
    <dgm:pt modelId="{D317AE19-A62E-1848-A11B-C48CD1369DE5}" type="pres">
      <dgm:prSet presAssocID="{327D6655-6396-424A-A516-E548B4518BB7}" presName="root2" presStyleCnt="0"/>
      <dgm:spPr/>
    </dgm:pt>
    <dgm:pt modelId="{26867F5B-776B-4149-AF13-3EDF40EFDD44}" type="pres">
      <dgm:prSet presAssocID="{327D6655-6396-424A-A516-E548B4518BB7}" presName="LevelTwoTextNode" presStyleLbl="node2" presStyleIdx="0" presStyleCnt="5" custScaleX="98289" custScaleY="99964" custLinFactNeighborX="4634" custLinFactNeighborY="-3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A631EC7-4320-7942-A479-078EF22D8925}" type="pres">
      <dgm:prSet presAssocID="{327D6655-6396-424A-A516-E548B4518BB7}" presName="level3hierChild" presStyleCnt="0"/>
      <dgm:spPr/>
    </dgm:pt>
    <dgm:pt modelId="{32BD4C60-7DAA-EB47-9A96-94CFB315E5E5}" type="pres">
      <dgm:prSet presAssocID="{BA2B39A8-E90E-864E-B8C9-7FA9DCD85A54}" presName="conn2-1" presStyleLbl="parChTrans1D2" presStyleIdx="1" presStyleCnt="5"/>
      <dgm:spPr/>
      <dgm:t>
        <a:bodyPr/>
        <a:lstStyle/>
        <a:p>
          <a:endParaRPr lang="en-US"/>
        </a:p>
      </dgm:t>
    </dgm:pt>
    <dgm:pt modelId="{FE99AFEF-5CBE-6345-B331-0E1A0A27CC9A}" type="pres">
      <dgm:prSet presAssocID="{BA2B39A8-E90E-864E-B8C9-7FA9DCD85A54}" presName="connTx" presStyleLbl="parChTrans1D2" presStyleIdx="1" presStyleCnt="5"/>
      <dgm:spPr/>
      <dgm:t>
        <a:bodyPr/>
        <a:lstStyle/>
        <a:p>
          <a:endParaRPr lang="en-US"/>
        </a:p>
      </dgm:t>
    </dgm:pt>
    <dgm:pt modelId="{AE323C2F-41B7-524F-AED7-3B1917BFFB2B}" type="pres">
      <dgm:prSet presAssocID="{BF7A60DE-107F-814D-9A5B-801EB02C9B40}" presName="root2" presStyleCnt="0"/>
      <dgm:spPr/>
    </dgm:pt>
    <dgm:pt modelId="{7833756F-14C3-274A-8EB2-3A237336195E}" type="pres">
      <dgm:prSet presAssocID="{BF7A60DE-107F-814D-9A5B-801EB02C9B4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301F67E-C04B-194C-83E8-BDC8981ECADC}" type="pres">
      <dgm:prSet presAssocID="{BF7A60DE-107F-814D-9A5B-801EB02C9B40}" presName="level3hierChild" presStyleCnt="0"/>
      <dgm:spPr/>
    </dgm:pt>
    <dgm:pt modelId="{4A3B285A-6BA8-F843-8FEE-13030F1A2BB0}" type="pres">
      <dgm:prSet presAssocID="{82AFE88C-B4C2-9C42-9C6C-D5DD97464431}" presName="conn2-1" presStyleLbl="parChTrans1D2" presStyleIdx="2" presStyleCnt="5"/>
      <dgm:spPr/>
      <dgm:t>
        <a:bodyPr/>
        <a:lstStyle/>
        <a:p>
          <a:endParaRPr lang="en-US"/>
        </a:p>
      </dgm:t>
    </dgm:pt>
    <dgm:pt modelId="{9FC3E83B-43DC-204E-8001-95EE1016E6B1}" type="pres">
      <dgm:prSet presAssocID="{82AFE88C-B4C2-9C42-9C6C-D5DD97464431}" presName="connTx" presStyleLbl="parChTrans1D2" presStyleIdx="2" presStyleCnt="5"/>
      <dgm:spPr/>
      <dgm:t>
        <a:bodyPr/>
        <a:lstStyle/>
        <a:p>
          <a:endParaRPr lang="en-US"/>
        </a:p>
      </dgm:t>
    </dgm:pt>
    <dgm:pt modelId="{AD336ED1-B655-494B-978E-028CF18D862C}" type="pres">
      <dgm:prSet presAssocID="{7E83FEE2-766B-DF47-AC82-628062640C46}" presName="root2" presStyleCnt="0"/>
      <dgm:spPr/>
    </dgm:pt>
    <dgm:pt modelId="{53360266-19C3-BC41-85C3-22A17B20CFFD}" type="pres">
      <dgm:prSet presAssocID="{7E83FEE2-766B-DF47-AC82-628062640C46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568D772-D15D-7A49-AE0E-ABB0C1566AC0}" type="pres">
      <dgm:prSet presAssocID="{7E83FEE2-766B-DF47-AC82-628062640C46}" presName="level3hierChild" presStyleCnt="0"/>
      <dgm:spPr/>
    </dgm:pt>
    <dgm:pt modelId="{57D00661-A67C-B148-9133-C5A4E9FFC54B}" type="pres">
      <dgm:prSet presAssocID="{94EB1544-A689-7F4B-A053-D040DD2FFBC8}" presName="conn2-1" presStyleLbl="parChTrans1D2" presStyleIdx="3" presStyleCnt="5"/>
      <dgm:spPr/>
      <dgm:t>
        <a:bodyPr/>
        <a:lstStyle/>
        <a:p>
          <a:endParaRPr lang="en-US"/>
        </a:p>
      </dgm:t>
    </dgm:pt>
    <dgm:pt modelId="{EBA0D0BF-C585-4E46-9DDD-FB7075950879}" type="pres">
      <dgm:prSet presAssocID="{94EB1544-A689-7F4B-A053-D040DD2FFBC8}" presName="connTx" presStyleLbl="parChTrans1D2" presStyleIdx="3" presStyleCnt="5"/>
      <dgm:spPr/>
      <dgm:t>
        <a:bodyPr/>
        <a:lstStyle/>
        <a:p>
          <a:endParaRPr lang="en-US"/>
        </a:p>
      </dgm:t>
    </dgm:pt>
    <dgm:pt modelId="{4DCBC302-33B1-3646-84EA-FC36D998CBEB}" type="pres">
      <dgm:prSet presAssocID="{0E6BF2E3-E1AD-E942-8794-71F93665AA6F}" presName="root2" presStyleCnt="0"/>
      <dgm:spPr/>
    </dgm:pt>
    <dgm:pt modelId="{68104B6C-E168-0E48-B59B-56299693AFCB}" type="pres">
      <dgm:prSet presAssocID="{0E6BF2E3-E1AD-E942-8794-71F93665AA6F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7E0760D-5837-B94C-A172-61BD5F55F3CC}" type="pres">
      <dgm:prSet presAssocID="{0E6BF2E3-E1AD-E942-8794-71F93665AA6F}" presName="level3hierChild" presStyleCnt="0"/>
      <dgm:spPr/>
    </dgm:pt>
    <dgm:pt modelId="{770A332F-0140-8644-AA6C-F16E62702D4C}" type="pres">
      <dgm:prSet presAssocID="{58799422-A42C-5848-AEAD-62F898329C54}" presName="conn2-1" presStyleLbl="parChTrans1D2" presStyleIdx="4" presStyleCnt="5"/>
      <dgm:spPr/>
      <dgm:t>
        <a:bodyPr/>
        <a:lstStyle/>
        <a:p>
          <a:endParaRPr lang="en-US"/>
        </a:p>
      </dgm:t>
    </dgm:pt>
    <dgm:pt modelId="{76605DB7-63AE-2343-A170-C6B7144F0165}" type="pres">
      <dgm:prSet presAssocID="{58799422-A42C-5848-AEAD-62F898329C54}" presName="connTx" presStyleLbl="parChTrans1D2" presStyleIdx="4" presStyleCnt="5"/>
      <dgm:spPr/>
      <dgm:t>
        <a:bodyPr/>
        <a:lstStyle/>
        <a:p>
          <a:endParaRPr lang="en-US"/>
        </a:p>
      </dgm:t>
    </dgm:pt>
    <dgm:pt modelId="{8D4173C1-4454-1F49-BA5C-8D1F794D4C99}" type="pres">
      <dgm:prSet presAssocID="{819FC634-609F-2449-BE3B-A7248D989BE9}" presName="root2" presStyleCnt="0"/>
      <dgm:spPr/>
    </dgm:pt>
    <dgm:pt modelId="{F65A9A05-E879-7542-9400-68231B8196C8}" type="pres">
      <dgm:prSet presAssocID="{819FC634-609F-2449-BE3B-A7248D989BE9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5FF0E1-17F6-EF42-9F4C-7062FF67F818}" type="pres">
      <dgm:prSet presAssocID="{819FC634-609F-2449-BE3B-A7248D989BE9}" presName="level3hierChild" presStyleCnt="0"/>
      <dgm:spPr/>
    </dgm:pt>
  </dgm:ptLst>
  <dgm:cxnLst>
    <dgm:cxn modelId="{BC413645-696A-7847-9230-17B6F0FEDCDC}" type="presOf" srcId="{BA2B39A8-E90E-864E-B8C9-7FA9DCD85A54}" destId="{FE99AFEF-5CBE-6345-B331-0E1A0A27CC9A}" srcOrd="1" destOrd="0" presId="urn:microsoft.com/office/officeart/2005/8/layout/hierarchy2"/>
    <dgm:cxn modelId="{17741B01-2B13-D04C-9DF4-FF8D59E9D71C}" type="presOf" srcId="{58799422-A42C-5848-AEAD-62F898329C54}" destId="{770A332F-0140-8644-AA6C-F16E62702D4C}" srcOrd="0" destOrd="0" presId="urn:microsoft.com/office/officeart/2005/8/layout/hierarchy2"/>
    <dgm:cxn modelId="{7F4A7F5E-3439-5A44-8F36-2BB30B46B66E}" type="presOf" srcId="{D2B18173-AA55-D04A-8BA9-48647A75549C}" destId="{52B5C536-78BB-C048-BA6A-FE91B6D6064D}" srcOrd="1" destOrd="0" presId="urn:microsoft.com/office/officeart/2005/8/layout/hierarchy2"/>
    <dgm:cxn modelId="{5B52E49F-87A7-664D-B8C4-561157896C88}" srcId="{B66B0B8B-E5BD-6B42-A640-2CEBA196C689}" destId="{7E83FEE2-766B-DF47-AC82-628062640C46}" srcOrd="2" destOrd="0" parTransId="{82AFE88C-B4C2-9C42-9C6C-D5DD97464431}" sibTransId="{B3C17DCE-05CE-244C-A8A4-A7C2794CE76C}"/>
    <dgm:cxn modelId="{84573833-B8F7-464F-B0E8-CE572B8DBCC6}" srcId="{B66B0B8B-E5BD-6B42-A640-2CEBA196C689}" destId="{819FC634-609F-2449-BE3B-A7248D989BE9}" srcOrd="4" destOrd="0" parTransId="{58799422-A42C-5848-AEAD-62F898329C54}" sibTransId="{CAE62C3A-A31D-4F4A-9BDF-588F67A3CDDE}"/>
    <dgm:cxn modelId="{BED53774-C975-BD45-8FF2-83A3E27281CD}" type="presOf" srcId="{94EB1544-A689-7F4B-A053-D040DD2FFBC8}" destId="{EBA0D0BF-C585-4E46-9DDD-FB7075950879}" srcOrd="1" destOrd="0" presId="urn:microsoft.com/office/officeart/2005/8/layout/hierarchy2"/>
    <dgm:cxn modelId="{E895650F-0F90-E84D-A8DE-3D00DB73DA15}" type="presOf" srcId="{B66B0B8B-E5BD-6B42-A640-2CEBA196C689}" destId="{1DF3C3D5-4EE5-AF40-84CC-3B6A7349578D}" srcOrd="0" destOrd="0" presId="urn:microsoft.com/office/officeart/2005/8/layout/hierarchy2"/>
    <dgm:cxn modelId="{DE51A831-D46D-514C-86BC-039DEF79A9FF}" srcId="{B66B0B8B-E5BD-6B42-A640-2CEBA196C689}" destId="{BF7A60DE-107F-814D-9A5B-801EB02C9B40}" srcOrd="1" destOrd="0" parTransId="{BA2B39A8-E90E-864E-B8C9-7FA9DCD85A54}" sibTransId="{B7F4A608-2791-B441-BA57-F6C1906D18E8}"/>
    <dgm:cxn modelId="{E7DE5E0E-F941-6040-9774-F3A49D3EBD56}" type="presOf" srcId="{0E6BF2E3-E1AD-E942-8794-71F93665AA6F}" destId="{68104B6C-E168-0E48-B59B-56299693AFCB}" srcOrd="0" destOrd="0" presId="urn:microsoft.com/office/officeart/2005/8/layout/hierarchy2"/>
    <dgm:cxn modelId="{C50805D1-7A7A-704F-A5B9-176DF0D5E601}" type="presOf" srcId="{82AFE88C-B4C2-9C42-9C6C-D5DD97464431}" destId="{9FC3E83B-43DC-204E-8001-95EE1016E6B1}" srcOrd="1" destOrd="0" presId="urn:microsoft.com/office/officeart/2005/8/layout/hierarchy2"/>
    <dgm:cxn modelId="{1410F3DA-59FB-924B-847C-CAC2CC5D062B}" type="presOf" srcId="{4FE6B129-6C81-DD42-BAD4-32F6FA2746E9}" destId="{0015B89E-FA5F-3C40-9EC0-A0E085D01445}" srcOrd="0" destOrd="0" presId="urn:microsoft.com/office/officeart/2005/8/layout/hierarchy2"/>
    <dgm:cxn modelId="{7FB919FF-2D6D-4B46-8139-BFF531B421EC}" type="presOf" srcId="{58799422-A42C-5848-AEAD-62F898329C54}" destId="{76605DB7-63AE-2343-A170-C6B7144F0165}" srcOrd="1" destOrd="0" presId="urn:microsoft.com/office/officeart/2005/8/layout/hierarchy2"/>
    <dgm:cxn modelId="{4F9D89E2-7CE7-8048-BF44-10A95FB7B18E}" srcId="{4FE6B129-6C81-DD42-BAD4-32F6FA2746E9}" destId="{B66B0B8B-E5BD-6B42-A640-2CEBA196C689}" srcOrd="0" destOrd="0" parTransId="{8887F5DE-2DEF-7341-A4C9-1B6890DDE616}" sibTransId="{7177E7AF-A5C5-5F4E-8CB1-3CF01CE6F7DC}"/>
    <dgm:cxn modelId="{D91E54DD-5B3E-474E-AD68-054236952834}" srcId="{B66B0B8B-E5BD-6B42-A640-2CEBA196C689}" destId="{0E6BF2E3-E1AD-E942-8794-71F93665AA6F}" srcOrd="3" destOrd="0" parTransId="{94EB1544-A689-7F4B-A053-D040DD2FFBC8}" sibTransId="{A78B72CC-2E79-1948-804F-28C307BF7CAE}"/>
    <dgm:cxn modelId="{BC8AE2A6-F21F-B74A-9C20-357132082D5F}" type="presOf" srcId="{D2B18173-AA55-D04A-8BA9-48647A75549C}" destId="{76DF6213-F210-FA4B-995C-0E5109484B8C}" srcOrd="0" destOrd="0" presId="urn:microsoft.com/office/officeart/2005/8/layout/hierarchy2"/>
    <dgm:cxn modelId="{E4183B74-26A7-4E4F-AC5D-C392FBA30010}" type="presOf" srcId="{BF7A60DE-107F-814D-9A5B-801EB02C9B40}" destId="{7833756F-14C3-274A-8EB2-3A237336195E}" srcOrd="0" destOrd="0" presId="urn:microsoft.com/office/officeart/2005/8/layout/hierarchy2"/>
    <dgm:cxn modelId="{AADC0C0E-DA5B-9848-803C-D18472535A29}" srcId="{B66B0B8B-E5BD-6B42-A640-2CEBA196C689}" destId="{327D6655-6396-424A-A516-E548B4518BB7}" srcOrd="0" destOrd="0" parTransId="{D2B18173-AA55-D04A-8BA9-48647A75549C}" sibTransId="{2FFFE171-6C65-EC4E-A498-D8D2C49D2C85}"/>
    <dgm:cxn modelId="{4C4ED321-AB41-5549-AB4A-393BD2B97CCE}" type="presOf" srcId="{7E83FEE2-766B-DF47-AC82-628062640C46}" destId="{53360266-19C3-BC41-85C3-22A17B20CFFD}" srcOrd="0" destOrd="0" presId="urn:microsoft.com/office/officeart/2005/8/layout/hierarchy2"/>
    <dgm:cxn modelId="{B77AD7CC-CF1E-7644-BD81-6B9FA4A28D6C}" type="presOf" srcId="{94EB1544-A689-7F4B-A053-D040DD2FFBC8}" destId="{57D00661-A67C-B148-9133-C5A4E9FFC54B}" srcOrd="0" destOrd="0" presId="urn:microsoft.com/office/officeart/2005/8/layout/hierarchy2"/>
    <dgm:cxn modelId="{3EC7AD40-19AE-254C-86F0-3DF6C5AECE04}" type="presOf" srcId="{BA2B39A8-E90E-864E-B8C9-7FA9DCD85A54}" destId="{32BD4C60-7DAA-EB47-9A96-94CFB315E5E5}" srcOrd="0" destOrd="0" presId="urn:microsoft.com/office/officeart/2005/8/layout/hierarchy2"/>
    <dgm:cxn modelId="{EA22D28C-92F8-A946-82F1-8C7B8D76C1E2}" type="presOf" srcId="{819FC634-609F-2449-BE3B-A7248D989BE9}" destId="{F65A9A05-E879-7542-9400-68231B8196C8}" srcOrd="0" destOrd="0" presId="urn:microsoft.com/office/officeart/2005/8/layout/hierarchy2"/>
    <dgm:cxn modelId="{BC02C157-604F-704C-BC27-AB05A46429B7}" type="presOf" srcId="{82AFE88C-B4C2-9C42-9C6C-D5DD97464431}" destId="{4A3B285A-6BA8-F843-8FEE-13030F1A2BB0}" srcOrd="0" destOrd="0" presId="urn:microsoft.com/office/officeart/2005/8/layout/hierarchy2"/>
    <dgm:cxn modelId="{D2A7373E-58E4-2D43-BAFE-4BF60BD7136E}" type="presOf" srcId="{327D6655-6396-424A-A516-E548B4518BB7}" destId="{26867F5B-776B-4149-AF13-3EDF40EFDD44}" srcOrd="0" destOrd="0" presId="urn:microsoft.com/office/officeart/2005/8/layout/hierarchy2"/>
    <dgm:cxn modelId="{039181B7-7463-F443-BF2E-BEFB87EE1ED9}" type="presParOf" srcId="{0015B89E-FA5F-3C40-9EC0-A0E085D01445}" destId="{EEFBDE06-BA0A-D94B-A97E-5062C5976579}" srcOrd="0" destOrd="0" presId="urn:microsoft.com/office/officeart/2005/8/layout/hierarchy2"/>
    <dgm:cxn modelId="{B6736F41-6FA6-1748-88B2-F2D016913CD3}" type="presParOf" srcId="{EEFBDE06-BA0A-D94B-A97E-5062C5976579}" destId="{1DF3C3D5-4EE5-AF40-84CC-3B6A7349578D}" srcOrd="0" destOrd="0" presId="urn:microsoft.com/office/officeart/2005/8/layout/hierarchy2"/>
    <dgm:cxn modelId="{5E44139E-3101-EC40-A4F6-0A5D9A6BCB5E}" type="presParOf" srcId="{EEFBDE06-BA0A-D94B-A97E-5062C5976579}" destId="{85D04AC7-7C76-5744-B345-4A1AD82C7223}" srcOrd="1" destOrd="0" presId="urn:microsoft.com/office/officeart/2005/8/layout/hierarchy2"/>
    <dgm:cxn modelId="{42A8D487-7AE9-CC4C-8597-0B4E787632D4}" type="presParOf" srcId="{85D04AC7-7C76-5744-B345-4A1AD82C7223}" destId="{76DF6213-F210-FA4B-995C-0E5109484B8C}" srcOrd="0" destOrd="0" presId="urn:microsoft.com/office/officeart/2005/8/layout/hierarchy2"/>
    <dgm:cxn modelId="{8415B3ED-7360-6D41-806E-F61D72B00431}" type="presParOf" srcId="{76DF6213-F210-FA4B-995C-0E5109484B8C}" destId="{52B5C536-78BB-C048-BA6A-FE91B6D6064D}" srcOrd="0" destOrd="0" presId="urn:microsoft.com/office/officeart/2005/8/layout/hierarchy2"/>
    <dgm:cxn modelId="{5CD97C14-1433-4943-B223-184D5D173FE8}" type="presParOf" srcId="{85D04AC7-7C76-5744-B345-4A1AD82C7223}" destId="{D317AE19-A62E-1848-A11B-C48CD1369DE5}" srcOrd="1" destOrd="0" presId="urn:microsoft.com/office/officeart/2005/8/layout/hierarchy2"/>
    <dgm:cxn modelId="{795F8F4D-8F4F-6042-90BB-BA0FFACC83D0}" type="presParOf" srcId="{D317AE19-A62E-1848-A11B-C48CD1369DE5}" destId="{26867F5B-776B-4149-AF13-3EDF40EFDD44}" srcOrd="0" destOrd="0" presId="urn:microsoft.com/office/officeart/2005/8/layout/hierarchy2"/>
    <dgm:cxn modelId="{444B0054-FDA0-AB41-932A-49D3DE2F9AC5}" type="presParOf" srcId="{D317AE19-A62E-1848-A11B-C48CD1369DE5}" destId="{4A631EC7-4320-7942-A479-078EF22D8925}" srcOrd="1" destOrd="0" presId="urn:microsoft.com/office/officeart/2005/8/layout/hierarchy2"/>
    <dgm:cxn modelId="{88175D9B-57CC-B640-9F90-E1403A50997B}" type="presParOf" srcId="{85D04AC7-7C76-5744-B345-4A1AD82C7223}" destId="{32BD4C60-7DAA-EB47-9A96-94CFB315E5E5}" srcOrd="2" destOrd="0" presId="urn:microsoft.com/office/officeart/2005/8/layout/hierarchy2"/>
    <dgm:cxn modelId="{BC5273A5-BB55-C34B-99C3-F9810C8B898C}" type="presParOf" srcId="{32BD4C60-7DAA-EB47-9A96-94CFB315E5E5}" destId="{FE99AFEF-5CBE-6345-B331-0E1A0A27CC9A}" srcOrd="0" destOrd="0" presId="urn:microsoft.com/office/officeart/2005/8/layout/hierarchy2"/>
    <dgm:cxn modelId="{1508650E-9D36-394B-B66E-8ABFE067622E}" type="presParOf" srcId="{85D04AC7-7C76-5744-B345-4A1AD82C7223}" destId="{AE323C2F-41B7-524F-AED7-3B1917BFFB2B}" srcOrd="3" destOrd="0" presId="urn:microsoft.com/office/officeart/2005/8/layout/hierarchy2"/>
    <dgm:cxn modelId="{4B4A29AB-BBC5-3145-92D8-E1C3D1638B9D}" type="presParOf" srcId="{AE323C2F-41B7-524F-AED7-3B1917BFFB2B}" destId="{7833756F-14C3-274A-8EB2-3A237336195E}" srcOrd="0" destOrd="0" presId="urn:microsoft.com/office/officeart/2005/8/layout/hierarchy2"/>
    <dgm:cxn modelId="{3939B0BC-B0A7-7149-8D9B-90C113C72234}" type="presParOf" srcId="{AE323C2F-41B7-524F-AED7-3B1917BFFB2B}" destId="{D301F67E-C04B-194C-83E8-BDC8981ECADC}" srcOrd="1" destOrd="0" presId="urn:microsoft.com/office/officeart/2005/8/layout/hierarchy2"/>
    <dgm:cxn modelId="{8F41212B-C9C1-0E49-9B64-F44CAC09CDD8}" type="presParOf" srcId="{85D04AC7-7C76-5744-B345-4A1AD82C7223}" destId="{4A3B285A-6BA8-F843-8FEE-13030F1A2BB0}" srcOrd="4" destOrd="0" presId="urn:microsoft.com/office/officeart/2005/8/layout/hierarchy2"/>
    <dgm:cxn modelId="{4B9CF7CD-3466-2041-A793-82F444493D4B}" type="presParOf" srcId="{4A3B285A-6BA8-F843-8FEE-13030F1A2BB0}" destId="{9FC3E83B-43DC-204E-8001-95EE1016E6B1}" srcOrd="0" destOrd="0" presId="urn:microsoft.com/office/officeart/2005/8/layout/hierarchy2"/>
    <dgm:cxn modelId="{7B1C5F3D-EDE7-374A-A2F4-008384D96FE8}" type="presParOf" srcId="{85D04AC7-7C76-5744-B345-4A1AD82C7223}" destId="{AD336ED1-B655-494B-978E-028CF18D862C}" srcOrd="5" destOrd="0" presId="urn:microsoft.com/office/officeart/2005/8/layout/hierarchy2"/>
    <dgm:cxn modelId="{AC891398-DC26-C043-BD28-F033CEF84C4E}" type="presParOf" srcId="{AD336ED1-B655-494B-978E-028CF18D862C}" destId="{53360266-19C3-BC41-85C3-22A17B20CFFD}" srcOrd="0" destOrd="0" presId="urn:microsoft.com/office/officeart/2005/8/layout/hierarchy2"/>
    <dgm:cxn modelId="{BCA196B4-BE54-174B-96C4-5F224AC374D8}" type="presParOf" srcId="{AD336ED1-B655-494B-978E-028CF18D862C}" destId="{2568D772-D15D-7A49-AE0E-ABB0C1566AC0}" srcOrd="1" destOrd="0" presId="urn:microsoft.com/office/officeart/2005/8/layout/hierarchy2"/>
    <dgm:cxn modelId="{BDE2E5DE-8778-DA47-8B2B-5555D3F181CD}" type="presParOf" srcId="{85D04AC7-7C76-5744-B345-4A1AD82C7223}" destId="{57D00661-A67C-B148-9133-C5A4E9FFC54B}" srcOrd="6" destOrd="0" presId="urn:microsoft.com/office/officeart/2005/8/layout/hierarchy2"/>
    <dgm:cxn modelId="{57F2C970-057B-C84C-BF83-7E6ECC8281EB}" type="presParOf" srcId="{57D00661-A67C-B148-9133-C5A4E9FFC54B}" destId="{EBA0D0BF-C585-4E46-9DDD-FB7075950879}" srcOrd="0" destOrd="0" presId="urn:microsoft.com/office/officeart/2005/8/layout/hierarchy2"/>
    <dgm:cxn modelId="{E0DDF55D-DB42-BF47-86C7-B74F617920C2}" type="presParOf" srcId="{85D04AC7-7C76-5744-B345-4A1AD82C7223}" destId="{4DCBC302-33B1-3646-84EA-FC36D998CBEB}" srcOrd="7" destOrd="0" presId="urn:microsoft.com/office/officeart/2005/8/layout/hierarchy2"/>
    <dgm:cxn modelId="{D0C2D929-F53B-7545-919B-5331BFCB8D29}" type="presParOf" srcId="{4DCBC302-33B1-3646-84EA-FC36D998CBEB}" destId="{68104B6C-E168-0E48-B59B-56299693AFCB}" srcOrd="0" destOrd="0" presId="urn:microsoft.com/office/officeart/2005/8/layout/hierarchy2"/>
    <dgm:cxn modelId="{E3C5FAA2-6A53-C746-B3FB-7FE997EBB169}" type="presParOf" srcId="{4DCBC302-33B1-3646-84EA-FC36D998CBEB}" destId="{67E0760D-5837-B94C-A172-61BD5F55F3CC}" srcOrd="1" destOrd="0" presId="urn:microsoft.com/office/officeart/2005/8/layout/hierarchy2"/>
    <dgm:cxn modelId="{62791E37-F49F-BE48-BDE8-33FD497ED5A4}" type="presParOf" srcId="{85D04AC7-7C76-5744-B345-4A1AD82C7223}" destId="{770A332F-0140-8644-AA6C-F16E62702D4C}" srcOrd="8" destOrd="0" presId="urn:microsoft.com/office/officeart/2005/8/layout/hierarchy2"/>
    <dgm:cxn modelId="{A0F9CEB2-2827-4F47-9824-6912673F4D56}" type="presParOf" srcId="{770A332F-0140-8644-AA6C-F16E62702D4C}" destId="{76605DB7-63AE-2343-A170-C6B7144F0165}" srcOrd="0" destOrd="0" presId="urn:microsoft.com/office/officeart/2005/8/layout/hierarchy2"/>
    <dgm:cxn modelId="{FF23DBFA-7C83-F740-85FC-D4726E72EA88}" type="presParOf" srcId="{85D04AC7-7C76-5744-B345-4A1AD82C7223}" destId="{8D4173C1-4454-1F49-BA5C-8D1F794D4C99}" srcOrd="9" destOrd="0" presId="urn:microsoft.com/office/officeart/2005/8/layout/hierarchy2"/>
    <dgm:cxn modelId="{0F5171FB-F46F-0A49-957C-C3FA90B210F9}" type="presParOf" srcId="{8D4173C1-4454-1F49-BA5C-8D1F794D4C99}" destId="{F65A9A05-E879-7542-9400-68231B8196C8}" srcOrd="0" destOrd="0" presId="urn:microsoft.com/office/officeart/2005/8/layout/hierarchy2"/>
    <dgm:cxn modelId="{2EF52F45-CDD2-9141-99FA-79FC0FB88D34}" type="presParOf" srcId="{8D4173C1-4454-1F49-BA5C-8D1F794D4C99}" destId="{E45FF0E1-17F6-EF42-9F4C-7062FF67F81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3FA9EC-DF1E-3746-8A1E-240FB563EBDC}" type="doc">
      <dgm:prSet loTypeId="urn:microsoft.com/office/officeart/2005/8/layout/radial5" loCatId="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0C59E6C-A9D3-2F4D-B3C7-1378F6713008}">
      <dgm:prSet phldrT="[Text]"/>
      <dgm:spPr>
        <a:pattFill prst="pct5">
          <a:fgClr>
            <a:schemeClr val="accent1"/>
          </a:fgClr>
          <a:bgClr>
            <a:schemeClr val="bg1"/>
          </a:bgClr>
        </a:patt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Must Dos</a:t>
          </a:r>
        </a:p>
      </dgm:t>
    </dgm:pt>
    <dgm:pt modelId="{F6CD8FF1-8E98-F447-BA09-5D4EFCEE9B66}" type="parTrans" cxnId="{61A0DA2C-BA7A-6D46-BBFB-962B22BE3CF6}">
      <dgm:prSet/>
      <dgm:spPr/>
      <dgm:t>
        <a:bodyPr/>
        <a:lstStyle/>
        <a:p>
          <a:endParaRPr lang="en-GB"/>
        </a:p>
      </dgm:t>
    </dgm:pt>
    <dgm:pt modelId="{8F210865-AEF6-E245-A6D0-E5575C12F2BA}" type="sibTrans" cxnId="{61A0DA2C-BA7A-6D46-BBFB-962B22BE3CF6}">
      <dgm:prSet/>
      <dgm:spPr/>
      <dgm:t>
        <a:bodyPr/>
        <a:lstStyle/>
        <a:p>
          <a:endParaRPr lang="en-GB"/>
        </a:p>
      </dgm:t>
    </dgm:pt>
    <dgm:pt modelId="{7A5F6B12-8090-0E4E-9467-3E8738402350}">
      <dgm:prSet phldrT="[Text]" custT="1"/>
      <dgm:spPr>
        <a:pattFill prst="pct5">
          <a:fgClr>
            <a:schemeClr val="accent1"/>
          </a:fgClr>
          <a:bgClr>
            <a:schemeClr val="bg1"/>
          </a:bgClr>
        </a:pattFill>
      </dgm:spPr>
      <dgm:t>
        <a:bodyPr/>
        <a:lstStyle/>
        <a:p>
          <a:r>
            <a:rPr lang="en-GB" sz="1700" dirty="0">
              <a:solidFill>
                <a:schemeClr val="tx1"/>
              </a:solidFill>
            </a:rPr>
            <a:t>Plan time for study </a:t>
          </a:r>
          <a:r>
            <a:rPr lang="en-GB" sz="1100" dirty="0">
              <a:solidFill>
                <a:schemeClr val="tx1"/>
              </a:solidFill>
            </a:rPr>
            <a:t>(every week)</a:t>
          </a:r>
        </a:p>
      </dgm:t>
    </dgm:pt>
    <dgm:pt modelId="{2C359B43-111F-A543-AD84-1E74A8C079F4}" type="parTrans" cxnId="{436E2309-BDAD-E84A-9BCE-34E7E2DC6DF8}">
      <dgm:prSet/>
      <dgm:spPr/>
      <dgm:t>
        <a:bodyPr/>
        <a:lstStyle/>
        <a:p>
          <a:endParaRPr lang="en-GB"/>
        </a:p>
      </dgm:t>
    </dgm:pt>
    <dgm:pt modelId="{EE251BF8-D0BA-E242-BDD8-88AC8F83C945}" type="sibTrans" cxnId="{436E2309-BDAD-E84A-9BCE-34E7E2DC6DF8}">
      <dgm:prSet/>
      <dgm:spPr/>
      <dgm:t>
        <a:bodyPr/>
        <a:lstStyle/>
        <a:p>
          <a:endParaRPr lang="en-GB"/>
        </a:p>
      </dgm:t>
    </dgm:pt>
    <dgm:pt modelId="{9026EA8F-A2EC-0345-BC8B-18EC0D909C93}">
      <dgm:prSet phldrT="[Text]"/>
      <dgm:spPr>
        <a:pattFill prst="pct5">
          <a:fgClr>
            <a:schemeClr val="accent1"/>
          </a:fgClr>
          <a:bgClr>
            <a:schemeClr val="bg1"/>
          </a:bgClr>
        </a:patt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Attend all Taught Sessions</a:t>
          </a:r>
        </a:p>
      </dgm:t>
    </dgm:pt>
    <dgm:pt modelId="{C3F15E28-6230-1540-9F55-311A63BF9F35}" type="parTrans" cxnId="{D600B9AB-D8F2-C74A-AA13-F5A04602C2B1}">
      <dgm:prSet/>
      <dgm:spPr/>
      <dgm:t>
        <a:bodyPr/>
        <a:lstStyle/>
        <a:p>
          <a:endParaRPr lang="en-GB"/>
        </a:p>
      </dgm:t>
    </dgm:pt>
    <dgm:pt modelId="{01045AEC-1CE3-CC4A-817F-BBC5153B17F2}" type="sibTrans" cxnId="{D600B9AB-D8F2-C74A-AA13-F5A04602C2B1}">
      <dgm:prSet/>
      <dgm:spPr/>
      <dgm:t>
        <a:bodyPr/>
        <a:lstStyle/>
        <a:p>
          <a:endParaRPr lang="en-GB"/>
        </a:p>
      </dgm:t>
    </dgm:pt>
    <dgm:pt modelId="{28E98C8E-D163-7144-B681-80503E7F934E}">
      <dgm:prSet phldrT="[Text]" custT="1"/>
      <dgm:spPr>
        <a:pattFill prst="pct5">
          <a:fgClr>
            <a:schemeClr val="accent1"/>
          </a:fgClr>
          <a:bgClr>
            <a:schemeClr val="bg1"/>
          </a:bgClr>
        </a:pattFill>
      </dgm:spPr>
      <dgm:t>
        <a:bodyPr/>
        <a:lstStyle/>
        <a:p>
          <a:r>
            <a:rPr lang="en-GB" sz="1700" dirty="0">
              <a:solidFill>
                <a:schemeClr val="tx1"/>
              </a:solidFill>
            </a:rPr>
            <a:t>Submit on time</a:t>
          </a:r>
        </a:p>
        <a:p>
          <a:r>
            <a:rPr lang="en-GB" sz="1100" dirty="0">
              <a:solidFill>
                <a:schemeClr val="tx1"/>
              </a:solidFill>
            </a:rPr>
            <a:t>(or lose marks)</a:t>
          </a:r>
        </a:p>
      </dgm:t>
    </dgm:pt>
    <dgm:pt modelId="{684045A9-DB8B-0040-9726-E6876F7676D1}" type="parTrans" cxnId="{5C1D283F-DDE4-8F4C-AA6A-AD90EAD311FA}">
      <dgm:prSet/>
      <dgm:spPr/>
      <dgm:t>
        <a:bodyPr/>
        <a:lstStyle/>
        <a:p>
          <a:endParaRPr lang="en-GB"/>
        </a:p>
      </dgm:t>
    </dgm:pt>
    <dgm:pt modelId="{A8312464-9626-544E-BFEB-AA84802C5C41}" type="sibTrans" cxnId="{5C1D283F-DDE4-8F4C-AA6A-AD90EAD311FA}">
      <dgm:prSet/>
      <dgm:spPr/>
      <dgm:t>
        <a:bodyPr/>
        <a:lstStyle/>
        <a:p>
          <a:endParaRPr lang="en-GB"/>
        </a:p>
      </dgm:t>
    </dgm:pt>
    <dgm:pt modelId="{5486A240-57B0-EA4A-BAA2-EB09E6E3B03A}">
      <dgm:prSet phldrT="[Text]" custT="1"/>
      <dgm:spPr>
        <a:pattFill prst="pct5">
          <a:fgClr>
            <a:schemeClr val="accent1"/>
          </a:fgClr>
          <a:bgClr>
            <a:schemeClr val="bg1"/>
          </a:bgClr>
        </a:pattFill>
      </dgm:spPr>
      <dgm:t>
        <a:bodyPr/>
        <a:lstStyle/>
        <a:p>
          <a:r>
            <a:rPr lang="en-GB" sz="1700" dirty="0">
              <a:solidFill>
                <a:schemeClr val="tx1"/>
              </a:solidFill>
            </a:rPr>
            <a:t>Take action </a:t>
          </a:r>
        </a:p>
        <a:p>
          <a:r>
            <a:rPr lang="en-GB" sz="1100" dirty="0">
              <a:solidFill>
                <a:schemeClr val="tx1"/>
              </a:solidFill>
            </a:rPr>
            <a:t>(don’t procrastinate)</a:t>
          </a:r>
        </a:p>
      </dgm:t>
    </dgm:pt>
    <dgm:pt modelId="{E6E8A57A-7474-044C-9C93-F42AAD7C2060}" type="parTrans" cxnId="{9298AC2F-C58C-7443-8152-A705DA1CF69E}">
      <dgm:prSet/>
      <dgm:spPr/>
      <dgm:t>
        <a:bodyPr/>
        <a:lstStyle/>
        <a:p>
          <a:endParaRPr lang="en-GB"/>
        </a:p>
      </dgm:t>
    </dgm:pt>
    <dgm:pt modelId="{9856AA95-55A2-8B43-9B0E-21E7AB64B35A}" type="sibTrans" cxnId="{9298AC2F-C58C-7443-8152-A705DA1CF69E}">
      <dgm:prSet/>
      <dgm:spPr/>
      <dgm:t>
        <a:bodyPr/>
        <a:lstStyle/>
        <a:p>
          <a:endParaRPr lang="en-GB"/>
        </a:p>
      </dgm:t>
    </dgm:pt>
    <dgm:pt modelId="{BF3EE35E-947C-8648-B935-42A5B0B86D66}">
      <dgm:prSet custT="1"/>
      <dgm:spPr>
        <a:pattFill prst="pct5">
          <a:fgClr>
            <a:schemeClr val="accent1"/>
          </a:fgClr>
          <a:bgClr>
            <a:schemeClr val="bg1"/>
          </a:bgClr>
        </a:pattFill>
      </dgm:spPr>
      <dgm:t>
        <a:bodyPr/>
        <a:lstStyle/>
        <a:p>
          <a:r>
            <a:rPr lang="en-GB" sz="1500" dirty="0">
              <a:solidFill>
                <a:schemeClr val="tx1"/>
              </a:solidFill>
            </a:rPr>
            <a:t>Take time  to reference sources correctly</a:t>
          </a:r>
          <a:br>
            <a:rPr lang="en-GB" sz="1500" dirty="0">
              <a:solidFill>
                <a:schemeClr val="tx1"/>
              </a:solidFill>
            </a:rPr>
          </a:br>
          <a:r>
            <a:rPr lang="en-GB" sz="1100" dirty="0">
              <a:solidFill>
                <a:schemeClr val="tx1"/>
              </a:solidFill>
            </a:rPr>
            <a:t>(it saves time) </a:t>
          </a:r>
        </a:p>
      </dgm:t>
    </dgm:pt>
    <dgm:pt modelId="{B1EC51BB-7F5D-F045-867E-A83A77EB23C2}" type="parTrans" cxnId="{0C842149-F6E8-9045-B9E2-554D5814399D}">
      <dgm:prSet/>
      <dgm:spPr/>
      <dgm:t>
        <a:bodyPr/>
        <a:lstStyle/>
        <a:p>
          <a:endParaRPr lang="en-GB"/>
        </a:p>
      </dgm:t>
    </dgm:pt>
    <dgm:pt modelId="{CB016886-37C5-834C-B0F7-2A63410A85A3}" type="sibTrans" cxnId="{0C842149-F6E8-9045-B9E2-554D5814399D}">
      <dgm:prSet/>
      <dgm:spPr/>
      <dgm:t>
        <a:bodyPr/>
        <a:lstStyle/>
        <a:p>
          <a:endParaRPr lang="en-GB"/>
        </a:p>
      </dgm:t>
    </dgm:pt>
    <dgm:pt modelId="{D1E17135-139D-FE43-8396-F0B76342FE95}">
      <dgm:prSet custT="1"/>
      <dgm:spPr>
        <a:pattFill prst="pct5">
          <a:fgClr>
            <a:schemeClr val="accent1"/>
          </a:fgClr>
          <a:bgClr>
            <a:schemeClr val="bg1"/>
          </a:bgClr>
        </a:pattFill>
      </dgm:spPr>
      <dgm:t>
        <a:bodyPr/>
        <a:lstStyle/>
        <a:p>
          <a:r>
            <a:rPr lang="en-GB" sz="1600" dirty="0">
              <a:solidFill>
                <a:schemeClr val="tx1"/>
              </a:solidFill>
            </a:rPr>
            <a:t>Submit a </a:t>
          </a:r>
          <a:r>
            <a:rPr lang="en-GB" sz="1600" dirty="0" smtClean="0">
              <a:solidFill>
                <a:schemeClr val="tx1"/>
              </a:solidFill>
            </a:rPr>
            <a:t>draft  </a:t>
          </a:r>
          <a:endParaRPr lang="en-GB" sz="1600" dirty="0">
            <a:solidFill>
              <a:schemeClr val="tx1"/>
            </a:solidFill>
          </a:endParaRPr>
        </a:p>
        <a:p>
          <a:r>
            <a:rPr lang="en-GB" sz="1200" dirty="0">
              <a:solidFill>
                <a:schemeClr val="tx1"/>
              </a:solidFill>
            </a:rPr>
            <a:t>(</a:t>
          </a:r>
          <a:r>
            <a:rPr lang="en-GB" sz="1100" dirty="0">
              <a:solidFill>
                <a:schemeClr val="tx1"/>
              </a:solidFill>
            </a:rPr>
            <a:t>no later than 14 days prior FSD)) </a:t>
          </a:r>
        </a:p>
      </dgm:t>
    </dgm:pt>
    <dgm:pt modelId="{3BFA963B-1E60-8744-98CD-72C966DE1A57}" type="parTrans" cxnId="{4B8098D1-4772-4C48-BEC0-6449857F31E0}">
      <dgm:prSet/>
      <dgm:spPr/>
      <dgm:t>
        <a:bodyPr/>
        <a:lstStyle/>
        <a:p>
          <a:endParaRPr lang="en-GB"/>
        </a:p>
      </dgm:t>
    </dgm:pt>
    <dgm:pt modelId="{4385D725-AAF3-8E48-A6C5-EDD67DD4D07A}" type="sibTrans" cxnId="{4B8098D1-4772-4C48-BEC0-6449857F31E0}">
      <dgm:prSet/>
      <dgm:spPr/>
      <dgm:t>
        <a:bodyPr/>
        <a:lstStyle/>
        <a:p>
          <a:endParaRPr lang="en-GB"/>
        </a:p>
      </dgm:t>
    </dgm:pt>
    <dgm:pt modelId="{D6108DEF-AD94-6345-B24A-C7DA22A9993E}" type="pres">
      <dgm:prSet presAssocID="{D43FA9EC-DF1E-3746-8A1E-240FB563EBD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74AAF6F-9FB8-6547-845C-A06EDA2871A7}" type="pres">
      <dgm:prSet presAssocID="{40C59E6C-A9D3-2F4D-B3C7-1378F6713008}" presName="centerShape" presStyleLbl="node0" presStyleIdx="0" presStyleCnt="1" custLinFactNeighborY="683"/>
      <dgm:spPr/>
      <dgm:t>
        <a:bodyPr/>
        <a:lstStyle/>
        <a:p>
          <a:endParaRPr lang="en-US"/>
        </a:p>
      </dgm:t>
    </dgm:pt>
    <dgm:pt modelId="{75AD07BD-4CA0-EC48-8936-003E29B1EC71}" type="pres">
      <dgm:prSet presAssocID="{2C359B43-111F-A543-AD84-1E74A8C079F4}" presName="parTrans" presStyleLbl="sibTrans2D1" presStyleIdx="0" presStyleCnt="6"/>
      <dgm:spPr/>
      <dgm:t>
        <a:bodyPr/>
        <a:lstStyle/>
        <a:p>
          <a:endParaRPr lang="en-US"/>
        </a:p>
      </dgm:t>
    </dgm:pt>
    <dgm:pt modelId="{23E4A158-6AA0-7142-B540-38826C7C7DDC}" type="pres">
      <dgm:prSet presAssocID="{2C359B43-111F-A543-AD84-1E74A8C079F4}" presName="connectorText" presStyleLbl="sibTrans2D1" presStyleIdx="0" presStyleCnt="6"/>
      <dgm:spPr/>
      <dgm:t>
        <a:bodyPr/>
        <a:lstStyle/>
        <a:p>
          <a:endParaRPr lang="en-US"/>
        </a:p>
      </dgm:t>
    </dgm:pt>
    <dgm:pt modelId="{0A594C4D-96E0-204B-ABC7-D1026F272212}" type="pres">
      <dgm:prSet presAssocID="{7A5F6B12-8090-0E4E-9467-3E8738402350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DD0F21-7484-FE48-9D09-AED876FF3395}" type="pres">
      <dgm:prSet presAssocID="{C3F15E28-6230-1540-9F55-311A63BF9F35}" presName="parTrans" presStyleLbl="sibTrans2D1" presStyleIdx="1" presStyleCnt="6"/>
      <dgm:spPr/>
      <dgm:t>
        <a:bodyPr/>
        <a:lstStyle/>
        <a:p>
          <a:endParaRPr lang="en-US"/>
        </a:p>
      </dgm:t>
    </dgm:pt>
    <dgm:pt modelId="{51E7670E-CE16-FC4F-8191-211044181562}" type="pres">
      <dgm:prSet presAssocID="{C3F15E28-6230-1540-9F55-311A63BF9F35}" presName="connectorText" presStyleLbl="sibTrans2D1" presStyleIdx="1" presStyleCnt="6"/>
      <dgm:spPr/>
      <dgm:t>
        <a:bodyPr/>
        <a:lstStyle/>
        <a:p>
          <a:endParaRPr lang="en-US"/>
        </a:p>
      </dgm:t>
    </dgm:pt>
    <dgm:pt modelId="{1EF16A4E-9F3B-0D41-9C90-1F426A63C2D8}" type="pres">
      <dgm:prSet presAssocID="{9026EA8F-A2EC-0345-BC8B-18EC0D909C93}" presName="node" presStyleLbl="node1" presStyleIdx="1" presStyleCnt="6" custScaleX="133906" custScaleY="13717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C46EEB-B336-224F-B774-B9266FC3EAA1}" type="pres">
      <dgm:prSet presAssocID="{684045A9-DB8B-0040-9726-E6876F7676D1}" presName="parTrans" presStyleLbl="sibTrans2D1" presStyleIdx="2" presStyleCnt="6"/>
      <dgm:spPr/>
      <dgm:t>
        <a:bodyPr/>
        <a:lstStyle/>
        <a:p>
          <a:endParaRPr lang="en-US"/>
        </a:p>
      </dgm:t>
    </dgm:pt>
    <dgm:pt modelId="{11F2F47E-FECE-394F-9BA8-C13DFBE8B3EE}" type="pres">
      <dgm:prSet presAssocID="{684045A9-DB8B-0040-9726-E6876F7676D1}" presName="connectorText" presStyleLbl="sibTrans2D1" presStyleIdx="2" presStyleCnt="6"/>
      <dgm:spPr/>
      <dgm:t>
        <a:bodyPr/>
        <a:lstStyle/>
        <a:p>
          <a:endParaRPr lang="en-US"/>
        </a:p>
      </dgm:t>
    </dgm:pt>
    <dgm:pt modelId="{306BA618-07F8-254C-80E2-6036D8DB7B8E}" type="pres">
      <dgm:prSet presAssocID="{28E98C8E-D163-7144-B681-80503E7F934E}" presName="node" presStyleLbl="node1" presStyleIdx="2" presStyleCnt="6" custScaleX="163618" custScaleY="116943" custRadScaleRad="107704" custRadScaleInc="-721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02FEA07-1BA0-0244-8E42-0661191DF941}" type="pres">
      <dgm:prSet presAssocID="{E6E8A57A-7474-044C-9C93-F42AAD7C2060}" presName="parTrans" presStyleLbl="sibTrans2D1" presStyleIdx="3" presStyleCnt="6"/>
      <dgm:spPr/>
      <dgm:t>
        <a:bodyPr/>
        <a:lstStyle/>
        <a:p>
          <a:endParaRPr lang="en-US"/>
        </a:p>
      </dgm:t>
    </dgm:pt>
    <dgm:pt modelId="{A336BEB0-F686-3243-8E1E-3BF096406A8F}" type="pres">
      <dgm:prSet presAssocID="{E6E8A57A-7474-044C-9C93-F42AAD7C2060}" presName="connectorText" presStyleLbl="sibTrans2D1" presStyleIdx="3" presStyleCnt="6"/>
      <dgm:spPr/>
      <dgm:t>
        <a:bodyPr/>
        <a:lstStyle/>
        <a:p>
          <a:endParaRPr lang="en-US"/>
        </a:p>
      </dgm:t>
    </dgm:pt>
    <dgm:pt modelId="{21D73278-0D46-ED4B-8161-02F2E67E7A5B}" type="pres">
      <dgm:prSet presAssocID="{5486A240-57B0-EA4A-BAA2-EB09E6E3B03A}" presName="node" presStyleLbl="node1" presStyleIdx="3" presStyleCnt="6" custScaleX="118942" custRadScaleRad="100704" custRadScaleInc="-259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3CD21D3-EB8C-0044-9D7C-3DE155EEAF73}" type="pres">
      <dgm:prSet presAssocID="{B1EC51BB-7F5D-F045-867E-A83A77EB23C2}" presName="parTrans" presStyleLbl="sibTrans2D1" presStyleIdx="4" presStyleCnt="6"/>
      <dgm:spPr/>
      <dgm:t>
        <a:bodyPr/>
        <a:lstStyle/>
        <a:p>
          <a:endParaRPr lang="en-US"/>
        </a:p>
      </dgm:t>
    </dgm:pt>
    <dgm:pt modelId="{72B9B503-6DD2-CD43-818D-8514AA85ADC2}" type="pres">
      <dgm:prSet presAssocID="{B1EC51BB-7F5D-F045-867E-A83A77EB23C2}" presName="connectorText" presStyleLbl="sibTrans2D1" presStyleIdx="4" presStyleCnt="6"/>
      <dgm:spPr/>
      <dgm:t>
        <a:bodyPr/>
        <a:lstStyle/>
        <a:p>
          <a:endParaRPr lang="en-US"/>
        </a:p>
      </dgm:t>
    </dgm:pt>
    <dgm:pt modelId="{63ECC11C-5920-5E4E-9FA0-6B939C0FC211}" type="pres">
      <dgm:prSet presAssocID="{BF3EE35E-947C-8648-B935-42A5B0B86D66}" presName="node" presStyleLbl="node1" presStyleIdx="4" presStyleCnt="6" custScaleX="148785" custScaleY="12448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8956DD-BFEB-D944-9AE9-FD5237E4D8F9}" type="pres">
      <dgm:prSet presAssocID="{3BFA963B-1E60-8744-98CD-72C966DE1A57}" presName="parTrans" presStyleLbl="sibTrans2D1" presStyleIdx="5" presStyleCnt="6"/>
      <dgm:spPr/>
      <dgm:t>
        <a:bodyPr/>
        <a:lstStyle/>
        <a:p>
          <a:endParaRPr lang="en-US"/>
        </a:p>
      </dgm:t>
    </dgm:pt>
    <dgm:pt modelId="{C62F37D5-31C4-1B4D-A453-158D797CBB36}" type="pres">
      <dgm:prSet presAssocID="{3BFA963B-1E60-8744-98CD-72C966DE1A57}" presName="connectorText" presStyleLbl="sibTrans2D1" presStyleIdx="5" presStyleCnt="6"/>
      <dgm:spPr/>
      <dgm:t>
        <a:bodyPr/>
        <a:lstStyle/>
        <a:p>
          <a:endParaRPr lang="en-US"/>
        </a:p>
      </dgm:t>
    </dgm:pt>
    <dgm:pt modelId="{DE1F67A0-782F-F84A-A953-87614E3D2A20}" type="pres">
      <dgm:prSet presAssocID="{D1E17135-139D-FE43-8396-F0B76342FE95}" presName="node" presStyleLbl="node1" presStyleIdx="5" presStyleCnt="6" custScaleX="126834" custScaleY="127997" custRadScaleRad="103309" custRadScaleInc="-979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0999113-731F-A34A-9E30-29F9AFE25BAE}" type="presOf" srcId="{3BFA963B-1E60-8744-98CD-72C966DE1A57}" destId="{C62F37D5-31C4-1B4D-A453-158D797CBB36}" srcOrd="1" destOrd="0" presId="urn:microsoft.com/office/officeart/2005/8/layout/radial5"/>
    <dgm:cxn modelId="{B1064E8B-DB26-E64C-B72E-C527DAE98C30}" type="presOf" srcId="{7A5F6B12-8090-0E4E-9467-3E8738402350}" destId="{0A594C4D-96E0-204B-ABC7-D1026F272212}" srcOrd="0" destOrd="0" presId="urn:microsoft.com/office/officeart/2005/8/layout/radial5"/>
    <dgm:cxn modelId="{EA3EBD3D-9600-F544-AE7E-4E6A654D08E7}" type="presOf" srcId="{D1E17135-139D-FE43-8396-F0B76342FE95}" destId="{DE1F67A0-782F-F84A-A953-87614E3D2A20}" srcOrd="0" destOrd="0" presId="urn:microsoft.com/office/officeart/2005/8/layout/radial5"/>
    <dgm:cxn modelId="{ED12D650-196A-B647-83B9-7519FA3F8280}" type="presOf" srcId="{B1EC51BB-7F5D-F045-867E-A83A77EB23C2}" destId="{72B9B503-6DD2-CD43-818D-8514AA85ADC2}" srcOrd="1" destOrd="0" presId="urn:microsoft.com/office/officeart/2005/8/layout/radial5"/>
    <dgm:cxn modelId="{89C5D72F-EE56-5545-8E21-0DBB511535D5}" type="presOf" srcId="{5486A240-57B0-EA4A-BAA2-EB09E6E3B03A}" destId="{21D73278-0D46-ED4B-8161-02F2E67E7A5B}" srcOrd="0" destOrd="0" presId="urn:microsoft.com/office/officeart/2005/8/layout/radial5"/>
    <dgm:cxn modelId="{6C702920-8B18-0E45-A84B-AB04876649F4}" type="presOf" srcId="{C3F15E28-6230-1540-9F55-311A63BF9F35}" destId="{51E7670E-CE16-FC4F-8191-211044181562}" srcOrd="1" destOrd="0" presId="urn:microsoft.com/office/officeart/2005/8/layout/radial5"/>
    <dgm:cxn modelId="{D600B9AB-D8F2-C74A-AA13-F5A04602C2B1}" srcId="{40C59E6C-A9D3-2F4D-B3C7-1378F6713008}" destId="{9026EA8F-A2EC-0345-BC8B-18EC0D909C93}" srcOrd="1" destOrd="0" parTransId="{C3F15E28-6230-1540-9F55-311A63BF9F35}" sibTransId="{01045AEC-1CE3-CC4A-817F-BBC5153B17F2}"/>
    <dgm:cxn modelId="{583CF06D-7B06-9347-8ECC-296371158E56}" type="presOf" srcId="{2C359B43-111F-A543-AD84-1E74A8C079F4}" destId="{23E4A158-6AA0-7142-B540-38826C7C7DDC}" srcOrd="1" destOrd="0" presId="urn:microsoft.com/office/officeart/2005/8/layout/radial5"/>
    <dgm:cxn modelId="{834DA7D3-D505-EA43-8758-04C4565A653B}" type="presOf" srcId="{E6E8A57A-7474-044C-9C93-F42AAD7C2060}" destId="{A336BEB0-F686-3243-8E1E-3BF096406A8F}" srcOrd="1" destOrd="0" presId="urn:microsoft.com/office/officeart/2005/8/layout/radial5"/>
    <dgm:cxn modelId="{0C842149-F6E8-9045-B9E2-554D5814399D}" srcId="{40C59E6C-A9D3-2F4D-B3C7-1378F6713008}" destId="{BF3EE35E-947C-8648-B935-42A5B0B86D66}" srcOrd="4" destOrd="0" parTransId="{B1EC51BB-7F5D-F045-867E-A83A77EB23C2}" sibTransId="{CB016886-37C5-834C-B0F7-2A63410A85A3}"/>
    <dgm:cxn modelId="{48100C79-C648-1B40-8675-5C289D6A9EE8}" type="presOf" srcId="{684045A9-DB8B-0040-9726-E6876F7676D1}" destId="{11F2F47E-FECE-394F-9BA8-C13DFBE8B3EE}" srcOrd="1" destOrd="0" presId="urn:microsoft.com/office/officeart/2005/8/layout/radial5"/>
    <dgm:cxn modelId="{5C1D283F-DDE4-8F4C-AA6A-AD90EAD311FA}" srcId="{40C59E6C-A9D3-2F4D-B3C7-1378F6713008}" destId="{28E98C8E-D163-7144-B681-80503E7F934E}" srcOrd="2" destOrd="0" parTransId="{684045A9-DB8B-0040-9726-E6876F7676D1}" sibTransId="{A8312464-9626-544E-BFEB-AA84802C5C41}"/>
    <dgm:cxn modelId="{9298AC2F-C58C-7443-8152-A705DA1CF69E}" srcId="{40C59E6C-A9D3-2F4D-B3C7-1378F6713008}" destId="{5486A240-57B0-EA4A-BAA2-EB09E6E3B03A}" srcOrd="3" destOrd="0" parTransId="{E6E8A57A-7474-044C-9C93-F42AAD7C2060}" sibTransId="{9856AA95-55A2-8B43-9B0E-21E7AB64B35A}"/>
    <dgm:cxn modelId="{9D133752-B16B-1A4B-BCD8-806E09DC1617}" type="presOf" srcId="{B1EC51BB-7F5D-F045-867E-A83A77EB23C2}" destId="{63CD21D3-EB8C-0044-9D7C-3DE155EEAF73}" srcOrd="0" destOrd="0" presId="urn:microsoft.com/office/officeart/2005/8/layout/radial5"/>
    <dgm:cxn modelId="{61A0DA2C-BA7A-6D46-BBFB-962B22BE3CF6}" srcId="{D43FA9EC-DF1E-3746-8A1E-240FB563EBDC}" destId="{40C59E6C-A9D3-2F4D-B3C7-1378F6713008}" srcOrd="0" destOrd="0" parTransId="{F6CD8FF1-8E98-F447-BA09-5D4EFCEE9B66}" sibTransId="{8F210865-AEF6-E245-A6D0-E5575C12F2BA}"/>
    <dgm:cxn modelId="{2B82AFDA-0EE4-8F45-98BE-4A1B0307A465}" type="presOf" srcId="{684045A9-DB8B-0040-9726-E6876F7676D1}" destId="{A2C46EEB-B336-224F-B774-B9266FC3EAA1}" srcOrd="0" destOrd="0" presId="urn:microsoft.com/office/officeart/2005/8/layout/radial5"/>
    <dgm:cxn modelId="{4B8098D1-4772-4C48-BEC0-6449857F31E0}" srcId="{40C59E6C-A9D3-2F4D-B3C7-1378F6713008}" destId="{D1E17135-139D-FE43-8396-F0B76342FE95}" srcOrd="5" destOrd="0" parTransId="{3BFA963B-1E60-8744-98CD-72C966DE1A57}" sibTransId="{4385D725-AAF3-8E48-A6C5-EDD67DD4D07A}"/>
    <dgm:cxn modelId="{436E2309-BDAD-E84A-9BCE-34E7E2DC6DF8}" srcId="{40C59E6C-A9D3-2F4D-B3C7-1378F6713008}" destId="{7A5F6B12-8090-0E4E-9467-3E8738402350}" srcOrd="0" destOrd="0" parTransId="{2C359B43-111F-A543-AD84-1E74A8C079F4}" sibTransId="{EE251BF8-D0BA-E242-BDD8-88AC8F83C945}"/>
    <dgm:cxn modelId="{08046D03-ECC4-C14C-B572-169E304679DA}" type="presOf" srcId="{E6E8A57A-7474-044C-9C93-F42AAD7C2060}" destId="{102FEA07-1BA0-0244-8E42-0661191DF941}" srcOrd="0" destOrd="0" presId="urn:microsoft.com/office/officeart/2005/8/layout/radial5"/>
    <dgm:cxn modelId="{98B8F4D9-180E-834D-8ED9-1E2D7A147DB8}" type="presOf" srcId="{BF3EE35E-947C-8648-B935-42A5B0B86D66}" destId="{63ECC11C-5920-5E4E-9FA0-6B939C0FC211}" srcOrd="0" destOrd="0" presId="urn:microsoft.com/office/officeart/2005/8/layout/radial5"/>
    <dgm:cxn modelId="{D611B71E-2554-1746-9786-E4137D2D2B1A}" type="presOf" srcId="{D43FA9EC-DF1E-3746-8A1E-240FB563EBDC}" destId="{D6108DEF-AD94-6345-B24A-C7DA22A9993E}" srcOrd="0" destOrd="0" presId="urn:microsoft.com/office/officeart/2005/8/layout/radial5"/>
    <dgm:cxn modelId="{85459785-027A-9240-9678-A29F327A4FC7}" type="presOf" srcId="{40C59E6C-A9D3-2F4D-B3C7-1378F6713008}" destId="{274AAF6F-9FB8-6547-845C-A06EDA2871A7}" srcOrd="0" destOrd="0" presId="urn:microsoft.com/office/officeart/2005/8/layout/radial5"/>
    <dgm:cxn modelId="{6F6E9136-0191-4F4E-BDDE-FF0F2CDAD0C2}" type="presOf" srcId="{9026EA8F-A2EC-0345-BC8B-18EC0D909C93}" destId="{1EF16A4E-9F3B-0D41-9C90-1F426A63C2D8}" srcOrd="0" destOrd="0" presId="urn:microsoft.com/office/officeart/2005/8/layout/radial5"/>
    <dgm:cxn modelId="{D206FBDD-9763-4E4F-AAFA-5C71729CBDC7}" type="presOf" srcId="{28E98C8E-D163-7144-B681-80503E7F934E}" destId="{306BA618-07F8-254C-80E2-6036D8DB7B8E}" srcOrd="0" destOrd="0" presId="urn:microsoft.com/office/officeart/2005/8/layout/radial5"/>
    <dgm:cxn modelId="{2D3524E1-66D2-AE4D-8FBF-5289C3308DAA}" type="presOf" srcId="{3BFA963B-1E60-8744-98CD-72C966DE1A57}" destId="{798956DD-BFEB-D944-9AE9-FD5237E4D8F9}" srcOrd="0" destOrd="0" presId="urn:microsoft.com/office/officeart/2005/8/layout/radial5"/>
    <dgm:cxn modelId="{6161AE12-372F-6240-8A1D-80E9B89E165A}" type="presOf" srcId="{C3F15E28-6230-1540-9F55-311A63BF9F35}" destId="{6CDD0F21-7484-FE48-9D09-AED876FF3395}" srcOrd="0" destOrd="0" presId="urn:microsoft.com/office/officeart/2005/8/layout/radial5"/>
    <dgm:cxn modelId="{A9EC36A0-1614-E64D-9C07-D22F14509971}" type="presOf" srcId="{2C359B43-111F-A543-AD84-1E74A8C079F4}" destId="{75AD07BD-4CA0-EC48-8936-003E29B1EC71}" srcOrd="0" destOrd="0" presId="urn:microsoft.com/office/officeart/2005/8/layout/radial5"/>
    <dgm:cxn modelId="{0FA82DE5-F05A-974C-A1A5-97FE47B68974}" type="presParOf" srcId="{D6108DEF-AD94-6345-B24A-C7DA22A9993E}" destId="{274AAF6F-9FB8-6547-845C-A06EDA2871A7}" srcOrd="0" destOrd="0" presId="urn:microsoft.com/office/officeart/2005/8/layout/radial5"/>
    <dgm:cxn modelId="{33ECA2B0-77A0-7942-9F37-EBF7A9ECC663}" type="presParOf" srcId="{D6108DEF-AD94-6345-B24A-C7DA22A9993E}" destId="{75AD07BD-4CA0-EC48-8936-003E29B1EC71}" srcOrd="1" destOrd="0" presId="urn:microsoft.com/office/officeart/2005/8/layout/radial5"/>
    <dgm:cxn modelId="{21553EA7-AF31-E740-9810-05696A430871}" type="presParOf" srcId="{75AD07BD-4CA0-EC48-8936-003E29B1EC71}" destId="{23E4A158-6AA0-7142-B540-38826C7C7DDC}" srcOrd="0" destOrd="0" presId="urn:microsoft.com/office/officeart/2005/8/layout/radial5"/>
    <dgm:cxn modelId="{37D8CACF-F6E9-B84A-B6C0-9BD2DA683D13}" type="presParOf" srcId="{D6108DEF-AD94-6345-B24A-C7DA22A9993E}" destId="{0A594C4D-96E0-204B-ABC7-D1026F272212}" srcOrd="2" destOrd="0" presId="urn:microsoft.com/office/officeart/2005/8/layout/radial5"/>
    <dgm:cxn modelId="{7120558B-6F73-3648-BCF6-006B260BD540}" type="presParOf" srcId="{D6108DEF-AD94-6345-B24A-C7DA22A9993E}" destId="{6CDD0F21-7484-FE48-9D09-AED876FF3395}" srcOrd="3" destOrd="0" presId="urn:microsoft.com/office/officeart/2005/8/layout/radial5"/>
    <dgm:cxn modelId="{178F448C-7401-BE4B-9BDE-8F8794A66E78}" type="presParOf" srcId="{6CDD0F21-7484-FE48-9D09-AED876FF3395}" destId="{51E7670E-CE16-FC4F-8191-211044181562}" srcOrd="0" destOrd="0" presId="urn:microsoft.com/office/officeart/2005/8/layout/radial5"/>
    <dgm:cxn modelId="{CF52FB98-AEA3-704E-8789-BD65AA946A24}" type="presParOf" srcId="{D6108DEF-AD94-6345-B24A-C7DA22A9993E}" destId="{1EF16A4E-9F3B-0D41-9C90-1F426A63C2D8}" srcOrd="4" destOrd="0" presId="urn:microsoft.com/office/officeart/2005/8/layout/radial5"/>
    <dgm:cxn modelId="{1A840ECA-34F9-3B46-AF8E-C78D999FD84A}" type="presParOf" srcId="{D6108DEF-AD94-6345-B24A-C7DA22A9993E}" destId="{A2C46EEB-B336-224F-B774-B9266FC3EAA1}" srcOrd="5" destOrd="0" presId="urn:microsoft.com/office/officeart/2005/8/layout/radial5"/>
    <dgm:cxn modelId="{1A505E3C-008D-A94D-98FA-454F042E932C}" type="presParOf" srcId="{A2C46EEB-B336-224F-B774-B9266FC3EAA1}" destId="{11F2F47E-FECE-394F-9BA8-C13DFBE8B3EE}" srcOrd="0" destOrd="0" presId="urn:microsoft.com/office/officeart/2005/8/layout/radial5"/>
    <dgm:cxn modelId="{861E2015-EA63-1D4E-8F09-9FF1C64A7B70}" type="presParOf" srcId="{D6108DEF-AD94-6345-B24A-C7DA22A9993E}" destId="{306BA618-07F8-254C-80E2-6036D8DB7B8E}" srcOrd="6" destOrd="0" presId="urn:microsoft.com/office/officeart/2005/8/layout/radial5"/>
    <dgm:cxn modelId="{8479543C-2114-8B4C-AD2D-97C0653F18B8}" type="presParOf" srcId="{D6108DEF-AD94-6345-B24A-C7DA22A9993E}" destId="{102FEA07-1BA0-0244-8E42-0661191DF941}" srcOrd="7" destOrd="0" presId="urn:microsoft.com/office/officeart/2005/8/layout/radial5"/>
    <dgm:cxn modelId="{F20E114A-FF9E-7F4B-A436-FE9468AD649D}" type="presParOf" srcId="{102FEA07-1BA0-0244-8E42-0661191DF941}" destId="{A336BEB0-F686-3243-8E1E-3BF096406A8F}" srcOrd="0" destOrd="0" presId="urn:microsoft.com/office/officeart/2005/8/layout/radial5"/>
    <dgm:cxn modelId="{122ADE15-5B93-9246-9EA2-AF93AAEC218F}" type="presParOf" srcId="{D6108DEF-AD94-6345-B24A-C7DA22A9993E}" destId="{21D73278-0D46-ED4B-8161-02F2E67E7A5B}" srcOrd="8" destOrd="0" presId="urn:microsoft.com/office/officeart/2005/8/layout/radial5"/>
    <dgm:cxn modelId="{0DDC7BF0-6F95-534B-A9B3-8602F07BA8CD}" type="presParOf" srcId="{D6108DEF-AD94-6345-B24A-C7DA22A9993E}" destId="{63CD21D3-EB8C-0044-9D7C-3DE155EEAF73}" srcOrd="9" destOrd="0" presId="urn:microsoft.com/office/officeart/2005/8/layout/radial5"/>
    <dgm:cxn modelId="{09E2BEFF-7FE7-C14C-804C-B27E082BFD67}" type="presParOf" srcId="{63CD21D3-EB8C-0044-9D7C-3DE155EEAF73}" destId="{72B9B503-6DD2-CD43-818D-8514AA85ADC2}" srcOrd="0" destOrd="0" presId="urn:microsoft.com/office/officeart/2005/8/layout/radial5"/>
    <dgm:cxn modelId="{4C73482E-43ED-9640-9A43-1EFB38F88BC8}" type="presParOf" srcId="{D6108DEF-AD94-6345-B24A-C7DA22A9993E}" destId="{63ECC11C-5920-5E4E-9FA0-6B939C0FC211}" srcOrd="10" destOrd="0" presId="urn:microsoft.com/office/officeart/2005/8/layout/radial5"/>
    <dgm:cxn modelId="{C3441314-5396-DB46-B99F-9DC172D35806}" type="presParOf" srcId="{D6108DEF-AD94-6345-B24A-C7DA22A9993E}" destId="{798956DD-BFEB-D944-9AE9-FD5237E4D8F9}" srcOrd="11" destOrd="0" presId="urn:microsoft.com/office/officeart/2005/8/layout/radial5"/>
    <dgm:cxn modelId="{34F583F6-28F3-E243-A033-422BA5784D41}" type="presParOf" srcId="{798956DD-BFEB-D944-9AE9-FD5237E4D8F9}" destId="{C62F37D5-31C4-1B4D-A453-158D797CBB36}" srcOrd="0" destOrd="0" presId="urn:microsoft.com/office/officeart/2005/8/layout/radial5"/>
    <dgm:cxn modelId="{01E4455F-E530-EA4D-A679-92C0321018AE}" type="presParOf" srcId="{D6108DEF-AD94-6345-B24A-C7DA22A9993E}" destId="{DE1F67A0-782F-F84A-A953-87614E3D2A20}" srcOrd="12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92FCB-54D5-284E-8B17-24937BD7F11C}">
      <dsp:nvSpPr>
        <dsp:cNvPr id="0" name=""/>
        <dsp:cNvSpPr/>
      </dsp:nvSpPr>
      <dsp:spPr>
        <a:xfrm>
          <a:off x="178438" y="469762"/>
          <a:ext cx="1317144" cy="434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Critical Thinking</a:t>
          </a:r>
        </a:p>
      </dsp:txBody>
      <dsp:txXfrm>
        <a:off x="178438" y="469762"/>
        <a:ext cx="1317144" cy="434059"/>
      </dsp:txXfrm>
    </dsp:sp>
    <dsp:sp modelId="{2D538C34-E4CB-5C40-8B17-2FF0B5A59847}">
      <dsp:nvSpPr>
        <dsp:cNvPr id="0" name=""/>
        <dsp:cNvSpPr/>
      </dsp:nvSpPr>
      <dsp:spPr>
        <a:xfrm>
          <a:off x="176941" y="337748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2BF4DA-38CA-9A4A-B4BB-49950ED053E5}">
      <dsp:nvSpPr>
        <dsp:cNvPr id="0" name=""/>
        <dsp:cNvSpPr/>
      </dsp:nvSpPr>
      <dsp:spPr>
        <a:xfrm>
          <a:off x="250282" y="191066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248043"/>
                <a:satOff val="1494"/>
                <a:lumOff val="120"/>
                <a:alphaOff val="0"/>
                <a:shade val="51000"/>
                <a:satMod val="130000"/>
              </a:schemeClr>
            </a:gs>
            <a:gs pos="80000">
              <a:schemeClr val="accent4">
                <a:hueOff val="-248043"/>
                <a:satOff val="1494"/>
                <a:lumOff val="120"/>
                <a:alphaOff val="0"/>
                <a:shade val="93000"/>
                <a:satMod val="130000"/>
              </a:schemeClr>
            </a:gs>
            <a:gs pos="100000">
              <a:schemeClr val="accent4">
                <a:hueOff val="-248043"/>
                <a:satOff val="1494"/>
                <a:lumOff val="12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A902BE-BF28-7744-8DD2-2647227A6DE1}">
      <dsp:nvSpPr>
        <dsp:cNvPr id="0" name=""/>
        <dsp:cNvSpPr/>
      </dsp:nvSpPr>
      <dsp:spPr>
        <a:xfrm>
          <a:off x="426300" y="220402"/>
          <a:ext cx="164643" cy="164643"/>
        </a:xfrm>
        <a:prstGeom prst="ellipse">
          <a:avLst/>
        </a:prstGeom>
        <a:gradFill rotWithShape="0">
          <a:gsLst>
            <a:gs pos="0">
              <a:schemeClr val="accent4">
                <a:hueOff val="-496086"/>
                <a:satOff val="2989"/>
                <a:lumOff val="240"/>
                <a:alphaOff val="0"/>
                <a:shade val="51000"/>
                <a:satMod val="130000"/>
              </a:schemeClr>
            </a:gs>
            <a:gs pos="80000">
              <a:schemeClr val="accent4">
                <a:hueOff val="-496086"/>
                <a:satOff val="2989"/>
                <a:lumOff val="240"/>
                <a:alphaOff val="0"/>
                <a:shade val="93000"/>
                <a:satMod val="130000"/>
              </a:schemeClr>
            </a:gs>
            <a:gs pos="100000">
              <a:schemeClr val="accent4">
                <a:hueOff val="-496086"/>
                <a:satOff val="2989"/>
                <a:lumOff val="24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FB8351-4F88-4549-8022-A8142E456116}">
      <dsp:nvSpPr>
        <dsp:cNvPr id="0" name=""/>
        <dsp:cNvSpPr/>
      </dsp:nvSpPr>
      <dsp:spPr>
        <a:xfrm>
          <a:off x="572982" y="59052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E3C787-A85C-D94C-A7B3-EEF01118CD4A}">
      <dsp:nvSpPr>
        <dsp:cNvPr id="0" name=""/>
        <dsp:cNvSpPr/>
      </dsp:nvSpPr>
      <dsp:spPr>
        <a:xfrm>
          <a:off x="763669" y="379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992171"/>
                <a:satOff val="5978"/>
                <a:lumOff val="479"/>
                <a:alphaOff val="0"/>
                <a:shade val="51000"/>
                <a:satMod val="130000"/>
              </a:schemeClr>
            </a:gs>
            <a:gs pos="80000">
              <a:schemeClr val="accent4">
                <a:hueOff val="-992171"/>
                <a:satOff val="5978"/>
                <a:lumOff val="479"/>
                <a:alphaOff val="0"/>
                <a:shade val="93000"/>
                <a:satMod val="130000"/>
              </a:schemeClr>
            </a:gs>
            <a:gs pos="100000">
              <a:schemeClr val="accent4">
                <a:hueOff val="-992171"/>
                <a:satOff val="5978"/>
                <a:lumOff val="47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E94E14-026C-EE44-8CC2-9695BDCC536F}">
      <dsp:nvSpPr>
        <dsp:cNvPr id="0" name=""/>
        <dsp:cNvSpPr/>
      </dsp:nvSpPr>
      <dsp:spPr>
        <a:xfrm>
          <a:off x="998360" y="103057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1240214"/>
                <a:satOff val="7472"/>
                <a:lumOff val="599"/>
                <a:alphaOff val="0"/>
                <a:shade val="51000"/>
                <a:satMod val="130000"/>
              </a:schemeClr>
            </a:gs>
            <a:gs pos="80000">
              <a:schemeClr val="accent4">
                <a:hueOff val="-1240214"/>
                <a:satOff val="7472"/>
                <a:lumOff val="599"/>
                <a:alphaOff val="0"/>
                <a:shade val="93000"/>
                <a:satMod val="130000"/>
              </a:schemeClr>
            </a:gs>
            <a:gs pos="100000">
              <a:schemeClr val="accent4">
                <a:hueOff val="-1240214"/>
                <a:satOff val="7472"/>
                <a:lumOff val="59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D4B1C6-3A21-9B45-A485-E19F0D100A38}">
      <dsp:nvSpPr>
        <dsp:cNvPr id="0" name=""/>
        <dsp:cNvSpPr/>
      </dsp:nvSpPr>
      <dsp:spPr>
        <a:xfrm>
          <a:off x="1145042" y="176398"/>
          <a:ext cx="164643" cy="164643"/>
        </a:xfrm>
        <a:prstGeom prst="ellipse">
          <a:avLst/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A31774-A8E2-214E-8318-18134288BE50}">
      <dsp:nvSpPr>
        <dsp:cNvPr id="0" name=""/>
        <dsp:cNvSpPr/>
      </dsp:nvSpPr>
      <dsp:spPr>
        <a:xfrm>
          <a:off x="1350397" y="337748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1736299"/>
                <a:satOff val="10461"/>
                <a:lumOff val="838"/>
                <a:alphaOff val="0"/>
                <a:shade val="51000"/>
                <a:satMod val="130000"/>
              </a:schemeClr>
            </a:gs>
            <a:gs pos="80000">
              <a:schemeClr val="accent4">
                <a:hueOff val="-1736299"/>
                <a:satOff val="10461"/>
                <a:lumOff val="838"/>
                <a:alphaOff val="0"/>
                <a:shade val="93000"/>
                <a:satMod val="130000"/>
              </a:schemeClr>
            </a:gs>
            <a:gs pos="100000">
              <a:schemeClr val="accent4">
                <a:hueOff val="-1736299"/>
                <a:satOff val="10461"/>
                <a:lumOff val="8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16CDD53-C666-E741-8938-A6CF666DB259}">
      <dsp:nvSpPr>
        <dsp:cNvPr id="0" name=""/>
        <dsp:cNvSpPr/>
      </dsp:nvSpPr>
      <dsp:spPr>
        <a:xfrm>
          <a:off x="1438406" y="499098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1984342"/>
                <a:satOff val="11955"/>
                <a:lumOff val="958"/>
                <a:alphaOff val="0"/>
                <a:shade val="51000"/>
                <a:satMod val="130000"/>
              </a:schemeClr>
            </a:gs>
            <a:gs pos="80000">
              <a:schemeClr val="accent4">
                <a:hueOff val="-1984342"/>
                <a:satOff val="11955"/>
                <a:lumOff val="958"/>
                <a:alphaOff val="0"/>
                <a:shade val="93000"/>
                <a:satMod val="130000"/>
              </a:schemeClr>
            </a:gs>
            <a:gs pos="100000">
              <a:schemeClr val="accent4">
                <a:hueOff val="-1984342"/>
                <a:satOff val="11955"/>
                <a:lumOff val="9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450793-3703-3C41-B56A-4D9D01367814}">
      <dsp:nvSpPr>
        <dsp:cNvPr id="0" name=""/>
        <dsp:cNvSpPr/>
      </dsp:nvSpPr>
      <dsp:spPr>
        <a:xfrm>
          <a:off x="675660" y="191066"/>
          <a:ext cx="269416" cy="269416"/>
        </a:xfrm>
        <a:prstGeom prst="ellipse">
          <a:avLst/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81352B-5EF5-9F49-8E8B-6013F2FF776A}">
      <dsp:nvSpPr>
        <dsp:cNvPr id="0" name=""/>
        <dsp:cNvSpPr/>
      </dsp:nvSpPr>
      <dsp:spPr>
        <a:xfrm>
          <a:off x="103600" y="748458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2480428"/>
                <a:satOff val="14944"/>
                <a:lumOff val="1198"/>
                <a:alphaOff val="0"/>
                <a:shade val="51000"/>
                <a:satMod val="130000"/>
              </a:schemeClr>
            </a:gs>
            <a:gs pos="80000">
              <a:schemeClr val="accent4">
                <a:hueOff val="-2480428"/>
                <a:satOff val="14944"/>
                <a:lumOff val="1198"/>
                <a:alphaOff val="0"/>
                <a:shade val="93000"/>
                <a:satMod val="130000"/>
              </a:schemeClr>
            </a:gs>
            <a:gs pos="100000">
              <a:schemeClr val="accent4">
                <a:hueOff val="-2480428"/>
                <a:satOff val="14944"/>
                <a:lumOff val="119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652F55-73C2-E748-A7C8-3A1DA7B687F3}">
      <dsp:nvSpPr>
        <dsp:cNvPr id="0" name=""/>
        <dsp:cNvSpPr/>
      </dsp:nvSpPr>
      <dsp:spPr>
        <a:xfrm>
          <a:off x="191609" y="880471"/>
          <a:ext cx="164643" cy="164643"/>
        </a:xfrm>
        <a:prstGeom prst="ellipse">
          <a:avLst/>
        </a:prstGeom>
        <a:gradFill rotWithShape="0">
          <a:gsLst>
            <a:gs pos="0">
              <a:schemeClr val="accent4">
                <a:hueOff val="-2728470"/>
                <a:satOff val="16438"/>
                <a:lumOff val="1318"/>
                <a:alphaOff val="0"/>
                <a:shade val="51000"/>
                <a:satMod val="130000"/>
              </a:schemeClr>
            </a:gs>
            <a:gs pos="80000">
              <a:schemeClr val="accent4">
                <a:hueOff val="-2728470"/>
                <a:satOff val="16438"/>
                <a:lumOff val="1318"/>
                <a:alphaOff val="0"/>
                <a:shade val="93000"/>
                <a:satMod val="130000"/>
              </a:schemeClr>
            </a:gs>
            <a:gs pos="100000">
              <a:schemeClr val="accent4">
                <a:hueOff val="-2728470"/>
                <a:satOff val="16438"/>
                <a:lumOff val="131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EFEC6C-0446-7843-8AC5-3A1A8AC57350}">
      <dsp:nvSpPr>
        <dsp:cNvPr id="0" name=""/>
        <dsp:cNvSpPr/>
      </dsp:nvSpPr>
      <dsp:spPr>
        <a:xfrm>
          <a:off x="411632" y="997817"/>
          <a:ext cx="239480" cy="239480"/>
        </a:xfrm>
        <a:prstGeom prst="ellipse">
          <a:avLst/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4696CC-4318-8141-925B-32483D207E0E}">
      <dsp:nvSpPr>
        <dsp:cNvPr id="0" name=""/>
        <dsp:cNvSpPr/>
      </dsp:nvSpPr>
      <dsp:spPr>
        <a:xfrm>
          <a:off x="719664" y="1188504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3224556"/>
                <a:satOff val="19427"/>
                <a:lumOff val="1557"/>
                <a:alphaOff val="0"/>
                <a:shade val="51000"/>
                <a:satMod val="130000"/>
              </a:schemeClr>
            </a:gs>
            <a:gs pos="80000">
              <a:schemeClr val="accent4">
                <a:hueOff val="-3224556"/>
                <a:satOff val="19427"/>
                <a:lumOff val="1557"/>
                <a:alphaOff val="0"/>
                <a:shade val="93000"/>
                <a:satMod val="130000"/>
              </a:schemeClr>
            </a:gs>
            <a:gs pos="100000">
              <a:schemeClr val="accent4">
                <a:hueOff val="-3224556"/>
                <a:satOff val="19427"/>
                <a:lumOff val="155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0F819F-4F46-3A49-AED3-AB837E5C7A98}">
      <dsp:nvSpPr>
        <dsp:cNvPr id="0" name=""/>
        <dsp:cNvSpPr/>
      </dsp:nvSpPr>
      <dsp:spPr>
        <a:xfrm>
          <a:off x="778337" y="997817"/>
          <a:ext cx="164643" cy="164643"/>
        </a:xfrm>
        <a:prstGeom prst="ellipse">
          <a:avLst/>
        </a:prstGeom>
        <a:gradFill rotWithShape="0">
          <a:gsLst>
            <a:gs pos="0">
              <a:schemeClr val="accent4">
                <a:hueOff val="-3472599"/>
                <a:satOff val="20921"/>
                <a:lumOff val="1677"/>
                <a:alphaOff val="0"/>
                <a:shade val="51000"/>
                <a:satMod val="130000"/>
              </a:schemeClr>
            </a:gs>
            <a:gs pos="80000">
              <a:schemeClr val="accent4">
                <a:hueOff val="-3472599"/>
                <a:satOff val="20921"/>
                <a:lumOff val="1677"/>
                <a:alphaOff val="0"/>
                <a:shade val="93000"/>
                <a:satMod val="130000"/>
              </a:schemeClr>
            </a:gs>
            <a:gs pos="100000">
              <a:schemeClr val="accent4">
                <a:hueOff val="-3472599"/>
                <a:satOff val="20921"/>
                <a:lumOff val="16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EAC948-B233-2340-8AFF-1247E3B06F51}">
      <dsp:nvSpPr>
        <dsp:cNvPr id="0" name=""/>
        <dsp:cNvSpPr/>
      </dsp:nvSpPr>
      <dsp:spPr>
        <a:xfrm>
          <a:off x="925019" y="1203172"/>
          <a:ext cx="104772" cy="104772"/>
        </a:xfrm>
        <a:prstGeom prst="ellipse">
          <a:avLst/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630CD4-7622-AF41-A2FA-BFFB7422A934}">
      <dsp:nvSpPr>
        <dsp:cNvPr id="0" name=""/>
        <dsp:cNvSpPr/>
      </dsp:nvSpPr>
      <dsp:spPr>
        <a:xfrm>
          <a:off x="1057033" y="968481"/>
          <a:ext cx="239480" cy="239480"/>
        </a:xfrm>
        <a:prstGeom prst="ellipse">
          <a:avLst/>
        </a:prstGeom>
        <a:gradFill rotWithShape="0">
          <a:gsLst>
            <a:gs pos="0">
              <a:schemeClr val="accent4">
                <a:hueOff val="-3968684"/>
                <a:satOff val="23910"/>
                <a:lumOff val="1916"/>
                <a:alphaOff val="0"/>
                <a:shade val="51000"/>
                <a:satMod val="130000"/>
              </a:schemeClr>
            </a:gs>
            <a:gs pos="80000">
              <a:schemeClr val="accent4">
                <a:hueOff val="-3968684"/>
                <a:satOff val="23910"/>
                <a:lumOff val="1916"/>
                <a:alphaOff val="0"/>
                <a:shade val="93000"/>
                <a:satMod val="130000"/>
              </a:schemeClr>
            </a:gs>
            <a:gs pos="100000">
              <a:schemeClr val="accent4">
                <a:hueOff val="-3968684"/>
                <a:satOff val="23910"/>
                <a:lumOff val="191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0090C8-1BA6-4E4C-83DB-BD928A87C7A4}">
      <dsp:nvSpPr>
        <dsp:cNvPr id="0" name=""/>
        <dsp:cNvSpPr/>
      </dsp:nvSpPr>
      <dsp:spPr>
        <a:xfrm>
          <a:off x="1379734" y="909808"/>
          <a:ext cx="164643" cy="164643"/>
        </a:xfrm>
        <a:prstGeom prst="ellipse">
          <a:avLst/>
        </a:prstGeom>
        <a:gradFill rotWithShape="0">
          <a:gsLst>
            <a:gs pos="0">
              <a:schemeClr val="accent4">
                <a:hueOff val="-4216727"/>
                <a:satOff val="25405"/>
                <a:lumOff val="2036"/>
                <a:alphaOff val="0"/>
                <a:shade val="51000"/>
                <a:satMod val="130000"/>
              </a:schemeClr>
            </a:gs>
            <a:gs pos="80000">
              <a:schemeClr val="accent4">
                <a:hueOff val="-4216727"/>
                <a:satOff val="25405"/>
                <a:lumOff val="2036"/>
                <a:alphaOff val="0"/>
                <a:shade val="93000"/>
                <a:satMod val="130000"/>
              </a:schemeClr>
            </a:gs>
            <a:gs pos="100000">
              <a:schemeClr val="accent4">
                <a:hueOff val="-4216727"/>
                <a:satOff val="25405"/>
                <a:lumOff val="203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C35794-AD79-DB4D-8B89-C08A58119C1F}">
      <dsp:nvSpPr>
        <dsp:cNvPr id="0" name=""/>
        <dsp:cNvSpPr/>
      </dsp:nvSpPr>
      <dsp:spPr>
        <a:xfrm>
          <a:off x="1810886" y="195880"/>
          <a:ext cx="483533" cy="923117"/>
        </a:xfrm>
        <a:prstGeom prst="chevron">
          <a:avLst>
            <a:gd name="adj" fmla="val 6231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9C186B-EFCC-B147-B8C2-81D31A4A3214}">
      <dsp:nvSpPr>
        <dsp:cNvPr id="0" name=""/>
        <dsp:cNvSpPr/>
      </dsp:nvSpPr>
      <dsp:spPr>
        <a:xfrm>
          <a:off x="2295539" y="220607"/>
          <a:ext cx="1318727" cy="923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500" kern="1200"/>
        </a:p>
      </dsp:txBody>
      <dsp:txXfrm>
        <a:off x="2295539" y="220607"/>
        <a:ext cx="1318727" cy="923109"/>
      </dsp:txXfrm>
    </dsp:sp>
    <dsp:sp modelId="{9FFF0E4A-5642-F640-BBEF-D2C0B5BB5EC4}">
      <dsp:nvSpPr>
        <dsp:cNvPr id="0" name=""/>
        <dsp:cNvSpPr/>
      </dsp:nvSpPr>
      <dsp:spPr>
        <a:xfrm>
          <a:off x="2323872" y="238930"/>
          <a:ext cx="1853985" cy="7945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Time Management</a:t>
          </a:r>
        </a:p>
      </dsp:txBody>
      <dsp:txXfrm>
        <a:off x="2323872" y="238930"/>
        <a:ext cx="1853985" cy="794592"/>
      </dsp:txXfrm>
    </dsp:sp>
    <dsp:sp modelId="{9AF1281B-9625-D940-82BA-9D13EEE55428}">
      <dsp:nvSpPr>
        <dsp:cNvPr id="0" name=""/>
        <dsp:cNvSpPr/>
      </dsp:nvSpPr>
      <dsp:spPr>
        <a:xfrm>
          <a:off x="4039649" y="153768"/>
          <a:ext cx="483533" cy="945180"/>
        </a:xfrm>
        <a:prstGeom prst="chevron">
          <a:avLst>
            <a:gd name="adj" fmla="val 6231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1550D8C-4D32-2D43-A059-02279FC01409}">
      <dsp:nvSpPr>
        <dsp:cNvPr id="0" name=""/>
        <dsp:cNvSpPr/>
      </dsp:nvSpPr>
      <dsp:spPr>
        <a:xfrm>
          <a:off x="4526143" y="145253"/>
          <a:ext cx="1318727" cy="9231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Research</a:t>
          </a:r>
        </a:p>
      </dsp:txBody>
      <dsp:txXfrm>
        <a:off x="4526143" y="145253"/>
        <a:ext cx="1318727" cy="923109"/>
      </dsp:txXfrm>
    </dsp:sp>
    <dsp:sp modelId="{C4B05F5E-4581-8A40-9898-D89ABF902910}">
      <dsp:nvSpPr>
        <dsp:cNvPr id="0" name=""/>
        <dsp:cNvSpPr/>
      </dsp:nvSpPr>
      <dsp:spPr>
        <a:xfrm>
          <a:off x="5780694" y="48006"/>
          <a:ext cx="483533" cy="1079438"/>
        </a:xfrm>
        <a:prstGeom prst="chevron">
          <a:avLst>
            <a:gd name="adj" fmla="val 6231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C6FE84-D3EA-1440-B554-AB5DAF1852BF}">
      <dsp:nvSpPr>
        <dsp:cNvPr id="0" name=""/>
        <dsp:cNvSpPr/>
      </dsp:nvSpPr>
      <dsp:spPr>
        <a:xfrm>
          <a:off x="6271290" y="84943"/>
          <a:ext cx="2224395" cy="1347298"/>
        </a:xfrm>
        <a:prstGeom prst="ellipse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dirty="0">
              <a:solidFill>
                <a:schemeClr val="tx1"/>
              </a:solidFill>
            </a:rPr>
            <a:t>GRADUATION</a:t>
          </a:r>
        </a:p>
      </dsp:txBody>
      <dsp:txXfrm>
        <a:off x="6597045" y="282250"/>
        <a:ext cx="1572885" cy="9526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F3C3D5-4EE5-AF40-84CC-3B6A7349578D}">
      <dsp:nvSpPr>
        <dsp:cNvPr id="0" name=""/>
        <dsp:cNvSpPr/>
      </dsp:nvSpPr>
      <dsp:spPr>
        <a:xfrm>
          <a:off x="1510259" y="1198148"/>
          <a:ext cx="1965869" cy="196772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/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/>
            <a:t>Five Techniques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/>
            <a:t>for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/>
            <a:t>Critical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/>
            <a:t>Thinking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700" kern="1200" dirty="0"/>
        </a:p>
      </dsp:txBody>
      <dsp:txXfrm>
        <a:off x="1567837" y="1255726"/>
        <a:ext cx="1850713" cy="1852567"/>
      </dsp:txXfrm>
    </dsp:sp>
    <dsp:sp modelId="{76DF6213-F210-FA4B-995C-0E5109484B8C}">
      <dsp:nvSpPr>
        <dsp:cNvPr id="0" name=""/>
        <dsp:cNvSpPr/>
      </dsp:nvSpPr>
      <dsp:spPr>
        <a:xfrm rot="17517678">
          <a:off x="2872745" y="1272061"/>
          <a:ext cx="1927682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927682" y="1604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00" kern="1200"/>
        </a:p>
      </dsp:txBody>
      <dsp:txXfrm>
        <a:off x="3788394" y="1239916"/>
        <a:ext cx="96384" cy="96384"/>
      </dsp:txXfrm>
    </dsp:sp>
    <dsp:sp modelId="{26867F5B-776B-4149-AF13-3EDF40EFDD44}">
      <dsp:nvSpPr>
        <dsp:cNvPr id="0" name=""/>
        <dsp:cNvSpPr/>
      </dsp:nvSpPr>
      <dsp:spPr>
        <a:xfrm>
          <a:off x="4197044" y="3285"/>
          <a:ext cx="1537484" cy="78184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/>
            <a:t>1. Learning to understand and evaluate reasoning</a:t>
          </a:r>
        </a:p>
      </dsp:txBody>
      <dsp:txXfrm>
        <a:off x="4219943" y="26184"/>
        <a:ext cx="1491686" cy="736044"/>
      </dsp:txXfrm>
    </dsp:sp>
    <dsp:sp modelId="{32BD4C60-7DAA-EB47-9A96-94CFB315E5E5}">
      <dsp:nvSpPr>
        <dsp:cNvPr id="0" name=""/>
        <dsp:cNvSpPr/>
      </dsp:nvSpPr>
      <dsp:spPr>
        <a:xfrm rot="18367837">
          <a:off x="3250481" y="1721853"/>
          <a:ext cx="1099723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099723" y="1604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3772850" y="1710406"/>
        <a:ext cx="54986" cy="54986"/>
      </dsp:txXfrm>
    </dsp:sp>
    <dsp:sp modelId="{7833756F-14C3-274A-8EB2-3A237336195E}">
      <dsp:nvSpPr>
        <dsp:cNvPr id="0" name=""/>
        <dsp:cNvSpPr/>
      </dsp:nvSpPr>
      <dsp:spPr>
        <a:xfrm>
          <a:off x="4124557" y="902728"/>
          <a:ext cx="1564248" cy="78212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2. Learning to understand &amp; to evaluate evidence</a:t>
          </a:r>
        </a:p>
      </dsp:txBody>
      <dsp:txXfrm>
        <a:off x="4147465" y="925636"/>
        <a:ext cx="1518432" cy="736308"/>
      </dsp:txXfrm>
    </dsp:sp>
    <dsp:sp modelId="{4A3B285A-6BA8-F843-8FEE-13030F1A2BB0}">
      <dsp:nvSpPr>
        <dsp:cNvPr id="0" name=""/>
        <dsp:cNvSpPr/>
      </dsp:nvSpPr>
      <dsp:spPr>
        <a:xfrm rot="59497">
          <a:off x="3476080" y="2171575"/>
          <a:ext cx="648525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648525" y="1604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3784130" y="2171408"/>
        <a:ext cx="32426" cy="32426"/>
      </dsp:txXfrm>
    </dsp:sp>
    <dsp:sp modelId="{53360266-19C3-BC41-85C3-22A17B20CFFD}">
      <dsp:nvSpPr>
        <dsp:cNvPr id="0" name=""/>
        <dsp:cNvSpPr/>
      </dsp:nvSpPr>
      <dsp:spPr>
        <a:xfrm>
          <a:off x="4124557" y="1802171"/>
          <a:ext cx="1564248" cy="78212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3. Learning to understand and account for bias</a:t>
          </a:r>
        </a:p>
      </dsp:txBody>
      <dsp:txXfrm>
        <a:off x="4147465" y="1825079"/>
        <a:ext cx="1518432" cy="736308"/>
      </dsp:txXfrm>
    </dsp:sp>
    <dsp:sp modelId="{57D00661-A67C-B148-9133-C5A4E9FFC54B}">
      <dsp:nvSpPr>
        <dsp:cNvPr id="0" name=""/>
        <dsp:cNvSpPr/>
      </dsp:nvSpPr>
      <dsp:spPr>
        <a:xfrm rot="3272864">
          <a:off x="3241377" y="2621296"/>
          <a:ext cx="1117932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117932" y="1604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3772394" y="2609394"/>
        <a:ext cx="55896" cy="55896"/>
      </dsp:txXfrm>
    </dsp:sp>
    <dsp:sp modelId="{68104B6C-E168-0E48-B59B-56299693AFCB}">
      <dsp:nvSpPr>
        <dsp:cNvPr id="0" name=""/>
        <dsp:cNvSpPr/>
      </dsp:nvSpPr>
      <dsp:spPr>
        <a:xfrm>
          <a:off x="4124557" y="2701614"/>
          <a:ext cx="1564248" cy="78212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4. Becoming a critically engaged user of technology </a:t>
          </a:r>
        </a:p>
      </dsp:txBody>
      <dsp:txXfrm>
        <a:off x="4147465" y="2724522"/>
        <a:ext cx="1518432" cy="736308"/>
      </dsp:txXfrm>
    </dsp:sp>
    <dsp:sp modelId="{770A332F-0140-8644-AA6C-F16E62702D4C}">
      <dsp:nvSpPr>
        <dsp:cNvPr id="0" name=""/>
        <dsp:cNvSpPr/>
      </dsp:nvSpPr>
      <dsp:spPr>
        <a:xfrm rot="4217470">
          <a:off x="2838969" y="3071018"/>
          <a:ext cx="1922746" cy="32092"/>
        </a:xfrm>
        <a:custGeom>
          <a:avLst/>
          <a:gdLst/>
          <a:ahLst/>
          <a:cxnLst/>
          <a:rect l="0" t="0" r="0" b="0"/>
          <a:pathLst>
            <a:path>
              <a:moveTo>
                <a:pt x="0" y="16046"/>
              </a:moveTo>
              <a:lnTo>
                <a:pt x="1922746" y="16046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00" kern="1200"/>
        </a:p>
      </dsp:txBody>
      <dsp:txXfrm>
        <a:off x="3752274" y="3038995"/>
        <a:ext cx="96137" cy="96137"/>
      </dsp:txXfrm>
    </dsp:sp>
    <dsp:sp modelId="{F65A9A05-E879-7542-9400-68231B8196C8}">
      <dsp:nvSpPr>
        <dsp:cNvPr id="0" name=""/>
        <dsp:cNvSpPr/>
      </dsp:nvSpPr>
      <dsp:spPr>
        <a:xfrm>
          <a:off x="4124557" y="3601057"/>
          <a:ext cx="1564248" cy="78212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/>
            <a:t>5. Developing a clear, confident approach to reading and writing</a:t>
          </a:r>
        </a:p>
      </dsp:txBody>
      <dsp:txXfrm>
        <a:off x="4147465" y="3623965"/>
        <a:ext cx="1518432" cy="7363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4AAF6F-9FB8-6547-845C-A06EDA2871A7}">
      <dsp:nvSpPr>
        <dsp:cNvPr id="0" name=""/>
        <dsp:cNvSpPr/>
      </dsp:nvSpPr>
      <dsp:spPr>
        <a:xfrm>
          <a:off x="2913939" y="1773915"/>
          <a:ext cx="950128" cy="950128"/>
        </a:xfrm>
        <a:prstGeom prst="ellipse">
          <a:avLst/>
        </a:prstGeom>
        <a:pattFill prst="pct5">
          <a:fgClr>
            <a:schemeClr val="accent1"/>
          </a:fgClr>
          <a:bgClr>
            <a:schemeClr val="bg1"/>
          </a:bgClr>
        </a:patt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>
              <a:solidFill>
                <a:schemeClr val="tx1"/>
              </a:solidFill>
            </a:rPr>
            <a:t>Must Dos</a:t>
          </a:r>
        </a:p>
      </dsp:txBody>
      <dsp:txXfrm>
        <a:off x="3053082" y="1913058"/>
        <a:ext cx="671842" cy="671842"/>
      </dsp:txXfrm>
    </dsp:sp>
    <dsp:sp modelId="{75AD07BD-4CA0-EC48-8936-003E29B1EC71}">
      <dsp:nvSpPr>
        <dsp:cNvPr id="0" name=""/>
        <dsp:cNvSpPr/>
      </dsp:nvSpPr>
      <dsp:spPr>
        <a:xfrm rot="16200000">
          <a:off x="3229354" y="1282857"/>
          <a:ext cx="319297" cy="39774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3277249" y="1410300"/>
        <a:ext cx="223508" cy="238644"/>
      </dsp:txXfrm>
    </dsp:sp>
    <dsp:sp modelId="{0A594C4D-96E0-204B-ABC7-D1026F272212}">
      <dsp:nvSpPr>
        <dsp:cNvPr id="0" name=""/>
        <dsp:cNvSpPr/>
      </dsp:nvSpPr>
      <dsp:spPr>
        <a:xfrm>
          <a:off x="2804090" y="1640"/>
          <a:ext cx="1169826" cy="1169826"/>
        </a:xfrm>
        <a:prstGeom prst="ellipse">
          <a:avLst/>
        </a:prstGeom>
        <a:pattFill prst="pct5">
          <a:fgClr>
            <a:schemeClr val="accent1"/>
          </a:fgClr>
          <a:bgClr>
            <a:schemeClr val="bg1"/>
          </a:bgClr>
        </a:patt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>
              <a:solidFill>
                <a:schemeClr val="tx1"/>
              </a:solidFill>
            </a:rPr>
            <a:t>Plan time for study </a:t>
          </a:r>
          <a:r>
            <a:rPr lang="en-GB" sz="1100" kern="1200" dirty="0">
              <a:solidFill>
                <a:schemeClr val="tx1"/>
              </a:solidFill>
            </a:rPr>
            <a:t>(every week)</a:t>
          </a:r>
        </a:p>
      </dsp:txBody>
      <dsp:txXfrm>
        <a:off x="2975407" y="172957"/>
        <a:ext cx="827192" cy="827192"/>
      </dsp:txXfrm>
    </dsp:sp>
    <dsp:sp modelId="{6CDD0F21-7484-FE48-9D09-AED876FF3395}">
      <dsp:nvSpPr>
        <dsp:cNvPr id="0" name=""/>
        <dsp:cNvSpPr/>
      </dsp:nvSpPr>
      <dsp:spPr>
        <a:xfrm rot="19759610">
          <a:off x="3856663" y="1711714"/>
          <a:ext cx="205741" cy="39774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3860981" y="1807005"/>
        <a:ext cx="144019" cy="238644"/>
      </dsp:txXfrm>
    </dsp:sp>
    <dsp:sp modelId="{1EF16A4E-9F3B-0D41-9C90-1F426A63C2D8}">
      <dsp:nvSpPr>
        <dsp:cNvPr id="0" name=""/>
        <dsp:cNvSpPr/>
      </dsp:nvSpPr>
      <dsp:spPr>
        <a:xfrm>
          <a:off x="4026072" y="604187"/>
          <a:ext cx="1566467" cy="1604755"/>
        </a:xfrm>
        <a:prstGeom prst="ellipse">
          <a:avLst/>
        </a:prstGeom>
        <a:pattFill prst="pct5">
          <a:fgClr>
            <a:schemeClr val="accent1"/>
          </a:fgClr>
          <a:bgClr>
            <a:schemeClr val="bg1"/>
          </a:bgClr>
        </a:patt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>
              <a:solidFill>
                <a:schemeClr val="tx1"/>
              </a:solidFill>
            </a:rPr>
            <a:t>Attend all Taught Sessions</a:t>
          </a:r>
        </a:p>
      </dsp:txBody>
      <dsp:txXfrm>
        <a:off x="4255476" y="839198"/>
        <a:ext cx="1107659" cy="1134733"/>
      </dsp:txXfrm>
    </dsp:sp>
    <dsp:sp modelId="{A2C46EEB-B336-224F-B774-B9266FC3EAA1}">
      <dsp:nvSpPr>
        <dsp:cNvPr id="0" name=""/>
        <dsp:cNvSpPr/>
      </dsp:nvSpPr>
      <dsp:spPr>
        <a:xfrm rot="1631401">
          <a:off x="3879347" y="2357450"/>
          <a:ext cx="215866" cy="39774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3882925" y="2422202"/>
        <a:ext cx="151106" cy="238644"/>
      </dsp:txXfrm>
    </dsp:sp>
    <dsp:sp modelId="{306BA618-07F8-254C-80E2-6036D8DB7B8E}">
      <dsp:nvSpPr>
        <dsp:cNvPr id="0" name=""/>
        <dsp:cNvSpPr/>
      </dsp:nvSpPr>
      <dsp:spPr>
        <a:xfrm>
          <a:off x="3993955" y="2367366"/>
          <a:ext cx="1914046" cy="1368029"/>
        </a:xfrm>
        <a:prstGeom prst="ellipse">
          <a:avLst/>
        </a:prstGeom>
        <a:pattFill prst="pct5">
          <a:fgClr>
            <a:schemeClr val="accent1"/>
          </a:fgClr>
          <a:bgClr>
            <a:schemeClr val="bg1"/>
          </a:bgClr>
        </a:patt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>
              <a:solidFill>
                <a:schemeClr val="tx1"/>
              </a:solidFill>
            </a:rPr>
            <a:t>Submit on time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solidFill>
                <a:schemeClr val="tx1"/>
              </a:solidFill>
            </a:rPr>
            <a:t>(or lose marks)</a:t>
          </a:r>
        </a:p>
      </dsp:txBody>
      <dsp:txXfrm>
        <a:off x="4274261" y="2567709"/>
        <a:ext cx="1353434" cy="967343"/>
      </dsp:txXfrm>
    </dsp:sp>
    <dsp:sp modelId="{102FEA07-1BA0-0244-8E42-0661191DF941}">
      <dsp:nvSpPr>
        <dsp:cNvPr id="0" name=""/>
        <dsp:cNvSpPr/>
      </dsp:nvSpPr>
      <dsp:spPr>
        <a:xfrm rot="5352454">
          <a:off x="3251079" y="2796421"/>
          <a:ext cx="296493" cy="39774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3294938" y="2831499"/>
        <a:ext cx="207545" cy="238644"/>
      </dsp:txXfrm>
    </dsp:sp>
    <dsp:sp modelId="{21D73278-0D46-ED4B-8161-02F2E67E7A5B}">
      <dsp:nvSpPr>
        <dsp:cNvPr id="0" name=""/>
        <dsp:cNvSpPr/>
      </dsp:nvSpPr>
      <dsp:spPr>
        <a:xfrm>
          <a:off x="2715693" y="3283327"/>
          <a:ext cx="1391414" cy="1169826"/>
        </a:xfrm>
        <a:prstGeom prst="ellipse">
          <a:avLst/>
        </a:prstGeom>
        <a:pattFill prst="pct5">
          <a:fgClr>
            <a:schemeClr val="accent1"/>
          </a:fgClr>
          <a:bgClr>
            <a:schemeClr val="bg1"/>
          </a:bgClr>
        </a:patt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>
              <a:solidFill>
                <a:schemeClr val="tx1"/>
              </a:solidFill>
            </a:rPr>
            <a:t>Take action 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>
              <a:solidFill>
                <a:schemeClr val="tx1"/>
              </a:solidFill>
            </a:rPr>
            <a:t>(don’t procrastinate)</a:t>
          </a:r>
        </a:p>
      </dsp:txBody>
      <dsp:txXfrm>
        <a:off x="2919461" y="3454644"/>
        <a:ext cx="983878" cy="827192"/>
      </dsp:txXfrm>
    </dsp:sp>
    <dsp:sp modelId="{63CD21D3-EB8C-0044-9D7C-3DE155EEAF73}">
      <dsp:nvSpPr>
        <dsp:cNvPr id="0" name=""/>
        <dsp:cNvSpPr/>
      </dsp:nvSpPr>
      <dsp:spPr>
        <a:xfrm rot="9040946">
          <a:off x="2751130" y="2359937"/>
          <a:ext cx="172322" cy="39774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 rot="10800000">
        <a:off x="2799516" y="2426828"/>
        <a:ext cx="120625" cy="238644"/>
      </dsp:txXfrm>
    </dsp:sp>
    <dsp:sp modelId="{63ECC11C-5920-5E4E-9FA0-6B939C0FC211}">
      <dsp:nvSpPr>
        <dsp:cNvPr id="0" name=""/>
        <dsp:cNvSpPr/>
      </dsp:nvSpPr>
      <dsp:spPr>
        <a:xfrm>
          <a:off x="1098439" y="2318447"/>
          <a:ext cx="1740525" cy="1456281"/>
        </a:xfrm>
        <a:prstGeom prst="ellipse">
          <a:avLst/>
        </a:prstGeom>
        <a:pattFill prst="pct5">
          <a:fgClr>
            <a:schemeClr val="accent1"/>
          </a:fgClr>
          <a:bgClr>
            <a:schemeClr val="bg1"/>
          </a:bgClr>
        </a:patt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>
              <a:solidFill>
                <a:schemeClr val="tx1"/>
              </a:solidFill>
            </a:rPr>
            <a:t>Take time  to reference sources correctly</a:t>
          </a:r>
          <a:br>
            <a:rPr lang="en-GB" sz="1500" kern="1200" dirty="0">
              <a:solidFill>
                <a:schemeClr val="tx1"/>
              </a:solidFill>
            </a:rPr>
          </a:br>
          <a:r>
            <a:rPr lang="en-GB" sz="1100" kern="1200" dirty="0">
              <a:solidFill>
                <a:schemeClr val="tx1"/>
              </a:solidFill>
            </a:rPr>
            <a:t>(it saves time) </a:t>
          </a:r>
        </a:p>
      </dsp:txBody>
      <dsp:txXfrm>
        <a:off x="1353333" y="2531714"/>
        <a:ext cx="1230737" cy="1029747"/>
      </dsp:txXfrm>
    </dsp:sp>
    <dsp:sp modelId="{798956DD-BFEB-D944-9AE9-FD5237E4D8F9}">
      <dsp:nvSpPr>
        <dsp:cNvPr id="0" name=""/>
        <dsp:cNvSpPr/>
      </dsp:nvSpPr>
      <dsp:spPr>
        <a:xfrm rot="12463997">
          <a:off x="2630944" y="1719298"/>
          <a:ext cx="257691" cy="39774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 rot="10800000">
        <a:off x="2703811" y="1816834"/>
        <a:ext cx="180384" cy="238644"/>
      </dsp:txXfrm>
    </dsp:sp>
    <dsp:sp modelId="{DE1F67A0-782F-F84A-A953-87614E3D2A20}">
      <dsp:nvSpPr>
        <dsp:cNvPr id="0" name=""/>
        <dsp:cNvSpPr/>
      </dsp:nvSpPr>
      <dsp:spPr>
        <a:xfrm>
          <a:off x="1138352" y="707061"/>
          <a:ext cx="1483737" cy="1497342"/>
        </a:xfrm>
        <a:prstGeom prst="ellipse">
          <a:avLst/>
        </a:prstGeom>
        <a:pattFill prst="pct5">
          <a:fgClr>
            <a:schemeClr val="accent1"/>
          </a:fgClr>
          <a:bgClr>
            <a:schemeClr val="bg1"/>
          </a:bgClr>
        </a:patt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>
              <a:solidFill>
                <a:schemeClr val="tx1"/>
              </a:solidFill>
            </a:rPr>
            <a:t>Submit a </a:t>
          </a:r>
          <a:r>
            <a:rPr lang="en-GB" sz="1600" kern="1200" dirty="0" smtClean="0">
              <a:solidFill>
                <a:schemeClr val="tx1"/>
              </a:solidFill>
            </a:rPr>
            <a:t>draft  </a:t>
          </a:r>
          <a:endParaRPr lang="en-GB" sz="1600" kern="1200" dirty="0">
            <a:solidFill>
              <a:schemeClr val="tx1"/>
            </a:solidFill>
          </a:endParaRP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>
              <a:solidFill>
                <a:schemeClr val="tx1"/>
              </a:solidFill>
            </a:rPr>
            <a:t>(</a:t>
          </a:r>
          <a:r>
            <a:rPr lang="en-GB" sz="1100" kern="1200" dirty="0">
              <a:solidFill>
                <a:schemeClr val="tx1"/>
              </a:solidFill>
            </a:rPr>
            <a:t>no later than 14 days prior FSD)) </a:t>
          </a:r>
        </a:p>
      </dsp:txBody>
      <dsp:txXfrm>
        <a:off x="1355640" y="926342"/>
        <a:ext cx="1049161" cy="10587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RandomtoResultProcess">
  <dgm:title val=""/>
  <dgm:desc val=""/>
  <dgm:catLst>
    <dgm:cat type="process" pri="127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Name0">
    <dgm:varLst>
      <dgm:dir/>
      <dgm:animOne val="branch"/>
      <dgm:animLvl val="lvl"/>
    </dgm:varLst>
    <dgm:choose name="Name1">
      <dgm:if name="Name2" func="var" arg="dir" op="equ" val="norm">
        <dgm:alg type="lin">
          <dgm:param type="fallback" val="2D"/>
          <dgm:param type="nodeVertAlign" val="t"/>
        </dgm:alg>
      </dgm:if>
      <dgm:else name="Name3">
        <dgm:alg type="lin">
          <dgm:param type="fallback" val="2D"/>
          <dgm:param type="nodeVertAlign" val="t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userH" refType="h" fact="2"/>
      <dgm:constr type="w" for="ch" forName="chaos" refType="userH" fact="0.681"/>
      <dgm:constr type="h" for="ch" forName="chaos" refType="userH"/>
      <dgm:constr type="w" for="ch" forName="middle" refType="userH" fact="0.6"/>
      <dgm:constr type="h" for="ch" forName="middle" refType="userH"/>
      <dgm:constr type="w" for="ch" forName="last" refType="userH" fact="0.6"/>
      <dgm:constr type="h" for="ch" forName="last" refType="userH"/>
      <dgm:constr type="w" for="ch" forName="chevronComposite1" refType="userH" fact="0.22"/>
      <dgm:constr type="h" for="ch" forName="chevronComposite1" refType="userH" fact="0.52"/>
      <dgm:constr type="w" for="ch" forName="chevronComposite2" refType="userH" fact="0.22"/>
      <dgm:constr type="h" for="ch" forName="chevronComposite2" refType="userH" fact="0.52"/>
      <dgm:constr type="w" for="ch" forName="overlap" refType="userH" fact="-0.04"/>
      <dgm:constr type="h" for="ch" forName="overlap" refType="userH" fact="0.06"/>
      <dgm:constr type="primFontSz" for="des" forName="parTx1" op="equ" val="65"/>
      <dgm:constr type="primFontSz" for="des" forName="parTxMid" refType="primFontSz" refFor="des" refForName="parTx1" op="equ"/>
      <dgm:constr type="primFontSz" for="des" forName="circleTx" refType="primFontSz" refFor="des" refForName="parTx1" op="equ"/>
      <dgm:constr type="primFontSz" for="des" forName="desTx1" op="equ" val="65"/>
      <dgm:constr type="primFontSz" for="des" forName="desTxMid" refType="primFontSz" refFor="des" refForName="desTx1" op="equ"/>
      <dgm:constr type="primFontSz" for="des" forName="desTxN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chaos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parTx1" refType="w" fact="0.5"/>
              <dgm:constr type="t" for="ch" forName="parTx1" refType="w" fact="0.32"/>
              <dgm:constr type="w" for="ch" forName="parTx1" refType="w" fact="0.88"/>
              <dgm:constr type="h" for="ch" forName="parTx1" refType="w" fact="0.29"/>
              <dgm:constr type="ctrX" for="ch" forName="desTx1" refType="w" fact="0.5"/>
              <dgm:constr type="b" for="ch" forName="desTx1" refType="h"/>
              <dgm:constr type="w" for="ch" forName="desTx1" refType="w" fact="0.88"/>
              <dgm:constr type="h" for="ch" forName="desTx1" refType="h" fact="0.37"/>
              <dgm:constr type="l" for="ch" forName="c1" refType="w" fact="0.05"/>
              <dgm:constr type="t" for="ch" forName="c1" refType="w" fact="0.23"/>
              <dgm:constr type="w" for="ch" forName="c1" refType="w" fact="0.07"/>
              <dgm:constr type="h" for="ch" forName="c1" refType="w" refFor="ch" refForName="c1"/>
              <dgm:constr type="l" for="ch" forName="c2" refType="w" fact="0.1"/>
              <dgm:constr type="t" for="ch" forName="c2" refType="w" fact="0.13"/>
              <dgm:constr type="w" for="ch" forName="c2" refType="w" fact="0.07"/>
              <dgm:constr type="h" for="ch" forName="c2" refType="w" refFor="ch" refForName="c2"/>
              <dgm:constr type="l" for="ch" forName="c3" refType="w" fact="0.22"/>
              <dgm:constr type="t" for="ch" forName="c3" refType="w" fact="0.15"/>
              <dgm:constr type="w" for="ch" forName="c3" refType="w" fact="0.11"/>
              <dgm:constr type="h" for="ch" forName="c3" refType="w" refFor="ch" refForName="c3"/>
              <dgm:constr type="l" for="ch" forName="c4" refType="w" fact="0.32"/>
              <dgm:constr type="t" for="ch" forName="c4" refType="w" fact="0.04"/>
              <dgm:constr type="w" for="ch" forName="c4" refType="w" fact="0.07"/>
              <dgm:constr type="h" for="ch" forName="c4" refType="w" refFor="ch" refForName="c4"/>
              <dgm:constr type="l" for="ch" forName="c5" refType="w" fact="0.45"/>
              <dgm:constr type="t" for="ch" forName="c5" refType="w" fact="0"/>
              <dgm:constr type="w" for="ch" forName="c5" refType="w" fact="0.07"/>
              <dgm:constr type="h" for="ch" forName="c5" refType="w" refFor="ch" refForName="c5"/>
              <dgm:constr type="l" for="ch" forName="c6" refType="w" fact="0.61"/>
              <dgm:constr type="t" for="ch" forName="c6" refType="w" fact="0.07"/>
              <dgm:constr type="w" for="ch" forName="c6" refType="w" fact="0.07"/>
              <dgm:constr type="h" for="ch" forName="c6" refType="w" refFor="ch" refForName="c6"/>
              <dgm:constr type="l" for="ch" forName="c7" refType="w" fact="0.71"/>
              <dgm:constr type="t" for="ch" forName="c7" refType="w" fact="0.12"/>
              <dgm:constr type="w" for="ch" forName="c7" refType="w" fact="0.11"/>
              <dgm:constr type="h" for="ch" forName="c7" refType="w" refFor="ch" refForName="c7"/>
              <dgm:constr type="l" for="ch" forName="c8" refType="w" fact="0.85"/>
              <dgm:constr type="t" for="ch" forName="c8" refType="w" fact="0.23"/>
              <dgm:constr type="w" for="ch" forName="c8" refType="w" fact="0.07"/>
              <dgm:constr type="h" for="ch" forName="c8" refType="w" refFor="ch" refForName="c8"/>
              <dgm:constr type="l" for="ch" forName="c9" refType="w" fact="0.91"/>
              <dgm:constr type="t" for="ch" forName="c9" refType="w" fact="0.34"/>
              <dgm:constr type="w" for="ch" forName="c9" refType="w" fact="0.07"/>
              <dgm:constr type="h" for="ch" forName="c9" refType="w" refFor="ch" refForName="c9"/>
              <dgm:constr type="l" for="ch" forName="c10" refType="w" fact="0.39"/>
              <dgm:constr type="t" for="ch" forName="c10" refType="w" fact="0.13"/>
              <dgm:constr type="w" for="ch" forName="c10" refType="w" fact="0.18"/>
              <dgm:constr type="h" for="ch" forName="c10" refType="w" refFor="ch" refForName="c10"/>
              <dgm:constr type="l" for="ch" forName="c11" refType="w" fact="0"/>
              <dgm:constr type="t" for="ch" forName="c11" refType="w" fact="0.51"/>
              <dgm:constr type="w" for="ch" forName="c11" refType="w" fact="0.07"/>
              <dgm:constr type="h" for="ch" forName="c11" refType="w" refFor="ch" refForName="c11"/>
              <dgm:constr type="l" for="ch" forName="c12" refType="w" fact="0.06"/>
              <dgm:constr type="t" for="ch" forName="c12" refType="w" fact="0.6"/>
              <dgm:constr type="w" for="ch" forName="c12" refType="w" fact="0.11"/>
              <dgm:constr type="h" for="ch" forName="c12" refType="w" refFor="ch" refForName="c12"/>
              <dgm:constr type="l" for="ch" forName="c13" refType="w" fact="0.21"/>
              <dgm:constr type="t" for="ch" forName="c13" refType="w" fact="0.68"/>
              <dgm:constr type="w" for="ch" forName="c13" refType="w" fact="0.16"/>
              <dgm:constr type="h" for="ch" forName="c13" refType="w" refFor="ch" refForName="c13"/>
              <dgm:constr type="l" for="ch" forName="c14" refType="w" fact="0.42"/>
              <dgm:constr type="t" for="ch" forName="c14" refType="w" fact="0.81"/>
              <dgm:constr type="w" for="ch" forName="c14" refType="w" fact="0.07"/>
              <dgm:constr type="h" for="ch" forName="c14" refType="w" refFor="ch" refForName="c14"/>
              <dgm:constr type="l" for="ch" forName="c15" refType="w" fact="0.46"/>
              <dgm:constr type="t" for="ch" forName="c15" refType="w" fact="0.68"/>
              <dgm:constr type="w" for="ch" forName="c15" refType="w" fact="0.11"/>
              <dgm:constr type="h" for="ch" forName="c15" refType="w" refFor="ch" refForName="c15"/>
              <dgm:constr type="l" for="ch" forName="c16" refType="w" fact="0.56"/>
              <dgm:constr type="t" for="ch" forName="c16" refType="w" fact="0.82"/>
              <dgm:constr type="w" for="ch" forName="c16" refType="w" fact="0.07"/>
              <dgm:constr type="h" for="ch" forName="c16" refType="w" refFor="ch" refForName="c16"/>
              <dgm:constr type="l" for="ch" forName="c17" refType="w" fact="0.65"/>
              <dgm:constr type="t" for="ch" forName="c17" refType="w" fact="0.66"/>
              <dgm:constr type="w" for="ch" forName="c17" refType="w" fact="0.16"/>
              <dgm:constr type="h" for="ch" forName="c17" refType="w" refFor="ch" refForName="c17"/>
              <dgm:constr type="l" for="ch" forName="c18" refType="w" fact="0.87"/>
              <dgm:constr type="t" for="ch" forName="c18" refType="w" fact="0.62"/>
              <dgm:constr type="w" for="ch" forName="c18" refType="w" fact="0.11"/>
              <dgm:constr type="h" for="ch" forName="c18" refType="w" refFor="ch" refForName="c18"/>
            </dgm:constrLst>
            <dgm:layoutNode name="parTx1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7">
              <dgm:if name="Name8" axis="ch" ptType="node" func="cnt" op="gte" val="1">
                <dgm:layoutNode name="desTx1" styleLbl="revTx">
                  <dgm:varLst>
                    <dgm:bulletEnabled val="1"/>
                  </dgm:varLst>
                  <dgm:choose name="Name9">
                    <dgm:if name="Name10" axis="ch" ptType="node" func="cnt" op="equ" val="1">
                      <dgm:alg type="tx">
                        <dgm:param type="shpTxLTRAlignCh" val="l"/>
                      </dgm:alg>
                    </dgm:if>
                    <dgm:else name="Name11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2"/>
            </dgm:choose>
            <dgm:layoutNode name="c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9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0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1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2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3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4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5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6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7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  <dgm:layoutNode name="c18" styleLbl="node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layoutNode>
        </dgm:if>
        <dgm:if name="Name13" axis="self" ptType="node" func="revPos" op="equ" val="1">
          <dgm:layoutNode name="last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ctrX" for="ch" forName="circleTx" refType="w" fact="0.5"/>
              <dgm:constr type="t" for="ch" forName="circleTx" refType="w" fact="0.117"/>
              <dgm:constr type="w" for="ch" forName="circleTx" refType="h" refFor="ch" refForName="circleTx"/>
              <dgm:constr type="h" for="ch" forName="circleTx" refType="w" fact="0.85"/>
              <dgm:constr type="l" for="ch" forName="desTxN"/>
              <dgm:constr type="b" for="ch" forName="desTxN" refType="h"/>
              <dgm:constr type="w" for="ch" forName="desTxN" refType="w"/>
              <dgm:constr type="h" for="ch" forName="desTxN" refType="h" fact="0.37"/>
              <dgm:constr type="ctrX" for="ch" forName="spN" refType="w" fact="0.5"/>
              <dgm:constr type="t" for="ch" forName="spN"/>
              <dgm:constr type="w" for="ch" forName="spN" refType="w" fact="0.93"/>
              <dgm:constr type="h" for="ch" forName="spN" refType="h" fact="0.01"/>
            </dgm:constrLst>
            <dgm:layoutNode name="circleTx" styleLbl="node1">
              <dgm:alg type="tx"/>
              <dgm:shape xmlns:r="http://schemas.openxmlformats.org/officeDocument/2006/relationships" type="ellipse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  <dgm:choose name="Name14">
              <dgm:if name="Name15" axis="ch" ptType="node" func="cnt" op="gte" val="1">
                <dgm:layoutNode name="desTxN" styleLbl="revTx">
                  <dgm:varLst>
                    <dgm:bulletEnabled val="1"/>
                  </dgm:varLst>
                  <dgm:choose name="Name16">
                    <dgm:if name="Name17" axis="ch" ptType="node" func="cnt" op="equ" val="1">
                      <dgm:alg type="tx">
                        <dgm:param type="shpTxLTRAlignCh" val="l"/>
                      </dgm:alg>
                    </dgm:if>
                    <dgm:else name="Name18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  <dgm:layoutNode name="spN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if>
        <dgm:else name="Name20">
          <dgm:layoutNode name="middl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l" for="ch" forName="parTxMid"/>
              <dgm:constr type="t" for="ch" forName="parTxMid" refType="w" fact="0.167"/>
              <dgm:constr type="w" for="ch" forName="parTxMid" refType="w"/>
              <dgm:constr type="h" for="ch" forName="parTxMid" refType="w" fact="0.7"/>
              <dgm:constr type="l" for="ch" forName="desTxMid"/>
              <dgm:constr type="b" for="ch" forName="desTxMid" refType="h"/>
              <dgm:constr type="w" for="ch" forName="desTxMid" refType="w"/>
              <dgm:constr type="h" for="ch" forName="desTxMid" refType="h" fact="0.37"/>
              <dgm:constr type="ctrX" for="ch" forName="spMid" refType="w" fact="0.5"/>
              <dgm:constr type="t" for="ch" forName="spMid"/>
              <dgm:constr type="w" for="ch" forName="spMid" refType="w" fact="0.01"/>
              <dgm:constr type="h" for="ch" forName="spMid" refType="h" fact="0.01"/>
            </dgm:constrLst>
            <dgm:layoutNode name="parTxMid" styleLbl="revTx">
              <dgm:alg type="tx"/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choose name="Name21">
              <dgm:if name="Name22" axis="ch" ptType="node" func="cnt" op="gte" val="1">
                <dgm:layoutNode name="desTxMid" styleLbl="revTx">
                  <dgm:varLst>
                    <dgm:bulletEnabled val="1"/>
                  </dgm:varLst>
                  <dgm:choose name="Name23">
                    <dgm:if name="Name24" axis="ch" ptType="node" func="cnt" op="equ" val="1">
                      <dgm:alg type="tx">
                        <dgm:param type="shpTxLTRAlignCh" val="l"/>
                      </dgm:alg>
                    </dgm:if>
                    <dgm:else name="Name25">
                      <dgm:alg type="tx">
                        <dgm:param type="shpTxLTRAlignCh" val="l"/>
                        <dgm:param type="stBulletLvl" val="1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</dgm:if>
              <dgm:else name="Name26"/>
            </dgm:choose>
            <dgm:layoutNode name="spMid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layoutNode>
        </dgm:else>
      </dgm:choose>
      <dgm:forEach name="Name27" axis="followSib" ptType="sibTrans" cnt="1">
        <dgm:layoutNode name="chevronComposite1" styleLbl="alignImgPlace1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chevron1"/>
            <dgm:constr type="t" for="ch" forName="chevron1" refType="h" fact="0.1923"/>
            <dgm:constr type="w" for="ch" forName="chevron1" refType="w"/>
            <dgm:constr type="b" for="ch" forName="chevron1" refType="h"/>
            <dgm:constr type="l" for="ch" forName="spChevron1"/>
            <dgm:constr type="t" for="ch" forName="spChevron1"/>
            <dgm:constr type="w" for="ch" forName="spChevron1" refType="w" fact="0.01"/>
            <dgm:constr type="h" for="ch" forName="spChevron1" refType="h" fact="0.01"/>
          </dgm:constrLst>
          <dgm:layoutNode name="chevron1">
            <dgm:alg type="sp"/>
            <dgm:choose name="Name28">
              <dgm:if name="Name29" func="var" arg="dir" op="equ" val="norm">
                <dgm:shape xmlns:r="http://schemas.openxmlformats.org/officeDocument/2006/relationships" type="chevron" r:blip="">
                  <dgm:adjLst>
                    <dgm:adj idx="1" val="0.6231"/>
                  </dgm:adjLst>
                </dgm:shape>
              </dgm:if>
              <dgm:else name="Name30">
                <dgm:shape xmlns:r="http://schemas.openxmlformats.org/officeDocument/2006/relationships" rot="180" type="chevron" r:blip="">
                  <dgm:adjLst>
                    <dgm:adj idx="1" val="0.6231"/>
                  </dgm:adjLst>
                </dgm:shape>
              </dgm:else>
            </dgm:choose>
            <dgm:presOf/>
          </dgm:layoutNode>
          <dgm:layoutNode name="spChevron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  <dgm:choose name="Name31">
          <dgm:if name="Name32" axis="root ch" ptType="all node" func="cnt" op="equ" val="2">
            <dgm:layoutNode name="overl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chevronComposite2" styleLbl="alignImgPlace1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l" for="ch" forName="chevron2"/>
                <dgm:constr type="t" for="ch" forName="chevron2" refType="h" fact="0.1923"/>
                <dgm:constr type="w" for="ch" forName="chevron2" refType="w"/>
                <dgm:constr type="b" for="ch" forName="chevron2" refType="h"/>
                <dgm:constr type="l" for="ch" forName="spChevron2"/>
                <dgm:constr type="t" for="ch" forName="spChevron2"/>
                <dgm:constr type="w" for="ch" forName="spChevron2" refType="w" fact="0.01"/>
                <dgm:constr type="h" for="ch" forName="spChevron2" refType="h" fact="0.01"/>
              </dgm:constrLst>
              <dgm:layoutNode name="chevron2">
                <dgm:alg type="sp"/>
                <dgm:choose name="Name33">
                  <dgm:if name="Name34" func="var" arg="dir" op="equ" val="norm">
                    <dgm:shape xmlns:r="http://schemas.openxmlformats.org/officeDocument/2006/relationships" type="chevron" r:blip="">
                      <dgm:adjLst>
                        <dgm:adj idx="1" val="0.6231"/>
                      </dgm:adjLst>
                    </dgm:shape>
                  </dgm:if>
                  <dgm:else name="Name35">
                    <dgm:shape xmlns:r="http://schemas.openxmlformats.org/officeDocument/2006/relationships" rot="180" type="chevron" r:blip="">
                      <dgm:adjLst>
                        <dgm:adj idx="1" val="0.6231"/>
                      </dgm:adjLst>
                    </dgm:shape>
                  </dgm:else>
                </dgm:choose>
                <dgm:presOf/>
              </dgm:layoutNode>
              <dgm:layoutNode name="spChevron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layoutNode>
          </dgm:if>
          <dgm:else name="Name36"/>
        </dgm:choos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9" cy="487680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6" y="0"/>
            <a:ext cx="2889939" cy="487680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9268CE63-93B5-4A0E-9687-1D23E2691DE2}" type="datetimeFigureOut">
              <a:rPr lang="en-GB" smtClean="0"/>
              <a:t>02/10/2018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9" cy="487680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6" y="9264228"/>
            <a:ext cx="2889939" cy="487680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935D78F3-4890-4CE0-82A4-384C2F80B4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5730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9" cy="487680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6" y="0"/>
            <a:ext cx="2889939" cy="487680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4A052A0-E82E-4199-89B4-0C139E974277}" type="datetimeFigureOut">
              <a:rPr lang="en-GB"/>
              <a:pPr>
                <a:defRPr/>
              </a:pPr>
              <a:t>02/10/2018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0250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1"/>
            <a:ext cx="5335270" cy="4389120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9" cy="487680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6" y="9264228"/>
            <a:ext cx="2889939" cy="487680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8EDFB633-A503-47DB-85BC-BA8EEE9BDC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2360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9DBE19-9333-45F3-A49D-72C5B05E2418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403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Morgan (2017) part 2 chapter</a:t>
            </a:r>
            <a:r>
              <a:rPr lang="en-GB" baseline="0" dirty="0"/>
              <a:t> 3.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9C5FACF-ED47-C049-8004-4CFE25703D9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0287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9C5FACF-ED47-C049-8004-4CFE25703D9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8067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9C5FACF-ED47-C049-8004-4CFE25703D9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6975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4813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6CF158D-2F15-48F2-A7E3-7ADEEE0EEEFF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The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Attitudes structure can be described in terms of three components.  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Affective component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this involves a person’s feelings / emotions about the attitude object. For example: “I am scared of spiders”.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Behavioral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(or conative) component: the way the attitude we have influences how we act or behave. For example: “I will avoid spiders and scream if I see one”.</a:t>
            </a:r>
          </a:p>
          <a:p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Cognitive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component: this involves a person’s belief / knowledge about an attitude object. For example: “I believe spiders are dangerous”.</a:t>
            </a:r>
            <a:b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model is known as the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ABC model of attitudes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FF80A1-3A71-487E-BF3C-CCCFC8B06721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University of Plymouth students also have a variety of interpretations of what critical</a:t>
            </a:r>
          </a:p>
          <a:p>
            <a:r>
              <a:rPr lang="en-GB" altLang="en-US"/>
              <a:t>thinking means to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87E8520-2E99-49C7-8532-4DF7F9D4C452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/>
              <a:t>University of Plymouth students also have a variety of interpretations of what critical</a:t>
            </a:r>
          </a:p>
          <a:p>
            <a:r>
              <a:rPr lang="en-GB" altLang="en-US" dirty="0"/>
              <a:t>thinking means to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87E8520-2E99-49C7-8532-4DF7F9D4C452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Critical thinking is a cognitive activity (conscious mental</a:t>
            </a:r>
            <a:r>
              <a:rPr lang="en-GB" baseline="0" dirty="0" smtClean="0"/>
              <a:t> activity) associated with using mind. Learning to think critically analytically and evaluate ways by means of process such as attention, categorisation, selection and judgement.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3733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Critical thinking is a process involving skills and attitudes</a:t>
            </a:r>
          </a:p>
          <a:p>
            <a:r>
              <a:rPr lang="en-GB" dirty="0" smtClean="0"/>
              <a:t>Identifying other people arguments</a:t>
            </a:r>
            <a:r>
              <a:rPr lang="en-GB" baseline="0" dirty="0" smtClean="0"/>
              <a:t> and conclusions</a:t>
            </a:r>
          </a:p>
          <a:p>
            <a:r>
              <a:rPr lang="en-GB" baseline="0" dirty="0" smtClean="0"/>
              <a:t>Evaluating the evidence of alternative points of view</a:t>
            </a:r>
          </a:p>
          <a:p>
            <a:r>
              <a:rPr lang="en-GB" baseline="0" dirty="0" smtClean="0"/>
              <a:t>Being able to read between the lines and seeing false and unfair assumptions</a:t>
            </a:r>
          </a:p>
          <a:p>
            <a:r>
              <a:rPr lang="en-GB" baseline="0" dirty="0" smtClean="0"/>
              <a:t>Recognise techniques to make certain positions and false logic and persuasive devises</a:t>
            </a:r>
          </a:p>
          <a:p>
            <a:r>
              <a:rPr lang="en-GB" baseline="0" dirty="0" smtClean="0"/>
              <a:t>Reflecting on issues</a:t>
            </a:r>
          </a:p>
          <a:p>
            <a:r>
              <a:rPr lang="en-GB" baseline="0" dirty="0" smtClean="0"/>
              <a:t>Drawing conclusions justifiable </a:t>
            </a:r>
          </a:p>
          <a:p>
            <a:r>
              <a:rPr lang="en-GB" baseline="0" dirty="0" smtClean="0"/>
              <a:t>Synthesise information </a:t>
            </a:r>
          </a:p>
          <a:p>
            <a:r>
              <a:rPr lang="en-GB" baseline="0" dirty="0" smtClean="0"/>
              <a:t>Present own structured clear view to convince others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8945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Bloom’s Taxonomy was created by Benjamin Bloom in 1956, published as a kind of classification of learning outcomes and objectives that has, in the more than half-century since, been used for everything from framing digital tasks and evaluating apps to writing questions and assessments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8781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original sequence of cognitive skills was Knowledge, Comprehension, Application, Analysis, Synthesis, and Evaluation. The framework was revised in 2001 by </a:t>
            </a:r>
            <a:r>
              <a:rPr lang="en-GB" dirty="0" err="1" smtClean="0"/>
              <a:t>Lorin</a:t>
            </a:r>
            <a:r>
              <a:rPr lang="en-GB" dirty="0" smtClean="0"/>
              <a:t> Anderson and David </a:t>
            </a:r>
            <a:r>
              <a:rPr lang="en-GB" dirty="0" err="1" smtClean="0"/>
              <a:t>Krathwohl</a:t>
            </a:r>
            <a:r>
              <a:rPr lang="en-GB" dirty="0" smtClean="0"/>
              <a:t>, yielding the revised Bloom’s Taxonomy. (You can read more here.) The most significant change was the removal of ‘Synthesis’ and the addition of ‘Creation’ as the highest-level of Bloom’s Taxonomy. And being at the highest level, the implication is that it’s the most complex or demanding cognitive skill–or at least represents a kind of pinnacle for cognitive tasks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6674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Quick thinking - Speed in itself is necessary but not sufficient it must be supplemented with creative and or analytical.</a:t>
            </a:r>
            <a:r>
              <a:rPr lang="en-GB" baseline="0" dirty="0" smtClean="0"/>
              <a:t> Practice being quick on ones feet </a:t>
            </a:r>
            <a:endParaRPr lang="en-GB" dirty="0" smtClean="0"/>
          </a:p>
          <a:p>
            <a:r>
              <a:rPr lang="en-GB" dirty="0" smtClean="0"/>
              <a:t>Creative</a:t>
            </a:r>
            <a:r>
              <a:rPr lang="en-GB" baseline="0" dirty="0" smtClean="0"/>
              <a:t> thinking – creative thinkers are able to leave behind logical answers and instead of trying to force a square peg through a round hole be willing to explore different approaches. Many people declare they are not but truth is we are all potentially </a:t>
            </a:r>
            <a:r>
              <a:rPr lang="en-GB" baseline="0" dirty="0" err="1" smtClean="0"/>
              <a:t>certaive</a:t>
            </a:r>
            <a:r>
              <a:rPr lang="en-GB" baseline="0" dirty="0" smtClean="0"/>
              <a:t> and need to strip away layers of self doubt and rediscover our creative side</a:t>
            </a:r>
          </a:p>
          <a:p>
            <a:r>
              <a:rPr lang="en-GB" baseline="0" dirty="0" smtClean="0"/>
              <a:t>Logical – scientific approach, defining the problem, generating solutions selecting most suitable and then implementing, evaluating and making adjustments where needed – results oriented action.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58554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Letter</a:t>
            </a:r>
            <a:r>
              <a:rPr lang="en-GB" baseline="0" dirty="0" smtClean="0"/>
              <a:t> T = different font, different size, different colour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470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Every fine</a:t>
            </a:r>
            <a:r>
              <a:rPr lang="en-GB" baseline="0" dirty="0" smtClean="0"/>
              <a:t> exemplar exceeds what we expect – very is not the first word it prevents us from exploring alternative options and limits our potential for critical thinking.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EDFB633-A503-47DB-85BC-BA8EEE9BDCD5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0346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D1B1D6-8085-42D2-B8B4-56B315CD79DA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b="1" dirty="0"/>
              <a:t>C.R.A.A.P/ Chicago State University</a:t>
            </a:r>
          </a:p>
          <a:p>
            <a:r>
              <a:rPr lang="en-US" b="1" dirty="0"/>
              <a:t>Currency</a:t>
            </a:r>
            <a:r>
              <a:rPr lang="en-US" dirty="0"/>
              <a:t>: the timeliness of the information</a:t>
            </a:r>
          </a:p>
          <a:p>
            <a:r>
              <a:rPr lang="en-US" dirty="0"/>
              <a:t>When was the information published or posted?</a:t>
            </a:r>
          </a:p>
          <a:p>
            <a:r>
              <a:rPr lang="en-US" dirty="0"/>
              <a:t>Has the information been revised or updated?</a:t>
            </a:r>
          </a:p>
          <a:p>
            <a:r>
              <a:rPr lang="en-US" dirty="0"/>
              <a:t>Is the information current or </a:t>
            </a:r>
            <a:r>
              <a:rPr lang="en-US" dirty="0" err="1"/>
              <a:t>out-of</a:t>
            </a:r>
            <a:r>
              <a:rPr lang="en-US" dirty="0"/>
              <a:t> date for your topic?</a:t>
            </a:r>
          </a:p>
          <a:p>
            <a:r>
              <a:rPr lang="en-US" dirty="0"/>
              <a:t>Are the links functional?</a:t>
            </a:r>
          </a:p>
          <a:p>
            <a:r>
              <a:rPr lang="en-US" b="1" dirty="0"/>
              <a:t>Relevance</a:t>
            </a:r>
            <a:r>
              <a:rPr lang="en-US" dirty="0"/>
              <a:t>: the importance of the information for your needs</a:t>
            </a:r>
          </a:p>
          <a:p>
            <a:r>
              <a:rPr lang="en-US" dirty="0"/>
              <a:t>Does the information relate to your topic or answer your question?</a:t>
            </a:r>
          </a:p>
          <a:p>
            <a:r>
              <a:rPr lang="en-US" dirty="0"/>
              <a:t>Who is the intended audience?</a:t>
            </a:r>
          </a:p>
          <a:p>
            <a:r>
              <a:rPr lang="en-US" dirty="0"/>
              <a:t>Is the information at an appropriate level (i.e. not too elementary or advanced for your needs)?</a:t>
            </a:r>
          </a:p>
          <a:p>
            <a:r>
              <a:rPr lang="en-US" dirty="0"/>
              <a:t>Have you looked at a variety of sources before determining this is one you will use?</a:t>
            </a:r>
          </a:p>
          <a:p>
            <a:r>
              <a:rPr lang="en-US" dirty="0"/>
              <a:t>Would you be comfortable using this source for a research paper?</a:t>
            </a:r>
          </a:p>
          <a:p>
            <a:r>
              <a:rPr lang="en-US" b="1" dirty="0"/>
              <a:t>Authority</a:t>
            </a:r>
            <a:r>
              <a:rPr lang="en-US" dirty="0"/>
              <a:t>: the source of the information</a:t>
            </a:r>
          </a:p>
          <a:p>
            <a:pPr lvl="1"/>
            <a:r>
              <a:rPr lang="en-US" dirty="0"/>
              <a:t>Who is the author/publisher/source/sponsor?</a:t>
            </a:r>
          </a:p>
          <a:p>
            <a:pPr lvl="1"/>
            <a:r>
              <a:rPr lang="en-US" dirty="0"/>
              <a:t>Are the author's credentials or organizational affiliations given?</a:t>
            </a:r>
          </a:p>
          <a:p>
            <a:pPr lvl="1"/>
            <a:r>
              <a:rPr lang="en-US" dirty="0"/>
              <a:t>What are the author's credentials or organizational affiliations given?</a:t>
            </a:r>
          </a:p>
          <a:p>
            <a:pPr lvl="1"/>
            <a:r>
              <a:rPr lang="en-US" dirty="0"/>
              <a:t>What are the author's qualifications to write on the topic?</a:t>
            </a:r>
          </a:p>
          <a:p>
            <a:pPr lvl="1"/>
            <a:r>
              <a:rPr lang="en-US" dirty="0"/>
              <a:t>Is there contact information, such as a publisher or e-mail address?</a:t>
            </a:r>
          </a:p>
          <a:p>
            <a:pPr lvl="1"/>
            <a:r>
              <a:rPr lang="en-US" dirty="0"/>
              <a:t>Does the URL reveal anything about the author or source?</a:t>
            </a:r>
          </a:p>
          <a:p>
            <a:r>
              <a:rPr lang="en-US" dirty="0"/>
              <a:t>     examples: .com (commercial), .</a:t>
            </a:r>
            <a:r>
              <a:rPr lang="en-US" dirty="0" err="1"/>
              <a:t>edu</a:t>
            </a:r>
            <a:r>
              <a:rPr lang="en-US" dirty="0"/>
              <a:t> (educational), .</a:t>
            </a:r>
            <a:r>
              <a:rPr lang="en-US" dirty="0" err="1"/>
              <a:t>gov</a:t>
            </a:r>
            <a:r>
              <a:rPr lang="en-US" dirty="0"/>
              <a:t> (U.S. government),</a:t>
            </a:r>
          </a:p>
          <a:p>
            <a:r>
              <a:rPr lang="en-US" dirty="0"/>
              <a:t>               .org (nonprofit organization), or </a:t>
            </a:r>
            <a:r>
              <a:rPr lang="en-US" dirty="0" err="1"/>
              <a:t>.net</a:t>
            </a:r>
            <a:r>
              <a:rPr lang="en-US" dirty="0"/>
              <a:t> (network)</a:t>
            </a:r>
          </a:p>
          <a:p>
            <a:r>
              <a:rPr lang="en-US" b="1" dirty="0"/>
              <a:t>Accuracy</a:t>
            </a:r>
            <a:r>
              <a:rPr lang="en-US" dirty="0"/>
              <a:t>: the reliability, truthfulness, and correctness of the content, and </a:t>
            </a:r>
          </a:p>
          <a:p>
            <a:r>
              <a:rPr lang="en-US" dirty="0"/>
              <a:t>Where does the information come from?</a:t>
            </a:r>
          </a:p>
          <a:p>
            <a:r>
              <a:rPr lang="en-US" dirty="0"/>
              <a:t>Is the information supported by evidence?</a:t>
            </a:r>
          </a:p>
          <a:p>
            <a:r>
              <a:rPr lang="en-US" dirty="0"/>
              <a:t>Has the information been reviewed or refereed?</a:t>
            </a:r>
          </a:p>
          <a:p>
            <a:r>
              <a:rPr lang="en-US" dirty="0"/>
              <a:t>Can you verify any of the information in another source or from personal knowledge?</a:t>
            </a:r>
          </a:p>
          <a:p>
            <a:r>
              <a:rPr lang="en-US" dirty="0"/>
              <a:t>Does the language or tone seem biased and free of emotion?</a:t>
            </a:r>
          </a:p>
          <a:p>
            <a:r>
              <a:rPr lang="en-US" dirty="0"/>
              <a:t>Are there spelling, grammar, or other typographical errors?</a:t>
            </a:r>
          </a:p>
          <a:p>
            <a:r>
              <a:rPr lang="en-US" b="1" dirty="0"/>
              <a:t>Purpose</a:t>
            </a:r>
            <a:r>
              <a:rPr lang="en-US" dirty="0"/>
              <a:t>: the reason the information exists</a:t>
            </a:r>
          </a:p>
          <a:p>
            <a:r>
              <a:rPr lang="en-US" dirty="0"/>
              <a:t>What is the purpose of the information? to inform? teach? sell? entertain? persuade?</a:t>
            </a:r>
          </a:p>
          <a:p>
            <a:r>
              <a:rPr lang="en-US" dirty="0"/>
              <a:t>Do the authors/sponsors make their intentions or purpose clear?</a:t>
            </a:r>
          </a:p>
          <a:p>
            <a:r>
              <a:rPr lang="en-US" dirty="0"/>
              <a:t>Is the information fact? opinion? propaganda?</a:t>
            </a:r>
          </a:p>
          <a:p>
            <a:r>
              <a:rPr lang="en-US" dirty="0"/>
              <a:t>Does the point of view appear objective and impartial?</a:t>
            </a:r>
          </a:p>
          <a:p>
            <a:r>
              <a:rPr lang="en-US" dirty="0"/>
              <a:t>Are there political, ideological, cultural, religious, institutional, or personal biases?</a:t>
            </a:r>
          </a:p>
          <a:p>
            <a:r>
              <a:rPr lang="en-US" dirty="0"/>
              <a:t>By scoring each category on a scale from 1 to 10 (1 = worst, 10=best possible) you can give each site a grade on a 50 point scale for how high-quality it is!</a:t>
            </a:r>
          </a:p>
          <a:p>
            <a:r>
              <a:rPr lang="en-US" dirty="0"/>
              <a:t>45 - 50 Excellent | 40 - 44 Good | 35 - 39 Average | 30 - 34 Borderline Acceptable | Below 30 - Unacceptable</a:t>
            </a:r>
          </a:p>
          <a:p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5D1B1D6-8085-42D2-B8B4-56B315CD79DA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39DD5-92B3-4FBD-86CE-33760657D74E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9F5433-BC26-46AF-8216-A3A7D166D30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172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41BC17-1F50-45FC-875C-1BD8D7F41D4F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235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0F6BED-F80C-424F-B29C-8BC6DF3DC0DF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FB80A1-E80F-4B57-9342-1B173A13AF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17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10D16E-F6BC-4A05-9F9D-3417B2A8F8AF}" type="datetime5">
              <a:rPr lang="en-GB" smtClean="0"/>
              <a:t>2-Oct-18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3CCAD6-160C-4D01-8B88-6304D30867D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820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1C2606-BF23-4028-B52C-7658F1B0677D}" type="datetime5">
              <a:rPr lang="en-GB" smtClean="0"/>
              <a:t>2-Oct-18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BF9B37-B947-47B3-98D8-2A429E17369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44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01369D6-0D20-499F-9382-4FF02E80C38F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C18EA3-4B74-4B4E-A1F0-E9F705AFB54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936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A79762-2CBF-4CAB-B039-CB4159F27A39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0842F6-C286-47A9-BC88-DB3FECCA32F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381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308EB4-2106-46FA-8FCC-5E1C4A9EC67E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481BE2-30E2-442C-A164-EE1FBE4A956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4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B1698C-6BBB-4020-BA11-276D8D3E9E6F}" type="datetime5">
              <a:rPr lang="en-GB" smtClean="0"/>
              <a:t>2-Oct-18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866D51-BFFB-474A-A860-A70E97B0E38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332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CE4FD5-3B9E-46B8-AC2B-E00E5C003A76}" type="datetime5">
              <a:rPr lang="en-GB" smtClean="0"/>
              <a:t>2-Oct-18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D2322-DEB1-4207-BDDE-8421C1F4FA9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805929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CE4FD5-3B9E-46B8-AC2B-E00E5C003A76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D2322-DEB1-4207-BDDE-8421C1F4FA9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423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CE4FD5-3B9E-46B8-AC2B-E00E5C003A76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D2322-DEB1-4207-BDDE-8421C1F4FA9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1162193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CE4FD5-3B9E-46B8-AC2B-E00E5C003A76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D2322-DEB1-4207-BDDE-8421C1F4FA9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842094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CE4FD5-3B9E-46B8-AC2B-E00E5C003A76}" type="datetime5">
              <a:rPr lang="en-GB" smtClean="0"/>
              <a:t>2-Oct-18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D2322-DEB1-4207-BDDE-8421C1F4FA9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16523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CE4FD5-3B9E-46B8-AC2B-E00E5C003A76}" type="datetime5">
              <a:rPr lang="en-GB" smtClean="0"/>
              <a:t>2-Oct-18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6D2322-DEB1-4207-BDDE-8421C1F4FA9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147605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1B3C8B-7ED9-4493-8A6B-D76E746B111A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2B4EF3-4ED3-4506-9AA5-259B16A3464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555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C7EBF1-574C-46DB-928B-87DE1B51D72F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F5B32A-5322-434F-903C-011312C1860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7193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7480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6542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02/10/2018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0504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02/10/2018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3456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02/10/2018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439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02/10/2018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581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02/10/2018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626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02/10/2018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9794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02/10/2018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4317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02/10/2018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0125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02/10/2018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9495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94642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6">
                <a:lumMod val="5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fld id="{A4CE4FD5-3B9E-46B8-AC2B-E00E5C003A76}" type="datetime5">
              <a:rPr lang="en-GB" smtClean="0"/>
              <a:t>2-Oct-18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76D2322-DEB1-4207-BDDE-8421C1F4FA9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1119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  <p:sldLayoutId id="2147483810" r:id="rId12"/>
    <p:sldLayoutId id="2147483811" r:id="rId13"/>
    <p:sldLayoutId id="2147483812" r:id="rId14"/>
    <p:sldLayoutId id="2147483813" r:id="rId15"/>
    <p:sldLayoutId id="2147483814" r:id="rId16"/>
    <p:sldLayoutId id="2147483815" r:id="rId17"/>
  </p:sldLayoutIdLst>
  <p:hf hd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451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hyperlink" Target="http://www.google.co.uk/url?sa=i&amp;rct=j&amp;q=&amp;esrc=s&amp;source=images&amp;cd=&amp;cad=rja&amp;uact=8&amp;ved=0ahUKEwipvJXXwM_YAhWLPxQKHea1BIUQjRwIBw&amp;url=http://anguerde.com/TTF-376798-time.html&amp;psig=AOvVaw0v-xBUaD6vKpOaBl-3DoBs&amp;ust=1515746172555211" TargetMode="External"/><Relationship Id="rId7" Type="http://schemas.openxmlformats.org/officeDocument/2006/relationships/image" Target="../media/image9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395536" y="2564904"/>
            <a:ext cx="6624736" cy="3816350"/>
          </a:xfrm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GB" altLang="en-US" sz="4000" b="1" i="1" dirty="0"/>
              <a:t/>
            </a:r>
            <a:br>
              <a:rPr lang="en-GB" altLang="en-US" sz="4000" b="1" i="1" dirty="0"/>
            </a:br>
            <a:r>
              <a:rPr lang="en-GB" altLang="en-US" sz="4000" i="1" dirty="0"/>
              <a:t/>
            </a:r>
            <a:br>
              <a:rPr lang="en-GB" altLang="en-US" sz="4000" i="1" dirty="0"/>
            </a:br>
            <a:r>
              <a:rPr lang="en-GB" altLang="en-US" sz="4000" b="1" i="1" dirty="0"/>
              <a:t>BA Leadership &amp; Management Skills for the Workplace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b="1" dirty="0">
                <a:solidFill>
                  <a:srgbClr val="0070C0"/>
                </a:solidFill>
              </a:rPr>
              <a:t>Module: BMSK5001 </a:t>
            </a:r>
            <a:br>
              <a:rPr lang="en-GB" altLang="en-US" sz="4000" b="1" dirty="0">
                <a:solidFill>
                  <a:srgbClr val="0070C0"/>
                </a:solidFill>
              </a:rPr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Developing Workplace Critical Thinking</a:t>
            </a:r>
            <a:br>
              <a:rPr lang="en-GB" sz="40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GB" sz="31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Week1</a:t>
            </a:r>
            <a:r>
              <a:rPr lang="en-GB" sz="31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/>
            </a:r>
            <a:br>
              <a:rPr lang="en-GB" sz="31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64288" y="5949280"/>
            <a:ext cx="1730890" cy="6483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3381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40037"/>
            <a:ext cx="5511301" cy="2988868"/>
          </a:xfrm>
        </p:spPr>
        <p:txBody>
          <a:bodyPr/>
          <a:lstStyle/>
          <a:p>
            <a:r>
              <a:rPr lang="en-GB" dirty="0" smtClean="0"/>
              <a:t>Ground </a:t>
            </a:r>
            <a:r>
              <a:rPr lang="en-GB" dirty="0" smtClean="0"/>
              <a:t>rules</a:t>
            </a: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74572"/>
            <a:ext cx="1652530" cy="2742497"/>
          </a:xfrm>
          <a:prstGeom prst="rect">
            <a:avLst/>
          </a:prstGeom>
        </p:spPr>
      </p:pic>
      <p:sp>
        <p:nvSpPr>
          <p:cNvPr id="5" name="AutoShape 2" descr="Image result for tim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61975" y="-2232025"/>
            <a:ext cx="5334707" cy="3554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3051" y="1326369"/>
            <a:ext cx="2552700" cy="17907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117069"/>
            <a:ext cx="1523994" cy="152399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3276" y="3473588"/>
            <a:ext cx="2912461" cy="238597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343" y="1971164"/>
            <a:ext cx="3056514" cy="203767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90750" y="4168706"/>
            <a:ext cx="2381250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032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1619672" y="908720"/>
            <a:ext cx="6840761" cy="3180521"/>
          </a:xfrm>
        </p:spPr>
        <p:txBody>
          <a:bodyPr/>
          <a:lstStyle/>
          <a:p>
            <a:r>
              <a:rPr lang="en-GB" altLang="en-US" dirty="0"/>
              <a:t> </a:t>
            </a:r>
            <a:r>
              <a:rPr lang="en-GB" sz="3600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Leadership &amp; Management Skills for the Workplace</a:t>
            </a:r>
            <a:r>
              <a:rPr lang="en-GB" sz="3600" dirty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en-GB" sz="3600" dirty="0">
                <a:solidFill>
                  <a:schemeClr val="bg1">
                    <a:lumMod val="75000"/>
                  </a:schemeClr>
                </a:solidFill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US" sz="4000" dirty="0">
                <a:solidFill>
                  <a:schemeClr val="bg1">
                    <a:lumMod val="95000"/>
                  </a:schemeClr>
                </a:solidFill>
                <a:cs typeface="+mj-ea"/>
              </a:rPr>
              <a:t>“</a:t>
            </a: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Stepping up &amp; Studying for Success”</a:t>
            </a: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bg1"/>
                </a:solidFill>
              </a:rPr>
              <a:t/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365104"/>
            <a:ext cx="2520280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310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1366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Essential Actions for Your Success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530942" y="2628479"/>
          <a:ext cx="8495686" cy="2189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AM- Jan 18 Stepping up to a BA</a:t>
            </a:r>
          </a:p>
        </p:txBody>
      </p:sp>
    </p:spTree>
    <p:extLst>
      <p:ext uri="{BB962C8B-B14F-4D97-AF65-F5344CB8AC3E}">
        <p14:creationId xmlns:p14="http://schemas.microsoft.com/office/powerpoint/2010/main" val="2919022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89271"/>
            <a:ext cx="7870723" cy="1143000"/>
          </a:xfrm>
        </p:spPr>
        <p:txBody>
          <a:bodyPr/>
          <a:lstStyle/>
          <a:p>
            <a:pPr algn="ctr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  </a:t>
            </a:r>
            <a:r>
              <a:rPr lang="en-GB" sz="1350" dirty="0"/>
              <a:t>(Chatfield 2018)</a:t>
            </a:r>
          </a:p>
        </p:txBody>
      </p:sp>
      <p:graphicFrame>
        <p:nvGraphicFramePr>
          <p:cNvPr id="3" name="Diagram 2"/>
          <p:cNvGraphicFramePr/>
          <p:nvPr>
            <p:extLst/>
          </p:nvPr>
        </p:nvGraphicFramePr>
        <p:xfrm>
          <a:off x="1066800" y="1148813"/>
          <a:ext cx="7221794" cy="4386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orbel" pitchFamily="34" charset="0"/>
                <a:ea typeface="+mn-ea"/>
                <a:cs typeface="Arial" pitchFamily="34" charset="0"/>
              </a:rPr>
              <a:t>AM- Jan 18 Stepping up to a BA</a:t>
            </a:r>
          </a:p>
        </p:txBody>
      </p:sp>
    </p:spTree>
    <p:extLst>
      <p:ext uri="{BB962C8B-B14F-4D97-AF65-F5344CB8AC3E}">
        <p14:creationId xmlns:p14="http://schemas.microsoft.com/office/powerpoint/2010/main" val="1870777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DF3C3D5-4EE5-AF40-84CC-3B6A734957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6DF6213-F210-FA4B-995C-0E5109484B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6867F5B-776B-4149-AF13-3EDF40EFDD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2BD4C60-7DAA-EB47-9A96-94CFB315E5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833756F-14C3-274A-8EB2-3A23733619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3B285A-6BA8-F843-8FEE-13030F1A2B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3360266-19C3-BC41-85C3-22A17B20CF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7D00661-A67C-B148-9133-C5A4E9FFC5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104B6C-E168-0E48-B59B-56299693AF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70A332F-0140-8644-AA6C-F16E62702D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65A9A05-E879-7542-9400-68231B8196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0406" y="225887"/>
            <a:ext cx="7886700" cy="994172"/>
          </a:xfrm>
        </p:spPr>
        <p:txBody>
          <a:bodyPr/>
          <a:lstStyle/>
          <a:p>
            <a:pPr algn="ctr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Management </a:t>
            </a:r>
            <a:r>
              <a:rPr lang="en-GB" sz="1350" dirty="0"/>
              <a:t>(Morgan 2017)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278724940"/>
              </p:ext>
            </p:extLst>
          </p:nvPr>
        </p:nvGraphicFramePr>
        <p:xfrm>
          <a:off x="1296006" y="1220059"/>
          <a:ext cx="6864768" cy="44531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orbel" pitchFamily="34" charset="0"/>
                <a:ea typeface="+mn-ea"/>
                <a:cs typeface="Arial" pitchFamily="34" charset="0"/>
              </a:rPr>
              <a:t>AM- Jan 18 Stepping up to a BA</a:t>
            </a:r>
          </a:p>
        </p:txBody>
      </p:sp>
    </p:spTree>
    <p:extLst>
      <p:ext uri="{BB962C8B-B14F-4D97-AF65-F5344CB8AC3E}">
        <p14:creationId xmlns:p14="http://schemas.microsoft.com/office/powerpoint/2010/main" val="3400509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784" y="112505"/>
            <a:ext cx="8229600" cy="970204"/>
          </a:xfrm>
        </p:spPr>
        <p:txBody>
          <a:bodyPr/>
          <a:lstStyle/>
          <a:p>
            <a:pPr algn="ctr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Research: how to begin </a:t>
            </a:r>
            <a:r>
              <a:rPr lang="en-GB" sz="1200" dirty="0"/>
              <a:t>(Grey 2017)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2305" y="1112537"/>
            <a:ext cx="2833848" cy="345591"/>
          </a:xfrm>
        </p:spPr>
        <p:txBody>
          <a:bodyPr/>
          <a:lstStyle/>
          <a:p>
            <a:r>
              <a:rPr lang="en-GB" dirty="0"/>
              <a:t>Research Process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37062" y="1125951"/>
            <a:ext cx="3887391" cy="345591"/>
          </a:xfrm>
        </p:spPr>
        <p:txBody>
          <a:bodyPr/>
          <a:lstStyle/>
          <a:p>
            <a:r>
              <a:rPr lang="en-GB" dirty="0"/>
              <a:t>Research Sources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925512" y="1649268"/>
            <a:ext cx="4498941" cy="3611546"/>
          </a:xfrm>
        </p:spPr>
        <p:txBody>
          <a:bodyPr>
            <a:noAutofit/>
          </a:bodyPr>
          <a:lstStyle/>
          <a:p>
            <a:r>
              <a:rPr lang="en-GB" sz="1600" dirty="0"/>
              <a:t>Types of texts</a:t>
            </a:r>
          </a:p>
          <a:p>
            <a:pPr lvl="1"/>
            <a:r>
              <a:rPr lang="en-GB" sz="1600" b="1" dirty="0"/>
              <a:t>Support text </a:t>
            </a:r>
            <a:r>
              <a:rPr lang="mr-IN" sz="1600" dirty="0"/>
              <a:t>–</a:t>
            </a:r>
            <a:r>
              <a:rPr lang="en-GB" sz="1600" dirty="0"/>
              <a:t> </a:t>
            </a:r>
            <a:r>
              <a:rPr lang="en-GB" sz="1600" i="1" dirty="0"/>
              <a:t>gives a subject overview</a:t>
            </a:r>
          </a:p>
          <a:p>
            <a:pPr lvl="1"/>
            <a:r>
              <a:rPr lang="en-GB" sz="1600" b="1" dirty="0"/>
              <a:t>Frontline text </a:t>
            </a:r>
            <a:r>
              <a:rPr lang="mr-IN" sz="1600" dirty="0"/>
              <a:t>–</a:t>
            </a:r>
            <a:r>
              <a:rPr lang="en-GB" sz="1600" dirty="0"/>
              <a:t> </a:t>
            </a:r>
            <a:r>
              <a:rPr lang="en-GB" sz="1600" i="1" dirty="0"/>
              <a:t>will provide evidence for claims</a:t>
            </a:r>
          </a:p>
          <a:p>
            <a:r>
              <a:rPr lang="en-GB" sz="1600" dirty="0"/>
              <a:t>Academic Text Books</a:t>
            </a:r>
          </a:p>
          <a:p>
            <a:r>
              <a:rPr lang="en-GB" sz="1600" dirty="0"/>
              <a:t>Trade, Industry /magazines</a:t>
            </a:r>
          </a:p>
          <a:p>
            <a:r>
              <a:rPr lang="en-GB" sz="1600" dirty="0"/>
              <a:t>Journal article sources </a:t>
            </a:r>
            <a:r>
              <a:rPr lang="mr-IN" sz="1600" dirty="0"/>
              <a:t>–</a:t>
            </a:r>
            <a:r>
              <a:rPr lang="en-GB" sz="1600" dirty="0"/>
              <a:t> e.g.</a:t>
            </a:r>
            <a:r>
              <a:rPr lang="en-GB" sz="1600" i="1" dirty="0"/>
              <a:t> ABI/INFORM Complete</a:t>
            </a:r>
            <a:endParaRPr lang="en-GB" sz="1600" dirty="0"/>
          </a:p>
          <a:p>
            <a:r>
              <a:rPr lang="en-GB" sz="1600" dirty="0"/>
              <a:t>Data sets </a:t>
            </a:r>
            <a:r>
              <a:rPr lang="mr-IN" sz="1600" dirty="0"/>
              <a:t>–</a:t>
            </a:r>
            <a:r>
              <a:rPr lang="en-GB" sz="1600" dirty="0"/>
              <a:t> </a:t>
            </a:r>
            <a:r>
              <a:rPr lang="en-GB" sz="1600" i="1" dirty="0"/>
              <a:t>e.g. Marketline, NewsBank </a:t>
            </a:r>
          </a:p>
          <a:p>
            <a:r>
              <a:rPr lang="en-GB" sz="1600" dirty="0"/>
              <a:t>Government </a:t>
            </a:r>
            <a:r>
              <a:rPr lang="mr-IN" sz="1600" dirty="0"/>
              <a:t>–</a:t>
            </a:r>
            <a:r>
              <a:rPr lang="en-GB" sz="1600" dirty="0"/>
              <a:t> e.g. </a:t>
            </a:r>
            <a:r>
              <a:rPr lang="en-GB" sz="1600" i="1" dirty="0"/>
              <a:t>policy documents, Hansard records</a:t>
            </a:r>
          </a:p>
          <a:p>
            <a:r>
              <a:rPr lang="en-GB" sz="1600" dirty="0"/>
              <a:t>Others </a:t>
            </a:r>
            <a:r>
              <a:rPr lang="mr-IN" sz="1600" dirty="0"/>
              <a:t>–</a:t>
            </a:r>
            <a:r>
              <a:rPr lang="en-GB" sz="1600" dirty="0"/>
              <a:t> e.g. TV, Video, Documentaries, emails  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orbel" pitchFamily="34" charset="0"/>
                <a:ea typeface="+mn-ea"/>
                <a:cs typeface="Arial" pitchFamily="34" charset="0"/>
              </a:rPr>
              <a:t>AM- Jan 18 Stepping up to a BA</a:t>
            </a:r>
          </a:p>
        </p:txBody>
      </p:sp>
      <p:pic>
        <p:nvPicPr>
          <p:cNvPr id="8" name="Picture 7" descr="A picture containing text, road, street&#10;&#10;Description generated with high confidence">
            <a:extLst>
              <a:ext uri="{FF2B5EF4-FFF2-40B4-BE49-F238E27FC236}">
                <a16:creationId xmlns:a16="http://schemas.microsoft.com/office/drawing/2014/main" id="{75201874-1A81-44CB-8396-15D3AEEBFE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305" y="1365407"/>
            <a:ext cx="2716636" cy="407495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80BE66A-BD29-4DDF-BB1E-B828AFE92F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305" y="5260814"/>
            <a:ext cx="2458313" cy="462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050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94633"/>
            <a:ext cx="8229600" cy="2839167"/>
          </a:xfrm>
        </p:spPr>
        <p:txBody>
          <a:bodyPr>
            <a:noAutofit/>
          </a:bodyPr>
          <a:lstStyle/>
          <a:p>
            <a:r>
              <a:rPr lang="en-GB" sz="2800" dirty="0"/>
              <a:t>Ask questions of the </a:t>
            </a:r>
            <a:r>
              <a:rPr lang="en-GB" sz="2800" b="1" dirty="0" smtClean="0"/>
              <a:t>lecturer</a:t>
            </a:r>
            <a:r>
              <a:rPr lang="en-GB" sz="2800" dirty="0" smtClean="0"/>
              <a:t> </a:t>
            </a:r>
            <a:r>
              <a:rPr lang="en-GB" sz="2800" dirty="0"/>
              <a:t>and of </a:t>
            </a:r>
            <a:r>
              <a:rPr lang="en-GB" sz="2800" b="1" dirty="0"/>
              <a:t>yourself</a:t>
            </a:r>
            <a:r>
              <a:rPr lang="en-GB" sz="2800" dirty="0"/>
              <a:t> - </a:t>
            </a:r>
            <a:r>
              <a:rPr lang="en-GB" sz="2800" i="1" dirty="0"/>
              <a:t>it will improve your knowledge</a:t>
            </a:r>
          </a:p>
          <a:p>
            <a:r>
              <a:rPr lang="en-GB" sz="2800" dirty="0"/>
              <a:t>Citing and referencing </a:t>
            </a:r>
            <a:r>
              <a:rPr lang="mr-IN" sz="2800" dirty="0"/>
              <a:t>–</a:t>
            </a:r>
            <a:r>
              <a:rPr lang="en-GB" sz="2800" dirty="0"/>
              <a:t> </a:t>
            </a:r>
          </a:p>
          <a:p>
            <a:pPr lvl="1"/>
            <a:r>
              <a:rPr lang="en-GB" dirty="0"/>
              <a:t>take time to do it correctly, as you are likely to want to use some of these references again in another assignment</a:t>
            </a:r>
          </a:p>
          <a:p>
            <a:pPr lvl="1"/>
            <a:r>
              <a:rPr lang="en-GB" dirty="0"/>
              <a:t>always using the Harvard system correctly - you </a:t>
            </a:r>
            <a:r>
              <a:rPr lang="en-GB" i="1" dirty="0"/>
              <a:t>will</a:t>
            </a:r>
            <a:r>
              <a:rPr lang="en-GB" dirty="0"/>
              <a:t> lose marks if you don’t</a:t>
            </a:r>
          </a:p>
          <a:p>
            <a:r>
              <a:rPr lang="en-GB" sz="2800" dirty="0"/>
              <a:t>Share the research load &amp; buddy up </a:t>
            </a:r>
          </a:p>
        </p:txBody>
      </p:sp>
    </p:spTree>
    <p:extLst>
      <p:ext uri="{BB962C8B-B14F-4D97-AF65-F5344CB8AC3E}">
        <p14:creationId xmlns:p14="http://schemas.microsoft.com/office/powerpoint/2010/main" val="1018847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62398"/>
            <a:ext cx="8229600" cy="2839167"/>
          </a:xfrm>
        </p:spPr>
        <p:txBody>
          <a:bodyPr>
            <a:noAutofit/>
          </a:bodyPr>
          <a:lstStyle/>
          <a:p>
            <a:r>
              <a:rPr lang="en-GB" sz="2800" dirty="0"/>
              <a:t>Be more critical than descriptive in your academic writing </a:t>
            </a:r>
          </a:p>
          <a:p>
            <a:r>
              <a:rPr lang="en-GB" sz="2800" dirty="0"/>
              <a:t>Plan your study time weekly; including your regular attendance at teaching sessions</a:t>
            </a:r>
          </a:p>
          <a:p>
            <a:r>
              <a:rPr lang="en-GB" sz="2800" dirty="0"/>
              <a:t>Have a “Can do approach” to your studies and it can be life changing.</a:t>
            </a:r>
          </a:p>
          <a:p>
            <a:r>
              <a:rPr lang="en-GB" sz="2800" dirty="0"/>
              <a:t>Enjoy the journey and have fun - because it will be over quicker than you think</a:t>
            </a:r>
          </a:p>
          <a:p>
            <a:r>
              <a:rPr lang="en-GB" sz="2800" dirty="0"/>
              <a:t>Remember your tutor is there to support you for every step - so ask if you need help</a:t>
            </a:r>
          </a:p>
        </p:txBody>
      </p:sp>
    </p:spTree>
    <p:extLst>
      <p:ext uri="{BB962C8B-B14F-4D97-AF65-F5344CB8AC3E}">
        <p14:creationId xmlns:p14="http://schemas.microsoft.com/office/powerpoint/2010/main" val="138199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8219256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approach to workplace thinking, based on established theoretical models. 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3CCAD6-160C-4D01-8B88-6304D30867DA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39221" y="44624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3383" y="3212976"/>
            <a:ext cx="4883561" cy="2747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689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77" y="0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Module Objectives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6153" y="1218985"/>
            <a:ext cx="8147248" cy="639762"/>
          </a:xfrm>
        </p:spPr>
        <p:txBody>
          <a:bodyPr>
            <a:normAutofit fontScale="85000"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At the end of the module the learner will be able to: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4977" y="1972143"/>
            <a:ext cx="8280920" cy="3951288"/>
          </a:xfrm>
        </p:spPr>
        <p:txBody>
          <a:bodyPr>
            <a:no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Distinguish </a:t>
            </a:r>
            <a:r>
              <a:rPr lang="en-GB" sz="2400" b="1" dirty="0">
                <a:solidFill>
                  <a:srgbClr val="0070C0"/>
                </a:solidFill>
              </a:rPr>
              <a:t>and </a:t>
            </a:r>
            <a:r>
              <a:rPr lang="en-GB" sz="2400" b="1" dirty="0" smtClean="0">
                <a:solidFill>
                  <a:srgbClr val="0070C0"/>
                </a:solidFill>
              </a:rPr>
              <a:t>Analyse </a:t>
            </a:r>
            <a:r>
              <a:rPr lang="en-GB" sz="2400" b="1" dirty="0">
                <a:solidFill>
                  <a:srgbClr val="0070C0"/>
                </a:solidFill>
              </a:rPr>
              <a:t>the difference between beliefs, attitudes and values within a workplace context</a:t>
            </a:r>
          </a:p>
          <a:p>
            <a:r>
              <a:rPr lang="en-GB" sz="2400" b="1" dirty="0">
                <a:solidFill>
                  <a:srgbClr val="7030A0"/>
                </a:solidFill>
              </a:rPr>
              <a:t>C</a:t>
            </a:r>
            <a:r>
              <a:rPr lang="en-GB" sz="2400" b="1" dirty="0" smtClean="0">
                <a:solidFill>
                  <a:srgbClr val="7030A0"/>
                </a:solidFill>
              </a:rPr>
              <a:t>ritically </a:t>
            </a:r>
            <a:r>
              <a:rPr lang="en-GB" sz="2400" b="1" dirty="0">
                <a:solidFill>
                  <a:srgbClr val="7030A0"/>
                </a:solidFill>
              </a:rPr>
              <a:t>assess their own beliefs, attitudes and value systems and their impact on workplace behaviour</a:t>
            </a:r>
          </a:p>
          <a:p>
            <a:r>
              <a:rPr lang="en-GB" sz="2400" b="1" dirty="0">
                <a:solidFill>
                  <a:srgbClr val="002060"/>
                </a:solidFill>
              </a:rPr>
              <a:t>A</a:t>
            </a:r>
            <a:r>
              <a:rPr lang="en-GB" sz="2400" b="1" dirty="0" smtClean="0">
                <a:solidFill>
                  <a:srgbClr val="002060"/>
                </a:solidFill>
              </a:rPr>
              <a:t>pply </a:t>
            </a:r>
            <a:r>
              <a:rPr lang="en-GB" sz="2400" b="1" dirty="0">
                <a:solidFill>
                  <a:srgbClr val="002060"/>
                </a:solidFill>
              </a:rPr>
              <a:t>the critical assessment of an appropriate management theory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BF9B37-B947-47B3-98D8-2A429E173693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149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5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899592" y="1367011"/>
            <a:ext cx="7993062" cy="4726285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Arial" pitchFamily="34" charset="0"/>
              <a:buNone/>
            </a:pPr>
            <a:endParaRPr lang="en-GB" altLang="en-US" sz="800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800" dirty="0">
                <a:latin typeface="Arial" pitchFamily="34" charset="0"/>
                <a:cs typeface="Arial" pitchFamily="34" charset="0"/>
              </a:rPr>
              <a:t>BMSK5001</a:t>
            </a:r>
          </a:p>
          <a:p>
            <a:endParaRPr lang="en-GB" altLang="en-US" sz="800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800" dirty="0">
                <a:latin typeface="Arial" pitchFamily="34" charset="0"/>
                <a:cs typeface="Arial" pitchFamily="34" charset="0"/>
              </a:rPr>
              <a:t>Critical Thinking</a:t>
            </a:r>
          </a:p>
          <a:p>
            <a:endParaRPr lang="en-GB" altLang="en-US" sz="800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800" dirty="0">
                <a:latin typeface="Arial" pitchFamily="34" charset="0"/>
                <a:cs typeface="Arial" pitchFamily="34" charset="0"/>
              </a:rPr>
              <a:t>Critical Reflection</a:t>
            </a:r>
          </a:p>
          <a:p>
            <a:endParaRPr lang="en-GB" altLang="en-US" sz="800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800" dirty="0">
                <a:latin typeface="Arial" pitchFamily="34" charset="0"/>
                <a:cs typeface="Arial" pitchFamily="34" charset="0"/>
              </a:rPr>
              <a:t>Validating Evidence</a:t>
            </a:r>
          </a:p>
          <a:p>
            <a:endParaRPr lang="en-GB" altLang="en-US" sz="800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800" dirty="0">
                <a:latin typeface="Arial" pitchFamily="34" charset="0"/>
                <a:cs typeface="Arial" pitchFamily="34" charset="0"/>
              </a:rPr>
              <a:t>Primary &amp; Secondary                                 Evidence</a:t>
            </a:r>
          </a:p>
          <a:p>
            <a:endParaRPr lang="en-GB" altLang="en-US" sz="900" dirty="0">
              <a:latin typeface="Arial" pitchFamily="34" charset="0"/>
              <a:cs typeface="Arial" pitchFamily="34" charset="0"/>
            </a:endParaRPr>
          </a:p>
          <a:p>
            <a:r>
              <a:rPr lang="en-GB" altLang="en-US" sz="2800" dirty="0">
                <a:latin typeface="Arial" pitchFamily="34" charset="0"/>
                <a:cs typeface="Arial" pitchFamily="34" charset="0"/>
              </a:rPr>
              <a:t>Ethics &amp; Morals</a:t>
            </a:r>
          </a:p>
          <a:p>
            <a:pPr marL="0" indent="0">
              <a:buFont typeface="Arial" pitchFamily="34" charset="0"/>
              <a:buNone/>
            </a:pPr>
            <a:endParaRPr lang="en-GB" altLang="en-US" sz="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en-GB" altLang="en-US" sz="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en-GB" alt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en-GB" alt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en-GB" alt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en-GB" alt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en-GB" alt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en-GB" alt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en-GB" altLang="en-US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932935" y="6482928"/>
            <a:ext cx="2133600" cy="365125"/>
          </a:xfrm>
        </p:spPr>
        <p:txBody>
          <a:bodyPr/>
          <a:lstStyle/>
          <a:p>
            <a:pPr>
              <a:defRPr/>
            </a:pPr>
            <a:fld id="{701E4ED2-F075-4DBA-96E2-AA9991AAAD39}" type="slidenum">
              <a:rPr lang="en-GB" smtClean="0">
                <a:solidFill>
                  <a:schemeClr val="bg1"/>
                </a:solidFill>
              </a:rPr>
              <a:pPr>
                <a:defRPr/>
              </a:pPr>
              <a:t>12</a:t>
            </a:fld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101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http://irevolution.files.wordpress.com/2013/03/screen-shot-2013-03-30-at-3-37-40-pm.png?w=500&amp;h=3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4814" y="2125617"/>
            <a:ext cx="3583097" cy="22511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519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584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52925"/>
            <a:ext cx="7704740" cy="108804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https://www.bbc.co.uk/cbbc/quizzes/real-or-fake-news-quiz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864" y="2996952"/>
            <a:ext cx="2358008" cy="265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5578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200396" y="264669"/>
            <a:ext cx="7200800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BMSK5001 </a:t>
            </a:r>
            <a:r>
              <a:rPr lang="en-GB" alt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200396" y="2060848"/>
            <a:ext cx="8157592" cy="4238625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en-GB" sz="28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assess the impact of beliefs, attitudes and values on own workplace behaviour           </a:t>
            </a:r>
            <a:endParaRPr lang="en-GB" altLang="en-US" sz="2800" b="1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b="1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2800" b="1" i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beliefs, attitudes and values impact on own workplace behaviour is critically assessed using a relevant theoretical model(s) or technique(s) to make a detailed judgement</a:t>
            </a:r>
          </a:p>
          <a:p>
            <a:pPr marL="0" indent="0">
              <a:buFont typeface="Arial" charset="0"/>
              <a:buNone/>
            </a:pPr>
            <a:endParaRPr lang="en-GB" altLang="en-US" sz="2800" b="1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charset="0"/>
              <a:buNone/>
            </a:pPr>
            <a:endParaRPr lang="en-GB" altLang="en-US" sz="800" b="1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b="1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b="1" i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               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DED070-5A83-40AD-8715-A681A7134C7A}" type="slidenum">
              <a:rPr lang="en-GB" smtClean="0"/>
              <a:pPr>
                <a:defRPr/>
              </a:pPr>
              <a:t>14</a:t>
            </a:fld>
            <a:endParaRPr lang="en-GB" dirty="0"/>
          </a:p>
        </p:txBody>
      </p:sp>
      <p:pic>
        <p:nvPicPr>
          <p:cNvPr id="7173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Connector 2"/>
          <p:cNvCxnSpPr/>
          <p:nvPr/>
        </p:nvCxnSpPr>
        <p:spPr>
          <a:xfrm>
            <a:off x="611188" y="1412875"/>
            <a:ext cx="532923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1618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7704" y="908720"/>
            <a:ext cx="4439959" cy="4195762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015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447" y="432357"/>
            <a:ext cx="7055380" cy="140053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What is Critical Thinking?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5652120" y="1845157"/>
            <a:ext cx="3178696" cy="471338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alt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“To analyse a subject equally from both sides of an argument and to critique sources and to explore all aspects of the issue i.e. who, what when, where, why and how”</a:t>
            </a:r>
          </a:p>
          <a:p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4A864B-88EE-4EFD-9775-A3CBD0F6BE3E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62113"/>
            <a:ext cx="3593052" cy="53878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39219"/>
            <a:ext cx="4032332" cy="4195481"/>
          </a:xfrm>
        </p:spPr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“To understand something  fully in different contexts when you argue for and against the case from your own perspective”</a:t>
            </a:r>
          </a:p>
          <a:p>
            <a:endParaRPr lang="en-GB" dirty="0">
              <a:solidFill>
                <a:srgbClr val="7030A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“Evaluating things, but not just text book things and maybe look outside the box and look at things from different angles”</a:t>
            </a:r>
          </a:p>
          <a:p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3" y="1556792"/>
            <a:ext cx="2671217" cy="2952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121618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What is Critical Thinking?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611560" y="1600200"/>
            <a:ext cx="8075240" cy="4525963"/>
          </a:xfrm>
        </p:spPr>
        <p:txBody>
          <a:bodyPr>
            <a:noAutofit/>
          </a:bodyPr>
          <a:lstStyle/>
          <a:p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“Be wary and ask 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about why the information says what it says”</a:t>
            </a:r>
          </a:p>
          <a:p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“Looking at what something does/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it works </a:t>
            </a:r>
            <a:r>
              <a:rPr lang="en-GB" alt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achieve </a:t>
            </a:r>
            <a:r>
              <a:rPr lang="en-GB" alt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this. What if it was built 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way/used </a:t>
            </a:r>
            <a:r>
              <a:rPr lang="en-GB" alt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elements”</a:t>
            </a:r>
          </a:p>
          <a:p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‘It’s not enough to just use the research, you have to 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GB" altLang="en-US" sz="28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and present </a:t>
            </a:r>
            <a:r>
              <a:rPr lang="en-GB" altLang="en-US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point of view”</a:t>
            </a:r>
          </a:p>
          <a:p>
            <a:pPr marL="0" indent="0">
              <a:buNone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50825" y="6477000"/>
            <a:ext cx="7897813" cy="274638"/>
          </a:xfrm>
        </p:spPr>
        <p:txBody>
          <a:bodyPr/>
          <a:lstStyle/>
          <a:p>
            <a:pPr>
              <a:defRPr/>
            </a:pPr>
            <a:r>
              <a:rPr lang="en-GB" dirty="0"/>
              <a:t>               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04A864B-88EE-4EFD-9775-A3CBD0F6BE3E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55968" y="6173990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485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0744" y="980728"/>
            <a:ext cx="7055380" cy="1400530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rgbClr val="FFC000"/>
                </a:solidFill>
              </a:rPr>
              <a:t>Critical Thinking </a:t>
            </a:r>
            <a:r>
              <a:rPr lang="en-GB" sz="3600" b="1" dirty="0" smtClean="0">
                <a:solidFill>
                  <a:srgbClr val="FFC000"/>
                </a:solidFill>
              </a:rPr>
              <a:t> </a:t>
            </a:r>
            <a:br>
              <a:rPr lang="en-GB" sz="3600" b="1" dirty="0" smtClean="0">
                <a:solidFill>
                  <a:srgbClr val="FFC000"/>
                </a:solidFill>
              </a:rPr>
            </a:br>
            <a:r>
              <a:rPr lang="en-GB" sz="3600" b="1" dirty="0" smtClean="0">
                <a:solidFill>
                  <a:srgbClr val="FFC000"/>
                </a:solidFill>
              </a:rPr>
              <a:t>Setting out </a:t>
            </a:r>
            <a:r>
              <a:rPr lang="en-GB" sz="3600" b="1" dirty="0" smtClean="0">
                <a:solidFill>
                  <a:srgbClr val="FF0000"/>
                </a:solidFill>
              </a:rPr>
              <a:t>actively</a:t>
            </a:r>
            <a:r>
              <a:rPr lang="en-GB" sz="3600" b="1" dirty="0" smtClean="0">
                <a:solidFill>
                  <a:srgbClr val="FFC000"/>
                </a:solidFill>
              </a:rPr>
              <a:t> to </a:t>
            </a:r>
            <a:r>
              <a:rPr lang="en-GB" sz="3600" b="1" dirty="0" smtClean="0">
                <a:solidFill>
                  <a:srgbClr val="FF0000"/>
                </a:solidFill>
              </a:rPr>
              <a:t>understand</a:t>
            </a:r>
            <a:r>
              <a:rPr lang="en-GB" sz="3600" b="1" dirty="0" smtClean="0">
                <a:solidFill>
                  <a:srgbClr val="FFC000"/>
                </a:solidFill>
              </a:rPr>
              <a:t> what is really going on using </a:t>
            </a:r>
            <a:r>
              <a:rPr lang="en-GB" sz="3600" b="1" dirty="0" smtClean="0">
                <a:solidFill>
                  <a:srgbClr val="FF0000"/>
                </a:solidFill>
              </a:rPr>
              <a:t>reasoning</a:t>
            </a:r>
            <a:r>
              <a:rPr lang="en-GB" sz="3600" b="1" dirty="0" smtClean="0">
                <a:solidFill>
                  <a:srgbClr val="FFC000"/>
                </a:solidFill>
              </a:rPr>
              <a:t>, </a:t>
            </a:r>
            <a:r>
              <a:rPr lang="en-GB" sz="3600" b="1" dirty="0" smtClean="0">
                <a:solidFill>
                  <a:srgbClr val="FF0000"/>
                </a:solidFill>
              </a:rPr>
              <a:t>evaluating</a:t>
            </a:r>
            <a:r>
              <a:rPr lang="en-GB" sz="3600" b="1" dirty="0" smtClean="0">
                <a:solidFill>
                  <a:srgbClr val="FFC000"/>
                </a:solidFill>
              </a:rPr>
              <a:t>, and thinking carefully about the </a:t>
            </a:r>
            <a:r>
              <a:rPr lang="en-GB" sz="3600" b="1" dirty="0" smtClean="0">
                <a:solidFill>
                  <a:srgbClr val="FF0000"/>
                </a:solidFill>
              </a:rPr>
              <a:t>process</a:t>
            </a:r>
            <a:r>
              <a:rPr lang="en-GB" sz="3600" b="1" dirty="0" smtClean="0">
                <a:solidFill>
                  <a:srgbClr val="FFC000"/>
                </a:solidFill>
              </a:rPr>
              <a:t> of thinking itself.</a:t>
            </a:r>
            <a:endParaRPr lang="en-GB" sz="3600" b="1" dirty="0">
              <a:solidFill>
                <a:srgbClr val="FFC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912" y="5013176"/>
            <a:ext cx="1965187" cy="1525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2319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by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QualiaSoup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  <p:pic>
        <p:nvPicPr>
          <p:cNvPr id="6" name="Critical Thinking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2750" y="1700808"/>
            <a:ext cx="8892988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20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8640"/>
            <a:ext cx="6093296" cy="609329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238148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254" y="476672"/>
            <a:ext cx="7313734" cy="604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6757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087" y="842478"/>
            <a:ext cx="7535109" cy="5394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0175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00" y="1178033"/>
            <a:ext cx="7515502" cy="4865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003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6338" y="4015037"/>
            <a:ext cx="7055380" cy="1400530"/>
          </a:xfrm>
        </p:spPr>
        <p:txBody>
          <a:bodyPr/>
          <a:lstStyle/>
          <a:p>
            <a:pPr algn="ctr"/>
            <a:r>
              <a:rPr lang="en-GB" dirty="0" smtClean="0"/>
              <a:t>Critical thinkers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51520" y="197797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Creative thinking</a:t>
            </a:r>
          </a:p>
          <a:p>
            <a:pPr algn="ctr"/>
            <a:r>
              <a:rPr lang="en-GB" dirty="0" smtClean="0"/>
              <a:t>Allow the potential to be submerged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884916" y="1961129"/>
            <a:ext cx="22590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Analytical thinking</a:t>
            </a:r>
          </a:p>
          <a:p>
            <a:pPr algn="ctr"/>
            <a:r>
              <a:rPr lang="en-GB" dirty="0" smtClean="0"/>
              <a:t>Employ tools to solve problems logically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3382" y="3207975"/>
            <a:ext cx="1963563" cy="218810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563888" y="679579"/>
            <a:ext cx="25202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Quick Thinking</a:t>
            </a:r>
          </a:p>
          <a:p>
            <a:pPr algn="ctr"/>
            <a:r>
              <a:rPr lang="en-GB" sz="1600" dirty="0" smtClean="0"/>
              <a:t>Respond to unexpected prompt fluidly and flawlessly</a:t>
            </a:r>
            <a:endParaRPr lang="en-GB" sz="16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807" y="1834973"/>
            <a:ext cx="1292297" cy="191686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552" y="3163079"/>
            <a:ext cx="1699608" cy="223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0140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Which letter doesn’t belong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564128" y="2492896"/>
            <a:ext cx="4896544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/>
              <a:t>K		M</a:t>
            </a:r>
          </a:p>
          <a:p>
            <a:pPr algn="ctr"/>
            <a:endParaRPr lang="en-GB" sz="4400" dirty="0"/>
          </a:p>
          <a:p>
            <a:pPr algn="ctr"/>
            <a:r>
              <a:rPr lang="en-GB" sz="4400" dirty="0" smtClean="0"/>
              <a:t>Q	W</a:t>
            </a:r>
            <a:endParaRPr lang="en-GB" sz="4400" dirty="0"/>
          </a:p>
        </p:txBody>
      </p:sp>
      <p:cxnSp>
        <p:nvCxnSpPr>
          <p:cNvPr id="8" name="Straight Connector 7"/>
          <p:cNvCxnSpPr>
            <a:stCxn id="6" idx="0"/>
          </p:cNvCxnSpPr>
          <p:nvPr/>
        </p:nvCxnSpPr>
        <p:spPr>
          <a:xfrm>
            <a:off x="4012400" y="2492896"/>
            <a:ext cx="0" cy="25202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2987824" y="3377701"/>
            <a:ext cx="1998712" cy="5129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01785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VRYFINXMP</a:t>
            </a:r>
            <a:b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LARXCDSW</a:t>
            </a:r>
            <a:b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HATWXPCT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36" y="3068960"/>
            <a:ext cx="6711654" cy="419548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 combination of letters represents a sentence with one “VOWEL” missing. Figure out what that vowel is and re-insert it 11 times in different places to determine what the sentence says.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1367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How do you win an argument?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50825" y="6565900"/>
            <a:ext cx="7813675" cy="274638"/>
          </a:xfrm>
        </p:spPr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294D41-B41E-4CE5-8099-FD3DADB453F3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http://let3.net/wp-content/uploads/2013/10/487257-25026-5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67744" y="1490060"/>
            <a:ext cx="4608512" cy="30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1E6AB1-F153-468D-B3A5-CCED85065D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4553748"/>
            <a:ext cx="4608512" cy="2240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796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Developing Your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7" y="1556793"/>
            <a:ext cx="7992888" cy="4844008"/>
          </a:xfrm>
        </p:spPr>
        <p:txBody>
          <a:bodyPr>
            <a:normAutofit/>
          </a:bodyPr>
          <a:lstStyle/>
          <a:p>
            <a:pPr marL="574675" indent="-457200"/>
            <a:r>
              <a:rPr lang="en-GB" altLang="en-US" sz="28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 your point of view early in the </a:t>
            </a:r>
            <a:r>
              <a:rPr lang="en-GB" altLang="en-US" sz="28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narrative and </a:t>
            </a:r>
            <a:r>
              <a:rPr lang="en-GB" altLang="en-US" sz="28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</a:t>
            </a:r>
            <a:r>
              <a:rPr lang="en-GB" altLang="en-US" sz="280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throughout, </a:t>
            </a:r>
            <a:r>
              <a:rPr lang="en-GB" altLang="en-US" sz="28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a clear rationale to support it </a:t>
            </a:r>
          </a:p>
          <a:p>
            <a:pPr marL="288925" indent="-171450"/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4675" indent="-457200"/>
            <a:r>
              <a:rPr lang="en-GB" altLang="en-US" sz="28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Offering reliable evidence to support your argument. Reliable evidence is evidence that you have read in reputable and authoritative texts, articles, newspapers, Internet sites etc.</a:t>
            </a:r>
          </a:p>
          <a:p>
            <a:pPr marL="288925" indent="-171450"/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4675" indent="-457200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Cite your sources by listing them in the </a:t>
            </a:r>
            <a:r>
              <a:rPr lang="en-GB" altLang="en-US" sz="28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50825" y="6565900"/>
            <a:ext cx="7813675" cy="274638"/>
          </a:xfrm>
        </p:spPr>
        <p:txBody>
          <a:bodyPr/>
          <a:lstStyle/>
          <a:p>
            <a:pPr>
              <a:defRPr/>
            </a:pPr>
            <a:r>
              <a:rPr lang="en-GB"/>
              <a:t>                            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294D41-B41E-4CE5-8099-FD3DADB453F3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Critical analysis</a:t>
            </a:r>
            <a:br>
              <a:rPr lang="en-GB" dirty="0" smtClean="0"/>
            </a:br>
            <a:r>
              <a:rPr lang="en-GB" sz="3200" dirty="0" smtClean="0"/>
              <a:t>(who, why, what, how, where)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916832"/>
            <a:ext cx="6711654" cy="4195481"/>
          </a:xfrm>
        </p:spPr>
        <p:txBody>
          <a:bodyPr>
            <a:normAutofit/>
          </a:bodyPr>
          <a:lstStyle/>
          <a:p>
            <a:r>
              <a:rPr lang="en-GB" sz="1600" dirty="0" err="1"/>
              <a:t>Brexit</a:t>
            </a:r>
            <a:r>
              <a:rPr lang="en-GB" sz="1600" dirty="0"/>
              <a:t> LIVE: Theresa May to DELAY </a:t>
            </a:r>
            <a:r>
              <a:rPr lang="en-GB" sz="1600" dirty="0" err="1"/>
              <a:t>Brexit</a:t>
            </a:r>
            <a:r>
              <a:rPr lang="en-GB" sz="1600" dirty="0"/>
              <a:t> with major EU concession that BLOCKS trade deals</a:t>
            </a:r>
          </a:p>
          <a:p>
            <a:r>
              <a:rPr lang="en-GB" sz="1600" dirty="0" smtClean="0"/>
              <a:t>Civil </a:t>
            </a:r>
            <a:r>
              <a:rPr lang="en-GB" sz="1600" dirty="0"/>
              <a:t>partnerships: Law to change for mixed-sex </a:t>
            </a:r>
            <a:r>
              <a:rPr lang="en-GB" sz="1600" dirty="0" smtClean="0"/>
              <a:t>couples</a:t>
            </a:r>
          </a:p>
          <a:p>
            <a:r>
              <a:rPr lang="en-GB" sz="1600" dirty="0"/>
              <a:t>Cambridge plans to recruit poorer </a:t>
            </a:r>
            <a:r>
              <a:rPr lang="en-GB" sz="1600" dirty="0" smtClean="0"/>
              <a:t>students</a:t>
            </a:r>
          </a:p>
          <a:p>
            <a:r>
              <a:rPr lang="en-GB" sz="1600" dirty="0"/>
              <a:t>EU migration: Which industries employ European workers?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3789040"/>
            <a:ext cx="4464496" cy="264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4838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Developing critical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4162" y="2420888"/>
            <a:ext cx="6711654" cy="4195481"/>
          </a:xfrm>
        </p:spPr>
        <p:txBody>
          <a:bodyPr/>
          <a:lstStyle/>
          <a:p>
            <a:r>
              <a:rPr lang="en-GB" dirty="0" smtClean="0"/>
              <a:t>How robust are the points presented as evidence</a:t>
            </a:r>
          </a:p>
          <a:p>
            <a:r>
              <a:rPr lang="en-GB" dirty="0" smtClean="0"/>
              <a:t>Is there a coherent argument</a:t>
            </a:r>
          </a:p>
          <a:p>
            <a:r>
              <a:rPr lang="en-GB" dirty="0" smtClean="0"/>
              <a:t>Is the conclusion clearly presented</a:t>
            </a:r>
          </a:p>
          <a:p>
            <a:r>
              <a:rPr lang="en-GB" dirty="0" smtClean="0"/>
              <a:t>Are their signs of persuasion or bias, emotional appeal,</a:t>
            </a:r>
          </a:p>
          <a:p>
            <a:r>
              <a:rPr lang="en-GB" dirty="0" smtClean="0"/>
              <a:t>Are there different views in the field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2923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article and bring summarised notes for a class discussion </a:t>
            </a:r>
          </a:p>
          <a:p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/>
              <a:t>Critical </a:t>
            </a:r>
            <a:r>
              <a:rPr lang="en-GB" dirty="0" smtClean="0"/>
              <a:t>Thinking: What </a:t>
            </a:r>
            <a:r>
              <a:rPr lang="en-GB" dirty="0"/>
              <a:t>It Is and Why It Counts</a:t>
            </a:r>
          </a:p>
          <a:p>
            <a:pPr marL="0" indent="0" algn="ctr">
              <a:buNone/>
            </a:pPr>
            <a:r>
              <a:rPr lang="en-GB" dirty="0"/>
              <a:t>Peter A. </a:t>
            </a:r>
            <a:r>
              <a:rPr lang="en-GB" dirty="0" err="1"/>
              <a:t>Facione</a:t>
            </a:r>
            <a:r>
              <a:rPr lang="en-GB" dirty="0"/>
              <a:t>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                            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287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ed679f39509a7adcc0cac580448d3d5c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7fd1c64eb9243e4a462c715769c7733d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ECDC8F-C2E6-49EE-BBE1-0F8AD7C4F812}">
  <ds:schemaRefs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E1EC172-3120-4EB2-B736-9E4BBD2E1E3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58F284-B4B6-41B1-BAD4-0CB9DA467A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12951</TotalTime>
  <Words>1695</Words>
  <Application>Microsoft Office PowerPoint</Application>
  <PresentationFormat>On-screen Show (4:3)</PresentationFormat>
  <Paragraphs>267</Paragraphs>
  <Slides>32</Slides>
  <Notes>19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Arial</vt:lpstr>
      <vt:lpstr>Arial Rounded MT Bold</vt:lpstr>
      <vt:lpstr>Calibri</vt:lpstr>
      <vt:lpstr>Century Gothic</vt:lpstr>
      <vt:lpstr>Corbel</vt:lpstr>
      <vt:lpstr>Myriad Pro</vt:lpstr>
      <vt:lpstr>Wingdings 3</vt:lpstr>
      <vt:lpstr>Ion</vt:lpstr>
      <vt:lpstr>SftWP July 15</vt:lpstr>
      <vt:lpstr>  BA Leadership &amp; Management Skills for the Workplace  Module: BMSK5001   Developing Workplace Critical Thinking Week1   </vt:lpstr>
      <vt:lpstr>PowerPoint Presentation</vt:lpstr>
      <vt:lpstr> BA Leadership &amp; Management Skills for the Workplace  “Stepping up &amp; Studying for Success”  </vt:lpstr>
      <vt:lpstr>The Essential Actions for Your Success</vt:lpstr>
      <vt:lpstr>Critical Thinking  (Chatfield 2018)</vt:lpstr>
      <vt:lpstr>Time Management (Morgan 2017)</vt:lpstr>
      <vt:lpstr>Research: how to begin (Grey 2017)</vt:lpstr>
      <vt:lpstr>PowerPoint Presentation</vt:lpstr>
      <vt:lpstr>PowerPoint Presentation</vt:lpstr>
      <vt:lpstr>Aim</vt:lpstr>
      <vt:lpstr>Module Objectives</vt:lpstr>
      <vt:lpstr>Introduction</vt:lpstr>
      <vt:lpstr>PowerPoint Presentation</vt:lpstr>
      <vt:lpstr>BMSK5001 Assessment</vt:lpstr>
      <vt:lpstr>PowerPoint Presentation</vt:lpstr>
      <vt:lpstr>What is Critical Thinking?</vt:lpstr>
      <vt:lpstr>PowerPoint Presentation</vt:lpstr>
      <vt:lpstr>What is Critical Thinking?</vt:lpstr>
      <vt:lpstr>Critical Thinking   Setting out actively to understand what is really going on using reasoning, evaluating, and thinking carefully about the process of thinking itself.</vt:lpstr>
      <vt:lpstr>Critical Thinking by QualiaSoup</vt:lpstr>
      <vt:lpstr>PowerPoint Presentation</vt:lpstr>
      <vt:lpstr>PowerPoint Presentation</vt:lpstr>
      <vt:lpstr>PowerPoint Presentation</vt:lpstr>
      <vt:lpstr>PowerPoint Presentation</vt:lpstr>
      <vt:lpstr>Critical thinkers</vt:lpstr>
      <vt:lpstr>Which letter doesn’t belong</vt:lpstr>
      <vt:lpstr>VRYFINXMP LARXCDSW HATWXPCT</vt:lpstr>
      <vt:lpstr>How do you win an argument?</vt:lpstr>
      <vt:lpstr>Developing Your Arguments</vt:lpstr>
      <vt:lpstr>Critical analysis (who, why, what, how, where)</vt:lpstr>
      <vt:lpstr>Developing critical thinking</vt:lpstr>
      <vt:lpstr>Homework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&amp; research skill in Management</dc:title>
  <dc:creator>Andrew Maund</dc:creator>
  <cp:lastModifiedBy>Shehla Khan</cp:lastModifiedBy>
  <cp:revision>155</cp:revision>
  <cp:lastPrinted>2018-10-01T14:55:34Z</cp:lastPrinted>
  <dcterms:created xsi:type="dcterms:W3CDTF">2011-03-28T16:21:55Z</dcterms:created>
  <dcterms:modified xsi:type="dcterms:W3CDTF">2018-10-02T16:49:11Z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