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52"/>
  </p:normalViewPr>
  <p:slideViewPr>
    <p:cSldViewPr snapToGrid="0" snapToObjects="1">
      <p:cViewPr varScale="1">
        <p:scale>
          <a:sx n="85" d="100"/>
          <a:sy n="85" d="100"/>
        </p:scale>
        <p:origin x="105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D47A3A-FC3B-9541-A831-B50932F69EE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7C1BA05-F64B-2F40-9B9B-8F237B96492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C304ECB-0669-4348-8E01-64710B46ADD6}"/>
              </a:ext>
            </a:extLst>
          </p:cNvPr>
          <p:cNvSpPr>
            <a:spLocks noGrp="1"/>
          </p:cNvSpPr>
          <p:nvPr>
            <p:ph type="dt" sz="half" idx="10"/>
          </p:nvPr>
        </p:nvSpPr>
        <p:spPr/>
        <p:txBody>
          <a:bodyPr/>
          <a:lstStyle/>
          <a:p>
            <a:fld id="{24F2F130-A720-AE40-9964-7E9B9C0A8543}" type="datetimeFigureOut">
              <a:rPr lang="en-US" smtClean="0"/>
              <a:t>12/10/21</a:t>
            </a:fld>
            <a:endParaRPr lang="en-US"/>
          </a:p>
        </p:txBody>
      </p:sp>
      <p:sp>
        <p:nvSpPr>
          <p:cNvPr id="5" name="Footer Placeholder 4">
            <a:extLst>
              <a:ext uri="{FF2B5EF4-FFF2-40B4-BE49-F238E27FC236}">
                <a16:creationId xmlns:a16="http://schemas.microsoft.com/office/drawing/2014/main" id="{E9DF8437-75FA-D64F-904C-323A84C453A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ABC1983-0AE7-3244-A622-663347F329B4}"/>
              </a:ext>
            </a:extLst>
          </p:cNvPr>
          <p:cNvSpPr>
            <a:spLocks noGrp="1"/>
          </p:cNvSpPr>
          <p:nvPr>
            <p:ph type="sldNum" sz="quarter" idx="12"/>
          </p:nvPr>
        </p:nvSpPr>
        <p:spPr/>
        <p:txBody>
          <a:bodyPr/>
          <a:lstStyle/>
          <a:p>
            <a:fld id="{0EB63DC9-B00E-E144-A7FE-12051345509C}" type="slidenum">
              <a:rPr lang="en-US" smtClean="0"/>
              <a:t>‹#›</a:t>
            </a:fld>
            <a:endParaRPr lang="en-US"/>
          </a:p>
        </p:txBody>
      </p:sp>
    </p:spTree>
    <p:extLst>
      <p:ext uri="{BB962C8B-B14F-4D97-AF65-F5344CB8AC3E}">
        <p14:creationId xmlns:p14="http://schemas.microsoft.com/office/powerpoint/2010/main" val="15987333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98172A-7947-0146-821A-473DCF90B3D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F5EF289-55FA-3449-BD81-1F0D5471E30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2607263-8DC0-CF49-9B8A-736B8F100FF9}"/>
              </a:ext>
            </a:extLst>
          </p:cNvPr>
          <p:cNvSpPr>
            <a:spLocks noGrp="1"/>
          </p:cNvSpPr>
          <p:nvPr>
            <p:ph type="dt" sz="half" idx="10"/>
          </p:nvPr>
        </p:nvSpPr>
        <p:spPr/>
        <p:txBody>
          <a:bodyPr/>
          <a:lstStyle/>
          <a:p>
            <a:fld id="{24F2F130-A720-AE40-9964-7E9B9C0A8543}" type="datetimeFigureOut">
              <a:rPr lang="en-US" smtClean="0"/>
              <a:t>12/10/21</a:t>
            </a:fld>
            <a:endParaRPr lang="en-US"/>
          </a:p>
        </p:txBody>
      </p:sp>
      <p:sp>
        <p:nvSpPr>
          <p:cNvPr id="5" name="Footer Placeholder 4">
            <a:extLst>
              <a:ext uri="{FF2B5EF4-FFF2-40B4-BE49-F238E27FC236}">
                <a16:creationId xmlns:a16="http://schemas.microsoft.com/office/drawing/2014/main" id="{44B48401-6413-764D-BA0F-86255C41A9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0E54169-CEFF-2340-AD49-F8B14845422D}"/>
              </a:ext>
            </a:extLst>
          </p:cNvPr>
          <p:cNvSpPr>
            <a:spLocks noGrp="1"/>
          </p:cNvSpPr>
          <p:nvPr>
            <p:ph type="sldNum" sz="quarter" idx="12"/>
          </p:nvPr>
        </p:nvSpPr>
        <p:spPr/>
        <p:txBody>
          <a:bodyPr/>
          <a:lstStyle/>
          <a:p>
            <a:fld id="{0EB63DC9-B00E-E144-A7FE-12051345509C}" type="slidenum">
              <a:rPr lang="en-US" smtClean="0"/>
              <a:t>‹#›</a:t>
            </a:fld>
            <a:endParaRPr lang="en-US"/>
          </a:p>
        </p:txBody>
      </p:sp>
    </p:spTree>
    <p:extLst>
      <p:ext uri="{BB962C8B-B14F-4D97-AF65-F5344CB8AC3E}">
        <p14:creationId xmlns:p14="http://schemas.microsoft.com/office/powerpoint/2010/main" val="29750243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60E73-30E4-8C41-8B14-BE67598A9FD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E72E52C-4392-7C4C-84A6-026456FC9E2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AF6AAE6-257C-C04B-93A3-9EA9823F6CCC}"/>
              </a:ext>
            </a:extLst>
          </p:cNvPr>
          <p:cNvSpPr>
            <a:spLocks noGrp="1"/>
          </p:cNvSpPr>
          <p:nvPr>
            <p:ph type="dt" sz="half" idx="10"/>
          </p:nvPr>
        </p:nvSpPr>
        <p:spPr/>
        <p:txBody>
          <a:bodyPr/>
          <a:lstStyle/>
          <a:p>
            <a:fld id="{24F2F130-A720-AE40-9964-7E9B9C0A8543}" type="datetimeFigureOut">
              <a:rPr lang="en-US" smtClean="0"/>
              <a:t>12/10/21</a:t>
            </a:fld>
            <a:endParaRPr lang="en-US"/>
          </a:p>
        </p:txBody>
      </p:sp>
      <p:sp>
        <p:nvSpPr>
          <p:cNvPr id="5" name="Footer Placeholder 4">
            <a:extLst>
              <a:ext uri="{FF2B5EF4-FFF2-40B4-BE49-F238E27FC236}">
                <a16:creationId xmlns:a16="http://schemas.microsoft.com/office/drawing/2014/main" id="{15AD91B2-FCE9-F743-87BB-3A4DF3AC01F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4A4E681-8067-C448-B52B-90E31F2CF2DC}"/>
              </a:ext>
            </a:extLst>
          </p:cNvPr>
          <p:cNvSpPr>
            <a:spLocks noGrp="1"/>
          </p:cNvSpPr>
          <p:nvPr>
            <p:ph type="sldNum" sz="quarter" idx="12"/>
          </p:nvPr>
        </p:nvSpPr>
        <p:spPr/>
        <p:txBody>
          <a:bodyPr/>
          <a:lstStyle/>
          <a:p>
            <a:fld id="{0EB63DC9-B00E-E144-A7FE-12051345509C}" type="slidenum">
              <a:rPr lang="en-US" smtClean="0"/>
              <a:t>‹#›</a:t>
            </a:fld>
            <a:endParaRPr lang="en-US"/>
          </a:p>
        </p:txBody>
      </p:sp>
    </p:spTree>
    <p:extLst>
      <p:ext uri="{BB962C8B-B14F-4D97-AF65-F5344CB8AC3E}">
        <p14:creationId xmlns:p14="http://schemas.microsoft.com/office/powerpoint/2010/main" val="40328580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A4A648-A619-414E-9148-673E057D9CC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37AD03-6EBF-3944-B5D3-4A4639DD35D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C30E486-EBD2-C74C-9106-D178CCF99F4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436F203-CCC2-8042-9F8C-AF445EBEA0E8}"/>
              </a:ext>
            </a:extLst>
          </p:cNvPr>
          <p:cNvSpPr>
            <a:spLocks noGrp="1"/>
          </p:cNvSpPr>
          <p:nvPr>
            <p:ph type="dt" sz="half" idx="10"/>
          </p:nvPr>
        </p:nvSpPr>
        <p:spPr/>
        <p:txBody>
          <a:bodyPr/>
          <a:lstStyle/>
          <a:p>
            <a:fld id="{24F2F130-A720-AE40-9964-7E9B9C0A8543}" type="datetimeFigureOut">
              <a:rPr lang="en-US" smtClean="0"/>
              <a:t>12/10/21</a:t>
            </a:fld>
            <a:endParaRPr lang="en-US"/>
          </a:p>
        </p:txBody>
      </p:sp>
      <p:sp>
        <p:nvSpPr>
          <p:cNvPr id="6" name="Footer Placeholder 5">
            <a:extLst>
              <a:ext uri="{FF2B5EF4-FFF2-40B4-BE49-F238E27FC236}">
                <a16:creationId xmlns:a16="http://schemas.microsoft.com/office/drawing/2014/main" id="{C1808554-CDBE-EB41-A87C-C67C4D907F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EAC6EC7-183B-084F-BD60-87D5DFAC4CF8}"/>
              </a:ext>
            </a:extLst>
          </p:cNvPr>
          <p:cNvSpPr>
            <a:spLocks noGrp="1"/>
          </p:cNvSpPr>
          <p:nvPr>
            <p:ph type="sldNum" sz="quarter" idx="12"/>
          </p:nvPr>
        </p:nvSpPr>
        <p:spPr/>
        <p:txBody>
          <a:bodyPr/>
          <a:lstStyle/>
          <a:p>
            <a:fld id="{0EB63DC9-B00E-E144-A7FE-12051345509C}" type="slidenum">
              <a:rPr lang="en-US" smtClean="0"/>
              <a:t>‹#›</a:t>
            </a:fld>
            <a:endParaRPr lang="en-US"/>
          </a:p>
        </p:txBody>
      </p:sp>
    </p:spTree>
    <p:extLst>
      <p:ext uri="{BB962C8B-B14F-4D97-AF65-F5344CB8AC3E}">
        <p14:creationId xmlns:p14="http://schemas.microsoft.com/office/powerpoint/2010/main" val="28391498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84A03-65EB-E340-8FC9-1B3339A3E92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366679F-6387-7B4C-B53B-775EDC27FCC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13E9BF6-B536-C74C-8EE0-23A339B5421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4B01539-2677-2147-93A3-355B641BE9F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C18133D-FC66-4841-AF65-4F12DE411F7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68B5094-DB6B-0F46-A82C-0A4BC891D2A0}"/>
              </a:ext>
            </a:extLst>
          </p:cNvPr>
          <p:cNvSpPr>
            <a:spLocks noGrp="1"/>
          </p:cNvSpPr>
          <p:nvPr>
            <p:ph type="dt" sz="half" idx="10"/>
          </p:nvPr>
        </p:nvSpPr>
        <p:spPr/>
        <p:txBody>
          <a:bodyPr/>
          <a:lstStyle/>
          <a:p>
            <a:fld id="{24F2F130-A720-AE40-9964-7E9B9C0A8543}" type="datetimeFigureOut">
              <a:rPr lang="en-US" smtClean="0"/>
              <a:t>12/10/21</a:t>
            </a:fld>
            <a:endParaRPr lang="en-US"/>
          </a:p>
        </p:txBody>
      </p:sp>
      <p:sp>
        <p:nvSpPr>
          <p:cNvPr id="8" name="Footer Placeholder 7">
            <a:extLst>
              <a:ext uri="{FF2B5EF4-FFF2-40B4-BE49-F238E27FC236}">
                <a16:creationId xmlns:a16="http://schemas.microsoft.com/office/drawing/2014/main" id="{8CB0F2B3-091F-B24B-8462-F740D2D471C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1B7D35E-8269-AC4F-B80E-7427400BA262}"/>
              </a:ext>
            </a:extLst>
          </p:cNvPr>
          <p:cNvSpPr>
            <a:spLocks noGrp="1"/>
          </p:cNvSpPr>
          <p:nvPr>
            <p:ph type="sldNum" sz="quarter" idx="12"/>
          </p:nvPr>
        </p:nvSpPr>
        <p:spPr/>
        <p:txBody>
          <a:bodyPr/>
          <a:lstStyle/>
          <a:p>
            <a:fld id="{0EB63DC9-B00E-E144-A7FE-12051345509C}" type="slidenum">
              <a:rPr lang="en-US" smtClean="0"/>
              <a:t>‹#›</a:t>
            </a:fld>
            <a:endParaRPr lang="en-US"/>
          </a:p>
        </p:txBody>
      </p:sp>
    </p:spTree>
    <p:extLst>
      <p:ext uri="{BB962C8B-B14F-4D97-AF65-F5344CB8AC3E}">
        <p14:creationId xmlns:p14="http://schemas.microsoft.com/office/powerpoint/2010/main" val="18736075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AEF06C-0C49-DD4F-95E9-75A361348E6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EB7EA0-B91A-AB43-8B92-A79ED24C9F65}"/>
              </a:ext>
            </a:extLst>
          </p:cNvPr>
          <p:cNvSpPr>
            <a:spLocks noGrp="1"/>
          </p:cNvSpPr>
          <p:nvPr>
            <p:ph type="dt" sz="half" idx="10"/>
          </p:nvPr>
        </p:nvSpPr>
        <p:spPr/>
        <p:txBody>
          <a:bodyPr/>
          <a:lstStyle/>
          <a:p>
            <a:fld id="{24F2F130-A720-AE40-9964-7E9B9C0A8543}" type="datetimeFigureOut">
              <a:rPr lang="en-US" smtClean="0"/>
              <a:t>12/10/21</a:t>
            </a:fld>
            <a:endParaRPr lang="en-US"/>
          </a:p>
        </p:txBody>
      </p:sp>
      <p:sp>
        <p:nvSpPr>
          <p:cNvPr id="4" name="Footer Placeholder 3">
            <a:extLst>
              <a:ext uri="{FF2B5EF4-FFF2-40B4-BE49-F238E27FC236}">
                <a16:creationId xmlns:a16="http://schemas.microsoft.com/office/drawing/2014/main" id="{3052F571-50AB-FB4C-95E6-7C64BD18FE9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67105E7-D11E-8745-AB04-3BC03A71221B}"/>
              </a:ext>
            </a:extLst>
          </p:cNvPr>
          <p:cNvSpPr>
            <a:spLocks noGrp="1"/>
          </p:cNvSpPr>
          <p:nvPr>
            <p:ph type="sldNum" sz="quarter" idx="12"/>
          </p:nvPr>
        </p:nvSpPr>
        <p:spPr/>
        <p:txBody>
          <a:bodyPr/>
          <a:lstStyle/>
          <a:p>
            <a:fld id="{0EB63DC9-B00E-E144-A7FE-12051345509C}" type="slidenum">
              <a:rPr lang="en-US" smtClean="0"/>
              <a:t>‹#›</a:t>
            </a:fld>
            <a:endParaRPr lang="en-US"/>
          </a:p>
        </p:txBody>
      </p:sp>
    </p:spTree>
    <p:extLst>
      <p:ext uri="{BB962C8B-B14F-4D97-AF65-F5344CB8AC3E}">
        <p14:creationId xmlns:p14="http://schemas.microsoft.com/office/powerpoint/2010/main" val="25163101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E09CF57-7C8A-4F48-BED1-20C64DBFC2F8}"/>
              </a:ext>
            </a:extLst>
          </p:cNvPr>
          <p:cNvSpPr>
            <a:spLocks noGrp="1"/>
          </p:cNvSpPr>
          <p:nvPr>
            <p:ph type="dt" sz="half" idx="10"/>
          </p:nvPr>
        </p:nvSpPr>
        <p:spPr/>
        <p:txBody>
          <a:bodyPr/>
          <a:lstStyle/>
          <a:p>
            <a:fld id="{24F2F130-A720-AE40-9964-7E9B9C0A8543}" type="datetimeFigureOut">
              <a:rPr lang="en-US" smtClean="0"/>
              <a:t>12/10/21</a:t>
            </a:fld>
            <a:endParaRPr lang="en-US"/>
          </a:p>
        </p:txBody>
      </p:sp>
      <p:sp>
        <p:nvSpPr>
          <p:cNvPr id="3" name="Footer Placeholder 2">
            <a:extLst>
              <a:ext uri="{FF2B5EF4-FFF2-40B4-BE49-F238E27FC236}">
                <a16:creationId xmlns:a16="http://schemas.microsoft.com/office/drawing/2014/main" id="{6A9012EA-22E5-0445-AC24-D06724B3E13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D653D9E-E464-1747-A0EE-93FFA5D00C65}"/>
              </a:ext>
            </a:extLst>
          </p:cNvPr>
          <p:cNvSpPr>
            <a:spLocks noGrp="1"/>
          </p:cNvSpPr>
          <p:nvPr>
            <p:ph type="sldNum" sz="quarter" idx="12"/>
          </p:nvPr>
        </p:nvSpPr>
        <p:spPr/>
        <p:txBody>
          <a:bodyPr/>
          <a:lstStyle/>
          <a:p>
            <a:fld id="{0EB63DC9-B00E-E144-A7FE-12051345509C}" type="slidenum">
              <a:rPr lang="en-US" smtClean="0"/>
              <a:t>‹#›</a:t>
            </a:fld>
            <a:endParaRPr lang="en-US"/>
          </a:p>
        </p:txBody>
      </p:sp>
    </p:spTree>
    <p:extLst>
      <p:ext uri="{BB962C8B-B14F-4D97-AF65-F5344CB8AC3E}">
        <p14:creationId xmlns:p14="http://schemas.microsoft.com/office/powerpoint/2010/main" val="15725310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6DE4E6-D91E-D243-AEBE-9F11E989829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283451-14F2-B24C-A3CE-F41F8A945A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6480CC9-FA7F-D749-89F5-FDDC11E28F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5B1E2FD-BDE1-FD4B-BD52-2B52F3CF48F5}"/>
              </a:ext>
            </a:extLst>
          </p:cNvPr>
          <p:cNvSpPr>
            <a:spLocks noGrp="1"/>
          </p:cNvSpPr>
          <p:nvPr>
            <p:ph type="dt" sz="half" idx="10"/>
          </p:nvPr>
        </p:nvSpPr>
        <p:spPr/>
        <p:txBody>
          <a:bodyPr/>
          <a:lstStyle/>
          <a:p>
            <a:fld id="{24F2F130-A720-AE40-9964-7E9B9C0A8543}" type="datetimeFigureOut">
              <a:rPr lang="en-US" smtClean="0"/>
              <a:t>12/10/21</a:t>
            </a:fld>
            <a:endParaRPr lang="en-US"/>
          </a:p>
        </p:txBody>
      </p:sp>
      <p:sp>
        <p:nvSpPr>
          <p:cNvPr id="6" name="Footer Placeholder 5">
            <a:extLst>
              <a:ext uri="{FF2B5EF4-FFF2-40B4-BE49-F238E27FC236}">
                <a16:creationId xmlns:a16="http://schemas.microsoft.com/office/drawing/2014/main" id="{BBE74924-A141-4043-B69F-565B3628421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2C9BF84-1D66-8F40-9ACB-1DD591DE96AE}"/>
              </a:ext>
            </a:extLst>
          </p:cNvPr>
          <p:cNvSpPr>
            <a:spLocks noGrp="1"/>
          </p:cNvSpPr>
          <p:nvPr>
            <p:ph type="sldNum" sz="quarter" idx="12"/>
          </p:nvPr>
        </p:nvSpPr>
        <p:spPr/>
        <p:txBody>
          <a:bodyPr/>
          <a:lstStyle/>
          <a:p>
            <a:fld id="{0EB63DC9-B00E-E144-A7FE-12051345509C}" type="slidenum">
              <a:rPr lang="en-US" smtClean="0"/>
              <a:t>‹#›</a:t>
            </a:fld>
            <a:endParaRPr lang="en-US"/>
          </a:p>
        </p:txBody>
      </p:sp>
    </p:spTree>
    <p:extLst>
      <p:ext uri="{BB962C8B-B14F-4D97-AF65-F5344CB8AC3E}">
        <p14:creationId xmlns:p14="http://schemas.microsoft.com/office/powerpoint/2010/main" val="10314729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3998A-D5CF-884C-9341-D911C5576A3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BC5AD69-12C8-A441-B9B9-F0C09AAD53C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E2C053B-3A21-AC48-AC82-5CC182DA17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140DA6E-39AE-4D4A-B8A3-FA3D1B47F96F}"/>
              </a:ext>
            </a:extLst>
          </p:cNvPr>
          <p:cNvSpPr>
            <a:spLocks noGrp="1"/>
          </p:cNvSpPr>
          <p:nvPr>
            <p:ph type="dt" sz="half" idx="10"/>
          </p:nvPr>
        </p:nvSpPr>
        <p:spPr/>
        <p:txBody>
          <a:bodyPr/>
          <a:lstStyle/>
          <a:p>
            <a:fld id="{24F2F130-A720-AE40-9964-7E9B9C0A8543}" type="datetimeFigureOut">
              <a:rPr lang="en-US" smtClean="0"/>
              <a:t>12/10/21</a:t>
            </a:fld>
            <a:endParaRPr lang="en-US"/>
          </a:p>
        </p:txBody>
      </p:sp>
      <p:sp>
        <p:nvSpPr>
          <p:cNvPr id="6" name="Footer Placeholder 5">
            <a:extLst>
              <a:ext uri="{FF2B5EF4-FFF2-40B4-BE49-F238E27FC236}">
                <a16:creationId xmlns:a16="http://schemas.microsoft.com/office/drawing/2014/main" id="{AF3BD5B0-383F-DF42-BCA5-4B851470AA2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146EDD8-E875-034A-ACBD-983363B4EA0B}"/>
              </a:ext>
            </a:extLst>
          </p:cNvPr>
          <p:cNvSpPr>
            <a:spLocks noGrp="1"/>
          </p:cNvSpPr>
          <p:nvPr>
            <p:ph type="sldNum" sz="quarter" idx="12"/>
          </p:nvPr>
        </p:nvSpPr>
        <p:spPr/>
        <p:txBody>
          <a:bodyPr/>
          <a:lstStyle/>
          <a:p>
            <a:fld id="{0EB63DC9-B00E-E144-A7FE-12051345509C}" type="slidenum">
              <a:rPr lang="en-US" smtClean="0"/>
              <a:t>‹#›</a:t>
            </a:fld>
            <a:endParaRPr lang="en-US"/>
          </a:p>
        </p:txBody>
      </p:sp>
    </p:spTree>
    <p:extLst>
      <p:ext uri="{BB962C8B-B14F-4D97-AF65-F5344CB8AC3E}">
        <p14:creationId xmlns:p14="http://schemas.microsoft.com/office/powerpoint/2010/main" val="32787422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B8D258-1393-514E-B721-5A644CDC6D5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9FB9563-E054-3949-B215-D20C96B0C22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D40316F-E4E8-9B4D-A64E-6BD0966323BF}"/>
              </a:ext>
            </a:extLst>
          </p:cNvPr>
          <p:cNvSpPr>
            <a:spLocks noGrp="1"/>
          </p:cNvSpPr>
          <p:nvPr>
            <p:ph type="dt" sz="half" idx="10"/>
          </p:nvPr>
        </p:nvSpPr>
        <p:spPr/>
        <p:txBody>
          <a:bodyPr/>
          <a:lstStyle/>
          <a:p>
            <a:fld id="{24F2F130-A720-AE40-9964-7E9B9C0A8543}" type="datetimeFigureOut">
              <a:rPr lang="en-US" smtClean="0"/>
              <a:t>12/10/21</a:t>
            </a:fld>
            <a:endParaRPr lang="en-US"/>
          </a:p>
        </p:txBody>
      </p:sp>
      <p:sp>
        <p:nvSpPr>
          <p:cNvPr id="5" name="Footer Placeholder 4">
            <a:extLst>
              <a:ext uri="{FF2B5EF4-FFF2-40B4-BE49-F238E27FC236}">
                <a16:creationId xmlns:a16="http://schemas.microsoft.com/office/drawing/2014/main" id="{68EC5DF5-B5AB-DE49-BE23-E722125F88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FA7377C-5CAA-7E4E-B98E-8118567ECC25}"/>
              </a:ext>
            </a:extLst>
          </p:cNvPr>
          <p:cNvSpPr>
            <a:spLocks noGrp="1"/>
          </p:cNvSpPr>
          <p:nvPr>
            <p:ph type="sldNum" sz="quarter" idx="12"/>
          </p:nvPr>
        </p:nvSpPr>
        <p:spPr/>
        <p:txBody>
          <a:bodyPr/>
          <a:lstStyle/>
          <a:p>
            <a:fld id="{0EB63DC9-B00E-E144-A7FE-12051345509C}" type="slidenum">
              <a:rPr lang="en-US" smtClean="0"/>
              <a:t>‹#›</a:t>
            </a:fld>
            <a:endParaRPr lang="en-US"/>
          </a:p>
        </p:txBody>
      </p:sp>
    </p:spTree>
    <p:extLst>
      <p:ext uri="{BB962C8B-B14F-4D97-AF65-F5344CB8AC3E}">
        <p14:creationId xmlns:p14="http://schemas.microsoft.com/office/powerpoint/2010/main" val="9968372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1235E18-95F8-5B45-A385-670B8BEA870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AE57B57-F47F-C342-A8C0-20CD408DC6B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019F3A-52FC-F54C-8FC4-6CB021712DE7}"/>
              </a:ext>
            </a:extLst>
          </p:cNvPr>
          <p:cNvSpPr>
            <a:spLocks noGrp="1"/>
          </p:cNvSpPr>
          <p:nvPr>
            <p:ph type="dt" sz="half" idx="10"/>
          </p:nvPr>
        </p:nvSpPr>
        <p:spPr/>
        <p:txBody>
          <a:bodyPr/>
          <a:lstStyle/>
          <a:p>
            <a:fld id="{24F2F130-A720-AE40-9964-7E9B9C0A8543}" type="datetimeFigureOut">
              <a:rPr lang="en-US" smtClean="0"/>
              <a:t>12/10/21</a:t>
            </a:fld>
            <a:endParaRPr lang="en-US"/>
          </a:p>
        </p:txBody>
      </p:sp>
      <p:sp>
        <p:nvSpPr>
          <p:cNvPr id="5" name="Footer Placeholder 4">
            <a:extLst>
              <a:ext uri="{FF2B5EF4-FFF2-40B4-BE49-F238E27FC236}">
                <a16:creationId xmlns:a16="http://schemas.microsoft.com/office/drawing/2014/main" id="{A8405C30-AC89-BC4B-96E0-A0615CF68C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FD3432-6280-6E40-9A5D-31C4D57F634D}"/>
              </a:ext>
            </a:extLst>
          </p:cNvPr>
          <p:cNvSpPr>
            <a:spLocks noGrp="1"/>
          </p:cNvSpPr>
          <p:nvPr>
            <p:ph type="sldNum" sz="quarter" idx="12"/>
          </p:nvPr>
        </p:nvSpPr>
        <p:spPr/>
        <p:txBody>
          <a:bodyPr/>
          <a:lstStyle/>
          <a:p>
            <a:fld id="{0EB63DC9-B00E-E144-A7FE-12051345509C}" type="slidenum">
              <a:rPr lang="en-US" smtClean="0"/>
              <a:t>‹#›</a:t>
            </a:fld>
            <a:endParaRPr lang="en-US"/>
          </a:p>
        </p:txBody>
      </p:sp>
    </p:spTree>
    <p:extLst>
      <p:ext uri="{BB962C8B-B14F-4D97-AF65-F5344CB8AC3E}">
        <p14:creationId xmlns:p14="http://schemas.microsoft.com/office/powerpoint/2010/main" val="1548434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9B8954-60BA-C845-B39E-36BD010D4C9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7CF5FA-B99F-F245-A025-4369E95F6C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60D5855-002A-4E4C-A111-14D1DF01C40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F2F130-A720-AE40-9964-7E9B9C0A8543}" type="datetimeFigureOut">
              <a:rPr lang="en-US" smtClean="0"/>
              <a:t>12/10/21</a:t>
            </a:fld>
            <a:endParaRPr lang="en-US"/>
          </a:p>
        </p:txBody>
      </p:sp>
      <p:sp>
        <p:nvSpPr>
          <p:cNvPr id="5" name="Footer Placeholder 4">
            <a:extLst>
              <a:ext uri="{FF2B5EF4-FFF2-40B4-BE49-F238E27FC236}">
                <a16:creationId xmlns:a16="http://schemas.microsoft.com/office/drawing/2014/main" id="{48FDCEE4-E349-D04F-9D99-E437CFBAD5E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C16DBE1-BB66-9F46-98B9-3540BBF10D5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B63DC9-B00E-E144-A7FE-12051345509C}" type="slidenum">
              <a:rPr lang="en-US" smtClean="0"/>
              <a:t>‹#›</a:t>
            </a:fld>
            <a:endParaRPr lang="en-US"/>
          </a:p>
        </p:txBody>
      </p:sp>
    </p:spTree>
    <p:extLst>
      <p:ext uri="{BB962C8B-B14F-4D97-AF65-F5344CB8AC3E}">
        <p14:creationId xmlns:p14="http://schemas.microsoft.com/office/powerpoint/2010/main" val="10988754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F497C-AAC2-0240-904E-19E144A5A0B1}"/>
              </a:ext>
            </a:extLst>
          </p:cNvPr>
          <p:cNvSpPr>
            <a:spLocks noGrp="1"/>
          </p:cNvSpPr>
          <p:nvPr>
            <p:ph type="ctrTitle"/>
          </p:nvPr>
        </p:nvSpPr>
        <p:spPr>
          <a:xfrm>
            <a:off x="1524001" y="209862"/>
            <a:ext cx="7694950" cy="719528"/>
          </a:xfrm>
        </p:spPr>
        <p:txBody>
          <a:bodyPr>
            <a:normAutofit/>
          </a:bodyPr>
          <a:lstStyle/>
          <a:p>
            <a:r>
              <a:rPr lang="en-US" sz="2800" dirty="0"/>
              <a:t>ACADEMIC AND EMPLOYABILITY SKILLS</a:t>
            </a:r>
          </a:p>
        </p:txBody>
      </p:sp>
      <p:sp>
        <p:nvSpPr>
          <p:cNvPr id="3" name="Subtitle 2">
            <a:extLst>
              <a:ext uri="{FF2B5EF4-FFF2-40B4-BE49-F238E27FC236}">
                <a16:creationId xmlns:a16="http://schemas.microsoft.com/office/drawing/2014/main" id="{60BEE798-E38F-DF41-AA9C-1EDB24F34D8D}"/>
              </a:ext>
            </a:extLst>
          </p:cNvPr>
          <p:cNvSpPr>
            <a:spLocks noGrp="1"/>
          </p:cNvSpPr>
          <p:nvPr>
            <p:ph type="subTitle" idx="1"/>
          </p:nvPr>
        </p:nvSpPr>
        <p:spPr>
          <a:xfrm>
            <a:off x="799476" y="1623336"/>
            <a:ext cx="9198963" cy="3548271"/>
          </a:xfrm>
        </p:spPr>
        <p:txBody>
          <a:bodyPr>
            <a:noAutofit/>
          </a:bodyPr>
          <a:lstStyle/>
          <a:p>
            <a:r>
              <a:rPr lang="en-US" dirty="0"/>
              <a:t>Student Name : </a:t>
            </a:r>
            <a:r>
              <a:rPr lang="en-US" dirty="0" err="1"/>
              <a:t>Bortanoiu</a:t>
            </a:r>
            <a:r>
              <a:rPr lang="en-US" dirty="0"/>
              <a:t> Florian</a:t>
            </a:r>
          </a:p>
          <a:p>
            <a:r>
              <a:rPr lang="en-US" dirty="0"/>
              <a:t>ID Number:2114748</a:t>
            </a:r>
          </a:p>
          <a:p>
            <a:r>
              <a:rPr lang="en-US" dirty="0"/>
              <a:t>University of Wales Trinity Saint David</a:t>
            </a:r>
          </a:p>
          <a:p>
            <a:r>
              <a:rPr lang="en-US" dirty="0"/>
              <a:t>Module Code:BMSW4001</a:t>
            </a:r>
          </a:p>
          <a:p>
            <a:r>
              <a:rPr lang="en-US" dirty="0"/>
              <a:t>Lecturer: Oban Sadiq</a:t>
            </a:r>
          </a:p>
          <a:p>
            <a:r>
              <a:rPr lang="en-US" dirty="0"/>
              <a:t>Date:12.12.2021</a:t>
            </a:r>
          </a:p>
          <a:p>
            <a:r>
              <a:rPr lang="en-US" sz="2800" dirty="0"/>
              <a:t>Site Manager</a:t>
            </a:r>
          </a:p>
        </p:txBody>
      </p:sp>
    </p:spTree>
    <p:extLst>
      <p:ext uri="{BB962C8B-B14F-4D97-AF65-F5344CB8AC3E}">
        <p14:creationId xmlns:p14="http://schemas.microsoft.com/office/powerpoint/2010/main" val="13325595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D22B32-8810-9F4B-A4D1-8115481E9210}"/>
              </a:ext>
            </a:extLst>
          </p:cNvPr>
          <p:cNvSpPr>
            <a:spLocks noGrp="1"/>
          </p:cNvSpPr>
          <p:nvPr>
            <p:ph type="title"/>
          </p:nvPr>
        </p:nvSpPr>
        <p:spPr>
          <a:xfrm>
            <a:off x="838200" y="365126"/>
            <a:ext cx="10515600" cy="789118"/>
          </a:xfrm>
        </p:spPr>
        <p:txBody>
          <a:bodyPr>
            <a:normAutofit/>
          </a:bodyPr>
          <a:lstStyle/>
          <a:p>
            <a:pPr marL="457200" indent="-457200">
              <a:buFont typeface="Wingdings" pitchFamily="2" charset="2"/>
              <a:buChar char="Ø"/>
            </a:pPr>
            <a:r>
              <a:rPr lang="en-US" sz="2800" dirty="0"/>
              <a:t>INTRODUCTION</a:t>
            </a:r>
          </a:p>
        </p:txBody>
      </p:sp>
      <p:sp>
        <p:nvSpPr>
          <p:cNvPr id="3" name="Content Placeholder 2">
            <a:extLst>
              <a:ext uri="{FF2B5EF4-FFF2-40B4-BE49-F238E27FC236}">
                <a16:creationId xmlns:a16="http://schemas.microsoft.com/office/drawing/2014/main" id="{80C9FF28-11F6-4548-B82B-B5A982293B6D}"/>
              </a:ext>
            </a:extLst>
          </p:cNvPr>
          <p:cNvSpPr>
            <a:spLocks noGrp="1"/>
          </p:cNvSpPr>
          <p:nvPr>
            <p:ph idx="1"/>
          </p:nvPr>
        </p:nvSpPr>
        <p:spPr/>
        <p:txBody>
          <a:bodyPr/>
          <a:lstStyle/>
          <a:p>
            <a:r>
              <a:rPr lang="en-US" dirty="0"/>
              <a:t>ACADEMIC AND EMPLOYABILITY SKILLS OFFER TO STUDENT:</a:t>
            </a:r>
          </a:p>
          <a:p>
            <a:r>
              <a:rPr lang="en-US" sz="2400" dirty="0"/>
              <a:t>Responsibility for their own research.</a:t>
            </a:r>
          </a:p>
          <a:p>
            <a:r>
              <a:rPr lang="en-US" sz="2400" dirty="0"/>
              <a:t>Opportunity to develop a set of skills such like time management, academic writing, reflection.</a:t>
            </a:r>
          </a:p>
          <a:p>
            <a:r>
              <a:rPr lang="en-US" sz="2400" dirty="0"/>
              <a:t>Help to improve reading and speaking</a:t>
            </a:r>
          </a:p>
        </p:txBody>
      </p:sp>
    </p:spTree>
    <p:extLst>
      <p:ext uri="{BB962C8B-B14F-4D97-AF65-F5344CB8AC3E}">
        <p14:creationId xmlns:p14="http://schemas.microsoft.com/office/powerpoint/2010/main" val="12612456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BDBDC-0440-C248-88B5-2AF78FEF70B4}"/>
              </a:ext>
            </a:extLst>
          </p:cNvPr>
          <p:cNvSpPr>
            <a:spLocks noGrp="1"/>
          </p:cNvSpPr>
          <p:nvPr>
            <p:ph type="title"/>
          </p:nvPr>
        </p:nvSpPr>
        <p:spPr/>
        <p:txBody>
          <a:bodyPr>
            <a:normAutofit/>
          </a:bodyPr>
          <a:lstStyle/>
          <a:p>
            <a:pPr marL="457200" indent="-457200">
              <a:buFont typeface="Wingdings" pitchFamily="2" charset="2"/>
              <a:buChar char="Ø"/>
            </a:pPr>
            <a:r>
              <a:rPr lang="en-US" sz="2800" dirty="0"/>
              <a:t>ROLE</a:t>
            </a:r>
            <a:r>
              <a:rPr lang="en-US" sz="3200" dirty="0"/>
              <a:t> </a:t>
            </a:r>
            <a:r>
              <a:rPr lang="en-US" sz="2800" dirty="0"/>
              <a:t>OF A SITE MANAGER</a:t>
            </a:r>
          </a:p>
        </p:txBody>
      </p:sp>
      <p:sp>
        <p:nvSpPr>
          <p:cNvPr id="3" name="Content Placeholder 2">
            <a:extLst>
              <a:ext uri="{FF2B5EF4-FFF2-40B4-BE49-F238E27FC236}">
                <a16:creationId xmlns:a16="http://schemas.microsoft.com/office/drawing/2014/main" id="{0C8A6CC6-4DAA-C24E-A925-AC946B79D4C3}"/>
              </a:ext>
            </a:extLst>
          </p:cNvPr>
          <p:cNvSpPr>
            <a:spLocks noGrp="1"/>
          </p:cNvSpPr>
          <p:nvPr>
            <p:ph idx="1"/>
          </p:nvPr>
        </p:nvSpPr>
        <p:spPr/>
        <p:txBody>
          <a:bodyPr>
            <a:normAutofit/>
          </a:bodyPr>
          <a:lstStyle/>
          <a:p>
            <a:r>
              <a:rPr lang="en-US" sz="2400" dirty="0"/>
              <a:t>Supervising the direction of the project.</a:t>
            </a:r>
          </a:p>
          <a:p>
            <a:r>
              <a:rPr lang="en-US" sz="2400" dirty="0"/>
              <a:t>Coordinating and supervising.</a:t>
            </a:r>
          </a:p>
          <a:p>
            <a:r>
              <a:rPr lang="en-US" sz="2400" dirty="0"/>
              <a:t>Selecting tools and materials.</a:t>
            </a:r>
          </a:p>
          <a:p>
            <a:r>
              <a:rPr lang="en-US" sz="2400" dirty="0"/>
              <a:t>Making inspection about site safety.</a:t>
            </a:r>
          </a:p>
          <a:p>
            <a:r>
              <a:rPr lang="en-US" sz="2400" dirty="0"/>
              <a:t>Maintaining quality control procedures.</a:t>
            </a:r>
          </a:p>
          <a:p>
            <a:r>
              <a:rPr lang="en-US" sz="2400" dirty="0"/>
              <a:t>Assessing and minimizing risks.</a:t>
            </a:r>
          </a:p>
        </p:txBody>
      </p:sp>
    </p:spTree>
    <p:extLst>
      <p:ext uri="{BB962C8B-B14F-4D97-AF65-F5344CB8AC3E}">
        <p14:creationId xmlns:p14="http://schemas.microsoft.com/office/powerpoint/2010/main" val="35390498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7DB36-1C90-BF4F-B28A-AA5AE5B9F6A1}"/>
              </a:ext>
            </a:extLst>
          </p:cNvPr>
          <p:cNvSpPr>
            <a:spLocks noGrp="1"/>
          </p:cNvSpPr>
          <p:nvPr>
            <p:ph type="title"/>
          </p:nvPr>
        </p:nvSpPr>
        <p:spPr/>
        <p:txBody>
          <a:bodyPr>
            <a:normAutofit/>
          </a:bodyPr>
          <a:lstStyle/>
          <a:p>
            <a:pPr marL="457200" indent="-457200">
              <a:buFont typeface="Wingdings" pitchFamily="2" charset="2"/>
              <a:buChar char="Ø"/>
            </a:pPr>
            <a:r>
              <a:rPr lang="en-US" sz="2800" dirty="0"/>
              <a:t>SKILLS NEEDET FOR THIS ROLE</a:t>
            </a:r>
          </a:p>
        </p:txBody>
      </p:sp>
      <p:sp>
        <p:nvSpPr>
          <p:cNvPr id="3" name="Content Placeholder 2">
            <a:extLst>
              <a:ext uri="{FF2B5EF4-FFF2-40B4-BE49-F238E27FC236}">
                <a16:creationId xmlns:a16="http://schemas.microsoft.com/office/drawing/2014/main" id="{821A1D7C-5EE4-294D-B157-5337CCCEBAF2}"/>
              </a:ext>
            </a:extLst>
          </p:cNvPr>
          <p:cNvSpPr>
            <a:spLocks noGrp="1"/>
          </p:cNvSpPr>
          <p:nvPr>
            <p:ph idx="1"/>
          </p:nvPr>
        </p:nvSpPr>
        <p:spPr/>
        <p:txBody>
          <a:bodyPr>
            <a:normAutofit/>
          </a:bodyPr>
          <a:lstStyle/>
          <a:p>
            <a:r>
              <a:rPr lang="en-US" sz="2400" dirty="0"/>
              <a:t>Good communication.</a:t>
            </a:r>
          </a:p>
          <a:p>
            <a:r>
              <a:rPr lang="en-US" sz="2400" dirty="0"/>
              <a:t>Problem solving.</a:t>
            </a:r>
          </a:p>
          <a:p>
            <a:r>
              <a:rPr lang="en-US" sz="2400" dirty="0"/>
              <a:t>Decision making ability.</a:t>
            </a:r>
          </a:p>
          <a:p>
            <a:r>
              <a:rPr lang="en-US" sz="2400" dirty="0"/>
              <a:t>Ability to motivate others.</a:t>
            </a:r>
          </a:p>
          <a:p>
            <a:r>
              <a:rPr lang="en-US" sz="2400" dirty="0"/>
              <a:t>Team working.</a:t>
            </a:r>
          </a:p>
          <a:p>
            <a:r>
              <a:rPr lang="en-US" sz="2400" dirty="0"/>
              <a:t>Good knowledge of building methods and regulations.</a:t>
            </a:r>
          </a:p>
          <a:p>
            <a:endParaRPr lang="en-US" sz="2400" dirty="0"/>
          </a:p>
        </p:txBody>
      </p:sp>
    </p:spTree>
    <p:extLst>
      <p:ext uri="{BB962C8B-B14F-4D97-AF65-F5344CB8AC3E}">
        <p14:creationId xmlns:p14="http://schemas.microsoft.com/office/powerpoint/2010/main" val="28439616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1E197C-5F9A-6B4B-82B9-AFF7D1E91B4D}"/>
              </a:ext>
            </a:extLst>
          </p:cNvPr>
          <p:cNvSpPr>
            <a:spLocks noGrp="1"/>
          </p:cNvSpPr>
          <p:nvPr>
            <p:ph type="ctrTitle"/>
          </p:nvPr>
        </p:nvSpPr>
        <p:spPr>
          <a:xfrm>
            <a:off x="299801" y="290060"/>
            <a:ext cx="10368197" cy="1029824"/>
          </a:xfrm>
        </p:spPr>
        <p:txBody>
          <a:bodyPr>
            <a:normAutofit/>
          </a:bodyPr>
          <a:lstStyle/>
          <a:p>
            <a:r>
              <a:rPr lang="en-US" dirty="0"/>
              <a:t>                    </a:t>
            </a:r>
          </a:p>
        </p:txBody>
      </p:sp>
      <p:sp>
        <p:nvSpPr>
          <p:cNvPr id="5" name="Subtitle 4">
            <a:extLst>
              <a:ext uri="{FF2B5EF4-FFF2-40B4-BE49-F238E27FC236}">
                <a16:creationId xmlns:a16="http://schemas.microsoft.com/office/drawing/2014/main" id="{28291982-5702-014F-BD69-36480E06BBD7}"/>
              </a:ext>
            </a:extLst>
          </p:cNvPr>
          <p:cNvSpPr>
            <a:spLocks noGrp="1"/>
          </p:cNvSpPr>
          <p:nvPr>
            <p:ph type="subTitle" idx="1"/>
          </p:nvPr>
        </p:nvSpPr>
        <p:spPr>
          <a:xfrm>
            <a:off x="714530" y="617969"/>
            <a:ext cx="9793574" cy="1420693"/>
          </a:xfrm>
        </p:spPr>
        <p:txBody>
          <a:bodyPr>
            <a:normAutofit fontScale="92500" lnSpcReduction="10000"/>
          </a:bodyPr>
          <a:lstStyle/>
          <a:p>
            <a:pPr marL="342900" indent="-342900" algn="l">
              <a:buFont typeface="Wingdings" pitchFamily="2" charset="2"/>
              <a:buChar char="Ø"/>
            </a:pPr>
            <a:r>
              <a:rPr lang="en-US" dirty="0"/>
              <a:t> SWOT ANALYSIS</a:t>
            </a:r>
            <a:r>
              <a:rPr lang="en-US" sz="2800" dirty="0"/>
              <a:t>   </a:t>
            </a:r>
          </a:p>
          <a:p>
            <a:pPr algn="l"/>
            <a:r>
              <a:rPr lang="en-US" sz="2800" dirty="0"/>
              <a:t>    </a:t>
            </a:r>
            <a:r>
              <a:rPr lang="en-US" sz="7200" dirty="0"/>
              <a:t> S        W         O            T</a:t>
            </a:r>
            <a:r>
              <a:rPr lang="en-US" sz="2800" dirty="0"/>
              <a:t>                                                                                              </a:t>
            </a:r>
            <a:endParaRPr lang="en-US" dirty="0"/>
          </a:p>
        </p:txBody>
      </p:sp>
      <p:graphicFrame>
        <p:nvGraphicFramePr>
          <p:cNvPr id="4" name="Content Placeholder 3">
            <a:extLst>
              <a:ext uri="{FF2B5EF4-FFF2-40B4-BE49-F238E27FC236}">
                <a16:creationId xmlns:a16="http://schemas.microsoft.com/office/drawing/2014/main" id="{7C73DE88-5EBA-4040-8B2C-27DFDA9F5854}"/>
              </a:ext>
            </a:extLst>
          </p:cNvPr>
          <p:cNvGraphicFramePr>
            <a:graphicFrameLocks noGrp="1"/>
          </p:cNvGraphicFramePr>
          <p:nvPr>
            <p:ph idx="4294967295"/>
            <p:extLst>
              <p:ext uri="{D42A27DB-BD31-4B8C-83A1-F6EECF244321}">
                <p14:modId xmlns:p14="http://schemas.microsoft.com/office/powerpoint/2010/main" val="2439677051"/>
              </p:ext>
            </p:extLst>
          </p:nvPr>
        </p:nvGraphicFramePr>
        <p:xfrm>
          <a:off x="714530" y="2143593"/>
          <a:ext cx="9953468" cy="4653704"/>
        </p:xfrm>
        <a:graphic>
          <a:graphicData uri="http://schemas.openxmlformats.org/drawingml/2006/table">
            <a:tbl>
              <a:tblPr firstRow="1" bandRow="1">
                <a:tableStyleId>{F5AB1C69-6EDB-4FF4-983F-18BD219EF322}</a:tableStyleId>
              </a:tblPr>
              <a:tblGrid>
                <a:gridCol w="1628490">
                  <a:extLst>
                    <a:ext uri="{9D8B030D-6E8A-4147-A177-3AD203B41FA5}">
                      <a16:colId xmlns:a16="http://schemas.microsoft.com/office/drawing/2014/main" val="1296668195"/>
                    </a:ext>
                  </a:extLst>
                </a:gridCol>
                <a:gridCol w="2394102">
                  <a:extLst>
                    <a:ext uri="{9D8B030D-6E8A-4147-A177-3AD203B41FA5}">
                      <a16:colId xmlns:a16="http://schemas.microsoft.com/office/drawing/2014/main" val="3206348087"/>
                    </a:ext>
                  </a:extLst>
                </a:gridCol>
                <a:gridCol w="2394102">
                  <a:extLst>
                    <a:ext uri="{9D8B030D-6E8A-4147-A177-3AD203B41FA5}">
                      <a16:colId xmlns:a16="http://schemas.microsoft.com/office/drawing/2014/main" val="1564300745"/>
                    </a:ext>
                  </a:extLst>
                </a:gridCol>
                <a:gridCol w="3536774">
                  <a:extLst>
                    <a:ext uri="{9D8B030D-6E8A-4147-A177-3AD203B41FA5}">
                      <a16:colId xmlns:a16="http://schemas.microsoft.com/office/drawing/2014/main" val="3053442172"/>
                    </a:ext>
                  </a:extLst>
                </a:gridCol>
              </a:tblGrid>
              <a:tr h="1108471">
                <a:tc>
                  <a:txBody>
                    <a:bodyPr/>
                    <a:lstStyle/>
                    <a:p>
                      <a:r>
                        <a:rPr lang="en-US" sz="2400" baseline="0" dirty="0"/>
                        <a:t>Good communication skill</a:t>
                      </a:r>
                    </a:p>
                  </a:txBody>
                  <a:tcPr marL="88916" marR="88916"/>
                </a:tc>
                <a:tc>
                  <a:txBody>
                    <a:bodyPr/>
                    <a:lstStyle/>
                    <a:p>
                      <a:r>
                        <a:rPr lang="en-US" dirty="0"/>
                        <a:t>Not to involvement in projects</a:t>
                      </a:r>
                    </a:p>
                  </a:txBody>
                  <a:tcPr marL="88916" marR="88916"/>
                </a:tc>
                <a:tc>
                  <a:txBody>
                    <a:bodyPr/>
                    <a:lstStyle/>
                    <a:p>
                      <a:r>
                        <a:rPr lang="en-US" dirty="0"/>
                        <a:t>Improve my English</a:t>
                      </a:r>
                    </a:p>
                  </a:txBody>
                  <a:tcPr marL="88916" marR="88916"/>
                </a:tc>
                <a:tc>
                  <a:txBody>
                    <a:bodyPr/>
                    <a:lstStyle/>
                    <a:p>
                      <a:r>
                        <a:rPr lang="en-US" dirty="0"/>
                        <a:t>People with more experience</a:t>
                      </a:r>
                    </a:p>
                  </a:txBody>
                  <a:tcPr marL="88916" marR="88916"/>
                </a:tc>
                <a:extLst>
                  <a:ext uri="{0D108BD9-81ED-4DB2-BD59-A6C34878D82A}">
                    <a16:rowId xmlns:a16="http://schemas.microsoft.com/office/drawing/2014/main" val="2589300528"/>
                  </a:ext>
                </a:extLst>
              </a:tr>
              <a:tr h="1087544">
                <a:tc>
                  <a:txBody>
                    <a:bodyPr/>
                    <a:lstStyle/>
                    <a:p>
                      <a:r>
                        <a:rPr lang="en-US" sz="2400" baseline="0" dirty="0"/>
                        <a:t>Problem solving skill</a:t>
                      </a:r>
                    </a:p>
                  </a:txBody>
                  <a:tcPr marL="88916" marR="88916"/>
                </a:tc>
                <a:tc>
                  <a:txBody>
                    <a:bodyPr/>
                    <a:lstStyle/>
                    <a:p>
                      <a:r>
                        <a:rPr lang="en-US" dirty="0"/>
                        <a:t>Not very god English speaking</a:t>
                      </a:r>
                    </a:p>
                  </a:txBody>
                  <a:tcPr marL="88916" marR="88916"/>
                </a:tc>
                <a:tc>
                  <a:txBody>
                    <a:bodyPr/>
                    <a:lstStyle/>
                    <a:p>
                      <a:r>
                        <a:rPr lang="en-US" dirty="0"/>
                        <a:t>Meet new people</a:t>
                      </a:r>
                    </a:p>
                  </a:txBody>
                  <a:tcPr marL="88916" marR="88916"/>
                </a:tc>
                <a:tc>
                  <a:txBody>
                    <a:bodyPr/>
                    <a:lstStyle/>
                    <a:p>
                      <a:r>
                        <a:rPr lang="en-US" dirty="0"/>
                        <a:t>People with more involvement</a:t>
                      </a:r>
                    </a:p>
                  </a:txBody>
                  <a:tcPr marL="88916" marR="88916"/>
                </a:tc>
                <a:extLst>
                  <a:ext uri="{0D108BD9-81ED-4DB2-BD59-A6C34878D82A}">
                    <a16:rowId xmlns:a16="http://schemas.microsoft.com/office/drawing/2014/main" val="2303545306"/>
                  </a:ext>
                </a:extLst>
              </a:tr>
              <a:tr h="1087544">
                <a:tc>
                  <a:txBody>
                    <a:bodyPr/>
                    <a:lstStyle/>
                    <a:p>
                      <a:r>
                        <a:rPr lang="en-US" sz="2400" dirty="0"/>
                        <a:t>Team working skill</a:t>
                      </a:r>
                    </a:p>
                  </a:txBody>
                  <a:tcPr marL="88916" marR="88916"/>
                </a:tc>
                <a:tc>
                  <a:txBody>
                    <a:bodyPr/>
                    <a:lstStyle/>
                    <a:p>
                      <a:r>
                        <a:rPr lang="en-US" dirty="0"/>
                        <a:t>Trying to do things fast</a:t>
                      </a:r>
                    </a:p>
                  </a:txBody>
                  <a:tcPr marL="88916" marR="88916"/>
                </a:tc>
                <a:tc>
                  <a:txBody>
                    <a:bodyPr/>
                    <a:lstStyle/>
                    <a:p>
                      <a:r>
                        <a:rPr lang="en-US" dirty="0"/>
                        <a:t>Learning new things</a:t>
                      </a:r>
                    </a:p>
                  </a:txBody>
                  <a:tcPr marL="88916" marR="88916"/>
                </a:tc>
                <a:tc>
                  <a:txBody>
                    <a:bodyPr/>
                    <a:lstStyle/>
                    <a:p>
                      <a:r>
                        <a:rPr lang="en-US" dirty="0"/>
                        <a:t>People more prepared</a:t>
                      </a:r>
                    </a:p>
                  </a:txBody>
                  <a:tcPr marL="88916" marR="88916"/>
                </a:tc>
                <a:extLst>
                  <a:ext uri="{0D108BD9-81ED-4DB2-BD59-A6C34878D82A}">
                    <a16:rowId xmlns:a16="http://schemas.microsoft.com/office/drawing/2014/main" val="2744120530"/>
                  </a:ext>
                </a:extLst>
              </a:tr>
              <a:tr h="1108471">
                <a:tc>
                  <a:txBody>
                    <a:bodyPr/>
                    <a:lstStyle/>
                    <a:p>
                      <a:r>
                        <a:rPr lang="en-US" sz="2400" dirty="0"/>
                        <a:t>Ability to motivate others</a:t>
                      </a:r>
                    </a:p>
                  </a:txBody>
                  <a:tcPr marL="88916" marR="88916"/>
                </a:tc>
                <a:tc>
                  <a:txBody>
                    <a:bodyPr/>
                    <a:lstStyle/>
                    <a:p>
                      <a:r>
                        <a:rPr lang="en-US" dirty="0"/>
                        <a:t>Not coming on time at work</a:t>
                      </a:r>
                    </a:p>
                  </a:txBody>
                  <a:tcPr marL="88916" marR="88916"/>
                </a:tc>
                <a:tc>
                  <a:txBody>
                    <a:bodyPr/>
                    <a:lstStyle/>
                    <a:p>
                      <a:r>
                        <a:rPr lang="en-US" dirty="0"/>
                        <a:t>Gain new skills</a:t>
                      </a:r>
                    </a:p>
                  </a:txBody>
                  <a:tcPr marL="88916" marR="88916"/>
                </a:tc>
                <a:tc>
                  <a:txBody>
                    <a:bodyPr/>
                    <a:lstStyle/>
                    <a:p>
                      <a:r>
                        <a:rPr lang="en-US" dirty="0"/>
                        <a:t>No experience</a:t>
                      </a:r>
                    </a:p>
                  </a:txBody>
                  <a:tcPr marL="88916" marR="88916"/>
                </a:tc>
                <a:extLst>
                  <a:ext uri="{0D108BD9-81ED-4DB2-BD59-A6C34878D82A}">
                    <a16:rowId xmlns:a16="http://schemas.microsoft.com/office/drawing/2014/main" val="565460380"/>
                  </a:ext>
                </a:extLst>
              </a:tr>
            </a:tbl>
          </a:graphicData>
        </a:graphic>
      </p:graphicFrame>
    </p:spTree>
    <p:extLst>
      <p:ext uri="{BB962C8B-B14F-4D97-AF65-F5344CB8AC3E}">
        <p14:creationId xmlns:p14="http://schemas.microsoft.com/office/powerpoint/2010/main" val="28736113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8DDC5-A440-0746-86C3-49808BD10AD3}"/>
              </a:ext>
            </a:extLst>
          </p:cNvPr>
          <p:cNvSpPr>
            <a:spLocks noGrp="1"/>
          </p:cNvSpPr>
          <p:nvPr>
            <p:ph type="title"/>
          </p:nvPr>
        </p:nvSpPr>
        <p:spPr/>
        <p:txBody>
          <a:bodyPr>
            <a:normAutofit/>
          </a:bodyPr>
          <a:lstStyle/>
          <a:p>
            <a:pPr marL="457200" indent="-457200">
              <a:buFont typeface="Wingdings" pitchFamily="2" charset="2"/>
              <a:buChar char="Ø"/>
            </a:pPr>
            <a:r>
              <a:rPr lang="en-US" sz="2800" dirty="0"/>
              <a:t>PERSONAL DEVELOPMENT PLAN</a:t>
            </a:r>
          </a:p>
        </p:txBody>
      </p:sp>
      <p:graphicFrame>
        <p:nvGraphicFramePr>
          <p:cNvPr id="7" name="Content Placeholder 6">
            <a:extLst>
              <a:ext uri="{FF2B5EF4-FFF2-40B4-BE49-F238E27FC236}">
                <a16:creationId xmlns:a16="http://schemas.microsoft.com/office/drawing/2014/main" id="{8F1DFB86-EAF2-154E-BD7A-F6D136DCF8A1}"/>
              </a:ext>
            </a:extLst>
          </p:cNvPr>
          <p:cNvGraphicFramePr>
            <a:graphicFrameLocks noGrp="1"/>
          </p:cNvGraphicFramePr>
          <p:nvPr>
            <p:ph idx="1"/>
            <p:extLst>
              <p:ext uri="{D42A27DB-BD31-4B8C-83A1-F6EECF244321}">
                <p14:modId xmlns:p14="http://schemas.microsoft.com/office/powerpoint/2010/main" val="2055687675"/>
              </p:ext>
            </p:extLst>
          </p:nvPr>
        </p:nvGraphicFramePr>
        <p:xfrm>
          <a:off x="838200" y="1825625"/>
          <a:ext cx="10515600" cy="2506532"/>
        </p:xfrm>
        <a:graphic>
          <a:graphicData uri="http://schemas.openxmlformats.org/drawingml/2006/table">
            <a:tbl>
              <a:tblPr firstRow="1" bandRow="1">
                <a:tableStyleId>{7DF18680-E054-41AD-8BC1-D1AEF772440D}</a:tableStyleId>
              </a:tblPr>
              <a:tblGrid>
                <a:gridCol w="1752600">
                  <a:extLst>
                    <a:ext uri="{9D8B030D-6E8A-4147-A177-3AD203B41FA5}">
                      <a16:colId xmlns:a16="http://schemas.microsoft.com/office/drawing/2014/main" val="3757995624"/>
                    </a:ext>
                  </a:extLst>
                </a:gridCol>
                <a:gridCol w="1752600">
                  <a:extLst>
                    <a:ext uri="{9D8B030D-6E8A-4147-A177-3AD203B41FA5}">
                      <a16:colId xmlns:a16="http://schemas.microsoft.com/office/drawing/2014/main" val="704843514"/>
                    </a:ext>
                  </a:extLst>
                </a:gridCol>
                <a:gridCol w="1752600">
                  <a:extLst>
                    <a:ext uri="{9D8B030D-6E8A-4147-A177-3AD203B41FA5}">
                      <a16:colId xmlns:a16="http://schemas.microsoft.com/office/drawing/2014/main" val="2718680508"/>
                    </a:ext>
                  </a:extLst>
                </a:gridCol>
                <a:gridCol w="1752600">
                  <a:extLst>
                    <a:ext uri="{9D8B030D-6E8A-4147-A177-3AD203B41FA5}">
                      <a16:colId xmlns:a16="http://schemas.microsoft.com/office/drawing/2014/main" val="1332422462"/>
                    </a:ext>
                  </a:extLst>
                </a:gridCol>
                <a:gridCol w="1752600">
                  <a:extLst>
                    <a:ext uri="{9D8B030D-6E8A-4147-A177-3AD203B41FA5}">
                      <a16:colId xmlns:a16="http://schemas.microsoft.com/office/drawing/2014/main" val="1382237943"/>
                    </a:ext>
                  </a:extLst>
                </a:gridCol>
                <a:gridCol w="1752600">
                  <a:extLst>
                    <a:ext uri="{9D8B030D-6E8A-4147-A177-3AD203B41FA5}">
                      <a16:colId xmlns:a16="http://schemas.microsoft.com/office/drawing/2014/main" val="3841888314"/>
                    </a:ext>
                  </a:extLst>
                </a:gridCol>
              </a:tblGrid>
              <a:tr h="1253266">
                <a:tc>
                  <a:txBody>
                    <a:bodyPr/>
                    <a:lstStyle/>
                    <a:p>
                      <a:r>
                        <a:rPr lang="en-US" dirty="0"/>
                        <a:t>Which goal need to happen first?</a:t>
                      </a:r>
                    </a:p>
                  </a:txBody>
                  <a:tcPr/>
                </a:tc>
                <a:tc>
                  <a:txBody>
                    <a:bodyPr/>
                    <a:lstStyle/>
                    <a:p>
                      <a:r>
                        <a:rPr lang="en-US" dirty="0"/>
                        <a:t>How I can improve that?</a:t>
                      </a:r>
                    </a:p>
                  </a:txBody>
                  <a:tcPr/>
                </a:tc>
                <a:tc>
                  <a:txBody>
                    <a:bodyPr/>
                    <a:lstStyle/>
                    <a:p>
                      <a:r>
                        <a:rPr lang="en-US" dirty="0"/>
                        <a:t>What obstacle can get in my way?</a:t>
                      </a:r>
                    </a:p>
                  </a:txBody>
                  <a:tcPr/>
                </a:tc>
                <a:tc>
                  <a:txBody>
                    <a:bodyPr/>
                    <a:lstStyle/>
                    <a:p>
                      <a:r>
                        <a:rPr lang="en-US" dirty="0"/>
                        <a:t>Where can I get help</a:t>
                      </a:r>
                    </a:p>
                  </a:txBody>
                  <a:tcPr/>
                </a:tc>
                <a:tc>
                  <a:txBody>
                    <a:bodyPr/>
                    <a:lstStyle/>
                    <a:p>
                      <a:r>
                        <a:rPr lang="en-US" dirty="0"/>
                        <a:t>When do I want to achieve this?</a:t>
                      </a:r>
                    </a:p>
                  </a:txBody>
                  <a:tcPr/>
                </a:tc>
                <a:tc>
                  <a:txBody>
                    <a:bodyPr/>
                    <a:lstStyle/>
                    <a:p>
                      <a:r>
                        <a:rPr lang="en-US" dirty="0"/>
                        <a:t>Review: How am I doing?</a:t>
                      </a:r>
                    </a:p>
                  </a:txBody>
                  <a:tcPr/>
                </a:tc>
                <a:extLst>
                  <a:ext uri="{0D108BD9-81ED-4DB2-BD59-A6C34878D82A}">
                    <a16:rowId xmlns:a16="http://schemas.microsoft.com/office/drawing/2014/main" val="643703823"/>
                  </a:ext>
                </a:extLst>
              </a:tr>
              <a:tr h="1253266">
                <a:tc>
                  <a:txBody>
                    <a:bodyPr/>
                    <a:lstStyle/>
                    <a:p>
                      <a:r>
                        <a:rPr lang="en-US" dirty="0"/>
                        <a:t>Get the university degree</a:t>
                      </a:r>
                    </a:p>
                  </a:txBody>
                  <a:tcPr/>
                </a:tc>
                <a:tc>
                  <a:txBody>
                    <a:bodyPr/>
                    <a:lstStyle/>
                    <a:p>
                      <a:r>
                        <a:rPr lang="en-US" dirty="0"/>
                        <a:t>Need to be more involved in my job</a:t>
                      </a:r>
                    </a:p>
                  </a:txBody>
                  <a:tcPr/>
                </a:tc>
                <a:tc>
                  <a:txBody>
                    <a:bodyPr/>
                    <a:lstStyle/>
                    <a:p>
                      <a:r>
                        <a:rPr lang="en-US" dirty="0"/>
                        <a:t>English speaking and emotions</a:t>
                      </a:r>
                    </a:p>
                  </a:txBody>
                  <a:tcPr/>
                </a:tc>
                <a:tc>
                  <a:txBody>
                    <a:bodyPr/>
                    <a:lstStyle/>
                    <a:p>
                      <a:r>
                        <a:rPr lang="en-US" dirty="0"/>
                        <a:t>My teachers, my manager and my collogues.</a:t>
                      </a:r>
                    </a:p>
                  </a:txBody>
                  <a:tcPr/>
                </a:tc>
                <a:tc>
                  <a:txBody>
                    <a:bodyPr/>
                    <a:lstStyle/>
                    <a:p>
                      <a:r>
                        <a:rPr lang="en-US" dirty="0"/>
                        <a:t>After I get my degree.</a:t>
                      </a:r>
                    </a:p>
                  </a:txBody>
                  <a:tcPr/>
                </a:tc>
                <a:tc>
                  <a:txBody>
                    <a:bodyPr/>
                    <a:lstStyle/>
                    <a:p>
                      <a:r>
                        <a:rPr lang="en-US" dirty="0"/>
                        <a:t>Trying to learn and gain more experience every day.</a:t>
                      </a:r>
                    </a:p>
                  </a:txBody>
                  <a:tcPr/>
                </a:tc>
                <a:extLst>
                  <a:ext uri="{0D108BD9-81ED-4DB2-BD59-A6C34878D82A}">
                    <a16:rowId xmlns:a16="http://schemas.microsoft.com/office/drawing/2014/main" val="741322028"/>
                  </a:ext>
                </a:extLst>
              </a:tr>
            </a:tbl>
          </a:graphicData>
        </a:graphic>
      </p:graphicFrame>
    </p:spTree>
    <p:extLst>
      <p:ext uri="{BB962C8B-B14F-4D97-AF65-F5344CB8AC3E}">
        <p14:creationId xmlns:p14="http://schemas.microsoft.com/office/powerpoint/2010/main" val="26305711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7E87D1-371E-F44E-A682-C88A2D1E540D}"/>
              </a:ext>
            </a:extLst>
          </p:cNvPr>
          <p:cNvSpPr>
            <a:spLocks noGrp="1"/>
          </p:cNvSpPr>
          <p:nvPr>
            <p:ph type="title"/>
          </p:nvPr>
        </p:nvSpPr>
        <p:spPr/>
        <p:txBody>
          <a:bodyPr>
            <a:normAutofit/>
          </a:bodyPr>
          <a:lstStyle/>
          <a:p>
            <a:pPr marL="571500" indent="-571500">
              <a:buFont typeface="Wingdings" pitchFamily="2" charset="2"/>
              <a:buChar char="Ø"/>
            </a:pPr>
            <a:r>
              <a:rPr lang="en-US" sz="2800" dirty="0"/>
              <a:t>CONCLUSION</a:t>
            </a:r>
          </a:p>
        </p:txBody>
      </p:sp>
      <p:sp>
        <p:nvSpPr>
          <p:cNvPr id="3" name="Content Placeholder 2">
            <a:extLst>
              <a:ext uri="{FF2B5EF4-FFF2-40B4-BE49-F238E27FC236}">
                <a16:creationId xmlns:a16="http://schemas.microsoft.com/office/drawing/2014/main" id="{84406E59-8858-6049-8764-A267706BB995}"/>
              </a:ext>
            </a:extLst>
          </p:cNvPr>
          <p:cNvSpPr>
            <a:spLocks noGrp="1"/>
          </p:cNvSpPr>
          <p:nvPr>
            <p:ph idx="1"/>
          </p:nvPr>
        </p:nvSpPr>
        <p:spPr/>
        <p:txBody>
          <a:bodyPr/>
          <a:lstStyle/>
          <a:p>
            <a:r>
              <a:rPr lang="en-US" dirty="0"/>
              <a:t>A good site manager need to know how to communicate with people and how to treat people. Need to have ability to motivate others and good knowledge about building methods and regulation.</a:t>
            </a:r>
          </a:p>
        </p:txBody>
      </p:sp>
    </p:spTree>
    <p:extLst>
      <p:ext uri="{BB962C8B-B14F-4D97-AF65-F5344CB8AC3E}">
        <p14:creationId xmlns:p14="http://schemas.microsoft.com/office/powerpoint/2010/main" val="22205027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16EB00-8284-4B4E-8D04-16D05298EE5F}"/>
              </a:ext>
            </a:extLst>
          </p:cNvPr>
          <p:cNvSpPr>
            <a:spLocks noGrp="1"/>
          </p:cNvSpPr>
          <p:nvPr>
            <p:ph type="title"/>
          </p:nvPr>
        </p:nvSpPr>
        <p:spPr/>
        <p:txBody>
          <a:bodyPr>
            <a:normAutofit/>
          </a:bodyPr>
          <a:lstStyle/>
          <a:p>
            <a:pPr marL="571500" indent="-571500">
              <a:buFont typeface="Wingdings" pitchFamily="2" charset="2"/>
              <a:buChar char="Ø"/>
            </a:pPr>
            <a:r>
              <a:rPr lang="en-US" sz="2800" dirty="0"/>
              <a:t>REFERENCES</a:t>
            </a:r>
          </a:p>
        </p:txBody>
      </p:sp>
      <p:sp>
        <p:nvSpPr>
          <p:cNvPr id="3" name="Content Placeholder 2">
            <a:extLst>
              <a:ext uri="{FF2B5EF4-FFF2-40B4-BE49-F238E27FC236}">
                <a16:creationId xmlns:a16="http://schemas.microsoft.com/office/drawing/2014/main" id="{867B68FB-61F5-694C-A387-6E6408590ED1}"/>
              </a:ext>
            </a:extLst>
          </p:cNvPr>
          <p:cNvSpPr>
            <a:spLocks noGrp="1"/>
          </p:cNvSpPr>
          <p:nvPr>
            <p:ph idx="1"/>
          </p:nvPr>
        </p:nvSpPr>
        <p:spPr/>
        <p:txBody>
          <a:bodyPr/>
          <a:lstStyle/>
          <a:p>
            <a:r>
              <a:rPr lang="en-US" dirty="0"/>
              <a:t>Farrell P. and Gale A.(2000) .The site manager education and training.</a:t>
            </a:r>
          </a:p>
          <a:p>
            <a:r>
              <a:rPr lang="en-US" dirty="0" err="1"/>
              <a:t>Abudayyah</a:t>
            </a:r>
            <a:r>
              <a:rPr lang="en-US" dirty="0"/>
              <a:t> </a:t>
            </a:r>
            <a:r>
              <a:rPr lang="en-US" dirty="0" err="1"/>
              <a:t>O.and</a:t>
            </a:r>
            <a:r>
              <a:rPr lang="en-US" dirty="0"/>
              <a:t> Russell P.C.(2000). Construction engineering and management.</a:t>
            </a:r>
          </a:p>
          <a:p>
            <a:r>
              <a:rPr lang="en-US" dirty="0"/>
              <a:t>George J Michael Illinois schools. (1991)</a:t>
            </a:r>
          </a:p>
        </p:txBody>
      </p:sp>
    </p:spTree>
    <p:extLst>
      <p:ext uri="{BB962C8B-B14F-4D97-AF65-F5344CB8AC3E}">
        <p14:creationId xmlns:p14="http://schemas.microsoft.com/office/powerpoint/2010/main" val="3296674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171</TotalTime>
  <Words>369</Words>
  <Application>Microsoft Macintosh PowerPoint</Application>
  <PresentationFormat>Widescreen</PresentationFormat>
  <Paragraphs>65</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Wingdings</vt:lpstr>
      <vt:lpstr>Office Theme</vt:lpstr>
      <vt:lpstr>ACADEMIC AND EMPLOYABILITY SKILLS</vt:lpstr>
      <vt:lpstr>INTRODUCTION</vt:lpstr>
      <vt:lpstr>ROLE OF A SITE MANAGER</vt:lpstr>
      <vt:lpstr>SKILLS NEEDET FOR THIS ROLE</vt:lpstr>
      <vt:lpstr>                    </vt:lpstr>
      <vt:lpstr>PERSONAL DEVELOPMENT PLAN</vt:lpstr>
      <vt:lpstr>CONCLUSION</vt:lpstr>
      <vt:lpstr>REFERENCES</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Academic And Employability Skills</dc:title>
  <dc:creator>Microsoft Office User</dc:creator>
  <cp:lastModifiedBy>Microsoft Office User</cp:lastModifiedBy>
  <cp:revision>14</cp:revision>
  <dcterms:created xsi:type="dcterms:W3CDTF">2021-12-10T20:17:55Z</dcterms:created>
  <dcterms:modified xsi:type="dcterms:W3CDTF">2021-12-10T23:08:57Z</dcterms:modified>
</cp:coreProperties>
</file>