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15"/>
  </p:notesMasterIdLst>
  <p:handoutMasterIdLst>
    <p:handoutMasterId r:id="rId16"/>
  </p:handoutMasterIdLst>
  <p:sldIdLst>
    <p:sldId id="265" r:id="rId2"/>
    <p:sldId id="274" r:id="rId3"/>
    <p:sldId id="289" r:id="rId4"/>
    <p:sldId id="296" r:id="rId5"/>
    <p:sldId id="298" r:id="rId6"/>
    <p:sldId id="280" r:id="rId7"/>
    <p:sldId id="290" r:id="rId8"/>
    <p:sldId id="294" r:id="rId9"/>
    <p:sldId id="276" r:id="rId10"/>
    <p:sldId id="291" r:id="rId11"/>
    <p:sldId id="284" r:id="rId12"/>
    <p:sldId id="292" r:id="rId13"/>
    <p:sldId id="29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pos="6816" userDrawn="1">
          <p15:clr>
            <a:srgbClr val="A4A3A4"/>
          </p15:clr>
        </p15:guide>
        <p15:guide id="3" pos="816"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9559" autoAdjust="0"/>
  </p:normalViewPr>
  <p:slideViewPr>
    <p:cSldViewPr>
      <p:cViewPr varScale="1">
        <p:scale>
          <a:sx n="62" d="100"/>
          <a:sy n="62" d="100"/>
        </p:scale>
        <p:origin x="84" y="384"/>
      </p:cViewPr>
      <p:guideLst>
        <p:guide pos="3840"/>
        <p:guide pos="6816"/>
        <p:guide pos="816"/>
        <p:guide orient="horz" pos="2160"/>
      </p:guideLst>
    </p:cSldViewPr>
  </p:slideViewPr>
  <p:notesTextViewPr>
    <p:cViewPr>
      <p:scale>
        <a:sx n="1" d="1"/>
        <a:sy n="1" d="1"/>
      </p:scale>
      <p:origin x="0" y="0"/>
    </p:cViewPr>
  </p:notesTextViewPr>
  <p:notesViewPr>
    <p:cSldViewPr>
      <p:cViewPr varScale="1">
        <p:scale>
          <a:sx n="95" d="100"/>
          <a:sy n="95" d="100"/>
        </p:scale>
        <p:origin x="35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800" b="0" i="0" baseline="0">
                <a:effectLst/>
              </a:rPr>
              <a:t>PROJECT PS TIMELINE &amp; MILESTONES</a:t>
            </a:r>
            <a:endParaRPr lang="en-GB">
              <a:effectLst/>
            </a:endParaRPr>
          </a:p>
        </c:rich>
      </c:tx>
      <c:layout>
        <c:manualLayout>
          <c:xMode val="edge"/>
          <c:yMode val="edge"/>
          <c:x val="0.11329855643044619"/>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Sheet1!$B$4</c:f>
              <c:strCache>
                <c:ptCount val="1"/>
                <c:pt idx="0">
                  <c:v>Tasks Date</c:v>
                </c:pt>
              </c:strCache>
            </c:strRef>
          </c:tx>
          <c:spPr>
            <a:solidFill>
              <a:schemeClr val="accent1"/>
            </a:solidFill>
            <a:ln>
              <a:noFill/>
            </a:ln>
            <a:effectLst/>
          </c:spPr>
          <c:invertIfNegative val="0"/>
          <c:cat>
            <c:strRef>
              <c:f>Sheet1!$A$5:$A$12</c:f>
              <c:strCache>
                <c:ptCount val="8"/>
                <c:pt idx="0">
                  <c:v>Activity A</c:v>
                </c:pt>
                <c:pt idx="1">
                  <c:v>Activity B</c:v>
                </c:pt>
                <c:pt idx="2">
                  <c:v>Activity C</c:v>
                </c:pt>
                <c:pt idx="3">
                  <c:v>Activity D</c:v>
                </c:pt>
                <c:pt idx="4">
                  <c:v>Activity E</c:v>
                </c:pt>
                <c:pt idx="5">
                  <c:v>Activity F</c:v>
                </c:pt>
                <c:pt idx="6">
                  <c:v>Activity G</c:v>
                </c:pt>
                <c:pt idx="7">
                  <c:v>Activity H</c:v>
                </c:pt>
              </c:strCache>
            </c:strRef>
          </c:cat>
          <c:val>
            <c:numRef>
              <c:f>Sheet1!$B$5:$B$12</c:f>
              <c:numCache>
                <c:formatCode>d/m/yy;@</c:formatCode>
                <c:ptCount val="8"/>
                <c:pt idx="0">
                  <c:v>43070</c:v>
                </c:pt>
                <c:pt idx="1">
                  <c:v>43071</c:v>
                </c:pt>
                <c:pt idx="2">
                  <c:v>43074</c:v>
                </c:pt>
                <c:pt idx="3">
                  <c:v>43075</c:v>
                </c:pt>
                <c:pt idx="4">
                  <c:v>43080</c:v>
                </c:pt>
                <c:pt idx="5">
                  <c:v>43081</c:v>
                </c:pt>
                <c:pt idx="6">
                  <c:v>43090</c:v>
                </c:pt>
                <c:pt idx="7">
                  <c:v>43099</c:v>
                </c:pt>
              </c:numCache>
            </c:numRef>
          </c:val>
          <c:extLst>
            <c:ext xmlns:c16="http://schemas.microsoft.com/office/drawing/2014/chart" uri="{C3380CC4-5D6E-409C-BE32-E72D297353CC}">
              <c16:uniqueId val="{00000000-E07F-4A97-927B-C6288EA062DE}"/>
            </c:ext>
          </c:extLst>
        </c:ser>
        <c:ser>
          <c:idx val="1"/>
          <c:order val="1"/>
          <c:tx>
            <c:strRef>
              <c:f>Sheet1!$C$4</c:f>
              <c:strCache>
                <c:ptCount val="1"/>
                <c:pt idx="0">
                  <c:v>Tasks Duriation </c:v>
                </c:pt>
              </c:strCache>
            </c:strRef>
          </c:tx>
          <c:spPr>
            <a:solidFill>
              <a:schemeClr val="accent2"/>
            </a:solidFill>
            <a:ln>
              <a:noFill/>
            </a:ln>
            <a:effectLst/>
          </c:spPr>
          <c:invertIfNegative val="0"/>
          <c:cat>
            <c:strRef>
              <c:f>Sheet1!$A$5:$A$12</c:f>
              <c:strCache>
                <c:ptCount val="8"/>
                <c:pt idx="0">
                  <c:v>Activity A</c:v>
                </c:pt>
                <c:pt idx="1">
                  <c:v>Activity B</c:v>
                </c:pt>
                <c:pt idx="2">
                  <c:v>Activity C</c:v>
                </c:pt>
                <c:pt idx="3">
                  <c:v>Activity D</c:v>
                </c:pt>
                <c:pt idx="4">
                  <c:v>Activity E</c:v>
                </c:pt>
                <c:pt idx="5">
                  <c:v>Activity F</c:v>
                </c:pt>
                <c:pt idx="6">
                  <c:v>Activity G</c:v>
                </c:pt>
                <c:pt idx="7">
                  <c:v>Activity H</c:v>
                </c:pt>
              </c:strCache>
            </c:strRef>
          </c:cat>
          <c:val>
            <c:numRef>
              <c:f>Sheet1!$C$5:$C$12</c:f>
              <c:numCache>
                <c:formatCode>General</c:formatCode>
                <c:ptCount val="8"/>
                <c:pt idx="0">
                  <c:v>2</c:v>
                </c:pt>
                <c:pt idx="1">
                  <c:v>7</c:v>
                </c:pt>
                <c:pt idx="2">
                  <c:v>6</c:v>
                </c:pt>
                <c:pt idx="3">
                  <c:v>3</c:v>
                </c:pt>
                <c:pt idx="4">
                  <c:v>1</c:v>
                </c:pt>
                <c:pt idx="5">
                  <c:v>10</c:v>
                </c:pt>
                <c:pt idx="6">
                  <c:v>9</c:v>
                </c:pt>
                <c:pt idx="7">
                  <c:v>1</c:v>
                </c:pt>
              </c:numCache>
            </c:numRef>
          </c:val>
          <c:extLst>
            <c:ext xmlns:c16="http://schemas.microsoft.com/office/drawing/2014/chart" uri="{C3380CC4-5D6E-409C-BE32-E72D297353CC}">
              <c16:uniqueId val="{00000001-E07F-4A97-927B-C6288EA062DE}"/>
            </c:ext>
          </c:extLst>
        </c:ser>
        <c:dLbls>
          <c:showLegendKey val="0"/>
          <c:showVal val="0"/>
          <c:showCatName val="0"/>
          <c:showSerName val="0"/>
          <c:showPercent val="0"/>
          <c:showBubbleSize val="0"/>
        </c:dLbls>
        <c:gapWidth val="150"/>
        <c:overlap val="100"/>
        <c:axId val="463862968"/>
        <c:axId val="463864280"/>
      </c:barChart>
      <c:catAx>
        <c:axId val="46386296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3864280"/>
        <c:crosses val="autoZero"/>
        <c:auto val="1"/>
        <c:lblAlgn val="ctr"/>
        <c:lblOffset val="100"/>
        <c:noMultiLvlLbl val="0"/>
      </c:catAx>
      <c:valAx>
        <c:axId val="463864280"/>
        <c:scaling>
          <c:orientation val="minMax"/>
        </c:scaling>
        <c:delete val="0"/>
        <c:axPos val="t"/>
        <c:majorGridlines>
          <c:spPr>
            <a:ln w="9525" cap="flat" cmpd="sng" algn="ctr">
              <a:solidFill>
                <a:schemeClr val="tx1">
                  <a:lumMod val="15000"/>
                  <a:lumOff val="85000"/>
                </a:schemeClr>
              </a:solidFill>
              <a:round/>
            </a:ln>
            <a:effectLst/>
          </c:spPr>
        </c:majorGridlines>
        <c:numFmt formatCode="d/m/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386296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2831D3-16D0-4E1F-9BD6-5E1BA05D9806}" type="doc">
      <dgm:prSet loTypeId="urn:microsoft.com/office/officeart/2005/8/layout/hProcess6" loCatId="process" qsTypeId="urn:microsoft.com/office/officeart/2005/8/quickstyle/simple1" qsCatId="simple" csTypeId="urn:microsoft.com/office/officeart/2005/8/colors/accent1_2" csCatId="accent1" phldr="1"/>
      <dgm:spPr/>
      <dgm:t>
        <a:bodyPr/>
        <a:lstStyle/>
        <a:p>
          <a:endParaRPr lang="en-GB"/>
        </a:p>
      </dgm:t>
    </dgm:pt>
    <dgm:pt modelId="{878C9841-9827-40DA-9488-EBDBEAAD175F}">
      <dgm:prSet phldrT="[Text]"/>
      <dgm:spPr/>
      <dgm:t>
        <a:bodyPr/>
        <a:lstStyle/>
        <a:p>
          <a:r>
            <a:rPr lang="en-GB" dirty="0"/>
            <a:t>1-11 DAY</a:t>
          </a:r>
        </a:p>
      </dgm:t>
    </dgm:pt>
    <dgm:pt modelId="{CCF2A2BA-4822-4436-ADD0-1C99EC36C187}" type="parTrans" cxnId="{CE908531-01A8-4B2D-97F1-CC39B70F7B47}">
      <dgm:prSet/>
      <dgm:spPr/>
      <dgm:t>
        <a:bodyPr/>
        <a:lstStyle/>
        <a:p>
          <a:endParaRPr lang="en-GB"/>
        </a:p>
      </dgm:t>
    </dgm:pt>
    <dgm:pt modelId="{81CD7FE8-3698-4DE4-B55E-FA1199F97D18}" type="sibTrans" cxnId="{CE908531-01A8-4B2D-97F1-CC39B70F7B47}">
      <dgm:prSet/>
      <dgm:spPr/>
      <dgm:t>
        <a:bodyPr/>
        <a:lstStyle/>
        <a:p>
          <a:endParaRPr lang="en-GB"/>
        </a:p>
      </dgm:t>
    </dgm:pt>
    <dgm:pt modelId="{79D2B312-9481-46AA-ADBE-A02C71746A95}">
      <dgm:prSet phldrT="[Text]"/>
      <dgm:spPr/>
      <dgm:t>
        <a:bodyPr/>
        <a:lstStyle/>
        <a:p>
          <a:r>
            <a:rPr lang="en-GB">
              <a:latin typeface="Arial" panose="020B0604020202020204" pitchFamily="34" charset="0"/>
              <a:cs typeface="Arial" panose="020B0604020202020204" pitchFamily="34" charset="0"/>
            </a:rPr>
            <a:t>PROJECT INITIATION</a:t>
          </a:r>
        </a:p>
      </dgm:t>
    </dgm:pt>
    <dgm:pt modelId="{8C21E9BD-C6FB-4C68-B3C0-615CD372D0BC}" type="parTrans" cxnId="{3C2AD8F2-6EFF-428A-840C-69CAC6FC412C}">
      <dgm:prSet/>
      <dgm:spPr/>
      <dgm:t>
        <a:bodyPr/>
        <a:lstStyle/>
        <a:p>
          <a:endParaRPr lang="en-GB"/>
        </a:p>
      </dgm:t>
    </dgm:pt>
    <dgm:pt modelId="{1F94B76C-BAB8-473F-A0E8-20422B2A7211}" type="sibTrans" cxnId="{3C2AD8F2-6EFF-428A-840C-69CAC6FC412C}">
      <dgm:prSet/>
      <dgm:spPr/>
      <dgm:t>
        <a:bodyPr/>
        <a:lstStyle/>
        <a:p>
          <a:endParaRPr lang="en-GB"/>
        </a:p>
      </dgm:t>
    </dgm:pt>
    <dgm:pt modelId="{97D2F581-EFAB-410C-8DBF-BB6BBFC69DA2}">
      <dgm:prSet phldrT="[Text]"/>
      <dgm:spPr/>
      <dgm:t>
        <a:bodyPr/>
        <a:lstStyle/>
        <a:p>
          <a:r>
            <a:rPr lang="en-GB" cap="all" baseline="0" dirty="0">
              <a:latin typeface="Arial" panose="020B0604020202020204" pitchFamily="34" charset="0"/>
              <a:cs typeface="Arial" panose="020B0604020202020204" pitchFamily="34" charset="0"/>
            </a:rPr>
            <a:t>Ensuring awareness of the project.</a:t>
          </a:r>
        </a:p>
      </dgm:t>
    </dgm:pt>
    <dgm:pt modelId="{89696F42-B64A-4D78-AE6A-83A19E727A75}" type="parTrans" cxnId="{A8D3328A-4C46-43FA-B541-3C7FEE3EBCCA}">
      <dgm:prSet/>
      <dgm:spPr/>
      <dgm:t>
        <a:bodyPr/>
        <a:lstStyle/>
        <a:p>
          <a:endParaRPr lang="en-GB"/>
        </a:p>
      </dgm:t>
    </dgm:pt>
    <dgm:pt modelId="{AC3B66EC-6CBE-41C1-8C8C-01374189D34C}" type="sibTrans" cxnId="{A8D3328A-4C46-43FA-B541-3C7FEE3EBCCA}">
      <dgm:prSet/>
      <dgm:spPr/>
      <dgm:t>
        <a:bodyPr/>
        <a:lstStyle/>
        <a:p>
          <a:endParaRPr lang="en-GB"/>
        </a:p>
      </dgm:t>
    </dgm:pt>
    <dgm:pt modelId="{07BB4D61-4FA9-4443-9ED2-9BD2024C2D3A}">
      <dgm:prSet phldrT="[Text]"/>
      <dgm:spPr/>
      <dgm:t>
        <a:bodyPr/>
        <a:lstStyle/>
        <a:p>
          <a:r>
            <a:rPr lang="en-GB" dirty="0"/>
            <a:t>11-27 DAY</a:t>
          </a:r>
        </a:p>
      </dgm:t>
    </dgm:pt>
    <dgm:pt modelId="{B64BFD7A-116F-4334-8869-56E4E6621445}" type="parTrans" cxnId="{95791746-9660-4DED-B7CF-D7496F9F1A81}">
      <dgm:prSet/>
      <dgm:spPr/>
      <dgm:t>
        <a:bodyPr/>
        <a:lstStyle/>
        <a:p>
          <a:endParaRPr lang="en-GB"/>
        </a:p>
      </dgm:t>
    </dgm:pt>
    <dgm:pt modelId="{8F338418-6245-437F-8BE0-6C60CFB57595}" type="sibTrans" cxnId="{95791746-9660-4DED-B7CF-D7496F9F1A81}">
      <dgm:prSet/>
      <dgm:spPr/>
      <dgm:t>
        <a:bodyPr/>
        <a:lstStyle/>
        <a:p>
          <a:endParaRPr lang="en-GB"/>
        </a:p>
      </dgm:t>
    </dgm:pt>
    <dgm:pt modelId="{16032D43-4301-40FE-ACFF-82D3A75CD3CE}">
      <dgm:prSet phldrT="[Text]"/>
      <dgm:spPr/>
      <dgm:t>
        <a:bodyPr/>
        <a:lstStyle/>
        <a:p>
          <a:r>
            <a:rPr lang="en-GB"/>
            <a:t>CONTROLLING, MONITORING AND EVALUATION OF THE PROJECT</a:t>
          </a:r>
        </a:p>
      </dgm:t>
    </dgm:pt>
    <dgm:pt modelId="{ECB4E4FD-6EBB-404B-8584-86B9635B69D8}" type="parTrans" cxnId="{2AAF958B-B5A7-44F6-A10F-DBEB40C9CC06}">
      <dgm:prSet/>
      <dgm:spPr/>
      <dgm:t>
        <a:bodyPr/>
        <a:lstStyle/>
        <a:p>
          <a:endParaRPr lang="en-GB"/>
        </a:p>
      </dgm:t>
    </dgm:pt>
    <dgm:pt modelId="{CC03C275-3223-4666-AE12-781DE10BA57E}" type="sibTrans" cxnId="{2AAF958B-B5A7-44F6-A10F-DBEB40C9CC06}">
      <dgm:prSet/>
      <dgm:spPr/>
      <dgm:t>
        <a:bodyPr/>
        <a:lstStyle/>
        <a:p>
          <a:endParaRPr lang="en-GB"/>
        </a:p>
      </dgm:t>
    </dgm:pt>
    <dgm:pt modelId="{541E2744-98B0-4158-BB01-93CE752AC0D8}">
      <dgm:prSet phldrT="[Text]"/>
      <dgm:spPr/>
      <dgm:t>
        <a:bodyPr/>
        <a:lstStyle/>
        <a:p>
          <a:r>
            <a:rPr lang="en-GB" dirty="0"/>
            <a:t>27-30 DAY</a:t>
          </a:r>
        </a:p>
      </dgm:t>
    </dgm:pt>
    <dgm:pt modelId="{52862B38-F013-4FF3-A273-2BE8F7CBD791}" type="parTrans" cxnId="{10D1FAFB-A6D8-49FE-BCE7-394BF921ECED}">
      <dgm:prSet/>
      <dgm:spPr/>
      <dgm:t>
        <a:bodyPr/>
        <a:lstStyle/>
        <a:p>
          <a:endParaRPr lang="en-GB"/>
        </a:p>
      </dgm:t>
    </dgm:pt>
    <dgm:pt modelId="{E6DD3386-B918-4690-8427-E458FF4B98B0}" type="sibTrans" cxnId="{10D1FAFB-A6D8-49FE-BCE7-394BF921ECED}">
      <dgm:prSet/>
      <dgm:spPr/>
      <dgm:t>
        <a:bodyPr/>
        <a:lstStyle/>
        <a:p>
          <a:endParaRPr lang="en-GB"/>
        </a:p>
      </dgm:t>
    </dgm:pt>
    <dgm:pt modelId="{A7FA6AD1-7F57-485A-AD1D-F5EB13AE13F7}">
      <dgm:prSet phldrT="[Text]"/>
      <dgm:spPr/>
      <dgm:t>
        <a:bodyPr/>
        <a:lstStyle/>
        <a:p>
          <a:r>
            <a:rPr lang="en-GB"/>
            <a:t>FINISH PROJECT</a:t>
          </a:r>
        </a:p>
      </dgm:t>
    </dgm:pt>
    <dgm:pt modelId="{297C1459-E978-46C7-88B4-8D6E9D1EE495}" type="parTrans" cxnId="{3D4D09B4-F658-40E8-96EE-7D80676F77D1}">
      <dgm:prSet/>
      <dgm:spPr/>
      <dgm:t>
        <a:bodyPr/>
        <a:lstStyle/>
        <a:p>
          <a:endParaRPr lang="en-GB"/>
        </a:p>
      </dgm:t>
    </dgm:pt>
    <dgm:pt modelId="{B669D9EC-A7D5-490C-BEAA-74653F2E0278}" type="sibTrans" cxnId="{3D4D09B4-F658-40E8-96EE-7D80676F77D1}">
      <dgm:prSet/>
      <dgm:spPr/>
      <dgm:t>
        <a:bodyPr/>
        <a:lstStyle/>
        <a:p>
          <a:endParaRPr lang="en-GB"/>
        </a:p>
      </dgm:t>
    </dgm:pt>
    <dgm:pt modelId="{CF51BB01-D27B-4984-92B4-BF4C01407C8A}">
      <dgm:prSet phldrT="[Text]"/>
      <dgm:spPr/>
      <dgm:t>
        <a:bodyPr/>
        <a:lstStyle/>
        <a:p>
          <a:r>
            <a:rPr lang="en-GB"/>
            <a:t>PROJECT CLOSURE</a:t>
          </a:r>
        </a:p>
      </dgm:t>
    </dgm:pt>
    <dgm:pt modelId="{17123ABD-E751-40CD-B838-3DDFAE891917}" type="parTrans" cxnId="{E2151E8F-5AD6-496B-AD6F-79DD81A8D31C}">
      <dgm:prSet/>
      <dgm:spPr/>
      <dgm:t>
        <a:bodyPr/>
        <a:lstStyle/>
        <a:p>
          <a:endParaRPr lang="en-GB"/>
        </a:p>
      </dgm:t>
    </dgm:pt>
    <dgm:pt modelId="{E9C0AF96-1375-4E3C-BE4F-A23A1D00D21B}" type="sibTrans" cxnId="{E2151E8F-5AD6-496B-AD6F-79DD81A8D31C}">
      <dgm:prSet/>
      <dgm:spPr/>
      <dgm:t>
        <a:bodyPr/>
        <a:lstStyle/>
        <a:p>
          <a:endParaRPr lang="en-GB"/>
        </a:p>
      </dgm:t>
    </dgm:pt>
    <dgm:pt modelId="{F89584E0-B46A-4213-9FAC-3EFE750BF588}">
      <dgm:prSet phldrT="[Text]"/>
      <dgm:spPr/>
      <dgm:t>
        <a:bodyPr/>
        <a:lstStyle/>
        <a:p>
          <a:r>
            <a:rPr lang="en-GB" cap="all" baseline="0" dirty="0">
              <a:latin typeface="Arial" panose="020B0604020202020204" pitchFamily="34" charset="0"/>
              <a:cs typeface="Arial" panose="020B0604020202020204" pitchFamily="34" charset="0"/>
            </a:rPr>
            <a:t>definition</a:t>
          </a:r>
        </a:p>
      </dgm:t>
    </dgm:pt>
    <dgm:pt modelId="{1EEE7836-6A0F-4EE8-9961-8698DFA8A9A9}" type="parTrans" cxnId="{8ADDF269-8741-4AD5-9633-F94F2BAFA50D}">
      <dgm:prSet/>
      <dgm:spPr/>
      <dgm:t>
        <a:bodyPr/>
        <a:lstStyle/>
        <a:p>
          <a:endParaRPr lang="en-US"/>
        </a:p>
      </dgm:t>
    </dgm:pt>
    <dgm:pt modelId="{3FECE410-7D9C-4C88-A712-62AB1A98F972}" type="sibTrans" cxnId="{8ADDF269-8741-4AD5-9633-F94F2BAFA50D}">
      <dgm:prSet/>
      <dgm:spPr/>
      <dgm:t>
        <a:bodyPr/>
        <a:lstStyle/>
        <a:p>
          <a:endParaRPr lang="en-US"/>
        </a:p>
      </dgm:t>
    </dgm:pt>
    <dgm:pt modelId="{6B8931E3-363A-4F3D-83EC-D67EAC4047B6}" type="pres">
      <dgm:prSet presAssocID="{282831D3-16D0-4E1F-9BD6-5E1BA05D9806}" presName="theList" presStyleCnt="0">
        <dgm:presLayoutVars>
          <dgm:dir/>
          <dgm:animLvl val="lvl"/>
          <dgm:resizeHandles val="exact"/>
        </dgm:presLayoutVars>
      </dgm:prSet>
      <dgm:spPr/>
    </dgm:pt>
    <dgm:pt modelId="{9A679455-2AAF-44FC-B8ED-7654FEE272FC}" type="pres">
      <dgm:prSet presAssocID="{878C9841-9827-40DA-9488-EBDBEAAD175F}" presName="compNode" presStyleCnt="0"/>
      <dgm:spPr/>
    </dgm:pt>
    <dgm:pt modelId="{22772987-432F-4927-BFA2-A8426FDC4FEF}" type="pres">
      <dgm:prSet presAssocID="{878C9841-9827-40DA-9488-EBDBEAAD175F}" presName="noGeometry" presStyleCnt="0"/>
      <dgm:spPr/>
    </dgm:pt>
    <dgm:pt modelId="{828E8424-E9CB-487E-9C7B-BF3AF08A5837}" type="pres">
      <dgm:prSet presAssocID="{878C9841-9827-40DA-9488-EBDBEAAD175F}" presName="childTextVisible" presStyleLbl="bgAccFollowNode1" presStyleIdx="0" presStyleCnt="3" custLinFactNeighborX="752" custLinFactNeighborY="3409">
        <dgm:presLayoutVars>
          <dgm:bulletEnabled val="1"/>
        </dgm:presLayoutVars>
      </dgm:prSet>
      <dgm:spPr/>
    </dgm:pt>
    <dgm:pt modelId="{640648CB-5CBE-467D-874B-1394A34A2468}" type="pres">
      <dgm:prSet presAssocID="{878C9841-9827-40DA-9488-EBDBEAAD175F}" presName="childTextHidden" presStyleLbl="bgAccFollowNode1" presStyleIdx="0" presStyleCnt="3"/>
      <dgm:spPr/>
    </dgm:pt>
    <dgm:pt modelId="{4BDA243E-CB26-4E2A-8B9B-35540C356664}" type="pres">
      <dgm:prSet presAssocID="{878C9841-9827-40DA-9488-EBDBEAAD175F}" presName="parentText" presStyleLbl="node1" presStyleIdx="0" presStyleCnt="3">
        <dgm:presLayoutVars>
          <dgm:chMax val="1"/>
          <dgm:bulletEnabled val="1"/>
        </dgm:presLayoutVars>
      </dgm:prSet>
      <dgm:spPr/>
    </dgm:pt>
    <dgm:pt modelId="{DFCCED07-C96A-4937-9E3F-5432A72B391D}" type="pres">
      <dgm:prSet presAssocID="{878C9841-9827-40DA-9488-EBDBEAAD175F}" presName="aSpace" presStyleCnt="0"/>
      <dgm:spPr/>
    </dgm:pt>
    <dgm:pt modelId="{F8DC3F37-78DF-45D9-9655-2F7087DD9792}" type="pres">
      <dgm:prSet presAssocID="{07BB4D61-4FA9-4443-9ED2-9BD2024C2D3A}" presName="compNode" presStyleCnt="0"/>
      <dgm:spPr/>
    </dgm:pt>
    <dgm:pt modelId="{8C8F132A-D1A8-4855-B916-D7B5C1129218}" type="pres">
      <dgm:prSet presAssocID="{07BB4D61-4FA9-4443-9ED2-9BD2024C2D3A}" presName="noGeometry" presStyleCnt="0"/>
      <dgm:spPr/>
    </dgm:pt>
    <dgm:pt modelId="{422F37D4-7BAF-4505-B9CC-001B067E9D19}" type="pres">
      <dgm:prSet presAssocID="{07BB4D61-4FA9-4443-9ED2-9BD2024C2D3A}" presName="childTextVisible" presStyleLbl="bgAccFollowNode1" presStyleIdx="1" presStyleCnt="3">
        <dgm:presLayoutVars>
          <dgm:bulletEnabled val="1"/>
        </dgm:presLayoutVars>
      </dgm:prSet>
      <dgm:spPr/>
    </dgm:pt>
    <dgm:pt modelId="{8D371B7A-36A0-4BA1-B78E-B85B2AE87F6A}" type="pres">
      <dgm:prSet presAssocID="{07BB4D61-4FA9-4443-9ED2-9BD2024C2D3A}" presName="childTextHidden" presStyleLbl="bgAccFollowNode1" presStyleIdx="1" presStyleCnt="3"/>
      <dgm:spPr/>
    </dgm:pt>
    <dgm:pt modelId="{3BF35532-E7D5-4D83-AC28-353128BD9214}" type="pres">
      <dgm:prSet presAssocID="{07BB4D61-4FA9-4443-9ED2-9BD2024C2D3A}" presName="parentText" presStyleLbl="node1" presStyleIdx="1" presStyleCnt="3" custLinFactNeighborX="-6165" custLinFactNeighborY="4162">
        <dgm:presLayoutVars>
          <dgm:chMax val="1"/>
          <dgm:bulletEnabled val="1"/>
        </dgm:presLayoutVars>
      </dgm:prSet>
      <dgm:spPr/>
    </dgm:pt>
    <dgm:pt modelId="{AB982D9F-23BC-48AB-A7D5-E258A609C38B}" type="pres">
      <dgm:prSet presAssocID="{07BB4D61-4FA9-4443-9ED2-9BD2024C2D3A}" presName="aSpace" presStyleCnt="0"/>
      <dgm:spPr/>
    </dgm:pt>
    <dgm:pt modelId="{190A30B5-6E7E-4A9D-8638-99CED8D36903}" type="pres">
      <dgm:prSet presAssocID="{541E2744-98B0-4158-BB01-93CE752AC0D8}" presName="compNode" presStyleCnt="0"/>
      <dgm:spPr/>
    </dgm:pt>
    <dgm:pt modelId="{30EDFB67-0103-4965-A31B-2C3A38DD7383}" type="pres">
      <dgm:prSet presAssocID="{541E2744-98B0-4158-BB01-93CE752AC0D8}" presName="noGeometry" presStyleCnt="0"/>
      <dgm:spPr/>
    </dgm:pt>
    <dgm:pt modelId="{27080627-B468-494E-B413-CE5E6F1DF43B}" type="pres">
      <dgm:prSet presAssocID="{541E2744-98B0-4158-BB01-93CE752AC0D8}" presName="childTextVisible" presStyleLbl="bgAccFollowNode1" presStyleIdx="2" presStyleCnt="3">
        <dgm:presLayoutVars>
          <dgm:bulletEnabled val="1"/>
        </dgm:presLayoutVars>
      </dgm:prSet>
      <dgm:spPr/>
    </dgm:pt>
    <dgm:pt modelId="{19BDF651-1A55-4504-B53F-3AAFCD28825C}" type="pres">
      <dgm:prSet presAssocID="{541E2744-98B0-4158-BB01-93CE752AC0D8}" presName="childTextHidden" presStyleLbl="bgAccFollowNode1" presStyleIdx="2" presStyleCnt="3"/>
      <dgm:spPr/>
    </dgm:pt>
    <dgm:pt modelId="{A2EAA860-8220-4024-9DE3-0B53C03FC0CB}" type="pres">
      <dgm:prSet presAssocID="{541E2744-98B0-4158-BB01-93CE752AC0D8}" presName="parentText" presStyleLbl="node1" presStyleIdx="2" presStyleCnt="3">
        <dgm:presLayoutVars>
          <dgm:chMax val="1"/>
          <dgm:bulletEnabled val="1"/>
        </dgm:presLayoutVars>
      </dgm:prSet>
      <dgm:spPr/>
    </dgm:pt>
  </dgm:ptLst>
  <dgm:cxnLst>
    <dgm:cxn modelId="{21726800-7AA0-4EBE-BC1A-62481432159F}" type="presOf" srcId="{A7FA6AD1-7F57-485A-AD1D-F5EB13AE13F7}" destId="{27080627-B468-494E-B413-CE5E6F1DF43B}" srcOrd="0" destOrd="0" presId="urn:microsoft.com/office/officeart/2005/8/layout/hProcess6"/>
    <dgm:cxn modelId="{1B404206-5990-4920-A4D7-CF29C8AA2A6E}" type="presOf" srcId="{79D2B312-9481-46AA-ADBE-A02C71746A95}" destId="{828E8424-E9CB-487E-9C7B-BF3AF08A5837}" srcOrd="0" destOrd="0" presId="urn:microsoft.com/office/officeart/2005/8/layout/hProcess6"/>
    <dgm:cxn modelId="{D2CB0210-8CEA-4D92-A2F5-CBA0ADAACC14}" type="presOf" srcId="{07BB4D61-4FA9-4443-9ED2-9BD2024C2D3A}" destId="{3BF35532-E7D5-4D83-AC28-353128BD9214}" srcOrd="0" destOrd="0" presId="urn:microsoft.com/office/officeart/2005/8/layout/hProcess6"/>
    <dgm:cxn modelId="{4B68911D-DF3F-417F-A9AB-EEC3966D8FC4}" type="presOf" srcId="{F89584E0-B46A-4213-9FAC-3EFE750BF588}" destId="{640648CB-5CBE-467D-874B-1394A34A2468}" srcOrd="1" destOrd="2" presId="urn:microsoft.com/office/officeart/2005/8/layout/hProcess6"/>
    <dgm:cxn modelId="{C1212325-FCCB-4D5B-AF29-61D550984176}" type="presOf" srcId="{16032D43-4301-40FE-ACFF-82D3A75CD3CE}" destId="{422F37D4-7BAF-4505-B9CC-001B067E9D19}" srcOrd="0" destOrd="0" presId="urn:microsoft.com/office/officeart/2005/8/layout/hProcess6"/>
    <dgm:cxn modelId="{58BE4B2E-4112-4236-9AE3-00E86D532783}" type="presOf" srcId="{97D2F581-EFAB-410C-8DBF-BB6BBFC69DA2}" destId="{828E8424-E9CB-487E-9C7B-BF3AF08A5837}" srcOrd="0" destOrd="1" presId="urn:microsoft.com/office/officeart/2005/8/layout/hProcess6"/>
    <dgm:cxn modelId="{2E154130-4122-470E-960C-C180818D88D0}" type="presOf" srcId="{878C9841-9827-40DA-9488-EBDBEAAD175F}" destId="{4BDA243E-CB26-4E2A-8B9B-35540C356664}" srcOrd="0" destOrd="0" presId="urn:microsoft.com/office/officeart/2005/8/layout/hProcess6"/>
    <dgm:cxn modelId="{CE908531-01A8-4B2D-97F1-CC39B70F7B47}" srcId="{282831D3-16D0-4E1F-9BD6-5E1BA05D9806}" destId="{878C9841-9827-40DA-9488-EBDBEAAD175F}" srcOrd="0" destOrd="0" parTransId="{CCF2A2BA-4822-4436-ADD0-1C99EC36C187}" sibTransId="{81CD7FE8-3698-4DE4-B55E-FA1199F97D18}"/>
    <dgm:cxn modelId="{95791746-9660-4DED-B7CF-D7496F9F1A81}" srcId="{282831D3-16D0-4E1F-9BD6-5E1BA05D9806}" destId="{07BB4D61-4FA9-4443-9ED2-9BD2024C2D3A}" srcOrd="1" destOrd="0" parTransId="{B64BFD7A-116F-4334-8869-56E4E6621445}" sibTransId="{8F338418-6245-437F-8BE0-6C60CFB57595}"/>
    <dgm:cxn modelId="{82F89E68-301E-47DC-817B-11816D72A306}" type="presOf" srcId="{97D2F581-EFAB-410C-8DBF-BB6BBFC69DA2}" destId="{640648CB-5CBE-467D-874B-1394A34A2468}" srcOrd="1" destOrd="1" presId="urn:microsoft.com/office/officeart/2005/8/layout/hProcess6"/>
    <dgm:cxn modelId="{8ADDF269-8741-4AD5-9633-F94F2BAFA50D}" srcId="{878C9841-9827-40DA-9488-EBDBEAAD175F}" destId="{F89584E0-B46A-4213-9FAC-3EFE750BF588}" srcOrd="2" destOrd="0" parTransId="{1EEE7836-6A0F-4EE8-9961-8698DFA8A9A9}" sibTransId="{3FECE410-7D9C-4C88-A712-62AB1A98F972}"/>
    <dgm:cxn modelId="{9D5AEF6B-DA43-4210-9FD6-F0BFC470365A}" type="presOf" srcId="{CF51BB01-D27B-4984-92B4-BF4C01407C8A}" destId="{19BDF651-1A55-4504-B53F-3AAFCD28825C}" srcOrd="1" destOrd="1" presId="urn:microsoft.com/office/officeart/2005/8/layout/hProcess6"/>
    <dgm:cxn modelId="{2C1E0852-A01C-4EB6-AB44-2A98E86A032D}" type="presOf" srcId="{16032D43-4301-40FE-ACFF-82D3A75CD3CE}" destId="{8D371B7A-36A0-4BA1-B78E-B85B2AE87F6A}" srcOrd="1" destOrd="0" presId="urn:microsoft.com/office/officeart/2005/8/layout/hProcess6"/>
    <dgm:cxn modelId="{A89FB373-6A0E-40C2-8DE1-CCB5A9D03B9C}" type="presOf" srcId="{CF51BB01-D27B-4984-92B4-BF4C01407C8A}" destId="{27080627-B468-494E-B413-CE5E6F1DF43B}" srcOrd="0" destOrd="1" presId="urn:microsoft.com/office/officeart/2005/8/layout/hProcess6"/>
    <dgm:cxn modelId="{A8D3328A-4C46-43FA-B541-3C7FEE3EBCCA}" srcId="{878C9841-9827-40DA-9488-EBDBEAAD175F}" destId="{97D2F581-EFAB-410C-8DBF-BB6BBFC69DA2}" srcOrd="1" destOrd="0" parTransId="{89696F42-B64A-4D78-AE6A-83A19E727A75}" sibTransId="{AC3B66EC-6CBE-41C1-8C8C-01374189D34C}"/>
    <dgm:cxn modelId="{2AAF958B-B5A7-44F6-A10F-DBEB40C9CC06}" srcId="{07BB4D61-4FA9-4443-9ED2-9BD2024C2D3A}" destId="{16032D43-4301-40FE-ACFF-82D3A75CD3CE}" srcOrd="0" destOrd="0" parTransId="{ECB4E4FD-6EBB-404B-8584-86B9635B69D8}" sibTransId="{CC03C275-3223-4666-AE12-781DE10BA57E}"/>
    <dgm:cxn modelId="{E2151E8F-5AD6-496B-AD6F-79DD81A8D31C}" srcId="{541E2744-98B0-4158-BB01-93CE752AC0D8}" destId="{CF51BB01-D27B-4984-92B4-BF4C01407C8A}" srcOrd="1" destOrd="0" parTransId="{17123ABD-E751-40CD-B838-3DDFAE891917}" sibTransId="{E9C0AF96-1375-4E3C-BE4F-A23A1D00D21B}"/>
    <dgm:cxn modelId="{BE74B1B1-06B0-4277-8024-177715891327}" type="presOf" srcId="{282831D3-16D0-4E1F-9BD6-5E1BA05D9806}" destId="{6B8931E3-363A-4F3D-83EC-D67EAC4047B6}" srcOrd="0" destOrd="0" presId="urn:microsoft.com/office/officeart/2005/8/layout/hProcess6"/>
    <dgm:cxn modelId="{3D4D09B4-F658-40E8-96EE-7D80676F77D1}" srcId="{541E2744-98B0-4158-BB01-93CE752AC0D8}" destId="{A7FA6AD1-7F57-485A-AD1D-F5EB13AE13F7}" srcOrd="0" destOrd="0" parTransId="{297C1459-E978-46C7-88B4-8D6E9D1EE495}" sibTransId="{B669D9EC-A7D5-490C-BEAA-74653F2E0278}"/>
    <dgm:cxn modelId="{5242A6B4-10AB-42FA-8D73-CEF0300FADA4}" type="presOf" srcId="{79D2B312-9481-46AA-ADBE-A02C71746A95}" destId="{640648CB-5CBE-467D-874B-1394A34A2468}" srcOrd="1" destOrd="0" presId="urn:microsoft.com/office/officeart/2005/8/layout/hProcess6"/>
    <dgm:cxn modelId="{E08DC2B9-383E-45FF-9110-E06CAB12BCCC}" type="presOf" srcId="{F89584E0-B46A-4213-9FAC-3EFE750BF588}" destId="{828E8424-E9CB-487E-9C7B-BF3AF08A5837}" srcOrd="0" destOrd="2" presId="urn:microsoft.com/office/officeart/2005/8/layout/hProcess6"/>
    <dgm:cxn modelId="{8E8E0FC1-CDC0-4755-B591-B7AE73FD87B8}" type="presOf" srcId="{A7FA6AD1-7F57-485A-AD1D-F5EB13AE13F7}" destId="{19BDF651-1A55-4504-B53F-3AAFCD28825C}" srcOrd="1" destOrd="0" presId="urn:microsoft.com/office/officeart/2005/8/layout/hProcess6"/>
    <dgm:cxn modelId="{CF538CCA-6381-402C-AB56-64BA6580C007}" type="presOf" srcId="{541E2744-98B0-4158-BB01-93CE752AC0D8}" destId="{A2EAA860-8220-4024-9DE3-0B53C03FC0CB}" srcOrd="0" destOrd="0" presId="urn:microsoft.com/office/officeart/2005/8/layout/hProcess6"/>
    <dgm:cxn modelId="{3C2AD8F2-6EFF-428A-840C-69CAC6FC412C}" srcId="{878C9841-9827-40DA-9488-EBDBEAAD175F}" destId="{79D2B312-9481-46AA-ADBE-A02C71746A95}" srcOrd="0" destOrd="0" parTransId="{8C21E9BD-C6FB-4C68-B3C0-615CD372D0BC}" sibTransId="{1F94B76C-BAB8-473F-A0E8-20422B2A7211}"/>
    <dgm:cxn modelId="{10D1FAFB-A6D8-49FE-BCE7-394BF921ECED}" srcId="{282831D3-16D0-4E1F-9BD6-5E1BA05D9806}" destId="{541E2744-98B0-4158-BB01-93CE752AC0D8}" srcOrd="2" destOrd="0" parTransId="{52862B38-F013-4FF3-A273-2BE8F7CBD791}" sibTransId="{E6DD3386-B918-4690-8427-E458FF4B98B0}"/>
    <dgm:cxn modelId="{35667158-93C2-4E54-917C-7DEFE67F5946}" type="presParOf" srcId="{6B8931E3-363A-4F3D-83EC-D67EAC4047B6}" destId="{9A679455-2AAF-44FC-B8ED-7654FEE272FC}" srcOrd="0" destOrd="0" presId="urn:microsoft.com/office/officeart/2005/8/layout/hProcess6"/>
    <dgm:cxn modelId="{0B47319B-D86A-43AE-B915-5590DC2301EE}" type="presParOf" srcId="{9A679455-2AAF-44FC-B8ED-7654FEE272FC}" destId="{22772987-432F-4927-BFA2-A8426FDC4FEF}" srcOrd="0" destOrd="0" presId="urn:microsoft.com/office/officeart/2005/8/layout/hProcess6"/>
    <dgm:cxn modelId="{9201AF87-0442-42EA-8271-563D0473F87B}" type="presParOf" srcId="{9A679455-2AAF-44FC-B8ED-7654FEE272FC}" destId="{828E8424-E9CB-487E-9C7B-BF3AF08A5837}" srcOrd="1" destOrd="0" presId="urn:microsoft.com/office/officeart/2005/8/layout/hProcess6"/>
    <dgm:cxn modelId="{0576BF09-4208-4DEB-B19C-BAC659C6933E}" type="presParOf" srcId="{9A679455-2AAF-44FC-B8ED-7654FEE272FC}" destId="{640648CB-5CBE-467D-874B-1394A34A2468}" srcOrd="2" destOrd="0" presId="urn:microsoft.com/office/officeart/2005/8/layout/hProcess6"/>
    <dgm:cxn modelId="{81A6699A-E2ED-4B74-B5E6-85240C564E0D}" type="presParOf" srcId="{9A679455-2AAF-44FC-B8ED-7654FEE272FC}" destId="{4BDA243E-CB26-4E2A-8B9B-35540C356664}" srcOrd="3" destOrd="0" presId="urn:microsoft.com/office/officeart/2005/8/layout/hProcess6"/>
    <dgm:cxn modelId="{33D1B4A2-54CD-4909-B320-A9DE7FE231E8}" type="presParOf" srcId="{6B8931E3-363A-4F3D-83EC-D67EAC4047B6}" destId="{DFCCED07-C96A-4937-9E3F-5432A72B391D}" srcOrd="1" destOrd="0" presId="urn:microsoft.com/office/officeart/2005/8/layout/hProcess6"/>
    <dgm:cxn modelId="{2BFA3B86-6A29-435B-9467-21463A80E4BE}" type="presParOf" srcId="{6B8931E3-363A-4F3D-83EC-D67EAC4047B6}" destId="{F8DC3F37-78DF-45D9-9655-2F7087DD9792}" srcOrd="2" destOrd="0" presId="urn:microsoft.com/office/officeart/2005/8/layout/hProcess6"/>
    <dgm:cxn modelId="{4732BBB0-862F-4C0B-8417-0791EC988ABB}" type="presParOf" srcId="{F8DC3F37-78DF-45D9-9655-2F7087DD9792}" destId="{8C8F132A-D1A8-4855-B916-D7B5C1129218}" srcOrd="0" destOrd="0" presId="urn:microsoft.com/office/officeart/2005/8/layout/hProcess6"/>
    <dgm:cxn modelId="{3D12D787-1BA2-4623-9830-846F9A07D035}" type="presParOf" srcId="{F8DC3F37-78DF-45D9-9655-2F7087DD9792}" destId="{422F37D4-7BAF-4505-B9CC-001B067E9D19}" srcOrd="1" destOrd="0" presId="urn:microsoft.com/office/officeart/2005/8/layout/hProcess6"/>
    <dgm:cxn modelId="{332E853A-5EB7-4382-A65E-4E9E830A8056}" type="presParOf" srcId="{F8DC3F37-78DF-45D9-9655-2F7087DD9792}" destId="{8D371B7A-36A0-4BA1-B78E-B85B2AE87F6A}" srcOrd="2" destOrd="0" presId="urn:microsoft.com/office/officeart/2005/8/layout/hProcess6"/>
    <dgm:cxn modelId="{157941AC-13D7-410E-83B7-D66529107E01}" type="presParOf" srcId="{F8DC3F37-78DF-45D9-9655-2F7087DD9792}" destId="{3BF35532-E7D5-4D83-AC28-353128BD9214}" srcOrd="3" destOrd="0" presId="urn:microsoft.com/office/officeart/2005/8/layout/hProcess6"/>
    <dgm:cxn modelId="{DC37FB9E-6CCD-41FB-85E9-89039E7850AD}" type="presParOf" srcId="{6B8931E3-363A-4F3D-83EC-D67EAC4047B6}" destId="{AB982D9F-23BC-48AB-A7D5-E258A609C38B}" srcOrd="3" destOrd="0" presId="urn:microsoft.com/office/officeart/2005/8/layout/hProcess6"/>
    <dgm:cxn modelId="{A374B4A0-C83A-45DF-939B-3E92A7BF29C6}" type="presParOf" srcId="{6B8931E3-363A-4F3D-83EC-D67EAC4047B6}" destId="{190A30B5-6E7E-4A9D-8638-99CED8D36903}" srcOrd="4" destOrd="0" presId="urn:microsoft.com/office/officeart/2005/8/layout/hProcess6"/>
    <dgm:cxn modelId="{2D51697B-C0AE-4054-9C91-BB685BA9196A}" type="presParOf" srcId="{190A30B5-6E7E-4A9D-8638-99CED8D36903}" destId="{30EDFB67-0103-4965-A31B-2C3A38DD7383}" srcOrd="0" destOrd="0" presId="urn:microsoft.com/office/officeart/2005/8/layout/hProcess6"/>
    <dgm:cxn modelId="{01084272-38DC-45FB-A86E-B4EB712624DB}" type="presParOf" srcId="{190A30B5-6E7E-4A9D-8638-99CED8D36903}" destId="{27080627-B468-494E-B413-CE5E6F1DF43B}" srcOrd="1" destOrd="0" presId="urn:microsoft.com/office/officeart/2005/8/layout/hProcess6"/>
    <dgm:cxn modelId="{12755424-20B6-42F1-9AA4-BAFCE0C56D7C}" type="presParOf" srcId="{190A30B5-6E7E-4A9D-8638-99CED8D36903}" destId="{19BDF651-1A55-4504-B53F-3AAFCD28825C}" srcOrd="2" destOrd="0" presId="urn:microsoft.com/office/officeart/2005/8/layout/hProcess6"/>
    <dgm:cxn modelId="{7508BF60-279A-497E-AAC2-FF97D6D15C21}" type="presParOf" srcId="{190A30B5-6E7E-4A9D-8638-99CED8D36903}" destId="{A2EAA860-8220-4024-9DE3-0B53C03FC0CB}"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502359-E29E-4A2D-ACAC-4DCAC351BAD4}"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US"/>
        </a:p>
      </dgm:t>
    </dgm:pt>
    <dgm:pt modelId="{1AE76108-91FB-44D8-8A89-B8E208F7E5CA}">
      <dgm:prSet phldrT="[Text]" custT="1"/>
      <dgm:spPr>
        <a:solidFill>
          <a:schemeClr val="tx1">
            <a:lumMod val="95000"/>
            <a:lumOff val="5000"/>
          </a:schemeClr>
        </a:solidFill>
      </dgm:spPr>
      <dgm:t>
        <a:bodyPr/>
        <a:lstStyle/>
        <a:p>
          <a:pPr algn="ctr"/>
          <a:r>
            <a:rPr lang="en-US" sz="2200" dirty="0">
              <a:latin typeface="Arial" panose="020B0604020202020204" pitchFamily="34" charset="0"/>
              <a:cs typeface="Arial" panose="020B0604020202020204" pitchFamily="34" charset="0"/>
            </a:rPr>
            <a:t>[Junior Richard] Project Manager</a:t>
          </a:r>
        </a:p>
      </dgm:t>
    </dgm:pt>
    <dgm:pt modelId="{FB6FE0FF-6322-4547-93AB-8311BC623C08}" type="parTrans" cxnId="{14EE8AC3-0110-4526-90CC-06B68394D9E2}">
      <dgm:prSet/>
      <dgm:spPr/>
      <dgm:t>
        <a:bodyPr/>
        <a:lstStyle/>
        <a:p>
          <a:endParaRPr lang="en-US" sz="2200"/>
        </a:p>
      </dgm:t>
    </dgm:pt>
    <dgm:pt modelId="{0D0D4CAD-4648-4F86-96D2-249E348C9951}" type="sibTrans" cxnId="{14EE8AC3-0110-4526-90CC-06B68394D9E2}">
      <dgm:prSet/>
      <dgm:spPr/>
      <dgm:t>
        <a:bodyPr/>
        <a:lstStyle/>
        <a:p>
          <a:endParaRPr lang="en-US" sz="2200"/>
        </a:p>
      </dgm:t>
    </dgm:pt>
    <dgm:pt modelId="{5F5A6335-6630-4D71-8A8D-82747DBEDD02}" type="asst">
      <dgm:prSet phldrT="[Text]" custT="1"/>
      <dgm:spPr>
        <a:solidFill>
          <a:srgbClr val="C00000"/>
        </a:solidFill>
      </dgm:spPr>
      <dgm:t>
        <a:bodyPr/>
        <a:lstStyle/>
        <a:p>
          <a:pPr algn="ctr"/>
          <a:r>
            <a:rPr lang="en-US" sz="2200" dirty="0">
              <a:latin typeface="Arial" panose="020B0604020202020204" pitchFamily="34" charset="0"/>
              <a:cs typeface="Arial" panose="020B0604020202020204" pitchFamily="34" charset="0"/>
            </a:rPr>
            <a:t>[Arry Jaffa] Project Team Leader</a:t>
          </a:r>
        </a:p>
      </dgm:t>
    </dgm:pt>
    <dgm:pt modelId="{1D68A030-C6F3-413B-8622-5590D9ED1D15}" type="parTrans" cxnId="{D9315502-9429-4195-A4A9-CF2CAF046280}">
      <dgm:prSet/>
      <dgm:spPr>
        <a:ln>
          <a:solidFill>
            <a:schemeClr val="bg1"/>
          </a:solidFill>
        </a:ln>
      </dgm:spPr>
      <dgm:t>
        <a:bodyPr/>
        <a:lstStyle/>
        <a:p>
          <a:endParaRPr lang="en-US" sz="2200"/>
        </a:p>
      </dgm:t>
    </dgm:pt>
    <dgm:pt modelId="{A1EBADD5-FED1-449B-BA17-8D2135A730AD}" type="sibTrans" cxnId="{D9315502-9429-4195-A4A9-CF2CAF046280}">
      <dgm:prSet/>
      <dgm:spPr/>
      <dgm:t>
        <a:bodyPr/>
        <a:lstStyle/>
        <a:p>
          <a:endParaRPr lang="en-US" sz="2200"/>
        </a:p>
      </dgm:t>
    </dgm:pt>
    <dgm:pt modelId="{292949A4-AA05-4E18-B3F5-1798B9517995}">
      <dgm:prSet phldrT="[Text]" custT="1"/>
      <dgm:spPr>
        <a:solidFill>
          <a:schemeClr val="accent2">
            <a:lumMod val="50000"/>
          </a:schemeClr>
        </a:solidFill>
      </dgm:spPr>
      <dgm:t>
        <a:bodyPr/>
        <a:lstStyle/>
        <a:p>
          <a:pPr algn="ctr"/>
          <a:r>
            <a:rPr lang="en-US" sz="2200" dirty="0">
              <a:latin typeface="Arial" panose="020B0604020202020204" pitchFamily="34" charset="0"/>
              <a:cs typeface="Arial" panose="020B0604020202020204" pitchFamily="34" charset="0"/>
            </a:rPr>
            <a:t>[Vadym Kozlov] Move Officer</a:t>
          </a:r>
        </a:p>
      </dgm:t>
    </dgm:pt>
    <dgm:pt modelId="{480A263B-CD14-423A-A0E1-102EAB428708}" type="parTrans" cxnId="{96B205B4-5F7B-470F-9F70-6B6E2AA23B87}">
      <dgm:prSet/>
      <dgm:spPr/>
      <dgm:t>
        <a:bodyPr/>
        <a:lstStyle/>
        <a:p>
          <a:endParaRPr lang="en-US" sz="2200"/>
        </a:p>
      </dgm:t>
    </dgm:pt>
    <dgm:pt modelId="{95DB1844-9FB2-42CD-B947-48E4C21612F4}" type="sibTrans" cxnId="{96B205B4-5F7B-470F-9F70-6B6E2AA23B87}">
      <dgm:prSet/>
      <dgm:spPr/>
      <dgm:t>
        <a:bodyPr/>
        <a:lstStyle/>
        <a:p>
          <a:endParaRPr lang="en-US" sz="2200"/>
        </a:p>
      </dgm:t>
    </dgm:pt>
    <dgm:pt modelId="{28A0B37A-BED0-495D-9DE0-5C3EB254BD9C}">
      <dgm:prSet phldrT="[Text]" custT="1"/>
      <dgm:spPr>
        <a:solidFill>
          <a:srgbClr val="002060"/>
        </a:solidFill>
      </dgm:spPr>
      <dgm:t>
        <a:bodyPr/>
        <a:lstStyle/>
        <a:p>
          <a:pPr algn="ctr"/>
          <a:r>
            <a:rPr lang="en-US" sz="2200" dirty="0">
              <a:latin typeface="Arial" panose="020B0604020202020204" pitchFamily="34" charset="0"/>
              <a:cs typeface="Arial" panose="020B0604020202020204" pitchFamily="34" charset="0"/>
            </a:rPr>
            <a:t>[Mohammed S Ahmed] Contracts Manager</a:t>
          </a:r>
        </a:p>
      </dgm:t>
    </dgm:pt>
    <dgm:pt modelId="{A9367425-E34E-4C76-9930-ADFAEE130305}" type="parTrans" cxnId="{8AB5A839-2EFC-4189-B42A-B729FAF8A55B}">
      <dgm:prSet/>
      <dgm:spPr/>
      <dgm:t>
        <a:bodyPr/>
        <a:lstStyle/>
        <a:p>
          <a:endParaRPr lang="en-US" sz="2200"/>
        </a:p>
      </dgm:t>
    </dgm:pt>
    <dgm:pt modelId="{E517DD1E-2D47-4B97-AEE7-47F17CA57721}" type="sibTrans" cxnId="{8AB5A839-2EFC-4189-B42A-B729FAF8A55B}">
      <dgm:prSet/>
      <dgm:spPr/>
      <dgm:t>
        <a:bodyPr/>
        <a:lstStyle/>
        <a:p>
          <a:endParaRPr lang="en-US" sz="2200"/>
        </a:p>
      </dgm:t>
    </dgm:pt>
    <dgm:pt modelId="{0ACBA0E5-BBCD-43D7-A3BC-FC0CF9D01C8A}">
      <dgm:prSet phldrT="[Text]" custT="1"/>
      <dgm:spPr>
        <a:solidFill>
          <a:schemeClr val="accent6">
            <a:lumMod val="50000"/>
          </a:schemeClr>
        </a:solidFill>
      </dgm:spPr>
      <dgm:t>
        <a:bodyPr/>
        <a:lstStyle/>
        <a:p>
          <a:pPr algn="ctr"/>
          <a:r>
            <a:rPr lang="en-US" sz="2200" dirty="0">
              <a:latin typeface="Arial" panose="020B0604020202020204" pitchFamily="34" charset="0"/>
              <a:cs typeface="Arial" panose="020B0604020202020204" pitchFamily="34" charset="0"/>
            </a:rPr>
            <a:t>[Ewart Rose]Property/Facility Manager</a:t>
          </a:r>
        </a:p>
      </dgm:t>
    </dgm:pt>
    <dgm:pt modelId="{C6B0EF2E-D0FA-4A1B-8E00-868CCDF8158E}" type="parTrans" cxnId="{6581C4F9-789D-48A7-9428-0E021B2DC4A2}">
      <dgm:prSet/>
      <dgm:spPr/>
      <dgm:t>
        <a:bodyPr/>
        <a:lstStyle/>
        <a:p>
          <a:endParaRPr lang="en-US" sz="2200"/>
        </a:p>
      </dgm:t>
    </dgm:pt>
    <dgm:pt modelId="{D230325B-7A0E-4212-8386-DF558C1F2B2A}" type="sibTrans" cxnId="{6581C4F9-789D-48A7-9428-0E021B2DC4A2}">
      <dgm:prSet/>
      <dgm:spPr/>
      <dgm:t>
        <a:bodyPr/>
        <a:lstStyle/>
        <a:p>
          <a:endParaRPr lang="en-US" sz="2200"/>
        </a:p>
      </dgm:t>
    </dgm:pt>
    <dgm:pt modelId="{24932D62-51B8-4D71-A5FA-4BD57552139C}" type="pres">
      <dgm:prSet presAssocID="{78502359-E29E-4A2D-ACAC-4DCAC351BAD4}" presName="hierChild1" presStyleCnt="0">
        <dgm:presLayoutVars>
          <dgm:orgChart val="1"/>
          <dgm:chPref val="1"/>
          <dgm:dir/>
          <dgm:animOne val="branch"/>
          <dgm:animLvl val="lvl"/>
          <dgm:resizeHandles/>
        </dgm:presLayoutVars>
      </dgm:prSet>
      <dgm:spPr/>
    </dgm:pt>
    <dgm:pt modelId="{63487077-536E-4911-8464-54721A48DE05}" type="pres">
      <dgm:prSet presAssocID="{1AE76108-91FB-44D8-8A89-B8E208F7E5CA}" presName="hierRoot1" presStyleCnt="0">
        <dgm:presLayoutVars>
          <dgm:hierBranch val="init"/>
        </dgm:presLayoutVars>
      </dgm:prSet>
      <dgm:spPr/>
    </dgm:pt>
    <dgm:pt modelId="{342D541C-5030-4F91-A070-844941CA9444}" type="pres">
      <dgm:prSet presAssocID="{1AE76108-91FB-44D8-8A89-B8E208F7E5CA}" presName="rootComposite1" presStyleCnt="0"/>
      <dgm:spPr/>
    </dgm:pt>
    <dgm:pt modelId="{B4F9536A-212F-4EE6-8E36-1F7330E5587D}" type="pres">
      <dgm:prSet presAssocID="{1AE76108-91FB-44D8-8A89-B8E208F7E5CA}" presName="rootText1" presStyleLbl="node0" presStyleIdx="0" presStyleCnt="1">
        <dgm:presLayoutVars>
          <dgm:chPref val="3"/>
        </dgm:presLayoutVars>
      </dgm:prSet>
      <dgm:spPr/>
    </dgm:pt>
    <dgm:pt modelId="{B4EA89FA-F4C3-4343-B0EA-03CE8E80571B}" type="pres">
      <dgm:prSet presAssocID="{1AE76108-91FB-44D8-8A89-B8E208F7E5CA}" presName="rootConnector1" presStyleLbl="node1" presStyleIdx="0" presStyleCnt="0"/>
      <dgm:spPr/>
    </dgm:pt>
    <dgm:pt modelId="{D1F0577B-7768-4685-A52C-86010901C5D7}" type="pres">
      <dgm:prSet presAssocID="{1AE76108-91FB-44D8-8A89-B8E208F7E5CA}" presName="hierChild2" presStyleCnt="0"/>
      <dgm:spPr/>
    </dgm:pt>
    <dgm:pt modelId="{ED86A04F-8E18-4C09-847D-FF6943170D74}" type="pres">
      <dgm:prSet presAssocID="{480A263B-CD14-423A-A0E1-102EAB428708}" presName="Name37" presStyleLbl="parChTrans1D2" presStyleIdx="0" presStyleCnt="4"/>
      <dgm:spPr/>
    </dgm:pt>
    <dgm:pt modelId="{EFB687C1-0A36-4EE0-869B-BE082DC4B4F5}" type="pres">
      <dgm:prSet presAssocID="{292949A4-AA05-4E18-B3F5-1798B9517995}" presName="hierRoot2" presStyleCnt="0">
        <dgm:presLayoutVars>
          <dgm:hierBranch val="init"/>
        </dgm:presLayoutVars>
      </dgm:prSet>
      <dgm:spPr/>
    </dgm:pt>
    <dgm:pt modelId="{B3B2FC3E-37B1-4887-B44A-51C1D04E725F}" type="pres">
      <dgm:prSet presAssocID="{292949A4-AA05-4E18-B3F5-1798B9517995}" presName="rootComposite" presStyleCnt="0"/>
      <dgm:spPr/>
    </dgm:pt>
    <dgm:pt modelId="{7174A553-29A2-4360-80CF-40A80BE1E5E1}" type="pres">
      <dgm:prSet presAssocID="{292949A4-AA05-4E18-B3F5-1798B9517995}" presName="rootText" presStyleLbl="node2" presStyleIdx="0" presStyleCnt="3" custScaleX="107770" custScaleY="99776">
        <dgm:presLayoutVars>
          <dgm:chPref val="3"/>
        </dgm:presLayoutVars>
      </dgm:prSet>
      <dgm:spPr/>
    </dgm:pt>
    <dgm:pt modelId="{D164376A-6279-4F34-8FAC-9C7E5143D544}" type="pres">
      <dgm:prSet presAssocID="{292949A4-AA05-4E18-B3F5-1798B9517995}" presName="rootConnector" presStyleLbl="node2" presStyleIdx="0" presStyleCnt="3"/>
      <dgm:spPr/>
    </dgm:pt>
    <dgm:pt modelId="{8C825E58-14E8-483E-9F7B-AA1792C01D88}" type="pres">
      <dgm:prSet presAssocID="{292949A4-AA05-4E18-B3F5-1798B9517995}" presName="hierChild4" presStyleCnt="0"/>
      <dgm:spPr/>
    </dgm:pt>
    <dgm:pt modelId="{DE7C342C-0614-40D9-A99C-12D7AD9BC715}" type="pres">
      <dgm:prSet presAssocID="{292949A4-AA05-4E18-B3F5-1798B9517995}" presName="hierChild5" presStyleCnt="0"/>
      <dgm:spPr/>
    </dgm:pt>
    <dgm:pt modelId="{49F27310-186D-41EB-B0D9-B311379F2447}" type="pres">
      <dgm:prSet presAssocID="{A9367425-E34E-4C76-9930-ADFAEE130305}" presName="Name37" presStyleLbl="parChTrans1D2" presStyleIdx="1" presStyleCnt="4"/>
      <dgm:spPr/>
    </dgm:pt>
    <dgm:pt modelId="{DD37C9DD-498D-4BBC-B3E4-1EA4D5759522}" type="pres">
      <dgm:prSet presAssocID="{28A0B37A-BED0-495D-9DE0-5C3EB254BD9C}" presName="hierRoot2" presStyleCnt="0">
        <dgm:presLayoutVars>
          <dgm:hierBranch val="init"/>
        </dgm:presLayoutVars>
      </dgm:prSet>
      <dgm:spPr/>
    </dgm:pt>
    <dgm:pt modelId="{5D52FA1C-A3E5-4CA3-8F7A-23BAFF63DCA7}" type="pres">
      <dgm:prSet presAssocID="{28A0B37A-BED0-495D-9DE0-5C3EB254BD9C}" presName="rootComposite" presStyleCnt="0"/>
      <dgm:spPr/>
    </dgm:pt>
    <dgm:pt modelId="{08335018-97AA-460E-A117-81DBA3DD3BA6}" type="pres">
      <dgm:prSet presAssocID="{28A0B37A-BED0-495D-9DE0-5C3EB254BD9C}" presName="rootText" presStyleLbl="node2" presStyleIdx="1" presStyleCnt="3" custScaleX="151222" custScaleY="130877">
        <dgm:presLayoutVars>
          <dgm:chPref val="3"/>
        </dgm:presLayoutVars>
      </dgm:prSet>
      <dgm:spPr/>
    </dgm:pt>
    <dgm:pt modelId="{65D0D12C-4679-4F26-9710-FD8E514589D1}" type="pres">
      <dgm:prSet presAssocID="{28A0B37A-BED0-495D-9DE0-5C3EB254BD9C}" presName="rootConnector" presStyleLbl="node2" presStyleIdx="1" presStyleCnt="3"/>
      <dgm:spPr/>
    </dgm:pt>
    <dgm:pt modelId="{8EB97B11-FBCA-4B4E-B19F-53DF3AFDD2F3}" type="pres">
      <dgm:prSet presAssocID="{28A0B37A-BED0-495D-9DE0-5C3EB254BD9C}" presName="hierChild4" presStyleCnt="0"/>
      <dgm:spPr/>
    </dgm:pt>
    <dgm:pt modelId="{02C81350-F8A1-4EAC-834A-37E8A0F9D7A0}" type="pres">
      <dgm:prSet presAssocID="{28A0B37A-BED0-495D-9DE0-5C3EB254BD9C}" presName="hierChild5" presStyleCnt="0"/>
      <dgm:spPr/>
    </dgm:pt>
    <dgm:pt modelId="{86CB14CF-3AAB-49BF-A348-8C10128F63F4}" type="pres">
      <dgm:prSet presAssocID="{C6B0EF2E-D0FA-4A1B-8E00-868CCDF8158E}" presName="Name37" presStyleLbl="parChTrans1D2" presStyleIdx="2" presStyleCnt="4"/>
      <dgm:spPr/>
    </dgm:pt>
    <dgm:pt modelId="{77371579-F80B-48CD-B835-644D974105F2}" type="pres">
      <dgm:prSet presAssocID="{0ACBA0E5-BBCD-43D7-A3BC-FC0CF9D01C8A}" presName="hierRoot2" presStyleCnt="0">
        <dgm:presLayoutVars>
          <dgm:hierBranch val="init"/>
        </dgm:presLayoutVars>
      </dgm:prSet>
      <dgm:spPr/>
    </dgm:pt>
    <dgm:pt modelId="{C6C8DF18-AFF5-41C5-91D5-986B3912F98F}" type="pres">
      <dgm:prSet presAssocID="{0ACBA0E5-BBCD-43D7-A3BC-FC0CF9D01C8A}" presName="rootComposite" presStyleCnt="0"/>
      <dgm:spPr/>
    </dgm:pt>
    <dgm:pt modelId="{57DA3771-BFCF-450F-AC08-0C13953670E4}" type="pres">
      <dgm:prSet presAssocID="{0ACBA0E5-BBCD-43D7-A3BC-FC0CF9D01C8A}" presName="rootText" presStyleLbl="node2" presStyleIdx="2" presStyleCnt="3" custScaleX="203082" custScaleY="100763" custLinFactNeighborX="-583" custLinFactNeighborY="-1139">
        <dgm:presLayoutVars>
          <dgm:chPref val="3"/>
        </dgm:presLayoutVars>
      </dgm:prSet>
      <dgm:spPr/>
    </dgm:pt>
    <dgm:pt modelId="{FA66423F-FACA-4DAE-89C7-B644512E5F7D}" type="pres">
      <dgm:prSet presAssocID="{0ACBA0E5-BBCD-43D7-A3BC-FC0CF9D01C8A}" presName="rootConnector" presStyleLbl="node2" presStyleIdx="2" presStyleCnt="3"/>
      <dgm:spPr/>
    </dgm:pt>
    <dgm:pt modelId="{A60090D2-BA88-4DA7-A0B0-A2449D16B861}" type="pres">
      <dgm:prSet presAssocID="{0ACBA0E5-BBCD-43D7-A3BC-FC0CF9D01C8A}" presName="hierChild4" presStyleCnt="0"/>
      <dgm:spPr/>
    </dgm:pt>
    <dgm:pt modelId="{1058A9B4-2819-474F-9B1E-FCE066EC39C9}" type="pres">
      <dgm:prSet presAssocID="{0ACBA0E5-BBCD-43D7-A3BC-FC0CF9D01C8A}" presName="hierChild5" presStyleCnt="0"/>
      <dgm:spPr/>
    </dgm:pt>
    <dgm:pt modelId="{53425F9F-A766-4F4F-BE7E-8967A57E25F5}" type="pres">
      <dgm:prSet presAssocID="{1AE76108-91FB-44D8-8A89-B8E208F7E5CA}" presName="hierChild3" presStyleCnt="0"/>
      <dgm:spPr/>
    </dgm:pt>
    <dgm:pt modelId="{68C4EFF2-445F-4267-8276-3476572E2322}" type="pres">
      <dgm:prSet presAssocID="{1D68A030-C6F3-413B-8622-5590D9ED1D15}" presName="Name111" presStyleLbl="parChTrans1D2" presStyleIdx="3" presStyleCnt="4"/>
      <dgm:spPr/>
    </dgm:pt>
    <dgm:pt modelId="{AF728B47-EBAB-4EC6-904A-07F266E4DACA}" type="pres">
      <dgm:prSet presAssocID="{5F5A6335-6630-4D71-8A8D-82747DBEDD02}" presName="hierRoot3" presStyleCnt="0">
        <dgm:presLayoutVars>
          <dgm:hierBranch val="init"/>
        </dgm:presLayoutVars>
      </dgm:prSet>
      <dgm:spPr/>
    </dgm:pt>
    <dgm:pt modelId="{DD5351A4-1354-47FA-ABA6-EE4079D952E3}" type="pres">
      <dgm:prSet presAssocID="{5F5A6335-6630-4D71-8A8D-82747DBEDD02}" presName="rootComposite3" presStyleCnt="0"/>
      <dgm:spPr/>
    </dgm:pt>
    <dgm:pt modelId="{940E95D1-7142-4E02-A0BE-B91C30369A64}" type="pres">
      <dgm:prSet presAssocID="{5F5A6335-6630-4D71-8A8D-82747DBEDD02}" presName="rootText3" presStyleLbl="asst1" presStyleIdx="0" presStyleCnt="1" custLinFactNeighborX="56849" custLinFactNeighborY="-6680">
        <dgm:presLayoutVars>
          <dgm:chPref val="3"/>
        </dgm:presLayoutVars>
      </dgm:prSet>
      <dgm:spPr/>
    </dgm:pt>
    <dgm:pt modelId="{8F9A1E52-B498-4A1B-BE2F-B7CEA92EF782}" type="pres">
      <dgm:prSet presAssocID="{5F5A6335-6630-4D71-8A8D-82747DBEDD02}" presName="rootConnector3" presStyleLbl="asst1" presStyleIdx="0" presStyleCnt="1"/>
      <dgm:spPr/>
    </dgm:pt>
    <dgm:pt modelId="{CE1341E2-B64C-4A42-99B7-9AEFFD1FC2CF}" type="pres">
      <dgm:prSet presAssocID="{5F5A6335-6630-4D71-8A8D-82747DBEDD02}" presName="hierChild6" presStyleCnt="0"/>
      <dgm:spPr/>
    </dgm:pt>
    <dgm:pt modelId="{7E8C11CE-7313-4CE8-8C3E-C45393A9B8EC}" type="pres">
      <dgm:prSet presAssocID="{5F5A6335-6630-4D71-8A8D-82747DBEDD02}" presName="hierChild7" presStyleCnt="0"/>
      <dgm:spPr/>
    </dgm:pt>
  </dgm:ptLst>
  <dgm:cxnLst>
    <dgm:cxn modelId="{D9315502-9429-4195-A4A9-CF2CAF046280}" srcId="{1AE76108-91FB-44D8-8A89-B8E208F7E5CA}" destId="{5F5A6335-6630-4D71-8A8D-82747DBEDD02}" srcOrd="0" destOrd="0" parTransId="{1D68A030-C6F3-413B-8622-5590D9ED1D15}" sibTransId="{A1EBADD5-FED1-449B-BA17-8D2135A730AD}"/>
    <dgm:cxn modelId="{D4227410-D37B-4A47-9F7A-F56101224193}" type="presOf" srcId="{78502359-E29E-4A2D-ACAC-4DCAC351BAD4}" destId="{24932D62-51B8-4D71-A5FA-4BD57552139C}" srcOrd="0" destOrd="0" presId="urn:microsoft.com/office/officeart/2005/8/layout/orgChart1"/>
    <dgm:cxn modelId="{DA2D3617-4757-43C5-8E16-0AEBF835FECB}" type="presOf" srcId="{C6B0EF2E-D0FA-4A1B-8E00-868CCDF8158E}" destId="{86CB14CF-3AAB-49BF-A348-8C10128F63F4}" srcOrd="0" destOrd="0" presId="urn:microsoft.com/office/officeart/2005/8/layout/orgChart1"/>
    <dgm:cxn modelId="{39AAF332-8A91-4EAA-A4FA-6C9C69988279}" type="presOf" srcId="{0ACBA0E5-BBCD-43D7-A3BC-FC0CF9D01C8A}" destId="{57DA3771-BFCF-450F-AC08-0C13953670E4}" srcOrd="0" destOrd="0" presId="urn:microsoft.com/office/officeart/2005/8/layout/orgChart1"/>
    <dgm:cxn modelId="{31205137-F20C-45C3-A5AD-DCF762BE98ED}" type="presOf" srcId="{1AE76108-91FB-44D8-8A89-B8E208F7E5CA}" destId="{B4EA89FA-F4C3-4343-B0EA-03CE8E80571B}" srcOrd="1" destOrd="0" presId="urn:microsoft.com/office/officeart/2005/8/layout/orgChart1"/>
    <dgm:cxn modelId="{8AB5A839-2EFC-4189-B42A-B729FAF8A55B}" srcId="{1AE76108-91FB-44D8-8A89-B8E208F7E5CA}" destId="{28A0B37A-BED0-495D-9DE0-5C3EB254BD9C}" srcOrd="2" destOrd="0" parTransId="{A9367425-E34E-4C76-9930-ADFAEE130305}" sibTransId="{E517DD1E-2D47-4B97-AEE7-47F17CA57721}"/>
    <dgm:cxn modelId="{1A6ACE3B-6238-4439-B092-9F5AC8146FC3}" type="presOf" srcId="{480A263B-CD14-423A-A0E1-102EAB428708}" destId="{ED86A04F-8E18-4C09-847D-FF6943170D74}" srcOrd="0" destOrd="0" presId="urn:microsoft.com/office/officeart/2005/8/layout/orgChart1"/>
    <dgm:cxn modelId="{2BFF0765-1FC3-47D7-97FF-CBA8BE012CF8}" type="presOf" srcId="{A9367425-E34E-4C76-9930-ADFAEE130305}" destId="{49F27310-186D-41EB-B0D9-B311379F2447}" srcOrd="0" destOrd="0" presId="urn:microsoft.com/office/officeart/2005/8/layout/orgChart1"/>
    <dgm:cxn modelId="{15820587-E4AB-475C-A66A-10871F5C1BFE}" type="presOf" srcId="{1AE76108-91FB-44D8-8A89-B8E208F7E5CA}" destId="{B4F9536A-212F-4EE6-8E36-1F7330E5587D}" srcOrd="0" destOrd="0" presId="urn:microsoft.com/office/officeart/2005/8/layout/orgChart1"/>
    <dgm:cxn modelId="{0306A68A-4BDD-4181-97B2-BCDFAE5689A3}" type="presOf" srcId="{292949A4-AA05-4E18-B3F5-1798B9517995}" destId="{D164376A-6279-4F34-8FAC-9C7E5143D544}" srcOrd="1" destOrd="0" presId="urn:microsoft.com/office/officeart/2005/8/layout/orgChart1"/>
    <dgm:cxn modelId="{00BA3F9C-FAC0-42B5-BF54-9B8608FEAEF1}" type="presOf" srcId="{5F5A6335-6630-4D71-8A8D-82747DBEDD02}" destId="{940E95D1-7142-4E02-A0BE-B91C30369A64}" srcOrd="0" destOrd="0" presId="urn:microsoft.com/office/officeart/2005/8/layout/orgChart1"/>
    <dgm:cxn modelId="{96B205B4-5F7B-470F-9F70-6B6E2AA23B87}" srcId="{1AE76108-91FB-44D8-8A89-B8E208F7E5CA}" destId="{292949A4-AA05-4E18-B3F5-1798B9517995}" srcOrd="1" destOrd="0" parTransId="{480A263B-CD14-423A-A0E1-102EAB428708}" sibTransId="{95DB1844-9FB2-42CD-B947-48E4C21612F4}"/>
    <dgm:cxn modelId="{14EE8AC3-0110-4526-90CC-06B68394D9E2}" srcId="{78502359-E29E-4A2D-ACAC-4DCAC351BAD4}" destId="{1AE76108-91FB-44D8-8A89-B8E208F7E5CA}" srcOrd="0" destOrd="0" parTransId="{FB6FE0FF-6322-4547-93AB-8311BC623C08}" sibTransId="{0D0D4CAD-4648-4F86-96D2-249E348C9951}"/>
    <dgm:cxn modelId="{A16615C8-7C00-4539-9F8C-1B6D2A53EF25}" type="presOf" srcId="{292949A4-AA05-4E18-B3F5-1798B9517995}" destId="{7174A553-29A2-4360-80CF-40A80BE1E5E1}" srcOrd="0" destOrd="0" presId="urn:microsoft.com/office/officeart/2005/8/layout/orgChart1"/>
    <dgm:cxn modelId="{54C286CA-6126-4564-A8CF-40C9009A0925}" type="presOf" srcId="{0ACBA0E5-BBCD-43D7-A3BC-FC0CF9D01C8A}" destId="{FA66423F-FACA-4DAE-89C7-B644512E5F7D}" srcOrd="1" destOrd="0" presId="urn:microsoft.com/office/officeart/2005/8/layout/orgChart1"/>
    <dgm:cxn modelId="{D6A4BBDB-6A74-406E-9542-3907D85307E8}" type="presOf" srcId="{1D68A030-C6F3-413B-8622-5590D9ED1D15}" destId="{68C4EFF2-445F-4267-8276-3476572E2322}" srcOrd="0" destOrd="0" presId="urn:microsoft.com/office/officeart/2005/8/layout/orgChart1"/>
    <dgm:cxn modelId="{5E9DEAE1-7A76-414C-ADCB-7B7B6E5A860F}" type="presOf" srcId="{28A0B37A-BED0-495D-9DE0-5C3EB254BD9C}" destId="{08335018-97AA-460E-A117-81DBA3DD3BA6}" srcOrd="0" destOrd="0" presId="urn:microsoft.com/office/officeart/2005/8/layout/orgChart1"/>
    <dgm:cxn modelId="{E43536E3-16A1-4F3C-A5AE-07CFDD132335}" type="presOf" srcId="{5F5A6335-6630-4D71-8A8D-82747DBEDD02}" destId="{8F9A1E52-B498-4A1B-BE2F-B7CEA92EF782}" srcOrd="1" destOrd="0" presId="urn:microsoft.com/office/officeart/2005/8/layout/orgChart1"/>
    <dgm:cxn modelId="{730CC3ED-95C5-4FD1-AE0F-BA1B02F47132}" type="presOf" srcId="{28A0B37A-BED0-495D-9DE0-5C3EB254BD9C}" destId="{65D0D12C-4679-4F26-9710-FD8E514589D1}" srcOrd="1" destOrd="0" presId="urn:microsoft.com/office/officeart/2005/8/layout/orgChart1"/>
    <dgm:cxn modelId="{6581C4F9-789D-48A7-9428-0E021B2DC4A2}" srcId="{1AE76108-91FB-44D8-8A89-B8E208F7E5CA}" destId="{0ACBA0E5-BBCD-43D7-A3BC-FC0CF9D01C8A}" srcOrd="3" destOrd="0" parTransId="{C6B0EF2E-D0FA-4A1B-8E00-868CCDF8158E}" sibTransId="{D230325B-7A0E-4212-8386-DF558C1F2B2A}"/>
    <dgm:cxn modelId="{D2A08F11-716A-426F-A4AC-947F485B7CB4}" type="presParOf" srcId="{24932D62-51B8-4D71-A5FA-4BD57552139C}" destId="{63487077-536E-4911-8464-54721A48DE05}" srcOrd="0" destOrd="0" presId="urn:microsoft.com/office/officeart/2005/8/layout/orgChart1"/>
    <dgm:cxn modelId="{58ADE787-10B5-4FE6-A123-CA32AB4B7DB6}" type="presParOf" srcId="{63487077-536E-4911-8464-54721A48DE05}" destId="{342D541C-5030-4F91-A070-844941CA9444}" srcOrd="0" destOrd="0" presId="urn:microsoft.com/office/officeart/2005/8/layout/orgChart1"/>
    <dgm:cxn modelId="{8295980C-6602-4BAC-AC27-F11A17F0BB84}" type="presParOf" srcId="{342D541C-5030-4F91-A070-844941CA9444}" destId="{B4F9536A-212F-4EE6-8E36-1F7330E5587D}" srcOrd="0" destOrd="0" presId="urn:microsoft.com/office/officeart/2005/8/layout/orgChart1"/>
    <dgm:cxn modelId="{A33FE358-A662-4440-9CE0-C22297BB64B6}" type="presParOf" srcId="{342D541C-5030-4F91-A070-844941CA9444}" destId="{B4EA89FA-F4C3-4343-B0EA-03CE8E80571B}" srcOrd="1" destOrd="0" presId="urn:microsoft.com/office/officeart/2005/8/layout/orgChart1"/>
    <dgm:cxn modelId="{051B5B5E-64E2-4C12-AE4E-C522D246A1BE}" type="presParOf" srcId="{63487077-536E-4911-8464-54721A48DE05}" destId="{D1F0577B-7768-4685-A52C-86010901C5D7}" srcOrd="1" destOrd="0" presId="urn:microsoft.com/office/officeart/2005/8/layout/orgChart1"/>
    <dgm:cxn modelId="{D9E6CE17-A632-4CAC-902B-C2F788B4274D}" type="presParOf" srcId="{D1F0577B-7768-4685-A52C-86010901C5D7}" destId="{ED86A04F-8E18-4C09-847D-FF6943170D74}" srcOrd="0" destOrd="0" presId="urn:microsoft.com/office/officeart/2005/8/layout/orgChart1"/>
    <dgm:cxn modelId="{49022225-3E24-4FC1-96B6-61E36E351798}" type="presParOf" srcId="{D1F0577B-7768-4685-A52C-86010901C5D7}" destId="{EFB687C1-0A36-4EE0-869B-BE082DC4B4F5}" srcOrd="1" destOrd="0" presId="urn:microsoft.com/office/officeart/2005/8/layout/orgChart1"/>
    <dgm:cxn modelId="{8089E914-17D5-494F-A9FD-2A502236FC44}" type="presParOf" srcId="{EFB687C1-0A36-4EE0-869B-BE082DC4B4F5}" destId="{B3B2FC3E-37B1-4887-B44A-51C1D04E725F}" srcOrd="0" destOrd="0" presId="urn:microsoft.com/office/officeart/2005/8/layout/orgChart1"/>
    <dgm:cxn modelId="{A03091E1-0C50-43A0-86E3-980CFB334456}" type="presParOf" srcId="{B3B2FC3E-37B1-4887-B44A-51C1D04E725F}" destId="{7174A553-29A2-4360-80CF-40A80BE1E5E1}" srcOrd="0" destOrd="0" presId="urn:microsoft.com/office/officeart/2005/8/layout/orgChart1"/>
    <dgm:cxn modelId="{0E700ADA-33B1-456F-A69C-E9CE57C194C3}" type="presParOf" srcId="{B3B2FC3E-37B1-4887-B44A-51C1D04E725F}" destId="{D164376A-6279-4F34-8FAC-9C7E5143D544}" srcOrd="1" destOrd="0" presId="urn:microsoft.com/office/officeart/2005/8/layout/orgChart1"/>
    <dgm:cxn modelId="{0BC275BB-76F6-43EE-83A5-7314FF2ECA1C}" type="presParOf" srcId="{EFB687C1-0A36-4EE0-869B-BE082DC4B4F5}" destId="{8C825E58-14E8-483E-9F7B-AA1792C01D88}" srcOrd="1" destOrd="0" presId="urn:microsoft.com/office/officeart/2005/8/layout/orgChart1"/>
    <dgm:cxn modelId="{ED199052-CD5D-4454-AC64-1F8835369243}" type="presParOf" srcId="{EFB687C1-0A36-4EE0-869B-BE082DC4B4F5}" destId="{DE7C342C-0614-40D9-A99C-12D7AD9BC715}" srcOrd="2" destOrd="0" presId="urn:microsoft.com/office/officeart/2005/8/layout/orgChart1"/>
    <dgm:cxn modelId="{D70194FA-421F-418C-9C15-35679B5B0180}" type="presParOf" srcId="{D1F0577B-7768-4685-A52C-86010901C5D7}" destId="{49F27310-186D-41EB-B0D9-B311379F2447}" srcOrd="2" destOrd="0" presId="urn:microsoft.com/office/officeart/2005/8/layout/orgChart1"/>
    <dgm:cxn modelId="{CFE80256-9487-444E-AA4F-049E6C3D3F9E}" type="presParOf" srcId="{D1F0577B-7768-4685-A52C-86010901C5D7}" destId="{DD37C9DD-498D-4BBC-B3E4-1EA4D5759522}" srcOrd="3" destOrd="0" presId="urn:microsoft.com/office/officeart/2005/8/layout/orgChart1"/>
    <dgm:cxn modelId="{69AD211E-4BE3-4F8C-8657-0F042A592750}" type="presParOf" srcId="{DD37C9DD-498D-4BBC-B3E4-1EA4D5759522}" destId="{5D52FA1C-A3E5-4CA3-8F7A-23BAFF63DCA7}" srcOrd="0" destOrd="0" presId="urn:microsoft.com/office/officeart/2005/8/layout/orgChart1"/>
    <dgm:cxn modelId="{9987A09E-CD39-473B-874F-BF5F581488FA}" type="presParOf" srcId="{5D52FA1C-A3E5-4CA3-8F7A-23BAFF63DCA7}" destId="{08335018-97AA-460E-A117-81DBA3DD3BA6}" srcOrd="0" destOrd="0" presId="urn:microsoft.com/office/officeart/2005/8/layout/orgChart1"/>
    <dgm:cxn modelId="{C9CE734C-6A86-4821-8F03-FB13AFDA1608}" type="presParOf" srcId="{5D52FA1C-A3E5-4CA3-8F7A-23BAFF63DCA7}" destId="{65D0D12C-4679-4F26-9710-FD8E514589D1}" srcOrd="1" destOrd="0" presId="urn:microsoft.com/office/officeart/2005/8/layout/orgChart1"/>
    <dgm:cxn modelId="{CBD543F8-CB07-4E86-886D-457E3F0C4A37}" type="presParOf" srcId="{DD37C9DD-498D-4BBC-B3E4-1EA4D5759522}" destId="{8EB97B11-FBCA-4B4E-B19F-53DF3AFDD2F3}" srcOrd="1" destOrd="0" presId="urn:microsoft.com/office/officeart/2005/8/layout/orgChart1"/>
    <dgm:cxn modelId="{79CEB477-3712-4CDE-AB01-AFBEE75A2D1A}" type="presParOf" srcId="{DD37C9DD-498D-4BBC-B3E4-1EA4D5759522}" destId="{02C81350-F8A1-4EAC-834A-37E8A0F9D7A0}" srcOrd="2" destOrd="0" presId="urn:microsoft.com/office/officeart/2005/8/layout/orgChart1"/>
    <dgm:cxn modelId="{F4CB1036-6B56-432D-9D8E-98B97A5C5927}" type="presParOf" srcId="{D1F0577B-7768-4685-A52C-86010901C5D7}" destId="{86CB14CF-3AAB-49BF-A348-8C10128F63F4}" srcOrd="4" destOrd="0" presId="urn:microsoft.com/office/officeart/2005/8/layout/orgChart1"/>
    <dgm:cxn modelId="{3B7CEDEC-9548-458C-82B3-5EE0E88344BC}" type="presParOf" srcId="{D1F0577B-7768-4685-A52C-86010901C5D7}" destId="{77371579-F80B-48CD-B835-644D974105F2}" srcOrd="5" destOrd="0" presId="urn:microsoft.com/office/officeart/2005/8/layout/orgChart1"/>
    <dgm:cxn modelId="{63E170D9-B57A-4FBE-A944-BD170DB4188A}" type="presParOf" srcId="{77371579-F80B-48CD-B835-644D974105F2}" destId="{C6C8DF18-AFF5-41C5-91D5-986B3912F98F}" srcOrd="0" destOrd="0" presId="urn:microsoft.com/office/officeart/2005/8/layout/orgChart1"/>
    <dgm:cxn modelId="{8BF4FCA3-C6B6-4BB4-B599-63A93287DCA7}" type="presParOf" srcId="{C6C8DF18-AFF5-41C5-91D5-986B3912F98F}" destId="{57DA3771-BFCF-450F-AC08-0C13953670E4}" srcOrd="0" destOrd="0" presId="urn:microsoft.com/office/officeart/2005/8/layout/orgChart1"/>
    <dgm:cxn modelId="{1E36F06C-A9CF-4374-8057-7A337A81B1DE}" type="presParOf" srcId="{C6C8DF18-AFF5-41C5-91D5-986B3912F98F}" destId="{FA66423F-FACA-4DAE-89C7-B644512E5F7D}" srcOrd="1" destOrd="0" presId="urn:microsoft.com/office/officeart/2005/8/layout/orgChart1"/>
    <dgm:cxn modelId="{E222494A-87B4-4B6F-82F1-9F3026811B90}" type="presParOf" srcId="{77371579-F80B-48CD-B835-644D974105F2}" destId="{A60090D2-BA88-4DA7-A0B0-A2449D16B861}" srcOrd="1" destOrd="0" presId="urn:microsoft.com/office/officeart/2005/8/layout/orgChart1"/>
    <dgm:cxn modelId="{D0DF321A-283D-459A-B985-DCABCF121104}" type="presParOf" srcId="{77371579-F80B-48CD-B835-644D974105F2}" destId="{1058A9B4-2819-474F-9B1E-FCE066EC39C9}" srcOrd="2" destOrd="0" presId="urn:microsoft.com/office/officeart/2005/8/layout/orgChart1"/>
    <dgm:cxn modelId="{91A647A0-4921-4632-BE4B-CAF9D10D2C20}" type="presParOf" srcId="{63487077-536E-4911-8464-54721A48DE05}" destId="{53425F9F-A766-4F4F-BE7E-8967A57E25F5}" srcOrd="2" destOrd="0" presId="urn:microsoft.com/office/officeart/2005/8/layout/orgChart1"/>
    <dgm:cxn modelId="{08920DE3-5868-4F93-A78F-EC3538476B08}" type="presParOf" srcId="{53425F9F-A766-4F4F-BE7E-8967A57E25F5}" destId="{68C4EFF2-445F-4267-8276-3476572E2322}" srcOrd="0" destOrd="0" presId="urn:microsoft.com/office/officeart/2005/8/layout/orgChart1"/>
    <dgm:cxn modelId="{087339DE-6D55-429F-B91E-B08B1EB415CD}" type="presParOf" srcId="{53425F9F-A766-4F4F-BE7E-8967A57E25F5}" destId="{AF728B47-EBAB-4EC6-904A-07F266E4DACA}" srcOrd="1" destOrd="0" presId="urn:microsoft.com/office/officeart/2005/8/layout/orgChart1"/>
    <dgm:cxn modelId="{61421F0A-E088-48A6-AFE0-0F86E44EF503}" type="presParOf" srcId="{AF728B47-EBAB-4EC6-904A-07F266E4DACA}" destId="{DD5351A4-1354-47FA-ABA6-EE4079D952E3}" srcOrd="0" destOrd="0" presId="urn:microsoft.com/office/officeart/2005/8/layout/orgChart1"/>
    <dgm:cxn modelId="{55619234-10A5-4A8B-83FD-BA2244BC16BB}" type="presParOf" srcId="{DD5351A4-1354-47FA-ABA6-EE4079D952E3}" destId="{940E95D1-7142-4E02-A0BE-B91C30369A64}" srcOrd="0" destOrd="0" presId="urn:microsoft.com/office/officeart/2005/8/layout/orgChart1"/>
    <dgm:cxn modelId="{B7B02C47-F28B-4E9D-AA9F-AC24F85F008C}" type="presParOf" srcId="{DD5351A4-1354-47FA-ABA6-EE4079D952E3}" destId="{8F9A1E52-B498-4A1B-BE2F-B7CEA92EF782}" srcOrd="1" destOrd="0" presId="urn:microsoft.com/office/officeart/2005/8/layout/orgChart1"/>
    <dgm:cxn modelId="{DB0B0DF6-19FA-469D-9E11-DEF39BD3B0B5}" type="presParOf" srcId="{AF728B47-EBAB-4EC6-904A-07F266E4DACA}" destId="{CE1341E2-B64C-4A42-99B7-9AEFFD1FC2CF}" srcOrd="1" destOrd="0" presId="urn:microsoft.com/office/officeart/2005/8/layout/orgChart1"/>
    <dgm:cxn modelId="{719503E2-7CBC-434C-BE50-E24A8C4B7833}" type="presParOf" srcId="{AF728B47-EBAB-4EC6-904A-07F266E4DACA}" destId="{7E8C11CE-7313-4CE8-8C3E-C45393A9B8E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E8424-E9CB-487E-9C7B-BF3AF08A5837}">
      <dsp:nvSpPr>
        <dsp:cNvPr id="0" name=""/>
        <dsp:cNvSpPr/>
      </dsp:nvSpPr>
      <dsp:spPr>
        <a:xfrm>
          <a:off x="337113" y="976785"/>
          <a:ext cx="1299519" cy="1135943"/>
        </a:xfrm>
        <a:prstGeom prst="rightArrow">
          <a:avLst>
            <a:gd name="adj1" fmla="val 70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3810" rIns="7620" bIns="3810" numCol="1" spcCol="1270" anchor="ctr" anchorCtr="0">
          <a:noAutofit/>
        </a:bodyPr>
        <a:lstStyle/>
        <a:p>
          <a:pPr marL="57150" lvl="1" indent="-57150" algn="l" defTabSz="266700">
            <a:lnSpc>
              <a:spcPct val="90000"/>
            </a:lnSpc>
            <a:spcBef>
              <a:spcPct val="0"/>
            </a:spcBef>
            <a:spcAft>
              <a:spcPct val="15000"/>
            </a:spcAft>
            <a:buChar char="•"/>
          </a:pPr>
          <a:r>
            <a:rPr lang="en-GB" sz="600" kern="1200">
              <a:latin typeface="Arial" panose="020B0604020202020204" pitchFamily="34" charset="0"/>
              <a:cs typeface="Arial" panose="020B0604020202020204" pitchFamily="34" charset="0"/>
            </a:rPr>
            <a:t>PROJECT INITIATION</a:t>
          </a:r>
        </a:p>
        <a:p>
          <a:pPr marL="57150" lvl="1" indent="-57150" algn="l" defTabSz="266700">
            <a:lnSpc>
              <a:spcPct val="90000"/>
            </a:lnSpc>
            <a:spcBef>
              <a:spcPct val="0"/>
            </a:spcBef>
            <a:spcAft>
              <a:spcPct val="15000"/>
            </a:spcAft>
            <a:buChar char="•"/>
          </a:pPr>
          <a:r>
            <a:rPr lang="en-GB" sz="600" kern="1200" cap="all" baseline="0" dirty="0">
              <a:latin typeface="Arial" panose="020B0604020202020204" pitchFamily="34" charset="0"/>
              <a:cs typeface="Arial" panose="020B0604020202020204" pitchFamily="34" charset="0"/>
            </a:rPr>
            <a:t>Ensuring awareness of the project.</a:t>
          </a:r>
        </a:p>
        <a:p>
          <a:pPr marL="57150" lvl="1" indent="-57150" algn="l" defTabSz="266700">
            <a:lnSpc>
              <a:spcPct val="90000"/>
            </a:lnSpc>
            <a:spcBef>
              <a:spcPct val="0"/>
            </a:spcBef>
            <a:spcAft>
              <a:spcPct val="15000"/>
            </a:spcAft>
            <a:buChar char="•"/>
          </a:pPr>
          <a:r>
            <a:rPr lang="en-GB" sz="600" kern="1200" cap="all" baseline="0" dirty="0">
              <a:latin typeface="Arial" panose="020B0604020202020204" pitchFamily="34" charset="0"/>
              <a:cs typeface="Arial" panose="020B0604020202020204" pitchFamily="34" charset="0"/>
            </a:rPr>
            <a:t>definition</a:t>
          </a:r>
        </a:p>
      </dsp:txBody>
      <dsp:txXfrm>
        <a:off x="661993" y="1147176"/>
        <a:ext cx="633515" cy="795161"/>
      </dsp:txXfrm>
    </dsp:sp>
    <dsp:sp modelId="{4BDA243E-CB26-4E2A-8B9B-35540C356664}">
      <dsp:nvSpPr>
        <dsp:cNvPr id="0" name=""/>
        <dsp:cNvSpPr/>
      </dsp:nvSpPr>
      <dsp:spPr>
        <a:xfrm>
          <a:off x="2461" y="1181152"/>
          <a:ext cx="649759" cy="64975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1-11 DAY</a:t>
          </a:r>
        </a:p>
      </dsp:txBody>
      <dsp:txXfrm>
        <a:off x="97616" y="1276307"/>
        <a:ext cx="459449" cy="459449"/>
      </dsp:txXfrm>
    </dsp:sp>
    <dsp:sp modelId="{422F37D4-7BAF-4505-B9CC-001B067E9D19}">
      <dsp:nvSpPr>
        <dsp:cNvPr id="0" name=""/>
        <dsp:cNvSpPr/>
      </dsp:nvSpPr>
      <dsp:spPr>
        <a:xfrm>
          <a:off x="2032960" y="938060"/>
          <a:ext cx="1299519" cy="1135943"/>
        </a:xfrm>
        <a:prstGeom prst="rightArrow">
          <a:avLst>
            <a:gd name="adj1" fmla="val 70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3810" rIns="7620" bIns="3810" numCol="1" spcCol="1270" anchor="ctr" anchorCtr="0">
          <a:noAutofit/>
        </a:bodyPr>
        <a:lstStyle/>
        <a:p>
          <a:pPr marL="0" lvl="0" indent="0" algn="ctr" defTabSz="266700">
            <a:lnSpc>
              <a:spcPct val="90000"/>
            </a:lnSpc>
            <a:spcBef>
              <a:spcPct val="0"/>
            </a:spcBef>
            <a:spcAft>
              <a:spcPct val="35000"/>
            </a:spcAft>
            <a:buNone/>
          </a:pPr>
          <a:r>
            <a:rPr lang="en-GB" sz="600" kern="1200"/>
            <a:t>CONTROLLING, MONITORING AND EVALUATION OF THE PROJECT</a:t>
          </a:r>
        </a:p>
      </dsp:txBody>
      <dsp:txXfrm>
        <a:off x="2357840" y="1108451"/>
        <a:ext cx="633515" cy="795161"/>
      </dsp:txXfrm>
    </dsp:sp>
    <dsp:sp modelId="{3BF35532-E7D5-4D83-AC28-353128BD9214}">
      <dsp:nvSpPr>
        <dsp:cNvPr id="0" name=""/>
        <dsp:cNvSpPr/>
      </dsp:nvSpPr>
      <dsp:spPr>
        <a:xfrm>
          <a:off x="1668022" y="1208195"/>
          <a:ext cx="649759" cy="64975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11-27 DAY</a:t>
          </a:r>
        </a:p>
      </dsp:txBody>
      <dsp:txXfrm>
        <a:off x="1763177" y="1303350"/>
        <a:ext cx="459449" cy="459449"/>
      </dsp:txXfrm>
    </dsp:sp>
    <dsp:sp modelId="{27080627-B468-494E-B413-CE5E6F1DF43B}">
      <dsp:nvSpPr>
        <dsp:cNvPr id="0" name=""/>
        <dsp:cNvSpPr/>
      </dsp:nvSpPr>
      <dsp:spPr>
        <a:xfrm>
          <a:off x="3738579" y="938060"/>
          <a:ext cx="1299519" cy="1135943"/>
        </a:xfrm>
        <a:prstGeom prst="rightArrow">
          <a:avLst>
            <a:gd name="adj1" fmla="val 70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3810" rIns="7620" bIns="3810" numCol="1" spcCol="1270" anchor="ctr" anchorCtr="0">
          <a:noAutofit/>
        </a:bodyPr>
        <a:lstStyle/>
        <a:p>
          <a:pPr marL="57150" lvl="1" indent="-57150" algn="l" defTabSz="266700">
            <a:lnSpc>
              <a:spcPct val="90000"/>
            </a:lnSpc>
            <a:spcBef>
              <a:spcPct val="0"/>
            </a:spcBef>
            <a:spcAft>
              <a:spcPct val="15000"/>
            </a:spcAft>
            <a:buChar char="•"/>
          </a:pPr>
          <a:r>
            <a:rPr lang="en-GB" sz="600" kern="1200"/>
            <a:t>FINISH PROJECT</a:t>
          </a:r>
        </a:p>
        <a:p>
          <a:pPr marL="57150" lvl="1" indent="-57150" algn="l" defTabSz="266700">
            <a:lnSpc>
              <a:spcPct val="90000"/>
            </a:lnSpc>
            <a:spcBef>
              <a:spcPct val="0"/>
            </a:spcBef>
            <a:spcAft>
              <a:spcPct val="15000"/>
            </a:spcAft>
            <a:buChar char="•"/>
          </a:pPr>
          <a:r>
            <a:rPr lang="en-GB" sz="600" kern="1200"/>
            <a:t>PROJECT CLOSURE</a:t>
          </a:r>
        </a:p>
      </dsp:txBody>
      <dsp:txXfrm>
        <a:off x="4063459" y="1108451"/>
        <a:ext cx="633515" cy="795161"/>
      </dsp:txXfrm>
    </dsp:sp>
    <dsp:sp modelId="{A2EAA860-8220-4024-9DE3-0B53C03FC0CB}">
      <dsp:nvSpPr>
        <dsp:cNvPr id="0" name=""/>
        <dsp:cNvSpPr/>
      </dsp:nvSpPr>
      <dsp:spPr>
        <a:xfrm>
          <a:off x="3413699" y="1181152"/>
          <a:ext cx="649759" cy="64975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27-30 DAY</a:t>
          </a:r>
        </a:p>
      </dsp:txBody>
      <dsp:txXfrm>
        <a:off x="3508854" y="1276307"/>
        <a:ext cx="459449" cy="459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4EFF2-445F-4267-8276-3476572E2322}">
      <dsp:nvSpPr>
        <dsp:cNvPr id="0" name=""/>
        <dsp:cNvSpPr/>
      </dsp:nvSpPr>
      <dsp:spPr>
        <a:xfrm>
          <a:off x="5181600" y="1163951"/>
          <a:ext cx="952791" cy="876956"/>
        </a:xfrm>
        <a:custGeom>
          <a:avLst/>
          <a:gdLst/>
          <a:ahLst/>
          <a:cxnLst/>
          <a:rect l="0" t="0" r="0" b="0"/>
          <a:pathLst>
            <a:path>
              <a:moveTo>
                <a:pt x="0" y="0"/>
              </a:moveTo>
              <a:lnTo>
                <a:pt x="952791" y="876956"/>
              </a:lnTo>
            </a:path>
          </a:pathLst>
        </a:custGeom>
        <a:noFill/>
        <a:ln w="15875" cap="flat" cmpd="sng" algn="ctr">
          <a:solidFill>
            <a:schemeClr val="bg1"/>
          </a:solidFill>
          <a:prstDash val="solid"/>
        </a:ln>
        <a:effectLst/>
      </dsp:spPr>
      <dsp:style>
        <a:lnRef idx="2">
          <a:scrgbClr r="0" g="0" b="0"/>
        </a:lnRef>
        <a:fillRef idx="0">
          <a:scrgbClr r="0" g="0" b="0"/>
        </a:fillRef>
        <a:effectRef idx="0">
          <a:scrgbClr r="0" g="0" b="0"/>
        </a:effectRef>
        <a:fontRef idx="minor"/>
      </dsp:style>
    </dsp:sp>
    <dsp:sp modelId="{86CB14CF-3AAB-49BF-A348-8C10128F63F4}">
      <dsp:nvSpPr>
        <dsp:cNvPr id="0" name=""/>
        <dsp:cNvSpPr/>
      </dsp:nvSpPr>
      <dsp:spPr>
        <a:xfrm>
          <a:off x="5181600" y="1163951"/>
          <a:ext cx="3081744" cy="1879526"/>
        </a:xfrm>
        <a:custGeom>
          <a:avLst/>
          <a:gdLst/>
          <a:ahLst/>
          <a:cxnLst/>
          <a:rect l="0" t="0" r="0" b="0"/>
          <a:pathLst>
            <a:path>
              <a:moveTo>
                <a:pt x="0" y="0"/>
              </a:moveTo>
              <a:lnTo>
                <a:pt x="0" y="1663678"/>
              </a:lnTo>
              <a:lnTo>
                <a:pt x="3081744" y="1663678"/>
              </a:lnTo>
              <a:lnTo>
                <a:pt x="3081744" y="1879526"/>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F27310-186D-41EB-B0D9-B311379F2447}">
      <dsp:nvSpPr>
        <dsp:cNvPr id="0" name=""/>
        <dsp:cNvSpPr/>
      </dsp:nvSpPr>
      <dsp:spPr>
        <a:xfrm>
          <a:off x="4201941" y="1163951"/>
          <a:ext cx="979658" cy="1891233"/>
        </a:xfrm>
        <a:custGeom>
          <a:avLst/>
          <a:gdLst/>
          <a:ahLst/>
          <a:cxnLst/>
          <a:rect l="0" t="0" r="0" b="0"/>
          <a:pathLst>
            <a:path>
              <a:moveTo>
                <a:pt x="979658" y="0"/>
              </a:moveTo>
              <a:lnTo>
                <a:pt x="979658" y="1675386"/>
              </a:lnTo>
              <a:lnTo>
                <a:pt x="0" y="1675386"/>
              </a:lnTo>
              <a:lnTo>
                <a:pt x="0" y="1891233"/>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86A04F-8E18-4C09-847D-FF6943170D74}">
      <dsp:nvSpPr>
        <dsp:cNvPr id="0" name=""/>
        <dsp:cNvSpPr/>
      </dsp:nvSpPr>
      <dsp:spPr>
        <a:xfrm>
          <a:off x="1108212" y="1163951"/>
          <a:ext cx="4073387" cy="1891233"/>
        </a:xfrm>
        <a:custGeom>
          <a:avLst/>
          <a:gdLst/>
          <a:ahLst/>
          <a:cxnLst/>
          <a:rect l="0" t="0" r="0" b="0"/>
          <a:pathLst>
            <a:path>
              <a:moveTo>
                <a:pt x="4073387" y="0"/>
              </a:moveTo>
              <a:lnTo>
                <a:pt x="4073387" y="1675386"/>
              </a:lnTo>
              <a:lnTo>
                <a:pt x="0" y="1675386"/>
              </a:lnTo>
              <a:lnTo>
                <a:pt x="0" y="1891233"/>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F9536A-212F-4EE6-8E36-1F7330E5587D}">
      <dsp:nvSpPr>
        <dsp:cNvPr id="0" name=""/>
        <dsp:cNvSpPr/>
      </dsp:nvSpPr>
      <dsp:spPr>
        <a:xfrm>
          <a:off x="4153755" y="136107"/>
          <a:ext cx="2055688" cy="1027844"/>
        </a:xfrm>
        <a:prstGeom prst="rect">
          <a:avLst/>
        </a:prstGeom>
        <a:solidFill>
          <a:schemeClr val="tx1">
            <a:lumMod val="95000"/>
            <a:lumOff val="500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[Junior Richard] Project Manager</a:t>
          </a:r>
        </a:p>
      </dsp:txBody>
      <dsp:txXfrm>
        <a:off x="4153755" y="136107"/>
        <a:ext cx="2055688" cy="1027844"/>
      </dsp:txXfrm>
    </dsp:sp>
    <dsp:sp modelId="{7174A553-29A2-4360-80CF-40A80BE1E5E1}">
      <dsp:nvSpPr>
        <dsp:cNvPr id="0" name=""/>
        <dsp:cNvSpPr/>
      </dsp:nvSpPr>
      <dsp:spPr>
        <a:xfrm>
          <a:off x="504" y="3055184"/>
          <a:ext cx="2215415" cy="1025541"/>
        </a:xfrm>
        <a:prstGeom prst="rect">
          <a:avLst/>
        </a:prstGeom>
        <a:solidFill>
          <a:schemeClr val="accent2">
            <a:lumMod val="5000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[Vadym Kozlov] Move Officer</a:t>
          </a:r>
        </a:p>
      </dsp:txBody>
      <dsp:txXfrm>
        <a:off x="504" y="3055184"/>
        <a:ext cx="2215415" cy="1025541"/>
      </dsp:txXfrm>
    </dsp:sp>
    <dsp:sp modelId="{08335018-97AA-460E-A117-81DBA3DD3BA6}">
      <dsp:nvSpPr>
        <dsp:cNvPr id="0" name=""/>
        <dsp:cNvSpPr/>
      </dsp:nvSpPr>
      <dsp:spPr>
        <a:xfrm>
          <a:off x="2647614" y="3055184"/>
          <a:ext cx="3108653" cy="1345211"/>
        </a:xfrm>
        <a:prstGeom prst="rect">
          <a:avLst/>
        </a:prstGeom>
        <a:solidFill>
          <a:srgbClr val="002060"/>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[Mohammed S Ahmed] Contracts Manager</a:t>
          </a:r>
        </a:p>
      </dsp:txBody>
      <dsp:txXfrm>
        <a:off x="2647614" y="3055184"/>
        <a:ext cx="3108653" cy="1345211"/>
      </dsp:txXfrm>
    </dsp:sp>
    <dsp:sp modelId="{57DA3771-BFCF-450F-AC08-0C13953670E4}">
      <dsp:nvSpPr>
        <dsp:cNvPr id="0" name=""/>
        <dsp:cNvSpPr/>
      </dsp:nvSpPr>
      <dsp:spPr>
        <a:xfrm>
          <a:off x="6175977" y="3043477"/>
          <a:ext cx="4174733" cy="1035686"/>
        </a:xfrm>
        <a:prstGeom prst="rect">
          <a:avLst/>
        </a:prstGeom>
        <a:solidFill>
          <a:schemeClr val="accent6">
            <a:lumMod val="5000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[Ewart Rose]Property/Facility Manager</a:t>
          </a:r>
        </a:p>
      </dsp:txBody>
      <dsp:txXfrm>
        <a:off x="6175977" y="3043477"/>
        <a:ext cx="4174733" cy="1035686"/>
      </dsp:txXfrm>
    </dsp:sp>
    <dsp:sp modelId="{940E95D1-7142-4E02-A0BE-B91C30369A64}">
      <dsp:nvSpPr>
        <dsp:cNvPr id="0" name=""/>
        <dsp:cNvSpPr/>
      </dsp:nvSpPr>
      <dsp:spPr>
        <a:xfrm>
          <a:off x="4078702" y="1526986"/>
          <a:ext cx="2055688" cy="1027844"/>
        </a:xfrm>
        <a:prstGeom prst="rect">
          <a:avLst/>
        </a:prstGeom>
        <a:solidFill>
          <a:srgbClr val="C00000"/>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[Arry Jaffa] Project Team Leader</a:t>
          </a:r>
        </a:p>
      </dsp:txBody>
      <dsp:txXfrm>
        <a:off x="4078702" y="1526986"/>
        <a:ext cx="2055688" cy="102784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1/5/2018</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1/5/2018</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sz="1200" b="0" i="1"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FB667E1-E601-4AAF-B95C-B25720D70A60}" type="slidenum">
              <a:rPr lang="en-US" smtClean="0"/>
              <a:t>2</a:t>
            </a:fld>
            <a:endParaRPr lang="en-US" dirty="0"/>
          </a:p>
        </p:txBody>
      </p:sp>
    </p:spTree>
    <p:extLst>
      <p:ext uri="{BB962C8B-B14F-4D97-AF65-F5344CB8AC3E}">
        <p14:creationId xmlns:p14="http://schemas.microsoft.com/office/powerpoint/2010/main" val="2909310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 require more than one slide</a:t>
            </a:r>
          </a:p>
        </p:txBody>
      </p:sp>
      <p:sp>
        <p:nvSpPr>
          <p:cNvPr id="4" name="Slide Number Placeholder 3"/>
          <p:cNvSpPr>
            <a:spLocks noGrp="1"/>
          </p:cNvSpPr>
          <p:nvPr>
            <p:ph type="sldNum" sz="quarter" idx="10"/>
          </p:nvPr>
        </p:nvSpPr>
        <p:spPr/>
        <p:txBody>
          <a:bodyPr/>
          <a:lstStyle/>
          <a:p>
            <a:fld id="{7FB667E1-E601-4AAF-B95C-B25720D70A60}" type="slidenum">
              <a:rPr lang="en-US" smtClean="0"/>
              <a:t>3</a:t>
            </a:fld>
            <a:endParaRPr lang="en-US" dirty="0"/>
          </a:p>
        </p:txBody>
      </p:sp>
    </p:spTree>
    <p:extLst>
      <p:ext uri="{BB962C8B-B14F-4D97-AF65-F5344CB8AC3E}">
        <p14:creationId xmlns:p14="http://schemas.microsoft.com/office/powerpoint/2010/main" val="426582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 require more than one slide</a:t>
            </a:r>
          </a:p>
        </p:txBody>
      </p:sp>
      <p:sp>
        <p:nvSpPr>
          <p:cNvPr id="4" name="Slide Number Placeholder 3"/>
          <p:cNvSpPr>
            <a:spLocks noGrp="1"/>
          </p:cNvSpPr>
          <p:nvPr>
            <p:ph type="sldNum" sz="quarter" idx="10"/>
          </p:nvPr>
        </p:nvSpPr>
        <p:spPr/>
        <p:txBody>
          <a:bodyPr/>
          <a:lstStyle/>
          <a:p>
            <a:fld id="{7FB667E1-E601-4AAF-B95C-B25720D70A60}" type="slidenum">
              <a:rPr lang="en-US" smtClean="0"/>
              <a:t>8</a:t>
            </a:fld>
            <a:endParaRPr lang="en-US" dirty="0"/>
          </a:p>
        </p:txBody>
      </p:sp>
    </p:spTree>
    <p:extLst>
      <p:ext uri="{BB962C8B-B14F-4D97-AF65-F5344CB8AC3E}">
        <p14:creationId xmlns:p14="http://schemas.microsoft.com/office/powerpoint/2010/main" val="2015115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FB667E1-E601-4AAF-B95C-B25720D70A60}" type="slidenum">
              <a:rPr lang="en-US" smtClean="0"/>
              <a:t>9</a:t>
            </a:fld>
            <a:endParaRPr lang="en-US" dirty="0"/>
          </a:p>
        </p:txBody>
      </p:sp>
    </p:spTree>
    <p:extLst>
      <p:ext uri="{BB962C8B-B14F-4D97-AF65-F5344CB8AC3E}">
        <p14:creationId xmlns:p14="http://schemas.microsoft.com/office/powerpoint/2010/main" val="578414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 require more than one slide</a:t>
            </a:r>
          </a:p>
        </p:txBody>
      </p:sp>
      <p:sp>
        <p:nvSpPr>
          <p:cNvPr id="4" name="Slide Number Placeholder 3"/>
          <p:cNvSpPr>
            <a:spLocks noGrp="1"/>
          </p:cNvSpPr>
          <p:nvPr>
            <p:ph type="sldNum" sz="quarter" idx="10"/>
          </p:nvPr>
        </p:nvSpPr>
        <p:spPr/>
        <p:txBody>
          <a:bodyPr/>
          <a:lstStyle/>
          <a:p>
            <a:fld id="{7FB667E1-E601-4AAF-B95C-B25720D70A60}" type="slidenum">
              <a:rPr lang="en-US" smtClean="0"/>
              <a:t>11</a:t>
            </a:fld>
            <a:endParaRPr lang="en-US" dirty="0"/>
          </a:p>
        </p:txBody>
      </p:sp>
    </p:spTree>
    <p:extLst>
      <p:ext uri="{BB962C8B-B14F-4D97-AF65-F5344CB8AC3E}">
        <p14:creationId xmlns:p14="http://schemas.microsoft.com/office/powerpoint/2010/main" val="1214956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209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3139997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1105663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7D43D-6574-4C7B-808D-C6C12215A4D4}" type="datetimeFigureOut">
              <a:rPr lang="en-US" smtClean="0"/>
              <a:t>1/5/2018</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ECE5F2-81AA-4605-B028-6FBA391056AF}" type="slidenum">
              <a:rPr lang="en-GB" smtClean="0"/>
              <a:t>‹#›</a:t>
            </a:fld>
            <a:endParaRPr lang="en-GB" dirty="0"/>
          </a:p>
        </p:txBody>
      </p:sp>
    </p:spTree>
    <p:extLst>
      <p:ext uri="{BB962C8B-B14F-4D97-AF65-F5344CB8AC3E}">
        <p14:creationId xmlns:p14="http://schemas.microsoft.com/office/powerpoint/2010/main" val="3507515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2222005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378556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A8D9AD5-F248-4919-864A-CFD76CC027D6}" type="slidenum">
              <a:rPr lang="en-GB" smtClean="0"/>
              <a:pPr/>
              <a:t>‹#›</a:t>
            </a:fld>
            <a:endParaRPr lang="en-GB" dirty="0"/>
          </a:p>
        </p:txBody>
      </p:sp>
    </p:spTree>
    <p:extLst>
      <p:ext uri="{BB962C8B-B14F-4D97-AF65-F5344CB8AC3E}">
        <p14:creationId xmlns:p14="http://schemas.microsoft.com/office/powerpoint/2010/main" val="4124486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2059214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88381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407183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209814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A8D9AD5-F248-4919-864A-CFD76CC027D6}"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47226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1897238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874524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E583DDF-CA54-461A-A486-592D2374C532}" type="datetimeFigureOut">
              <a:rPr lang="en-US" smtClean="0"/>
              <a:pPr/>
              <a:t>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1619332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1511287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83DDF-CA54-461A-A486-592D2374C532}" type="datetimeFigureOut">
              <a:rPr lang="en-US" smtClean="0"/>
              <a:t>1/5/2018</a:t>
            </a:fld>
            <a:endParaRPr lang="en-US"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8D9AD5-F248-4919-864A-CFD76CC027D6}" type="slidenum">
              <a:rPr lang="en-GB" smtClean="0"/>
              <a:t>‹#›</a:t>
            </a:fld>
            <a:endParaRPr lang="en-GB" dirty="0"/>
          </a:p>
        </p:txBody>
      </p:sp>
    </p:spTree>
    <p:extLst>
      <p:ext uri="{BB962C8B-B14F-4D97-AF65-F5344CB8AC3E}">
        <p14:creationId xmlns:p14="http://schemas.microsoft.com/office/powerpoint/2010/main" val="1686125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tint val="90000"/>
                <a:lumMod val="110000"/>
              </a:schemeClr>
            </a:gs>
            <a:gs pos="100000">
              <a:schemeClr val="bg1">
                <a:shade val="64000"/>
                <a:lumMod val="88000"/>
              </a:schemeClr>
            </a:gs>
          </a:gsLst>
          <a:lin ang="138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E583DDF-CA54-461A-A486-592D2374C532}" type="datetimeFigureOut">
              <a:rPr lang="en-US" smtClean="0"/>
              <a:pPr/>
              <a:t>1/5/2018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128857840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hart" Target="../charts/char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8491E-818C-4AE7-BBAA-80BE32FD99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7CCBFA6-32E5-4FFD-A52A-9EA1CBF9D49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2B112DF-10D2-4870-B078-D50DE4E04AA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AF2526-FDFF-42B9-B69A-A7B1EED9C4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rgbClr val="FFFFFF">
                  <a:alpha val="20000"/>
                </a:srgbClr>
              </a:gs>
              <a:gs pos="100000">
                <a:srgbClr val="B8B8B8">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a:extLst>
              <a:ext uri="{FF2B5EF4-FFF2-40B4-BE49-F238E27FC236}">
                <a16:creationId xmlns:a16="http://schemas.microsoft.com/office/drawing/2014/main" id="{65834D5B-8265-4E33-86C0-531951E8F977}"/>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913775" y="1343377"/>
            <a:ext cx="4860492" cy="3930297"/>
          </a:xfrm>
        </p:spPr>
        <p:txBody>
          <a:bodyPr anchor="ctr">
            <a:normAutofit/>
          </a:bodyPr>
          <a:lstStyle/>
          <a:p>
            <a:pPr algn="r"/>
            <a:r>
              <a:rPr lang="en-US" sz="3200" b="1" dirty="0">
                <a:solidFill>
                  <a:schemeClr val="tx2">
                    <a:lumMod val="20000"/>
                    <a:lumOff val="80000"/>
                  </a:schemeClr>
                </a:solidFill>
                <a:latin typeface="Arial" panose="020B0604020202020204" pitchFamily="34" charset="0"/>
                <a:cs typeface="Arial" panose="020B0604020202020204" pitchFamily="34" charset="0"/>
              </a:rPr>
              <a:t>Project PS</a:t>
            </a:r>
          </a:p>
        </p:txBody>
      </p:sp>
      <p:sp>
        <p:nvSpPr>
          <p:cNvPr id="4" name="Subtitle 3"/>
          <p:cNvSpPr>
            <a:spLocks noGrp="1"/>
          </p:cNvSpPr>
          <p:nvPr>
            <p:ph type="subTitle" idx="1"/>
          </p:nvPr>
        </p:nvSpPr>
        <p:spPr>
          <a:xfrm>
            <a:off x="6168009" y="1124745"/>
            <a:ext cx="5832648" cy="4148930"/>
          </a:xfrm>
        </p:spPr>
        <p:txBody>
          <a:bodyPr anchor="ctr">
            <a:normAutofit/>
          </a:bodyPr>
          <a:lstStyle/>
          <a:p>
            <a:pPr algn="l"/>
            <a:r>
              <a:rPr lang="en-US" sz="2400" b="1" dirty="0">
                <a:solidFill>
                  <a:schemeClr val="tx2">
                    <a:lumMod val="20000"/>
                    <a:lumOff val="80000"/>
                  </a:schemeClr>
                </a:solidFill>
                <a:latin typeface="Arial" panose="020B0604020202020204" pitchFamily="34" charset="0"/>
                <a:cs typeface="Arial" panose="020B0604020202020204" pitchFamily="34" charset="0"/>
              </a:rPr>
              <a:t>JUNIOR RICHARD (1605599)</a:t>
            </a:r>
          </a:p>
          <a:p>
            <a:pPr algn="l"/>
            <a:r>
              <a:rPr lang="en-US" sz="2400" b="1" dirty="0">
                <a:solidFill>
                  <a:schemeClr val="tx2">
                    <a:lumMod val="20000"/>
                    <a:lumOff val="80000"/>
                  </a:schemeClr>
                </a:solidFill>
                <a:latin typeface="Arial" panose="020B0604020202020204" pitchFamily="34" charset="0"/>
                <a:cs typeface="Arial" panose="020B0604020202020204" pitchFamily="34" charset="0"/>
              </a:rPr>
              <a:t>ARRY JAFFA (1605600)</a:t>
            </a:r>
          </a:p>
          <a:p>
            <a:pPr algn="l"/>
            <a:r>
              <a:rPr lang="en-US" sz="2400" b="1" dirty="0">
                <a:solidFill>
                  <a:schemeClr val="tx2">
                    <a:lumMod val="20000"/>
                    <a:lumOff val="80000"/>
                  </a:schemeClr>
                </a:solidFill>
                <a:latin typeface="Arial" panose="020B0604020202020204" pitchFamily="34" charset="0"/>
                <a:cs typeface="Arial" panose="020B0604020202020204" pitchFamily="34" charset="0"/>
              </a:rPr>
              <a:t>VADYM KOZLOV (1703901)</a:t>
            </a:r>
          </a:p>
          <a:p>
            <a:pPr algn="l"/>
            <a:r>
              <a:rPr lang="en-US" sz="2400" b="1" dirty="0">
                <a:solidFill>
                  <a:schemeClr val="tx2">
                    <a:lumMod val="20000"/>
                    <a:lumOff val="80000"/>
                  </a:schemeClr>
                </a:solidFill>
                <a:latin typeface="Arial" panose="020B0604020202020204" pitchFamily="34" charset="0"/>
                <a:cs typeface="Arial" panose="020B0604020202020204" pitchFamily="34" charset="0"/>
              </a:rPr>
              <a:t>MOHAMMED S AHMED (1605853)</a:t>
            </a:r>
          </a:p>
          <a:p>
            <a:pPr algn="l"/>
            <a:r>
              <a:rPr lang="en-US" sz="2400" b="1" dirty="0">
                <a:solidFill>
                  <a:schemeClr val="tx2">
                    <a:lumMod val="20000"/>
                    <a:lumOff val="80000"/>
                  </a:schemeClr>
                </a:solidFill>
                <a:latin typeface="Arial" panose="020B0604020202020204" pitchFamily="34" charset="0"/>
                <a:cs typeface="Arial" panose="020B0604020202020204" pitchFamily="34" charset="0"/>
              </a:rPr>
              <a:t>EWART ROSE (1703899)</a:t>
            </a:r>
          </a:p>
        </p:txBody>
      </p:sp>
      <p:sp>
        <p:nvSpPr>
          <p:cNvPr id="3" name="TextBox 2">
            <a:extLst>
              <a:ext uri="{FF2B5EF4-FFF2-40B4-BE49-F238E27FC236}">
                <a16:creationId xmlns:a16="http://schemas.microsoft.com/office/drawing/2014/main" id="{24282B19-126E-4CDB-B901-77E2E1D3C67B}"/>
              </a:ext>
            </a:extLst>
          </p:cNvPr>
          <p:cNvSpPr txBox="1"/>
          <p:nvPr/>
        </p:nvSpPr>
        <p:spPr>
          <a:xfrm>
            <a:off x="119336" y="5934670"/>
            <a:ext cx="2121093" cy="923330"/>
          </a:xfrm>
          <a:prstGeom prst="rect">
            <a:avLst/>
          </a:prstGeom>
          <a:noFill/>
        </p:spPr>
        <p:txBody>
          <a:bodyPr wrap="none" rtlCol="0">
            <a:spAutoFit/>
          </a:bodyPr>
          <a:lstStyle/>
          <a:p>
            <a:r>
              <a:rPr lang="en-GB" dirty="0">
                <a:solidFill>
                  <a:schemeClr val="tx2">
                    <a:lumMod val="20000"/>
                    <a:lumOff val="80000"/>
                  </a:schemeClr>
                </a:solidFill>
              </a:rPr>
              <a:t>PROJECT PLANNING</a:t>
            </a:r>
          </a:p>
          <a:p>
            <a:r>
              <a:rPr lang="en-GB" dirty="0">
                <a:solidFill>
                  <a:schemeClr val="tx2">
                    <a:lumMod val="20000"/>
                    <a:lumOff val="80000"/>
                  </a:schemeClr>
                </a:solidFill>
              </a:rPr>
              <a:t>EMPL4009</a:t>
            </a:r>
          </a:p>
          <a:p>
            <a:r>
              <a:rPr lang="en-GB" dirty="0">
                <a:solidFill>
                  <a:schemeClr val="tx2">
                    <a:lumMod val="20000"/>
                    <a:lumOff val="80000"/>
                  </a:schemeClr>
                </a:solidFill>
              </a:rPr>
              <a:t>Lecturer: Molly Jack</a:t>
            </a:r>
          </a:p>
        </p:txBody>
      </p:sp>
    </p:spTree>
    <p:extLst>
      <p:ext uri="{BB962C8B-B14F-4D97-AF65-F5344CB8AC3E}">
        <p14:creationId xmlns:p14="http://schemas.microsoft.com/office/powerpoint/2010/main" val="27988093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760651" y="980728"/>
            <a:ext cx="6719725" cy="2585323"/>
          </a:xfrm>
          <a:prstGeom prst="rect">
            <a:avLst/>
          </a:prstGeom>
          <a:noFill/>
        </p:spPr>
        <p:txBody>
          <a:bodyPr wrap="none" lIns="91440" tIns="45720" rIns="91440" bIns="45720">
            <a:spAutoFit/>
          </a:bodyPr>
          <a:lstStyle/>
          <a:p>
            <a:pPr algn="ctr"/>
            <a:r>
              <a:rPr lang="en-US" sz="5400" b="1" cap="all"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Formation</a:t>
            </a:r>
          </a:p>
          <a:p>
            <a:pPr algn="ctr"/>
            <a:r>
              <a:rPr lang="en-US" sz="5400" b="1" cap="all"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&amp;</a:t>
            </a:r>
          </a:p>
          <a:p>
            <a:pPr algn="ctr"/>
            <a:r>
              <a:rPr lang="en-US" sz="5400" b="1" cap="all"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Initiation</a:t>
            </a:r>
          </a:p>
        </p:txBody>
      </p:sp>
      <p:sp>
        <p:nvSpPr>
          <p:cNvPr id="3" name="AutoShape 2" descr="Image result for PROJECT INITIATION">
            <a:extLst>
              <a:ext uri="{FF2B5EF4-FFF2-40B4-BE49-F238E27FC236}">
                <a16:creationId xmlns:a16="http://schemas.microsoft.com/office/drawing/2014/main" id="{A9AA1163-8CB2-4786-8384-980539E69E9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A close up of a piece of paper&#10;&#10;Description generated with high confidence">
            <a:extLst>
              <a:ext uri="{FF2B5EF4-FFF2-40B4-BE49-F238E27FC236}">
                <a16:creationId xmlns:a16="http://schemas.microsoft.com/office/drawing/2014/main" id="{D019BBFD-BA89-4970-9D30-73AA40279C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8288" y="3581400"/>
            <a:ext cx="2219325" cy="2057400"/>
          </a:xfrm>
          <a:prstGeom prst="rect">
            <a:avLst/>
          </a:prstGeom>
        </p:spPr>
      </p:pic>
    </p:spTree>
    <p:extLst>
      <p:ext uri="{BB962C8B-B14F-4D97-AF65-F5344CB8AC3E}">
        <p14:creationId xmlns:p14="http://schemas.microsoft.com/office/powerpoint/2010/main" val="333281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37566" y="980728"/>
            <a:ext cx="7128425" cy="2585323"/>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DESCRIPTION </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&amp; </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PLANNING </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 name="Oval 4"/>
          <p:cNvSpPr/>
          <p:nvPr/>
        </p:nvSpPr>
        <p:spPr>
          <a:xfrm>
            <a:off x="328188" y="4492059"/>
            <a:ext cx="2232248" cy="1584176"/>
          </a:xfrm>
          <a:prstGeom prst="ellipse">
            <a:avLst/>
          </a:prstGeom>
          <a:solidFill>
            <a:schemeClr val="tx2">
              <a:lumMod val="50000"/>
            </a:schemeClr>
          </a:solidFill>
          <a:effectLst>
            <a:glow rad="266700">
              <a:schemeClr val="bg2">
                <a:lumMod val="75000"/>
                <a:alpha val="40000"/>
              </a:schemeClr>
            </a:glow>
            <a:softEdge rad="0"/>
          </a:effectLst>
          <a:scene3d>
            <a:camera prst="orthographicFront"/>
            <a:lightRig rig="threePt" dir="t"/>
          </a:scene3d>
          <a:sp3d>
            <a:bevelT w="139700" prst="cross"/>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t>S</a:t>
            </a:r>
            <a:r>
              <a:rPr lang="en-GB" dirty="0"/>
              <a:t>pecific</a:t>
            </a:r>
          </a:p>
        </p:txBody>
      </p:sp>
      <p:sp>
        <p:nvSpPr>
          <p:cNvPr id="6" name="Oval 5"/>
          <p:cNvSpPr/>
          <p:nvPr/>
        </p:nvSpPr>
        <p:spPr>
          <a:xfrm>
            <a:off x="2560436" y="4542545"/>
            <a:ext cx="2232248" cy="1584176"/>
          </a:xfrm>
          <a:prstGeom prst="ellipse">
            <a:avLst/>
          </a:prstGeom>
          <a:solidFill>
            <a:schemeClr val="accent2">
              <a:lumMod val="75000"/>
            </a:schemeClr>
          </a:solidFill>
          <a:effectLst>
            <a:glow rad="215900">
              <a:schemeClr val="accent1">
                <a:alpha val="40000"/>
              </a:schemeClr>
            </a:glow>
          </a:effectLst>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M</a:t>
            </a:r>
            <a:r>
              <a:rPr lang="en-GB" dirty="0"/>
              <a:t>easurable</a:t>
            </a:r>
            <a:endParaRPr lang="en-GB" sz="4000" dirty="0"/>
          </a:p>
        </p:txBody>
      </p:sp>
      <p:sp>
        <p:nvSpPr>
          <p:cNvPr id="7" name="Oval 6"/>
          <p:cNvSpPr/>
          <p:nvPr/>
        </p:nvSpPr>
        <p:spPr>
          <a:xfrm>
            <a:off x="4813435" y="4526026"/>
            <a:ext cx="2232248" cy="1584176"/>
          </a:xfrm>
          <a:prstGeom prst="ellipse">
            <a:avLst/>
          </a:prstGeom>
          <a:scene3d>
            <a:camera prst="orthographicFront"/>
            <a:lightRig rig="threePt" dir="t"/>
          </a:scene3d>
          <a:sp3d>
            <a:bevelB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A</a:t>
            </a:r>
            <a:r>
              <a:rPr lang="en-GB" dirty="0"/>
              <a:t>chievable</a:t>
            </a:r>
          </a:p>
        </p:txBody>
      </p:sp>
      <p:sp>
        <p:nvSpPr>
          <p:cNvPr id="8" name="Oval 7"/>
          <p:cNvSpPr/>
          <p:nvPr/>
        </p:nvSpPr>
        <p:spPr>
          <a:xfrm>
            <a:off x="7059262" y="4542545"/>
            <a:ext cx="2232248" cy="1584176"/>
          </a:xfrm>
          <a:prstGeom prst="ellipse">
            <a:avLst/>
          </a:prstGeom>
          <a:solidFill>
            <a:schemeClr val="accent2">
              <a:lumMod val="75000"/>
            </a:schemeClr>
          </a:solidFill>
          <a:effectLst>
            <a:glow rad="114300">
              <a:schemeClr val="accent1">
                <a:alpha val="40000"/>
              </a:schemeClr>
            </a:glow>
            <a:softEdge rad="177800"/>
          </a:effectLst>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R</a:t>
            </a:r>
            <a:r>
              <a:rPr lang="en-GB" dirty="0"/>
              <a:t>ealistic</a:t>
            </a:r>
            <a:endParaRPr lang="en-GB" sz="4000" dirty="0"/>
          </a:p>
        </p:txBody>
      </p:sp>
      <p:sp>
        <p:nvSpPr>
          <p:cNvPr id="9" name="Oval 8"/>
          <p:cNvSpPr/>
          <p:nvPr/>
        </p:nvSpPr>
        <p:spPr>
          <a:xfrm>
            <a:off x="9312261" y="4523220"/>
            <a:ext cx="2232248" cy="1584176"/>
          </a:xfrm>
          <a:prstGeom prst="ellipse">
            <a:avLst/>
          </a:prstGeom>
          <a:solidFill>
            <a:schemeClr val="tx2">
              <a:lumMod val="50000"/>
            </a:schemeClr>
          </a:solidFill>
          <a:effectLst>
            <a:glow rad="254000">
              <a:schemeClr val="accent1">
                <a:alpha val="40000"/>
              </a:schemeClr>
            </a:glow>
          </a:effectLst>
          <a:scene3d>
            <a:camera prst="orthographicFront"/>
            <a:lightRig rig="threePt" dir="t"/>
          </a:scene3d>
          <a:sp3d>
            <a:bevelT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T</a:t>
            </a:r>
            <a:r>
              <a:rPr lang="en-GB" dirty="0"/>
              <a:t>imely</a:t>
            </a:r>
            <a:endParaRPr lang="en-GB" sz="4000" dirty="0"/>
          </a:p>
        </p:txBody>
      </p:sp>
    </p:spTree>
    <p:extLst>
      <p:ext uri="{BB962C8B-B14F-4D97-AF65-F5344CB8AC3E}">
        <p14:creationId xmlns:p14="http://schemas.microsoft.com/office/powerpoint/2010/main" val="57663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7249BB-2999-4F8F-84F4-2AB232C16CB5}"/>
              </a:ext>
            </a:extLst>
          </p:cNvPr>
          <p:cNvPicPr>
            <a:picLocks noChangeAspect="1"/>
          </p:cNvPicPr>
          <p:nvPr/>
        </p:nvPicPr>
        <p:blipFill>
          <a:blip r:embed="rId2"/>
          <a:stretch>
            <a:fillRect/>
          </a:stretch>
        </p:blipFill>
        <p:spPr>
          <a:xfrm>
            <a:off x="1340708" y="3099787"/>
            <a:ext cx="9510584" cy="658425"/>
          </a:xfrm>
          <a:prstGeom prst="rect">
            <a:avLst/>
          </a:prstGeom>
        </p:spPr>
      </p:pic>
      <p:pic>
        <p:nvPicPr>
          <p:cNvPr id="149" name="Picture 148">
            <a:extLst>
              <a:ext uri="{FF2B5EF4-FFF2-40B4-BE49-F238E27FC236}">
                <a16:creationId xmlns:a16="http://schemas.microsoft.com/office/drawing/2014/main" id="{D105CB89-4D85-47C7-9C80-B897B0276461}"/>
              </a:ext>
            </a:extLst>
          </p:cNvPr>
          <p:cNvPicPr/>
          <p:nvPr/>
        </p:nvPicPr>
        <p:blipFill rotWithShape="1">
          <a:blip r:embed="rId3">
            <a:extLst>
              <a:ext uri="{28A0092B-C50C-407E-A947-70E740481C1C}">
                <a14:useLocalDpi xmlns:a14="http://schemas.microsoft.com/office/drawing/2010/main" val="0"/>
              </a:ext>
            </a:extLst>
          </a:blip>
          <a:srcRect l="28596" t="38205" r="14080" b="27563"/>
          <a:stretch/>
        </p:blipFill>
        <p:spPr bwMode="auto">
          <a:xfrm>
            <a:off x="203684" y="1844824"/>
            <a:ext cx="11784632"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
        <p:nvSpPr>
          <p:cNvPr id="2" name="Rectangle 1"/>
          <p:cNvSpPr/>
          <p:nvPr/>
        </p:nvSpPr>
        <p:spPr>
          <a:xfrm>
            <a:off x="4511824" y="513886"/>
            <a:ext cx="3312368" cy="923330"/>
          </a:xfrm>
          <a:prstGeom prst="rect">
            <a:avLst/>
          </a:prstGeom>
          <a:noFill/>
        </p:spPr>
        <p:txBody>
          <a:bodyPr wrap="squar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BUDGET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19978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1241238602"/>
              </p:ext>
            </p:extLst>
          </p:nvPr>
        </p:nvGraphicFramePr>
        <p:xfrm>
          <a:off x="6888088" y="2204863"/>
          <a:ext cx="5040560" cy="3012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983432" y="407096"/>
            <a:ext cx="10465557"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SCHEDULE &amp;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MILESTONES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graphicFrame>
        <p:nvGraphicFramePr>
          <p:cNvPr id="8" name="Chart 7"/>
          <p:cNvGraphicFramePr>
            <a:graphicFrameLocks/>
          </p:cNvGraphicFramePr>
          <p:nvPr>
            <p:extLst>
              <p:ext uri="{D42A27DB-BD31-4B8C-83A1-F6EECF244321}">
                <p14:modId xmlns:p14="http://schemas.microsoft.com/office/powerpoint/2010/main" val="2652684925"/>
              </p:ext>
            </p:extLst>
          </p:nvPr>
        </p:nvGraphicFramePr>
        <p:xfrm>
          <a:off x="479376" y="1628800"/>
          <a:ext cx="6048672" cy="3272408"/>
        </p:xfrm>
        <a:graphic>
          <a:graphicData uri="http://schemas.openxmlformats.org/drawingml/2006/chart">
            <c:chart xmlns:c="http://schemas.openxmlformats.org/drawingml/2006/chart" xmlns:r="http://schemas.openxmlformats.org/officeDocument/2006/relationships" r:id="rId7"/>
          </a:graphicData>
        </a:graphic>
      </p:graphicFrame>
      <p:sp>
        <p:nvSpPr>
          <p:cNvPr id="9" name="Rectangle 8"/>
          <p:cNvSpPr/>
          <p:nvPr/>
        </p:nvSpPr>
        <p:spPr>
          <a:xfrm>
            <a:off x="479376" y="5082321"/>
            <a:ext cx="6696744" cy="1775679"/>
          </a:xfrm>
          <a:prstGeom prst="rect">
            <a:avLst/>
          </a:prstGeom>
        </p:spPr>
        <p:txBody>
          <a:bodyPr wrap="square">
            <a:spAutoFit/>
          </a:bodyPr>
          <a:lstStyle/>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Shop closure.</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Vehicle hire</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Vans are starting to arrive at new location.</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Packaging</a:t>
            </a: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Last day of clearing of the old premises</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10 days of refurbishment.</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lphaUcPeriod"/>
            </a:pPr>
            <a:r>
              <a:rPr lang="en-GB" sz="1000" dirty="0">
                <a:latin typeface="Arial" panose="020B0604020202020204" pitchFamily="34" charset="0"/>
                <a:ea typeface="Calibri" panose="020F0502020204030204" pitchFamily="34" charset="0"/>
                <a:cs typeface="Arial" panose="020B0604020202020204" pitchFamily="34" charset="0"/>
              </a:rPr>
              <a:t>Installation.</a:t>
            </a:r>
            <a:endParaRPr lang="en-GB" sz="10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Arial" panose="020B0604020202020204" pitchFamily="34" charset="0"/>
              <a:buAutoNum type="alphaUcPeriod" startAt="9"/>
            </a:pPr>
            <a:r>
              <a:rPr lang="en-GB" sz="1000" dirty="0">
                <a:latin typeface="Arial" panose="020B0604020202020204" pitchFamily="34" charset="0"/>
                <a:ea typeface="Calibri" panose="020F0502020204030204" pitchFamily="34" charset="0"/>
                <a:cs typeface="Times New Roman" panose="02020603050405020304" pitchFamily="18" charset="0"/>
              </a:rPr>
              <a:t>Shop officially opens.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Arial" panose="020B0604020202020204" pitchFamily="34" charset="0"/>
              </a:rPr>
              <a:t> </a:t>
            </a:r>
            <a:endParaRPr lang="en-GB" sz="16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477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BEBA8EAE-BF5A-486C-A8C5-ECC9F3942E4B}">
                <a14:imgProps xmlns:a14="http://schemas.microsoft.com/office/drawing/2010/main">
                  <a14:imgLayer r:embed="rId3">
                    <a14:imgEffect>
                      <a14:artisticGlowEdges trans="19000"/>
                    </a14:imgEffect>
                  </a14:imgLayer>
                </a14:imgProps>
              </a:ext>
              <a:ext uri="{28A0092B-C50C-407E-A947-70E740481C1C}">
                <a14:useLocalDpi xmlns:a14="http://schemas.microsoft.com/office/drawing/2010/main" val="0"/>
              </a:ext>
            </a:extLst>
          </a:blip>
          <a:stretch>
            <a:fillRect/>
          </a:stretch>
        </p:blipFill>
        <p:spPr>
          <a:xfrm>
            <a:off x="2525648" y="1218589"/>
            <a:ext cx="7140703" cy="535552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113060" y="3258260"/>
            <a:ext cx="1272991" cy="1268510"/>
          </a:xfrm>
          <a:prstGeom prst="rect">
            <a:avLst/>
          </a:prstGeom>
        </p:spPr>
      </p:pic>
      <p:sp>
        <p:nvSpPr>
          <p:cNvPr id="4" name="Rectangle 3"/>
          <p:cNvSpPr/>
          <p:nvPr/>
        </p:nvSpPr>
        <p:spPr>
          <a:xfrm>
            <a:off x="2392010" y="202926"/>
            <a:ext cx="7407978" cy="1015663"/>
          </a:xfrm>
          <a:prstGeom prst="rect">
            <a:avLst/>
          </a:prstGeom>
          <a:noFill/>
        </p:spPr>
        <p:txBody>
          <a:bodyPr wrap="square" lIns="91440" tIns="45720" rIns="91440" bIns="45720">
            <a:spAutoFit/>
          </a:bodyPr>
          <a:lstStyle/>
          <a:p>
            <a:pPr algn="ctr"/>
            <a:r>
              <a:rPr lang="en-US" sz="6000" b="1" cap="all"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Risk management</a:t>
            </a:r>
          </a:p>
        </p:txBody>
      </p:sp>
      <p:pic>
        <p:nvPicPr>
          <p:cNvPr id="6" name="Picture 5">
            <a:extLst>
              <a:ext uri="{FF2B5EF4-FFF2-40B4-BE49-F238E27FC236}">
                <a16:creationId xmlns:a16="http://schemas.microsoft.com/office/drawing/2014/main" id="{13D6905D-56D5-48DA-9D44-CDD84B1E715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5949" y="3258260"/>
            <a:ext cx="1272991" cy="1268510"/>
          </a:xfrm>
          <a:prstGeom prst="rect">
            <a:avLst/>
          </a:prstGeom>
        </p:spPr>
      </p:pic>
    </p:spTree>
    <p:extLst>
      <p:ext uri="{BB962C8B-B14F-4D97-AF65-F5344CB8AC3E}">
        <p14:creationId xmlns:p14="http://schemas.microsoft.com/office/powerpoint/2010/main" val="4091845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85105" y="1844824"/>
            <a:ext cx="5674054" cy="2585323"/>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LAUNCH </a:t>
            </a:r>
          </a:p>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&amp; </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IMPLEMENTATION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360" y="4849416"/>
            <a:ext cx="1872208" cy="187220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32614" y="0"/>
            <a:ext cx="3059386" cy="2808312"/>
          </a:xfrm>
          <a:prstGeom prst="rect">
            <a:avLst/>
          </a:prstGeom>
        </p:spPr>
      </p:pic>
    </p:spTree>
    <p:extLst>
      <p:ext uri="{BB962C8B-B14F-4D97-AF65-F5344CB8AC3E}">
        <p14:creationId xmlns:p14="http://schemas.microsoft.com/office/powerpoint/2010/main" val="3765865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95400" y="2564904"/>
            <a:ext cx="10363826" cy="3424107"/>
          </a:xfrm>
        </p:spPr>
        <p:txBody>
          <a:bodyPr/>
          <a:lstStyle/>
          <a:p>
            <a:r>
              <a:rPr lang="en-US" sz="3200" dirty="0">
                <a:solidFill>
                  <a:schemeClr val="tx2"/>
                </a:solidFill>
                <a:latin typeface="Arial" panose="020B0604020202020204" pitchFamily="34" charset="0"/>
                <a:cs typeface="Arial" panose="020B0604020202020204" pitchFamily="34" charset="0"/>
              </a:rPr>
              <a:t>Tasks/activities</a:t>
            </a:r>
          </a:p>
          <a:p>
            <a:r>
              <a:rPr lang="en-US" sz="3200" dirty="0">
                <a:solidFill>
                  <a:schemeClr val="tx2"/>
                </a:solidFill>
                <a:latin typeface="Arial" panose="020B0604020202020204" pitchFamily="34" charset="0"/>
                <a:cs typeface="Arial" panose="020B0604020202020204" pitchFamily="34" charset="0"/>
              </a:rPr>
              <a:t>Procedures</a:t>
            </a:r>
          </a:p>
          <a:p>
            <a:r>
              <a:rPr lang="en-US" sz="3200" dirty="0">
                <a:solidFill>
                  <a:schemeClr val="tx2"/>
                </a:solidFill>
                <a:latin typeface="Arial" panose="020B0604020202020204" pitchFamily="34" charset="0"/>
                <a:cs typeface="Arial" panose="020B0604020202020204" pitchFamily="34" charset="0"/>
              </a:rPr>
              <a:t>Tools/technology</a:t>
            </a:r>
          </a:p>
          <a:p>
            <a:r>
              <a:rPr lang="en-US" sz="3200" dirty="0">
                <a:solidFill>
                  <a:schemeClr val="tx2"/>
                </a:solidFill>
                <a:latin typeface="Arial" panose="020B0604020202020204" pitchFamily="34" charset="0"/>
                <a:cs typeface="Arial" panose="020B0604020202020204" pitchFamily="34" charset="0"/>
              </a:rPr>
              <a:t>Project change control process</a:t>
            </a:r>
          </a:p>
          <a:p>
            <a:pPr marL="45720" indent="0">
              <a:buNone/>
            </a:pP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9936" y="1628800"/>
            <a:ext cx="5904656" cy="2931566"/>
          </a:xfrm>
          <a:prstGeom prst="rect">
            <a:avLst/>
          </a:prstGeom>
        </p:spPr>
      </p:pic>
      <p:sp>
        <p:nvSpPr>
          <p:cNvPr id="7" name="Rectangle 6"/>
          <p:cNvSpPr/>
          <p:nvPr/>
        </p:nvSpPr>
        <p:spPr>
          <a:xfrm>
            <a:off x="3744124" y="476672"/>
            <a:ext cx="4672882"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IMPLEMTATION</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67679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descr="Organization chart showing one Project Manager box at the top, one Administrative Assistant box on the second level below the first and four Member Role boxes on the third bottom level"/>
          <p:cNvGraphicFramePr>
            <a:graphicFrameLocks noGrp="1"/>
          </p:cNvGraphicFramePr>
          <p:nvPr>
            <p:ph sz="quarter" idx="13"/>
            <p:extLst>
              <p:ext uri="{D42A27DB-BD31-4B8C-83A1-F6EECF244321}">
                <p14:modId xmlns:p14="http://schemas.microsoft.com/office/powerpoint/2010/main" val="4262642279"/>
              </p:ext>
            </p:extLst>
          </p:nvPr>
        </p:nvGraphicFramePr>
        <p:xfrm>
          <a:off x="914400" y="2060848"/>
          <a:ext cx="1036320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744039" y="633462"/>
            <a:ext cx="10608545"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TEAM &amp; RESPONSIBILITIES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559315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37819" y="1247463"/>
            <a:ext cx="7848872" cy="3416320"/>
          </a:xfrm>
          <a:prstGeom prst="rect">
            <a:avLst/>
          </a:prstGeom>
          <a:noFill/>
        </p:spPr>
        <p:txBody>
          <a:bodyPr wrap="square" lIns="91440" tIns="45720" rIns="91440" bIns="45720">
            <a:spAutoFit/>
          </a:bodyPr>
          <a:lstStyle/>
          <a:p>
            <a:pPr algn="ctr"/>
            <a:r>
              <a:rPr lang="en-US" sz="72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PERFORMANCE</a:t>
            </a:r>
          </a:p>
          <a:p>
            <a:pPr algn="ctr"/>
            <a:r>
              <a:rPr lang="en-US" sz="7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&amp; </a:t>
            </a:r>
          </a:p>
          <a:p>
            <a:pPr algn="ctr"/>
            <a:r>
              <a:rPr lang="en-US" sz="72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CONTROL</a:t>
            </a:r>
            <a:endParaRPr lang="en-US" sz="7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sharpenSoften amount="47000"/>
                    </a14:imgEffect>
                  </a14:imgLayer>
                </a14:imgProps>
              </a:ext>
              <a:ext uri="{28A0092B-C50C-407E-A947-70E740481C1C}">
                <a14:useLocalDpi xmlns:a14="http://schemas.microsoft.com/office/drawing/2010/main" val="0"/>
              </a:ext>
            </a:extLst>
          </a:blip>
          <a:stretch>
            <a:fillRect/>
          </a:stretch>
        </p:blipFill>
        <p:spPr>
          <a:xfrm>
            <a:off x="6497538" y="2655226"/>
            <a:ext cx="5713708" cy="4187111"/>
          </a:xfrm>
          <a:prstGeom prst="rect">
            <a:avLst/>
          </a:prstGeom>
          <a:effectLst>
            <a:outerShdw blurRad="50800" dist="50800" dir="7140000" algn="ctr" rotWithShape="0">
              <a:srgbClr val="000000">
                <a:alpha val="43137"/>
              </a:srgbClr>
            </a:outerShdw>
          </a:effectLst>
          <a:scene3d>
            <a:camera prst="obliqueBottomLeft"/>
            <a:lightRig rig="threePt" dir="t"/>
          </a:scene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9746" y="-5248"/>
            <a:ext cx="4381500" cy="2695575"/>
          </a:xfrm>
          <a:prstGeom prst="rect">
            <a:avLst/>
          </a:prstGeom>
        </p:spPr>
      </p:pic>
    </p:spTree>
    <p:extLst>
      <p:ext uri="{BB962C8B-B14F-4D97-AF65-F5344CB8AC3E}">
        <p14:creationId xmlns:p14="http://schemas.microsoft.com/office/powerpoint/2010/main" val="2193455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408" y="2780928"/>
            <a:ext cx="5554588" cy="3332753"/>
          </a:xfrm>
          <a:prstGeom prst="rect">
            <a:avLst/>
          </a:prstGeom>
        </p:spPr>
      </p:pic>
      <p:sp>
        <p:nvSpPr>
          <p:cNvPr id="7" name="Rectangle 6"/>
          <p:cNvSpPr/>
          <p:nvPr/>
        </p:nvSpPr>
        <p:spPr>
          <a:xfrm>
            <a:off x="1343472" y="260648"/>
            <a:ext cx="9134365" cy="2123658"/>
          </a:xfrm>
          <a:prstGeom prst="rect">
            <a:avLst/>
          </a:prstGeom>
          <a:noFill/>
        </p:spPr>
        <p:txBody>
          <a:bodyPr wrap="square" lIns="91440" tIns="45720" rIns="91440" bIns="45720">
            <a:spAutoFit/>
          </a:bodyPr>
          <a:lstStyle/>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QUALITY </a:t>
            </a:r>
          </a:p>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&amp;</a:t>
            </a:r>
          </a:p>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PERFOMANCE MANAGEMENT</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76120" y="2912824"/>
            <a:ext cx="3704181" cy="3068960"/>
          </a:xfrm>
          <a:prstGeom prst="rect">
            <a:avLst/>
          </a:prstGeom>
        </p:spPr>
      </p:pic>
    </p:spTree>
    <p:extLst>
      <p:ext uri="{BB962C8B-B14F-4D97-AF65-F5344CB8AC3E}">
        <p14:creationId xmlns:p14="http://schemas.microsoft.com/office/powerpoint/2010/main" val="1585542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575720" y="116632"/>
            <a:ext cx="5698228"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PROJECT CLOSURE</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Oval 2"/>
          <p:cNvSpPr/>
          <p:nvPr/>
        </p:nvSpPr>
        <p:spPr>
          <a:xfrm>
            <a:off x="5459652" y="1509230"/>
            <a:ext cx="1543374" cy="1512168"/>
          </a:xfrm>
          <a:prstGeom prst="ellipse">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CONDUCT REVIEW</a:t>
            </a:r>
          </a:p>
        </p:txBody>
      </p:sp>
      <p:sp>
        <p:nvSpPr>
          <p:cNvPr id="10" name="Oval 9"/>
          <p:cNvSpPr/>
          <p:nvPr/>
        </p:nvSpPr>
        <p:spPr>
          <a:xfrm>
            <a:off x="7631616" y="3333211"/>
            <a:ext cx="1543374" cy="1512168"/>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DOCUMENT MISTAKES LEARNED</a:t>
            </a:r>
          </a:p>
        </p:txBody>
      </p:sp>
      <p:sp>
        <p:nvSpPr>
          <p:cNvPr id="11" name="Oval 10"/>
          <p:cNvSpPr/>
          <p:nvPr/>
        </p:nvSpPr>
        <p:spPr>
          <a:xfrm>
            <a:off x="5459652" y="3333211"/>
            <a:ext cx="1543374" cy="1512168"/>
          </a:xfrm>
          <a:prstGeom prst="ellipse">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PROJECT CLOSURE</a:t>
            </a:r>
          </a:p>
        </p:txBody>
      </p:sp>
      <p:sp>
        <p:nvSpPr>
          <p:cNvPr id="12" name="Oval 11"/>
          <p:cNvSpPr/>
          <p:nvPr/>
        </p:nvSpPr>
        <p:spPr>
          <a:xfrm>
            <a:off x="5459652" y="5157192"/>
            <a:ext cx="1543374" cy="1512168"/>
          </a:xfrm>
          <a:prstGeom prst="ellipse">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UPDATE ORGANIZATION PROCEDURES</a:t>
            </a:r>
          </a:p>
        </p:txBody>
      </p:sp>
      <p:sp>
        <p:nvSpPr>
          <p:cNvPr id="13" name="Oval 12"/>
          <p:cNvSpPr/>
          <p:nvPr/>
        </p:nvSpPr>
        <p:spPr>
          <a:xfrm>
            <a:off x="3287688" y="3334561"/>
            <a:ext cx="1543374"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RELEASE PROJECT RESOURCES</a:t>
            </a:r>
          </a:p>
        </p:txBody>
      </p:sp>
      <p:cxnSp>
        <p:nvCxnSpPr>
          <p:cNvPr id="14" name="Straight Connector 13"/>
          <p:cNvCxnSpPr>
            <a:stCxn id="13" idx="6"/>
            <a:endCxn id="11" idx="2"/>
          </p:cNvCxnSpPr>
          <p:nvPr/>
        </p:nvCxnSpPr>
        <p:spPr>
          <a:xfrm flipV="1">
            <a:off x="4831062" y="4089295"/>
            <a:ext cx="628590" cy="135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11" idx="0"/>
            <a:endCxn id="3" idx="4"/>
          </p:cNvCxnSpPr>
          <p:nvPr/>
        </p:nvCxnSpPr>
        <p:spPr>
          <a:xfrm flipV="1">
            <a:off x="6231339" y="3021398"/>
            <a:ext cx="0" cy="3118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1" idx="6"/>
            <a:endCxn id="10" idx="2"/>
          </p:cNvCxnSpPr>
          <p:nvPr/>
        </p:nvCxnSpPr>
        <p:spPr>
          <a:xfrm>
            <a:off x="7003026" y="4089295"/>
            <a:ext cx="6285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2" idx="0"/>
            <a:endCxn id="11" idx="4"/>
          </p:cNvCxnSpPr>
          <p:nvPr/>
        </p:nvCxnSpPr>
        <p:spPr>
          <a:xfrm flipV="1">
            <a:off x="6231339" y="4845379"/>
            <a:ext cx="0" cy="31181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114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4D4211-AFFD-48DC-B58D-77CDBEF38C43}"/>
              </a:ext>
            </a:extLst>
          </p:cNvPr>
          <p:cNvSpPr>
            <a:spLocks noGrp="1"/>
          </p:cNvSpPr>
          <p:nvPr>
            <p:ph type="title"/>
          </p:nvPr>
        </p:nvSpPr>
        <p:spPr>
          <a:xfrm>
            <a:off x="623392" y="2924944"/>
            <a:ext cx="10364451" cy="1596177"/>
          </a:xfrm>
        </p:spPr>
        <p:txBody>
          <a:bodyPr>
            <a:normAutofit/>
          </a:bodyPr>
          <a:lstStyle/>
          <a:p>
            <a:r>
              <a:rPr lang="en-GB" sz="7200" dirty="0"/>
              <a:t>Thank You</a:t>
            </a:r>
          </a:p>
        </p:txBody>
      </p:sp>
    </p:spTree>
    <p:extLst>
      <p:ext uri="{BB962C8B-B14F-4D97-AF65-F5344CB8AC3E}">
        <p14:creationId xmlns:p14="http://schemas.microsoft.com/office/powerpoint/2010/main" val="2919354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645</TotalTime>
  <Words>225</Words>
  <Application>Microsoft Office PowerPoint</Application>
  <PresentationFormat>Widescreen</PresentationFormat>
  <Paragraphs>77</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Corbel</vt:lpstr>
      <vt:lpstr>Times New Roman</vt:lpstr>
      <vt:lpstr>Tw Cen MT</vt:lpstr>
      <vt:lpstr>Droplet</vt:lpstr>
      <vt:lpstr>Project 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Project Plan</dc:title>
  <dc:creator>Junior Richard (1605599)</dc:creator>
  <cp:lastModifiedBy>Junior Richard (1605599)</cp:lastModifiedBy>
  <cp:revision>76</cp:revision>
  <dcterms:created xsi:type="dcterms:W3CDTF">2017-12-12T15:54:52Z</dcterms:created>
  <dcterms:modified xsi:type="dcterms:W3CDTF">2018-01-05T14:18:09Z</dcterms:modified>
  <cp:contentStatus/>
</cp:coreProperties>
</file>