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748" y="-606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F9822A-D1C0-418E-AA4F-F8A0686360F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2E9315-4330-44B9-83E2-3B4F9B4FD73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778430-035A-40E5-B3BA-5A0FE6C620C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5B79C5-A6B9-4D37-8D2B-F6A4F59C2E5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11DF37-D55E-42AB-A04F-6CF4C48CE5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CCF0A4-C56D-4EC6-ADBE-7303FCEFCBE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DA477-326B-4CE6-86BA-6A5AF74F930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3A22E9-95E8-4F4B-8E29-92423B3B9A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C00EC0-5B63-4216-BF9E-26739C16697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C46C0-3303-4461-95AF-6E54898EA32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B32078-E464-4A0F-9A07-A68FD4863D0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58680F8-95F2-4A6C-9191-2E6634F9174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63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7.</a:t>
            </a: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tri mil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ffigurau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8678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Mae’r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amser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oriawr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12:36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yp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 Faint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gloch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hi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2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Dyblwch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>
                <a:solidFill>
                  <a:schemeClr val="accent2"/>
                </a:solidFill>
                <a:latin typeface="Comic Sans MS" pitchFamily="66" charset="0"/>
              </a:rPr>
              <a:t>s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ero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pwynt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pump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dirty="0" smtClean="0"/>
              <a:t>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Rydych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dyblu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rhif ac yn tynnu pedwar i ffwrdd.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ateb yw 14.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ba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rif wnaethoch chi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ddechrau?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milimetr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17cm?</a:t>
            </a: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Mae tri pen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costio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42c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gyfan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gwbl.Faint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fyddai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pump pen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costio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chant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a 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newid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nôl fyddech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ei gael 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£5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prynu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dwy gacen sy’n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costio 75c yr un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lluosrif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rhwng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50 a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60.</a:t>
            </a: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diwrnod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15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wythnos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 nifer o linellau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cymesuredd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sydd gan driongl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anghyfochrog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cant o 500?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tair ongl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linell syth.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dwy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ohonynt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20°a 75°.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 maint y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drydedd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ongl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darn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pum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ceiniog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£12.50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9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23009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1:06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yp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1.12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9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170mm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70p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680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£3.50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56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105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100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85°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25</a:t>
            </a: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245</Words>
  <Application>Microsoft Office PowerPoint</Application>
  <PresentationFormat>On-screen Show (4:3)</PresentationFormat>
  <Paragraphs>54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53</cp:revision>
  <dcterms:created xsi:type="dcterms:W3CDTF">2006-05-09T10:41:48Z</dcterms:created>
  <dcterms:modified xsi:type="dcterms:W3CDTF">2014-08-14T14:13:12Z</dcterms:modified>
</cp:coreProperties>
</file>