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International Business Communication – Japan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Daniel Valentin Ungureanu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Module: International Business Communication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Purpose: explore Japanese business communication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Apply intercultural theories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Highlight challenges and practical insights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Why Japan?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Global economic strength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Distinct communication culture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High-context interaction style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Theoretical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Hofstede’s dimensions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Jandt’s cultural perception ideas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Samovar’s context theories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Hofstede in Japan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High Power Distance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High Uncertainty Avoidance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Collectivism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Masculinity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High‑Context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Meaning drawn from environment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Indirect communication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Maintaining harmony as priority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Business Communication in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Consensus decision-making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Relationship‑first meetings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Important role of silence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Case Study: Nissan–Renault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Cultural styles required adjustment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Direct vs indirect expectations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Importance of patience and clarity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Negotiation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Conflict avoidance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Silence = reflection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Gradual refinement of proposals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Understanding indirect messages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Navigating hierarchy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Recognising subtle expectations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Trust = long‑term cooperation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Stable partnerships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Clear processes after alignment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Listen actively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Use respectful clarity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Watch non-verbal cues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Allow more time for decisions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14325A"/>
                </a:solidFill>
              </a:defRPr>
            </a:pPr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Hofstede Insights (Japan)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Samovar et al.</a:t>
            </a:r>
          </a:p>
          <a:p>
            <a:pPr>
              <a:defRPr sz="2200">
                <a:solidFill>
                  <a:srgbClr val="282828"/>
                </a:solidFill>
              </a:defRPr>
            </a:pPr>
            <a:r>
              <a:t>• Jandt – Intercultural Communication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126480"/>
            <a:ext cx="9144000" cy="182880"/>
          </a:xfrm>
          <a:prstGeom prst="rect">
            <a:avLst/>
          </a:prstGeom>
          <a:solidFill>
            <a:srgbClr val="B41E2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International Business Communication – Japan</vt:lpstr>
      <vt:lpstr>Overview</vt:lpstr>
      <vt:lpstr>Why Japan?</vt:lpstr>
      <vt:lpstr>Theoretical Frameworks</vt:lpstr>
      <vt:lpstr>Hofstede in Japan</vt:lpstr>
      <vt:lpstr>High‑Context Culture</vt:lpstr>
      <vt:lpstr>Business Communication in Practice</vt:lpstr>
      <vt:lpstr>Case Study: Nissan–Renault</vt:lpstr>
      <vt:lpstr>Negotiation Style</vt:lpstr>
      <vt:lpstr>Challenges</vt:lpstr>
      <vt:lpstr>Opportunities</vt:lpstr>
      <vt:lpstr>Recommendations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 – Japan</dc:title>
  <dc:subject/>
  <dc:creator/>
  <cp:keywords/>
  <dc:description>generated using python-pptx</dc:description>
  <cp:lastModifiedBy>Daniel Valentin Ungureanu (2125720)</cp:lastModifiedBy>
  <cp:revision>2</cp:revision>
  <dcterms:created xsi:type="dcterms:W3CDTF">2013-01-27T09:14:16Z</dcterms:created>
  <dcterms:modified xsi:type="dcterms:W3CDTF">2025-11-18T12:47:30Z</dcterms:modified>
  <cp:category/>
</cp:coreProperties>
</file>