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4"/>
  </p:sldMasterIdLst>
  <p:notesMasterIdLst>
    <p:notesMasterId r:id="rId23"/>
  </p:notesMasterIdLst>
  <p:sldIdLst>
    <p:sldId id="256" r:id="rId5"/>
    <p:sldId id="257" r:id="rId6"/>
    <p:sldId id="258" r:id="rId7"/>
    <p:sldId id="260" r:id="rId8"/>
    <p:sldId id="283" r:id="rId9"/>
    <p:sldId id="261" r:id="rId10"/>
    <p:sldId id="263" r:id="rId11"/>
    <p:sldId id="266" r:id="rId12"/>
    <p:sldId id="282" r:id="rId13"/>
    <p:sldId id="281" r:id="rId14"/>
    <p:sldId id="268" r:id="rId15"/>
    <p:sldId id="269" r:id="rId16"/>
    <p:sldId id="270" r:id="rId17"/>
    <p:sldId id="272" r:id="rId18"/>
    <p:sldId id="274" r:id="rId19"/>
    <p:sldId id="275" r:id="rId20"/>
    <p:sldId id="277" r:id="rId21"/>
    <p:sldId id="278" r:id="rId2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99"/>
    <a:srgbClr val="1320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23DF0B-AAA7-4C26-AC26-2793F9275CC8}" v="49" dt="2026-02-15T11:54:59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301" autoAdjust="0"/>
  </p:normalViewPr>
  <p:slideViewPr>
    <p:cSldViewPr snapToGrid="0" snapToObjects="1">
      <p:cViewPr varScale="1">
        <p:scale>
          <a:sx n="93" d="100"/>
          <a:sy n="93" d="100"/>
        </p:scale>
        <p:origin x="513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Jawad Naheem (2332327)" userId="99476540-69bb-4e62-a8dd-469d288e8f7f" providerId="ADAL" clId="{FC01F4D5-315A-43FE-BA37-1C4D97C635F3}"/>
    <pc:docChg chg="undo custSel addSld delSld modSld">
      <pc:chgData name="Mohammad Jawad Naheem (2332327)" userId="99476540-69bb-4e62-a8dd-469d288e8f7f" providerId="ADAL" clId="{FC01F4D5-315A-43FE-BA37-1C4D97C635F3}" dt="2026-02-15T11:56:44.634" v="1500" actId="26606"/>
      <pc:docMkLst>
        <pc:docMk/>
      </pc:docMkLst>
      <pc:sldChg chg="modSp mod">
        <pc:chgData name="Mohammad Jawad Naheem (2332327)" userId="99476540-69bb-4e62-a8dd-469d288e8f7f" providerId="ADAL" clId="{FC01F4D5-315A-43FE-BA37-1C4D97C635F3}" dt="2026-02-15T09:16:50.854" v="1" actId="20577"/>
        <pc:sldMkLst>
          <pc:docMk/>
          <pc:sldMk cId="0" sldId="257"/>
        </pc:sldMkLst>
        <pc:spChg chg="mod">
          <ac:chgData name="Mohammad Jawad Naheem (2332327)" userId="99476540-69bb-4e62-a8dd-469d288e8f7f" providerId="ADAL" clId="{FC01F4D5-315A-43FE-BA37-1C4D97C635F3}" dt="2026-02-15T09:16:50.854" v="1" actId="20577"/>
          <ac:spMkLst>
            <pc:docMk/>
            <pc:sldMk cId="0" sldId="257"/>
            <ac:spMk id="6" creationId="{00000000-0000-0000-0000-000000000000}"/>
          </ac:spMkLst>
        </pc:spChg>
      </pc:sldChg>
      <pc:sldChg chg="addSp modSp mod">
        <pc:chgData name="Mohammad Jawad Naheem (2332327)" userId="99476540-69bb-4e62-a8dd-469d288e8f7f" providerId="ADAL" clId="{FC01F4D5-315A-43FE-BA37-1C4D97C635F3}" dt="2026-02-15T10:53:02.321" v="1124" actId="207"/>
        <pc:sldMkLst>
          <pc:docMk/>
          <pc:sldMk cId="0" sldId="258"/>
        </pc:sldMkLst>
        <pc:spChg chg="mod">
          <ac:chgData name="Mohammad Jawad Naheem (2332327)" userId="99476540-69bb-4e62-a8dd-469d288e8f7f" providerId="ADAL" clId="{FC01F4D5-315A-43FE-BA37-1C4D97C635F3}" dt="2026-02-15T10:41:07.430" v="805" actId="14100"/>
          <ac:spMkLst>
            <pc:docMk/>
            <pc:sldMk cId="0" sldId="258"/>
            <ac:spMk id="2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0:47:41.864" v="867" actId="1076"/>
          <ac:spMkLst>
            <pc:docMk/>
            <pc:sldMk cId="0" sldId="258"/>
            <ac:spMk id="3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0:43:19.995" v="816" actId="14100"/>
          <ac:spMkLst>
            <pc:docMk/>
            <pc:sldMk cId="0" sldId="258"/>
            <ac:spMk id="4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0:43:26.182" v="817" actId="1076"/>
          <ac:spMkLst>
            <pc:docMk/>
            <pc:sldMk cId="0" sldId="258"/>
            <ac:spMk id="5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0:40:59.587" v="803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0:41:35.401" v="808" actId="1076"/>
          <ac:spMkLst>
            <pc:docMk/>
            <pc:sldMk cId="0" sldId="258"/>
            <ac:spMk id="7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0:42:09.400" v="809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0:42:57.417" v="813" actId="1076"/>
          <ac:spMkLst>
            <pc:docMk/>
            <pc:sldMk cId="0" sldId="258"/>
            <ac:spMk id="9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0:43:15.266" v="815" actId="1076"/>
          <ac:spMkLst>
            <pc:docMk/>
            <pc:sldMk cId="0" sldId="258"/>
            <ac:spMk id="10" creationId="{00000000-0000-0000-0000-000000000000}"/>
          </ac:spMkLst>
        </pc:spChg>
        <pc:spChg chg="add mod">
          <ac:chgData name="Mohammad Jawad Naheem (2332327)" userId="99476540-69bb-4e62-a8dd-469d288e8f7f" providerId="ADAL" clId="{FC01F4D5-315A-43FE-BA37-1C4D97C635F3}" dt="2026-02-15T10:44:44.859" v="861" actId="20577"/>
          <ac:spMkLst>
            <pc:docMk/>
            <pc:sldMk cId="0" sldId="258"/>
            <ac:spMk id="11" creationId="{BFB38F3A-D588-C5CA-8445-5DC68567E84F}"/>
          </ac:spMkLst>
        </pc:spChg>
        <pc:spChg chg="add mod">
          <ac:chgData name="Mohammad Jawad Naheem (2332327)" userId="99476540-69bb-4e62-a8dd-469d288e8f7f" providerId="ADAL" clId="{FC01F4D5-315A-43FE-BA37-1C4D97C635F3}" dt="2026-02-15T10:49:27.743" v="957" actId="113"/>
          <ac:spMkLst>
            <pc:docMk/>
            <pc:sldMk cId="0" sldId="258"/>
            <ac:spMk id="12" creationId="{708A64B2-6145-24A2-7BDA-A79E8803D028}"/>
          </ac:spMkLst>
        </pc:spChg>
        <pc:spChg chg="add mod">
          <ac:chgData name="Mohammad Jawad Naheem (2332327)" userId="99476540-69bb-4e62-a8dd-469d288e8f7f" providerId="ADAL" clId="{FC01F4D5-315A-43FE-BA37-1C4D97C635F3}" dt="2026-02-15T10:49:18.838" v="956" actId="2711"/>
          <ac:spMkLst>
            <pc:docMk/>
            <pc:sldMk cId="0" sldId="258"/>
            <ac:spMk id="13" creationId="{E9B6C784-9CD9-D174-FD23-DFF84BC90377}"/>
          </ac:spMkLst>
        </pc:spChg>
        <pc:spChg chg="add mod">
          <ac:chgData name="Mohammad Jawad Naheem (2332327)" userId="99476540-69bb-4e62-a8dd-469d288e8f7f" providerId="ADAL" clId="{FC01F4D5-315A-43FE-BA37-1C4D97C635F3}" dt="2026-02-15T10:49:43.124" v="960" actId="1076"/>
          <ac:spMkLst>
            <pc:docMk/>
            <pc:sldMk cId="0" sldId="258"/>
            <ac:spMk id="14" creationId="{C43F6296-658C-96F9-245E-D35DE51FA93B}"/>
          </ac:spMkLst>
        </pc:spChg>
        <pc:spChg chg="add mod">
          <ac:chgData name="Mohammad Jawad Naheem (2332327)" userId="99476540-69bb-4e62-a8dd-469d288e8f7f" providerId="ADAL" clId="{FC01F4D5-315A-43FE-BA37-1C4D97C635F3}" dt="2026-02-15T10:50:49.296" v="1086" actId="20577"/>
          <ac:spMkLst>
            <pc:docMk/>
            <pc:sldMk cId="0" sldId="258"/>
            <ac:spMk id="15" creationId="{1C5CE49C-CB4A-A8E2-917A-23E4968C9D0E}"/>
          </ac:spMkLst>
        </pc:spChg>
        <pc:spChg chg="add mod">
          <ac:chgData name="Mohammad Jawad Naheem (2332327)" userId="99476540-69bb-4e62-a8dd-469d288e8f7f" providerId="ADAL" clId="{FC01F4D5-315A-43FE-BA37-1C4D97C635F3}" dt="2026-02-15T10:53:02.321" v="1124" actId="207"/>
          <ac:spMkLst>
            <pc:docMk/>
            <pc:sldMk cId="0" sldId="258"/>
            <ac:spMk id="16" creationId="{95FFBB01-886C-AC3F-DE04-A20229CA9562}"/>
          </ac:spMkLst>
        </pc:spChg>
        <pc:spChg chg="add mod">
          <ac:chgData name="Mohammad Jawad Naheem (2332327)" userId="99476540-69bb-4e62-a8dd-469d288e8f7f" providerId="ADAL" clId="{FC01F4D5-315A-43FE-BA37-1C4D97C635F3}" dt="2026-02-15T10:51:55.653" v="1104"/>
          <ac:spMkLst>
            <pc:docMk/>
            <pc:sldMk cId="0" sldId="258"/>
            <ac:spMk id="17" creationId="{D6B97C93-5676-8629-B5C5-940E6DD769CA}"/>
          </ac:spMkLst>
        </pc:spChg>
        <pc:spChg chg="add mod">
          <ac:chgData name="Mohammad Jawad Naheem (2332327)" userId="99476540-69bb-4e62-a8dd-469d288e8f7f" providerId="ADAL" clId="{FC01F4D5-315A-43FE-BA37-1C4D97C635F3}" dt="2026-02-15T10:52:24.321" v="1107"/>
          <ac:spMkLst>
            <pc:docMk/>
            <pc:sldMk cId="0" sldId="258"/>
            <ac:spMk id="18" creationId="{57B15FA3-C885-6905-9407-C121034A01C3}"/>
          </ac:spMkLst>
        </pc:spChg>
      </pc:sldChg>
      <pc:sldChg chg="del">
        <pc:chgData name="Mohammad Jawad Naheem (2332327)" userId="99476540-69bb-4e62-a8dd-469d288e8f7f" providerId="ADAL" clId="{FC01F4D5-315A-43FE-BA37-1C4D97C635F3}" dt="2026-02-15T10:53:10.185" v="1125" actId="2696"/>
        <pc:sldMkLst>
          <pc:docMk/>
          <pc:sldMk cId="0" sldId="259"/>
        </pc:sldMkLst>
      </pc:sldChg>
      <pc:sldChg chg="modSp mod">
        <pc:chgData name="Mohammad Jawad Naheem (2332327)" userId="99476540-69bb-4e62-a8dd-469d288e8f7f" providerId="ADAL" clId="{FC01F4D5-315A-43FE-BA37-1C4D97C635F3}" dt="2026-02-15T11:29:30.741" v="1484" actId="20577"/>
        <pc:sldMkLst>
          <pc:docMk/>
          <pc:sldMk cId="0" sldId="260"/>
        </pc:sldMkLst>
        <pc:spChg chg="mod">
          <ac:chgData name="Mohammad Jawad Naheem (2332327)" userId="99476540-69bb-4e62-a8dd-469d288e8f7f" providerId="ADAL" clId="{FC01F4D5-315A-43FE-BA37-1C4D97C635F3}" dt="2026-02-15T11:29:30.741" v="1484" actId="20577"/>
          <ac:spMkLst>
            <pc:docMk/>
            <pc:sldMk cId="0" sldId="260"/>
            <ac:spMk id="3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1:09:10.769" v="1270" actId="20577"/>
          <ac:spMkLst>
            <pc:docMk/>
            <pc:sldMk cId="0" sldId="260"/>
            <ac:spMk id="5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1:29:25.810" v="1475" actId="20577"/>
          <ac:spMkLst>
            <pc:docMk/>
            <pc:sldMk cId="0" sldId="260"/>
            <ac:spMk id="15" creationId="{00000000-0000-0000-0000-000000000000}"/>
          </ac:spMkLst>
        </pc:spChg>
      </pc:sldChg>
      <pc:sldChg chg="modSp mod">
        <pc:chgData name="Mohammad Jawad Naheem (2332327)" userId="99476540-69bb-4e62-a8dd-469d288e8f7f" providerId="ADAL" clId="{FC01F4D5-315A-43FE-BA37-1C4D97C635F3}" dt="2026-02-15T09:25:13.581" v="9" actId="20577"/>
        <pc:sldMkLst>
          <pc:docMk/>
          <pc:sldMk cId="0" sldId="263"/>
        </pc:sldMkLst>
        <pc:spChg chg="mod">
          <ac:chgData name="Mohammad Jawad Naheem (2332327)" userId="99476540-69bb-4e62-a8dd-469d288e8f7f" providerId="ADAL" clId="{FC01F4D5-315A-43FE-BA37-1C4D97C635F3}" dt="2026-02-15T09:25:13.581" v="9" actId="20577"/>
          <ac:spMkLst>
            <pc:docMk/>
            <pc:sldMk cId="0" sldId="263"/>
            <ac:spMk id="20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24:55.865" v="6" actId="20577"/>
          <ac:spMkLst>
            <pc:docMk/>
            <pc:sldMk cId="0" sldId="263"/>
            <ac:spMk id="22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25:11.389" v="8" actId="20577"/>
          <ac:spMkLst>
            <pc:docMk/>
            <pc:sldMk cId="0" sldId="263"/>
            <ac:spMk id="26" creationId="{00000000-0000-0000-0000-000000000000}"/>
          </ac:spMkLst>
        </pc:spChg>
      </pc:sldChg>
      <pc:sldChg chg="modSp mod">
        <pc:chgData name="Mohammad Jawad Naheem (2332327)" userId="99476540-69bb-4e62-a8dd-469d288e8f7f" providerId="ADAL" clId="{FC01F4D5-315A-43FE-BA37-1C4D97C635F3}" dt="2026-02-15T10:31:23.491" v="799" actId="1076"/>
        <pc:sldMkLst>
          <pc:docMk/>
          <pc:sldMk cId="0" sldId="266"/>
        </pc:sldMkLst>
        <pc:spChg chg="mod">
          <ac:chgData name="Mohammad Jawad Naheem (2332327)" userId="99476540-69bb-4e62-a8dd-469d288e8f7f" providerId="ADAL" clId="{FC01F4D5-315A-43FE-BA37-1C4D97C635F3}" dt="2026-02-15T10:31:23.491" v="799" actId="1076"/>
          <ac:spMkLst>
            <pc:docMk/>
            <pc:sldMk cId="0" sldId="266"/>
            <ac:spMk id="6" creationId="{00000000-0000-0000-0000-000000000000}"/>
          </ac:spMkLst>
        </pc:spChg>
      </pc:sldChg>
      <pc:sldChg chg="modSp mod">
        <pc:chgData name="Mohammad Jawad Naheem (2332327)" userId="99476540-69bb-4e62-a8dd-469d288e8f7f" providerId="ADAL" clId="{FC01F4D5-315A-43FE-BA37-1C4D97C635F3}" dt="2026-02-15T09:31:16.404" v="40" actId="20577"/>
        <pc:sldMkLst>
          <pc:docMk/>
          <pc:sldMk cId="0" sldId="269"/>
        </pc:sldMkLst>
        <pc:spChg chg="mod">
          <ac:chgData name="Mohammad Jawad Naheem (2332327)" userId="99476540-69bb-4e62-a8dd-469d288e8f7f" providerId="ADAL" clId="{FC01F4D5-315A-43FE-BA37-1C4D97C635F3}" dt="2026-02-15T09:31:16.404" v="40" actId="20577"/>
          <ac:spMkLst>
            <pc:docMk/>
            <pc:sldMk cId="0" sldId="269"/>
            <ac:spMk id="7" creationId="{00000000-0000-0000-0000-000000000000}"/>
          </ac:spMkLst>
        </pc:spChg>
      </pc:sldChg>
      <pc:sldChg chg="addSp delSp modSp mod">
        <pc:chgData name="Mohammad Jawad Naheem (2332327)" userId="99476540-69bb-4e62-a8dd-469d288e8f7f" providerId="ADAL" clId="{FC01F4D5-315A-43FE-BA37-1C4D97C635F3}" dt="2026-02-15T09:39:05.598" v="92" actId="1076"/>
        <pc:sldMkLst>
          <pc:docMk/>
          <pc:sldMk cId="0" sldId="270"/>
        </pc:sldMkLst>
        <pc:spChg chg="mod">
          <ac:chgData name="Mohammad Jawad Naheem (2332327)" userId="99476540-69bb-4e62-a8dd-469d288e8f7f" providerId="ADAL" clId="{FC01F4D5-315A-43FE-BA37-1C4D97C635F3}" dt="2026-02-15T09:38:51.912" v="90" actId="1076"/>
          <ac:spMkLst>
            <pc:docMk/>
            <pc:sldMk cId="0" sldId="270"/>
            <ac:spMk id="5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38:26.303" v="87" actId="255"/>
          <ac:spMkLst>
            <pc:docMk/>
            <pc:sldMk cId="0" sldId="270"/>
            <ac:spMk id="6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38:21.723" v="79" actId="1076"/>
          <ac:spMkLst>
            <pc:docMk/>
            <pc:sldMk cId="0" sldId="270"/>
            <ac:spMk id="7" creationId="{00000000-0000-0000-0000-000000000000}"/>
          </ac:spMkLst>
        </pc:spChg>
        <pc:spChg chg="add del mod">
          <ac:chgData name="Mohammad Jawad Naheem (2332327)" userId="99476540-69bb-4e62-a8dd-469d288e8f7f" providerId="ADAL" clId="{FC01F4D5-315A-43FE-BA37-1C4D97C635F3}" dt="2026-02-15T09:38:23.202" v="82" actId="767"/>
          <ac:spMkLst>
            <pc:docMk/>
            <pc:sldMk cId="0" sldId="270"/>
            <ac:spMk id="11" creationId="{56D7E63E-2C40-BA74-7B1E-FA54052C6964}"/>
          </ac:spMkLst>
        </pc:spChg>
        <pc:spChg chg="mod">
          <ac:chgData name="Mohammad Jawad Naheem (2332327)" userId="99476540-69bb-4e62-a8dd-469d288e8f7f" providerId="ADAL" clId="{FC01F4D5-315A-43FE-BA37-1C4D97C635F3}" dt="2026-02-15T09:38:58.539" v="91" actId="1076"/>
          <ac:spMkLst>
            <pc:docMk/>
            <pc:sldMk cId="0" sldId="270"/>
            <ac:spMk id="17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39:05.598" v="92" actId="1076"/>
          <ac:spMkLst>
            <pc:docMk/>
            <pc:sldMk cId="0" sldId="270"/>
            <ac:spMk id="18" creationId="{00000000-0000-0000-0000-000000000000}"/>
          </ac:spMkLst>
        </pc:spChg>
      </pc:sldChg>
      <pc:sldChg chg="addSp modSp mod">
        <pc:chgData name="Mohammad Jawad Naheem (2332327)" userId="99476540-69bb-4e62-a8dd-469d288e8f7f" providerId="ADAL" clId="{FC01F4D5-315A-43FE-BA37-1C4D97C635F3}" dt="2026-02-15T10:04:16.795" v="783" actId="313"/>
        <pc:sldMkLst>
          <pc:docMk/>
          <pc:sldMk cId="0" sldId="272"/>
        </pc:sldMkLst>
        <pc:spChg chg="mod">
          <ac:chgData name="Mohammad Jawad Naheem (2332327)" userId="99476540-69bb-4e62-a8dd-469d288e8f7f" providerId="ADAL" clId="{FC01F4D5-315A-43FE-BA37-1C4D97C635F3}" dt="2026-02-15T09:44:19.964" v="122" actId="1076"/>
          <ac:spMkLst>
            <pc:docMk/>
            <pc:sldMk cId="0" sldId="272"/>
            <ac:spMk id="2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3:52.197" v="119" actId="1076"/>
          <ac:spMkLst>
            <pc:docMk/>
            <pc:sldMk cId="0" sldId="272"/>
            <ac:spMk id="3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4:37.053" v="124" actId="1076"/>
          <ac:spMkLst>
            <pc:docMk/>
            <pc:sldMk cId="0" sldId="272"/>
            <ac:spMk id="4" creationId="{00000000-0000-0000-0000-000000000000}"/>
          </ac:spMkLst>
        </pc:spChg>
        <pc:spChg chg="add mod">
          <ac:chgData name="Mohammad Jawad Naheem (2332327)" userId="99476540-69bb-4e62-a8dd-469d288e8f7f" providerId="ADAL" clId="{FC01F4D5-315A-43FE-BA37-1C4D97C635F3}" dt="2026-02-15T09:45:14.891" v="128" actId="1076"/>
          <ac:spMkLst>
            <pc:docMk/>
            <pc:sldMk cId="0" sldId="272"/>
            <ac:spMk id="5" creationId="{B7DF3D89-C363-2E08-AD19-473539BCA9E2}"/>
          </ac:spMkLst>
        </pc:spChg>
        <pc:spChg chg="mod">
          <ac:chgData name="Mohammad Jawad Naheem (2332327)" userId="99476540-69bb-4e62-a8dd-469d288e8f7f" providerId="ADAL" clId="{FC01F4D5-315A-43FE-BA37-1C4D97C635F3}" dt="2026-02-15T10:00:23.868" v="736" actId="1076"/>
          <ac:spMkLst>
            <pc:docMk/>
            <pc:sldMk cId="0" sldId="272"/>
            <ac:spMk id="6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4:51.479" v="126" actId="1076"/>
          <ac:spMkLst>
            <pc:docMk/>
            <pc:sldMk cId="0" sldId="272"/>
            <ac:spMk id="7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4:29.559" v="123" actId="1076"/>
          <ac:spMkLst>
            <pc:docMk/>
            <pc:sldMk cId="0" sldId="272"/>
            <ac:spMk id="8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3:58.892" v="120" actId="1076"/>
          <ac:spMkLst>
            <pc:docMk/>
            <pc:sldMk cId="0" sldId="272"/>
            <ac:spMk id="9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4:43.660" v="125" actId="1076"/>
          <ac:spMkLst>
            <pc:docMk/>
            <pc:sldMk cId="0" sldId="272"/>
            <ac:spMk id="10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8:56.364" v="163" actId="1076"/>
          <ac:spMkLst>
            <pc:docMk/>
            <pc:sldMk cId="0" sldId="272"/>
            <ac:spMk id="11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9:02.602" v="164" actId="1076"/>
          <ac:spMkLst>
            <pc:docMk/>
            <pc:sldMk cId="0" sldId="272"/>
            <ac:spMk id="12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9:09.749" v="165" actId="1076"/>
          <ac:spMkLst>
            <pc:docMk/>
            <pc:sldMk cId="0" sldId="272"/>
            <ac:spMk id="13" creationId="{00000000-0000-0000-0000-000000000000}"/>
          </ac:spMkLst>
        </pc:spChg>
        <pc:spChg chg="add mod">
          <ac:chgData name="Mohammad Jawad Naheem (2332327)" userId="99476540-69bb-4e62-a8dd-469d288e8f7f" providerId="ADAL" clId="{FC01F4D5-315A-43FE-BA37-1C4D97C635F3}" dt="2026-02-15T09:51:10.333" v="299" actId="20577"/>
          <ac:spMkLst>
            <pc:docMk/>
            <pc:sldMk cId="0" sldId="272"/>
            <ac:spMk id="14" creationId="{79AD6A0F-C7CD-5C14-3171-C936E2CB0371}"/>
          </ac:spMkLst>
        </pc:spChg>
        <pc:spChg chg="add mod">
          <ac:chgData name="Mohammad Jawad Naheem (2332327)" userId="99476540-69bb-4e62-a8dd-469d288e8f7f" providerId="ADAL" clId="{FC01F4D5-315A-43FE-BA37-1C4D97C635F3}" dt="2026-02-15T10:00:16.132" v="735" actId="1076"/>
          <ac:spMkLst>
            <pc:docMk/>
            <pc:sldMk cId="0" sldId="272"/>
            <ac:spMk id="15" creationId="{56929FDD-B2DD-E427-A119-81FB3FE58BE5}"/>
          </ac:spMkLst>
        </pc:spChg>
        <pc:spChg chg="add mod">
          <ac:chgData name="Mohammad Jawad Naheem (2332327)" userId="99476540-69bb-4e62-a8dd-469d288e8f7f" providerId="ADAL" clId="{FC01F4D5-315A-43FE-BA37-1C4D97C635F3}" dt="2026-02-15T09:53:39.621" v="436" actId="1076"/>
          <ac:spMkLst>
            <pc:docMk/>
            <pc:sldMk cId="0" sldId="272"/>
            <ac:spMk id="16" creationId="{097ED29C-0FD5-C36B-020F-B5DAFF564189}"/>
          </ac:spMkLst>
        </pc:spChg>
        <pc:spChg chg="add mod">
          <ac:chgData name="Mohammad Jawad Naheem (2332327)" userId="99476540-69bb-4e62-a8dd-469d288e8f7f" providerId="ADAL" clId="{FC01F4D5-315A-43FE-BA37-1C4D97C635F3}" dt="2026-02-15T09:54:17.541" v="440" actId="1076"/>
          <ac:spMkLst>
            <pc:docMk/>
            <pc:sldMk cId="0" sldId="272"/>
            <ac:spMk id="17" creationId="{96ED0B20-8D7B-E29B-8993-948F93CFD77B}"/>
          </ac:spMkLst>
        </pc:spChg>
        <pc:spChg chg="add mod">
          <ac:chgData name="Mohammad Jawad Naheem (2332327)" userId="99476540-69bb-4e62-a8dd-469d288e8f7f" providerId="ADAL" clId="{FC01F4D5-315A-43FE-BA37-1C4D97C635F3}" dt="2026-02-15T10:04:16.795" v="783" actId="313"/>
          <ac:spMkLst>
            <pc:docMk/>
            <pc:sldMk cId="0" sldId="272"/>
            <ac:spMk id="18" creationId="{4B895A2D-42F6-1110-C989-8487B2B6EABB}"/>
          </ac:spMkLst>
        </pc:spChg>
        <pc:spChg chg="add mod">
          <ac:chgData name="Mohammad Jawad Naheem (2332327)" userId="99476540-69bb-4e62-a8dd-469d288e8f7f" providerId="ADAL" clId="{FC01F4D5-315A-43FE-BA37-1C4D97C635F3}" dt="2026-02-15T09:54:21.408" v="441"/>
          <ac:spMkLst>
            <pc:docMk/>
            <pc:sldMk cId="0" sldId="272"/>
            <ac:spMk id="19" creationId="{C8F1364B-D898-8774-2D85-B72FEB3DC74A}"/>
          </ac:spMkLst>
        </pc:spChg>
        <pc:spChg chg="add mod">
          <ac:chgData name="Mohammad Jawad Naheem (2332327)" userId="99476540-69bb-4e62-a8dd-469d288e8f7f" providerId="ADAL" clId="{FC01F4D5-315A-43FE-BA37-1C4D97C635F3}" dt="2026-02-15T09:54:43.468" v="444" actId="1076"/>
          <ac:spMkLst>
            <pc:docMk/>
            <pc:sldMk cId="0" sldId="272"/>
            <ac:spMk id="20" creationId="{89B08487-99F1-62B9-E2DA-DB4D6337016C}"/>
          </ac:spMkLst>
        </pc:spChg>
        <pc:spChg chg="add mod">
          <ac:chgData name="Mohammad Jawad Naheem (2332327)" userId="99476540-69bb-4e62-a8dd-469d288e8f7f" providerId="ADAL" clId="{FC01F4D5-315A-43FE-BA37-1C4D97C635F3}" dt="2026-02-15T09:54:53.336" v="445"/>
          <ac:spMkLst>
            <pc:docMk/>
            <pc:sldMk cId="0" sldId="272"/>
            <ac:spMk id="21" creationId="{A2B4460B-3B4D-04F2-10E2-9D29E336771D}"/>
          </ac:spMkLst>
        </pc:spChg>
        <pc:spChg chg="add mod">
          <ac:chgData name="Mohammad Jawad Naheem (2332327)" userId="99476540-69bb-4e62-a8dd-469d288e8f7f" providerId="ADAL" clId="{FC01F4D5-315A-43FE-BA37-1C4D97C635F3}" dt="2026-02-15T10:03:59.343" v="782" actId="313"/>
          <ac:spMkLst>
            <pc:docMk/>
            <pc:sldMk cId="0" sldId="272"/>
            <ac:spMk id="22" creationId="{F0E1E3AF-F2FE-8AF3-A64B-24CC16844AB7}"/>
          </ac:spMkLst>
        </pc:spChg>
        <pc:spChg chg="add mod">
          <ac:chgData name="Mohammad Jawad Naheem (2332327)" userId="99476540-69bb-4e62-a8dd-469d288e8f7f" providerId="ADAL" clId="{FC01F4D5-315A-43FE-BA37-1C4D97C635F3}" dt="2026-02-15T09:59:24.496" v="732" actId="1076"/>
          <ac:spMkLst>
            <pc:docMk/>
            <pc:sldMk cId="0" sldId="272"/>
            <ac:spMk id="23" creationId="{8AC66561-7EAB-FB0B-CF7D-6D95B17B22C8}"/>
          </ac:spMkLst>
        </pc:spChg>
        <pc:spChg chg="add mod">
          <ac:chgData name="Mohammad Jawad Naheem (2332327)" userId="99476540-69bb-4e62-a8dd-469d288e8f7f" providerId="ADAL" clId="{FC01F4D5-315A-43FE-BA37-1C4D97C635F3}" dt="2026-02-15T10:00:50.040" v="780" actId="20577"/>
          <ac:spMkLst>
            <pc:docMk/>
            <pc:sldMk cId="0" sldId="272"/>
            <ac:spMk id="24" creationId="{CE3B5059-EA0B-7621-3C80-48ACCCB2ED6D}"/>
          </ac:spMkLst>
        </pc:spChg>
      </pc:sldChg>
      <pc:sldChg chg="del">
        <pc:chgData name="Mohammad Jawad Naheem (2332327)" userId="99476540-69bb-4e62-a8dd-469d288e8f7f" providerId="ADAL" clId="{FC01F4D5-315A-43FE-BA37-1C4D97C635F3}" dt="2026-02-15T10:01:16.761" v="781" actId="2696"/>
        <pc:sldMkLst>
          <pc:docMk/>
          <pc:sldMk cId="0" sldId="273"/>
        </pc:sldMkLst>
      </pc:sldChg>
      <pc:sldChg chg="modSp mod">
        <pc:chgData name="Mohammad Jawad Naheem (2332327)" userId="99476540-69bb-4e62-a8dd-469d288e8f7f" providerId="ADAL" clId="{FC01F4D5-315A-43FE-BA37-1C4D97C635F3}" dt="2026-02-15T10:05:22.448" v="784" actId="14100"/>
        <pc:sldMkLst>
          <pc:docMk/>
          <pc:sldMk cId="0" sldId="275"/>
        </pc:sldMkLst>
        <pc:spChg chg="mod">
          <ac:chgData name="Mohammad Jawad Naheem (2332327)" userId="99476540-69bb-4e62-a8dd-469d288e8f7f" providerId="ADAL" clId="{FC01F4D5-315A-43FE-BA37-1C4D97C635F3}" dt="2026-02-15T10:05:22.448" v="784" actId="14100"/>
          <ac:spMkLst>
            <pc:docMk/>
            <pc:sldMk cId="0" sldId="275"/>
            <ac:spMk id="18" creationId="{00000000-0000-0000-0000-000000000000}"/>
          </ac:spMkLst>
        </pc:spChg>
      </pc:sldChg>
      <pc:sldChg chg="modSp mod">
        <pc:chgData name="Mohammad Jawad Naheem (2332327)" userId="99476540-69bb-4e62-a8dd-469d288e8f7f" providerId="ADAL" clId="{FC01F4D5-315A-43FE-BA37-1C4D97C635F3}" dt="2026-02-15T10:10:35.697" v="786" actId="113"/>
        <pc:sldMkLst>
          <pc:docMk/>
          <pc:sldMk cId="0" sldId="277"/>
        </pc:sldMkLst>
        <pc:spChg chg="mod">
          <ac:chgData name="Mohammad Jawad Naheem (2332327)" userId="99476540-69bb-4e62-a8dd-469d288e8f7f" providerId="ADAL" clId="{FC01F4D5-315A-43FE-BA37-1C4D97C635F3}" dt="2026-02-15T10:10:35.697" v="786" actId="113"/>
          <ac:spMkLst>
            <pc:docMk/>
            <pc:sldMk cId="0" sldId="277"/>
            <ac:spMk id="12" creationId="{00000000-0000-0000-0000-000000000000}"/>
          </ac:spMkLst>
        </pc:spChg>
      </pc:sldChg>
      <pc:sldChg chg="addSp delSp modSp mod setBg">
        <pc:chgData name="Mohammad Jawad Naheem (2332327)" userId="99476540-69bb-4e62-a8dd-469d288e8f7f" providerId="ADAL" clId="{FC01F4D5-315A-43FE-BA37-1C4D97C635F3}" dt="2026-02-15T11:56:44.634" v="1500" actId="26606"/>
        <pc:sldMkLst>
          <pc:docMk/>
          <pc:sldMk cId="0" sldId="281"/>
        </pc:sldMkLst>
        <pc:spChg chg="mod">
          <ac:chgData name="Mohammad Jawad Naheem (2332327)" userId="99476540-69bb-4e62-a8dd-469d288e8f7f" providerId="ADAL" clId="{FC01F4D5-315A-43FE-BA37-1C4D97C635F3}" dt="2026-02-15T11:56:44.634" v="1500" actId="26606"/>
          <ac:spMkLst>
            <pc:docMk/>
            <pc:sldMk cId="0" sldId="281"/>
            <ac:spMk id="2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1:56:44.634" v="1500" actId="26606"/>
          <ac:spMkLst>
            <pc:docMk/>
            <pc:sldMk cId="0" sldId="281"/>
            <ac:spMk id="3" creationId="{00000000-0000-0000-0000-000000000000}"/>
          </ac:spMkLst>
        </pc:spChg>
        <pc:spChg chg="add del">
          <ac:chgData name="Mohammad Jawad Naheem (2332327)" userId="99476540-69bb-4e62-a8dd-469d288e8f7f" providerId="ADAL" clId="{FC01F4D5-315A-43FE-BA37-1C4D97C635F3}" dt="2026-02-15T11:55:25.582" v="1488" actId="26606"/>
          <ac:spMkLst>
            <pc:docMk/>
            <pc:sldMk cId="0" sldId="281"/>
            <ac:spMk id="10" creationId="{9DA15B1D-0133-4CB3-B7CC-61FA728745D1}"/>
          </ac:spMkLst>
        </pc:spChg>
        <pc:spChg chg="add del">
          <ac:chgData name="Mohammad Jawad Naheem (2332327)" userId="99476540-69bb-4e62-a8dd-469d288e8f7f" providerId="ADAL" clId="{FC01F4D5-315A-43FE-BA37-1C4D97C635F3}" dt="2026-02-15T11:55:25.582" v="1488" actId="26606"/>
          <ac:spMkLst>
            <pc:docMk/>
            <pc:sldMk cId="0" sldId="281"/>
            <ac:spMk id="14" creationId="{B5BA9375-863F-4B24-9083-14FE819F8E05}"/>
          </ac:spMkLst>
        </pc:spChg>
        <pc:spChg chg="add del">
          <ac:chgData name="Mohammad Jawad Naheem (2332327)" userId="99476540-69bb-4e62-a8dd-469d288e8f7f" providerId="ADAL" clId="{FC01F4D5-315A-43FE-BA37-1C4D97C635F3}" dt="2026-02-15T11:55:36.640" v="1490" actId="26606"/>
          <ac:spMkLst>
            <pc:docMk/>
            <pc:sldMk cId="0" sldId="281"/>
            <ac:spMk id="16" creationId="{8D25211A-4CA0-4B53-82BB-1EE7C7F3C725}"/>
          </ac:spMkLst>
        </pc:spChg>
        <pc:spChg chg="add del">
          <ac:chgData name="Mohammad Jawad Naheem (2332327)" userId="99476540-69bb-4e62-a8dd-469d288e8f7f" providerId="ADAL" clId="{FC01F4D5-315A-43FE-BA37-1C4D97C635F3}" dt="2026-02-15T11:56:44.634" v="1500" actId="26606"/>
          <ac:spMkLst>
            <pc:docMk/>
            <pc:sldMk cId="0" sldId="281"/>
            <ac:spMk id="18" creationId="{9DA15B1D-0133-4CB3-B7CC-61FA728745D1}"/>
          </ac:spMkLst>
        </pc:spChg>
        <pc:spChg chg="add del">
          <ac:chgData name="Mohammad Jawad Naheem (2332327)" userId="99476540-69bb-4e62-a8dd-469d288e8f7f" providerId="ADAL" clId="{FC01F4D5-315A-43FE-BA37-1C4D97C635F3}" dt="2026-02-15T11:56:44.634" v="1500" actId="26606"/>
          <ac:spMkLst>
            <pc:docMk/>
            <pc:sldMk cId="0" sldId="281"/>
            <ac:spMk id="20" creationId="{B5BA9375-863F-4B24-9083-14FE819F8E05}"/>
          </ac:spMkLst>
        </pc:spChg>
        <pc:spChg chg="add">
          <ac:chgData name="Mohammad Jawad Naheem (2332327)" userId="99476540-69bb-4e62-a8dd-469d288e8f7f" providerId="ADAL" clId="{FC01F4D5-315A-43FE-BA37-1C4D97C635F3}" dt="2026-02-15T11:56:44.634" v="1500" actId="26606"/>
          <ac:spMkLst>
            <pc:docMk/>
            <pc:sldMk cId="0" sldId="281"/>
            <ac:spMk id="25" creationId="{1EA5387D-64D8-4D6C-B109-FF4E81DF609A}"/>
          </ac:spMkLst>
        </pc:spChg>
        <pc:picChg chg="add mod ord">
          <ac:chgData name="Mohammad Jawad Naheem (2332327)" userId="99476540-69bb-4e62-a8dd-469d288e8f7f" providerId="ADAL" clId="{FC01F4D5-315A-43FE-BA37-1C4D97C635F3}" dt="2026-02-15T11:56:44.634" v="1500" actId="26606"/>
          <ac:picMkLst>
            <pc:docMk/>
            <pc:sldMk cId="0" sldId="281"/>
            <ac:picMk id="5" creationId="{6CE69040-9AD8-8ADC-0808-BB6D77E1A90C}"/>
          </ac:picMkLst>
        </pc:picChg>
        <pc:picChg chg="add del">
          <ac:chgData name="Mohammad Jawad Naheem (2332327)" userId="99476540-69bb-4e62-a8dd-469d288e8f7f" providerId="ADAL" clId="{FC01F4D5-315A-43FE-BA37-1C4D97C635F3}" dt="2026-02-15T11:55:25.582" v="1488" actId="26606"/>
          <ac:picMkLst>
            <pc:docMk/>
            <pc:sldMk cId="0" sldId="281"/>
            <ac:picMk id="12" creationId="{3EF2F61C-287D-47BC-878F-C876F74FFDD2}"/>
          </ac:picMkLst>
        </pc:picChg>
        <pc:picChg chg="add del">
          <ac:chgData name="Mohammad Jawad Naheem (2332327)" userId="99476540-69bb-4e62-a8dd-469d288e8f7f" providerId="ADAL" clId="{FC01F4D5-315A-43FE-BA37-1C4D97C635F3}" dt="2026-02-15T11:56:44.634" v="1500" actId="26606"/>
          <ac:picMkLst>
            <pc:docMk/>
            <pc:sldMk cId="0" sldId="281"/>
            <ac:picMk id="19" creationId="{3EF2F61C-287D-47BC-878F-C876F74FFDD2}"/>
          </ac:picMkLst>
        </pc:picChg>
        <pc:picChg chg="add">
          <ac:chgData name="Mohammad Jawad Naheem (2332327)" userId="99476540-69bb-4e62-a8dd-469d288e8f7f" providerId="ADAL" clId="{FC01F4D5-315A-43FE-BA37-1C4D97C635F3}" dt="2026-02-15T11:56:44.634" v="1500" actId="26606"/>
          <ac:picMkLst>
            <pc:docMk/>
            <pc:sldMk cId="0" sldId="281"/>
            <ac:picMk id="27" creationId="{6319FFD2-07B5-4029-BFB3-26FCFCC2F1B8}"/>
          </ac:picMkLst>
        </pc:picChg>
      </pc:sldChg>
      <pc:sldChg chg="addSp delSp modSp mod setBg setClrOvrMap">
        <pc:chgData name="Mohammad Jawad Naheem (2332327)" userId="99476540-69bb-4e62-a8dd-469d288e8f7f" providerId="ADAL" clId="{FC01F4D5-315A-43FE-BA37-1C4D97C635F3}" dt="2026-02-15T11:56:36.530" v="1499" actId="26606"/>
        <pc:sldMkLst>
          <pc:docMk/>
          <pc:sldMk cId="0" sldId="282"/>
        </pc:sldMkLst>
        <pc:spChg chg="mod">
          <ac:chgData name="Mohammad Jawad Naheem (2332327)" userId="99476540-69bb-4e62-a8dd-469d288e8f7f" providerId="ADAL" clId="{FC01F4D5-315A-43FE-BA37-1C4D97C635F3}" dt="2026-02-15T11:56:36.530" v="1499" actId="26606"/>
          <ac:spMkLst>
            <pc:docMk/>
            <pc:sldMk cId="0" sldId="282"/>
            <ac:spMk id="2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11:56:36.530" v="1499" actId="26606"/>
          <ac:spMkLst>
            <pc:docMk/>
            <pc:sldMk cId="0" sldId="282"/>
            <ac:spMk id="3" creationId="{00000000-0000-0000-0000-000000000000}"/>
          </ac:spMkLst>
        </pc:spChg>
        <pc:spChg chg="add del">
          <ac:chgData name="Mohammad Jawad Naheem (2332327)" userId="99476540-69bb-4e62-a8dd-469d288e8f7f" providerId="ADAL" clId="{FC01F4D5-315A-43FE-BA37-1C4D97C635F3}" dt="2026-02-15T11:56:24.789" v="1494" actId="26606"/>
          <ac:spMkLst>
            <pc:docMk/>
            <pc:sldMk cId="0" sldId="282"/>
            <ac:spMk id="12" creationId="{1EA5387D-64D8-4D6C-B109-FF4E81DF609A}"/>
          </ac:spMkLst>
        </pc:spChg>
        <pc:spChg chg="add del">
          <ac:chgData name="Mohammad Jawad Naheem (2332327)" userId="99476540-69bb-4e62-a8dd-469d288e8f7f" providerId="ADAL" clId="{FC01F4D5-315A-43FE-BA37-1C4D97C635F3}" dt="2026-02-15T11:56:31.723" v="1496" actId="26606"/>
          <ac:spMkLst>
            <pc:docMk/>
            <pc:sldMk cId="0" sldId="282"/>
            <ac:spMk id="15" creationId="{1EA5387D-64D8-4D6C-B109-FF4E81DF609A}"/>
          </ac:spMkLst>
        </pc:spChg>
        <pc:spChg chg="add del">
          <ac:chgData name="Mohammad Jawad Naheem (2332327)" userId="99476540-69bb-4e62-a8dd-469d288e8f7f" providerId="ADAL" clId="{FC01F4D5-315A-43FE-BA37-1C4D97C635F3}" dt="2026-02-15T11:56:36.169" v="1498" actId="26606"/>
          <ac:spMkLst>
            <pc:docMk/>
            <pc:sldMk cId="0" sldId="282"/>
            <ac:spMk id="16" creationId="{E6C57836-126B-4938-8C7A-3C3BCB59D383}"/>
          </ac:spMkLst>
        </pc:spChg>
        <pc:spChg chg="add del">
          <ac:chgData name="Mohammad Jawad Naheem (2332327)" userId="99476540-69bb-4e62-a8dd-469d288e8f7f" providerId="ADAL" clId="{FC01F4D5-315A-43FE-BA37-1C4D97C635F3}" dt="2026-02-15T11:56:36.169" v="1498" actId="26606"/>
          <ac:spMkLst>
            <pc:docMk/>
            <pc:sldMk cId="0" sldId="282"/>
            <ac:spMk id="17" creationId="{03FFF8D3-2EF3-4286-935A-D01BE3C85333}"/>
          </ac:spMkLst>
        </pc:spChg>
        <pc:spChg chg="add">
          <ac:chgData name="Mohammad Jawad Naheem (2332327)" userId="99476540-69bb-4e62-a8dd-469d288e8f7f" providerId="ADAL" clId="{FC01F4D5-315A-43FE-BA37-1C4D97C635F3}" dt="2026-02-15T11:56:36.530" v="1499" actId="26606"/>
          <ac:spMkLst>
            <pc:docMk/>
            <pc:sldMk cId="0" sldId="282"/>
            <ac:spMk id="20" creationId="{1EA5387D-64D8-4D6C-B109-FF4E81DF609A}"/>
          </ac:spMkLst>
        </pc:spChg>
        <pc:picChg chg="add del mod">
          <ac:chgData name="Mohammad Jawad Naheem (2332327)" userId="99476540-69bb-4e62-a8dd-469d288e8f7f" providerId="ADAL" clId="{FC01F4D5-315A-43FE-BA37-1C4D97C635F3}" dt="2026-02-15T11:56:08.446" v="1492" actId="21"/>
          <ac:picMkLst>
            <pc:docMk/>
            <pc:sldMk cId="0" sldId="282"/>
            <ac:picMk id="5" creationId="{BE45D979-2416-D759-6B25-B16349D75890}"/>
          </ac:picMkLst>
        </pc:picChg>
        <pc:picChg chg="add mod ord">
          <ac:chgData name="Mohammad Jawad Naheem (2332327)" userId="99476540-69bb-4e62-a8dd-469d288e8f7f" providerId="ADAL" clId="{FC01F4D5-315A-43FE-BA37-1C4D97C635F3}" dt="2026-02-15T11:56:36.530" v="1499" actId="26606"/>
          <ac:picMkLst>
            <pc:docMk/>
            <pc:sldMk cId="0" sldId="282"/>
            <ac:picMk id="7" creationId="{3EB8205C-280F-1AE7-43F4-39C82C46BBC5}"/>
          </ac:picMkLst>
        </pc:picChg>
        <pc:picChg chg="add del">
          <ac:chgData name="Mohammad Jawad Naheem (2332327)" userId="99476540-69bb-4e62-a8dd-469d288e8f7f" providerId="ADAL" clId="{FC01F4D5-315A-43FE-BA37-1C4D97C635F3}" dt="2026-02-15T11:56:31.723" v="1496" actId="26606"/>
          <ac:picMkLst>
            <pc:docMk/>
            <pc:sldMk cId="0" sldId="282"/>
            <ac:picMk id="14" creationId="{6319FFD2-07B5-4029-BFB3-26FCFCC2F1B8}"/>
          </ac:picMkLst>
        </pc:picChg>
        <pc:picChg chg="add del">
          <ac:chgData name="Mohammad Jawad Naheem (2332327)" userId="99476540-69bb-4e62-a8dd-469d288e8f7f" providerId="ADAL" clId="{FC01F4D5-315A-43FE-BA37-1C4D97C635F3}" dt="2026-02-15T11:56:36.169" v="1498" actId="26606"/>
          <ac:picMkLst>
            <pc:docMk/>
            <pc:sldMk cId="0" sldId="282"/>
            <ac:picMk id="18" creationId="{CD8CCB43-545E-4064-8BB8-5C492D0F5F57}"/>
          </ac:picMkLst>
        </pc:picChg>
        <pc:picChg chg="add">
          <ac:chgData name="Mohammad Jawad Naheem (2332327)" userId="99476540-69bb-4e62-a8dd-469d288e8f7f" providerId="ADAL" clId="{FC01F4D5-315A-43FE-BA37-1C4D97C635F3}" dt="2026-02-15T11:56:36.530" v="1499" actId="26606"/>
          <ac:picMkLst>
            <pc:docMk/>
            <pc:sldMk cId="0" sldId="282"/>
            <ac:picMk id="21" creationId="{6319FFD2-07B5-4029-BFB3-26FCFCC2F1B8}"/>
          </ac:picMkLst>
        </pc:picChg>
      </pc:sldChg>
      <pc:sldChg chg="addSp delSp modSp new mod">
        <pc:chgData name="Mohammad Jawad Naheem (2332327)" userId="99476540-69bb-4e62-a8dd-469d288e8f7f" providerId="ADAL" clId="{FC01F4D5-315A-43FE-BA37-1C4D97C635F3}" dt="2026-02-15T11:51:23.711" v="1485" actId="20577"/>
        <pc:sldMkLst>
          <pc:docMk/>
          <pc:sldMk cId="3987893081" sldId="283"/>
        </pc:sldMkLst>
        <pc:spChg chg="add mod">
          <ac:chgData name="Mohammad Jawad Naheem (2332327)" userId="99476540-69bb-4e62-a8dd-469d288e8f7f" providerId="ADAL" clId="{FC01F4D5-315A-43FE-BA37-1C4D97C635F3}" dt="2026-02-15T11:04:12.642" v="1180" actId="20577"/>
          <ac:spMkLst>
            <pc:docMk/>
            <pc:sldMk cId="3987893081" sldId="283"/>
            <ac:spMk id="2" creationId="{5E5EDEAB-526C-E05A-3B7E-218F2C414E00}"/>
          </ac:spMkLst>
        </pc:spChg>
        <pc:spChg chg="add mod">
          <ac:chgData name="Mohammad Jawad Naheem (2332327)" userId="99476540-69bb-4e62-a8dd-469d288e8f7f" providerId="ADAL" clId="{FC01F4D5-315A-43FE-BA37-1C4D97C635F3}" dt="2026-02-15T11:09:45.154" v="1272" actId="14100"/>
          <ac:spMkLst>
            <pc:docMk/>
            <pc:sldMk cId="3987893081" sldId="283"/>
            <ac:spMk id="3" creationId="{80FD4F52-1B00-FCB3-64AC-19F819E0D541}"/>
          </ac:spMkLst>
        </pc:spChg>
        <pc:spChg chg="add mod">
          <ac:chgData name="Mohammad Jawad Naheem (2332327)" userId="99476540-69bb-4e62-a8dd-469d288e8f7f" providerId="ADAL" clId="{FC01F4D5-315A-43FE-BA37-1C4D97C635F3}" dt="2026-02-15T11:51:23.711" v="1485" actId="20577"/>
          <ac:spMkLst>
            <pc:docMk/>
            <pc:sldMk cId="3987893081" sldId="283"/>
            <ac:spMk id="4" creationId="{BAC70C4A-9948-001F-FF35-629477CA58E7}"/>
          </ac:spMkLst>
        </pc:spChg>
        <pc:spChg chg="add mod">
          <ac:chgData name="Mohammad Jawad Naheem (2332327)" userId="99476540-69bb-4e62-a8dd-469d288e8f7f" providerId="ADAL" clId="{FC01F4D5-315A-43FE-BA37-1C4D97C635F3}" dt="2026-02-15T11:20:06.931" v="1327" actId="14100"/>
          <ac:spMkLst>
            <pc:docMk/>
            <pc:sldMk cId="3987893081" sldId="283"/>
            <ac:spMk id="5" creationId="{779FC4F3-19F4-AEE2-12FB-080A9BFFB44D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9" creationId="{1E78EEBB-7540-8420-0199-E9067D6BB17E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10" creationId="{042097C1-E9ED-8E9E-ADE4-1B006BEAC874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11" creationId="{995A5234-5FAC-F801-B9B4-04B8B6702A6B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12" creationId="{C5B2A621-ACDD-6DC0-5234-B0217851B796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13" creationId="{9C81A028-8DE2-EB8D-FB18-E4CC310B6EE6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14" creationId="{5FBBE8F0-D99B-236A-C088-4D3A709B38BC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16" creationId="{DB358F45-5C7E-BB6F-B430-98ACA1B82764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18" creationId="{7B2AD4CA-E95E-FBFF-859B-A442D0B043BB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19" creationId="{068A4276-45F6-4EE3-C4C0-ABC8E7851025}"/>
          </ac:spMkLst>
        </pc:spChg>
        <pc:spChg chg="mod">
          <ac:chgData name="Mohammad Jawad Naheem (2332327)" userId="99476540-69bb-4e62-a8dd-469d288e8f7f" providerId="ADAL" clId="{FC01F4D5-315A-43FE-BA37-1C4D97C635F3}" dt="2026-02-15T11:18:34.719" v="1311" actId="27803"/>
          <ac:spMkLst>
            <pc:docMk/>
            <pc:sldMk cId="3987893081" sldId="283"/>
            <ac:spMk id="20" creationId="{0C03BF95-51CC-29AE-B618-D62C635EB330}"/>
          </ac:spMkLst>
        </pc:spChg>
        <pc:spChg chg="add mod">
          <ac:chgData name="Mohammad Jawad Naheem (2332327)" userId="99476540-69bb-4e62-a8dd-469d288e8f7f" providerId="ADAL" clId="{FC01F4D5-315A-43FE-BA37-1C4D97C635F3}" dt="2026-02-15T11:21:35.299" v="1361" actId="2711"/>
          <ac:spMkLst>
            <pc:docMk/>
            <pc:sldMk cId="3987893081" sldId="283"/>
            <ac:spMk id="23" creationId="{7D1E547B-1873-C54D-98EA-8EA003F7FE8E}"/>
          </ac:spMkLst>
        </pc:spChg>
        <pc:spChg chg="add mod">
          <ac:chgData name="Mohammad Jawad Naheem (2332327)" userId="99476540-69bb-4e62-a8dd-469d288e8f7f" providerId="ADAL" clId="{FC01F4D5-315A-43FE-BA37-1C4D97C635F3}" dt="2026-02-15T11:24:26.187" v="1417" actId="20577"/>
          <ac:spMkLst>
            <pc:docMk/>
            <pc:sldMk cId="3987893081" sldId="283"/>
            <ac:spMk id="26" creationId="{0447B113-6390-08D1-B1CB-04305A20765A}"/>
          </ac:spMkLst>
        </pc:spChg>
        <pc:spChg chg="add mod">
          <ac:chgData name="Mohammad Jawad Naheem (2332327)" userId="99476540-69bb-4e62-a8dd-469d288e8f7f" providerId="ADAL" clId="{FC01F4D5-315A-43FE-BA37-1C4D97C635F3}" dt="2026-02-15T11:27:35.987" v="1459" actId="20577"/>
          <ac:spMkLst>
            <pc:docMk/>
            <pc:sldMk cId="3987893081" sldId="283"/>
            <ac:spMk id="29" creationId="{EB44A231-AA3E-B87C-7E86-FB9B442F1695}"/>
          </ac:spMkLst>
        </pc:spChg>
        <pc:picChg chg="add mod">
          <ac:chgData name="Mohammad Jawad Naheem (2332327)" userId="99476540-69bb-4e62-a8dd-469d288e8f7f" providerId="ADAL" clId="{FC01F4D5-315A-43FE-BA37-1C4D97C635F3}" dt="2026-02-15T11:19:05.235" v="1322" actId="1076"/>
          <ac:picMkLst>
            <pc:docMk/>
            <pc:sldMk cId="3987893081" sldId="283"/>
            <ac:picMk id="7" creationId="{4B15CCA7-C335-FEC2-B65B-608D663A823F}"/>
          </ac:picMkLst>
        </pc:picChg>
        <pc:picChg chg="add mod">
          <ac:chgData name="Mohammad Jawad Naheem (2332327)" userId="99476540-69bb-4e62-a8dd-469d288e8f7f" providerId="ADAL" clId="{FC01F4D5-315A-43FE-BA37-1C4D97C635F3}" dt="2026-02-15T11:21:17.060" v="1352" actId="1076"/>
          <ac:picMkLst>
            <pc:docMk/>
            <pc:sldMk cId="3987893081" sldId="283"/>
            <ac:picMk id="25" creationId="{C325D940-944B-B41F-F1B9-96861AB01CFF}"/>
          </ac:picMkLst>
        </pc:picChg>
        <pc:picChg chg="add mod">
          <ac:chgData name="Mohammad Jawad Naheem (2332327)" userId="99476540-69bb-4e62-a8dd-469d288e8f7f" providerId="ADAL" clId="{FC01F4D5-315A-43FE-BA37-1C4D97C635F3}" dt="2026-02-15T11:24:21.756" v="1415" actId="1076"/>
          <ac:picMkLst>
            <pc:docMk/>
            <pc:sldMk cId="3987893081" sldId="283"/>
            <ac:picMk id="28" creationId="{7C9F741C-846C-9AA6-A3B9-61F9AD0EC80C}"/>
          </ac:picMkLst>
        </pc:picChg>
        <pc:picChg chg="add mod">
          <ac:chgData name="Mohammad Jawad Naheem (2332327)" userId="99476540-69bb-4e62-a8dd-469d288e8f7f" providerId="ADAL" clId="{FC01F4D5-315A-43FE-BA37-1C4D97C635F3}" dt="2026-02-15T11:27:32.272" v="1458" actId="1076"/>
          <ac:picMkLst>
            <pc:docMk/>
            <pc:sldMk cId="3987893081" sldId="283"/>
            <ac:picMk id="31" creationId="{D6E4BE45-DB52-3032-F8DC-9E2247B498E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63784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700" y="1352554"/>
            <a:ext cx="7086600" cy="1368822"/>
          </a:xfrm>
        </p:spPr>
        <p:txBody>
          <a:bodyPr anchor="b">
            <a:normAutofit/>
          </a:bodyPr>
          <a:lstStyle>
            <a:lvl1pPr algn="l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2724151"/>
            <a:ext cx="7086600" cy="514350"/>
          </a:xfrm>
        </p:spPr>
        <p:txBody>
          <a:bodyPr>
            <a:normAutofit/>
          </a:bodyPr>
          <a:lstStyle>
            <a:lvl1pPr marL="0" indent="0" algn="l"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1" y="3235746"/>
            <a:ext cx="2183130" cy="28098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28700" y="3242884"/>
            <a:ext cx="4800600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073150"/>
            <a:ext cx="2057400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65578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19125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565150"/>
            <a:ext cx="8115299" cy="2101451"/>
          </a:xfrm>
        </p:spPr>
        <p:txBody>
          <a:bodyPr anchor="b">
            <a:normAutofit/>
          </a:bodyPr>
          <a:lstStyle>
            <a:lvl1pPr algn="r"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350" y="2731294"/>
            <a:ext cx="7867650" cy="716756"/>
          </a:xfrm>
        </p:spPr>
        <p:txBody>
          <a:bodyPr>
            <a:normAutofit/>
          </a:bodyPr>
          <a:lstStyle>
            <a:lvl1pPr marL="0" indent="0" algn="r">
              <a:buNone/>
              <a:defRPr sz="165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0839" y="285750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4350" y="285751"/>
            <a:ext cx="5243619" cy="27304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58857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0" y="1645920"/>
            <a:ext cx="4000500" cy="3018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45920"/>
            <a:ext cx="4000500" cy="3018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47559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571500"/>
            <a:ext cx="6457950" cy="9715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7" y="1637852"/>
            <a:ext cx="3809993" cy="617934"/>
          </a:xfrm>
        </p:spPr>
        <p:txBody>
          <a:bodyPr anchor="b">
            <a:norm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351" y="2349500"/>
            <a:ext cx="3983831" cy="2314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37852"/>
            <a:ext cx="3829050" cy="617934"/>
          </a:xfrm>
        </p:spPr>
        <p:txBody>
          <a:bodyPr anchor="b">
            <a:norm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349500"/>
            <a:ext cx="4000500" cy="2314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69180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56584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27430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143000"/>
            <a:ext cx="3086100" cy="1200150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6686" y="560070"/>
            <a:ext cx="4882964" cy="410394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343150"/>
            <a:ext cx="3086100" cy="232086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94727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143000"/>
            <a:ext cx="5154930" cy="1200150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895928" y="563431"/>
            <a:ext cx="2733722" cy="410058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343150"/>
            <a:ext cx="5154930" cy="232086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9011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33" y="3523021"/>
            <a:ext cx="8116526" cy="614516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1295" y="706080"/>
            <a:ext cx="8116380" cy="260862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4137537"/>
            <a:ext cx="8115300" cy="526477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02145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565150"/>
            <a:ext cx="8115300" cy="2101850"/>
          </a:xfrm>
        </p:spPr>
        <p:txBody>
          <a:bodyPr anchor="ctr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350" y="2736850"/>
            <a:ext cx="7597887" cy="749300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0839" y="285750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4350" y="284956"/>
            <a:ext cx="5243619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94094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565150"/>
            <a:ext cx="7613650" cy="1953371"/>
          </a:xfrm>
        </p:spPr>
        <p:txBody>
          <a:bodyPr anchor="ctr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2524168"/>
            <a:ext cx="7194552" cy="33333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351" y="2969897"/>
            <a:ext cx="7613650" cy="509903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0839" y="285750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4350" y="284956"/>
            <a:ext cx="5243619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357188" y="700088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38173" y="2025968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161121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71" y="843526"/>
            <a:ext cx="7609640" cy="1883876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350" y="2736237"/>
            <a:ext cx="7608491" cy="74991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0839" y="284163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4350" y="284163"/>
            <a:ext cx="5243619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52276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571500"/>
            <a:ext cx="6457949" cy="9779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4350" y="1651560"/>
            <a:ext cx="2592324" cy="462990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4349" y="2178424"/>
            <a:ext cx="2592324" cy="2485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76600" y="1650999"/>
            <a:ext cx="2592324" cy="469901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275144" y="2178050"/>
            <a:ext cx="2592324" cy="248596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038850" y="1644649"/>
            <a:ext cx="2592324" cy="469901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038851" y="2178424"/>
            <a:ext cx="2592324" cy="2485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8391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1" y="571500"/>
            <a:ext cx="6457949" cy="9715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6463" y="3143250"/>
            <a:ext cx="2588687" cy="51207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6463" y="1771650"/>
            <a:ext cx="2588687" cy="1143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6463" y="3655323"/>
            <a:ext cx="2588687" cy="100869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80698" y="3143250"/>
            <a:ext cx="2586701" cy="51207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80697" y="1771650"/>
            <a:ext cx="2586702" cy="1143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80699" y="3655323"/>
            <a:ext cx="2586701" cy="100869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037299" y="3143250"/>
            <a:ext cx="2592352" cy="51207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037391" y="1771650"/>
            <a:ext cx="2585909" cy="1143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037299" y="3655321"/>
            <a:ext cx="2589334" cy="100869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74096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1645920"/>
            <a:ext cx="8115300" cy="30180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91759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558800"/>
            <a:ext cx="1543050" cy="2927350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8350" y="558800"/>
            <a:ext cx="6153151" cy="29273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0839" y="284956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4350" y="285750"/>
            <a:ext cx="5243619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096181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2725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smGrid">
          <a:fgClr>
            <a:srgbClr val="1A1A2E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573280"/>
            <a:ext cx="6457950" cy="9697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1645920"/>
            <a:ext cx="8115300" cy="30180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46520" y="4767263"/>
            <a:ext cx="218313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0" y="4766884"/>
            <a:ext cx="58293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285750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406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hf sldNum="0" hdr="0" ftr="0" dt="0"/>
  <p:txStyles>
    <p:titleStyle>
      <a:lvl1pPr algn="r" defTabSz="685800" rtl="0" eaLnBrk="1" latinLnBrk="0" hangingPunct="1">
        <a:lnSpc>
          <a:spcPct val="90000"/>
        </a:lnSpc>
        <a:spcBef>
          <a:spcPct val="0"/>
        </a:spcBef>
        <a:buNone/>
        <a:defRPr sz="3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066800" y="2770138"/>
            <a:ext cx="7010400" cy="1828354"/>
          </a:xfrm>
          <a:prstGeom prst="roundRect">
            <a:avLst>
              <a:gd name="adj" fmla="val 60015"/>
            </a:avLst>
          </a:prstGeom>
          <a:solidFill>
            <a:srgbClr val="16213E">
              <a:alpha val="60000"/>
            </a:srgbClr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327354" y="648929"/>
            <a:ext cx="6749845" cy="1267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400"/>
              </a:lnSpc>
              <a:buNone/>
            </a:pPr>
            <a:r>
              <a:rPr lang="en-US" sz="45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Teamwork and Individual Performance</a:t>
            </a:r>
            <a:endParaRPr lang="en-US" sz="4500" dirty="0"/>
          </a:p>
        </p:txBody>
      </p:sp>
      <p:sp>
        <p:nvSpPr>
          <p:cNvPr id="5" name="Text 3"/>
          <p:cNvSpPr/>
          <p:nvPr/>
        </p:nvSpPr>
        <p:spPr>
          <a:xfrm>
            <a:off x="996696" y="2145357"/>
            <a:ext cx="7150608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8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Recruitment, Learning and Development at Tesco UK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229868" y="2998738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Name: Mohammad Jawad </a:t>
            </a:r>
            <a:r>
              <a:rPr lang="en-US" sz="1200" dirty="0" err="1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Naheem</a:t>
            </a: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229868" y="3288209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ID: 2332327 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229868" y="3577679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Code: LCLM5002 | Module Title: Developing &amp; Managing Individuals &amp; Teams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229868" y="3867150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Lecturer: Dr. </a:t>
            </a:r>
            <a:r>
              <a:rPr lang="en-US" sz="1200" dirty="0" err="1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Mudassar</a:t>
            </a: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Hassan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229868" y="4156621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Assignment: Academic Presentation on HR Practice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34297" y="1101915"/>
            <a:ext cx="8148484" cy="3256071"/>
          </a:xfrm>
          <a:prstGeom prst="roundRect">
            <a:avLst>
              <a:gd name="adj" fmla="val 51072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Table of Contents</a:t>
            </a:r>
            <a:endParaRPr lang="en-US" sz="2700" dirty="0"/>
          </a:p>
        </p:txBody>
      </p:sp>
      <p:sp>
        <p:nvSpPr>
          <p:cNvPr id="5" name="Text 3"/>
          <p:cNvSpPr/>
          <p:nvPr/>
        </p:nvSpPr>
        <p:spPr>
          <a:xfrm>
            <a:off x="838200" y="1478161"/>
            <a:ext cx="7467600" cy="1691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📌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Introduction and Purpose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🏢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Tesco UK: Company Overview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👤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Selected Job Role: HR Officer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📋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Recruitment Process and Job Analysis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838200" y="2666703"/>
            <a:ext cx="7467600" cy="1691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📚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Learning and Development Needs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🧠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Learning Theories Application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📈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Impact of Training and Development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✅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Conclusion and References</a:t>
            </a:r>
            <a:endParaRPr lang="en-US" sz="13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29590" y="720660"/>
            <a:ext cx="7467600" cy="584205"/>
          </a:xfrm>
          <a:prstGeom prst="roundRect">
            <a:avLst>
              <a:gd name="adj" fmla="val 117103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529590" y="1403168"/>
            <a:ext cx="7467600" cy="584205"/>
          </a:xfrm>
          <a:prstGeom prst="roundRect">
            <a:avLst>
              <a:gd name="adj" fmla="val 112510"/>
            </a:avLst>
          </a:prstGeom>
          <a:solidFill>
            <a:srgbClr val="16213E"/>
          </a:solidFill>
          <a:ln/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529590" y="2101861"/>
            <a:ext cx="7467600" cy="677299"/>
          </a:xfrm>
          <a:prstGeom prst="roundRect">
            <a:avLst>
              <a:gd name="adj" fmla="val 112510"/>
            </a:avLst>
          </a:prstGeom>
          <a:solidFill>
            <a:srgbClr val="16213E"/>
          </a:solidFill>
          <a:ln/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03473" y="262661"/>
            <a:ext cx="2220310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758190" y="813174"/>
            <a:ext cx="7467600" cy="479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presentation demonstrates the critical role of effective recruitment and development in achieving organisational effectiveness.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782955" y="1464170"/>
            <a:ext cx="75780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 Right Talent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02945" y="1727464"/>
            <a:ext cx="7578090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Recruiting the right team members ensures organisational fit and capability (Armstrong and Taylor, 2023)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876300" y="2197369"/>
            <a:ext cx="75780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📈 Performance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702945" y="2445334"/>
            <a:ext cx="7578090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and development improves both individual and team performance (CIPD, 2025)</a:t>
            </a:r>
            <a:endParaRPr lang="en-US" sz="1100" dirty="0"/>
          </a:p>
        </p:txBody>
      </p:sp>
      <p:sp>
        <p:nvSpPr>
          <p:cNvPr id="11" name="Text 3">
            <a:extLst>
              <a:ext uri="{FF2B5EF4-FFF2-40B4-BE49-F238E27FC236}">
                <a16:creationId xmlns:a16="http://schemas.microsoft.com/office/drawing/2014/main" id="{BFB38F3A-D588-C5CA-8445-5DC68567E84F}"/>
              </a:ext>
            </a:extLst>
          </p:cNvPr>
          <p:cNvSpPr/>
          <p:nvPr/>
        </p:nvSpPr>
        <p:spPr>
          <a:xfrm>
            <a:off x="1186666" y="2889037"/>
            <a:ext cx="6472718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Tesco UK: Company Overview</a:t>
            </a:r>
            <a:endParaRPr lang="en-US" sz="2700" dirty="0"/>
          </a:p>
        </p:txBody>
      </p:sp>
      <p:sp>
        <p:nvSpPr>
          <p:cNvPr id="12" name="Text 1">
            <a:extLst>
              <a:ext uri="{FF2B5EF4-FFF2-40B4-BE49-F238E27FC236}">
                <a16:creationId xmlns:a16="http://schemas.microsoft.com/office/drawing/2014/main" id="{708A64B2-6145-24A2-7BDA-A79E8803D028}"/>
              </a:ext>
            </a:extLst>
          </p:cNvPr>
          <p:cNvSpPr/>
          <p:nvPr/>
        </p:nvSpPr>
        <p:spPr>
          <a:xfrm>
            <a:off x="529590" y="3356906"/>
            <a:ext cx="7467600" cy="584205"/>
          </a:xfrm>
          <a:prstGeom prst="roundRect">
            <a:avLst>
              <a:gd name="adj" fmla="val 112510"/>
            </a:avLst>
          </a:prstGeom>
          <a:solidFill>
            <a:srgbClr val="16213E"/>
          </a:solidFill>
          <a:ln/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b="1" dirty="0"/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E9B6C784-9CD9-D174-FD23-DFF84BC90377}"/>
              </a:ext>
            </a:extLst>
          </p:cNvPr>
          <p:cNvSpPr/>
          <p:nvPr/>
        </p:nvSpPr>
        <p:spPr>
          <a:xfrm>
            <a:off x="702945" y="3429071"/>
            <a:ext cx="7578090" cy="512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800"/>
              </a:lnSpc>
            </a:pPr>
            <a:r>
              <a:rPr lang="en-US" sz="15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🏪 Market Position</a:t>
            </a:r>
          </a:p>
          <a:p>
            <a:pPr>
              <a:lnSpc>
                <a:spcPts val="18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Uk’s largest retailer, third largest globally</a:t>
            </a:r>
          </a:p>
        </p:txBody>
      </p:sp>
      <p:sp>
        <p:nvSpPr>
          <p:cNvPr id="14" name="Text 1">
            <a:extLst>
              <a:ext uri="{FF2B5EF4-FFF2-40B4-BE49-F238E27FC236}">
                <a16:creationId xmlns:a16="http://schemas.microsoft.com/office/drawing/2014/main" id="{C43F6296-658C-96F9-245E-D35DE51FA93B}"/>
              </a:ext>
            </a:extLst>
          </p:cNvPr>
          <p:cNvSpPr/>
          <p:nvPr/>
        </p:nvSpPr>
        <p:spPr>
          <a:xfrm>
            <a:off x="529590" y="4013275"/>
            <a:ext cx="7467600" cy="584205"/>
          </a:xfrm>
          <a:prstGeom prst="roundRect">
            <a:avLst>
              <a:gd name="adj" fmla="val 112510"/>
            </a:avLst>
          </a:prstGeom>
          <a:solidFill>
            <a:srgbClr val="16213E"/>
          </a:solidFill>
          <a:ln/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5">
            <a:extLst>
              <a:ext uri="{FF2B5EF4-FFF2-40B4-BE49-F238E27FC236}">
                <a16:creationId xmlns:a16="http://schemas.microsoft.com/office/drawing/2014/main" id="{1C5CE49C-CB4A-A8E2-917A-23E4968C9D0E}"/>
              </a:ext>
            </a:extLst>
          </p:cNvPr>
          <p:cNvSpPr/>
          <p:nvPr/>
        </p:nvSpPr>
        <p:spPr>
          <a:xfrm>
            <a:off x="702945" y="4070864"/>
            <a:ext cx="7578090" cy="512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800"/>
              </a:lnSpc>
            </a:pPr>
            <a:r>
              <a:rPr lang="en-US" sz="15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🌍 Global Reach</a:t>
            </a:r>
          </a:p>
          <a:p>
            <a:pPr>
              <a:lnSpc>
                <a:spcPts val="18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Over 5,300 stores across 14 countries</a:t>
            </a:r>
          </a:p>
        </p:txBody>
      </p:sp>
      <p:sp>
        <p:nvSpPr>
          <p:cNvPr id="16" name="Text 5">
            <a:extLst>
              <a:ext uri="{FF2B5EF4-FFF2-40B4-BE49-F238E27FC236}">
                <a16:creationId xmlns:a16="http://schemas.microsoft.com/office/drawing/2014/main" id="{95FFBB01-886C-AC3F-DE04-A20229CA9562}"/>
              </a:ext>
            </a:extLst>
          </p:cNvPr>
          <p:cNvSpPr/>
          <p:nvPr/>
        </p:nvSpPr>
        <p:spPr>
          <a:xfrm>
            <a:off x="782955" y="4587791"/>
            <a:ext cx="7578090" cy="512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3240"/>
              </a:lnSpc>
            </a:pPr>
            <a:r>
              <a:rPr lang="en-US" sz="16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300,000+ </a:t>
            </a:r>
            <a:r>
              <a:rPr lang="en-US" sz="16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UK Workforce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6656670" y="1276510"/>
            <a:ext cx="1120701" cy="716659"/>
          </a:xfrm>
          <a:prstGeom prst="roundRect">
            <a:avLst>
              <a:gd name="adj" fmla="val 600000"/>
            </a:avLst>
          </a:prstGeom>
          <a:solidFill>
            <a:srgbClr val="E94560"/>
          </a:solidFill>
          <a:ln/>
          <a:effectLst>
            <a:outerShdw blurRad="152400" dist="76200" dir="5400000" algn="bl" rotWithShape="0">
              <a:srgbClr val="000000">
                <a:alpha val="30000"/>
              </a:srgbClr>
            </a:outerShdw>
          </a:effectLst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30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👤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Selected</a:t>
            </a:r>
            <a:r>
              <a:rPr lang="en-US" sz="27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Job Role: HR Officer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5891663" y="2159640"/>
            <a:ext cx="2611496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60"/>
              </a:lnSpc>
              <a:buNone/>
            </a:pPr>
            <a:r>
              <a:rPr lang="en-US" sz="24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HR Officer</a:t>
            </a:r>
            <a:endParaRPr lang="en-US" sz="2400" dirty="0"/>
          </a:p>
        </p:txBody>
      </p:sp>
      <p:sp>
        <p:nvSpPr>
          <p:cNvPr id="10" name="Rectangle 9"/>
          <p:cNvSpPr/>
          <p:nvPr/>
        </p:nvSpPr>
        <p:spPr>
          <a:xfrm>
            <a:off x="573976" y="1128825"/>
            <a:ext cx="5001324" cy="2135076"/>
          </a:xfrm>
          <a:prstGeom prst="rect">
            <a:avLst/>
          </a:prstGeom>
          <a:solidFill>
            <a:srgbClr val="132049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842772" y="1321180"/>
            <a:ext cx="7616952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Role Matters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5911272" y="2523531"/>
            <a:ext cx="2611496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HR Business Partner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15719" y="1641871"/>
            <a:ext cx="4760849" cy="28219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200000"/>
              </a:lnSpc>
              <a:buSzPct val="100000"/>
              <a:buFontTx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to finding and keeping talented employees</a:t>
            </a:r>
          </a:p>
          <a:p>
            <a:pPr marL="342900" indent="-342900">
              <a:lnSpc>
                <a:spcPct val="20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300,000+ employees across different locations</a:t>
            </a:r>
            <a:endParaRPr lang="en-US" sz="1100" dirty="0"/>
          </a:p>
          <a:p>
            <a:pPr marL="342900" indent="-342900">
              <a:lnSpc>
                <a:spcPct val="20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Implements Tesco's people-focused operating model (CIPD, 2024)</a:t>
            </a:r>
            <a:endParaRPr lang="en-US" sz="1100" dirty="0"/>
          </a:p>
          <a:p>
            <a:pPr marL="342900" indent="-342900">
              <a:lnSpc>
                <a:spcPct val="200000"/>
              </a:lnSpc>
              <a:buSzPct val="100000"/>
              <a:buFontTx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Carries out learning programs that support business transformation</a:t>
            </a:r>
          </a:p>
          <a:p>
            <a:pPr marL="342900" indent="-342900">
              <a:lnSpc>
                <a:spcPct val="200000"/>
              </a:lnSpc>
              <a:buSzPct val="100000"/>
              <a:buChar char="•"/>
            </a:pPr>
            <a:endParaRPr lang="en-US" sz="1100" dirty="0"/>
          </a:p>
        </p:txBody>
      </p:sp>
      <p:sp>
        <p:nvSpPr>
          <p:cNvPr id="2" name="Rectangle 1"/>
          <p:cNvSpPr/>
          <p:nvPr/>
        </p:nvSpPr>
        <p:spPr>
          <a:xfrm>
            <a:off x="930205" y="3953723"/>
            <a:ext cx="2364750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Reporting Structure</a:t>
            </a:r>
            <a:endParaRPr lang="en-US" dirty="0"/>
          </a:p>
        </p:txBody>
      </p:sp>
      <p:sp>
        <p:nvSpPr>
          <p:cNvPr id="13" name="Text 2"/>
          <p:cNvSpPr/>
          <p:nvPr/>
        </p:nvSpPr>
        <p:spPr>
          <a:xfrm>
            <a:off x="6529562" y="3671286"/>
            <a:ext cx="1930162" cy="838792"/>
          </a:xfrm>
          <a:prstGeom prst="roundRect">
            <a:avLst>
              <a:gd name="adj" fmla="val 500122"/>
            </a:avLst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ctr">
              <a:buNone/>
            </a:pPr>
            <a:endParaRPr lang="en-US" sz="1600" b="1" dirty="0"/>
          </a:p>
        </p:txBody>
      </p:sp>
      <p:sp>
        <p:nvSpPr>
          <p:cNvPr id="3" name="Rectangle 2"/>
          <p:cNvSpPr/>
          <p:nvPr/>
        </p:nvSpPr>
        <p:spPr>
          <a:xfrm>
            <a:off x="6773338" y="3906016"/>
            <a:ext cx="1531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 Manager</a:t>
            </a:r>
            <a:endParaRPr lang="en-US" b="1" dirty="0"/>
          </a:p>
        </p:txBody>
      </p:sp>
      <p:sp>
        <p:nvSpPr>
          <p:cNvPr id="14" name="Text 2"/>
          <p:cNvSpPr/>
          <p:nvPr/>
        </p:nvSpPr>
        <p:spPr>
          <a:xfrm>
            <a:off x="3342427" y="3671286"/>
            <a:ext cx="1787773" cy="838792"/>
          </a:xfrm>
          <a:prstGeom prst="roundRect">
            <a:avLst>
              <a:gd name="adj" fmla="val 500122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ctr">
              <a:buNone/>
            </a:pPr>
            <a:endParaRPr lang="en-US" sz="1600" b="1" dirty="0"/>
          </a:p>
        </p:txBody>
      </p:sp>
      <p:sp>
        <p:nvSpPr>
          <p:cNvPr id="15" name="Rectangle 14"/>
          <p:cNvSpPr/>
          <p:nvPr/>
        </p:nvSpPr>
        <p:spPr>
          <a:xfrm>
            <a:off x="3573313" y="3906016"/>
            <a:ext cx="1326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 Officer</a:t>
            </a:r>
          </a:p>
        </p:txBody>
      </p:sp>
      <p:sp>
        <p:nvSpPr>
          <p:cNvPr id="17" name="Right Arrow 16"/>
          <p:cNvSpPr/>
          <p:nvPr/>
        </p:nvSpPr>
        <p:spPr>
          <a:xfrm>
            <a:off x="5360276" y="3773214"/>
            <a:ext cx="924910" cy="588579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3">
            <a:extLst>
              <a:ext uri="{FF2B5EF4-FFF2-40B4-BE49-F238E27FC236}">
                <a16:creationId xmlns:a16="http://schemas.microsoft.com/office/drawing/2014/main" id="{5E5EDEAB-526C-E05A-3B7E-218F2C414E00}"/>
              </a:ext>
            </a:extLst>
          </p:cNvPr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HR Officer - Job Description:</a:t>
            </a:r>
            <a:endParaRPr lang="en-US" sz="27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0FD4F52-1B00-FCB3-64AC-19F819E0D541}"/>
              </a:ext>
            </a:extLst>
          </p:cNvPr>
          <p:cNvSpPr/>
          <p:nvPr/>
        </p:nvSpPr>
        <p:spPr>
          <a:xfrm>
            <a:off x="573976" y="1128825"/>
            <a:ext cx="7496375" cy="1442926"/>
          </a:xfrm>
          <a:prstGeom prst="rect">
            <a:avLst/>
          </a:prstGeom>
          <a:solidFill>
            <a:srgbClr val="132049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3">
            <a:extLst>
              <a:ext uri="{FF2B5EF4-FFF2-40B4-BE49-F238E27FC236}">
                <a16:creationId xmlns:a16="http://schemas.microsoft.com/office/drawing/2014/main" id="{BAC70C4A-9948-001F-FF35-629477CA58E7}"/>
              </a:ext>
            </a:extLst>
          </p:cNvPr>
          <p:cNvSpPr/>
          <p:nvPr/>
        </p:nvSpPr>
        <p:spPr>
          <a:xfrm>
            <a:off x="609600" y="1214063"/>
            <a:ext cx="7912813" cy="13576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ts val="324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HR Officer is responsible for managing and coordinating the human resource functions of an organization. </a:t>
            </a:r>
          </a:p>
          <a:p>
            <a:pPr marL="171450" indent="-171450">
              <a:lnSpc>
                <a:spcPts val="324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This includes the smooth operation of HR functions, adherence to labor laws, and provision of support to employees.</a:t>
            </a:r>
          </a:p>
          <a:p>
            <a:pPr marL="171450" indent="-171450">
              <a:lnSpc>
                <a:spcPts val="324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This role serves as a bridge between management and employees to ensure a conducive work environment.</a:t>
            </a:r>
          </a:p>
        </p:txBody>
      </p:sp>
      <p:sp>
        <p:nvSpPr>
          <p:cNvPr id="5" name="Text 0">
            <a:extLst>
              <a:ext uri="{FF2B5EF4-FFF2-40B4-BE49-F238E27FC236}">
                <a16:creationId xmlns:a16="http://schemas.microsoft.com/office/drawing/2014/main" id="{779FC4F3-19F4-AEE2-12FB-080A9BFFB44D}"/>
              </a:ext>
            </a:extLst>
          </p:cNvPr>
          <p:cNvSpPr/>
          <p:nvPr/>
        </p:nvSpPr>
        <p:spPr>
          <a:xfrm>
            <a:off x="512244" y="2938652"/>
            <a:ext cx="2549455" cy="431957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/>
              <a:t>     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Recruitment &amp; Staffing</a:t>
            </a:r>
          </a:p>
        </p:txBody>
      </p:sp>
      <p:pic>
        <p:nvPicPr>
          <p:cNvPr id="7" name="Graphic 6" descr="Remote work with solid fill">
            <a:extLst>
              <a:ext uri="{FF2B5EF4-FFF2-40B4-BE49-F238E27FC236}">
                <a16:creationId xmlns:a16="http://schemas.microsoft.com/office/drawing/2014/main" id="{4B15CCA7-C335-FEC2-B65B-608D663A82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5499" y="2978470"/>
            <a:ext cx="352319" cy="352319"/>
          </a:xfrm>
          <a:prstGeom prst="rect">
            <a:avLst/>
          </a:prstGeom>
        </p:spPr>
      </p:pic>
      <p:sp>
        <p:nvSpPr>
          <p:cNvPr id="23" name="Text 0">
            <a:extLst>
              <a:ext uri="{FF2B5EF4-FFF2-40B4-BE49-F238E27FC236}">
                <a16:creationId xmlns:a16="http://schemas.microsoft.com/office/drawing/2014/main" id="{7D1E547B-1873-C54D-98EA-8EA003F7FE8E}"/>
              </a:ext>
            </a:extLst>
          </p:cNvPr>
          <p:cNvSpPr/>
          <p:nvPr/>
        </p:nvSpPr>
        <p:spPr>
          <a:xfrm>
            <a:off x="4082894" y="2898832"/>
            <a:ext cx="2492567" cy="431957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/>
              <a:t>     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Employee relations</a:t>
            </a:r>
          </a:p>
        </p:txBody>
      </p:sp>
      <p:pic>
        <p:nvPicPr>
          <p:cNvPr id="25" name="Graphic 24" descr="Employee badge with solid fill">
            <a:extLst>
              <a:ext uri="{FF2B5EF4-FFF2-40B4-BE49-F238E27FC236}">
                <a16:creationId xmlns:a16="http://schemas.microsoft.com/office/drawing/2014/main" id="{C325D940-944B-B41F-F1B9-96861AB01C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55040" y="2898831"/>
            <a:ext cx="410966" cy="410966"/>
          </a:xfrm>
          <a:prstGeom prst="rect">
            <a:avLst/>
          </a:prstGeom>
        </p:spPr>
      </p:pic>
      <p:sp>
        <p:nvSpPr>
          <p:cNvPr id="26" name="Text 0">
            <a:extLst>
              <a:ext uri="{FF2B5EF4-FFF2-40B4-BE49-F238E27FC236}">
                <a16:creationId xmlns:a16="http://schemas.microsoft.com/office/drawing/2014/main" id="{0447B113-6390-08D1-B1CB-04305A20765A}"/>
              </a:ext>
            </a:extLst>
          </p:cNvPr>
          <p:cNvSpPr/>
          <p:nvPr/>
        </p:nvSpPr>
        <p:spPr>
          <a:xfrm>
            <a:off x="2400977" y="3882162"/>
            <a:ext cx="2761787" cy="431957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Payroll &amp; benefits assistance</a:t>
            </a:r>
          </a:p>
        </p:txBody>
      </p:sp>
      <p:pic>
        <p:nvPicPr>
          <p:cNvPr id="28" name="Graphic 27" descr="Register outline">
            <a:extLst>
              <a:ext uri="{FF2B5EF4-FFF2-40B4-BE49-F238E27FC236}">
                <a16:creationId xmlns:a16="http://schemas.microsoft.com/office/drawing/2014/main" id="{7C9F741C-846C-9AA6-A3B9-61F9AD0EC8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482708" y="3905799"/>
            <a:ext cx="384682" cy="384682"/>
          </a:xfrm>
          <a:prstGeom prst="rect">
            <a:avLst/>
          </a:prstGeom>
        </p:spPr>
      </p:pic>
      <p:sp>
        <p:nvSpPr>
          <p:cNvPr id="29" name="Text 0">
            <a:extLst>
              <a:ext uri="{FF2B5EF4-FFF2-40B4-BE49-F238E27FC236}">
                <a16:creationId xmlns:a16="http://schemas.microsoft.com/office/drawing/2014/main" id="{EB44A231-AA3E-B87C-7E86-FB9B442F1695}"/>
              </a:ext>
            </a:extLst>
          </p:cNvPr>
          <p:cNvSpPr/>
          <p:nvPr/>
        </p:nvSpPr>
        <p:spPr>
          <a:xfrm>
            <a:off x="6110328" y="3882161"/>
            <a:ext cx="2492567" cy="431957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Training &amp; Development</a:t>
            </a:r>
          </a:p>
        </p:txBody>
      </p:sp>
      <p:pic>
        <p:nvPicPr>
          <p:cNvPr id="31" name="Graphic 30" descr="Lecturer with solid fill">
            <a:extLst>
              <a:ext uri="{FF2B5EF4-FFF2-40B4-BE49-F238E27FC236}">
                <a16:creationId xmlns:a16="http://schemas.microsoft.com/office/drawing/2014/main" id="{D6E4BE45-DB52-3032-F8DC-9E2247B498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203499" y="3918519"/>
            <a:ext cx="371962" cy="371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893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9776" y="1813631"/>
            <a:ext cx="4235046" cy="431957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785091" y="1786253"/>
            <a:ext cx="3706761" cy="485068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829187" y="2422247"/>
            <a:ext cx="3706761" cy="465698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2827336" y="449859"/>
            <a:ext cx="3811136" cy="5040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800" b="1">
                <a:latin typeface="Arial" pitchFamily="34" charset="0"/>
                <a:ea typeface="Arial" pitchFamily="34" charset="-122"/>
                <a:cs typeface="Arial" pitchFamily="34" charset="-120"/>
              </a:rPr>
              <a:t>Recruitment Process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461725" y="1437294"/>
            <a:ext cx="8083296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Stages in Recruiting the Right Team Member:</a:t>
            </a:r>
            <a:endParaRPr lang="en-US" sz="1350" b="1" dirty="0"/>
          </a:p>
        </p:txBody>
      </p:sp>
      <p:sp>
        <p:nvSpPr>
          <p:cNvPr id="8" name="Text 6"/>
          <p:cNvSpPr/>
          <p:nvPr/>
        </p:nvSpPr>
        <p:spPr>
          <a:xfrm>
            <a:off x="694399" y="1795751"/>
            <a:ext cx="227494" cy="186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📊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82673" y="1943489"/>
            <a:ext cx="4040730" cy="2310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sz="16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Workforce</a:t>
            </a: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16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Planning</a:t>
            </a: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940285" y="1804280"/>
            <a:ext cx="432619" cy="3702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🔍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4667705" y="1927694"/>
            <a:ext cx="2877396" cy="2346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</a:t>
            </a: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Analysis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6638472" y="1857203"/>
            <a:ext cx="1680052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963884" y="2396422"/>
            <a:ext cx="451297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✅</a:t>
            </a:r>
            <a:endParaRPr lang="en-US" sz="2400" dirty="0"/>
          </a:p>
        </p:txBody>
      </p:sp>
      <p:sp>
        <p:nvSpPr>
          <p:cNvPr id="18" name="Text 16"/>
          <p:cNvSpPr/>
          <p:nvPr/>
        </p:nvSpPr>
        <p:spPr>
          <a:xfrm>
            <a:off x="4503373" y="2584703"/>
            <a:ext cx="2988920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Selection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2827336" y="3493158"/>
            <a:ext cx="7710464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endParaRPr lang="en-US" sz="1100" dirty="0"/>
          </a:p>
        </p:txBody>
      </p:sp>
      <p:sp>
        <p:nvSpPr>
          <p:cNvPr id="20" name="Text 1"/>
          <p:cNvSpPr/>
          <p:nvPr/>
        </p:nvSpPr>
        <p:spPr>
          <a:xfrm>
            <a:off x="432659" y="2421210"/>
            <a:ext cx="4235046" cy="445184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586920" y="2398565"/>
            <a:ext cx="442452" cy="380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📢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1428144" y="2882738"/>
            <a:ext cx="3062420" cy="283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540029" y="2558970"/>
            <a:ext cx="2226072" cy="2641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Attraction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54391" y="2890757"/>
            <a:ext cx="1774845" cy="4524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3240"/>
              </a:lnSpc>
            </a:pPr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Key Principles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388382" y="953887"/>
            <a:ext cx="1210588" cy="50270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3240"/>
              </a:lnSpc>
            </a:pPr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Overview</a:t>
            </a:r>
            <a:endParaRPr lang="en-US" dirty="0"/>
          </a:p>
        </p:txBody>
      </p:sp>
      <p:sp>
        <p:nvSpPr>
          <p:cNvPr id="22" name="Text 0"/>
          <p:cNvSpPr/>
          <p:nvPr/>
        </p:nvSpPr>
        <p:spPr>
          <a:xfrm>
            <a:off x="354391" y="3367552"/>
            <a:ext cx="4300431" cy="1565204"/>
          </a:xfrm>
          <a:prstGeom prst="roundRect">
            <a:avLst>
              <a:gd name="adj" fmla="val 65764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3" name="Text 0"/>
          <p:cNvSpPr/>
          <p:nvPr/>
        </p:nvSpPr>
        <p:spPr>
          <a:xfrm>
            <a:off x="4667705" y="3343189"/>
            <a:ext cx="4247929" cy="1589567"/>
          </a:xfrm>
          <a:prstGeom prst="roundRect">
            <a:avLst>
              <a:gd name="adj" fmla="val 65764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4" name="Rectangle 23"/>
          <p:cNvSpPr/>
          <p:nvPr/>
        </p:nvSpPr>
        <p:spPr>
          <a:xfrm>
            <a:off x="721059" y="3468389"/>
            <a:ext cx="1308371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⚖️ </a:t>
            </a:r>
            <a:r>
              <a:rPr lang="en-US" sz="16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Fairness</a:t>
            </a:r>
            <a:endParaRPr lang="en-US" dirty="0"/>
          </a:p>
        </p:txBody>
      </p:sp>
      <p:sp>
        <p:nvSpPr>
          <p:cNvPr id="25" name="Rectangle 24"/>
          <p:cNvSpPr/>
          <p:nvPr/>
        </p:nvSpPr>
        <p:spPr>
          <a:xfrm>
            <a:off x="738461" y="3750381"/>
            <a:ext cx="1561099" cy="1182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Equal opportunities, bias-free assessment, values alignment (Recruitment Strategies, 2026)</a:t>
            </a:r>
            <a:endParaRPr lang="en-US" sz="1100" dirty="0"/>
          </a:p>
        </p:txBody>
      </p:sp>
      <p:sp>
        <p:nvSpPr>
          <p:cNvPr id="26" name="Rectangle 25"/>
          <p:cNvSpPr/>
          <p:nvPr/>
        </p:nvSpPr>
        <p:spPr>
          <a:xfrm>
            <a:off x="2672712" y="3468452"/>
            <a:ext cx="1324402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⚡ </a:t>
            </a:r>
            <a:r>
              <a:rPr lang="en-US" sz="16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Efficiency</a:t>
            </a:r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2683630" y="3791554"/>
            <a:ext cx="1677440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Streamlined process with clear communication</a:t>
            </a:r>
            <a:endParaRPr lang="en-US" sz="1100" dirty="0"/>
          </a:p>
        </p:txBody>
      </p:sp>
      <p:sp>
        <p:nvSpPr>
          <p:cNvPr id="28" name="Rectangle 27"/>
          <p:cNvSpPr/>
          <p:nvPr/>
        </p:nvSpPr>
        <p:spPr>
          <a:xfrm>
            <a:off x="5637801" y="3484808"/>
            <a:ext cx="230773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 </a:t>
            </a:r>
            <a:r>
              <a:rPr lang="en-US" sz="16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Organisational</a:t>
            </a:r>
            <a:r>
              <a:rPr lang="en-US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16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Fit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4986772" y="3904853"/>
            <a:ext cx="4086447" cy="3103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Skills-based hiring, cultural alignment, future adaptability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641872"/>
            <a:ext cx="2585545" cy="1177081"/>
          </a:xfrm>
          <a:prstGeom prst="roundRect">
            <a:avLst>
              <a:gd name="adj" fmla="val 51344"/>
            </a:avLst>
          </a:prstGeom>
          <a:noFill/>
          <a:ln w="19050">
            <a:solidFill>
              <a:srgbClr val="2D3561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3223391" y="1641870"/>
            <a:ext cx="2799037" cy="1177084"/>
          </a:xfrm>
          <a:prstGeom prst="roundRect">
            <a:avLst>
              <a:gd name="adj" fmla="val 51344"/>
            </a:avLst>
          </a:prstGeom>
          <a:noFill/>
          <a:ln w="19050">
            <a:solidFill>
              <a:srgbClr val="2D3561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136728" y="1641869"/>
            <a:ext cx="2556168" cy="1177085"/>
          </a:xfrm>
          <a:prstGeom prst="roundRect">
            <a:avLst>
              <a:gd name="adj" fmla="val 51344"/>
            </a:avLst>
          </a:prstGeom>
          <a:noFill/>
          <a:ln w="19050">
            <a:solidFill>
              <a:srgbClr val="2D3561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5932433" y="315311"/>
            <a:ext cx="2354317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>
                <a:latin typeface="Arial" pitchFamily="34" charset="0"/>
                <a:ea typeface="Arial" pitchFamily="34" charset="-122"/>
                <a:cs typeface="Arial" pitchFamily="34" charset="-120"/>
              </a:rPr>
              <a:t>Job Analysis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609600" y="1266599"/>
            <a:ext cx="2728091" cy="367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Duties and Responsibilities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1689866" y="1641870"/>
            <a:ext cx="283779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991585" y="2017141"/>
            <a:ext cx="1665233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Coordinate recruitment activities across multiple store locations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895850" y="2392412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444891" y="1681059"/>
            <a:ext cx="358337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📚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3337691" y="2201138"/>
            <a:ext cx="2594742" cy="321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Implement learning and development programs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7243928" y="1679299"/>
            <a:ext cx="359322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⚖️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6307521" y="2083505"/>
            <a:ext cx="2093529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Ensure compliance with employment law and Human Resource policies</a:t>
            </a:r>
            <a:endParaRPr lang="en-US" sz="1100" dirty="0"/>
          </a:p>
        </p:txBody>
      </p:sp>
      <p:sp>
        <p:nvSpPr>
          <p:cNvPr id="16" name="Rectangle 15"/>
          <p:cNvSpPr/>
          <p:nvPr/>
        </p:nvSpPr>
        <p:spPr>
          <a:xfrm>
            <a:off x="504497" y="836980"/>
            <a:ext cx="21523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HR Officer Role</a:t>
            </a:r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504497" y="2879895"/>
            <a:ext cx="2249334" cy="50270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3240"/>
              </a:lnSpc>
            </a:pPr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Key Competencies</a:t>
            </a:r>
            <a:endParaRPr lang="en-US" dirty="0"/>
          </a:p>
        </p:txBody>
      </p:sp>
      <p:sp>
        <p:nvSpPr>
          <p:cNvPr id="18" name="Text 0"/>
          <p:cNvSpPr/>
          <p:nvPr/>
        </p:nvSpPr>
        <p:spPr>
          <a:xfrm>
            <a:off x="365052" y="3414731"/>
            <a:ext cx="8083296" cy="1583572"/>
          </a:xfrm>
          <a:prstGeom prst="roundRect">
            <a:avLst>
              <a:gd name="adj" fmla="val 76812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609600" y="3512884"/>
            <a:ext cx="2085827" cy="297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20"/>
              </a:lnSpc>
            </a:pPr>
            <a:r>
              <a:rPr lang="en-US" sz="14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💡Strategic Thinking</a:t>
            </a:r>
            <a:endParaRPr lang="en-US" sz="1400" dirty="0"/>
          </a:p>
        </p:txBody>
      </p:sp>
      <p:sp>
        <p:nvSpPr>
          <p:cNvPr id="21" name="Rectangle 20"/>
          <p:cNvSpPr/>
          <p:nvPr/>
        </p:nvSpPr>
        <p:spPr>
          <a:xfrm>
            <a:off x="2879149" y="3534299"/>
            <a:ext cx="2722220" cy="2878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knowledge and planning ability</a:t>
            </a:r>
            <a:endParaRPr lang="en-US" sz="1100" dirty="0"/>
          </a:p>
        </p:txBody>
      </p:sp>
      <p:sp>
        <p:nvSpPr>
          <p:cNvPr id="22" name="Rectangle 21"/>
          <p:cNvSpPr/>
          <p:nvPr/>
        </p:nvSpPr>
        <p:spPr>
          <a:xfrm>
            <a:off x="590114" y="3822410"/>
            <a:ext cx="2177199" cy="297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20"/>
              </a:lnSpc>
            </a:pPr>
            <a:r>
              <a:rPr lang="en-US" sz="14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🤝 Interpersonal Skills</a:t>
            </a:r>
            <a:endParaRPr lang="en-US" sz="1400" dirty="0"/>
          </a:p>
        </p:txBody>
      </p:sp>
      <p:sp>
        <p:nvSpPr>
          <p:cNvPr id="23" name="Rectangle 22"/>
          <p:cNvSpPr/>
          <p:nvPr/>
        </p:nvSpPr>
        <p:spPr>
          <a:xfrm>
            <a:off x="2879149" y="3822410"/>
            <a:ext cx="4572000" cy="50802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Managing relationships with stakeholders</a:t>
            </a:r>
          </a:p>
          <a:p>
            <a:pPr>
              <a:lnSpc>
                <a:spcPts val="1680"/>
              </a:lnSpc>
            </a:pPr>
            <a:endParaRPr lang="en-US" sz="1100" dirty="0"/>
          </a:p>
        </p:txBody>
      </p:sp>
      <p:sp>
        <p:nvSpPr>
          <p:cNvPr id="24" name="Rectangle 23"/>
          <p:cNvSpPr/>
          <p:nvPr/>
        </p:nvSpPr>
        <p:spPr>
          <a:xfrm>
            <a:off x="609600" y="4133308"/>
            <a:ext cx="1639936" cy="297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20"/>
              </a:lnSpc>
            </a:pPr>
            <a:r>
              <a:rPr lang="en-US" sz="14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📊 Data Analytics</a:t>
            </a:r>
            <a:endParaRPr lang="en-US" sz="1400" dirty="0"/>
          </a:p>
        </p:txBody>
      </p:sp>
      <p:sp>
        <p:nvSpPr>
          <p:cNvPr id="25" name="Rectangle 24"/>
          <p:cNvSpPr/>
          <p:nvPr/>
        </p:nvSpPr>
        <p:spPr>
          <a:xfrm>
            <a:off x="2879149" y="4157773"/>
            <a:ext cx="4572000" cy="2907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Evidence-based decision making (Armstrong and Taylor, 2023)</a:t>
            </a:r>
            <a:endParaRPr lang="en-US" sz="1100" dirty="0"/>
          </a:p>
        </p:txBody>
      </p:sp>
      <p:sp>
        <p:nvSpPr>
          <p:cNvPr id="26" name="Rectangle 25"/>
          <p:cNvSpPr/>
          <p:nvPr/>
        </p:nvSpPr>
        <p:spPr>
          <a:xfrm>
            <a:off x="692071" y="4495094"/>
            <a:ext cx="1382110" cy="297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20"/>
              </a:lnSpc>
            </a:pPr>
            <a:r>
              <a:rPr lang="en-US" sz="14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💻 Digital HR</a:t>
            </a:r>
            <a:endParaRPr lang="en-US" sz="1400" dirty="0"/>
          </a:p>
        </p:txBody>
      </p:sp>
      <p:sp>
        <p:nvSpPr>
          <p:cNvPr id="27" name="Rectangle 26"/>
          <p:cNvSpPr/>
          <p:nvPr/>
        </p:nvSpPr>
        <p:spPr>
          <a:xfrm>
            <a:off x="2851589" y="4436038"/>
            <a:ext cx="4572000" cy="29649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Systems knowledge and technology efficient</a:t>
            </a:r>
            <a:endParaRPr lang="en-US" sz="1100" dirty="0"/>
          </a:p>
        </p:txBody>
      </p:sp>
      <p:sp>
        <p:nvSpPr>
          <p:cNvPr id="28" name="Text 1"/>
          <p:cNvSpPr/>
          <p:nvPr/>
        </p:nvSpPr>
        <p:spPr>
          <a:xfrm>
            <a:off x="294182" y="3414731"/>
            <a:ext cx="126388" cy="1583573"/>
          </a:xfrm>
          <a:prstGeom prst="rect">
            <a:avLst/>
          </a:prstGeom>
          <a:solidFill>
            <a:srgbClr val="E94560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6636" y="1249562"/>
            <a:ext cx="3848100" cy="1376411"/>
          </a:xfrm>
          <a:prstGeom prst="roundRect">
            <a:avLst>
              <a:gd name="adj" fmla="val 80013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686300" y="1249561"/>
            <a:ext cx="3848100" cy="1376412"/>
          </a:xfrm>
          <a:prstGeom prst="roundRect">
            <a:avLst>
              <a:gd name="adj" fmla="val 80013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516636" y="3100553"/>
            <a:ext cx="3848100" cy="1472738"/>
          </a:xfrm>
          <a:prstGeom prst="roundRect">
            <a:avLst>
              <a:gd name="adj" fmla="val 64879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686300" y="3100553"/>
            <a:ext cx="3848100" cy="1472738"/>
          </a:xfrm>
          <a:prstGeom prst="roundRect">
            <a:avLst>
              <a:gd name="adj" fmla="val 64879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356171" y="600910"/>
            <a:ext cx="8431658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Person Specification: Essential Criteria/Requirment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838200" y="1516261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🎓 Qualifications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838200" y="1772889"/>
            <a:ext cx="3458718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680"/>
              </a:lnSpc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</a:t>
            </a:r>
            <a:r>
              <a:rPr lang="en-US" sz="11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Chartered Institute of Personnel and Development) Level 5 or equivalent HR qualification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5041773" y="1516261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💼 Experience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5075682" y="1807666"/>
            <a:ext cx="3458718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2+ years in HR general or recruitment role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906018" y="3411336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🛠️ Skills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906018" y="3674890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680"/>
              </a:lnSpc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lifecycle management, employee relations, Human Resource Information System systems</a:t>
            </a:r>
          </a:p>
        </p:txBody>
      </p:sp>
      <p:sp>
        <p:nvSpPr>
          <p:cNvPr id="13" name="Text 11"/>
          <p:cNvSpPr/>
          <p:nvPr/>
        </p:nvSpPr>
        <p:spPr>
          <a:xfrm>
            <a:off x="5109591" y="3556348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📖 Knowledge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5109591" y="3813770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employment law, diversity and inclusion practices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wo people in office">
            <a:extLst>
              <a:ext uri="{FF2B5EF4-FFF2-40B4-BE49-F238E27FC236}">
                <a16:creationId xmlns:a16="http://schemas.microsoft.com/office/drawing/2014/main" id="{3EB8205C-280F-1AE7-43F4-39C82C46BBC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0000"/>
          </a:blip>
          <a:srcRect t="10452" b="5279"/>
          <a:stretch>
            <a:fillRect/>
          </a:stretch>
        </p:blipFill>
        <p:spPr>
          <a:xfrm>
            <a:off x="20" y="10"/>
            <a:ext cx="9143980" cy="514349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319FFD2-07B5-4029-BFB3-26FCFCC2F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573279"/>
            <a:ext cx="6457950" cy="969771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Interview and Questioning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1645920"/>
            <a:ext cx="8115300" cy="30180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🎯 Structured Interviews: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Competency-based questions aligned with job description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Fair and bias-free evaluation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🧠 Behavioural Questioning: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'Tell me about a time when…' technique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Past behaviour predicts future performance</a:t>
            </a: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📊 Situational Questions: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Hypothetical workplace scenarios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Assesses problem-solving and decision-making skills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Video camera on stand recording man presenting and holding laptop with one hand">
            <a:extLst>
              <a:ext uri="{FF2B5EF4-FFF2-40B4-BE49-F238E27FC236}">
                <a16:creationId xmlns:a16="http://schemas.microsoft.com/office/drawing/2014/main" id="{6CE69040-9AD8-8ADC-0808-BB6D77E1A90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0000"/>
          </a:blip>
          <a:srcRect t="7864" b="7867"/>
          <a:stretch>
            <a:fillRect/>
          </a:stretch>
        </p:blipFill>
        <p:spPr>
          <a:xfrm>
            <a:off x="20" y="10"/>
            <a:ext cx="9143980" cy="514349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319FFD2-07B5-4029-BFB3-26FCFCC2F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573279"/>
            <a:ext cx="6457950" cy="969771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Promotion and Advertisement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1645920"/>
            <a:ext cx="8115300" cy="30180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📢 Internal Promotion: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Encourages employee motivation and career progression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Improves retention and organizational loyalty</a:t>
            </a:r>
          </a:p>
          <a:p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📣 External Advertisement: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Online job portals (e.g., LinkedIn, Tesco’s career website)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Social media and professional networks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Expands diversity and wider talent pool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Strategic advertising strengthens employer branding and attracts high-quality candidates.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641872"/>
            <a:ext cx="3886200" cy="1290638"/>
          </a:xfrm>
          <a:prstGeom prst="roundRect">
            <a:avLst>
              <a:gd name="adj" fmla="val 566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648200" y="1641872"/>
            <a:ext cx="3886200" cy="1290638"/>
          </a:xfrm>
          <a:prstGeom prst="roundRect">
            <a:avLst>
              <a:gd name="adj" fmla="val 566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3084909"/>
            <a:ext cx="3886200" cy="1104007"/>
          </a:xfrm>
          <a:prstGeom prst="roundRect">
            <a:avLst>
              <a:gd name="adj" fmla="val 6626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648200" y="3084909"/>
            <a:ext cx="3886200" cy="1104007"/>
          </a:xfrm>
          <a:prstGeom prst="roundRect">
            <a:avLst>
              <a:gd name="adj" fmla="val 6626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Identifying Learning and Development Needs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609600" y="1249561"/>
            <a:ext cx="8083296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the HR Officer Role:</a:t>
            </a:r>
            <a:endParaRPr lang="en-US" sz="1350" b="1" dirty="0"/>
          </a:p>
        </p:txBody>
      </p:sp>
      <p:sp>
        <p:nvSpPr>
          <p:cNvPr id="8" name="Text 6"/>
          <p:cNvSpPr/>
          <p:nvPr/>
        </p:nvSpPr>
        <p:spPr>
          <a:xfrm>
            <a:off x="876300" y="1870472"/>
            <a:ext cx="384218" cy="38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24"/>
              </a:lnSpc>
              <a:buNone/>
            </a:pPr>
            <a:r>
              <a:rPr lang="en-US" sz="216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🤖</a:t>
            </a:r>
            <a:endParaRPr lang="en-US" sz="2160" dirty="0"/>
          </a:p>
        </p:txBody>
      </p:sp>
      <p:sp>
        <p:nvSpPr>
          <p:cNvPr id="9" name="Text 7"/>
          <p:cNvSpPr/>
          <p:nvPr/>
        </p:nvSpPr>
        <p:spPr>
          <a:xfrm>
            <a:off x="1329184" y="1971080"/>
            <a:ext cx="2645916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Artificial Intelligence &amp; Analytics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876300" y="2330648"/>
            <a:ext cx="33909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Advanced knowledge of AI in recruitment and HR analytics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914900" y="1870472"/>
            <a:ext cx="384218" cy="38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24"/>
              </a:lnSpc>
              <a:buNone/>
            </a:pPr>
            <a:r>
              <a:rPr lang="en-US" sz="216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🤝</a:t>
            </a:r>
            <a:endParaRPr lang="en-US" sz="2160" dirty="0"/>
          </a:p>
        </p:txBody>
      </p:sp>
      <p:sp>
        <p:nvSpPr>
          <p:cNvPr id="12" name="Text 10"/>
          <p:cNvSpPr/>
          <p:nvPr/>
        </p:nvSpPr>
        <p:spPr>
          <a:xfrm>
            <a:off x="5367784" y="1971080"/>
            <a:ext cx="1477211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Employee Relations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914900" y="2330648"/>
            <a:ext cx="3458718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Enhanced conflict resolution capabilities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876300" y="3313509"/>
            <a:ext cx="384218" cy="38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24"/>
              </a:lnSpc>
              <a:buNone/>
            </a:pPr>
            <a:r>
              <a:rPr lang="en-US" sz="216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</a:t>
            </a:r>
            <a:endParaRPr lang="en-US" sz="2160" dirty="0"/>
          </a:p>
        </p:txBody>
      </p:sp>
      <p:sp>
        <p:nvSpPr>
          <p:cNvPr id="15" name="Text 13"/>
          <p:cNvSpPr/>
          <p:nvPr/>
        </p:nvSpPr>
        <p:spPr>
          <a:xfrm>
            <a:off x="1329184" y="3414117"/>
            <a:ext cx="829309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76300" y="3773686"/>
            <a:ext cx="3458718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Development for future management roles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914900" y="3313509"/>
            <a:ext cx="384218" cy="38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24"/>
              </a:lnSpc>
              <a:buNone/>
            </a:pPr>
            <a:r>
              <a:rPr lang="en-US" sz="216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💻</a:t>
            </a:r>
            <a:endParaRPr lang="en-US" sz="2160" dirty="0"/>
          </a:p>
        </p:txBody>
      </p:sp>
      <p:sp>
        <p:nvSpPr>
          <p:cNvPr id="18" name="Text 16"/>
          <p:cNvSpPr/>
          <p:nvPr/>
        </p:nvSpPr>
        <p:spPr>
          <a:xfrm>
            <a:off x="5367784" y="3414117"/>
            <a:ext cx="1649662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Transformation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914900" y="3773686"/>
            <a:ext cx="3458718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enablement (Tesco HR Model, 2024)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 flipH="1">
            <a:off x="4526281" y="1249561"/>
            <a:ext cx="45719" cy="3597742"/>
          </a:xfrm>
          <a:prstGeom prst="rect">
            <a:avLst/>
          </a:prstGeom>
          <a:solidFill>
            <a:srgbClr val="2D3561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762000" y="1401961"/>
            <a:ext cx="3505200" cy="860822"/>
          </a:xfrm>
          <a:prstGeom prst="roundRect">
            <a:avLst>
              <a:gd name="adj" fmla="val 849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724400" y="2224683"/>
            <a:ext cx="3505200" cy="860822"/>
          </a:xfrm>
          <a:prstGeom prst="roundRect">
            <a:avLst>
              <a:gd name="adj" fmla="val 849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762000" y="2953768"/>
            <a:ext cx="3505200" cy="860822"/>
          </a:xfrm>
          <a:prstGeom prst="roundRect">
            <a:avLst>
              <a:gd name="adj" fmla="val 849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787646" y="3915966"/>
            <a:ext cx="3505200" cy="860822"/>
          </a:xfrm>
          <a:prstGeom prst="roundRect">
            <a:avLst>
              <a:gd name="adj" fmla="val 849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Linking L&amp;D Needs to Organisational Goals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851154" y="1554361"/>
            <a:ext cx="3225546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Transformation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914400" y="1737122"/>
            <a:ext cx="31623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HR skills support technology-enabled operating model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067300" y="2338983"/>
            <a:ext cx="3225546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Talent Retention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5067300" y="2580507"/>
            <a:ext cx="31623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70"/>
              </a:lnSpc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opportunities help retain talented employees (LinkedIn, 2024)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851154" y="3094109"/>
            <a:ext cx="3225546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Capability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914400" y="3284513"/>
            <a:ext cx="31623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Developing skills for changing workforce needs (CIPD, 2025)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5074674" y="4047703"/>
            <a:ext cx="3225546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Performance Excellence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067300" y="4287538"/>
            <a:ext cx="31623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learning culture improves organizational results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3987" y="1947375"/>
            <a:ext cx="2265870" cy="82364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93987" y="2876177"/>
            <a:ext cx="2265870" cy="791877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93986" y="3773215"/>
            <a:ext cx="2265870" cy="794322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16037" y="547541"/>
            <a:ext cx="3147427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240"/>
              </a:lnSpc>
            </a:pPr>
            <a:r>
              <a:rPr lang="en-US" sz="24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Learning Theory 1: Behaviorist Approach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09600" y="1249561"/>
            <a:ext cx="8083296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786961" y="2134206"/>
            <a:ext cx="2261800" cy="198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Principle: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Learning through reinforcement and repetition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86961" y="2983657"/>
            <a:ext cx="1873469" cy="2277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Structured on-job training with immediate feedback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786961" y="3980918"/>
            <a:ext cx="1873469" cy="5944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Builds procedural knowledge and consistency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892760" y="5512445"/>
            <a:ext cx="2207240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r>
              <a:rPr lang="en-US" sz="10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Reinforcement Loop</a:t>
            </a:r>
            <a:endParaRPr lang="en-US" sz="1050" dirty="0"/>
          </a:p>
        </p:txBody>
      </p:sp>
      <p:sp>
        <p:nvSpPr>
          <p:cNvPr id="5" name="Rectangle 4"/>
          <p:cNvSpPr/>
          <p:nvPr/>
        </p:nvSpPr>
        <p:spPr>
          <a:xfrm>
            <a:off x="5259854" y="414428"/>
            <a:ext cx="3252952" cy="12905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240"/>
              </a:lnSpc>
            </a:pPr>
            <a:r>
              <a:rPr lang="en-US" sz="24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Learning Theory 2: Cognitivist  Approach</a:t>
            </a:r>
            <a:endParaRPr lang="en-US" sz="2400" dirty="0"/>
          </a:p>
        </p:txBody>
      </p:sp>
      <p:sp>
        <p:nvSpPr>
          <p:cNvPr id="15" name="Text 0"/>
          <p:cNvSpPr/>
          <p:nvPr/>
        </p:nvSpPr>
        <p:spPr>
          <a:xfrm>
            <a:off x="5029201" y="2844413"/>
            <a:ext cx="2265870" cy="82364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0"/>
          <p:cNvSpPr/>
          <p:nvPr/>
        </p:nvSpPr>
        <p:spPr>
          <a:xfrm>
            <a:off x="5029201" y="3741452"/>
            <a:ext cx="2265870" cy="82364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0"/>
          <p:cNvSpPr/>
          <p:nvPr/>
        </p:nvSpPr>
        <p:spPr>
          <a:xfrm>
            <a:off x="5029201" y="1899571"/>
            <a:ext cx="2265870" cy="82364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Rectangle 17"/>
          <p:cNvSpPr/>
          <p:nvPr/>
        </p:nvSpPr>
        <p:spPr>
          <a:xfrm>
            <a:off x="5192556" y="1938212"/>
            <a:ext cx="1939159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Principle: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Learning through mental processing and understanding</a:t>
            </a:r>
            <a:endParaRPr lang="en-US" sz="1100" dirty="0"/>
          </a:p>
        </p:txBody>
      </p:sp>
      <p:sp>
        <p:nvSpPr>
          <p:cNvPr id="19" name="Rectangle 18"/>
          <p:cNvSpPr/>
          <p:nvPr/>
        </p:nvSpPr>
        <p:spPr>
          <a:xfrm>
            <a:off x="5199018" y="2876177"/>
            <a:ext cx="2044262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Application:</a:t>
            </a: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Case study analysis of employee relations scenarios</a:t>
            </a:r>
            <a:endParaRPr lang="en-US" sz="1100" dirty="0"/>
          </a:p>
        </p:txBody>
      </p:sp>
      <p:sp>
        <p:nvSpPr>
          <p:cNvPr id="20" name="Rectangle 19"/>
          <p:cNvSpPr/>
          <p:nvPr/>
        </p:nvSpPr>
        <p:spPr>
          <a:xfrm>
            <a:off x="5252330" y="3797197"/>
            <a:ext cx="1897117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Benefit:</a:t>
            </a: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Develops critical thinking and decision-making abilities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1" y="1933569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21159" y="2769468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21159" y="3629076"/>
            <a:ext cx="2373758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09601" y="396015"/>
            <a:ext cx="3284306" cy="10250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Learning Theory 3: </a:t>
            </a:r>
          </a:p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Humanist Approach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609600" y="1526236"/>
            <a:ext cx="3048000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 to HR Officer Development: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721331" y="1986265"/>
            <a:ext cx="2285144" cy="565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Principle: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Self-directed learning </a:t>
            </a:r>
          </a:p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personal growth (CIPD, 2024)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49585" y="2883767"/>
            <a:ext cx="2233773" cy="4418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Personalized learning </a:t>
            </a:r>
          </a:p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plans aligned with career goals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749585" y="3700896"/>
            <a:ext cx="2819400" cy="526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Increase motivation, </a:t>
            </a:r>
          </a:p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engagement and self-awareness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026135" y="3700896"/>
            <a:ext cx="2057782" cy="91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6720"/>
              </a:lnSpc>
              <a:buNone/>
            </a:pPr>
            <a:r>
              <a:rPr lang="en-US" sz="138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🌱</a:t>
            </a:r>
            <a:endParaRPr lang="en-US" sz="13800" dirty="0"/>
          </a:p>
        </p:txBody>
      </p:sp>
      <p:sp>
        <p:nvSpPr>
          <p:cNvPr id="12" name="Text 10"/>
          <p:cNvSpPr/>
          <p:nvPr/>
        </p:nvSpPr>
        <p:spPr>
          <a:xfrm>
            <a:off x="6951406" y="4615221"/>
            <a:ext cx="220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5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Self-Actualization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6936760" y="4843821"/>
            <a:ext cx="2207240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r>
              <a:rPr lang="en-US" sz="10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Growth</a:t>
            </a:r>
            <a:endParaRPr lang="en-US" sz="1050" dirty="0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B7DF3D89-C363-2E08-AD19-473539BCA9E2}"/>
              </a:ext>
            </a:extLst>
          </p:cNvPr>
          <p:cNvSpPr/>
          <p:nvPr/>
        </p:nvSpPr>
        <p:spPr>
          <a:xfrm>
            <a:off x="4153756" y="1847960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7">
            <a:extLst>
              <a:ext uri="{FF2B5EF4-FFF2-40B4-BE49-F238E27FC236}">
                <a16:creationId xmlns:a16="http://schemas.microsoft.com/office/drawing/2014/main" id="{79AD6A0F-C7CD-5C14-3171-C936E2CB0371}"/>
              </a:ext>
            </a:extLst>
          </p:cNvPr>
          <p:cNvSpPr/>
          <p:nvPr/>
        </p:nvSpPr>
        <p:spPr>
          <a:xfrm>
            <a:off x="4229527" y="1957310"/>
            <a:ext cx="2233773" cy="4418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Concrete Experience: </a:t>
            </a:r>
            <a:r>
              <a:rPr lang="en-US" sz="1100" dirty="0">
                <a:latin typeface="Arial" pitchFamily="34" charset="0"/>
                <a:ea typeface="Arial" pitchFamily="34" charset="-122"/>
                <a:cs typeface="Arial" pitchFamily="34" charset="-120"/>
              </a:rPr>
              <a:t>Participate in live recruitment interviews</a:t>
            </a:r>
            <a:endParaRPr lang="en-US" sz="1100" dirty="0">
              <a:solidFill>
                <a:srgbClr val="E8E8E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15" name="Text 4">
            <a:extLst>
              <a:ext uri="{FF2B5EF4-FFF2-40B4-BE49-F238E27FC236}">
                <a16:creationId xmlns:a16="http://schemas.microsoft.com/office/drawing/2014/main" id="{56929FDD-B2DD-E427-A119-81FB3FE58BE5}"/>
              </a:ext>
            </a:extLst>
          </p:cNvPr>
          <p:cNvSpPr/>
          <p:nvPr/>
        </p:nvSpPr>
        <p:spPr>
          <a:xfrm>
            <a:off x="4292885" y="336538"/>
            <a:ext cx="3541160" cy="1253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240"/>
              </a:lnSpc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Learning Theory 4: Kolb's Experiential Learning</a:t>
            </a:r>
            <a:endParaRPr lang="en-US" sz="2700" dirty="0"/>
          </a:p>
          <a:p>
            <a:pPr marL="0" indent="0">
              <a:lnSpc>
                <a:spcPts val="3240"/>
              </a:lnSpc>
              <a:buNone/>
            </a:pPr>
            <a:endParaRPr lang="en-US" sz="2700" b="1" dirty="0"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16" name="Text 1">
            <a:extLst>
              <a:ext uri="{FF2B5EF4-FFF2-40B4-BE49-F238E27FC236}">
                <a16:creationId xmlns:a16="http://schemas.microsoft.com/office/drawing/2014/main" id="{097ED29C-0FD5-C36B-020F-B5DAFF564189}"/>
              </a:ext>
            </a:extLst>
          </p:cNvPr>
          <p:cNvSpPr/>
          <p:nvPr/>
        </p:nvSpPr>
        <p:spPr>
          <a:xfrm>
            <a:off x="4153754" y="2629123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1">
            <a:extLst>
              <a:ext uri="{FF2B5EF4-FFF2-40B4-BE49-F238E27FC236}">
                <a16:creationId xmlns:a16="http://schemas.microsoft.com/office/drawing/2014/main" id="{96ED0B20-8D7B-E29B-8993-948F93CFD77B}"/>
              </a:ext>
            </a:extLst>
          </p:cNvPr>
          <p:cNvSpPr/>
          <p:nvPr/>
        </p:nvSpPr>
        <p:spPr>
          <a:xfrm>
            <a:off x="4153756" y="3430060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Text 7">
            <a:extLst>
              <a:ext uri="{FF2B5EF4-FFF2-40B4-BE49-F238E27FC236}">
                <a16:creationId xmlns:a16="http://schemas.microsoft.com/office/drawing/2014/main" id="{4B895A2D-42F6-1110-C989-8487B2B6EABB}"/>
              </a:ext>
            </a:extLst>
          </p:cNvPr>
          <p:cNvSpPr/>
          <p:nvPr/>
        </p:nvSpPr>
        <p:spPr>
          <a:xfrm>
            <a:off x="4292885" y="2685273"/>
            <a:ext cx="2170413" cy="4418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Reflective Observation: </a:t>
            </a:r>
            <a:r>
              <a:rPr lang="en-US" sz="1100" dirty="0">
                <a:latin typeface="Arial" pitchFamily="34" charset="0"/>
                <a:ea typeface="Arial" pitchFamily="34" charset="-122"/>
                <a:cs typeface="Arial" pitchFamily="34" charset="-120"/>
              </a:rPr>
              <a:t>Review &amp; analyze interview effectiveness</a:t>
            </a:r>
            <a:endParaRPr lang="en-US" sz="1100" dirty="0">
              <a:solidFill>
                <a:srgbClr val="E8E8E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20" name="Text 1">
            <a:extLst>
              <a:ext uri="{FF2B5EF4-FFF2-40B4-BE49-F238E27FC236}">
                <a16:creationId xmlns:a16="http://schemas.microsoft.com/office/drawing/2014/main" id="{89B08487-99F1-62B9-E2DA-DB4D6337016C}"/>
              </a:ext>
            </a:extLst>
          </p:cNvPr>
          <p:cNvSpPr/>
          <p:nvPr/>
        </p:nvSpPr>
        <p:spPr>
          <a:xfrm>
            <a:off x="4153754" y="4227726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2" name="Text 7">
            <a:extLst>
              <a:ext uri="{FF2B5EF4-FFF2-40B4-BE49-F238E27FC236}">
                <a16:creationId xmlns:a16="http://schemas.microsoft.com/office/drawing/2014/main" id="{F0E1E3AF-F2FE-8AF3-A64B-24CC16844AB7}"/>
              </a:ext>
            </a:extLst>
          </p:cNvPr>
          <p:cNvSpPr/>
          <p:nvPr/>
        </p:nvSpPr>
        <p:spPr>
          <a:xfrm>
            <a:off x="4292885" y="3446563"/>
            <a:ext cx="2131454" cy="5349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Abstract Conceptualization: </a:t>
            </a:r>
            <a:r>
              <a:rPr lang="en-US" sz="1100" dirty="0">
                <a:latin typeface="Arial" pitchFamily="34" charset="0"/>
                <a:ea typeface="Arial" pitchFamily="34" charset="-122"/>
                <a:cs typeface="Arial" pitchFamily="34" charset="-120"/>
              </a:rPr>
              <a:t>Develop improved interviewing frameworks</a:t>
            </a:r>
            <a:endParaRPr lang="en-US" sz="1100" dirty="0">
              <a:solidFill>
                <a:srgbClr val="E8E8E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23" name="Text 7">
            <a:extLst>
              <a:ext uri="{FF2B5EF4-FFF2-40B4-BE49-F238E27FC236}">
                <a16:creationId xmlns:a16="http://schemas.microsoft.com/office/drawing/2014/main" id="{8AC66561-7EAB-FB0B-CF7D-6D95B17B22C8}"/>
              </a:ext>
            </a:extLst>
          </p:cNvPr>
          <p:cNvSpPr/>
          <p:nvPr/>
        </p:nvSpPr>
        <p:spPr>
          <a:xfrm>
            <a:off x="4331846" y="4266665"/>
            <a:ext cx="2131454" cy="6704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Experimentation: </a:t>
            </a:r>
            <a:r>
              <a:rPr lang="en-US" sz="1100" dirty="0">
                <a:latin typeface="Arial" pitchFamily="34" charset="0"/>
                <a:ea typeface="Arial" pitchFamily="34" charset="-122"/>
                <a:cs typeface="Arial" pitchFamily="34" charset="-120"/>
              </a:rPr>
              <a:t>Apply improved techniques (Kolb,2024)</a:t>
            </a:r>
            <a:endParaRPr lang="en-US" sz="1100" dirty="0">
              <a:solidFill>
                <a:srgbClr val="E8E8E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24" name="Text 5">
            <a:extLst>
              <a:ext uri="{FF2B5EF4-FFF2-40B4-BE49-F238E27FC236}">
                <a16:creationId xmlns:a16="http://schemas.microsoft.com/office/drawing/2014/main" id="{CE3B5059-EA0B-7621-3C80-48ACCCB2ED6D}"/>
              </a:ext>
            </a:extLst>
          </p:cNvPr>
          <p:cNvSpPr/>
          <p:nvPr/>
        </p:nvSpPr>
        <p:spPr>
          <a:xfrm>
            <a:off x="4229527" y="1584449"/>
            <a:ext cx="3048000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Four-Stage Cycle Application:</a:t>
            </a:r>
            <a:endParaRPr lang="en-US" sz="13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561"/>
            <a:ext cx="3848100" cy="1241822"/>
          </a:xfrm>
          <a:prstGeom prst="roundRect">
            <a:avLst>
              <a:gd name="adj" fmla="val 58907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800100" y="1078261"/>
            <a:ext cx="1384697" cy="438000"/>
          </a:xfrm>
          <a:prstGeom prst="roundRect">
            <a:avLst>
              <a:gd name="adj" fmla="val 545648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Insight 1</a:t>
            </a:r>
            <a:endParaRPr lang="en-US" sz="1200" b="1" dirty="0"/>
          </a:p>
        </p:txBody>
      </p:sp>
      <p:sp>
        <p:nvSpPr>
          <p:cNvPr id="4" name="Text 2"/>
          <p:cNvSpPr/>
          <p:nvPr/>
        </p:nvSpPr>
        <p:spPr>
          <a:xfrm>
            <a:off x="4686300" y="1249561"/>
            <a:ext cx="3848100" cy="1241822"/>
          </a:xfrm>
          <a:prstGeom prst="roundRect">
            <a:avLst>
              <a:gd name="adj" fmla="val 58907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851816" y="1116211"/>
            <a:ext cx="1484671" cy="400050"/>
          </a:xfrm>
          <a:prstGeom prst="roundRect">
            <a:avLst>
              <a:gd name="adj" fmla="val 545648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Insight 2</a:t>
            </a:r>
            <a:endParaRPr lang="en-US" sz="1200" b="1" dirty="0"/>
          </a:p>
        </p:txBody>
      </p:sp>
      <p:sp>
        <p:nvSpPr>
          <p:cNvPr id="6" name="Text 4"/>
          <p:cNvSpPr/>
          <p:nvPr/>
        </p:nvSpPr>
        <p:spPr>
          <a:xfrm>
            <a:off x="609600" y="2719983"/>
            <a:ext cx="3848100" cy="1241822"/>
          </a:xfrm>
          <a:prstGeom prst="roundRect">
            <a:avLst>
              <a:gd name="adj" fmla="val 58907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800099" y="2608890"/>
            <a:ext cx="1384697" cy="384721"/>
          </a:xfrm>
          <a:prstGeom prst="roundRect">
            <a:avLst>
              <a:gd name="adj" fmla="val 545648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rmAutofit fontScale="25000" lnSpcReduction="20000"/>
          </a:bodyPr>
          <a:lstStyle/>
          <a:p>
            <a:pPr marL="0" indent="0" algn="l">
              <a:buNone/>
            </a:pPr>
            <a:r>
              <a:rPr lang="en-US" sz="4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Insight 3</a:t>
            </a:r>
            <a:endParaRPr lang="en-US" sz="4800" b="1" dirty="0"/>
          </a:p>
        </p:txBody>
      </p:sp>
      <p:sp>
        <p:nvSpPr>
          <p:cNvPr id="8" name="Text 6"/>
          <p:cNvSpPr/>
          <p:nvPr/>
        </p:nvSpPr>
        <p:spPr>
          <a:xfrm>
            <a:off x="4686300" y="2719983"/>
            <a:ext cx="3848100" cy="1241822"/>
          </a:xfrm>
          <a:prstGeom prst="roundRect">
            <a:avLst>
              <a:gd name="adj" fmla="val 58907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876800" y="2624733"/>
            <a:ext cx="1459687" cy="368878"/>
          </a:xfrm>
          <a:prstGeom prst="roundRect">
            <a:avLst>
              <a:gd name="adj" fmla="val 545648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Insight 4</a:t>
            </a:r>
            <a:endParaRPr lang="en-US" sz="1200" b="1" dirty="0"/>
          </a:p>
        </p:txBody>
      </p:sp>
      <p:sp>
        <p:nvSpPr>
          <p:cNvPr id="10" name="Text 8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Analysing Learning Theories in Practice</a:t>
            </a:r>
            <a:endParaRPr lang="en-US" sz="2700" dirty="0"/>
          </a:p>
        </p:txBody>
      </p:sp>
      <p:sp>
        <p:nvSpPr>
          <p:cNvPr id="11" name="Text 9"/>
          <p:cNvSpPr/>
          <p:nvPr/>
        </p:nvSpPr>
        <p:spPr>
          <a:xfrm>
            <a:off x="838200" y="1554361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🔄 Blended Approach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838200" y="1836241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Multiple theories address different development needs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4914900" y="1554361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 Context Matters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4948809" y="1798141"/>
            <a:ext cx="3424809" cy="6932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Technical skills benefit from behaviorist methods, strategic thinking benefits from cognitivist approaches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838200" y="3024783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👥 Individual Differences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838200" y="3306663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style preferences require flexible design (CIPD Learning Hub, 2024)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914900" y="3024783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🔁 Continuous Cycle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4914900" y="3306663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Experiential learning supports ongoing capability building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22241" y="1249561"/>
            <a:ext cx="7924799" cy="845715"/>
          </a:xfrm>
          <a:prstGeom prst="roundRect">
            <a:avLst>
              <a:gd name="adj" fmla="val 5409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22241" y="2175021"/>
            <a:ext cx="7924800" cy="886312"/>
          </a:xfrm>
          <a:prstGeom prst="roundRect">
            <a:avLst>
              <a:gd name="adj" fmla="val 5409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22241" y="3139726"/>
            <a:ext cx="7924800" cy="891088"/>
          </a:xfrm>
          <a:prstGeom prst="roundRect">
            <a:avLst>
              <a:gd name="adj" fmla="val 5409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22240" y="4112897"/>
            <a:ext cx="7924800" cy="786737"/>
          </a:xfrm>
          <a:prstGeom prst="roundRect">
            <a:avLst>
              <a:gd name="adj" fmla="val 5409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Impact of Training </a:t>
            </a:r>
            <a:r>
              <a:rPr lang="en-US" sz="2700" b="1">
                <a:latin typeface="Arial" pitchFamily="34" charset="0"/>
                <a:ea typeface="Arial" pitchFamily="34" charset="-122"/>
                <a:cs typeface="Arial" pitchFamily="34" charset="-120"/>
              </a:rPr>
              <a:t>and Development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885824" y="1241896"/>
            <a:ext cx="2797305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💪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885823" y="1608000"/>
            <a:ext cx="2797305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Enhanced Competence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885822" y="1823815"/>
            <a:ext cx="3368678" cy="173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Improved technical and soft skills performance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885821" y="2230412"/>
            <a:ext cx="382536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📈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885820" y="2607453"/>
            <a:ext cx="4662377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Progression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885819" y="2819351"/>
            <a:ext cx="5362581" cy="202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development pathways increase retention (Armstrong and Taylor, 2023)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885826" y="3164505"/>
            <a:ext cx="461194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885819" y="3563139"/>
            <a:ext cx="2525423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 &amp; Motivation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885817" y="3789593"/>
            <a:ext cx="2989002" cy="2159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Investment in learning increase engagement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885817" y="4086124"/>
            <a:ext cx="3130213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🔄</a:t>
            </a:r>
            <a:endParaRPr lang="en-US" sz="2400" dirty="0"/>
          </a:p>
        </p:txBody>
      </p:sp>
      <p:sp>
        <p:nvSpPr>
          <p:cNvPr id="17" name="Text 15"/>
          <p:cNvSpPr/>
          <p:nvPr/>
        </p:nvSpPr>
        <p:spPr>
          <a:xfrm>
            <a:off x="885826" y="4477866"/>
            <a:ext cx="3130213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Adaptability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885826" y="4684832"/>
            <a:ext cx="3306030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learning builds resilience for future roles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609600" y="1641871"/>
            <a:ext cx="3720158" cy="1424732"/>
          </a:xfrm>
          <a:prstGeom prst="roundRect">
            <a:avLst>
              <a:gd name="adj" fmla="val 77017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648200" y="1641871"/>
            <a:ext cx="3886200" cy="1424732"/>
          </a:xfrm>
          <a:prstGeom prst="roundRect">
            <a:avLst>
              <a:gd name="adj" fmla="val 77017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09600" y="3479192"/>
            <a:ext cx="3720158" cy="1424732"/>
          </a:xfrm>
          <a:prstGeom prst="roundRect">
            <a:avLst>
              <a:gd name="adj" fmla="val 77017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648200" y="3523804"/>
            <a:ext cx="3886200" cy="1424732"/>
          </a:xfrm>
          <a:prstGeom prst="roundRect">
            <a:avLst>
              <a:gd name="adj" fmla="val 77017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09600" y="1166851"/>
            <a:ext cx="1429407" cy="315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Takeaways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838200" y="1845692"/>
            <a:ext cx="3497580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✅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917411" y="2258281"/>
            <a:ext cx="3104535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Effective recruitment ensures organisational fit and capability from the start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956810" y="1845692"/>
            <a:ext cx="3497580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4956810" y="2315518"/>
            <a:ext cx="34290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Systematic </a:t>
            </a:r>
            <a:r>
              <a:rPr lang="en-US" sz="11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11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needs analysis 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aligns individual and organisational goals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838200" y="3790504"/>
            <a:ext cx="3497580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📚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906780" y="4242699"/>
            <a:ext cx="34290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Multiple learning theories provide flexible frameworks for development design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4876800" y="3790504"/>
            <a:ext cx="3497580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⚖️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5025390" y="4218198"/>
            <a:ext cx="34290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 focus on teamwork and individual performance drives success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4953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09600" y="1064022"/>
            <a:ext cx="7620000" cy="3430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Armstrong, M. and Taylor, S. (2023)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Armstrong's handbook of human resource management practice: A guide to the theory and practice of people management.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17th edn. London: Kogan Page.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(2024)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Transforming the HR operating model: Tesco.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https://www.cipd.org/en/knowledge/case-studies/operating-model-tesco/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(2024)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theories: Essential insights.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https://www.cipd.ie/knowledge-hub/learning-theories/ </a:t>
            </a: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Lifelong learning in the reskilling era: From luxury to necessity.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London: Chartered Institute of Personnel and Development.</a:t>
            </a: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Kolb, D.A. (2024) 'Kolb's experiential learning model',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EBSCO Research Starters: Education.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https://www.ebsco.com/research-starters/education/kolbs-experiential-learning-model </a:t>
            </a: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LinkedIn Learning (2024)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Workplace learning report 2025.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https://learning.linkedin.com/resources/workplace-learning-report.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strategies (2026) 'Preparing for 2026: A strategic recruitment blueprint',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Experience Bank.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https://theexperiencebank.co.uk/preparing-for-2026-a-strategic-recruitment-blueprint/.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Tesco PLC (2024)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 practices and colleague development.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https://www.tescoplc.com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9FB0070A83184A8206E8AB722F60C7" ma:contentTypeVersion="6" ma:contentTypeDescription="Create a new document." ma:contentTypeScope="" ma:versionID="e86d0c5a027d6b19a392683affc446d2">
  <xsd:schema xmlns:xsd="http://www.w3.org/2001/XMLSchema" xmlns:xs="http://www.w3.org/2001/XMLSchema" xmlns:p="http://schemas.microsoft.com/office/2006/metadata/properties" xmlns:ns3="2fb9b754-ff8e-487c-b2c9-9bb8e92e13c5" targetNamespace="http://schemas.microsoft.com/office/2006/metadata/properties" ma:root="true" ma:fieldsID="910c0c4024664d1a56202de49e80dd4c" ns3:_="">
    <xsd:import namespace="2fb9b754-ff8e-487c-b2c9-9bb8e92e13c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b9b754-ff8e-487c-b2c9-9bb8e92e13c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fb9b754-ff8e-487c-b2c9-9bb8e92e13c5" xsi:nil="true"/>
  </documentManagement>
</p:properties>
</file>

<file path=customXml/itemProps1.xml><?xml version="1.0" encoding="utf-8"?>
<ds:datastoreItem xmlns:ds="http://schemas.openxmlformats.org/officeDocument/2006/customXml" ds:itemID="{1C6C86D5-FE6C-4F5E-AA9A-D31D2E63E5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b9b754-ff8e-487c-b2c9-9bb8e92e13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4543F69-6723-41A0-93C5-ADA8B248831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DC9F1C-1C80-41C5-B5F7-B046AAD7B48E}">
  <ds:schemaRefs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2fb9b754-ff8e-487c-b2c9-9bb8e92e13c5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519</TotalTime>
  <Words>1265</Words>
  <Application>Microsoft Office PowerPoint</Application>
  <PresentationFormat>On-screen Show (16:9)</PresentationFormat>
  <Paragraphs>225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Century Gothic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Interview and Questioning</vt:lpstr>
      <vt:lpstr>Promotion and Advertisement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Perplexity 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Mohammad Jawad Naheem (2332327)</cp:lastModifiedBy>
  <cp:revision>27</cp:revision>
  <dcterms:created xsi:type="dcterms:W3CDTF">2026-02-02T21:01:33Z</dcterms:created>
  <dcterms:modified xsi:type="dcterms:W3CDTF">2026-02-15T11:56:53Z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0x010100609FB0070A83184A8206E8AB722F60C7</vt:lpwstr>
  </property>
</Properties>
</file>