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CCFA05-10F9-A54C-AB50-3ED80533E8D8}" v="562" dt="2026-04-05T19:40:18.437"/>
    <p1510:client id="{9138F668-FEA4-AC15-DAB6-011A965EF4E3}" v="80" dt="2026-04-05T19:48:54.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Fletcher-Jones (2520273)" userId="S::2520273@student.uwtsd.ac.uk::dcb943c4-e78b-4647-8f1c-c5bb8802ec53" providerId="AD" clId="Web-{9138F668-FEA4-AC15-DAB6-011A965EF4E3}"/>
    <pc:docChg chg="modSld">
      <pc:chgData name="Molly Fletcher-Jones (2520273)" userId="S::2520273@student.uwtsd.ac.uk::dcb943c4-e78b-4647-8f1c-c5bb8802ec53" providerId="AD" clId="Web-{9138F668-FEA4-AC15-DAB6-011A965EF4E3}" dt="2026-04-05T19:48:54.945" v="79" actId="14100"/>
      <pc:docMkLst>
        <pc:docMk/>
      </pc:docMkLst>
      <pc:sldChg chg="addSp delSp modSp">
        <pc:chgData name="Molly Fletcher-Jones (2520273)" userId="S::2520273@student.uwtsd.ac.uk::dcb943c4-e78b-4647-8f1c-c5bb8802ec53" providerId="AD" clId="Web-{9138F668-FEA4-AC15-DAB6-011A965EF4E3}" dt="2026-04-05T19:48:54.945" v="79" actId="14100"/>
        <pc:sldMkLst>
          <pc:docMk/>
          <pc:sldMk cId="109857222" sldId="256"/>
        </pc:sldMkLst>
        <pc:spChg chg="add mod ord">
          <ac:chgData name="Molly Fletcher-Jones (2520273)" userId="S::2520273@student.uwtsd.ac.uk::dcb943c4-e78b-4647-8f1c-c5bb8802ec53" providerId="AD" clId="Web-{9138F668-FEA4-AC15-DAB6-011A965EF4E3}" dt="2026-04-05T19:45:41.521" v="37" actId="14100"/>
          <ac:spMkLst>
            <pc:docMk/>
            <pc:sldMk cId="109857222" sldId="256"/>
            <ac:spMk id="3" creationId="{498E0D84-07E9-B3DC-EDE7-35E28D6D1397}"/>
          </ac:spMkLst>
        </pc:spChg>
        <pc:spChg chg="mod">
          <ac:chgData name="Molly Fletcher-Jones (2520273)" userId="S::2520273@student.uwtsd.ac.uk::dcb943c4-e78b-4647-8f1c-c5bb8802ec53" providerId="AD" clId="Web-{9138F668-FEA4-AC15-DAB6-011A965EF4E3}" dt="2026-04-05T19:45:00.302" v="27" actId="1076"/>
          <ac:spMkLst>
            <pc:docMk/>
            <pc:sldMk cId="109857222" sldId="256"/>
            <ac:spMk id="12" creationId="{4D6A18E0-8268-E77D-BF97-5C6C45D9D07D}"/>
          </ac:spMkLst>
        </pc:spChg>
        <pc:spChg chg="mod">
          <ac:chgData name="Molly Fletcher-Jones (2520273)" userId="S::2520273@student.uwtsd.ac.uk::dcb943c4-e78b-4647-8f1c-c5bb8802ec53" providerId="AD" clId="Web-{9138F668-FEA4-AC15-DAB6-011A965EF4E3}" dt="2026-04-05T19:48:54.945" v="79" actId="14100"/>
          <ac:spMkLst>
            <pc:docMk/>
            <pc:sldMk cId="109857222" sldId="256"/>
            <ac:spMk id="16" creationId="{122BEDE1-5B9E-E4DF-6842-156A557ECE0D}"/>
          </ac:spMkLst>
        </pc:spChg>
        <pc:picChg chg="add mod ord modCrop">
          <ac:chgData name="Molly Fletcher-Jones (2520273)" userId="S::2520273@student.uwtsd.ac.uk::dcb943c4-e78b-4647-8f1c-c5bb8802ec53" providerId="AD" clId="Web-{9138F668-FEA4-AC15-DAB6-011A965EF4E3}" dt="2026-04-05T19:48:21.783" v="74" actId="1076"/>
          <ac:picMkLst>
            <pc:docMk/>
            <pc:sldMk cId="109857222" sldId="256"/>
            <ac:picMk id="4" creationId="{F54193E4-7846-80E1-5C71-4EFC93B4D4EF}"/>
          </ac:picMkLst>
        </pc:picChg>
        <pc:picChg chg="add del mod">
          <ac:chgData name="Molly Fletcher-Jones (2520273)" userId="S::2520273@student.uwtsd.ac.uk::dcb943c4-e78b-4647-8f1c-c5bb8802ec53" providerId="AD" clId="Web-{9138F668-FEA4-AC15-DAB6-011A965EF4E3}" dt="2026-04-05T19:46:40.522" v="59"/>
          <ac:picMkLst>
            <pc:docMk/>
            <pc:sldMk cId="109857222" sldId="256"/>
            <ac:picMk id="5" creationId="{CF377B43-79E6-ABBC-4CC0-944E47A84826}"/>
          </ac:picMkLst>
        </pc:picChg>
        <pc:picChg chg="add mod">
          <ac:chgData name="Molly Fletcher-Jones (2520273)" userId="S::2520273@student.uwtsd.ac.uk::dcb943c4-e78b-4647-8f1c-c5bb8802ec53" providerId="AD" clId="Web-{9138F668-FEA4-AC15-DAB6-011A965EF4E3}" dt="2026-04-05T19:47:02.444" v="62" actId="1076"/>
          <ac:picMkLst>
            <pc:docMk/>
            <pc:sldMk cId="109857222" sldId="256"/>
            <ac:picMk id="8" creationId="{4BAC4BEB-0D2D-120D-059E-FD108DECFB86}"/>
          </ac:picMkLst>
        </pc:picChg>
        <pc:picChg chg="mod ord">
          <ac:chgData name="Molly Fletcher-Jones (2520273)" userId="S::2520273@student.uwtsd.ac.uk::dcb943c4-e78b-4647-8f1c-c5bb8802ec53" providerId="AD" clId="Web-{9138F668-FEA4-AC15-DAB6-011A965EF4E3}" dt="2026-04-05T19:48:09.125" v="71" actId="688"/>
          <ac:picMkLst>
            <pc:docMk/>
            <pc:sldMk cId="109857222" sldId="256"/>
            <ac:picMk id="9" creationId="{268511A4-E0BE-AA37-FCC9-91C898DEA62C}"/>
          </ac:picMkLst>
        </pc:picChg>
        <pc:picChg chg="mod ord">
          <ac:chgData name="Molly Fletcher-Jones (2520273)" userId="S::2520273@student.uwtsd.ac.uk::dcb943c4-e78b-4647-8f1c-c5bb8802ec53" providerId="AD" clId="Web-{9138F668-FEA4-AC15-DAB6-011A965EF4E3}" dt="2026-04-05T19:48:43.162" v="77" actId="14100"/>
          <ac:picMkLst>
            <pc:docMk/>
            <pc:sldMk cId="109857222" sldId="256"/>
            <ac:picMk id="11" creationId="{E3A34442-34A7-DE0A-6EC0-AB7F61538EA2}"/>
          </ac:picMkLst>
        </pc:picChg>
        <pc:picChg chg="del mod ord">
          <ac:chgData name="Molly Fletcher-Jones (2520273)" userId="S::2520273@student.uwtsd.ac.uk::dcb943c4-e78b-4647-8f1c-c5bb8802ec53" providerId="AD" clId="Web-{9138F668-FEA4-AC15-DAB6-011A965EF4E3}" dt="2026-04-05T19:46:00.022" v="46"/>
          <ac:picMkLst>
            <pc:docMk/>
            <pc:sldMk cId="109857222" sldId="256"/>
            <ac:picMk id="17" creationId="{0E8F08AD-F50F-5ED2-DFE3-8E575857A514}"/>
          </ac:picMkLst>
        </pc:picChg>
      </pc:sldChg>
    </pc:docChg>
  </pc:docChgLst>
  <pc:docChgLst>
    <pc:chgData name="Molly Fletcher-Jones (2520273)" userId="S::2520273@student.uwtsd.ac.uk::dcb943c4-e78b-4647-8f1c-c5bb8802ec53" providerId="AD" clId="Web-{5FCCFA05-10F9-A54C-AB50-3ED80533E8D8}"/>
    <pc:docChg chg="modSld modMainMaster">
      <pc:chgData name="Molly Fletcher-Jones (2520273)" userId="S::2520273@student.uwtsd.ac.uk::dcb943c4-e78b-4647-8f1c-c5bb8802ec53" providerId="AD" clId="Web-{5FCCFA05-10F9-A54C-AB50-3ED80533E8D8}" dt="2026-04-05T19:40:18.437" v="372" actId="1076"/>
      <pc:docMkLst>
        <pc:docMk/>
      </pc:docMkLst>
      <pc:sldChg chg="addSp delSp modSp mod setBg">
        <pc:chgData name="Molly Fletcher-Jones (2520273)" userId="S::2520273@student.uwtsd.ac.uk::dcb943c4-e78b-4647-8f1c-c5bb8802ec53" providerId="AD" clId="Web-{5FCCFA05-10F9-A54C-AB50-3ED80533E8D8}" dt="2026-04-05T19:40:18.437" v="372" actId="1076"/>
        <pc:sldMkLst>
          <pc:docMk/>
          <pc:sldMk cId="109857222" sldId="256"/>
        </pc:sldMkLst>
        <pc:spChg chg="mod">
          <ac:chgData name="Molly Fletcher-Jones (2520273)" userId="S::2520273@student.uwtsd.ac.uk::dcb943c4-e78b-4647-8f1c-c5bb8802ec53" providerId="AD" clId="Web-{5FCCFA05-10F9-A54C-AB50-3ED80533E8D8}" dt="2026-04-05T19:05:11.309" v="40" actId="20577"/>
          <ac:spMkLst>
            <pc:docMk/>
            <pc:sldMk cId="109857222" sldId="256"/>
            <ac:spMk id="2" creationId="{00000000-0000-0000-0000-000000000000}"/>
          </ac:spMkLst>
        </pc:spChg>
        <pc:spChg chg="del mod">
          <ac:chgData name="Molly Fletcher-Jones (2520273)" userId="S::2520273@student.uwtsd.ac.uk::dcb943c4-e78b-4647-8f1c-c5bb8802ec53" providerId="AD" clId="Web-{5FCCFA05-10F9-A54C-AB50-3ED80533E8D8}" dt="2026-04-05T19:35:29.687" v="334"/>
          <ac:spMkLst>
            <pc:docMk/>
            <pc:sldMk cId="109857222" sldId="256"/>
            <ac:spMk id="3" creationId="{00000000-0000-0000-0000-000000000000}"/>
          </ac:spMkLst>
        </pc:spChg>
        <pc:spChg chg="add del">
          <ac:chgData name="Molly Fletcher-Jones (2520273)" userId="S::2520273@student.uwtsd.ac.uk::dcb943c4-e78b-4647-8f1c-c5bb8802ec53" providerId="AD" clId="Web-{5FCCFA05-10F9-A54C-AB50-3ED80533E8D8}" dt="2026-04-05T19:04:02.184" v="26"/>
          <ac:spMkLst>
            <pc:docMk/>
            <pc:sldMk cId="109857222" sldId="256"/>
            <ac:spMk id="4" creationId="{8E83398A-B32B-9705-F750-059BB107DE9A}"/>
          </ac:spMkLst>
        </pc:spChg>
        <pc:spChg chg="add del">
          <ac:chgData name="Molly Fletcher-Jones (2520273)" userId="S::2520273@student.uwtsd.ac.uk::dcb943c4-e78b-4647-8f1c-c5bb8802ec53" providerId="AD" clId="Web-{5FCCFA05-10F9-A54C-AB50-3ED80533E8D8}" dt="2026-04-05T19:07:03.983" v="42"/>
          <ac:spMkLst>
            <pc:docMk/>
            <pc:sldMk cId="109857222" sldId="256"/>
            <ac:spMk id="5" creationId="{157C2F03-05E0-39E5-DBF2-F14F68CADDD7}"/>
          </ac:spMkLst>
        </pc:spChg>
        <pc:spChg chg="add mod">
          <ac:chgData name="Molly Fletcher-Jones (2520273)" userId="S::2520273@student.uwtsd.ac.uk::dcb943c4-e78b-4647-8f1c-c5bb8802ec53" providerId="AD" clId="Web-{5FCCFA05-10F9-A54C-AB50-3ED80533E8D8}" dt="2026-04-05T19:21:51.965" v="231" actId="20577"/>
          <ac:spMkLst>
            <pc:docMk/>
            <pc:sldMk cId="109857222" sldId="256"/>
            <ac:spMk id="12" creationId="{4D6A18E0-8268-E77D-BF97-5C6C45D9D07D}"/>
          </ac:spMkLst>
        </pc:spChg>
        <pc:spChg chg="add mod">
          <ac:chgData name="Molly Fletcher-Jones (2520273)" userId="S::2520273@student.uwtsd.ac.uk::dcb943c4-e78b-4647-8f1c-c5bb8802ec53" providerId="AD" clId="Web-{5FCCFA05-10F9-A54C-AB50-3ED80533E8D8}" dt="2026-04-05T19:40:18.437" v="372" actId="1076"/>
          <ac:spMkLst>
            <pc:docMk/>
            <pc:sldMk cId="109857222" sldId="256"/>
            <ac:spMk id="15" creationId="{4F1A677A-9EDA-53BA-9E04-128D2623A10D}"/>
          </ac:spMkLst>
        </pc:spChg>
        <pc:spChg chg="add mod">
          <ac:chgData name="Molly Fletcher-Jones (2520273)" userId="S::2520273@student.uwtsd.ac.uk::dcb943c4-e78b-4647-8f1c-c5bb8802ec53" providerId="AD" clId="Web-{5FCCFA05-10F9-A54C-AB50-3ED80533E8D8}" dt="2026-04-05T19:35:09.326" v="332" actId="20577"/>
          <ac:spMkLst>
            <pc:docMk/>
            <pc:sldMk cId="109857222" sldId="256"/>
            <ac:spMk id="16" creationId="{122BEDE1-5B9E-E4DF-6842-156A557ECE0D}"/>
          </ac:spMkLst>
        </pc:spChg>
        <pc:spChg chg="add del">
          <ac:chgData name="Molly Fletcher-Jones (2520273)" userId="S::2520273@student.uwtsd.ac.uk::dcb943c4-e78b-4647-8f1c-c5bb8802ec53" providerId="AD" clId="Web-{5FCCFA05-10F9-A54C-AB50-3ED80533E8D8}" dt="2026-04-05T19:39:07.893" v="365"/>
          <ac:spMkLst>
            <pc:docMk/>
            <pc:sldMk cId="109857222" sldId="256"/>
            <ac:spMk id="18" creationId="{03D4B330-8010-41AF-11AF-D387F92AD353}"/>
          </ac:spMkLst>
        </pc:spChg>
        <pc:spChg chg="add mod">
          <ac:chgData name="Molly Fletcher-Jones (2520273)" userId="S::2520273@student.uwtsd.ac.uk::dcb943c4-e78b-4647-8f1c-c5bb8802ec53" providerId="AD" clId="Web-{5FCCFA05-10F9-A54C-AB50-3ED80533E8D8}" dt="2026-04-05T19:40:05.919" v="371" actId="20577"/>
          <ac:spMkLst>
            <pc:docMk/>
            <pc:sldMk cId="109857222" sldId="256"/>
            <ac:spMk id="19" creationId="{20A886EF-6D48-7787-A9CF-F50DFDD6EE99}"/>
          </ac:spMkLst>
        </pc:spChg>
        <pc:picChg chg="add mod modCrop">
          <ac:chgData name="Molly Fletcher-Jones (2520273)" userId="S::2520273@student.uwtsd.ac.uk::dcb943c4-e78b-4647-8f1c-c5bb8802ec53" providerId="AD" clId="Web-{5FCCFA05-10F9-A54C-AB50-3ED80533E8D8}" dt="2026-04-05T19:15:06.358" v="61" actId="1076"/>
          <ac:picMkLst>
            <pc:docMk/>
            <pc:sldMk cId="109857222" sldId="256"/>
            <ac:picMk id="6" creationId="{6B91EEAA-82AC-1BBD-DC95-B3DC9D811ABD}"/>
          </ac:picMkLst>
        </pc:picChg>
        <pc:picChg chg="add mod modCrop">
          <ac:chgData name="Molly Fletcher-Jones (2520273)" userId="S::2520273@student.uwtsd.ac.uk::dcb943c4-e78b-4647-8f1c-c5bb8802ec53" providerId="AD" clId="Web-{5FCCFA05-10F9-A54C-AB50-3ED80533E8D8}" dt="2026-04-05T19:15:02.671" v="59" actId="1076"/>
          <ac:picMkLst>
            <pc:docMk/>
            <pc:sldMk cId="109857222" sldId="256"/>
            <ac:picMk id="7" creationId="{EF52B4C9-9E77-7BC2-F6B7-D439ABF2B154}"/>
          </ac:picMkLst>
        </pc:picChg>
        <pc:picChg chg="add del mod">
          <ac:chgData name="Molly Fletcher-Jones (2520273)" userId="S::2520273@student.uwtsd.ac.uk::dcb943c4-e78b-4647-8f1c-c5bb8802ec53" providerId="AD" clId="Web-{5FCCFA05-10F9-A54C-AB50-3ED80533E8D8}" dt="2026-04-05T19:14:25.703" v="58"/>
          <ac:picMkLst>
            <pc:docMk/>
            <pc:sldMk cId="109857222" sldId="256"/>
            <ac:picMk id="8" creationId="{C9290624-B46F-BA21-7D3C-7F7BE68EDB7F}"/>
          </ac:picMkLst>
        </pc:picChg>
        <pc:picChg chg="add mod ord">
          <ac:chgData name="Molly Fletcher-Jones (2520273)" userId="S::2520273@student.uwtsd.ac.uk::dcb943c4-e78b-4647-8f1c-c5bb8802ec53" providerId="AD" clId="Web-{5FCCFA05-10F9-A54C-AB50-3ED80533E8D8}" dt="2026-04-05T19:35:49.124" v="340" actId="1076"/>
          <ac:picMkLst>
            <pc:docMk/>
            <pc:sldMk cId="109857222" sldId="256"/>
            <ac:picMk id="9" creationId="{268511A4-E0BE-AA37-FCC9-91C898DEA62C}"/>
          </ac:picMkLst>
        </pc:picChg>
        <pc:picChg chg="add del mod">
          <ac:chgData name="Molly Fletcher-Jones (2520273)" userId="S::2520273@student.uwtsd.ac.uk::dcb943c4-e78b-4647-8f1c-c5bb8802ec53" providerId="AD" clId="Web-{5FCCFA05-10F9-A54C-AB50-3ED80533E8D8}" dt="2026-04-05T19:16:49.668" v="71"/>
          <ac:picMkLst>
            <pc:docMk/>
            <pc:sldMk cId="109857222" sldId="256"/>
            <ac:picMk id="10" creationId="{E80E68EF-9249-BFB5-AE26-9E01DA2E7A39}"/>
          </ac:picMkLst>
        </pc:picChg>
        <pc:picChg chg="add mod ord">
          <ac:chgData name="Molly Fletcher-Jones (2520273)" userId="S::2520273@student.uwtsd.ac.uk::dcb943c4-e78b-4647-8f1c-c5bb8802ec53" providerId="AD" clId="Web-{5FCCFA05-10F9-A54C-AB50-3ED80533E8D8}" dt="2026-04-05T19:35:41.327" v="338" actId="1076"/>
          <ac:picMkLst>
            <pc:docMk/>
            <pc:sldMk cId="109857222" sldId="256"/>
            <ac:picMk id="11" creationId="{E3A34442-34A7-DE0A-6EC0-AB7F61538EA2}"/>
          </ac:picMkLst>
        </pc:picChg>
        <pc:picChg chg="add del mod">
          <ac:chgData name="Molly Fletcher-Jones (2520273)" userId="S::2520273@student.uwtsd.ac.uk::dcb943c4-e78b-4647-8f1c-c5bb8802ec53" providerId="AD" clId="Web-{5FCCFA05-10F9-A54C-AB50-3ED80533E8D8}" dt="2026-04-05T19:30:49.167" v="233"/>
          <ac:picMkLst>
            <pc:docMk/>
            <pc:sldMk cId="109857222" sldId="256"/>
            <ac:picMk id="13" creationId="{EFEDC8D1-B0DF-C25C-1A56-3F149D8FC42C}"/>
          </ac:picMkLst>
        </pc:picChg>
        <pc:picChg chg="add del mod">
          <ac:chgData name="Molly Fletcher-Jones (2520273)" userId="S::2520273@student.uwtsd.ac.uk::dcb943c4-e78b-4647-8f1c-c5bb8802ec53" providerId="AD" clId="Web-{5FCCFA05-10F9-A54C-AB50-3ED80533E8D8}" dt="2026-04-05T19:31:01.513" v="235"/>
          <ac:picMkLst>
            <pc:docMk/>
            <pc:sldMk cId="109857222" sldId="256"/>
            <ac:picMk id="14" creationId="{1727188C-7DE9-66E5-66C7-A105D237B1E2}"/>
          </ac:picMkLst>
        </pc:picChg>
        <pc:picChg chg="add mod ord modCrop">
          <ac:chgData name="Molly Fletcher-Jones (2520273)" userId="S::2520273@student.uwtsd.ac.uk::dcb943c4-e78b-4647-8f1c-c5bb8802ec53" providerId="AD" clId="Web-{5FCCFA05-10F9-A54C-AB50-3ED80533E8D8}" dt="2026-04-05T19:36:58.235" v="347"/>
          <ac:picMkLst>
            <pc:docMk/>
            <pc:sldMk cId="109857222" sldId="256"/>
            <ac:picMk id="17" creationId="{0E8F08AD-F50F-5ED2-DFE3-8E575857A514}"/>
          </ac:picMkLst>
        </pc:picChg>
      </pc:sldChg>
      <pc:sldMasterChg chg="mod setBg modSldLayout">
        <pc:chgData name="Molly Fletcher-Jones (2520273)" userId="S::2520273@student.uwtsd.ac.uk::dcb943c4-e78b-4647-8f1c-c5bb8802ec53" providerId="AD" clId="Web-{5FCCFA05-10F9-A54C-AB50-3ED80533E8D8}" dt="2026-04-05T19:03:25.871" v="21"/>
        <pc:sldMasterMkLst>
          <pc:docMk/>
          <pc:sldMasterMk cId="2460954070" sldId="2147483660"/>
        </pc:sldMasterMkLst>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2385387890" sldId="2147483661"/>
          </pc:sldLayoutMkLst>
        </pc:sldLayoutChg>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949138452" sldId="2147483662"/>
          </pc:sldLayoutMkLst>
        </pc:sldLayoutChg>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2591524520" sldId="2147483663"/>
          </pc:sldLayoutMkLst>
        </pc:sldLayoutChg>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1203092039" sldId="2147483664"/>
          </pc:sldLayoutMkLst>
        </pc:sldLayoutChg>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3733172339" sldId="2147483665"/>
          </pc:sldLayoutMkLst>
        </pc:sldLayoutChg>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3210312558" sldId="2147483666"/>
          </pc:sldLayoutMkLst>
        </pc:sldLayoutChg>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3146388984" sldId="2147483667"/>
          </pc:sldLayoutMkLst>
        </pc:sldLayoutChg>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3171841454" sldId="2147483668"/>
          </pc:sldLayoutMkLst>
        </pc:sldLayoutChg>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1718958274" sldId="2147483669"/>
          </pc:sldLayoutMkLst>
        </pc:sldLayoutChg>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2202905451" sldId="2147483670"/>
          </pc:sldLayoutMkLst>
        </pc:sldLayoutChg>
        <pc:sldLayoutChg chg="mod">
          <pc:chgData name="Molly Fletcher-Jones (2520273)" userId="S::2520273@student.uwtsd.ac.uk::dcb943c4-e78b-4647-8f1c-c5bb8802ec53" providerId="AD" clId="Web-{5FCCFA05-10F9-A54C-AB50-3ED80533E8D8}" dt="2026-04-05T19:03:25.871" v="21"/>
          <pc:sldLayoutMkLst>
            <pc:docMk/>
            <pc:sldMasterMk cId="2460954070" sldId="2147483660"/>
            <pc:sldLayoutMk cId="347944565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4" name="Picture 3" descr="A green ivy plant with black background&#10;&#10;AI-generated content may be incorrect.">
            <a:extLst>
              <a:ext uri="{FF2B5EF4-FFF2-40B4-BE49-F238E27FC236}">
                <a16:creationId xmlns:a16="http://schemas.microsoft.com/office/drawing/2014/main" id="{F54193E4-7846-80E1-5C71-4EFC93B4D4EF}"/>
              </a:ext>
            </a:extLst>
          </p:cNvPr>
          <p:cNvPicPr>
            <a:picLocks noChangeAspect="1"/>
          </p:cNvPicPr>
          <p:nvPr/>
        </p:nvPicPr>
        <p:blipFill>
          <a:blip r:embed="rId2"/>
          <a:srcRect l="21623" t="-11880" r="-21617" b="11939"/>
          <a:stretch>
            <a:fillRect/>
          </a:stretch>
        </p:blipFill>
        <p:spPr>
          <a:xfrm rot="480000">
            <a:off x="3804310" y="3235460"/>
            <a:ext cx="4590344" cy="2180363"/>
          </a:xfrm>
          <a:prstGeom prst="rect">
            <a:avLst/>
          </a:prstGeom>
        </p:spPr>
      </p:pic>
      <p:pic>
        <p:nvPicPr>
          <p:cNvPr id="9" name="Picture 8" descr="A green ivy plant with black background&#10;&#10;AI-generated content may be incorrect.">
            <a:extLst>
              <a:ext uri="{FF2B5EF4-FFF2-40B4-BE49-F238E27FC236}">
                <a16:creationId xmlns:a16="http://schemas.microsoft.com/office/drawing/2014/main" id="{268511A4-E0BE-AA37-FCC9-91C898DEA62C}"/>
              </a:ext>
            </a:extLst>
          </p:cNvPr>
          <p:cNvPicPr>
            <a:picLocks noChangeAspect="1"/>
          </p:cNvPicPr>
          <p:nvPr/>
        </p:nvPicPr>
        <p:blipFill>
          <a:blip r:embed="rId2"/>
          <a:stretch>
            <a:fillRect/>
          </a:stretch>
        </p:blipFill>
        <p:spPr>
          <a:xfrm rot="5400000">
            <a:off x="2365677" y="2447527"/>
            <a:ext cx="3048001" cy="1521723"/>
          </a:xfrm>
          <a:prstGeom prst="rect">
            <a:avLst/>
          </a:prstGeom>
        </p:spPr>
      </p:pic>
      <p:pic>
        <p:nvPicPr>
          <p:cNvPr id="11" name="Picture 10" descr="A green ivy plant with black background&#10;&#10;AI-generated content may be incorrect.">
            <a:extLst>
              <a:ext uri="{FF2B5EF4-FFF2-40B4-BE49-F238E27FC236}">
                <a16:creationId xmlns:a16="http://schemas.microsoft.com/office/drawing/2014/main" id="{E3A34442-34A7-DE0A-6EC0-AB7F61538EA2}"/>
              </a:ext>
            </a:extLst>
          </p:cNvPr>
          <p:cNvPicPr>
            <a:picLocks noChangeAspect="1"/>
          </p:cNvPicPr>
          <p:nvPr/>
        </p:nvPicPr>
        <p:blipFill>
          <a:blip r:embed="rId2"/>
          <a:stretch>
            <a:fillRect/>
          </a:stretch>
        </p:blipFill>
        <p:spPr>
          <a:xfrm rot="-960000">
            <a:off x="4263881" y="986863"/>
            <a:ext cx="3103756" cy="1651818"/>
          </a:xfrm>
          <a:prstGeom prst="rect">
            <a:avLst/>
          </a:prstGeom>
        </p:spPr>
      </p:pic>
      <p:sp>
        <p:nvSpPr>
          <p:cNvPr id="3" name="Rectangle 2">
            <a:extLst>
              <a:ext uri="{FF2B5EF4-FFF2-40B4-BE49-F238E27FC236}">
                <a16:creationId xmlns:a16="http://schemas.microsoft.com/office/drawing/2014/main" id="{498E0D84-07E9-B3DC-EDE7-35E28D6D1397}"/>
              </a:ext>
            </a:extLst>
          </p:cNvPr>
          <p:cNvSpPr/>
          <p:nvPr/>
        </p:nvSpPr>
        <p:spPr>
          <a:xfrm>
            <a:off x="4091506" y="1936348"/>
            <a:ext cx="3357756" cy="2635032"/>
          </a:xfrm>
          <a:prstGeom prst="rect">
            <a:avLst/>
          </a:prstGeom>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 name="Title 1"/>
          <p:cNvSpPr>
            <a:spLocks noGrp="1"/>
          </p:cNvSpPr>
          <p:nvPr>
            <p:ph type="ctrTitle"/>
          </p:nvPr>
        </p:nvSpPr>
        <p:spPr>
          <a:xfrm>
            <a:off x="4395438" y="3250386"/>
            <a:ext cx="2667000" cy="919357"/>
          </a:xfrm>
        </p:spPr>
        <p:txBody>
          <a:bodyPr vert="horz" lIns="91440" tIns="45720" rIns="91440" bIns="45720" rtlCol="0" anchor="b">
            <a:noAutofit/>
          </a:bodyPr>
          <a:lstStyle/>
          <a:p>
            <a:r>
              <a:rPr lang="en-US" sz="3600" dirty="0">
                <a:solidFill>
                  <a:schemeClr val="tx1">
                    <a:lumMod val="95000"/>
                    <a:lumOff val="5000"/>
                  </a:schemeClr>
                </a:solidFill>
                <a:latin typeface="Baskerville Old Face"/>
              </a:rPr>
              <a:t>Graveyard report </a:t>
            </a:r>
            <a:br>
              <a:rPr lang="en-US" sz="3600" dirty="0">
                <a:latin typeface="Baskerville Old Face"/>
              </a:rPr>
            </a:br>
            <a:r>
              <a:rPr lang="en-US" sz="3600" dirty="0">
                <a:solidFill>
                  <a:schemeClr val="tx1">
                    <a:lumMod val="95000"/>
                    <a:lumOff val="5000"/>
                  </a:schemeClr>
                </a:solidFill>
                <a:latin typeface="Baskerville Old Face"/>
              </a:rPr>
              <a:t>St</a:t>
            </a:r>
            <a:r>
              <a:rPr lang="en-US" sz="3600">
                <a:solidFill>
                  <a:schemeClr val="tx1">
                    <a:lumMod val="95000"/>
                    <a:lumOff val="5000"/>
                  </a:schemeClr>
                </a:solidFill>
                <a:latin typeface="Baskerville Old Face"/>
              </a:rPr>
              <a:t> Peters church</a:t>
            </a:r>
          </a:p>
        </p:txBody>
      </p:sp>
      <p:pic>
        <p:nvPicPr>
          <p:cNvPr id="6" name="Picture 5" descr="A tombstone with writing on it&#10;&#10;AI-generated content may be incorrect.">
            <a:extLst>
              <a:ext uri="{FF2B5EF4-FFF2-40B4-BE49-F238E27FC236}">
                <a16:creationId xmlns:a16="http://schemas.microsoft.com/office/drawing/2014/main" id="{6B91EEAA-82AC-1BBD-DC95-B3DC9D811ABD}"/>
              </a:ext>
            </a:extLst>
          </p:cNvPr>
          <p:cNvPicPr>
            <a:picLocks noChangeAspect="1"/>
          </p:cNvPicPr>
          <p:nvPr/>
        </p:nvPicPr>
        <p:blipFill>
          <a:blip r:embed="rId3"/>
          <a:srcRect l="-587" t="20488" r="293" b="19267"/>
          <a:stretch>
            <a:fillRect/>
          </a:stretch>
        </p:blipFill>
        <p:spPr>
          <a:xfrm>
            <a:off x="-2292" y="0"/>
            <a:ext cx="1825944" cy="2375246"/>
          </a:xfrm>
          <a:prstGeom prst="rect">
            <a:avLst/>
          </a:prstGeom>
        </p:spPr>
      </p:pic>
      <p:pic>
        <p:nvPicPr>
          <p:cNvPr id="7" name="Picture 6" descr="A stone with writing on it&#10;&#10;AI-generated content may be incorrect.">
            <a:extLst>
              <a:ext uri="{FF2B5EF4-FFF2-40B4-BE49-F238E27FC236}">
                <a16:creationId xmlns:a16="http://schemas.microsoft.com/office/drawing/2014/main" id="{EF52B4C9-9E77-7BC2-F6B7-D439ABF2B154}"/>
              </a:ext>
            </a:extLst>
          </p:cNvPr>
          <p:cNvPicPr>
            <a:picLocks noChangeAspect="1"/>
          </p:cNvPicPr>
          <p:nvPr/>
        </p:nvPicPr>
        <p:blipFill>
          <a:blip r:embed="rId4"/>
          <a:srcRect l="74" t="18996" r="219" b="19132"/>
          <a:stretch>
            <a:fillRect/>
          </a:stretch>
        </p:blipFill>
        <p:spPr>
          <a:xfrm>
            <a:off x="10117439" y="4051609"/>
            <a:ext cx="2076875" cy="2802851"/>
          </a:xfrm>
          <a:prstGeom prst="rect">
            <a:avLst/>
          </a:prstGeom>
        </p:spPr>
      </p:pic>
      <p:sp>
        <p:nvSpPr>
          <p:cNvPr id="12" name="TextBox 11">
            <a:extLst>
              <a:ext uri="{FF2B5EF4-FFF2-40B4-BE49-F238E27FC236}">
                <a16:creationId xmlns:a16="http://schemas.microsoft.com/office/drawing/2014/main" id="{4D6A18E0-8268-E77D-BF97-5C6C45D9D07D}"/>
              </a:ext>
            </a:extLst>
          </p:cNvPr>
          <p:cNvSpPr txBox="1"/>
          <p:nvPr/>
        </p:nvSpPr>
        <p:spPr>
          <a:xfrm>
            <a:off x="252451" y="2774640"/>
            <a:ext cx="1957916"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u="sng" dirty="0"/>
              <a:t>Male and female mortali</a:t>
            </a:r>
            <a:r>
              <a:rPr lang="en-US" sz="1100" b="1" u="sng"/>
              <a:t>ty rate </a:t>
            </a:r>
          </a:p>
          <a:p>
            <a:r>
              <a:rPr lang="en-US" sz="1100" dirty="0"/>
              <a:t>In this graveyard report we will look at the comparing the mortality rate between men and women in st peters church Carmarthen. And looking at what this really means. Why do women live longer? Does the data show that this is true? And does this have a direct link to poverty and gender biases in this 18th and 19th </a:t>
            </a:r>
            <a:r>
              <a:rPr lang="en-US" sz="1100"/>
              <a:t>century in st peters </a:t>
            </a:r>
            <a:r>
              <a:rPr lang="en-US" sz="1100" dirty="0"/>
              <a:t>graveyard </a:t>
            </a:r>
            <a:r>
              <a:rPr lang="en-GB" sz="1100" dirty="0"/>
              <a:t>Carmarthen</a:t>
            </a:r>
            <a:r>
              <a:rPr lang="en-US" sz="1100" dirty="0"/>
              <a:t>.</a:t>
            </a:r>
          </a:p>
        </p:txBody>
      </p:sp>
      <p:sp>
        <p:nvSpPr>
          <p:cNvPr id="15" name="TextBox 14">
            <a:extLst>
              <a:ext uri="{FF2B5EF4-FFF2-40B4-BE49-F238E27FC236}">
                <a16:creationId xmlns:a16="http://schemas.microsoft.com/office/drawing/2014/main" id="{4F1A677A-9EDA-53BA-9E04-128D2623A10D}"/>
              </a:ext>
            </a:extLst>
          </p:cNvPr>
          <p:cNvSpPr txBox="1"/>
          <p:nvPr/>
        </p:nvSpPr>
        <p:spPr>
          <a:xfrm>
            <a:off x="9874250" y="2715528"/>
            <a:ext cx="2314909"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t>The </a:t>
            </a:r>
            <a:r>
              <a:rPr lang="en-US" sz="1400" b="1" u="sng"/>
              <a:t>report</a:t>
            </a:r>
            <a:r>
              <a:rPr lang="en-US" sz="1400" b="1" u="sng" dirty="0"/>
              <a:t> will explore </a:t>
            </a:r>
          </a:p>
          <a:p>
            <a:pPr marL="285750" indent="-285750">
              <a:buFont typeface="Arial"/>
              <a:buChar char="•"/>
            </a:pPr>
            <a:r>
              <a:rPr lang="en-US" sz="1400"/>
              <a:t>Gender bias </a:t>
            </a:r>
            <a:endParaRPr lang="en-US" sz="1400" dirty="0"/>
          </a:p>
          <a:p>
            <a:pPr marL="285750" indent="-285750">
              <a:buFont typeface="Arial"/>
              <a:buChar char="•"/>
            </a:pPr>
            <a:r>
              <a:rPr lang="en-US" sz="1400"/>
              <a:t>Childhood mortality</a:t>
            </a:r>
            <a:endParaRPr lang="en-US" sz="1400" dirty="0"/>
          </a:p>
          <a:p>
            <a:pPr marL="285750" indent="-285750">
              <a:buFont typeface="Arial"/>
              <a:buChar char="•"/>
            </a:pPr>
            <a:r>
              <a:rPr lang="en-US" sz="1400" dirty="0"/>
              <a:t>Male </a:t>
            </a:r>
            <a:r>
              <a:rPr lang="en-US" sz="1400"/>
              <a:t>and female mortality rate </a:t>
            </a:r>
            <a:endParaRPr lang="en-US" sz="1400" dirty="0"/>
          </a:p>
          <a:p>
            <a:pPr marL="285750" indent="-285750">
              <a:buFont typeface="Arial"/>
              <a:buChar char="•"/>
            </a:pPr>
            <a:endParaRPr lang="en-US" sz="1100" dirty="0"/>
          </a:p>
        </p:txBody>
      </p:sp>
      <p:sp>
        <p:nvSpPr>
          <p:cNvPr id="16" name="TextBox 15">
            <a:extLst>
              <a:ext uri="{FF2B5EF4-FFF2-40B4-BE49-F238E27FC236}">
                <a16:creationId xmlns:a16="http://schemas.microsoft.com/office/drawing/2014/main" id="{122BEDE1-5B9E-E4DF-6842-156A557ECE0D}"/>
              </a:ext>
            </a:extLst>
          </p:cNvPr>
          <p:cNvSpPr txBox="1"/>
          <p:nvPr/>
        </p:nvSpPr>
        <p:spPr>
          <a:xfrm>
            <a:off x="3888729" y="6212933"/>
            <a:ext cx="426947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This graveyard report will take place at st peters church </a:t>
            </a:r>
            <a:r>
              <a:rPr lang="en-US" sz="1100"/>
              <a:t>Carmarthen</a:t>
            </a:r>
            <a:r>
              <a:rPr lang="en-US" sz="1100" dirty="0"/>
              <a:t> </a:t>
            </a:r>
          </a:p>
        </p:txBody>
      </p:sp>
      <p:sp>
        <p:nvSpPr>
          <p:cNvPr id="19" name="TextBox 18">
            <a:extLst>
              <a:ext uri="{FF2B5EF4-FFF2-40B4-BE49-F238E27FC236}">
                <a16:creationId xmlns:a16="http://schemas.microsoft.com/office/drawing/2014/main" id="{20A886EF-6D48-7787-A9CF-F50DFDD6EE99}"/>
              </a:ext>
            </a:extLst>
          </p:cNvPr>
          <p:cNvSpPr txBox="1"/>
          <p:nvPr/>
        </p:nvSpPr>
        <p:spPr>
          <a:xfrm>
            <a:off x="2053684" y="-288077"/>
            <a:ext cx="9673684" cy="20749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2790"/>
              </a:lnSpc>
            </a:pPr>
            <a:endParaRPr lang="en-US" sz="1800">
              <a:solidFill>
                <a:srgbClr val="1D2125"/>
              </a:solidFill>
              <a:latin typeface="Segoe UI"/>
              <a:ea typeface="Segoe UI"/>
              <a:cs typeface="Segoe UI"/>
            </a:endParaRPr>
          </a:p>
          <a:p>
            <a:pPr rtl="0">
              <a:lnSpc>
                <a:spcPts val="1482"/>
              </a:lnSpc>
            </a:pPr>
            <a:r>
              <a:rPr lang="en-US" sz="1000" dirty="0">
                <a:latin typeface="Segoe UI"/>
                <a:ea typeface="Segoe UI"/>
                <a:cs typeface="Segoe UI"/>
              </a:rPr>
              <a:t>This report focuses on the disparity in the age of death between men and women in the 18th and 19</a:t>
            </a:r>
            <a:r>
              <a:rPr lang="en-US" sz="800" baseline="30000" dirty="0">
                <a:latin typeface="Segoe UI"/>
                <a:ea typeface="Segoe UI"/>
                <a:cs typeface="Segoe UI"/>
              </a:rPr>
              <a:t>th</a:t>
            </a:r>
            <a:r>
              <a:rPr lang="en-US" sz="1000" dirty="0">
                <a:latin typeface="Segoe UI"/>
                <a:ea typeface="Segoe UI"/>
                <a:cs typeface="Segoe UI"/>
              </a:rPr>
              <a:t> century, with a brief consideration of childhood mortality. The </a:t>
            </a:r>
            <a:r>
              <a:rPr lang="en-US" sz="1000">
                <a:latin typeface="Segoe UI"/>
                <a:ea typeface="Segoe UI"/>
                <a:cs typeface="Segoe UI"/>
              </a:rPr>
              <a:t>research is based on a survey of St Peter’s Church graveyard in Carmarthen, and the findings reflect the data collected from this site. To support consistency within the </a:t>
            </a:r>
            <a:r>
              <a:rPr lang="en-US" sz="1000" dirty="0">
                <a:latin typeface="Segoe UI"/>
                <a:ea typeface="Segoe UI"/>
                <a:cs typeface="Segoe UI"/>
              </a:rPr>
              <a:t>dataset, urn graves have been excluded, as the considerable time gap between earlier burials and more modern urns would affect the reliability of the results. </a:t>
            </a:r>
          </a:p>
          <a:p>
            <a:pPr rtl="0">
              <a:lnSpc>
                <a:spcPts val="1482"/>
              </a:lnSpc>
            </a:pPr>
            <a:r>
              <a:rPr lang="en-US" sz="1000">
                <a:latin typeface="Segoe UI"/>
                <a:ea typeface="Segoe UI"/>
                <a:cs typeface="Segoe UI"/>
              </a:rPr>
              <a:t>It is important to consider gender roles when examining differences between male and female mortality in this period. </a:t>
            </a:r>
            <a:r>
              <a:rPr lang="en-US" sz="1000" err="1">
                <a:latin typeface="Segoe UI"/>
                <a:ea typeface="Segoe UI"/>
                <a:cs typeface="Segoe UI"/>
              </a:rPr>
              <a:t>Mytum</a:t>
            </a:r>
            <a:r>
              <a:rPr lang="en-US" sz="1000">
                <a:latin typeface="Segoe UI"/>
                <a:ea typeface="Segoe UI"/>
                <a:cs typeface="Segoe UI"/>
              </a:rPr>
              <a:t> (2004) notes the dominance of men in graveyard memorials, particularly in the ordering of inscriptions where women are often recorded after men, even if they died first</a:t>
            </a:r>
            <a:r>
              <a:rPr lang="en-US" sz="800" baseline="30000">
                <a:latin typeface="Segoe UI"/>
                <a:ea typeface="Segoe UI"/>
                <a:cs typeface="Segoe UI"/>
              </a:rPr>
              <a:t>1</a:t>
            </a:r>
            <a:r>
              <a:rPr lang="en-US" sz="1000">
                <a:latin typeface="Segoe UI"/>
                <a:ea typeface="Segoe UI"/>
                <a:cs typeface="Segoe UI"/>
              </a:rPr>
              <a:t>. This perspective is relevant to the present study and informs the interpretation of the data. Conducting a graveyard survey on this topic can provide insight into mortality patterns, as well as gender roles and biases in the 18th century.</a:t>
            </a:r>
          </a:p>
          <a:p>
            <a:pPr algn="ctr"/>
            <a:endParaRPr lang="en-US"/>
          </a:p>
        </p:txBody>
      </p:sp>
      <p:pic>
        <p:nvPicPr>
          <p:cNvPr id="8" name="Picture 7" descr="A green ivy plant with black background&#10;&#10;AI-generated content may be incorrect.">
            <a:extLst>
              <a:ext uri="{FF2B5EF4-FFF2-40B4-BE49-F238E27FC236}">
                <a16:creationId xmlns:a16="http://schemas.microsoft.com/office/drawing/2014/main" id="{4BAC4BEB-0D2D-120D-059E-FD108DECFB86}"/>
              </a:ext>
            </a:extLst>
          </p:cNvPr>
          <p:cNvPicPr>
            <a:picLocks noChangeAspect="1"/>
          </p:cNvPicPr>
          <p:nvPr/>
        </p:nvPicPr>
        <p:blipFill>
          <a:blip r:embed="rId2"/>
          <a:srcRect l="21623" t="-11880" r="-21617" b="11939"/>
          <a:stretch>
            <a:fillRect/>
          </a:stretch>
        </p:blipFill>
        <p:spPr>
          <a:xfrm rot="5100000">
            <a:off x="5843793" y="2733180"/>
            <a:ext cx="4079247" cy="1948046"/>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Graveyard report  St Peters church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177</cp:revision>
  <dcterms:created xsi:type="dcterms:W3CDTF">2026-04-05T18:44:43Z</dcterms:created>
  <dcterms:modified xsi:type="dcterms:W3CDTF">2026-04-05T19:49:00Z</dcterms:modified>
</cp:coreProperties>
</file>