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C9E73C0-E7EA-4347-B69C-3379F88E9450}">
          <p14:sldIdLst>
            <p14:sldId id="256"/>
            <p14:sldId id="257"/>
            <p14:sldId id="258"/>
            <p14:sldId id="260"/>
            <p14:sldId id="259"/>
          </p14:sldIdLst>
        </p14:section>
        <p14:section name="Untitled Section" id="{6E0920D1-8FB9-48CF-B47D-7FEA110CD77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EACF3A-FCC4-4170-9184-9F404C52CA18}" v="724" dt="2021-02-28T22:22:24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56" d="100"/>
          <a:sy n="156" d="100"/>
        </p:scale>
        <p:origin x="-3240" y="-16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ushra Khan (1818384)" userId="S::1818384@student.uwtsd.ac.uk::7c224cc1-a474-42d1-9832-b1c27d0f1883" providerId="AD" clId="Web-{EFEACF3A-FCC4-4170-9184-9F404C52CA18}"/>
    <pc:docChg chg="addSld delSld modSld">
      <pc:chgData name="Bushra Khan (1818384)" userId="S::1818384@student.uwtsd.ac.uk::7c224cc1-a474-42d1-9832-b1c27d0f1883" providerId="AD" clId="Web-{EFEACF3A-FCC4-4170-9184-9F404C52CA18}" dt="2021-02-28T22:22:24.483" v="459" actId="14100"/>
      <pc:docMkLst>
        <pc:docMk/>
      </pc:docMkLst>
      <pc:sldChg chg="addSp delSp modSp mod setBg">
        <pc:chgData name="Bushra Khan (1818384)" userId="S::1818384@student.uwtsd.ac.uk::7c224cc1-a474-42d1-9832-b1c27d0f1883" providerId="AD" clId="Web-{EFEACF3A-FCC4-4170-9184-9F404C52CA18}" dt="2021-02-28T22:21:12.761" v="440"/>
        <pc:sldMkLst>
          <pc:docMk/>
          <pc:sldMk cId="109857222" sldId="256"/>
        </pc:sldMkLst>
        <pc:spChg chg="mod">
          <ac:chgData name="Bushra Khan (1818384)" userId="S::1818384@student.uwtsd.ac.uk::7c224cc1-a474-42d1-9832-b1c27d0f1883" providerId="AD" clId="Web-{EFEACF3A-FCC4-4170-9184-9F404C52CA18}" dt="2021-02-28T22:21:12.761" v="44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ushra Khan (1818384)" userId="S::1818384@student.uwtsd.ac.uk::7c224cc1-a474-42d1-9832-b1c27d0f1883" providerId="AD" clId="Web-{EFEACF3A-FCC4-4170-9184-9F404C52CA18}" dt="2021-02-28T22:21:12.761" v="44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ushra Khan (1818384)" userId="S::1818384@student.uwtsd.ac.uk::7c224cc1-a474-42d1-9832-b1c27d0f1883" providerId="AD" clId="Web-{EFEACF3A-FCC4-4170-9184-9F404C52CA18}" dt="2021-02-28T22:21:12.761" v="440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Bushra Khan (1818384)" userId="S::1818384@student.uwtsd.ac.uk::7c224cc1-a474-42d1-9832-b1c27d0f1883" providerId="AD" clId="Web-{EFEACF3A-FCC4-4170-9184-9F404C52CA18}" dt="2021-02-28T22:21:12.761" v="440"/>
          <ac:spMkLst>
            <pc:docMk/>
            <pc:sldMk cId="109857222" sldId="256"/>
            <ac:spMk id="11" creationId="{007891EC-4501-44ED-A8C8-B11B6DB767AB}"/>
          </ac:spMkLst>
        </pc:spChg>
        <pc:picChg chg="add">
          <ac:chgData name="Bushra Khan (1818384)" userId="S::1818384@student.uwtsd.ac.uk::7c224cc1-a474-42d1-9832-b1c27d0f1883" providerId="AD" clId="Web-{EFEACF3A-FCC4-4170-9184-9F404C52CA18}" dt="2021-02-28T22:21:12.761" v="440"/>
          <ac:picMkLst>
            <pc:docMk/>
            <pc:sldMk cId="109857222" sldId="256"/>
            <ac:picMk id="6" creationId="{07AA7AF0-E21B-4228-935C-601CB0598A77}"/>
          </ac:picMkLst>
        </pc:picChg>
        <pc:inkChg chg="add del">
          <ac:chgData name="Bushra Khan (1818384)" userId="S::1818384@student.uwtsd.ac.uk::7c224cc1-a474-42d1-9832-b1c27d0f1883" providerId="AD" clId="Web-{EFEACF3A-FCC4-4170-9184-9F404C52CA18}" dt="2021-02-28T21:18:39.291" v="11"/>
          <ac:inkMkLst>
            <pc:docMk/>
            <pc:sldMk cId="109857222" sldId="256"/>
            <ac:inkMk id="4" creationId="{18F5BFAE-91A1-43F0-AA22-E92C52596A08}"/>
          </ac:inkMkLst>
        </pc:inkChg>
        <pc:inkChg chg="add del">
          <ac:chgData name="Bushra Khan (1818384)" userId="S::1818384@student.uwtsd.ac.uk::7c224cc1-a474-42d1-9832-b1c27d0f1883" providerId="AD" clId="Web-{EFEACF3A-FCC4-4170-9184-9F404C52CA18}" dt="2021-02-28T21:18:36.963" v="10"/>
          <ac:inkMkLst>
            <pc:docMk/>
            <pc:sldMk cId="109857222" sldId="256"/>
            <ac:inkMk id="5" creationId="{60C271D8-562E-4A35-9D16-6F4343D5238B}"/>
          </ac:inkMkLst>
        </pc:inkChg>
      </pc:sldChg>
      <pc:sldChg chg="addSp delSp modSp new">
        <pc:chgData name="Bushra Khan (1818384)" userId="S::1818384@student.uwtsd.ac.uk::7c224cc1-a474-42d1-9832-b1c27d0f1883" providerId="AD" clId="Web-{EFEACF3A-FCC4-4170-9184-9F404C52CA18}" dt="2021-02-28T22:15:45.598" v="383" actId="20577"/>
        <pc:sldMkLst>
          <pc:docMk/>
          <pc:sldMk cId="1432331614" sldId="257"/>
        </pc:sldMkLst>
        <pc:spChg chg="add">
          <ac:chgData name="Bushra Khan (1818384)" userId="S::1818384@student.uwtsd.ac.uk::7c224cc1-a474-42d1-9832-b1c27d0f1883" providerId="AD" clId="Web-{EFEACF3A-FCC4-4170-9184-9F404C52CA18}" dt="2021-02-28T21:18:51.354" v="13"/>
          <ac:spMkLst>
            <pc:docMk/>
            <pc:sldMk cId="1432331614" sldId="257"/>
            <ac:spMk id="2" creationId="{21A8BF27-FCEE-44D5-87D8-41D5BEBCE763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41:51.329" v="165"/>
          <ac:spMkLst>
            <pc:docMk/>
            <pc:sldMk cId="1432331614" sldId="257"/>
            <ac:spMk id="3" creationId="{7973FDB9-303B-498D-9D6B-C163F759800C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20:37.736" v="31" actId="1076"/>
          <ac:spMkLst>
            <pc:docMk/>
            <pc:sldMk cId="1432331614" sldId="257"/>
            <ac:spMk id="6" creationId="{2FA4A1CF-ED2A-48B1-96C3-690C21E61A25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26:22.072" v="41"/>
          <ac:spMkLst>
            <pc:docMk/>
            <pc:sldMk cId="1432331614" sldId="257"/>
            <ac:spMk id="8" creationId="{1CEB5EE1-9337-4CB9-AFC0-5C904C34EB59}"/>
          </ac:spMkLst>
        </pc:spChg>
        <pc:spChg chg="add del mod">
          <ac:chgData name="Bushra Khan (1818384)" userId="S::1818384@student.uwtsd.ac.uk::7c224cc1-a474-42d1-9832-b1c27d0f1883" providerId="AD" clId="Web-{EFEACF3A-FCC4-4170-9184-9F404C52CA18}" dt="2021-02-28T21:27:35.029" v="44"/>
          <ac:spMkLst>
            <pc:docMk/>
            <pc:sldMk cId="1432331614" sldId="257"/>
            <ac:spMk id="9" creationId="{E163B093-A0F4-445F-B259-6440C115434C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57:37.237" v="225" actId="20577"/>
          <ac:spMkLst>
            <pc:docMk/>
            <pc:sldMk cId="1432331614" sldId="257"/>
            <ac:spMk id="10" creationId="{02BB9E9D-6326-460F-8287-2EF2146D0BCF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1:24.982" v="77" actId="20577"/>
          <ac:spMkLst>
            <pc:docMk/>
            <pc:sldMk cId="1432331614" sldId="257"/>
            <ac:spMk id="12" creationId="{41682AC6-AEFB-45A9-BB8D-CACB6D2B85BA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1:49.468" v="82" actId="1076"/>
          <ac:spMkLst>
            <pc:docMk/>
            <pc:sldMk cId="1432331614" sldId="257"/>
            <ac:spMk id="13" creationId="{32F71DD0-FAB1-4E96-A120-0507374D5414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3:40.255" v="97" actId="1076"/>
          <ac:spMkLst>
            <pc:docMk/>
            <pc:sldMk cId="1432331614" sldId="257"/>
            <ac:spMk id="15" creationId="{BF6AB84C-C857-4EBC-8560-EE06D3FFDF04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4:51.869" v="110" actId="1076"/>
          <ac:spMkLst>
            <pc:docMk/>
            <pc:sldMk cId="1432331614" sldId="257"/>
            <ac:spMk id="17" creationId="{73641E47-89DE-4F96-AE2F-6148FB3AA288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6:46.266" v="128" actId="1076"/>
          <ac:spMkLst>
            <pc:docMk/>
            <pc:sldMk cId="1432331614" sldId="257"/>
            <ac:spMk id="19" creationId="{7B40E8F0-381D-4DA0-ADD5-9B2AB9D05EF0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8:21.458" v="145" actId="1076"/>
          <ac:spMkLst>
            <pc:docMk/>
            <pc:sldMk cId="1432331614" sldId="257"/>
            <ac:spMk id="21" creationId="{B8BBCD61-DB3F-4A14-90B7-6F704F124D0F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39:26.665" v="159" actId="1076"/>
          <ac:spMkLst>
            <pc:docMk/>
            <pc:sldMk cId="1432331614" sldId="257"/>
            <ac:spMk id="23" creationId="{7552C3DC-68D1-4073-8572-A9C8FAB73975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40:15.839" v="163"/>
          <ac:spMkLst>
            <pc:docMk/>
            <pc:sldMk cId="1432331614" sldId="257"/>
            <ac:spMk id="24" creationId="{B021725E-258D-4C4C-89CB-E53075872019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52:28.054" v="187" actId="1076"/>
          <ac:spMkLst>
            <pc:docMk/>
            <pc:sldMk cId="1432331614" sldId="257"/>
            <ac:spMk id="25" creationId="{6D794874-0A48-41C1-B6A9-7B62FC2E2511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5:45.598" v="383" actId="20577"/>
          <ac:spMkLst>
            <pc:docMk/>
            <pc:sldMk cId="1432331614" sldId="257"/>
            <ac:spMk id="26" creationId="{D58ED6E1-6D1A-415C-94A9-33C16027C473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55:59.559" v="206" actId="20577"/>
          <ac:spMkLst>
            <pc:docMk/>
            <pc:sldMk cId="1432331614" sldId="257"/>
            <ac:spMk id="29" creationId="{85715382-4ECD-44A4-99EF-5AA657591E84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56:57.359" v="219" actId="1076"/>
          <ac:spMkLst>
            <pc:docMk/>
            <pc:sldMk cId="1432331614" sldId="257"/>
            <ac:spMk id="31" creationId="{FCA4B315-10BB-4FD8-A3EE-F3DF78D034F9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1:57:55.082" v="226"/>
          <ac:spMkLst>
            <pc:docMk/>
            <pc:sldMk cId="1432331614" sldId="257"/>
            <ac:spMk id="32" creationId="{B2747A12-0E2A-4894-B53C-C8A20D20D141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5:28.175" v="380" actId="20577"/>
          <ac:spMkLst>
            <pc:docMk/>
            <pc:sldMk cId="1432331614" sldId="257"/>
            <ac:spMk id="33" creationId="{6608FF87-5233-4A6E-9F8D-40F3CCF79E97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06:58.518" v="287" actId="20577"/>
          <ac:spMkLst>
            <pc:docMk/>
            <pc:sldMk cId="1432331614" sldId="257"/>
            <ac:spMk id="35" creationId="{158D3CFA-7D5B-40B6-8753-71D440B3D367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06:14.891" v="282" actId="20577"/>
          <ac:spMkLst>
            <pc:docMk/>
            <pc:sldMk cId="1432331614" sldId="257"/>
            <ac:spMk id="37" creationId="{384EC19B-0588-4F51-92D2-34272045EFFC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05:44.046" v="279" actId="1076"/>
          <ac:spMkLst>
            <pc:docMk/>
            <pc:sldMk cId="1432331614" sldId="257"/>
            <ac:spMk id="38" creationId="{85C8FAA7-4ED9-46A3-AFA6-CDC0324E51B1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07:36.926" v="293"/>
          <ac:spMkLst>
            <pc:docMk/>
            <pc:sldMk cId="1432331614" sldId="257"/>
            <ac:spMk id="40" creationId="{7638BDD0-9175-4956-8EB1-51A0F243D040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5:25.722" v="379" actId="20577"/>
          <ac:spMkLst>
            <pc:docMk/>
            <pc:sldMk cId="1432331614" sldId="257"/>
            <ac:spMk id="41" creationId="{D038F91B-AA36-42EC-9267-49F6AB5332F9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1:19.954" v="339" actId="20577"/>
          <ac:spMkLst>
            <pc:docMk/>
            <pc:sldMk cId="1432331614" sldId="257"/>
            <ac:spMk id="43" creationId="{CFEA4706-3D10-4D84-9A4A-A017BD1BD4AA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4:00.853" v="355" actId="1076"/>
          <ac:spMkLst>
            <pc:docMk/>
            <pc:sldMk cId="1432331614" sldId="257"/>
            <ac:spMk id="45" creationId="{0B663B1E-8A57-40EB-8631-41CF88C4C6CD}"/>
          </ac:spMkLst>
        </pc:spChg>
        <pc:spChg chg="add mod">
          <ac:chgData name="Bushra Khan (1818384)" userId="S::1818384@student.uwtsd.ac.uk::7c224cc1-a474-42d1-9832-b1c27d0f1883" providerId="AD" clId="Web-{EFEACF3A-FCC4-4170-9184-9F404C52CA18}" dt="2021-02-28T22:15:10.159" v="376" actId="20577"/>
          <ac:spMkLst>
            <pc:docMk/>
            <pc:sldMk cId="1432331614" sldId="257"/>
            <ac:spMk id="47" creationId="{097DABD0-9375-42EF-91BB-908021D01D5E}"/>
          </ac:spMkLst>
        </pc:spChg>
        <pc:inkChg chg="add del">
          <ac:chgData name="Bushra Khan (1818384)" userId="S::1818384@student.uwtsd.ac.uk::7c224cc1-a474-42d1-9832-b1c27d0f1883" providerId="AD" clId="Web-{EFEACF3A-FCC4-4170-9184-9F404C52CA18}" dt="2021-02-28T21:19:30.013" v="16"/>
          <ac:inkMkLst>
            <pc:docMk/>
            <pc:sldMk cId="1432331614" sldId="257"/>
            <ac:inkMk id="4" creationId="{53AC522D-004B-4DEC-BBE7-E6A326406C73}"/>
          </ac:inkMkLst>
        </pc:inkChg>
        <pc:inkChg chg="add del">
          <ac:chgData name="Bushra Khan (1818384)" userId="S::1818384@student.uwtsd.ac.uk::7c224cc1-a474-42d1-9832-b1c27d0f1883" providerId="AD" clId="Web-{EFEACF3A-FCC4-4170-9184-9F404C52CA18}" dt="2021-02-28T21:19:39.311" v="18"/>
          <ac:inkMkLst>
            <pc:docMk/>
            <pc:sldMk cId="1432331614" sldId="257"/>
            <ac:inkMk id="5" creationId="{C8D353E4-99F2-4C3C-8B2F-B8B60356B141}"/>
          </ac:inkMkLst>
        </pc:inkChg>
        <pc:cxnChg chg="add del mod">
          <ac:chgData name="Bushra Khan (1818384)" userId="S::1818384@student.uwtsd.ac.uk::7c224cc1-a474-42d1-9832-b1c27d0f1883" providerId="AD" clId="Web-{EFEACF3A-FCC4-4170-9184-9F404C52CA18}" dt="2021-02-28T21:24:37.983" v="36"/>
          <ac:cxnSpMkLst>
            <pc:docMk/>
            <pc:sldMk cId="1432331614" sldId="257"/>
            <ac:cxnSpMk id="7" creationId="{8D2261F9-8E79-46A1-977C-5DD7177D8EDE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29:22.707" v="68"/>
          <ac:cxnSpMkLst>
            <pc:docMk/>
            <pc:sldMk cId="1432331614" sldId="257"/>
            <ac:cxnSpMk id="11" creationId="{8A17EABD-84AD-4BDB-A421-A3A6C6531899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32:31.829" v="87" actId="1076"/>
          <ac:cxnSpMkLst>
            <pc:docMk/>
            <pc:sldMk cId="1432331614" sldId="257"/>
            <ac:cxnSpMk id="14" creationId="{9854CC04-EC6A-40CA-A0D5-44626EAD31A1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34:20.633" v="101" actId="14100"/>
          <ac:cxnSpMkLst>
            <pc:docMk/>
            <pc:sldMk cId="1432331614" sldId="257"/>
            <ac:cxnSpMk id="16" creationId="{202B4239-448C-4C80-BEF3-DA877F915ACB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35:33.793" v="114" actId="14100"/>
          <ac:cxnSpMkLst>
            <pc:docMk/>
            <pc:sldMk cId="1432331614" sldId="257"/>
            <ac:cxnSpMk id="18" creationId="{86A3C1DC-FC91-4A05-9F26-61C604F87470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37:26.877" v="133" actId="1076"/>
          <ac:cxnSpMkLst>
            <pc:docMk/>
            <pc:sldMk cId="1432331614" sldId="257"/>
            <ac:cxnSpMk id="20" creationId="{580A991B-ACFC-4A49-A1E6-E0F43F784F2E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38:54.257" v="150" actId="1076"/>
          <ac:cxnSpMkLst>
            <pc:docMk/>
            <pc:sldMk cId="1432331614" sldId="257"/>
            <ac:cxnSpMk id="22" creationId="{D7F686A0-5782-478F-A57B-04E36AB062D8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1:53:22.077" v="194"/>
          <ac:cxnSpMkLst>
            <pc:docMk/>
            <pc:sldMk cId="1432331614" sldId="257"/>
            <ac:cxnSpMk id="27" creationId="{B00B5D93-893A-4D45-801A-EB3433BD425D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09:31.511" v="308"/>
          <ac:cxnSpMkLst>
            <pc:docMk/>
            <pc:sldMk cId="1432331614" sldId="257"/>
            <ac:cxnSpMk id="28" creationId="{3A358F7D-3DE9-42D2-940F-6316E483B4B8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09:21.526" v="307"/>
          <ac:cxnSpMkLst>
            <pc:docMk/>
            <pc:sldMk cId="1432331614" sldId="257"/>
            <ac:cxnSpMk id="30" creationId="{DFEC323F-6729-416B-A94A-02AEC5CDD313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08:42.742" v="305"/>
          <ac:cxnSpMkLst>
            <pc:docMk/>
            <pc:sldMk cId="1432331614" sldId="257"/>
            <ac:cxnSpMk id="34" creationId="{2FFCFB70-14F4-49C2-A26B-035EE8C5A071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03:57.007" v="263" actId="14100"/>
          <ac:cxnSpMkLst>
            <pc:docMk/>
            <pc:sldMk cId="1432331614" sldId="257"/>
            <ac:cxnSpMk id="36" creationId="{BE3C28A8-B36F-4B6D-976F-BCF56E6897E9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08:56.181" v="306"/>
          <ac:cxnSpMkLst>
            <pc:docMk/>
            <pc:sldMk cId="1432331614" sldId="257"/>
            <ac:cxnSpMk id="39" creationId="{A0654396-0A8C-4D2B-B6DF-6C816DAD31E0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10:20.826" v="314"/>
          <ac:cxnSpMkLst>
            <pc:docMk/>
            <pc:sldMk cId="1432331614" sldId="257"/>
            <ac:cxnSpMk id="42" creationId="{1F7150F6-4C68-4138-A2CB-A5AD349E0745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12:34.661" v="345"/>
          <ac:cxnSpMkLst>
            <pc:docMk/>
            <pc:sldMk cId="1432331614" sldId="257"/>
            <ac:cxnSpMk id="44" creationId="{B08E4F2D-37AA-4EAE-8854-BF48C5AAE3A2}"/>
          </ac:cxnSpMkLst>
        </pc:cxnChg>
        <pc:cxnChg chg="add mod">
          <ac:chgData name="Bushra Khan (1818384)" userId="S::1818384@student.uwtsd.ac.uk::7c224cc1-a474-42d1-9832-b1c27d0f1883" providerId="AD" clId="Web-{EFEACF3A-FCC4-4170-9184-9F404C52CA18}" dt="2021-02-28T22:14:38.095" v="359"/>
          <ac:cxnSpMkLst>
            <pc:docMk/>
            <pc:sldMk cId="1432331614" sldId="257"/>
            <ac:cxnSpMk id="46" creationId="{09389E42-C746-406F-BBE8-5BE4838A93CC}"/>
          </ac:cxnSpMkLst>
        </pc:cxnChg>
      </pc:sldChg>
      <pc:sldChg chg="addSp delSp new del">
        <pc:chgData name="Bushra Khan (1818384)" userId="S::1818384@student.uwtsd.ac.uk::7c224cc1-a474-42d1-9832-b1c27d0f1883" providerId="AD" clId="Web-{EFEACF3A-FCC4-4170-9184-9F404C52CA18}" dt="2021-02-28T21:18:36.463" v="9"/>
        <pc:sldMkLst>
          <pc:docMk/>
          <pc:sldMk cId="2576854014" sldId="257"/>
        </pc:sldMkLst>
        <pc:spChg chg="add del">
          <ac:chgData name="Bushra Khan (1818384)" userId="S::1818384@student.uwtsd.ac.uk::7c224cc1-a474-42d1-9832-b1c27d0f1883" providerId="AD" clId="Web-{EFEACF3A-FCC4-4170-9184-9F404C52CA18}" dt="2021-02-28T21:18:36.088" v="8"/>
          <ac:spMkLst>
            <pc:docMk/>
            <pc:sldMk cId="2576854014" sldId="257"/>
            <ac:spMk id="2" creationId="{CA2EC876-9B4F-4FE9-AA1C-1D06BE75C84B}"/>
          </ac:spMkLst>
        </pc:spChg>
        <pc:inkChg chg="add del">
          <ac:chgData name="Bushra Khan (1818384)" userId="S::1818384@student.uwtsd.ac.uk::7c224cc1-a474-42d1-9832-b1c27d0f1883" providerId="AD" clId="Web-{EFEACF3A-FCC4-4170-9184-9F404C52CA18}" dt="2021-02-28T21:18:26.853" v="5"/>
          <ac:inkMkLst>
            <pc:docMk/>
            <pc:sldMk cId="2576854014" sldId="257"/>
            <ac:inkMk id="3" creationId="{0C65D419-5A60-4339-9F6D-E00F40D737C0}"/>
          </ac:inkMkLst>
        </pc:inkChg>
        <pc:inkChg chg="add del">
          <ac:chgData name="Bushra Khan (1818384)" userId="S::1818384@student.uwtsd.ac.uk::7c224cc1-a474-42d1-9832-b1c27d0f1883" providerId="AD" clId="Web-{EFEACF3A-FCC4-4170-9184-9F404C52CA18}" dt="2021-02-28T21:18:35.463" v="7"/>
          <ac:inkMkLst>
            <pc:docMk/>
            <pc:sldMk cId="2576854014" sldId="257"/>
            <ac:inkMk id="4" creationId="{B417B0A7-F580-48B6-8D1F-437A59572C0A}"/>
          </ac:inkMkLst>
        </pc:inkChg>
      </pc:sldChg>
      <pc:sldChg chg="addSp modSp new">
        <pc:chgData name="Bushra Khan (1818384)" userId="S::1818384@student.uwtsd.ac.uk::7c224cc1-a474-42d1-9832-b1c27d0f1883" providerId="AD" clId="Web-{EFEACF3A-FCC4-4170-9184-9F404C52CA18}" dt="2021-02-28T22:22:24.483" v="459" actId="14100"/>
        <pc:sldMkLst>
          <pc:docMk/>
          <pc:sldMk cId="4175388762" sldId="258"/>
        </pc:sldMkLst>
        <pc:spChg chg="add mod">
          <ac:chgData name="Bushra Khan (1818384)" userId="S::1818384@student.uwtsd.ac.uk::7c224cc1-a474-42d1-9832-b1c27d0f1883" providerId="AD" clId="Web-{EFEACF3A-FCC4-4170-9184-9F404C52CA18}" dt="2021-02-28T22:22:24.483" v="459" actId="14100"/>
          <ac:spMkLst>
            <pc:docMk/>
            <pc:sldMk cId="4175388762" sldId="258"/>
            <ac:spMk id="2" creationId="{51F1F1EA-FD33-4CA0-9A44-D4BDC621CA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7AA7AF0-E21B-4228-935C-601CB0598A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 err="1">
                <a:solidFill>
                  <a:srgbClr val="FFFFFF"/>
                </a:solidFill>
                <a:cs typeface="Calibri Light"/>
              </a:rPr>
              <a:t>Changemakers</a:t>
            </a:r>
            <a:r>
              <a:rPr lang="en-US" sz="5200" dirty="0">
                <a:solidFill>
                  <a:srgbClr val="FFFFFF"/>
                </a:solidFill>
                <a:cs typeface="Calibri Light"/>
              </a:rPr>
              <a:t>: creativity and value creation</a:t>
            </a:r>
            <a:br>
              <a:rPr lang="en-US" sz="5200" dirty="0">
                <a:solidFill>
                  <a:srgbClr val="FFFFFF"/>
                </a:solidFill>
                <a:cs typeface="Calibri Light"/>
              </a:rPr>
            </a:br>
            <a:r>
              <a:rPr lang="en-US" sz="5200" dirty="0">
                <a:solidFill>
                  <a:srgbClr val="FFFFFF"/>
                </a:solidFill>
                <a:cs typeface="Calibri Light"/>
              </a:rPr>
              <a:t>Module code: BMHP5014_BIRM</a:t>
            </a:r>
            <a:br>
              <a:rPr lang="en-US" sz="5200" dirty="0">
                <a:solidFill>
                  <a:srgbClr val="FFFFFF"/>
                </a:solidFill>
                <a:cs typeface="Calibri Light"/>
              </a:rPr>
            </a:br>
            <a:r>
              <a:rPr lang="en-US" sz="5200" dirty="0">
                <a:solidFill>
                  <a:srgbClr val="FFFFFF"/>
                </a:solidFill>
                <a:cs typeface="Calibri Light"/>
              </a:rPr>
              <a:t>DR </a:t>
            </a:r>
            <a:r>
              <a:rPr lang="en-US" sz="5200" dirty="0" err="1">
                <a:solidFill>
                  <a:srgbClr val="FFFFFF"/>
                </a:solidFill>
                <a:cs typeface="Calibri Light"/>
              </a:rPr>
              <a:t>Azora</a:t>
            </a:r>
            <a:r>
              <a:rPr lang="en-US" sz="5200" dirty="0">
                <a:solidFill>
                  <a:srgbClr val="FFFFFF"/>
                </a:solidFill>
                <a:cs typeface="Calibri Light"/>
              </a:rPr>
              <a:t> Hurd</a:t>
            </a:r>
            <a:endParaRPr lang="en-US" sz="5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Bushra Khan</a:t>
            </a:r>
          </a:p>
          <a:p>
            <a:r>
              <a:rPr lang="en-US">
                <a:solidFill>
                  <a:srgbClr val="FFFFFF"/>
                </a:solidFill>
                <a:cs typeface="Calibri"/>
              </a:rPr>
              <a:t>1818384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A8BF27-FCEE-44D5-87D8-41D5BEBCE76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7973FDB9-303B-498D-9D6B-C163F759800C}"/>
              </a:ext>
            </a:extLst>
          </p:cNvPr>
          <p:cNvSpPr/>
          <p:nvPr/>
        </p:nvSpPr>
        <p:spPr>
          <a:xfrm>
            <a:off x="3883864" y="2295166"/>
            <a:ext cx="3694980" cy="1811546"/>
          </a:xfrm>
          <a:prstGeom prst="clou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A4A1CF-ED2A-48B1-96C3-690C21E61A25}"/>
              </a:ext>
            </a:extLst>
          </p:cNvPr>
          <p:cNvSpPr txBox="1"/>
          <p:nvPr/>
        </p:nvSpPr>
        <p:spPr>
          <a:xfrm>
            <a:off x="4837622" y="29398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Mental Health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1CEB5EE1-9337-4CB9-AFC0-5C904C34EB59}"/>
              </a:ext>
            </a:extLst>
          </p:cNvPr>
          <p:cNvSpPr/>
          <p:nvPr/>
        </p:nvSpPr>
        <p:spPr>
          <a:xfrm rot="1740000">
            <a:off x="3259692" y="2349203"/>
            <a:ext cx="977660" cy="48883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BB9E9D-6326-460F-8287-2EF2146D0BCF}"/>
              </a:ext>
            </a:extLst>
          </p:cNvPr>
          <p:cNvSpPr/>
          <p:nvPr/>
        </p:nvSpPr>
        <p:spPr>
          <a:xfrm>
            <a:off x="1578993" y="1327390"/>
            <a:ext cx="2932980" cy="9201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1. Common mental health issues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A17EABD-84AD-4BDB-A421-A3A6C6531899}"/>
              </a:ext>
            </a:extLst>
          </p:cNvPr>
          <p:cNvCxnSpPr/>
          <p:nvPr/>
        </p:nvCxnSpPr>
        <p:spPr>
          <a:xfrm flipH="1">
            <a:off x="1759250" y="2289774"/>
            <a:ext cx="149525" cy="55496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1682AC6-AEFB-45A9-BB8D-CACB6D2B85BA}"/>
              </a:ext>
            </a:extLst>
          </p:cNvPr>
          <p:cNvSpPr txBox="1"/>
          <p:nvPr/>
        </p:nvSpPr>
        <p:spPr>
          <a:xfrm>
            <a:off x="763438" y="289128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F71DD0-FAB1-4E96-A120-0507374D5414}"/>
              </a:ext>
            </a:extLst>
          </p:cNvPr>
          <p:cNvSpPr txBox="1"/>
          <p:nvPr/>
        </p:nvSpPr>
        <p:spPr>
          <a:xfrm>
            <a:off x="1294501" y="293352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Anxiety</a:t>
            </a:r>
            <a:endParaRPr lang="en-US" dirty="0">
              <a:cs typeface="Calibri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854CC04-EC6A-40CA-A0D5-44626EAD31A1}"/>
              </a:ext>
            </a:extLst>
          </p:cNvPr>
          <p:cNvCxnSpPr/>
          <p:nvPr/>
        </p:nvCxnSpPr>
        <p:spPr>
          <a:xfrm flipV="1">
            <a:off x="2495550" y="886724"/>
            <a:ext cx="253042" cy="36518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F6AB84C-C857-4EBC-8560-EE06D3FFDF04}"/>
              </a:ext>
            </a:extLst>
          </p:cNvPr>
          <p:cNvSpPr txBox="1"/>
          <p:nvPr/>
        </p:nvSpPr>
        <p:spPr>
          <a:xfrm>
            <a:off x="2054704" y="57383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Eating disorders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02B4239-448C-4C80-BEF3-DA877F915ACB}"/>
              </a:ext>
            </a:extLst>
          </p:cNvPr>
          <p:cNvCxnSpPr/>
          <p:nvPr/>
        </p:nvCxnSpPr>
        <p:spPr>
          <a:xfrm flipV="1">
            <a:off x="4405941" y="1129342"/>
            <a:ext cx="267420" cy="32205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73641E47-89DE-4F96-AE2F-6148FB3AA288}"/>
              </a:ext>
            </a:extLst>
          </p:cNvPr>
          <p:cNvSpPr txBox="1"/>
          <p:nvPr/>
        </p:nvSpPr>
        <p:spPr>
          <a:xfrm>
            <a:off x="4295775" y="8595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Phobias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6A3C1DC-FC91-4A05-9F26-61C604F87470}"/>
              </a:ext>
            </a:extLst>
          </p:cNvPr>
          <p:cNvCxnSpPr/>
          <p:nvPr/>
        </p:nvCxnSpPr>
        <p:spPr>
          <a:xfrm>
            <a:off x="2650107" y="2283483"/>
            <a:ext cx="66136" cy="28179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B40E8F0-381D-4DA0-ADD5-9B2AB9D05EF0}"/>
              </a:ext>
            </a:extLst>
          </p:cNvPr>
          <p:cNvSpPr txBox="1"/>
          <p:nvPr/>
        </p:nvSpPr>
        <p:spPr>
          <a:xfrm>
            <a:off x="1777940" y="258307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Personality disorder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80A991B-ACFC-4A49-A1E6-E0F43F784F2E}"/>
              </a:ext>
            </a:extLst>
          </p:cNvPr>
          <p:cNvCxnSpPr/>
          <p:nvPr/>
        </p:nvCxnSpPr>
        <p:spPr>
          <a:xfrm flipH="1">
            <a:off x="1017918" y="1792857"/>
            <a:ext cx="566467" cy="33930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B8BBCD61-DB3F-4A14-90B7-6F704F124D0F}"/>
              </a:ext>
            </a:extLst>
          </p:cNvPr>
          <p:cNvSpPr txBox="1"/>
          <p:nvPr/>
        </p:nvSpPr>
        <p:spPr>
          <a:xfrm>
            <a:off x="122747" y="21212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Schizophrenia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7F686A0-5782-478F-A57B-04E36AB062D8}"/>
              </a:ext>
            </a:extLst>
          </p:cNvPr>
          <p:cNvCxnSpPr/>
          <p:nvPr/>
        </p:nvCxnSpPr>
        <p:spPr>
          <a:xfrm flipH="1" flipV="1">
            <a:off x="1030497" y="1037687"/>
            <a:ext cx="494581" cy="3508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7552C3DC-68D1-4073-8572-A9C8FAB73975}"/>
              </a:ext>
            </a:extLst>
          </p:cNvPr>
          <p:cNvSpPr txBox="1"/>
          <p:nvPr/>
        </p:nvSpPr>
        <p:spPr>
          <a:xfrm>
            <a:off x="394119" y="7391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Depression</a:t>
            </a: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B021725E-258D-4C4C-89CB-E53075872019}"/>
              </a:ext>
            </a:extLst>
          </p:cNvPr>
          <p:cNvSpPr/>
          <p:nvPr/>
        </p:nvSpPr>
        <p:spPr>
          <a:xfrm>
            <a:off x="7572900" y="2708637"/>
            <a:ext cx="977660" cy="488830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D794874-0A48-41C1-B6A9-7B62FC2E2511}"/>
              </a:ext>
            </a:extLst>
          </p:cNvPr>
          <p:cNvSpPr txBox="1"/>
          <p:nvPr/>
        </p:nvSpPr>
        <p:spPr>
          <a:xfrm>
            <a:off x="7652888" y="1743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Feeling sad or down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58ED6E1-6D1A-415C-94A9-33C16027C473}"/>
              </a:ext>
            </a:extLst>
          </p:cNvPr>
          <p:cNvSpPr/>
          <p:nvPr/>
        </p:nvSpPr>
        <p:spPr>
          <a:xfrm>
            <a:off x="8590651" y="2487463"/>
            <a:ext cx="2300376" cy="93452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3. Common behaviors</a:t>
            </a:r>
            <a:endParaRPr lang="en-US" dirty="0" err="1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00B5D93-893A-4D45-801A-EB3433BD425D}"/>
              </a:ext>
            </a:extLst>
          </p:cNvPr>
          <p:cNvCxnSpPr/>
          <p:nvPr/>
        </p:nvCxnSpPr>
        <p:spPr>
          <a:xfrm flipV="1">
            <a:off x="8690394" y="2063871"/>
            <a:ext cx="37382" cy="408317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A358F7D-3DE9-42D2-940F-6316E483B4B8}"/>
              </a:ext>
            </a:extLst>
          </p:cNvPr>
          <p:cNvCxnSpPr/>
          <p:nvPr/>
        </p:nvCxnSpPr>
        <p:spPr>
          <a:xfrm flipV="1">
            <a:off x="10069722" y="1473500"/>
            <a:ext cx="8626" cy="109843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85715382-4ECD-44A4-99EF-5AA657591E84}"/>
              </a:ext>
            </a:extLst>
          </p:cNvPr>
          <p:cNvSpPr txBox="1"/>
          <p:nvPr/>
        </p:nvSpPr>
        <p:spPr>
          <a:xfrm>
            <a:off x="9600122" y="1146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Self-harm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FEC323F-6729-416B-A94A-02AEC5CDD313}"/>
              </a:ext>
            </a:extLst>
          </p:cNvPr>
          <p:cNvCxnSpPr/>
          <p:nvPr/>
        </p:nvCxnSpPr>
        <p:spPr>
          <a:xfrm>
            <a:off x="9334680" y="3289001"/>
            <a:ext cx="382438" cy="526211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FCA4B315-10BB-4FD8-A3EE-F3DF78D034F9}"/>
              </a:ext>
            </a:extLst>
          </p:cNvPr>
          <p:cNvSpPr txBox="1"/>
          <p:nvPr/>
        </p:nvSpPr>
        <p:spPr>
          <a:xfrm>
            <a:off x="9109495" y="37467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Panic attacks</a:t>
            </a:r>
          </a:p>
        </p:txBody>
      </p:sp>
      <p:sp>
        <p:nvSpPr>
          <p:cNvPr id="32" name="Arrow: Left 31">
            <a:extLst>
              <a:ext uri="{FF2B5EF4-FFF2-40B4-BE49-F238E27FC236}">
                <a16:creationId xmlns:a16="http://schemas.microsoft.com/office/drawing/2014/main" id="{B2747A12-0E2A-4894-B53C-C8A20D20D141}"/>
              </a:ext>
            </a:extLst>
          </p:cNvPr>
          <p:cNvSpPr/>
          <p:nvPr/>
        </p:nvSpPr>
        <p:spPr>
          <a:xfrm rot="-2760000">
            <a:off x="3779973" y="4120314"/>
            <a:ext cx="977660" cy="488830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608FF87-5233-4A6E-9F8D-40F3CCF79E97}"/>
              </a:ext>
            </a:extLst>
          </p:cNvPr>
          <p:cNvSpPr/>
          <p:nvPr/>
        </p:nvSpPr>
        <p:spPr>
          <a:xfrm>
            <a:off x="2617758" y="4752795"/>
            <a:ext cx="2055961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2. Causes</a:t>
            </a:r>
            <a:endParaRPr lang="en-US" dirty="0"/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2FFCFB70-14F4-49C2-A26B-035EE8C5A071}"/>
              </a:ext>
            </a:extLst>
          </p:cNvPr>
          <p:cNvCxnSpPr/>
          <p:nvPr/>
        </p:nvCxnSpPr>
        <p:spPr>
          <a:xfrm flipH="1" flipV="1">
            <a:off x="1489675" y="4530486"/>
            <a:ext cx="1371601" cy="451448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158D3CFA-7D5B-40B6-8753-71D440B3D367}"/>
              </a:ext>
            </a:extLst>
          </p:cNvPr>
          <p:cNvSpPr txBox="1"/>
          <p:nvPr/>
        </p:nvSpPr>
        <p:spPr>
          <a:xfrm>
            <a:off x="465107" y="420322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Stressful life events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BE3C28A8-B36F-4B6D-976F-BCF56E6897E9}"/>
              </a:ext>
            </a:extLst>
          </p:cNvPr>
          <p:cNvCxnSpPr/>
          <p:nvPr/>
        </p:nvCxnSpPr>
        <p:spPr>
          <a:xfrm flipH="1">
            <a:off x="2594933" y="5814024"/>
            <a:ext cx="465826" cy="1236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384EC19B-0588-4F51-92D2-34272045EFFC}"/>
              </a:ext>
            </a:extLst>
          </p:cNvPr>
          <p:cNvSpPr txBox="1"/>
          <p:nvPr/>
        </p:nvSpPr>
        <p:spPr>
          <a:xfrm>
            <a:off x="4359575" y="58835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Genes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5C8FAA7-4ED9-46A3-AFA6-CDC0324E51B1}"/>
              </a:ext>
            </a:extLst>
          </p:cNvPr>
          <p:cNvSpPr txBox="1"/>
          <p:nvPr/>
        </p:nvSpPr>
        <p:spPr>
          <a:xfrm>
            <a:off x="678072" y="589705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Physical/social problems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0654396-0A8C-4D2B-B6DF-6C816DAD31E0}"/>
              </a:ext>
            </a:extLst>
          </p:cNvPr>
          <p:cNvCxnSpPr/>
          <p:nvPr/>
        </p:nvCxnSpPr>
        <p:spPr>
          <a:xfrm>
            <a:off x="4452668" y="5710686"/>
            <a:ext cx="253042" cy="25304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7638BDD0-9175-4956-8EB1-51A0F243D040}"/>
              </a:ext>
            </a:extLst>
          </p:cNvPr>
          <p:cNvSpPr/>
          <p:nvPr/>
        </p:nvSpPr>
        <p:spPr>
          <a:xfrm rot="3240000">
            <a:off x="6806407" y="3954974"/>
            <a:ext cx="977660" cy="48883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038F91B-AA36-42EC-9267-49F6AB5332F9}"/>
              </a:ext>
            </a:extLst>
          </p:cNvPr>
          <p:cNvSpPr/>
          <p:nvPr/>
        </p:nvSpPr>
        <p:spPr>
          <a:xfrm>
            <a:off x="7254456" y="4745607"/>
            <a:ext cx="1854678" cy="92015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4. Help</a:t>
            </a:r>
            <a:endParaRPr lang="en-US" dirty="0"/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1F7150F6-4C68-4138-A2CB-A5AD349E0745}"/>
              </a:ext>
            </a:extLst>
          </p:cNvPr>
          <p:cNvCxnSpPr/>
          <p:nvPr/>
        </p:nvCxnSpPr>
        <p:spPr>
          <a:xfrm>
            <a:off x="9050727" y="5636104"/>
            <a:ext cx="382438" cy="411193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FEA4706-3D10-4D84-9A4A-A017BD1BD4AA}"/>
              </a:ext>
            </a:extLst>
          </p:cNvPr>
          <p:cNvSpPr txBox="1"/>
          <p:nvPr/>
        </p:nvSpPr>
        <p:spPr>
          <a:xfrm>
            <a:off x="8149806" y="606508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Treatment in the form of medication and therapy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B08E4F2D-37AA-4EAE-8854-BF48C5AAE3A2}"/>
              </a:ext>
            </a:extLst>
          </p:cNvPr>
          <p:cNvCxnSpPr/>
          <p:nvPr/>
        </p:nvCxnSpPr>
        <p:spPr>
          <a:xfrm flipH="1">
            <a:off x="6685293" y="5260496"/>
            <a:ext cx="552089" cy="281797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0B663B1E-8A57-40EB-8631-41CF88C4C6CD}"/>
              </a:ext>
            </a:extLst>
          </p:cNvPr>
          <p:cNvSpPr txBox="1"/>
          <p:nvPr/>
        </p:nvSpPr>
        <p:spPr>
          <a:xfrm>
            <a:off x="6135178" y="548819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Self help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09389E42-C746-406F-BBE8-5BE4838A93CC}"/>
              </a:ext>
            </a:extLst>
          </p:cNvPr>
          <p:cNvCxnSpPr/>
          <p:nvPr/>
        </p:nvCxnSpPr>
        <p:spPr>
          <a:xfrm>
            <a:off x="9119020" y="5086170"/>
            <a:ext cx="382438" cy="37382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097DABD0-9375-42EF-91BB-908021D01D5E}"/>
              </a:ext>
            </a:extLst>
          </p:cNvPr>
          <p:cNvSpPr txBox="1"/>
          <p:nvPr/>
        </p:nvSpPr>
        <p:spPr>
          <a:xfrm>
            <a:off x="9512060" y="494006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Seeking help from others</a:t>
            </a:r>
          </a:p>
        </p:txBody>
      </p:sp>
    </p:spTree>
    <p:extLst>
      <p:ext uri="{BB962C8B-B14F-4D97-AF65-F5344CB8AC3E}">
        <p14:creationId xmlns:p14="http://schemas.microsoft.com/office/powerpoint/2010/main" val="143233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F1F1EA-FD33-4CA0-9A44-D4BDC621CABD}"/>
              </a:ext>
            </a:extLst>
          </p:cNvPr>
          <p:cNvSpPr txBox="1"/>
          <p:nvPr/>
        </p:nvSpPr>
        <p:spPr>
          <a:xfrm>
            <a:off x="785004" y="583721"/>
            <a:ext cx="10693879" cy="7848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I have created a mind map on mental </a:t>
            </a:r>
            <a:r>
              <a:rPr lang="en-US" dirty="0" smtClean="0">
                <a:cs typeface="Calibri"/>
              </a:rPr>
              <a:t>health and have listed the 4 main points linked to mental health these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cs typeface="Calibri"/>
              </a:rPr>
              <a:t>C</a:t>
            </a:r>
            <a:r>
              <a:rPr lang="en-US" dirty="0" smtClean="0">
                <a:cs typeface="Calibri"/>
              </a:rPr>
              <a:t>ommon mental 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cs typeface="Calibri"/>
              </a:rPr>
              <a:t>Causes of mental 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cs typeface="Calibri"/>
              </a:rPr>
              <a:t>Common behaviors associated with mental health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cs typeface="Calibri"/>
              </a:rPr>
              <a:t>Help you can get </a:t>
            </a:r>
          </a:p>
          <a:p>
            <a:r>
              <a:rPr lang="en-US" dirty="0" smtClean="0">
                <a:cs typeface="Calibri"/>
              </a:rPr>
              <a:t>I will now talk about these 4 points in more detail. When you think of mental health what comes to mind?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cs typeface="Calibri"/>
              </a:rPr>
              <a:t>The most common issues are depression, anxiety, eating disorders, phobias, obsessive-compulsive disorder (OCD for short), post-traumatic stress disorder (PTSD for short). These mental health disorders are ‘common’ because ‘once combined they affect up to 15% of people at any given time in the UK.’ (Clinical guideline, 2011).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cs typeface="Calibri"/>
              </a:rPr>
              <a:t>The causes for mental health issues are trauma or stressful life events that an individual has gone through whether it happened at a young age or in your adult life, these events can be anything that had a trigger such as a death or physical/emotional abuse and neglect. Physical or social problems if the individual experienced loneliness and was bullied, having a long term physical health conditions. A persons genes may have a contributing factor in them having mental health problems ‘certain genes can increase your risk of developing mental illness’ (Mayo Clinic, 2019).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cs typeface="Calibri"/>
              </a:rPr>
              <a:t>Common behaviors of a individual suffering with mental illness ‘can vary depending on the disorder, symptoms affect emotions and thoughts’ (Mayo Clinic, 2019). A few of these behaviors can be feeling sad/down, excessive fears or worries, extreme mood changes, inability to cope with daily problems or stress.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cs typeface="Calibri"/>
              </a:rPr>
              <a:t>There are a lot of places where you can go to get help such as the doctors they can provide you with a variety of medication, you can also go to speak to a therapist or your family and friends can also help to relieve you of any stress.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7538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" r="1989"/>
          <a:stretch/>
        </p:blipFill>
        <p:spPr>
          <a:xfrm>
            <a:off x="3795391" y="799733"/>
            <a:ext cx="4418167" cy="5258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27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nice.org.uk. 2011. Common mental health problems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[Accessed 1 March 2021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mayoclinic.org. 2019. Mental illness - Symptoms and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causes. [Accessed 1 March 2021].</a:t>
            </a:r>
          </a:p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thekimfoundation.org. 2018. mental health awareness.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[Accessed 1 March 2021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mind.org.uk. 2021. about medication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[Accessed 1 March 2021].</a:t>
            </a:r>
          </a:p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healthychildren.org. 2015. Inheriting Mental Disorders.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psychguides.com. 2021. Mental Health Problem Symptoms, Causes and effects. [Accessed 1 March 2021].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who.int. 2021. WHO World Health Organization. [Accessed 1 March 2021].</a:t>
            </a: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417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1006</TotalTime>
  <Words>507</Words>
  <Application>Microsoft Office PowerPoint</Application>
  <PresentationFormat>Widescreen</PresentationFormat>
  <Paragraphs>47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Changemakers: creativity and value creation Module code: BMHP5014_BIRM DR Azora Hurd</vt:lpstr>
      <vt:lpstr>PowerPoint Presentation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Admin</cp:lastModifiedBy>
  <cp:revision>236</cp:revision>
  <dcterms:created xsi:type="dcterms:W3CDTF">2021-02-28T21:16:12Z</dcterms:created>
  <dcterms:modified xsi:type="dcterms:W3CDTF">2021-03-05T17:30:50Z</dcterms:modified>
</cp:coreProperties>
</file>