
<file path=[Content_Types].xml><?xml version="1.0" encoding="utf-8"?>
<Types xmlns="http://schemas.openxmlformats.org/package/2006/content-types">
  <Default Extension="xml" ContentType="application/xml"/>
  <Default Extension="jpg" ContentType="image/jpeg"/>
  <Default Extension="wmf" ContentType="image/x-wmf"/>
  <Default Extension="png" ContentType="image/png"/>
  <Default Extension="jpeg" ContentType="image/jpeg"/>
  <Default Extension="svg" ContentType="image/svg+xml"/>
  <Default Extension="rels" ContentType="application/vnd.openxmlformats-package.relationships+xml"/>
  <Default Extension="bin" ContentType="application/vnd.openxmlformats-officedocument.oleObject"/>
  <Override PartName="/ppt/notesSlides/notesSlide12.xml" ContentType="application/vnd.openxmlformats-officedocument.presentationml.notesSlide+xml"/>
  <Override PartName="/ppt/notesSlides/notesSlide11.xml" ContentType="application/vnd.openxmlformats-officedocument.presentationml.notesSlide+xml"/>
  <Override PartName="/ppt/notesSlides/notesSlide8.xml" ContentType="application/vnd.openxmlformats-officedocument.presentationml.notesSlide+xml"/>
  <Override PartName="/ppt/notesSlides/notesSlide7.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notesSlides/notesSlide9.xml" ContentType="application/vnd.openxmlformats-officedocument.presentationml.notesSlide+xml"/>
  <Override PartName="/ppt/slides/slide8.xml" ContentType="application/vnd.openxmlformats-officedocument.presentationml.slide+xml"/>
  <Override PartName="/ppt/slides/slide7.xml" ContentType="application/vnd.openxmlformats-officedocument.presentationml.slide+xml"/>
  <Override PartName="/ppt/slides/slide5.xml" ContentType="application/vnd.openxmlformats-officedocument.presentationml.slide+xml"/>
  <Override PartName="/ppt/slides/slide2.xml" ContentType="application/vnd.openxmlformats-officedocument.presentationml.slide+xml"/>
  <Override PartName="/ppt/slideLayouts/slideLayout11.xml" ContentType="application/vnd.openxmlformats-officedocument.presentationml.slideLayout+xml"/>
  <Override PartName="/ppt/slideLayouts/slideLayout9.xml" ContentType="application/vnd.openxmlformats-officedocument.presentationml.slideLayout+xml"/>
  <Override PartName="/ppt/slideLayouts/slideLayout7.xml" ContentType="application/vnd.openxmlformats-officedocument.presentationml.slideLayout+xml"/>
  <Override PartName="/ppt/notesSlides/notesSlide10.xml" ContentType="application/vnd.openxmlformats-officedocument.presentationml.notesSlide+xml"/>
  <Override PartName="/ppt/slides/slide10.xml" ContentType="application/vnd.openxmlformats-officedocument.presentationml.slide+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4.xml" ContentType="application/vnd.openxmlformats-officedocument.presentationml.slideLayout+xml"/>
  <Override PartName="/ppt/viewProps.xml" ContentType="application/vnd.openxmlformats-officedocument.presentationml.viewProps+xml"/>
  <Override PartName="/ppt/slideLayouts/slideLayout1.xml" ContentType="application/vnd.openxmlformats-officedocument.presentationml.slideLayout+xml"/>
  <Override PartName="/ppt/diagrams/data5.xml" ContentType="application/vnd.openxmlformats-officedocument.drawingml.diagramData+xml"/>
  <Override PartName="/ppt/notesMasters/notesMaster1.xml" ContentType="application/vnd.openxmlformats-officedocument.presentationml.notesMaster+xml"/>
  <Override PartName="/ppt/notesSlides/notesSlide6.xml" ContentType="application/vnd.openxmlformats-officedocument.presentationml.notesSlide+xml"/>
  <Override PartName="/ppt/theme/theme2.xml" ContentType="application/vnd.openxmlformats-officedocument.theme+xml"/>
  <Override PartName="/ppt/theme/theme1.xml" ContentType="application/vnd.openxmlformats-officedocument.theme+xml"/>
  <Override PartName="/ppt/notesSlides/notesSlide3.xml" ContentType="application/vnd.openxmlformats-officedocument.presentationml.notesSlide+xml"/>
  <Override PartName="/docProps/core.xml" ContentType="application/vnd.openxmlformats-package.core-properties+xml"/>
  <Override PartName="/ppt/slides/slide11.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slideLayouts/slideLayout6.xml" ContentType="application/vnd.openxmlformats-officedocument.presentationml.slideLayout+xml"/>
  <Override PartName="/ppt/diagrams/drawing6.xml" ContentType="application/vnd.openxmlformats-officedocument.drawingml.diagramDrawing+xml"/>
  <Override PartName="/ppt/presentation.xml" ContentType="application/vnd.openxmlformats-officedocument.presentationml.presentation.main+xml"/>
  <Override PartName="/ppt/diagrams/layout5.xml" ContentType="application/vnd.openxmlformats-officedocument.drawingml.diagramLayout+xml"/>
  <Override PartName="/ppt/diagrams/drawing7.xml" ContentType="application/vnd.openxmlformats-officedocument.drawingml.diagramDrawing+xml"/>
  <Override PartName="/ppt/diagrams/quickStyle7.xml" ContentType="application/vnd.openxmlformats-officedocument.drawingml.diagramQuickStyle+xml"/>
  <Override PartName="/ppt/diagrams/colors7.xml" ContentType="application/vnd.openxmlformats-officedocument.drawingml.diagramColors+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diagrams/data7.xml" ContentType="application/vnd.openxmlformats-officedocument.drawingml.diagramData+xml"/>
  <Override PartName="/ppt/diagrams/quickStyle6.xml" ContentType="application/vnd.openxmlformats-officedocument.drawingml.diagramQuickStyle+xml"/>
  <Override PartName="/ppt/diagrams/drawing3.xml" ContentType="application/vnd.openxmlformats-officedocument.drawingml.diagramDrawing+xml"/>
  <Override PartName="/ppt/diagrams/layout6.xml" ContentType="application/vnd.openxmlformats-officedocument.drawingml.diagramLayout+xml"/>
  <Override PartName="/ppt/diagrams/data1.xml" ContentType="application/vnd.openxmlformats-officedocument.drawingml.diagramData+xml"/>
  <Override PartName="/ppt/diagrams/colors6.xml" ContentType="application/vnd.openxmlformats-officedocument.drawingml.diagramColors+xml"/>
  <Override PartName="/ppt/slideMasters/slideMaster1.xml" ContentType="application/vnd.openxmlformats-officedocument.presentationml.slideMaster+xml"/>
  <Override PartName="/ppt/diagrams/quickStyle2.xml" ContentType="application/vnd.openxmlformats-officedocument.drawingml.diagramQuickStyle+xml"/>
  <Override PartName="/ppt/diagrams/data3.xml" ContentType="application/vnd.openxmlformats-officedocument.drawingml.diagramData+xml"/>
  <Override PartName="/ppt/diagrams/quickStyle5.xml" ContentType="application/vnd.openxmlformats-officedocument.drawingml.diagramQuickStyle+xml"/>
  <Override PartName="/ppt/diagrams/drawing5.xml" ContentType="application/vnd.openxmlformats-officedocument.drawingml.diagramDrawing+xml"/>
  <Override PartName="/docProps/app.xml" ContentType="application/vnd.openxmlformats-officedocument.extended-properties+xml"/>
  <Override PartName="/ppt/slides/slide1.xml" ContentType="application/vnd.openxmlformats-officedocument.presentationml.slide+xml"/>
  <Override PartName="/ppt/diagrams/layout4.xml" ContentType="application/vnd.openxmlformats-officedocument.drawingml.diagramLayout+xml"/>
  <Override PartName="/ppt/diagrams/colors5.xml" ContentType="application/vnd.openxmlformats-officedocument.drawingml.diagramColors+xml"/>
  <Override PartName="/ppt/slides/slide6.xml" ContentType="application/vnd.openxmlformats-officedocument.presentationml.slide+xml"/>
  <Override PartName="/ppt/diagrams/drawing4.xml" ContentType="application/vnd.openxmlformats-officedocument.drawingml.diagramDrawing+xml"/>
  <Override PartName="/ppt/slides/slide3.xml" ContentType="application/vnd.openxmlformats-officedocument.presentationml.slide+xml"/>
  <Override PartName="/ppt/diagrams/layout7.xml" ContentType="application/vnd.openxmlformats-officedocument.drawingml.diagramLayout+xml"/>
  <Override PartName="/ppt/diagrams/data2.xml" ContentType="application/vnd.openxmlformats-officedocument.drawingml.diagramData+xml"/>
  <Override PartName="/ppt/diagrams/data4.xml" ContentType="application/vnd.openxmlformats-officedocument.drawingml.diagramData+xml"/>
  <Override PartName="/ppt/diagrams/colors4.xml" ContentType="application/vnd.openxmlformats-officedocument.drawingml.diagramColors+xml"/>
  <Override PartName="/ppt/diagrams/quickStyle4.xml" ContentType="application/vnd.openxmlformats-officedocument.drawingml.diagramQuickStyle+xml"/>
  <Override PartName="/ppt/slides/slide12.xml" ContentType="application/vnd.openxmlformats-officedocument.presentationml.slide+xml"/>
  <Override PartName="/ppt/diagrams/colors3.xml" ContentType="application/vnd.openxmlformats-officedocument.drawingml.diagramColors+xml"/>
  <Override PartName="/ppt/diagrams/layout2.xml" ContentType="application/vnd.openxmlformats-officedocument.drawingml.diagramLayout+xml"/>
  <Override PartName="/ppt/slides/slide9.xml" ContentType="application/vnd.openxmlformats-officedocument.presentationml.slide+xml"/>
  <Override PartName="/ppt/diagrams/quickStyle3.xml" ContentType="application/vnd.openxmlformats-officedocument.drawingml.diagramQuickStyle+xml"/>
  <Override PartName="/ppt/diagrams/quickStyle1.xml" ContentType="application/vnd.openxmlformats-officedocument.drawingml.diagramQuickStyle+xml"/>
  <Override PartName="/ppt/slideLayouts/slideLayout8.xml" ContentType="application/vnd.openxmlformats-officedocument.presentationml.slideLayout+xml"/>
  <Override PartName="/ppt/diagrams/layout3.xml" ContentType="application/vnd.openxmlformats-officedocument.drawingml.diagramLayout+xml"/>
  <Override PartName="/ppt/diagrams/data6.xml" ContentType="application/vnd.openxmlformats-officedocument.drawingml.diagramData+xml"/>
  <Override PartName="/ppt/slides/slide4.xml" ContentType="application/vnd.openxmlformats-officedocument.presentationml.slide+xml"/>
  <Override PartName="/ppt/diagrams/drawing1.xml" ContentType="application/vnd.openxmlformats-officedocument.drawingml.diagramDrawing+xml"/>
  <Override PartName="/ppt/diagrams/drawing2.xml" ContentType="application/vnd.openxmlformats-officedocument.drawingml.diagramDrawing+xml"/>
  <Override PartName="/ppt/diagrams/layout1.xml" ContentType="application/vnd.openxmlformats-officedocument.drawingml.diagramLayout+xml"/>
  <Override PartName="/ppt/diagrams/colors1.xml" ContentType="application/vnd.openxmlformats-officedocument.drawingml.diagramColors+xml"/>
  <Override PartName="/ppt/diagrams/colors2.xml" ContentType="application/vnd.openxmlformats-officedocument.drawingml.diagramColors+xml"/>
</Types>
</file>

<file path=_rels/.rels><?xml version="1.0" encoding="UTF-8" standalone="yes"?><Relationships xmlns="http://schemas.openxmlformats.org/package/2006/relationships"><Relationship Id="rId3" Type="http://schemas.openxmlformats.org/package/2006/relationships/metadata/core-properties" Target="docProps/core.xml"/><Relationship Id="rId1" Type="http://schemas.openxmlformats.org/officeDocument/2006/relationships/officeDocument" Target="ppt/presentation.xml"/><Relationship Id="rId2"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saveSubsetFonts="1">
  <p:sldMasterIdLst>
    <p:sldMasterId id="2147483648" r:id="rId1"/>
  </p:sldMasterIdLst>
  <p:notesMasterIdLst>
    <p:notesMasterId r:id="rId16"/>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Lst>
  <p:sldSz cx="12192000" cy="6858000"/>
  <p:notesSz cx="6858000" cy="9144000"/>
  <p:defaultTextStyle>
    <a:defPPr>
      <a:defRPr lang="en-US"/>
    </a:defPPr>
    <a:lvl1pPr marL="0" algn="l" defTabSz="914400">
      <a:defRPr sz="1800">
        <a:solidFill>
          <a:schemeClr val="tx1"/>
        </a:solidFill>
        <a:latin typeface="+mn-lt"/>
        <a:ea typeface="+mn-ea"/>
        <a:cs typeface="+mn-cs"/>
      </a:defRPr>
    </a:lvl1pPr>
    <a:lvl2pPr marL="457200" algn="l" defTabSz="914400">
      <a:defRPr sz="1800">
        <a:solidFill>
          <a:schemeClr val="tx1"/>
        </a:solidFill>
        <a:latin typeface="+mn-lt"/>
        <a:ea typeface="+mn-ea"/>
        <a:cs typeface="+mn-cs"/>
      </a:defRPr>
    </a:lvl2pPr>
    <a:lvl3pPr marL="914400" algn="l" defTabSz="914400">
      <a:defRPr sz="1800">
        <a:solidFill>
          <a:schemeClr val="tx1"/>
        </a:solidFill>
        <a:latin typeface="+mn-lt"/>
        <a:ea typeface="+mn-ea"/>
        <a:cs typeface="+mn-cs"/>
      </a:defRPr>
    </a:lvl3pPr>
    <a:lvl4pPr marL="1371600" algn="l" defTabSz="914400">
      <a:defRPr sz="1800">
        <a:solidFill>
          <a:schemeClr val="tx1"/>
        </a:solidFill>
        <a:latin typeface="+mn-lt"/>
        <a:ea typeface="+mn-ea"/>
        <a:cs typeface="+mn-cs"/>
      </a:defRPr>
    </a:lvl4pPr>
    <a:lvl5pPr marL="1828800" algn="l" defTabSz="914400">
      <a:defRPr sz="1800">
        <a:solidFill>
          <a:schemeClr val="tx1"/>
        </a:solidFill>
        <a:latin typeface="+mn-lt"/>
        <a:ea typeface="+mn-ea"/>
        <a:cs typeface="+mn-cs"/>
      </a:defRPr>
    </a:lvl5pPr>
    <a:lvl6pPr marL="2286000" algn="l" defTabSz="914400">
      <a:defRPr sz="1800">
        <a:solidFill>
          <a:schemeClr val="tx1"/>
        </a:solidFill>
        <a:latin typeface="+mn-lt"/>
        <a:ea typeface="+mn-ea"/>
        <a:cs typeface="+mn-cs"/>
      </a:defRPr>
    </a:lvl6pPr>
    <a:lvl7pPr marL="2743200" algn="l" defTabSz="914400">
      <a:defRPr sz="1800">
        <a:solidFill>
          <a:schemeClr val="tx1"/>
        </a:solidFill>
        <a:latin typeface="+mn-lt"/>
        <a:ea typeface="+mn-ea"/>
        <a:cs typeface="+mn-cs"/>
      </a:defRPr>
    </a:lvl7pPr>
    <a:lvl8pPr marL="3200400" algn="l" defTabSz="914400">
      <a:defRPr sz="1800">
        <a:solidFill>
          <a:schemeClr val="tx1"/>
        </a:solidFill>
        <a:latin typeface="+mn-lt"/>
        <a:ea typeface="+mn-ea"/>
        <a:cs typeface="+mn-cs"/>
      </a:defRPr>
    </a:lvl8pPr>
    <a:lvl9pPr marL="3657600" algn="l" defTabSz="914400">
      <a:defRPr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94" d="100"/>
          <a:sy n="94" d="100"/>
        </p:scale>
        <p:origin x="1230" y="84"/>
      </p:cViewPr>
      <p:guideLst>
        <p:guide pos="3840"/>
        <p:guide pos="2160" orient="horz"/>
      </p:guideLst>
    </p:cSldViewPr>
  </p:slideViewPr>
  <p:gridSpacing cx="76200" cy="76200"/>
</p:viewPr>
</file>

<file path=ppt/_rels/presentation.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theme" Target="theme/theme1.xml"/><Relationship Id="rId3" Type="http://schemas.openxmlformats.org/officeDocument/2006/relationships/theme" Target="theme/theme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notesMaster" Target="notesMasters/notesMaster1.xml"/><Relationship Id="rId17" Type="http://schemas.openxmlformats.org/officeDocument/2006/relationships/presProps" Target="presProps.xml" /><Relationship Id="rId18" Type="http://schemas.openxmlformats.org/officeDocument/2006/relationships/tableStyles" Target="tableStyles.xml" /><Relationship Id="rId19" Type="http://schemas.openxmlformats.org/officeDocument/2006/relationships/viewProps" Target="viewProps.xml" /></Relationships>
</file>

<file path=ppt/diagrams/_rels/data1.xml.rels><?xml version="1.0" encoding="UTF-8" standalone="yes"?><Relationships xmlns="http://schemas.openxmlformats.org/package/2006/relationships"><Relationship Id="rId1" Type="http://schemas.openxmlformats.org/officeDocument/2006/relationships/image" Target="../media/image4.png"/><Relationship Id="rId2" Type="http://schemas.openxmlformats.org/officeDocument/2006/relationships/image" Target="../media/image5.png"/></Relationships>
</file>

<file path=ppt/diagrams/_rels/data2.xml.rels><?xml version="1.0" encoding="UTF-8" standalone="yes"?><Relationships xmlns="http://schemas.openxmlformats.org/package/2006/relationships"></Relationships>
</file>

<file path=ppt/diagrams/_rels/data3.xml.rels><?xml version="1.0" encoding="UTF-8" standalone="yes"?><Relationships xmlns="http://schemas.openxmlformats.org/package/2006/relationships"><Relationship Id="rId1" Type="http://schemas.openxmlformats.org/officeDocument/2006/relationships/image" Target="../media/image7.png"/><Relationship Id="rId2" Type="http://schemas.openxmlformats.org/officeDocument/2006/relationships/image" Target="../media/image8.png"/><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image" Target="../media/image11.png"/></Relationships>
</file>

<file path=ppt/diagrams/_rels/data4.xml.rels><?xml version="1.0" encoding="UTF-8" standalone="yes"?><Relationships xmlns="http://schemas.openxmlformats.org/package/2006/relationships"></Relationships>
</file>

<file path=ppt/diagrams/_rels/data5.xml.rels><?xml version="1.0" encoding="UTF-8" standalone="yes"?><Relationships xmlns="http://schemas.openxmlformats.org/package/2006/relationships"><Relationship Id="rId1" Type="http://schemas.openxmlformats.org/officeDocument/2006/relationships/image" Target="../media/image4.png"/><Relationship Id="rId2" Type="http://schemas.openxmlformats.org/officeDocument/2006/relationships/image" Target="../media/image15.png"/><Relationship Id="rId3" Type="http://schemas.openxmlformats.org/officeDocument/2006/relationships/image" Target="../media/image16.png"/><Relationship Id="rId4" Type="http://schemas.openxmlformats.org/officeDocument/2006/relationships/image" Target="../media/image17.png"/><Relationship Id="rId5" Type="http://schemas.openxmlformats.org/officeDocument/2006/relationships/image" Target="../media/image18.png"/></Relationships>
</file>

<file path=ppt/diagrams/_rels/data6.xml.rels><?xml version="1.0" encoding="UTF-8" standalone="yes"?><Relationships xmlns="http://schemas.openxmlformats.org/package/2006/relationships"></Relationships>
</file>

<file path=ppt/diagrams/_rels/data7.xml.rels><?xml version="1.0" encoding="UTF-8" standalone="yes"?><Relationships xmlns="http://schemas.openxmlformats.org/package/2006/relationships"></Relationships>
</file>

<file path=ppt/diagrams/_rels/drawing1.xml.rels><?xml version="1.0" encoding="UTF-8" standalone="yes"?><Relationships xmlns="http://schemas.openxmlformats.org/package/2006/relationships"><Relationship Id="rId1" Type="http://schemas.openxmlformats.org/officeDocument/2006/relationships/image" Target="../media/image4.png"/><Relationship Id="rId2" Type="http://schemas.openxmlformats.org/officeDocument/2006/relationships/image" Target="../media/media1.svg"/><Relationship Id="rId3" Type="http://schemas.openxmlformats.org/officeDocument/2006/relationships/image" Target="../media/image5.png"/><Relationship Id="rId4" Type="http://schemas.openxmlformats.org/officeDocument/2006/relationships/image" Target="../media/media2.svg"/></Relationships>
</file>

<file path=ppt/diagrams/_rels/drawing2.xml.rels><?xml version="1.0" encoding="UTF-8" standalone="yes"?><Relationships xmlns="http://schemas.openxmlformats.org/package/2006/relationships"></Relationships>
</file>

<file path=ppt/diagrams/_rels/drawing3.xml.rels><?xml version="1.0" encoding="UTF-8" standalone="yes"?><Relationships xmlns="http://schemas.openxmlformats.org/package/2006/relationships"><Relationship Id="rId1" Type="http://schemas.openxmlformats.org/officeDocument/2006/relationships/image" Target="../media/image7.png"/><Relationship Id="rId2" Type="http://schemas.openxmlformats.org/officeDocument/2006/relationships/image" Target="../media/media3.svg"/><Relationship Id="rId3" Type="http://schemas.openxmlformats.org/officeDocument/2006/relationships/image" Target="../media/image8.png"/><Relationship Id="rId4" Type="http://schemas.openxmlformats.org/officeDocument/2006/relationships/image" Target="../media/media4.svg"/><Relationship Id="rId5" Type="http://schemas.openxmlformats.org/officeDocument/2006/relationships/image" Target="../media/image9.png"/><Relationship Id="rId6" Type="http://schemas.openxmlformats.org/officeDocument/2006/relationships/image" Target="../media/media5.svg"/><Relationship Id="rId7" Type="http://schemas.openxmlformats.org/officeDocument/2006/relationships/image" Target="../media/image10.png"/><Relationship Id="rId8" Type="http://schemas.openxmlformats.org/officeDocument/2006/relationships/image" Target="../media/media6.svg"/><Relationship Id="rId9" Type="http://schemas.openxmlformats.org/officeDocument/2006/relationships/image" Target="../media/image11.png"/><Relationship Id="rId10" Type="http://schemas.openxmlformats.org/officeDocument/2006/relationships/image" Target="../media/media7.svg"/></Relationships>
</file>

<file path=ppt/diagrams/_rels/drawing4.xml.rels><?xml version="1.0" encoding="UTF-8" standalone="yes"?><Relationships xmlns="http://schemas.openxmlformats.org/package/2006/relationships"></Relationships>
</file>

<file path=ppt/diagrams/_rels/drawing5.xml.rels><?xml version="1.0" encoding="UTF-8" standalone="yes"?><Relationships xmlns="http://schemas.openxmlformats.org/package/2006/relationships"><Relationship Id="rId1" Type="http://schemas.openxmlformats.org/officeDocument/2006/relationships/image" Target="../media/image4.png"/><Relationship Id="rId2" Type="http://schemas.openxmlformats.org/officeDocument/2006/relationships/image" Target="../media/image15.png"/><Relationship Id="rId3" Type="http://schemas.openxmlformats.org/officeDocument/2006/relationships/image" Target="../media/media8.svg"/><Relationship Id="rId4" Type="http://schemas.openxmlformats.org/officeDocument/2006/relationships/image" Target="../media/image16.png"/><Relationship Id="rId5" Type="http://schemas.openxmlformats.org/officeDocument/2006/relationships/image" Target="../media/media9.svg"/><Relationship Id="rId6" Type="http://schemas.openxmlformats.org/officeDocument/2006/relationships/image" Target="../media/image17.png"/><Relationship Id="rId7" Type="http://schemas.openxmlformats.org/officeDocument/2006/relationships/image" Target="../media/media10.svg"/><Relationship Id="rId8" Type="http://schemas.openxmlformats.org/officeDocument/2006/relationships/image" Target="../media/image18.png"/><Relationship Id="rId9" Type="http://schemas.openxmlformats.org/officeDocument/2006/relationships/image" Target="../media/media11.svg"/></Relationships>
</file>

<file path=ppt/diagrams/_rels/drawing6.xml.rels><?xml version="1.0" encoding="UTF-8" standalone="yes"?><Relationships xmlns="http://schemas.openxmlformats.org/package/2006/relationships"></Relationships>
</file>

<file path=ppt/diagrams/_rels/drawing7.xml.rels><?xml version="1.0" encoding="UTF-8" standalone="yes"?><Relationships xmlns="http://schemas.openxmlformats.org/package/2006/relationships"></Relationships>
</file>

<file path=ppt/diagrams/colors1.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hueDir="cw" meth="repeat">
      <a:schemeClr val="accent4"/>
    </dgm:fillClrLst>
    <dgm:linClrLst hueDir="cw" meth="repeat">
      <a:schemeClr val="lt1"/>
    </dgm:linClrLst>
    <dgm:effectClrLst hueDir="cw" meth="span"/>
    <dgm:txLinClrLst hueDir="cw" meth="span"/>
    <dgm:txFillClrLst hueDir="cw" meth="span"/>
    <dgm:txEffectClrLst hueDir="cw" meth="span"/>
  </dgm:styleLbl>
  <dgm:styleLbl name="node1">
    <dgm:fillClrLst hueDir="cw" meth="repeat">
      <a:schemeClr val="bg1"/>
    </dgm:fillClrLst>
    <dgm:linClrLst hueDir="cw" meth="repeat">
      <a:schemeClr val="lt1">
        <a:alpha val="0"/>
      </a:schemeClr>
    </dgm:linClrLst>
    <dgm:effectClrLst hueDir="cw" meth="span"/>
    <dgm:txLinClrLst hueDir="cw" meth="span"/>
    <dgm:txFillClrLst hueDir="cw" meth="repeat">
      <a:schemeClr val="dk1"/>
    </dgm:txFillClrLst>
    <dgm:txEffectClrLst hueDir="cw" meth="span"/>
  </dgm:styleLbl>
  <dgm:styleLbl name="alignNode1">
    <dgm:fillClrLst hueDir="cw" meth="repeat">
      <a:schemeClr val="accent4"/>
    </dgm:fillClrLst>
    <dgm:linClrLst hueDir="cw" meth="repeat">
      <a:schemeClr val="accent4"/>
    </dgm:linClrLst>
    <dgm:effectClrLst hueDir="cw" meth="span"/>
    <dgm:txLinClrLst hueDir="cw" meth="span"/>
    <dgm:txFillClrLst hueDir="cw" meth="span"/>
    <dgm:txEffectClrLst hueDir="cw" meth="span"/>
  </dgm:styleLbl>
  <dgm:styleLbl name="lnNode1">
    <dgm:fillClrLst hueDir="cw" meth="repeat">
      <a:schemeClr val="accent4"/>
    </dgm:fillClrLst>
    <dgm:linClrLst hueDir="cw" meth="repeat">
      <a:schemeClr val="lt1"/>
    </dgm:linClrLst>
    <dgm:effectClrLst hueDir="cw" meth="span"/>
    <dgm:txLinClrLst hueDir="cw" meth="span"/>
    <dgm:txFillClrLst hueDir="cw" meth="span"/>
    <dgm:txEffectClrLst hueDir="cw" meth="span"/>
  </dgm:styleLbl>
  <dgm:styleLbl name="vennNode1">
    <dgm:fillClrLst hueDir="cw" meth="repeat">
      <a:schemeClr val="accent4">
        <a:alpha val="50000"/>
      </a:schemeClr>
    </dgm:fillClrLst>
    <dgm:linClrLst hueDir="cw" meth="repeat">
      <a:schemeClr val="lt1"/>
    </dgm:linClrLst>
    <dgm:effectClrLst hueDir="cw" meth="span"/>
    <dgm:txLinClrLst hueDir="cw" meth="span"/>
    <dgm:txFillClrLst hueDir="cw" meth="span"/>
    <dgm:txEffectClrLst hueDir="cw" meth="span"/>
  </dgm:styleLbl>
  <dgm:styleLbl name="node2">
    <dgm:fillClrLst hueDir="cw" meth="repeat">
      <a:schemeClr val="accent4"/>
    </dgm:fillClrLst>
    <dgm:linClrLst hueDir="cw" meth="repeat">
      <a:schemeClr val="lt1"/>
    </dgm:linClrLst>
    <dgm:effectClrLst hueDir="cw" meth="span"/>
    <dgm:txLinClrLst hueDir="cw" meth="span"/>
    <dgm:txFillClrLst hueDir="cw" meth="span"/>
    <dgm:txEffectClrLst hueDir="cw" meth="span"/>
  </dgm:styleLbl>
  <dgm:styleLbl name="node3">
    <dgm:fillClrLst hueDir="cw" meth="repeat">
      <a:schemeClr val="accent4"/>
    </dgm:fillClrLst>
    <dgm:linClrLst hueDir="cw" meth="repeat">
      <a:schemeClr val="lt1"/>
    </dgm:linClrLst>
    <dgm:effectClrLst hueDir="cw" meth="span"/>
    <dgm:txLinClrLst hueDir="cw" meth="span"/>
    <dgm:txFillClrLst hueDir="cw" meth="span"/>
    <dgm:txEffectClrLst hueDir="cw" meth="span"/>
  </dgm:styleLbl>
  <dgm:styleLbl name="node4">
    <dgm:fillClrLst hueDir="cw" meth="repeat">
      <a:schemeClr val="accent4"/>
    </dgm:fillClrLst>
    <dgm:linClrLst hueDir="cw" meth="repeat">
      <a:schemeClr val="lt1"/>
    </dgm:linClrLst>
    <dgm:effectClrLst hueDir="cw" meth="span"/>
    <dgm:txLinClrLst hueDir="cw" meth="span"/>
    <dgm:txFillClrLst hueDir="cw" meth="span"/>
    <dgm:txEffectClrLst hueDir="cw" meth="span"/>
  </dgm:styleLbl>
  <dgm:styleLbl name="fgImgPlace1">
    <dgm:fillClrLst hueDir="cw" meth="repeat">
      <a:schemeClr val="accent4">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alignImgPlace1">
    <dgm:fillClrLst hueDir="cw" meth="repeat">
      <a:schemeClr val="accent4">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bgImgPlace1">
    <dgm:fillClrLst hueDir="cw" meth="repeat">
      <a:schemeClr val="accent4">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sibTrans2D1">
    <dgm:fillClrLst hueDir="cw" meth="repeat">
      <a:schemeClr val="accent4">
        <a:tint val="60000"/>
      </a:schemeClr>
    </dgm:fillClrLst>
    <dgm:linClrLst hueDir="cw" meth="repeat">
      <a:schemeClr val="accent4">
        <a:tint val="60000"/>
      </a:schemeClr>
    </dgm:linClrLst>
    <dgm:effectClrLst hueDir="cw" meth="span"/>
    <dgm:txLinClrLst hueDir="cw" meth="span"/>
    <dgm:txFillClrLst hueDir="cw" meth="span"/>
    <dgm:txEffectClrLst hueDir="cw" meth="span"/>
  </dgm:styleLbl>
  <dgm:styleLbl name="fgSibTrans2D1">
    <dgm:fillClrLst hueDir="cw" meth="repeat">
      <a:schemeClr val="accent4">
        <a:tint val="60000"/>
      </a:schemeClr>
    </dgm:fillClrLst>
    <dgm:linClrLst hueDir="cw" meth="repeat">
      <a:schemeClr val="accent4">
        <a:tint val="60000"/>
      </a:schemeClr>
    </dgm:linClrLst>
    <dgm:effectClrLst hueDir="cw" meth="span"/>
    <dgm:txLinClrLst hueDir="cw" meth="span"/>
    <dgm:txFillClrLst hueDir="cw" meth="span"/>
    <dgm:txEffectClrLst hueDir="cw" meth="span"/>
  </dgm:styleLbl>
  <dgm:styleLbl name="bgSibTrans2D1">
    <dgm:fillClrLst hueDir="cw" meth="repeat">
      <a:schemeClr val="accent4">
        <a:tint val="60000"/>
      </a:schemeClr>
    </dgm:fillClrLst>
    <dgm:linClrLst hueDir="cw" meth="repeat">
      <a:schemeClr val="accent4">
        <a:tint val="60000"/>
      </a:schemeClr>
    </dgm:linClrLst>
    <dgm:effectClrLst hueDir="cw" meth="span"/>
    <dgm:txLinClrLst hueDir="cw" meth="span"/>
    <dgm:txFillClrLst hueDir="cw" meth="span"/>
    <dgm:txEffectClrLst hueDir="cw" meth="span"/>
  </dgm:styleLbl>
  <dgm:styleLbl name="sibTrans1D1">
    <dgm:fillClrLst hueDir="cw" meth="repeat">
      <a:schemeClr val="accent4"/>
    </dgm:fillClrLst>
    <dgm:linClrLst hueDir="cw" meth="repeat">
      <a:schemeClr val="accent4"/>
    </dgm:linClrLst>
    <dgm:effectClrLst hueDir="cw" meth="span"/>
    <dgm:txLinClrLst hueDir="cw" meth="span"/>
    <dgm:txFillClrLst hueDir="cw" meth="repeat">
      <a:schemeClr val="tx1"/>
    </dgm:txFillClrLst>
    <dgm:txEffectClrLst hueDir="cw" meth="span"/>
  </dgm:styleLbl>
  <dgm:styleLbl name="callout">
    <dgm:fillClrLst hueDir="cw" meth="repeat">
      <a:schemeClr val="accent4"/>
    </dgm:fillClrLst>
    <dgm:linClrLst hueDir="cw" meth="repeat">
      <a:schemeClr val="accent4">
        <a:tint val="50000"/>
      </a:schemeClr>
    </dgm:linClrLst>
    <dgm:effectClrLst hueDir="cw" meth="span"/>
    <dgm:txLinClrLst hueDir="cw" meth="span"/>
    <dgm:txFillClrLst hueDir="cw" meth="repeat">
      <a:schemeClr val="tx1"/>
    </dgm:txFillClrLst>
    <dgm:txEffectClrLst hueDir="cw" meth="span"/>
  </dgm:styleLbl>
  <dgm:styleLbl name="asst0">
    <dgm:fillClrLst hueDir="cw" meth="repeat">
      <a:schemeClr val="accent4"/>
    </dgm:fillClrLst>
    <dgm:linClrLst hueDir="cw" meth="repeat">
      <a:schemeClr val="lt1"/>
    </dgm:linClrLst>
    <dgm:effectClrLst hueDir="cw" meth="span"/>
    <dgm:txLinClrLst hueDir="cw" meth="span"/>
    <dgm:txFillClrLst hueDir="cw" meth="span"/>
    <dgm:txEffectClrLst hueDir="cw" meth="span"/>
  </dgm:styleLbl>
  <dgm:styleLbl name="asst1">
    <dgm:fillClrLst hueDir="cw" meth="repeat">
      <a:schemeClr val="accent4"/>
    </dgm:fillClrLst>
    <dgm:linClrLst hueDir="cw" meth="repeat">
      <a:schemeClr val="lt1"/>
    </dgm:linClrLst>
    <dgm:effectClrLst hueDir="cw" meth="span"/>
    <dgm:txLinClrLst hueDir="cw" meth="span"/>
    <dgm:txFillClrLst hueDir="cw" meth="span"/>
    <dgm:txEffectClrLst hueDir="cw" meth="span"/>
  </dgm:styleLbl>
  <dgm:styleLbl name="asst2">
    <dgm:fillClrLst hueDir="cw" meth="repeat">
      <a:schemeClr val="accent4"/>
    </dgm:fillClrLst>
    <dgm:linClrLst hueDir="cw" meth="repeat">
      <a:schemeClr val="lt1"/>
    </dgm:linClrLst>
    <dgm:effectClrLst hueDir="cw" meth="span"/>
    <dgm:txLinClrLst hueDir="cw" meth="span"/>
    <dgm:txFillClrLst hueDir="cw" meth="span"/>
    <dgm:txEffectClrLst hueDir="cw" meth="span"/>
  </dgm:styleLbl>
  <dgm:styleLbl name="asst3">
    <dgm:fillClrLst hueDir="cw" meth="repeat">
      <a:schemeClr val="accent4"/>
    </dgm:fillClrLst>
    <dgm:linClrLst hueDir="cw" meth="repeat">
      <a:schemeClr val="lt1"/>
    </dgm:linClrLst>
    <dgm:effectClrLst hueDir="cw" meth="span"/>
    <dgm:txLinClrLst hueDir="cw" meth="span"/>
    <dgm:txFillClrLst hueDir="cw" meth="span"/>
    <dgm:txEffectClrLst hueDir="cw" meth="span"/>
  </dgm:styleLbl>
  <dgm:styleLbl name="asst4">
    <dgm:fillClrLst hueDir="cw" meth="repeat">
      <a:schemeClr val="accent4"/>
    </dgm:fillClrLst>
    <dgm:linClrLst hueDir="cw" meth="repeat">
      <a:schemeClr val="lt1"/>
    </dgm:linClrLst>
    <dgm:effectClrLst hueDir="cw" meth="span"/>
    <dgm:txLinClrLst hueDir="cw" meth="span"/>
    <dgm:txFillClrLst hueDir="cw" meth="span"/>
    <dgm:txEffectClrLst hueDir="cw" meth="span"/>
  </dgm:styleLbl>
  <dgm:styleLbl name="parChTrans2D1">
    <dgm:fillClrLst hueDir="cw" meth="repeat">
      <a:schemeClr val="accent4">
        <a:tint val="60000"/>
      </a:schemeClr>
    </dgm:fillClrLst>
    <dgm:linClrLst hueDir="cw" meth="repeat">
      <a:schemeClr val="accent4">
        <a:tint val="60000"/>
      </a:schemeClr>
    </dgm:linClrLst>
    <dgm:effectClrLst hueDir="cw" meth="span"/>
    <dgm:txLinClrLst hueDir="cw" meth="span"/>
    <dgm:txFillClrLst hueDir="cw" meth="repeat">
      <a:schemeClr val="lt1"/>
    </dgm:txFillClrLst>
    <dgm:txEffectClrLst hueDir="cw" meth="span"/>
  </dgm:styleLbl>
  <dgm:styleLbl name="parChTrans2D2">
    <dgm:fillClrLst hueDir="cw" meth="repeat">
      <a:schemeClr val="accent4"/>
    </dgm:fillClrLst>
    <dgm:linClrLst hueDir="cw" meth="repeat">
      <a:schemeClr val="accent4"/>
    </dgm:linClrLst>
    <dgm:effectClrLst hueDir="cw" meth="span"/>
    <dgm:txLinClrLst hueDir="cw" meth="span"/>
    <dgm:txFillClrLst hueDir="cw" meth="repeat">
      <a:schemeClr val="lt1"/>
    </dgm:txFillClrLst>
    <dgm:txEffectClrLst hueDir="cw" meth="span"/>
  </dgm:styleLbl>
  <dgm:styleLbl name="parChTrans2D3">
    <dgm:fillClrLst hueDir="cw" meth="repeat">
      <a:schemeClr val="accent4"/>
    </dgm:fillClrLst>
    <dgm:linClrLst hueDir="cw" meth="repeat">
      <a:schemeClr val="accent4"/>
    </dgm:linClrLst>
    <dgm:effectClrLst hueDir="cw" meth="span"/>
    <dgm:txLinClrLst hueDir="cw" meth="span"/>
    <dgm:txFillClrLst hueDir="cw" meth="repeat">
      <a:schemeClr val="lt1"/>
    </dgm:txFillClrLst>
    <dgm:txEffectClrLst hueDir="cw" meth="span"/>
  </dgm:styleLbl>
  <dgm:styleLbl name="parChTrans2D4">
    <dgm:fillClrLst hueDir="cw" meth="repeat">
      <a:schemeClr val="accent4"/>
    </dgm:fillClrLst>
    <dgm:linClrLst hueDir="cw" meth="repeat">
      <a:schemeClr val="accent4"/>
    </dgm:linClrLst>
    <dgm:effectClrLst hueDir="cw" meth="span"/>
    <dgm:txLinClrLst hueDir="cw" meth="span"/>
    <dgm:txFillClrLst hueDir="cw" meth="repeat">
      <a:schemeClr val="lt1"/>
    </dgm:txFillClrLst>
    <dgm:txEffectClrLst hueDir="cw" meth="span"/>
  </dgm:styleLbl>
  <dgm:styleLbl name="parChTrans1D1">
    <dgm:fillClrLst hueDir="cw" meth="repeat">
      <a:schemeClr val="accent4"/>
    </dgm:fillClrLst>
    <dgm:linClrLst hueDir="cw" meth="repeat">
      <a:schemeClr val="accent4">
        <a:shade val="60000"/>
      </a:schemeClr>
    </dgm:linClrLst>
    <dgm:effectClrLst hueDir="cw" meth="span"/>
    <dgm:txLinClrLst hueDir="cw" meth="span"/>
    <dgm:txFillClrLst hueDir="cw" meth="repeat">
      <a:schemeClr val="tx1"/>
    </dgm:txFillClrLst>
    <dgm:txEffectClrLst hueDir="cw" meth="span"/>
  </dgm:styleLbl>
  <dgm:styleLbl name="parChTrans1D2">
    <dgm:fillClrLst hueDir="cw" meth="repeat">
      <a:schemeClr val="accent4"/>
    </dgm:fillClrLst>
    <dgm:linClrLst hueDir="cw" meth="repeat">
      <a:schemeClr val="accent4">
        <a:shade val="60000"/>
      </a:schemeClr>
    </dgm:linClrLst>
    <dgm:effectClrLst hueDir="cw" meth="span"/>
    <dgm:txLinClrLst hueDir="cw" meth="span"/>
    <dgm:txFillClrLst hueDir="cw" meth="repeat">
      <a:schemeClr val="tx1"/>
    </dgm:txFillClrLst>
    <dgm:txEffectClrLst hueDir="cw" meth="span"/>
  </dgm:styleLbl>
  <dgm:styleLbl name="parChTrans1D3">
    <dgm:fillClrLst hueDir="cw" meth="repeat">
      <a:schemeClr val="accent4"/>
    </dgm:fillClrLst>
    <dgm:linClrLst hueDir="cw" meth="repeat">
      <a:schemeClr val="accent4">
        <a:shade val="80000"/>
      </a:schemeClr>
    </dgm:linClrLst>
    <dgm:effectClrLst hueDir="cw" meth="span"/>
    <dgm:txLinClrLst hueDir="cw" meth="span"/>
    <dgm:txFillClrLst hueDir="cw" meth="repeat">
      <a:schemeClr val="tx1"/>
    </dgm:txFillClrLst>
    <dgm:txEffectClrLst hueDir="cw" meth="span"/>
  </dgm:styleLbl>
  <dgm:styleLbl name="parChTrans1D4">
    <dgm:fillClrLst hueDir="cw" meth="repeat">
      <a:schemeClr val="accent4"/>
    </dgm:fillClrLst>
    <dgm:linClrLst hueDir="cw" meth="repeat">
      <a:schemeClr val="accent4">
        <a:shade val="80000"/>
      </a:schemeClr>
    </dgm:linClrLst>
    <dgm:effectClrLst hueDir="cw" meth="span"/>
    <dgm:txLinClrLst hueDir="cw" meth="span"/>
    <dgm:txFillClrLst hueDir="cw" meth="repeat">
      <a:schemeClr val="tx1"/>
    </dgm:txFillClrLst>
    <dgm:txEffectClrLst hueDir="cw" meth="span"/>
  </dgm:styleLbl>
  <dgm:styleLbl name="fgAcc1">
    <dgm:fillClrLst hueDir="cw" meth="repeat">
      <a:schemeClr val="lt1">
        <a:alpha val="90000"/>
      </a:schemeClr>
    </dgm:fillClrLst>
    <dgm:linClrLst hueDir="cw" meth="repeat">
      <a:schemeClr val="accent4"/>
    </dgm:linClrLst>
    <dgm:effectClrLst hueDir="cw" meth="span"/>
    <dgm:txLinClrLst hueDir="cw" meth="span"/>
    <dgm:txFillClrLst hueDir="cw" meth="repeat">
      <a:schemeClr val="dk1"/>
    </dgm:txFillClrLst>
    <dgm:txEffectClrLst hueDir="cw" meth="span"/>
  </dgm:styleLbl>
  <dgm:styleLbl name="conFgAcc1">
    <dgm:fillClrLst hueDir="cw" meth="repeat">
      <a:schemeClr val="lt1">
        <a:alpha val="90000"/>
      </a:schemeClr>
    </dgm:fillClrLst>
    <dgm:linClrLst hueDir="cw" meth="repeat">
      <a:schemeClr val="accent4"/>
    </dgm:linClrLst>
    <dgm:effectClrLst hueDir="cw" meth="span"/>
    <dgm:txLinClrLst hueDir="cw" meth="span"/>
    <dgm:txFillClrLst hueDir="cw" meth="repeat">
      <a:schemeClr val="dk1"/>
    </dgm:txFillClrLst>
    <dgm:txEffectClrLst hueDir="cw" meth="span"/>
  </dgm:styleLbl>
  <dgm:styleLbl name="alignAcc1">
    <dgm:fillClrLst hueDir="cw" meth="repeat">
      <a:schemeClr val="lt1">
        <a:alpha val="90000"/>
      </a:schemeClr>
    </dgm:fillClrLst>
    <dgm:linClrLst hueDir="cw" meth="repeat">
      <a:schemeClr val="accent4"/>
    </dgm:linClrLst>
    <dgm:effectClrLst hueDir="cw" meth="span"/>
    <dgm:txLinClrLst hueDir="cw" meth="span"/>
    <dgm:txFillClrLst hueDir="cw" meth="repeat">
      <a:schemeClr val="dk1"/>
    </dgm:txFillClrLst>
    <dgm:txEffectClrLst hueDir="cw" meth="span"/>
  </dgm:styleLbl>
  <dgm:styleLbl name="trAlignAcc1">
    <dgm:fillClrLst hueDir="cw" meth="repeat">
      <a:schemeClr val="lt1">
        <a:alpha val="40000"/>
      </a:schemeClr>
    </dgm:fillClrLst>
    <dgm:linClrLst hueDir="cw" meth="repeat">
      <a:schemeClr val="accent4"/>
    </dgm:linClrLst>
    <dgm:effectClrLst hueDir="cw" meth="span"/>
    <dgm:txLinClrLst hueDir="cw" meth="span"/>
    <dgm:txFillClrLst hueDir="cw" meth="repeat">
      <a:schemeClr val="dk1"/>
    </dgm:txFillClrLst>
    <dgm:txEffectClrLst hueDir="cw" meth="span"/>
  </dgm:styleLbl>
  <dgm:styleLbl name="bgAcc1">
    <dgm:fillClrLst hueDir="cw" meth="repeat">
      <a:schemeClr val="lt1">
        <a:alpha val="90000"/>
      </a:schemeClr>
    </dgm:fillClrLst>
    <dgm:linClrLst hueDir="cw" meth="repeat">
      <a:schemeClr val="accent4"/>
    </dgm:linClrLst>
    <dgm:effectClrLst hueDir="cw" meth="span"/>
    <dgm:txLinClrLst hueDir="cw" meth="span"/>
    <dgm:txFillClrLst hueDir="cw" meth="repeat">
      <a:schemeClr val="dk1"/>
    </dgm:txFillClrLst>
    <dgm:txEffectClrLst hueDir="cw" meth="span"/>
  </dgm:styleLbl>
  <dgm:styleLbl name="solidFgAcc1">
    <dgm:fillClrLst hueDir="cw" meth="repeat">
      <a:schemeClr val="lt1"/>
    </dgm:fillClrLst>
    <dgm:linClrLst hueDir="cw" meth="repeat">
      <a:schemeClr val="accent4"/>
    </dgm:linClrLst>
    <dgm:effectClrLst hueDir="cw" meth="span"/>
    <dgm:txLinClrLst hueDir="cw" meth="span"/>
    <dgm:txFillClrLst hueDir="cw" meth="repeat">
      <a:schemeClr val="dk1"/>
    </dgm:txFillClrLst>
    <dgm:txEffectClrLst hueDir="cw" meth="span"/>
  </dgm:styleLbl>
  <dgm:styleLbl name="solidAlignAcc1">
    <dgm:fillClrLst hueDir="cw" meth="repeat">
      <a:schemeClr val="lt1"/>
    </dgm:fillClrLst>
    <dgm:linClrLst hueDir="cw" meth="repeat">
      <a:schemeClr val="accent4"/>
    </dgm:linClrLst>
    <dgm:effectClrLst hueDir="cw" meth="span"/>
    <dgm:txLinClrLst hueDir="cw" meth="span"/>
    <dgm:txFillClrLst hueDir="cw" meth="repeat">
      <a:schemeClr val="dk1"/>
    </dgm:txFillClrLst>
    <dgm:txEffectClrLst hueDir="cw" meth="span"/>
  </dgm:styleLbl>
  <dgm:styleLbl name="solidBgAcc1">
    <dgm:fillClrLst hueDir="cw" meth="repeat">
      <a:schemeClr val="lt1"/>
    </dgm:fillClrLst>
    <dgm:linClrLst hueDir="cw" meth="repeat">
      <a:schemeClr val="accent4"/>
    </dgm:linClrLst>
    <dgm:effectClrLst hueDir="cw" meth="span"/>
    <dgm:txLinClrLst hueDir="cw" meth="span"/>
    <dgm:txFillClrLst hueDir="cw" meth="repeat">
      <a:schemeClr val="dk1"/>
    </dgm:txFillClrLst>
    <dgm:txEffectClrLst hueDir="cw" meth="span"/>
  </dgm:styleLbl>
  <dgm:styleLbl name="fgAccFollowNode1">
    <dgm:fillClrLst hueDir="cw" meth="repeat">
      <a:schemeClr val="accent4">
        <a:alpha val="90000"/>
        <a:tint val="40000"/>
      </a:schemeClr>
    </dgm:fillClrLst>
    <dgm:linClrLst hueDir="cw" meth="repeat">
      <a:schemeClr val="accent4">
        <a:alpha val="90000"/>
        <a:tint val="40000"/>
      </a:schemeClr>
    </dgm:linClrLst>
    <dgm:effectClrLst hueDir="cw" meth="span"/>
    <dgm:txLinClrLst hueDir="cw" meth="span"/>
    <dgm:txFillClrLst hueDir="cw" meth="repeat">
      <a:schemeClr val="dk1"/>
    </dgm:txFillClrLst>
    <dgm:txEffectClrLst hueDir="cw" meth="span"/>
  </dgm:styleLbl>
  <dgm:styleLbl name="alignAccFollowNode1">
    <dgm:fillClrLst hueDir="cw" meth="repeat">
      <a:schemeClr val="accent4">
        <a:alpha val="90000"/>
        <a:tint val="40000"/>
      </a:schemeClr>
    </dgm:fillClrLst>
    <dgm:linClrLst hueDir="cw" meth="repeat">
      <a:schemeClr val="accent4">
        <a:alpha val="90000"/>
        <a:tint val="40000"/>
      </a:schemeClr>
    </dgm:linClrLst>
    <dgm:effectClrLst hueDir="cw" meth="span"/>
    <dgm:txLinClrLst hueDir="cw" meth="span"/>
    <dgm:txFillClrLst hueDir="cw" meth="repeat">
      <a:schemeClr val="dk1"/>
    </dgm:txFillClrLst>
    <dgm:txEffectClrLst hueDir="cw" meth="span"/>
  </dgm:styleLbl>
  <dgm:styleLbl name="bgAccFollowNode1">
    <dgm:fillClrLst hueDir="cw" meth="repeat">
      <a:schemeClr val="accent4">
        <a:alpha val="90000"/>
        <a:tint val="40000"/>
      </a:schemeClr>
    </dgm:fillClrLst>
    <dgm:linClrLst hueDir="cw" meth="repeat">
      <a:schemeClr val="accent4">
        <a:alpha val="90000"/>
        <a:tint val="40000"/>
      </a:schemeClr>
    </dgm:linClrLst>
    <dgm:effectClrLst hueDir="cw" meth="span"/>
    <dgm:txLinClrLst hueDir="cw" meth="span"/>
    <dgm:txFillClrLst hueDir="cw" meth="repeat">
      <a:schemeClr val="dk1"/>
    </dgm:txFillClrLst>
    <dgm:txEffectClrLst hueDir="cw" meth="span"/>
  </dgm:styleLbl>
  <dgm:styleLbl name="fgAcc0">
    <dgm:fillClrLst hueDir="cw" meth="repeat">
      <a:schemeClr val="lt1">
        <a:alpha val="90000"/>
      </a:schemeClr>
    </dgm:fillClrLst>
    <dgm:linClrLst hueDir="cw" meth="repeat">
      <a:schemeClr val="accent4"/>
    </dgm:linClrLst>
    <dgm:effectClrLst hueDir="cw" meth="span"/>
    <dgm:txLinClrLst hueDir="cw" meth="span"/>
    <dgm:txFillClrLst hueDir="cw" meth="repeat">
      <a:schemeClr val="dk1"/>
    </dgm:txFillClrLst>
    <dgm:txEffectClrLst hueDir="cw" meth="span"/>
  </dgm:styleLbl>
  <dgm:styleLbl name="fgAcc2">
    <dgm:fillClrLst hueDir="cw" meth="repeat">
      <a:schemeClr val="lt1">
        <a:alpha val="90000"/>
      </a:schemeClr>
    </dgm:fillClrLst>
    <dgm:linClrLst hueDir="cw" meth="repeat">
      <a:schemeClr val="accent4"/>
    </dgm:linClrLst>
    <dgm:effectClrLst hueDir="cw" meth="span"/>
    <dgm:txLinClrLst hueDir="cw" meth="span"/>
    <dgm:txFillClrLst hueDir="cw" meth="repeat">
      <a:schemeClr val="dk1"/>
    </dgm:txFillClrLst>
    <dgm:txEffectClrLst hueDir="cw" meth="span"/>
  </dgm:styleLbl>
  <dgm:styleLbl name="fgAcc3">
    <dgm:fillClrLst hueDir="cw" meth="repeat">
      <a:schemeClr val="lt1">
        <a:alpha val="90000"/>
      </a:schemeClr>
    </dgm:fillClrLst>
    <dgm:linClrLst hueDir="cw" meth="repeat">
      <a:schemeClr val="accent4"/>
    </dgm:linClrLst>
    <dgm:effectClrLst hueDir="cw" meth="span"/>
    <dgm:txLinClrLst hueDir="cw" meth="span"/>
    <dgm:txFillClrLst hueDir="cw" meth="repeat">
      <a:schemeClr val="dk1"/>
    </dgm:txFillClrLst>
    <dgm:txEffectClrLst hueDir="cw" meth="span"/>
  </dgm:styleLbl>
  <dgm:styleLbl name="fgAcc4">
    <dgm:fillClrLst hueDir="cw" meth="repeat">
      <a:schemeClr val="lt1">
        <a:alpha val="90000"/>
      </a:schemeClr>
    </dgm:fillClrLst>
    <dgm:linClrLst hueDir="cw" meth="repeat">
      <a:schemeClr val="accent4"/>
    </dgm:linClrLst>
    <dgm:effectClrLst hueDir="cw" meth="span"/>
    <dgm:txLinClrLst hueDir="cw" meth="span"/>
    <dgm:txFillClrLst hueDir="cw" meth="repeat">
      <a:schemeClr val="dk1"/>
    </dgm:txFillClrLst>
    <dgm:txEffectClrLst hueDir="cw" meth="span"/>
  </dgm:styleLbl>
  <dgm:styleLbl name="bgShp">
    <dgm:fillClrLst hueDir="cw" meth="repeat">
      <a:schemeClr val="accent4"/>
    </dgm:fillClrLst>
    <dgm:linClrLst hueDir="cw" meth="repeat">
      <a:schemeClr val="lt1">
        <a:alpha val="0"/>
      </a:schemeClr>
    </dgm:linClrLst>
    <dgm:effectClrLst hueDir="cw" meth="span"/>
    <dgm:txLinClrLst hueDir="cw" meth="span"/>
    <dgm:txFillClrLst hueDir="cw" meth="span"/>
    <dgm:txEffectClrLst hueDir="cw" meth="span"/>
  </dgm:styleLbl>
  <dgm:styleLbl name="dkBgShp">
    <dgm:fillClrLst hueDir="cw" meth="repeat">
      <a:schemeClr val="accent4">
        <a:shade val="80000"/>
      </a:schemeClr>
    </dgm:fillClrLst>
    <dgm:linClrLst hueDir="cw" meth="repeat">
      <a:schemeClr val="accent4"/>
    </dgm:linClrLst>
    <dgm:effectClrLst hueDir="cw" meth="span"/>
    <dgm:txLinClrLst hueDir="cw" meth="span"/>
    <dgm:txFillClrLst hueDir="cw" meth="repeat">
      <a:schemeClr val="lt1"/>
    </dgm:txFillClrLst>
    <dgm:txEffectClrLst hueDir="cw" meth="span"/>
  </dgm:styleLbl>
  <dgm:styleLbl name="trBgShp">
    <dgm:fillClrLst hueDir="cw" meth="repeat">
      <a:schemeClr val="accent4">
        <a:tint val="50000"/>
        <a:alpha val="40000"/>
      </a:schemeClr>
    </dgm:fillClrLst>
    <dgm:linClrLst hueDir="cw" meth="repeat">
      <a:schemeClr val="accent4"/>
    </dgm:linClrLst>
    <dgm:effectClrLst hueDir="cw" meth="span"/>
    <dgm:txLinClrLst hueDir="cw" meth="span"/>
    <dgm:txFillClrLst hueDir="cw" meth="repeat">
      <a:schemeClr val="lt1"/>
    </dgm:txFillClrLst>
    <dgm:txEffectClrLst hueDir="cw" meth="span"/>
  </dgm:styleLbl>
  <dgm:styleLbl name="fgShp">
    <dgm:fillClrLst hueDir="cw" meth="repeat">
      <a:schemeClr val="accent4">
        <a:tint val="60000"/>
      </a:schemeClr>
    </dgm:fillClrLst>
    <dgm:linClrLst hueDir="cw" meth="repeat">
      <a:schemeClr val="lt1"/>
    </dgm:linClrLst>
    <dgm:effectClrLst hueDir="cw" meth="span"/>
    <dgm:txLinClrLst hueDir="cw" meth="span"/>
    <dgm:txFillClrLst hueDir="cw" meth="repeat">
      <a:schemeClr val="dk1"/>
    </dgm:txFillClrLst>
    <dgm:txEffectClrLst hueDir="cw" meth="span"/>
  </dgm:styleLbl>
  <dgm:styleLbl name="revTx">
    <dgm:fillClrLst hueDir="cw" meth="repeat">
      <a:schemeClr val="lt1">
        <a:alpha val="0"/>
      </a:schemeClr>
    </dgm:fillClrLst>
    <dgm:linClrLst hueDir="cw" meth="repeat">
      <a:schemeClr val="dk1">
        <a:alpha val="0"/>
      </a:schemeClr>
    </dgm:linClrLst>
    <dgm:effectClrLst hueDir="cw" meth="span"/>
    <dgm:txLinClrLst hueDir="cw" meth="span"/>
    <dgm:txFillClrLst hueDir="cw" meth="repeat">
      <a:schemeClr val="tx1"/>
    </dgm:txFillClrLst>
    <dgm:txEffectClrLst hueDir="cw" meth="span"/>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node1">
    <dgm:fillClrLst hueDir="cw" meth="span">
      <a:schemeClr val="accent2"/>
      <a:schemeClr val="accent3"/>
    </dgm:fillClrLst>
    <dgm:linClrLst hueDir="cw" meth="repeat">
      <a:schemeClr val="lt1"/>
    </dgm:linClrLst>
    <dgm:effectClrLst hueDir="cw" meth="span"/>
    <dgm:txLinClrLst hueDir="cw" meth="span"/>
    <dgm:txFillClrLst hueDir="cw" meth="span"/>
    <dgm:txEffectClrLst hueDir="cw" meth="span"/>
  </dgm:styleLbl>
  <dgm:styleLbl name="alignNode1">
    <dgm:fillClrLst hueDir="cw" meth="span">
      <a:schemeClr val="accent2"/>
      <a:schemeClr val="accent3"/>
    </dgm:fillClrLst>
    <dgm:linClrLst hueDir="cw" meth="span">
      <a:schemeClr val="accent2"/>
      <a:schemeClr val="accent3"/>
    </dgm:linClrLst>
    <dgm:effectClrLst hueDir="cw" meth="span"/>
    <dgm:txLinClrLst hueDir="cw" meth="span"/>
    <dgm:txFillClrLst hueDir="cw" meth="span"/>
    <dgm:txEffectClrLst hueDir="cw" meth="span"/>
  </dgm:styleLbl>
  <dgm:styleLbl name="lnNode1">
    <dgm:fillClrLst hueDir="cw" meth="span">
      <a:schemeClr val="accent2"/>
      <a:schemeClr val="accent3"/>
    </dgm:fillClrLst>
    <dgm:linClrLst hueDir="cw" meth="repeat">
      <a:schemeClr val="lt1"/>
    </dgm:linClrLst>
    <dgm:effectClrLst hueDir="cw" meth="span"/>
    <dgm:txLinClrLst hueDir="cw" meth="span"/>
    <dgm:txFillClrLst hueDir="cw" meth="span"/>
    <dgm:txEffectClrLst hueDir="cw" meth="span"/>
  </dgm:styleLbl>
  <dgm:styleLbl name="vennNode1">
    <dgm:fillClrLst hueDir="cw" meth="span">
      <a:schemeClr val="accent2">
        <a:alpha val="50000"/>
      </a:schemeClr>
      <a:schemeClr val="accent3">
        <a:alpha val="50000"/>
      </a:schemeClr>
    </dgm:fillClrLst>
    <dgm:linClrLst hueDir="cw" meth="repeat">
      <a:schemeClr val="lt1"/>
    </dgm:linClrLst>
    <dgm:effectClrLst hueDir="cw" meth="span"/>
    <dgm:txLinClrLst hueDir="cw" meth="span"/>
    <dgm:txFillClrLst hueDir="cw" meth="span"/>
    <dgm:txEffectClrLst hueDir="cw" meth="span"/>
  </dgm:styleLbl>
  <dgm:styleLbl name="node2">
    <dgm:fillClrLst hueDir="cw" meth="span">
      <a:schemeClr val="accent3"/>
    </dgm:fillClrLst>
    <dgm:linClrLst hueDir="cw" meth="repeat">
      <a:schemeClr val="lt1"/>
    </dgm:linClrLst>
    <dgm:effectClrLst hueDir="cw" meth="span"/>
    <dgm:txLinClrLst hueDir="cw" meth="span"/>
    <dgm:txFillClrLst hueDir="cw" meth="span"/>
    <dgm:txEffectClrLst hueDir="cw" meth="span"/>
  </dgm:styleLbl>
  <dgm:styleLbl name="node3">
    <dgm:fillClrLst hueDir="cw" meth="span">
      <a:schemeClr val="accent4"/>
    </dgm:fillClrLst>
    <dgm:linClrLst hueDir="cw" meth="repeat">
      <a:schemeClr val="lt1"/>
    </dgm:linClrLst>
    <dgm:effectClrLst hueDir="cw" meth="span"/>
    <dgm:txLinClrLst hueDir="cw" meth="span"/>
    <dgm:txFillClrLst hueDir="cw" meth="span"/>
    <dgm:txEffectClrLst hueDir="cw" meth="span"/>
  </dgm:styleLbl>
  <dgm:styleLbl name="node4">
    <dgm:fillClrLst hueDir="cw" meth="span">
      <a:schemeClr val="accent5"/>
    </dgm:fillClrLst>
    <dgm:linClrLst hueDir="cw" meth="repeat">
      <a:schemeClr val="lt1"/>
    </dgm:linClrLst>
    <dgm:effectClrLst hueDir="cw" meth="span"/>
    <dgm:txLinClrLst hueDir="cw" meth="span"/>
    <dgm:txFillClrLst hueDir="cw" meth="span"/>
    <dgm:txEffectClrLst hueDir="cw" meth="span"/>
  </dgm:styleLbl>
  <dgm:styleLbl name="fgImgPlace1">
    <dgm:fillClrLst hueDir="cw" meth="span">
      <a:schemeClr val="accent2">
        <a:tint val="50000"/>
      </a:schemeClr>
      <a:schemeClr val="accent3">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alignImgPlace1">
    <dgm:fillClrLst hueDir="cw" meth="span">
      <a:schemeClr val="accent2">
        <a:tint val="50000"/>
      </a:schemeClr>
      <a:schemeClr val="accent3">
        <a:tint val="2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bgImgPlace1">
    <dgm:fillClrLst hueDir="cw" meth="span">
      <a:schemeClr val="accent2">
        <a:tint val="50000"/>
      </a:schemeClr>
      <a:schemeClr val="accent3">
        <a:tint val="2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sibTrans2D1">
    <dgm:fillClrLst hueDir="cw" meth="span">
      <a:schemeClr val="accent2"/>
      <a:schemeClr val="accent3"/>
    </dgm:fillClrLst>
    <dgm:linClrLst hueDir="cw" meth="repeat">
      <a:schemeClr val="lt1"/>
    </dgm:linClrLst>
    <dgm:effectClrLst hueDir="cw" meth="span"/>
    <dgm:txLinClrLst hueDir="cw" meth="span"/>
    <dgm:txFillClrLst hueDir="cw" meth="span"/>
    <dgm:txEffectClrLst hueDir="cw" meth="span"/>
  </dgm:styleLbl>
  <dgm:styleLbl name="fgSibTrans2D1">
    <dgm:fillClrLst hueDir="cw" meth="span">
      <a:schemeClr val="accent2"/>
      <a:schemeClr val="accent3"/>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bgSibTrans2D1">
    <dgm:fillClrLst hueDir="cw" meth="span">
      <a:schemeClr val="accent2"/>
      <a:schemeClr val="accent3"/>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sibTrans1D1">
    <dgm:fillClrLst hueDir="cw" meth="span"/>
    <dgm:linClrLst hueDir="cw" meth="span">
      <a:schemeClr val="accent2"/>
      <a:schemeClr val="accent3"/>
    </dgm:linClrLst>
    <dgm:effectClrLst hueDir="cw" meth="span"/>
    <dgm:txLinClrLst hueDir="cw" meth="span"/>
    <dgm:txFillClrLst hueDir="cw" meth="repeat">
      <a:schemeClr val="tx1"/>
    </dgm:txFillClrLst>
    <dgm:txEffectClrLst hueDir="cw" meth="span"/>
  </dgm:styleLbl>
  <dgm:styleLbl name="callout">
    <dgm:fillClrLst hueDir="cw" meth="repeat">
      <a:schemeClr val="accent2"/>
    </dgm:fillClrLst>
    <dgm:linClrLst hueDir="cw" meth="repeat">
      <a:schemeClr val="accent2">
        <a:tint val="50000"/>
      </a:schemeClr>
    </dgm:linClrLst>
    <dgm:effectClrLst hueDir="cw" meth="span"/>
    <dgm:txLinClrLst hueDir="cw" meth="span"/>
    <dgm:txFillClrLst hueDir="cw" meth="repeat">
      <a:schemeClr val="tx1"/>
    </dgm:txFillClrLst>
    <dgm:txEffectClrLst hueDir="cw" meth="span"/>
  </dgm:styleLbl>
  <dgm:styleLbl name="asst0">
    <dgm:fillClrLst hueDir="cw" meth="repeat">
      <a:schemeClr val="accent2"/>
    </dgm:fillClrLst>
    <dgm:linClrLst hueDir="cw" meth="repeat">
      <a:schemeClr val="lt1">
        <a:shade val="80000"/>
      </a:schemeClr>
    </dgm:linClrLst>
    <dgm:effectClrLst hueDir="cw" meth="span"/>
    <dgm:txLinClrLst hueDir="cw" meth="span"/>
    <dgm:txFillClrLst hueDir="cw" meth="span"/>
    <dgm:txEffectClrLst hueDir="cw" meth="span"/>
  </dgm:styleLbl>
  <dgm:styleLbl name="asst1">
    <dgm:fillClrLst hueDir="cw" meth="repeat">
      <a:schemeClr val="accent3"/>
    </dgm:fillClrLst>
    <dgm:linClrLst hueDir="cw" meth="repeat">
      <a:schemeClr val="lt1">
        <a:shade val="80000"/>
      </a:schemeClr>
    </dgm:linClrLst>
    <dgm:effectClrLst hueDir="cw" meth="span"/>
    <dgm:txLinClrLst hueDir="cw" meth="span"/>
    <dgm:txFillClrLst hueDir="cw" meth="span"/>
    <dgm:txEffectClrLst hueDir="cw" meth="span"/>
  </dgm:styleLbl>
  <dgm:styleLbl name="asst2">
    <dgm:fillClrLst hueDir="cw" meth="span">
      <a:schemeClr val="accent4"/>
    </dgm:fillClrLst>
    <dgm:linClrLst hueDir="cw" meth="repeat">
      <a:schemeClr val="lt1"/>
    </dgm:linClrLst>
    <dgm:effectClrLst hueDir="cw" meth="span"/>
    <dgm:txLinClrLst hueDir="cw" meth="span"/>
    <dgm:txFillClrLst hueDir="cw" meth="span"/>
    <dgm:txEffectClrLst hueDir="cw" meth="span"/>
  </dgm:styleLbl>
  <dgm:styleLbl name="asst3">
    <dgm:fillClrLst hueDir="cw" meth="span">
      <a:schemeClr val="accent5"/>
    </dgm:fillClrLst>
    <dgm:linClrLst hueDir="cw" meth="repeat">
      <a:schemeClr val="lt1"/>
    </dgm:linClrLst>
    <dgm:effectClrLst hueDir="cw" meth="span"/>
    <dgm:txLinClrLst hueDir="cw" meth="span"/>
    <dgm:txFillClrLst hueDir="cw" meth="span"/>
    <dgm:txEffectClrLst hueDir="cw" meth="span"/>
  </dgm:styleLbl>
  <dgm:styleLbl name="asst4">
    <dgm:fillClrLst hueDir="cw" meth="span">
      <a:schemeClr val="accent6"/>
    </dgm:fillClrLst>
    <dgm:linClrLst hueDir="cw" meth="repeat">
      <a:schemeClr val="lt1"/>
    </dgm:linClrLst>
    <dgm:effectClrLst hueDir="cw" meth="span"/>
    <dgm:txLinClrLst hueDir="cw" meth="span"/>
    <dgm:txFillClrLst hueDir="cw" meth="span"/>
    <dgm:txEffectClrLst hueDir="cw" meth="span"/>
  </dgm:styleLbl>
  <dgm:styleLbl name="parChTrans2D1">
    <dgm:fillClrLst hueDir="cw" meth="repeat">
      <a:schemeClr val="accent2"/>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parChTrans2D2">
    <dgm:fillClrLst hueDir="cw" meth="repeat">
      <a:schemeClr val="accent3"/>
    </dgm:fillClrLst>
    <dgm:linClrLst hueDir="cw" meth="repeat">
      <a:schemeClr val="lt1"/>
    </dgm:linClrLst>
    <dgm:effectClrLst hueDir="cw" meth="span"/>
    <dgm:txLinClrLst hueDir="cw" meth="span"/>
    <dgm:txFillClrLst hueDir="cw" meth="span"/>
    <dgm:txEffectClrLst hueDir="cw" meth="span"/>
  </dgm:styleLbl>
  <dgm:styleLbl name="parChTrans2D3">
    <dgm:fillClrLst hueDir="cw" meth="repeat">
      <a:schemeClr val="accent4"/>
    </dgm:fillClrLst>
    <dgm:linClrLst hueDir="cw" meth="repeat">
      <a:schemeClr val="lt1"/>
    </dgm:linClrLst>
    <dgm:effectClrLst hueDir="cw" meth="span"/>
    <dgm:txLinClrLst hueDir="cw" meth="span"/>
    <dgm:txFillClrLst hueDir="cw" meth="span"/>
    <dgm:txEffectClrLst hueDir="cw" meth="span"/>
  </dgm:styleLbl>
  <dgm:styleLbl name="parChTrans2D4">
    <dgm:fillClrLst hueDir="cw" meth="repeat">
      <a:schemeClr val="accent5"/>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parChTrans1D1">
    <dgm:fillClrLst hueDir="cw" meth="repeat">
      <a:schemeClr val="accent2"/>
    </dgm:fillClrLst>
    <dgm:linClrLst hueDir="cw" meth="repeat">
      <a:schemeClr val="accent2"/>
    </dgm:linClrLst>
    <dgm:effectClrLst hueDir="cw" meth="span"/>
    <dgm:txLinClrLst hueDir="cw" meth="span"/>
    <dgm:txFillClrLst hueDir="cw" meth="repeat">
      <a:schemeClr val="tx1"/>
    </dgm:txFillClrLst>
    <dgm:txEffectClrLst hueDir="cw" meth="span"/>
  </dgm:styleLbl>
  <dgm:styleLbl name="parChTrans1D2">
    <dgm:fillClrLst hueDir="cw" meth="repeat">
      <a:schemeClr val="accent2">
        <a:tint val="90000"/>
      </a:schemeClr>
    </dgm:fillClrLst>
    <dgm:linClrLst hueDir="cw" meth="repeat">
      <a:schemeClr val="accent3"/>
    </dgm:linClrLst>
    <dgm:effectClrLst hueDir="cw" meth="span"/>
    <dgm:txLinClrLst hueDir="cw" meth="span"/>
    <dgm:txFillClrLst hueDir="cw" meth="repeat">
      <a:schemeClr val="tx1"/>
    </dgm:txFillClrLst>
    <dgm:txEffectClrLst hueDir="cw" meth="span"/>
  </dgm:styleLbl>
  <dgm:styleLbl name="parChTrans1D3">
    <dgm:fillClrLst hueDir="cw" meth="repeat">
      <a:schemeClr val="accent2">
        <a:tint val="70000"/>
      </a:schemeClr>
    </dgm:fillClrLst>
    <dgm:linClrLst hueDir="cw" meth="repeat">
      <a:schemeClr val="accent4"/>
    </dgm:linClrLst>
    <dgm:effectClrLst hueDir="cw" meth="span"/>
    <dgm:txLinClrLst hueDir="cw" meth="span"/>
    <dgm:txFillClrLst hueDir="cw" meth="repeat">
      <a:schemeClr val="tx1"/>
    </dgm:txFillClrLst>
    <dgm:txEffectClrLst hueDir="cw" meth="span"/>
  </dgm:styleLbl>
  <dgm:styleLbl name="parChTrans1D4">
    <dgm:fillClrLst hueDir="cw" meth="repeat">
      <a:schemeClr val="accent2">
        <a:tint val="50000"/>
      </a:schemeClr>
    </dgm:fillClrLst>
    <dgm:linClrLst hueDir="cw" meth="repeat">
      <a:schemeClr val="accent5"/>
    </dgm:linClrLst>
    <dgm:effectClrLst hueDir="cw" meth="span"/>
    <dgm:txLinClrLst hueDir="cw" meth="span"/>
    <dgm:txFillClrLst hueDir="cw" meth="repeat">
      <a:schemeClr val="tx1"/>
    </dgm:txFillClrLst>
    <dgm:txEffectClrLst hueDir="cw" meth="span"/>
  </dgm:styleLbl>
  <dgm:styleLbl name="fgAcc1">
    <dgm:fillClrLst hueDir="cw" meth="repeat">
      <a:schemeClr val="lt1">
        <a:alpha val="90000"/>
      </a:schemeClr>
    </dgm:fillClrLst>
    <dgm:linClrLst hueDir="cw" meth="span">
      <a:schemeClr val="accent2"/>
      <a:schemeClr val="accent3"/>
    </dgm:linClrLst>
    <dgm:effectClrLst hueDir="cw" meth="span"/>
    <dgm:txLinClrLst hueDir="cw" meth="span"/>
    <dgm:txFillClrLst hueDir="cw" meth="repeat">
      <a:schemeClr val="dk1"/>
    </dgm:txFillClrLst>
    <dgm:txEffectClrLst hueDir="cw" meth="span"/>
  </dgm:styleLbl>
  <dgm:styleLbl name="conFgAcc1">
    <dgm:fillClrLst hueDir="cw" meth="repeat">
      <a:schemeClr val="lt1">
        <a:alpha val="90000"/>
      </a:schemeClr>
    </dgm:fillClrLst>
    <dgm:linClrLst hueDir="cw" meth="span">
      <a:schemeClr val="accent2"/>
      <a:schemeClr val="accent3"/>
    </dgm:linClrLst>
    <dgm:effectClrLst hueDir="cw" meth="span"/>
    <dgm:txLinClrLst hueDir="cw" meth="span"/>
    <dgm:txFillClrLst hueDir="cw" meth="repeat">
      <a:schemeClr val="dk1"/>
    </dgm:txFillClrLst>
    <dgm:txEffectClrLst hueDir="cw" meth="span"/>
  </dgm:styleLbl>
  <dgm:styleLbl name="alignAcc1">
    <dgm:fillClrLst hueDir="cw" meth="repeat">
      <a:schemeClr val="lt1">
        <a:alpha val="90000"/>
      </a:schemeClr>
    </dgm:fillClrLst>
    <dgm:linClrLst hueDir="cw" meth="span">
      <a:schemeClr val="accent2"/>
      <a:schemeClr val="accent3"/>
    </dgm:linClrLst>
    <dgm:effectClrLst hueDir="cw" meth="span"/>
    <dgm:txLinClrLst hueDir="cw" meth="span"/>
    <dgm:txFillClrLst hueDir="cw" meth="repeat">
      <a:schemeClr val="dk1"/>
    </dgm:txFillClrLst>
    <dgm:txEffectClrLst hueDir="cw" meth="span"/>
  </dgm:styleLbl>
  <dgm:styleLbl name="trAlignAcc1">
    <dgm:fillClrLst hueDir="cw" meth="repeat">
      <a:schemeClr val="lt1">
        <a:alpha val="40000"/>
      </a:schemeClr>
    </dgm:fillClrLst>
    <dgm:linClrLst hueDir="cw" meth="repeat">
      <a:schemeClr val="accent2"/>
    </dgm:linClrLst>
    <dgm:effectClrLst hueDir="cw" meth="span"/>
    <dgm:txLinClrLst hueDir="cw" meth="span"/>
    <dgm:txFillClrLst hueDir="cw" meth="repeat">
      <a:schemeClr val="dk1"/>
    </dgm:txFillClrLst>
    <dgm:txEffectClrLst hueDir="cw" meth="span"/>
  </dgm:styleLbl>
  <dgm:styleLbl name="bgAcc1">
    <dgm:fillClrLst hueDir="cw" meth="repeat">
      <a:schemeClr val="lt1">
        <a:alpha val="90000"/>
      </a:schemeClr>
    </dgm:fillClrLst>
    <dgm:linClrLst hueDir="cw" meth="span">
      <a:schemeClr val="accent2"/>
      <a:schemeClr val="accent3"/>
    </dgm:linClrLst>
    <dgm:effectClrLst hueDir="cw" meth="span"/>
    <dgm:txLinClrLst hueDir="cw" meth="span"/>
    <dgm:txFillClrLst hueDir="cw" meth="repeat">
      <a:schemeClr val="dk1"/>
    </dgm:txFillClrLst>
    <dgm:txEffectClrLst hueDir="cw" meth="span"/>
  </dgm:styleLbl>
  <dgm:styleLbl name="solidFgAcc1">
    <dgm:fillClrLst hueDir="cw" meth="repeat">
      <a:schemeClr val="lt1"/>
    </dgm:fillClrLst>
    <dgm:linClrLst hueDir="cw" meth="span">
      <a:schemeClr val="accent2"/>
      <a:schemeClr val="accent3"/>
    </dgm:linClrLst>
    <dgm:effectClrLst hueDir="cw" meth="span"/>
    <dgm:txLinClrLst hueDir="cw" meth="span"/>
    <dgm:txFillClrLst hueDir="cw" meth="repeat">
      <a:schemeClr val="dk1"/>
    </dgm:txFillClrLst>
    <dgm:txEffectClrLst hueDir="cw" meth="span"/>
  </dgm:styleLbl>
  <dgm:styleLbl name="solidAlignAcc1">
    <dgm:fillClrLst hueDir="cw" meth="repeat">
      <a:schemeClr val="lt1"/>
    </dgm:fillClrLst>
    <dgm:linClrLst hueDir="cw" meth="span">
      <a:schemeClr val="accent2"/>
      <a:schemeClr val="accent3"/>
    </dgm:linClrLst>
    <dgm:effectClrLst hueDir="cw" meth="span"/>
    <dgm:txLinClrLst hueDir="cw" meth="span"/>
    <dgm:txFillClrLst hueDir="cw" meth="repeat">
      <a:schemeClr val="dk1"/>
    </dgm:txFillClrLst>
    <dgm:txEffectClrLst hueDir="cw" meth="span"/>
  </dgm:styleLbl>
  <dgm:styleLbl name="solidBgAcc1">
    <dgm:fillClrLst hueDir="cw" meth="repeat">
      <a:schemeClr val="lt1"/>
    </dgm:fillClrLst>
    <dgm:linClrLst hueDir="cw" meth="span">
      <a:schemeClr val="accent2"/>
      <a:schemeClr val="accent3"/>
    </dgm:linClrLst>
    <dgm:effectClrLst hueDir="cw" meth="span"/>
    <dgm:txLinClrLst hueDir="cw" meth="span"/>
    <dgm:txFillClrLst hueDir="cw" meth="repeat">
      <a:schemeClr val="dk1"/>
    </dgm:txFillClrLst>
    <dgm:txEffectClrLst hueDir="cw" meth="span"/>
  </dgm:styleLbl>
  <dgm:styleLbl name="fgAccFollowNode1">
    <dgm:fillClrLst hueDir="cw" meth="span">
      <a:schemeClr val="accent2">
        <a:tint val="40000"/>
        <a:alpha val="90000"/>
      </a:schemeClr>
      <a:schemeClr val="accent3">
        <a:tint val="40000"/>
        <a:alpha val="90000"/>
      </a:schemeClr>
    </dgm:fillClrLst>
    <dgm:linClrLst hueDir="cw" meth="span">
      <a:schemeClr val="accent2">
        <a:tint val="40000"/>
        <a:alpha val="90000"/>
      </a:schemeClr>
      <a:schemeClr val="accent3">
        <a:tint val="40000"/>
        <a:alpha val="90000"/>
      </a:schemeClr>
    </dgm:linClrLst>
    <dgm:effectClrLst hueDir="cw" meth="span"/>
    <dgm:txLinClrLst hueDir="cw" meth="span"/>
    <dgm:txFillClrLst hueDir="cw" meth="repeat">
      <a:schemeClr val="dk1"/>
    </dgm:txFillClrLst>
    <dgm:txEffectClrLst hueDir="cw" meth="span"/>
  </dgm:styleLbl>
  <dgm:styleLbl name="alignAccFollowNode1">
    <dgm:fillClrLst hueDir="cw" meth="span">
      <a:schemeClr val="accent2">
        <a:tint val="40000"/>
        <a:alpha val="90000"/>
      </a:schemeClr>
      <a:schemeClr val="accent3">
        <a:tint val="40000"/>
        <a:alpha val="90000"/>
      </a:schemeClr>
    </dgm:fillClrLst>
    <dgm:linClrLst hueDir="cw" meth="span">
      <a:schemeClr val="accent2">
        <a:tint val="40000"/>
        <a:alpha val="90000"/>
      </a:schemeClr>
      <a:schemeClr val="accent3">
        <a:tint val="40000"/>
        <a:alpha val="90000"/>
      </a:schemeClr>
    </dgm:linClrLst>
    <dgm:effectClrLst hueDir="cw" meth="span"/>
    <dgm:txLinClrLst hueDir="cw" meth="span"/>
    <dgm:txFillClrLst hueDir="cw" meth="repeat">
      <a:schemeClr val="dk1"/>
    </dgm:txFillClrLst>
    <dgm:txEffectClrLst hueDir="cw" meth="span"/>
  </dgm:styleLbl>
  <dgm:styleLbl name="bgAccFollowNode1">
    <dgm:fillClrLst hueDir="cw" meth="span">
      <a:schemeClr val="accent2">
        <a:tint val="40000"/>
        <a:alpha val="90000"/>
      </a:schemeClr>
      <a:schemeClr val="accent3">
        <a:tint val="40000"/>
        <a:alpha val="90000"/>
      </a:schemeClr>
    </dgm:fillClrLst>
    <dgm:linClrLst hueDir="cw" meth="span">
      <a:schemeClr val="accent2">
        <a:tint val="40000"/>
        <a:alpha val="90000"/>
      </a:schemeClr>
      <a:schemeClr val="accent3">
        <a:tint val="40000"/>
        <a:alpha val="90000"/>
      </a:schemeClr>
    </dgm:linClrLst>
    <dgm:effectClrLst hueDir="cw" meth="span"/>
    <dgm:txLinClrLst hueDir="cw" meth="span"/>
    <dgm:txFillClrLst hueDir="cw" meth="repeat">
      <a:schemeClr val="dk1"/>
    </dgm:txFillClrLst>
    <dgm:txEffectClrLst hueDir="cw" meth="span"/>
  </dgm:styleLbl>
  <dgm:styleLbl name="fgAcc0">
    <dgm:fillClrLst hueDir="cw" meth="repeat">
      <a:schemeClr val="lt1">
        <a:alpha val="90000"/>
      </a:schemeClr>
    </dgm:fillClrLst>
    <dgm:linClrLst hueDir="cw" meth="span">
      <a:schemeClr val="accent1"/>
    </dgm:linClrLst>
    <dgm:effectClrLst hueDir="cw" meth="span"/>
    <dgm:txLinClrLst hueDir="cw" meth="span"/>
    <dgm:txFillClrLst hueDir="cw" meth="repeat">
      <a:schemeClr val="dk1"/>
    </dgm:txFillClrLst>
    <dgm:txEffectClrLst hueDir="cw" meth="span"/>
  </dgm:styleLbl>
  <dgm:styleLbl name="fgAcc2">
    <dgm:fillClrLst hueDir="cw" meth="repeat">
      <a:schemeClr val="lt1">
        <a:alpha val="90000"/>
      </a:schemeClr>
    </dgm:fillClrLst>
    <dgm:linClrLst hueDir="cw" meth="span">
      <a:schemeClr val="accent3"/>
    </dgm:linClrLst>
    <dgm:effectClrLst hueDir="cw" meth="span"/>
    <dgm:txLinClrLst hueDir="cw" meth="span"/>
    <dgm:txFillClrLst hueDir="cw" meth="repeat">
      <a:schemeClr val="dk1"/>
    </dgm:txFillClrLst>
    <dgm:txEffectClrLst hueDir="cw" meth="span"/>
  </dgm:styleLbl>
  <dgm:styleLbl name="fgAcc3">
    <dgm:fillClrLst hueDir="cw" meth="repeat">
      <a:schemeClr val="lt1">
        <a:alpha val="90000"/>
      </a:schemeClr>
    </dgm:fillClrLst>
    <dgm:linClrLst hueDir="cw" meth="span">
      <a:schemeClr val="accent4"/>
    </dgm:linClrLst>
    <dgm:effectClrLst hueDir="cw" meth="span"/>
    <dgm:txLinClrLst hueDir="cw" meth="span"/>
    <dgm:txFillClrLst hueDir="cw" meth="repeat">
      <a:schemeClr val="dk1"/>
    </dgm:txFillClrLst>
    <dgm:txEffectClrLst hueDir="cw" meth="span"/>
  </dgm:styleLbl>
  <dgm:styleLbl name="fgAcc4">
    <dgm:fillClrLst hueDir="cw" meth="repeat">
      <a:schemeClr val="lt1">
        <a:alpha val="90000"/>
      </a:schemeClr>
    </dgm:fillClrLst>
    <dgm:linClrLst hueDir="cw" meth="span">
      <a:schemeClr val="accent5"/>
    </dgm:linClrLst>
    <dgm:effectClrLst hueDir="cw" meth="span"/>
    <dgm:txLinClrLst hueDir="cw" meth="span"/>
    <dgm:txFillClrLst hueDir="cw" meth="repeat">
      <a:schemeClr val="dk1"/>
    </dgm:txFillClrLst>
    <dgm:txEffectClrLst hueDir="cw" meth="span"/>
  </dgm:styleLbl>
  <dgm:styleLbl name="bgShp">
    <dgm:fillClrLst hueDir="cw" meth="repeat">
      <a:schemeClr val="accent2">
        <a:tint val="40000"/>
      </a:schemeClr>
    </dgm:fillClrLst>
    <dgm:linClrLst hueDir="cw" meth="repeat">
      <a:schemeClr val="dk1"/>
    </dgm:linClrLst>
    <dgm:effectClrLst hueDir="cw" meth="span"/>
    <dgm:txLinClrLst hueDir="cw" meth="span"/>
    <dgm:txFillClrLst hueDir="cw" meth="repeat">
      <a:schemeClr val="dk1"/>
    </dgm:txFillClrLst>
    <dgm:txEffectClrLst hueDir="cw" meth="span"/>
  </dgm:styleLbl>
  <dgm:styleLbl name="dkBgShp">
    <dgm:fillClrLst hueDir="cw" meth="repeat">
      <a:schemeClr val="accent2">
        <a:shade val="90000"/>
      </a:schemeClr>
    </dgm:fillClrLst>
    <dgm:linClrLst hueDir="cw" meth="repeat">
      <a:schemeClr val="dk1"/>
    </dgm:linClrLst>
    <dgm:effectClrLst hueDir="cw" meth="span"/>
    <dgm:txLinClrLst hueDir="cw" meth="span"/>
    <dgm:txFillClrLst hueDir="cw" meth="repeat">
      <a:schemeClr val="lt1"/>
    </dgm:txFillClrLst>
    <dgm:txEffectClrLst hueDir="cw" meth="span"/>
  </dgm:styleLbl>
  <dgm:styleLbl name="trBgShp">
    <dgm:fillClrLst hueDir="cw" meth="repeat">
      <a:schemeClr val="accent2">
        <a:tint val="50000"/>
        <a:alpha val="40000"/>
      </a:schemeClr>
    </dgm:fillClrLst>
    <dgm:linClrLst hueDir="cw" meth="repeat">
      <a:schemeClr val="accent2"/>
    </dgm:linClrLst>
    <dgm:effectClrLst hueDir="cw" meth="span"/>
    <dgm:txLinClrLst hueDir="cw" meth="span"/>
    <dgm:txFillClrLst hueDir="cw" meth="repeat">
      <a:schemeClr val="lt1"/>
    </dgm:txFillClrLst>
    <dgm:txEffectClrLst hueDir="cw" meth="span"/>
  </dgm:styleLbl>
  <dgm:styleLbl name="fgShp">
    <dgm:fillClrLst hueDir="cw" meth="repeat">
      <a:schemeClr val="accent2">
        <a:tint val="40000"/>
      </a:schemeClr>
    </dgm:fillClrLst>
    <dgm:linClrLst hueDir="cw" meth="repeat">
      <a:schemeClr val="lt1"/>
    </dgm:linClrLst>
    <dgm:effectClrLst hueDir="cw" meth="span"/>
    <dgm:txLinClrLst hueDir="cw" meth="span"/>
    <dgm:txFillClrLst hueDir="cw" meth="repeat">
      <a:schemeClr val="dk1"/>
    </dgm:txFillClrLst>
    <dgm:txEffectClrLst hueDir="cw" meth="span"/>
  </dgm:styleLbl>
  <dgm:styleLbl name="revTx">
    <dgm:fillClrLst hueDir="cw" meth="repeat">
      <a:schemeClr val="lt1">
        <a:alpha val="0"/>
      </a:schemeClr>
    </dgm:fillClrLst>
    <dgm:linClrLst hueDir="cw" meth="repeat">
      <a:schemeClr val="dk1">
        <a:alpha val="0"/>
      </a:schemeClr>
    </dgm:linClrLst>
    <dgm:effectClrLst hueDir="cw" meth="span"/>
    <dgm:txLinClrLst hueDir="cw" meth="span"/>
    <dgm:txFillClrLst hueDir="cw" meth="repeat">
      <a:schemeClr val="tx1"/>
    </dgm:txFillClrLst>
    <dgm:txEffectClrLst hueDir="cw" meth="span"/>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lignNode1">
    <dgm:fillClrLst hueDir="cw" meth="repeat">
      <a:schemeClr val="accent1"/>
    </dgm:fillClrLst>
    <dgm:linClrLst hueDir="cw" meth="repeat">
      <a:schemeClr val="accent1"/>
    </dgm:linClrLst>
    <dgm:effectClrLst hueDir="cw" meth="span"/>
    <dgm:txLinClrLst hueDir="cw" meth="span"/>
    <dgm:txFillClrLst hueDir="cw" meth="span"/>
    <dgm:txEffectClrLst hueDir="cw" meth="span"/>
  </dgm:styleLbl>
  <dgm:styleLbl name="node1">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lnNode1">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vennNode1">
    <dgm:fillClrLst hueDir="cw" meth="repeat">
      <a:schemeClr val="accent1">
        <a:alpha val="50000"/>
      </a:schemeClr>
    </dgm:fillClrLst>
    <dgm:linClrLst hueDir="cw" meth="repeat">
      <a:schemeClr val="lt1"/>
    </dgm:linClrLst>
    <dgm:effectClrLst hueDir="cw" meth="span"/>
    <dgm:txLinClrLst hueDir="cw" meth="span"/>
    <dgm:txFillClrLst hueDir="cw" meth="span"/>
    <dgm:txEffectClrLst hueDir="cw" meth="span"/>
  </dgm:styleLbl>
  <dgm:styleLbl name="node2">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node3">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node4">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fgImgPlace1">
    <dgm:fillClrLst hueDir="cw" meth="repeat">
      <a:schemeClr val="accent1">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alignImgPlace1">
    <dgm:fillClrLst hueDir="cw" meth="repeat">
      <a:schemeClr val="accent1">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bgImgPlace1">
    <dgm:fillClrLst hueDir="cw" meth="repeat">
      <a:schemeClr val="accent1">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sibTrans2D1">
    <dgm:fillClrLst hueDir="cw" meth="repeat">
      <a:schemeClr val="accent1">
        <a:tint val="60000"/>
      </a:schemeClr>
    </dgm:fillClrLst>
    <dgm:linClrLst hueDir="cw" meth="repeat">
      <a:schemeClr val="accent1">
        <a:tint val="60000"/>
      </a:schemeClr>
    </dgm:linClrLst>
    <dgm:effectClrLst hueDir="cw" meth="span"/>
    <dgm:txLinClrLst hueDir="cw" meth="span"/>
    <dgm:txFillClrLst hueDir="cw" meth="span"/>
    <dgm:txEffectClrLst hueDir="cw" meth="span"/>
  </dgm:styleLbl>
  <dgm:styleLbl name="fgSibTrans2D1">
    <dgm:fillClrLst hueDir="cw" meth="repeat">
      <a:schemeClr val="accent1">
        <a:tint val="60000"/>
      </a:schemeClr>
    </dgm:fillClrLst>
    <dgm:linClrLst hueDir="cw" meth="repeat">
      <a:schemeClr val="accent1">
        <a:tint val="60000"/>
      </a:schemeClr>
    </dgm:linClrLst>
    <dgm:effectClrLst hueDir="cw" meth="span"/>
    <dgm:txLinClrLst hueDir="cw" meth="span"/>
    <dgm:txFillClrLst hueDir="cw" meth="span"/>
    <dgm:txEffectClrLst hueDir="cw" meth="span"/>
  </dgm:styleLbl>
  <dgm:styleLbl name="bgSibTrans2D1">
    <dgm:fillClrLst hueDir="cw" meth="repeat">
      <a:schemeClr val="accent1">
        <a:tint val="60000"/>
      </a:schemeClr>
    </dgm:fillClrLst>
    <dgm:linClrLst hueDir="cw" meth="repeat">
      <a:schemeClr val="accent1">
        <a:tint val="60000"/>
      </a:schemeClr>
    </dgm:linClrLst>
    <dgm:effectClrLst hueDir="cw" meth="span"/>
    <dgm:txLinClrLst hueDir="cw" meth="span"/>
    <dgm:txFillClrLst hueDir="cw" meth="span"/>
    <dgm:txEffectClrLst hueDir="cw" meth="span"/>
  </dgm:styleLbl>
  <dgm:styleLbl name="sibTrans1D1">
    <dgm:fillClrLst hueDir="cw" meth="repeat">
      <a:schemeClr val="accent1"/>
    </dgm:fillClrLst>
    <dgm:linClrLst hueDir="cw" meth="repeat">
      <a:schemeClr val="accent1"/>
    </dgm:linClrLst>
    <dgm:effectClrLst hueDir="cw" meth="span"/>
    <dgm:txLinClrLst hueDir="cw" meth="span"/>
    <dgm:txFillClrLst hueDir="cw" meth="repeat">
      <a:schemeClr val="tx1"/>
    </dgm:txFillClrLst>
    <dgm:txEffectClrLst hueDir="cw" meth="span"/>
  </dgm:styleLbl>
  <dgm:styleLbl name="callout">
    <dgm:fillClrLst hueDir="cw" meth="repeat">
      <a:schemeClr val="accent1"/>
    </dgm:fillClrLst>
    <dgm:linClrLst hueDir="cw" meth="repeat">
      <a:schemeClr val="accent1">
        <a:tint val="50000"/>
      </a:schemeClr>
    </dgm:linClrLst>
    <dgm:effectClrLst hueDir="cw" meth="span"/>
    <dgm:txLinClrLst hueDir="cw" meth="span"/>
    <dgm:txFillClrLst hueDir="cw" meth="repeat">
      <a:schemeClr val="tx1"/>
    </dgm:txFillClrLst>
    <dgm:txEffectClrLst hueDir="cw" meth="span"/>
  </dgm:styleLbl>
  <dgm:styleLbl name="asst0">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sst1">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sst2">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sst3">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sst4">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parChTrans2D1">
    <dgm:fillClrLst hueDir="cw" meth="repeat">
      <a:schemeClr val="accent1">
        <a:tint val="60000"/>
      </a:schemeClr>
    </dgm:fillClrLst>
    <dgm:linClrLst hueDir="cw" meth="repeat">
      <a:schemeClr val="accent1">
        <a:tint val="60000"/>
      </a:schemeClr>
    </dgm:linClrLst>
    <dgm:effectClrLst hueDir="cw" meth="span"/>
    <dgm:txLinClrLst hueDir="cw" meth="span"/>
    <dgm:txFillClrLst hueDir="cw" meth="repeat">
      <a:schemeClr val="lt1"/>
    </dgm:txFillClrLst>
    <dgm:txEffectClrLst hueDir="cw" meth="span"/>
  </dgm:styleLbl>
  <dgm:styleLbl name="parChTrans2D2">
    <dgm:fillClrLst hueDir="cw" meth="repeat">
      <a:schemeClr val="accent1"/>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parChTrans2D3">
    <dgm:fillClrLst hueDir="cw" meth="repeat">
      <a:schemeClr val="accent1"/>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parChTrans2D4">
    <dgm:fillClrLst hueDir="cw" meth="repeat">
      <a:schemeClr val="accent1"/>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parChTrans1D1">
    <dgm:fillClrLst hueDir="cw" meth="repeat">
      <a:schemeClr val="accent1"/>
    </dgm:fillClrLst>
    <dgm:linClrLst hueDir="cw" meth="repeat">
      <a:schemeClr val="accent1">
        <a:shade val="60000"/>
      </a:schemeClr>
    </dgm:linClrLst>
    <dgm:effectClrLst hueDir="cw" meth="span"/>
    <dgm:txLinClrLst hueDir="cw" meth="span"/>
    <dgm:txFillClrLst hueDir="cw" meth="repeat">
      <a:schemeClr val="tx1"/>
    </dgm:txFillClrLst>
    <dgm:txEffectClrLst hueDir="cw" meth="span"/>
  </dgm:styleLbl>
  <dgm:styleLbl name="parChTrans1D2">
    <dgm:fillClrLst hueDir="cw" meth="repeat">
      <a:schemeClr val="accent1"/>
    </dgm:fillClrLst>
    <dgm:linClrLst hueDir="cw" meth="repeat">
      <a:schemeClr val="accent1">
        <a:shade val="60000"/>
      </a:schemeClr>
    </dgm:linClrLst>
    <dgm:effectClrLst hueDir="cw" meth="span"/>
    <dgm:txLinClrLst hueDir="cw" meth="span"/>
    <dgm:txFillClrLst hueDir="cw" meth="repeat">
      <a:schemeClr val="tx1"/>
    </dgm:txFillClrLst>
    <dgm:txEffectClrLst hueDir="cw" meth="span"/>
  </dgm:styleLbl>
  <dgm:styleLbl name="parChTrans1D3">
    <dgm:fillClrLst hueDir="cw" meth="repeat">
      <a:schemeClr val="accent1"/>
    </dgm:fillClrLst>
    <dgm:linClrLst hueDir="cw" meth="repeat">
      <a:schemeClr val="accent1">
        <a:shade val="80000"/>
      </a:schemeClr>
    </dgm:linClrLst>
    <dgm:effectClrLst hueDir="cw" meth="span"/>
    <dgm:txLinClrLst hueDir="cw" meth="span"/>
    <dgm:txFillClrLst hueDir="cw" meth="repeat">
      <a:schemeClr val="tx1"/>
    </dgm:txFillClrLst>
    <dgm:txEffectClrLst hueDir="cw" meth="span"/>
  </dgm:styleLbl>
  <dgm:styleLbl name="parChTrans1D4">
    <dgm:fillClrLst hueDir="cw" meth="repeat">
      <a:schemeClr val="accent1"/>
    </dgm:fillClrLst>
    <dgm:linClrLst hueDir="cw" meth="repeat">
      <a:schemeClr val="accent1">
        <a:shade val="80000"/>
      </a:schemeClr>
    </dgm:linClrLst>
    <dgm:effectClrLst hueDir="cw" meth="span"/>
    <dgm:txLinClrLst hueDir="cw" meth="span"/>
    <dgm:txFillClrLst hueDir="cw" meth="repeat">
      <a:schemeClr val="tx1"/>
    </dgm:txFillClrLst>
    <dgm:txEffectClrLst hueDir="cw" meth="span"/>
  </dgm:styleLbl>
  <dgm:styleLbl name="fgAcc1">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conFgAcc1">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alignAcc1">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trAlignAcc1">
    <dgm:fillClrLst hueDir="cw" meth="repeat">
      <a:schemeClr val="lt1">
        <a:alpha val="4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bgAcc1">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solidFgAcc1">
    <dgm:fillClrLst hueDir="cw" meth="repeat">
      <a:schemeClr val="lt1"/>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solidAlignAcc1">
    <dgm:fillClrLst hueDir="cw" meth="repeat">
      <a:schemeClr val="lt1"/>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solidBgAcc1">
    <dgm:fillClrLst hueDir="cw" meth="repeat">
      <a:schemeClr val="lt1"/>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fgAccFollowNode1">
    <dgm:fillClrLst hueDir="cw" meth="repeat">
      <a:schemeClr val="accent1">
        <a:alpha val="90000"/>
        <a:tint val="40000"/>
      </a:schemeClr>
    </dgm:fillClrLst>
    <dgm:linClrLst hueDir="cw" meth="repeat">
      <a:schemeClr val="accent1">
        <a:alpha val="90000"/>
        <a:tint val="40000"/>
      </a:schemeClr>
    </dgm:linClrLst>
    <dgm:effectClrLst hueDir="cw" meth="span"/>
    <dgm:txLinClrLst hueDir="cw" meth="span"/>
    <dgm:txFillClrLst hueDir="cw" meth="repeat">
      <a:schemeClr val="dk1"/>
    </dgm:txFillClrLst>
    <dgm:txEffectClrLst hueDir="cw" meth="span"/>
  </dgm:styleLbl>
  <dgm:styleLbl name="alignAccFollowNode1">
    <dgm:fillClrLst hueDir="cw" meth="repeat">
      <a:schemeClr val="accent1">
        <a:alpha val="90000"/>
        <a:tint val="40000"/>
      </a:schemeClr>
    </dgm:fillClrLst>
    <dgm:linClrLst hueDir="cw" meth="repeat">
      <a:schemeClr val="accent1">
        <a:alpha val="90000"/>
        <a:tint val="40000"/>
      </a:schemeClr>
    </dgm:linClrLst>
    <dgm:effectClrLst hueDir="cw" meth="span"/>
    <dgm:txLinClrLst hueDir="cw" meth="span"/>
    <dgm:txFillClrLst hueDir="cw" meth="repeat">
      <a:schemeClr val="dk1"/>
    </dgm:txFillClrLst>
    <dgm:txEffectClrLst hueDir="cw" meth="span"/>
  </dgm:styleLbl>
  <dgm:styleLbl name="bgAccFollowNode1">
    <dgm:fillClrLst hueDir="cw" meth="repeat">
      <a:schemeClr val="accent1">
        <a:alpha val="90000"/>
        <a:tint val="40000"/>
      </a:schemeClr>
    </dgm:fillClrLst>
    <dgm:linClrLst hueDir="cw" meth="repeat">
      <a:schemeClr val="accent1">
        <a:alpha val="90000"/>
        <a:tint val="40000"/>
      </a:schemeClr>
    </dgm:linClrLst>
    <dgm:effectClrLst hueDir="cw" meth="span"/>
    <dgm:txLinClrLst hueDir="cw" meth="span"/>
    <dgm:txFillClrLst hueDir="cw" meth="repeat">
      <a:schemeClr val="dk1"/>
    </dgm:txFillClrLst>
    <dgm:txEffectClrLst hueDir="cw" meth="span"/>
  </dgm:styleLbl>
  <dgm:styleLbl name="fgAcc0">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fgAcc2">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fgAcc3">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fgAcc4">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bgShp">
    <dgm:fillClrLst hueDir="cw" meth="repeat">
      <a:schemeClr val="accent1">
        <a:tint val="4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dkBgShp">
    <dgm:fillClrLst hueDir="cw" meth="repeat">
      <a:schemeClr val="accent1">
        <a:shade val="80000"/>
      </a:schemeClr>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trBgShp">
    <dgm:fillClrLst hueDir="cw" meth="repeat">
      <a:schemeClr val="accent1">
        <a:tint val="50000"/>
        <a:alpha val="40000"/>
      </a:schemeClr>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fgShp">
    <dgm:fillClrLst hueDir="cw" meth="repeat">
      <a:schemeClr val="accent1">
        <a:tint val="60000"/>
      </a:schemeClr>
    </dgm:fillClrLst>
    <dgm:linClrLst hueDir="cw" meth="repeat">
      <a:schemeClr val="lt1"/>
    </dgm:linClrLst>
    <dgm:effectClrLst hueDir="cw" meth="span"/>
    <dgm:txLinClrLst hueDir="cw" meth="span"/>
    <dgm:txFillClrLst hueDir="cw" meth="repeat">
      <a:schemeClr val="dk1"/>
    </dgm:txFillClrLst>
    <dgm:txEffectClrLst hueDir="cw" meth="span"/>
  </dgm:styleLbl>
  <dgm:styleLbl name="revTx">
    <dgm:fillClrLst hueDir="cw" meth="repeat">
      <a:schemeClr val="lt1">
        <a:alpha val="0"/>
      </a:schemeClr>
    </dgm:fillClrLst>
    <dgm:linClrLst hueDir="cw" meth="repeat">
      <a:schemeClr val="dk1">
        <a:alpha val="0"/>
      </a:schemeClr>
    </dgm:linClrLst>
    <dgm:effectClrLst hueDir="cw" meth="span"/>
    <dgm:txLinClrLst hueDir="cw" meth="span"/>
    <dgm:txFillClrLst hueDir="cw" meth="repeat">
      <a:schemeClr val="tx1"/>
    </dgm:txFillClrLst>
    <dgm:txEffectClrLst hueDir="cw" meth="span"/>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hueDir="cw" meth="repeat">
      <a:schemeClr val="accent4"/>
    </dgm:fillClrLst>
    <dgm:linClrLst hueDir="cw" meth="repeat">
      <a:schemeClr val="lt1"/>
    </dgm:linClrLst>
    <dgm:effectClrLst hueDir="cw" meth="span"/>
    <dgm:txLinClrLst hueDir="cw" meth="span"/>
    <dgm:txFillClrLst hueDir="cw" meth="span"/>
    <dgm:txEffectClrLst hueDir="cw" meth="span"/>
  </dgm:styleLbl>
  <dgm:styleLbl name="node1">
    <dgm:fillClrLst hueDir="cw" meth="span">
      <a:schemeClr val="accent5"/>
      <a:schemeClr val="accent6"/>
    </dgm:fillClrLst>
    <dgm:linClrLst hueDir="cw" meth="repeat">
      <a:schemeClr val="lt1"/>
    </dgm:linClrLst>
    <dgm:effectClrLst hueDir="cw" meth="span"/>
    <dgm:txLinClrLst hueDir="cw" meth="span"/>
    <dgm:txFillClrLst hueDir="cw" meth="span"/>
    <dgm:txEffectClrLst hueDir="cw" meth="span"/>
  </dgm:styleLbl>
  <dgm:styleLbl name="alignNode1">
    <dgm:fillClrLst hueDir="cw" meth="span">
      <a:schemeClr val="accent5"/>
      <a:schemeClr val="accent6"/>
    </dgm:fillClrLst>
    <dgm:linClrLst hueDir="cw" meth="span">
      <a:schemeClr val="accent5"/>
      <a:schemeClr val="accent6"/>
    </dgm:linClrLst>
    <dgm:effectClrLst hueDir="cw" meth="span"/>
    <dgm:txLinClrLst hueDir="cw" meth="span"/>
    <dgm:txFillClrLst hueDir="cw" meth="span"/>
    <dgm:txEffectClrLst hueDir="cw" meth="span"/>
  </dgm:styleLbl>
  <dgm:styleLbl name="lnNode1">
    <dgm:fillClrLst hueDir="cw" meth="span">
      <a:schemeClr val="accent5"/>
      <a:schemeClr val="accent6"/>
    </dgm:fillClrLst>
    <dgm:linClrLst hueDir="cw" meth="repeat">
      <a:schemeClr val="lt1"/>
    </dgm:linClrLst>
    <dgm:effectClrLst hueDir="cw" meth="span"/>
    <dgm:txLinClrLst hueDir="cw" meth="span"/>
    <dgm:txFillClrLst hueDir="cw" meth="span"/>
    <dgm:txEffectClrLst hueDir="cw" meth="span"/>
  </dgm:styleLbl>
  <dgm:styleLbl name="vennNode1">
    <dgm:fillClrLst hueDir="cw" meth="span">
      <a:schemeClr val="accent5">
        <a:alpha val="50000"/>
      </a:schemeClr>
      <a:schemeClr val="accent6">
        <a:alpha val="50000"/>
      </a:schemeClr>
    </dgm:fillClrLst>
    <dgm:linClrLst hueDir="cw" meth="repeat">
      <a:schemeClr val="lt1"/>
    </dgm:linClrLst>
    <dgm:effectClrLst hueDir="cw" meth="span"/>
    <dgm:txLinClrLst hueDir="cw" meth="span"/>
    <dgm:txFillClrLst hueDir="cw" meth="span"/>
    <dgm:txEffectClrLst hueDir="cw" meth="span"/>
  </dgm:styleLbl>
  <dgm:styleLbl name="node2">
    <dgm:fillClrLst hueDir="cw" meth="span">
      <a:schemeClr val="accent6"/>
    </dgm:fillClrLst>
    <dgm:linClrLst hueDir="cw" meth="repeat">
      <a:schemeClr val="lt1"/>
    </dgm:linClrLst>
    <dgm:effectClrLst hueDir="cw" meth="span"/>
    <dgm:txLinClrLst hueDir="cw" meth="span"/>
    <dgm:txFillClrLst hueDir="cw" meth="span"/>
    <dgm:txEffectClrLst hueDir="cw" meth="span"/>
  </dgm:styleLbl>
  <dgm:styleLbl name="node3">
    <dgm:fillClrLst hueDir="cw" meth="span">
      <a:schemeClr val="accent1"/>
    </dgm:fillClrLst>
    <dgm:linClrLst hueDir="cw" meth="repeat">
      <a:schemeClr val="lt1"/>
    </dgm:linClrLst>
    <dgm:effectClrLst hueDir="cw" meth="span"/>
    <dgm:txLinClrLst hueDir="cw" meth="span"/>
    <dgm:txFillClrLst hueDir="cw" meth="span"/>
    <dgm:txEffectClrLst hueDir="cw" meth="span"/>
  </dgm:styleLbl>
  <dgm:styleLbl name="node4">
    <dgm:fillClrLst hueDir="cw" meth="span">
      <a:schemeClr val="accent2"/>
    </dgm:fillClrLst>
    <dgm:linClrLst hueDir="cw" meth="repeat">
      <a:schemeClr val="lt1"/>
    </dgm:linClrLst>
    <dgm:effectClrLst hueDir="cw" meth="span"/>
    <dgm:txLinClrLst hueDir="cw" meth="span"/>
    <dgm:txFillClrLst hueDir="cw" meth="span"/>
    <dgm:txEffectClrLst hueDir="cw" meth="span"/>
  </dgm:styleLbl>
  <dgm:styleLbl name="fgImgPlace1">
    <dgm:fillClrLst hueDir="cw" meth="span">
      <a:schemeClr val="accent5">
        <a:tint val="50000"/>
      </a:schemeClr>
      <a:schemeClr val="accent6">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alignImgPlace1">
    <dgm:fillClrLst hueDir="cw" meth="span">
      <a:schemeClr val="accent5">
        <a:tint val="50000"/>
      </a:schemeClr>
      <a:schemeClr val="accent6">
        <a:tint val="2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bgImgPlace1">
    <dgm:fillClrLst hueDir="cw" meth="span">
      <a:schemeClr val="accent5">
        <a:tint val="50000"/>
      </a:schemeClr>
      <a:schemeClr val="accent6">
        <a:tint val="2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sibTrans2D1">
    <dgm:fillClrLst hueDir="cw" meth="span">
      <a:schemeClr val="accent5"/>
      <a:schemeClr val="accent6"/>
    </dgm:fillClrLst>
    <dgm:linClrLst hueDir="cw" meth="repeat">
      <a:schemeClr val="lt1"/>
    </dgm:linClrLst>
    <dgm:effectClrLst hueDir="cw" meth="span"/>
    <dgm:txLinClrLst hueDir="cw" meth="span"/>
    <dgm:txFillClrLst hueDir="cw" meth="span"/>
    <dgm:txEffectClrLst hueDir="cw" meth="span"/>
  </dgm:styleLbl>
  <dgm:styleLbl name="fgSibTrans2D1">
    <dgm:fillClrLst hueDir="cw" meth="span">
      <a:schemeClr val="accent5"/>
      <a:schemeClr val="accent6"/>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bgSibTrans2D1">
    <dgm:fillClrLst hueDir="cw" meth="span">
      <a:schemeClr val="accent5"/>
      <a:schemeClr val="accent6"/>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sibTrans1D1">
    <dgm:fillClrLst hueDir="cw" meth="span"/>
    <dgm:linClrLst hueDir="cw" meth="span">
      <a:schemeClr val="accent5"/>
      <a:schemeClr val="accent6"/>
    </dgm:linClrLst>
    <dgm:effectClrLst hueDir="cw" meth="span"/>
    <dgm:txLinClrLst hueDir="cw" meth="span"/>
    <dgm:txFillClrLst hueDir="cw" meth="repeat">
      <a:schemeClr val="tx1"/>
    </dgm:txFillClrLst>
    <dgm:txEffectClrLst hueDir="cw" meth="span"/>
  </dgm:styleLbl>
  <dgm:styleLbl name="callout">
    <dgm:fillClrLst hueDir="cw" meth="repeat">
      <a:schemeClr val="accent5"/>
    </dgm:fillClrLst>
    <dgm:linClrLst hueDir="cw" meth="repeat">
      <a:schemeClr val="accent5">
        <a:tint val="50000"/>
      </a:schemeClr>
    </dgm:linClrLst>
    <dgm:effectClrLst hueDir="cw" meth="span"/>
    <dgm:txLinClrLst hueDir="cw" meth="span"/>
    <dgm:txFillClrLst hueDir="cw" meth="repeat">
      <a:schemeClr val="tx1"/>
    </dgm:txFillClrLst>
    <dgm:txEffectClrLst hueDir="cw" meth="span"/>
  </dgm:styleLbl>
  <dgm:styleLbl name="asst0">
    <dgm:fillClrLst hueDir="cw" meth="repeat">
      <a:schemeClr val="accent5"/>
    </dgm:fillClrLst>
    <dgm:linClrLst hueDir="cw" meth="repeat">
      <a:schemeClr val="lt1">
        <a:shade val="80000"/>
      </a:schemeClr>
    </dgm:linClrLst>
    <dgm:effectClrLst hueDir="cw" meth="span"/>
    <dgm:txLinClrLst hueDir="cw" meth="span"/>
    <dgm:txFillClrLst hueDir="cw" meth="span"/>
    <dgm:txEffectClrLst hueDir="cw" meth="span"/>
  </dgm:styleLbl>
  <dgm:styleLbl name="asst1">
    <dgm:fillClrLst hueDir="cw" meth="repeat">
      <a:schemeClr val="accent6"/>
    </dgm:fillClrLst>
    <dgm:linClrLst hueDir="cw" meth="repeat">
      <a:schemeClr val="lt1">
        <a:shade val="80000"/>
      </a:schemeClr>
    </dgm:linClrLst>
    <dgm:effectClrLst hueDir="cw" meth="span"/>
    <dgm:txLinClrLst hueDir="cw" meth="span"/>
    <dgm:txFillClrLst hueDir="cw" meth="span"/>
    <dgm:txEffectClrLst hueDir="cw" meth="span"/>
  </dgm:styleLbl>
  <dgm:styleLbl name="asst2">
    <dgm:fillClrLst hueDir="cw" meth="span">
      <a:schemeClr val="accent1"/>
    </dgm:fillClrLst>
    <dgm:linClrLst hueDir="cw" meth="repeat">
      <a:schemeClr val="lt1"/>
    </dgm:linClrLst>
    <dgm:effectClrLst hueDir="cw" meth="span"/>
    <dgm:txLinClrLst hueDir="cw" meth="span"/>
    <dgm:txFillClrLst hueDir="cw" meth="span"/>
    <dgm:txEffectClrLst hueDir="cw" meth="span"/>
  </dgm:styleLbl>
  <dgm:styleLbl name="asst3">
    <dgm:fillClrLst hueDir="cw" meth="span">
      <a:schemeClr val="accent2"/>
    </dgm:fillClrLst>
    <dgm:linClrLst hueDir="cw" meth="repeat">
      <a:schemeClr val="lt1"/>
    </dgm:linClrLst>
    <dgm:effectClrLst hueDir="cw" meth="span"/>
    <dgm:txLinClrLst hueDir="cw" meth="span"/>
    <dgm:txFillClrLst hueDir="cw" meth="span"/>
    <dgm:txEffectClrLst hueDir="cw" meth="span"/>
  </dgm:styleLbl>
  <dgm:styleLbl name="asst4">
    <dgm:fillClrLst hueDir="cw" meth="span">
      <a:schemeClr val="accent3"/>
    </dgm:fillClrLst>
    <dgm:linClrLst hueDir="cw" meth="repeat">
      <a:schemeClr val="lt1"/>
    </dgm:linClrLst>
    <dgm:effectClrLst hueDir="cw" meth="span"/>
    <dgm:txLinClrLst hueDir="cw" meth="span"/>
    <dgm:txFillClrLst hueDir="cw" meth="span"/>
    <dgm:txEffectClrLst hueDir="cw" meth="span"/>
  </dgm:styleLbl>
  <dgm:styleLbl name="parChTrans2D1">
    <dgm:fillClrLst hueDir="cw" meth="repeat">
      <a:schemeClr val="accent5"/>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parChTrans2D2">
    <dgm:fillClrLst hueDir="cw" meth="repeat">
      <a:schemeClr val="accent6"/>
    </dgm:fillClrLst>
    <dgm:linClrLst hueDir="cw" meth="repeat">
      <a:schemeClr val="lt1"/>
    </dgm:linClrLst>
    <dgm:effectClrLst hueDir="cw" meth="span"/>
    <dgm:txLinClrLst hueDir="cw" meth="span"/>
    <dgm:txFillClrLst hueDir="cw" meth="span"/>
    <dgm:txEffectClrLst hueDir="cw" meth="span"/>
  </dgm:styleLbl>
  <dgm:styleLbl name="parChTrans2D3">
    <dgm:fillClrLst hueDir="cw" meth="repeat">
      <a:schemeClr val="accent6"/>
    </dgm:fillClrLst>
    <dgm:linClrLst hueDir="cw" meth="repeat">
      <a:schemeClr val="lt1"/>
    </dgm:linClrLst>
    <dgm:effectClrLst hueDir="cw" meth="span"/>
    <dgm:txLinClrLst hueDir="cw" meth="span"/>
    <dgm:txFillClrLst hueDir="cw" meth="span"/>
    <dgm:txEffectClrLst hueDir="cw" meth="span"/>
  </dgm:styleLbl>
  <dgm:styleLbl name="parChTrans2D4">
    <dgm:fillClrLst hueDir="cw" meth="repeat">
      <a:schemeClr val="accent1"/>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parChTrans1D1">
    <dgm:fillClrLst hueDir="cw" meth="repeat">
      <a:schemeClr val="accent5"/>
    </dgm:fillClrLst>
    <dgm:linClrLst hueDir="cw" meth="repeat">
      <a:schemeClr val="accent5"/>
    </dgm:linClrLst>
    <dgm:effectClrLst hueDir="cw" meth="span"/>
    <dgm:txLinClrLst hueDir="cw" meth="span"/>
    <dgm:txFillClrLst hueDir="cw" meth="repeat">
      <a:schemeClr val="tx1"/>
    </dgm:txFillClrLst>
    <dgm:txEffectClrLst hueDir="cw" meth="span"/>
  </dgm:styleLbl>
  <dgm:styleLbl name="parChTrans1D2">
    <dgm:fillClrLst hueDir="cw" meth="repeat">
      <a:schemeClr val="accent6">
        <a:tint val="90000"/>
      </a:schemeClr>
    </dgm:fillClrLst>
    <dgm:linClrLst hueDir="cw" meth="repeat">
      <a:schemeClr val="accent6"/>
    </dgm:linClrLst>
    <dgm:effectClrLst hueDir="cw" meth="span"/>
    <dgm:txLinClrLst hueDir="cw" meth="span"/>
    <dgm:txFillClrLst hueDir="cw" meth="repeat">
      <a:schemeClr val="tx1"/>
    </dgm:txFillClrLst>
    <dgm:txEffectClrLst hueDir="cw" meth="span"/>
  </dgm:styleLbl>
  <dgm:styleLbl name="parChTrans1D3">
    <dgm:fillClrLst hueDir="cw" meth="repeat">
      <a:schemeClr val="accent6">
        <a:tint val="70000"/>
      </a:schemeClr>
    </dgm:fillClrLst>
    <dgm:linClrLst hueDir="cw" meth="repeat">
      <a:schemeClr val="accent1"/>
    </dgm:linClrLst>
    <dgm:effectClrLst hueDir="cw" meth="span"/>
    <dgm:txLinClrLst hueDir="cw" meth="span"/>
    <dgm:txFillClrLst hueDir="cw" meth="repeat">
      <a:schemeClr val="tx1"/>
    </dgm:txFillClrLst>
    <dgm:txEffectClrLst hueDir="cw" meth="span"/>
  </dgm:styleLbl>
  <dgm:styleLbl name="parChTrans1D4">
    <dgm:fillClrLst hueDir="cw" meth="repeat">
      <a:schemeClr val="accent6">
        <a:tint val="50000"/>
      </a:schemeClr>
    </dgm:fillClrLst>
    <dgm:linClrLst hueDir="cw" meth="repeat">
      <a:schemeClr val="accent2"/>
    </dgm:linClrLst>
    <dgm:effectClrLst hueDir="cw" meth="span"/>
    <dgm:txLinClrLst hueDir="cw" meth="span"/>
    <dgm:txFillClrLst hueDir="cw" meth="repeat">
      <a:schemeClr val="tx1"/>
    </dgm:txFillClrLst>
    <dgm:txEffectClrLst hueDir="cw" meth="span"/>
  </dgm:styleLbl>
  <dgm:styleLbl name="fgAcc1">
    <dgm:fillClrLst hueDir="cw" meth="repeat">
      <a:schemeClr val="lt1">
        <a:alpha val="90000"/>
      </a:schemeClr>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conFgAcc1">
    <dgm:fillClrLst hueDir="cw" meth="repeat">
      <a:schemeClr val="lt1">
        <a:alpha val="90000"/>
      </a:schemeClr>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alignAcc1">
    <dgm:fillClrLst hueDir="cw" meth="repeat">
      <a:schemeClr val="lt1">
        <a:alpha val="90000"/>
      </a:schemeClr>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trAlignAcc1">
    <dgm:fillClrLst hueDir="cw" meth="repeat">
      <a:schemeClr val="lt1">
        <a:alpha val="40000"/>
      </a:schemeClr>
    </dgm:fillClrLst>
    <dgm:linClrLst hueDir="cw" meth="repeat">
      <a:schemeClr val="accent5"/>
    </dgm:linClrLst>
    <dgm:effectClrLst hueDir="cw" meth="span"/>
    <dgm:txLinClrLst hueDir="cw" meth="span"/>
    <dgm:txFillClrLst hueDir="cw" meth="repeat">
      <a:schemeClr val="dk1"/>
    </dgm:txFillClrLst>
    <dgm:txEffectClrLst hueDir="cw" meth="span"/>
  </dgm:styleLbl>
  <dgm:styleLbl name="bgAcc1">
    <dgm:fillClrLst hueDir="cw" meth="repeat">
      <a:schemeClr val="lt1">
        <a:alpha val="90000"/>
      </a:schemeClr>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solidFgAcc1">
    <dgm:fillClrLst hueDir="cw" meth="repeat">
      <a:schemeClr val="lt1"/>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solidAlignAcc1">
    <dgm:fillClrLst hueDir="cw" meth="repeat">
      <a:schemeClr val="lt1"/>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solidBgAcc1">
    <dgm:fillClrLst hueDir="cw" meth="repeat">
      <a:schemeClr val="lt1"/>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fgAccFollowNode1">
    <dgm:fillClrLst hueDir="cw" meth="span">
      <a:schemeClr val="accent5">
        <a:tint val="40000"/>
        <a:alpha val="90000"/>
      </a:schemeClr>
      <a:schemeClr val="accent6">
        <a:tint val="40000"/>
        <a:alpha val="90000"/>
      </a:schemeClr>
    </dgm:fillClrLst>
    <dgm:linClrLst hueDir="cw" meth="span">
      <a:schemeClr val="accent5">
        <a:tint val="40000"/>
        <a:alpha val="90000"/>
      </a:schemeClr>
      <a:schemeClr val="accent5">
        <a:tint val="40000"/>
        <a:alpha val="90000"/>
      </a:schemeClr>
    </dgm:linClrLst>
    <dgm:effectClrLst hueDir="cw" meth="span"/>
    <dgm:txLinClrLst hueDir="cw" meth="span"/>
    <dgm:txFillClrLst hueDir="cw" meth="repeat">
      <a:schemeClr val="dk1"/>
    </dgm:txFillClrLst>
    <dgm:txEffectClrLst hueDir="cw" meth="span"/>
  </dgm:styleLbl>
  <dgm:styleLbl name="alignAccFollowNode1">
    <dgm:fillClrLst hueDir="cw" meth="span">
      <a:schemeClr val="accent5">
        <a:tint val="40000"/>
        <a:alpha val="90000"/>
      </a:schemeClr>
      <a:schemeClr val="accent6">
        <a:tint val="40000"/>
        <a:alpha val="90000"/>
      </a:schemeClr>
    </dgm:fillClrLst>
    <dgm:linClrLst hueDir="cw" meth="span">
      <a:schemeClr val="accent5">
        <a:tint val="40000"/>
        <a:alpha val="90000"/>
      </a:schemeClr>
      <a:schemeClr val="accent6">
        <a:tint val="40000"/>
        <a:alpha val="90000"/>
      </a:schemeClr>
    </dgm:linClrLst>
    <dgm:effectClrLst hueDir="cw" meth="span"/>
    <dgm:txLinClrLst hueDir="cw" meth="span"/>
    <dgm:txFillClrLst hueDir="cw" meth="repeat">
      <a:schemeClr val="dk1"/>
    </dgm:txFillClrLst>
    <dgm:txEffectClrLst hueDir="cw" meth="span"/>
  </dgm:styleLbl>
  <dgm:styleLbl name="bgAccFollowNode1">
    <dgm:fillClrLst hueDir="cw" meth="span">
      <a:schemeClr val="accent5">
        <a:tint val="40000"/>
        <a:alpha val="90000"/>
      </a:schemeClr>
      <a:schemeClr val="accent6">
        <a:tint val="40000"/>
        <a:alpha val="90000"/>
      </a:schemeClr>
    </dgm:fillClrLst>
    <dgm:linClrLst hueDir="cw" meth="span">
      <a:schemeClr val="accent5">
        <a:tint val="40000"/>
        <a:alpha val="90000"/>
      </a:schemeClr>
      <a:schemeClr val="accent6">
        <a:tint val="40000"/>
        <a:alpha val="90000"/>
      </a:schemeClr>
    </dgm:linClrLst>
    <dgm:effectClrLst hueDir="cw" meth="span"/>
    <dgm:txLinClrLst hueDir="cw" meth="span"/>
    <dgm:txFillClrLst hueDir="cw" meth="repeat">
      <a:schemeClr val="dk1"/>
    </dgm:txFillClrLst>
    <dgm:txEffectClrLst hueDir="cw" meth="span"/>
  </dgm:styleLbl>
  <dgm:styleLbl name="fgAcc0">
    <dgm:fillClrLst hueDir="cw" meth="repeat">
      <a:schemeClr val="lt1">
        <a:alpha val="90000"/>
      </a:schemeClr>
    </dgm:fillClrLst>
    <dgm:linClrLst hueDir="cw" meth="span">
      <a:schemeClr val="accent4"/>
    </dgm:linClrLst>
    <dgm:effectClrLst hueDir="cw" meth="span"/>
    <dgm:txLinClrLst hueDir="cw" meth="span"/>
    <dgm:txFillClrLst hueDir="cw" meth="repeat">
      <a:schemeClr val="dk1"/>
    </dgm:txFillClrLst>
    <dgm:txEffectClrLst hueDir="cw" meth="span"/>
  </dgm:styleLbl>
  <dgm:styleLbl name="fgAcc2">
    <dgm:fillClrLst hueDir="cw" meth="repeat">
      <a:schemeClr val="lt1">
        <a:alpha val="90000"/>
      </a:schemeClr>
    </dgm:fillClrLst>
    <dgm:linClrLst hueDir="cw" meth="span">
      <a:schemeClr val="accent6"/>
    </dgm:linClrLst>
    <dgm:effectClrLst hueDir="cw" meth="span"/>
    <dgm:txLinClrLst hueDir="cw" meth="span"/>
    <dgm:txFillClrLst hueDir="cw" meth="repeat">
      <a:schemeClr val="dk1"/>
    </dgm:txFillClrLst>
    <dgm:txEffectClrLst hueDir="cw" meth="span"/>
  </dgm:styleLbl>
  <dgm:styleLbl name="fgAcc3">
    <dgm:fillClrLst hueDir="cw" meth="repeat">
      <a:schemeClr val="lt1">
        <a:alpha val="90000"/>
      </a:schemeClr>
    </dgm:fillClrLst>
    <dgm:linClrLst hueDir="cw" meth="span">
      <a:schemeClr val="accent1"/>
    </dgm:linClrLst>
    <dgm:effectClrLst hueDir="cw" meth="span"/>
    <dgm:txLinClrLst hueDir="cw" meth="span"/>
    <dgm:txFillClrLst hueDir="cw" meth="repeat">
      <a:schemeClr val="dk1"/>
    </dgm:txFillClrLst>
    <dgm:txEffectClrLst hueDir="cw" meth="span"/>
  </dgm:styleLbl>
  <dgm:styleLbl name="fgAcc4">
    <dgm:fillClrLst hueDir="cw" meth="repeat">
      <a:schemeClr val="lt1">
        <a:alpha val="90000"/>
      </a:schemeClr>
    </dgm:fillClrLst>
    <dgm:linClrLst hueDir="cw" meth="span">
      <a:schemeClr val="accent2"/>
    </dgm:linClrLst>
    <dgm:effectClrLst hueDir="cw" meth="span"/>
    <dgm:txLinClrLst hueDir="cw" meth="span"/>
    <dgm:txFillClrLst hueDir="cw" meth="repeat">
      <a:schemeClr val="dk1"/>
    </dgm:txFillClrLst>
    <dgm:txEffectClrLst hueDir="cw" meth="span"/>
  </dgm:styleLbl>
  <dgm:styleLbl name="bgShp">
    <dgm:fillClrLst hueDir="cw" meth="repeat">
      <a:schemeClr val="accent5">
        <a:tint val="40000"/>
      </a:schemeClr>
    </dgm:fillClrLst>
    <dgm:linClrLst hueDir="cw" meth="repeat">
      <a:schemeClr val="dk1"/>
    </dgm:linClrLst>
    <dgm:effectClrLst hueDir="cw" meth="span"/>
    <dgm:txLinClrLst hueDir="cw" meth="span"/>
    <dgm:txFillClrLst hueDir="cw" meth="repeat">
      <a:schemeClr val="dk1"/>
    </dgm:txFillClrLst>
    <dgm:txEffectClrLst hueDir="cw" meth="span"/>
  </dgm:styleLbl>
  <dgm:styleLbl name="dkBgShp">
    <dgm:fillClrLst hueDir="cw" meth="repeat">
      <a:schemeClr val="accent5">
        <a:shade val="90000"/>
      </a:schemeClr>
    </dgm:fillClrLst>
    <dgm:linClrLst hueDir="cw" meth="repeat">
      <a:schemeClr val="dk1"/>
    </dgm:linClrLst>
    <dgm:effectClrLst hueDir="cw" meth="span"/>
    <dgm:txLinClrLst hueDir="cw" meth="span"/>
    <dgm:txFillClrLst hueDir="cw" meth="repeat">
      <a:schemeClr val="lt1"/>
    </dgm:txFillClrLst>
    <dgm:txEffectClrLst hueDir="cw" meth="span"/>
  </dgm:styleLbl>
  <dgm:styleLbl name="trBgShp">
    <dgm:fillClrLst hueDir="cw" meth="repeat">
      <a:schemeClr val="accent5">
        <a:tint val="50000"/>
        <a:alpha val="40000"/>
      </a:schemeClr>
    </dgm:fillClrLst>
    <dgm:linClrLst hueDir="cw" meth="repeat">
      <a:schemeClr val="accent5"/>
    </dgm:linClrLst>
    <dgm:effectClrLst hueDir="cw" meth="span"/>
    <dgm:txLinClrLst hueDir="cw" meth="span"/>
    <dgm:txFillClrLst hueDir="cw" meth="repeat">
      <a:schemeClr val="lt1"/>
    </dgm:txFillClrLst>
    <dgm:txEffectClrLst hueDir="cw" meth="span"/>
  </dgm:styleLbl>
  <dgm:styleLbl name="fgShp">
    <dgm:fillClrLst hueDir="cw" meth="repeat">
      <a:schemeClr val="accent5">
        <a:tint val="40000"/>
      </a:schemeClr>
    </dgm:fillClrLst>
    <dgm:linClrLst hueDir="cw" meth="repeat">
      <a:schemeClr val="lt1"/>
    </dgm:linClrLst>
    <dgm:effectClrLst hueDir="cw" meth="span"/>
    <dgm:txLinClrLst hueDir="cw" meth="span"/>
    <dgm:txFillClrLst hueDir="cw" meth="repeat">
      <a:schemeClr val="dk1"/>
    </dgm:txFillClrLst>
    <dgm:txEffectClrLst hueDir="cw" meth="span"/>
  </dgm:styleLbl>
  <dgm:styleLbl name="revTx">
    <dgm:fillClrLst hueDir="cw" meth="repeat">
      <a:schemeClr val="lt1">
        <a:alpha val="0"/>
      </a:schemeClr>
    </dgm:fillClrLst>
    <dgm:linClrLst hueDir="cw" meth="repeat">
      <a:schemeClr val="dk1">
        <a:alpha val="0"/>
      </a:schemeClr>
    </dgm:linClrLst>
    <dgm:effectClrLst hueDir="cw" meth="span"/>
    <dgm:txLinClrLst hueDir="cw" meth="span"/>
    <dgm:txFillClrLst hueDir="cw" meth="repeat">
      <a:schemeClr val="tx1"/>
    </dgm:txFillClrLst>
    <dgm:txEffectClrLst hueDir="cw" meth="span"/>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hueDir="cw" meth="repeat">
      <a:schemeClr val="accent4"/>
    </dgm:fillClrLst>
    <dgm:linClrLst hueDir="cw" meth="repeat">
      <a:schemeClr val="lt1"/>
    </dgm:linClrLst>
    <dgm:effectClrLst hueDir="cw" meth="span"/>
    <dgm:txLinClrLst hueDir="cw" meth="span"/>
    <dgm:txFillClrLst hueDir="cw" meth="span"/>
    <dgm:txEffectClrLst hueDir="cw" meth="span"/>
  </dgm:styleLbl>
  <dgm:styleLbl name="node1">
    <dgm:fillClrLst hueDir="cw" meth="repeat">
      <a:schemeClr val="bg1"/>
    </dgm:fillClrLst>
    <dgm:linClrLst hueDir="cw" meth="repeat">
      <a:schemeClr val="lt1">
        <a:alpha val="0"/>
      </a:schemeClr>
    </dgm:linClrLst>
    <dgm:effectClrLst hueDir="cw" meth="span"/>
    <dgm:txLinClrLst hueDir="cw" meth="span"/>
    <dgm:txFillClrLst hueDir="cw" meth="repeat">
      <a:schemeClr val="dk1"/>
    </dgm:txFillClrLst>
    <dgm:txEffectClrLst hueDir="cw" meth="span"/>
  </dgm:styleLbl>
  <dgm:styleLbl name="alignNode1">
    <dgm:fillClrLst hueDir="cw" meth="span">
      <a:schemeClr val="accent5"/>
      <a:schemeClr val="accent6"/>
    </dgm:fillClrLst>
    <dgm:linClrLst hueDir="cw" meth="span">
      <a:schemeClr val="accent5"/>
      <a:schemeClr val="accent6"/>
    </dgm:linClrLst>
    <dgm:effectClrLst hueDir="cw" meth="span"/>
    <dgm:txLinClrLst hueDir="cw" meth="span"/>
    <dgm:txFillClrLst hueDir="cw" meth="span"/>
    <dgm:txEffectClrLst hueDir="cw" meth="span"/>
  </dgm:styleLbl>
  <dgm:styleLbl name="lnNode1">
    <dgm:fillClrLst hueDir="cw" meth="span">
      <a:schemeClr val="accent5"/>
      <a:schemeClr val="accent6"/>
    </dgm:fillClrLst>
    <dgm:linClrLst hueDir="cw" meth="repeat">
      <a:schemeClr val="lt1"/>
    </dgm:linClrLst>
    <dgm:effectClrLst hueDir="cw" meth="span"/>
    <dgm:txLinClrLst hueDir="cw" meth="span"/>
    <dgm:txFillClrLst hueDir="cw" meth="span"/>
    <dgm:txEffectClrLst hueDir="cw" meth="span"/>
  </dgm:styleLbl>
  <dgm:styleLbl name="vennNode1">
    <dgm:fillClrLst hueDir="cw" meth="span">
      <a:schemeClr val="accent5">
        <a:alpha val="50000"/>
      </a:schemeClr>
      <a:schemeClr val="accent6">
        <a:alpha val="50000"/>
      </a:schemeClr>
    </dgm:fillClrLst>
    <dgm:linClrLst hueDir="cw" meth="repeat">
      <a:schemeClr val="lt1"/>
    </dgm:linClrLst>
    <dgm:effectClrLst hueDir="cw" meth="span"/>
    <dgm:txLinClrLst hueDir="cw" meth="span"/>
    <dgm:txFillClrLst hueDir="cw" meth="span"/>
    <dgm:txEffectClrLst hueDir="cw" meth="span"/>
  </dgm:styleLbl>
  <dgm:styleLbl name="node2">
    <dgm:fillClrLst hueDir="cw" meth="span">
      <a:schemeClr val="accent6"/>
    </dgm:fillClrLst>
    <dgm:linClrLst hueDir="cw" meth="repeat">
      <a:schemeClr val="lt1"/>
    </dgm:linClrLst>
    <dgm:effectClrLst hueDir="cw" meth="span"/>
    <dgm:txLinClrLst hueDir="cw" meth="span"/>
    <dgm:txFillClrLst hueDir="cw" meth="span"/>
    <dgm:txEffectClrLst hueDir="cw" meth="span"/>
  </dgm:styleLbl>
  <dgm:styleLbl name="node3">
    <dgm:fillClrLst hueDir="cw" meth="span">
      <a:schemeClr val="accent1"/>
    </dgm:fillClrLst>
    <dgm:linClrLst hueDir="cw" meth="repeat">
      <a:schemeClr val="lt1"/>
    </dgm:linClrLst>
    <dgm:effectClrLst hueDir="cw" meth="span"/>
    <dgm:txLinClrLst hueDir="cw" meth="span"/>
    <dgm:txFillClrLst hueDir="cw" meth="span"/>
    <dgm:txEffectClrLst hueDir="cw" meth="span"/>
  </dgm:styleLbl>
  <dgm:styleLbl name="node4">
    <dgm:fillClrLst hueDir="cw" meth="span">
      <a:schemeClr val="accent2"/>
    </dgm:fillClrLst>
    <dgm:linClrLst hueDir="cw" meth="repeat">
      <a:schemeClr val="lt1"/>
    </dgm:linClrLst>
    <dgm:effectClrLst hueDir="cw" meth="span"/>
    <dgm:txLinClrLst hueDir="cw" meth="span"/>
    <dgm:txFillClrLst hueDir="cw" meth="span"/>
    <dgm:txEffectClrLst hueDir="cw" meth="span"/>
  </dgm:styleLbl>
  <dgm:styleLbl name="fgImgPlace1">
    <dgm:fillClrLst hueDir="cw" meth="span">
      <a:schemeClr val="accent5">
        <a:tint val="50000"/>
      </a:schemeClr>
      <a:schemeClr val="accent6">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alignImgPlace1">
    <dgm:fillClrLst hueDir="cw" meth="span">
      <a:schemeClr val="accent5">
        <a:tint val="50000"/>
      </a:schemeClr>
      <a:schemeClr val="accent6">
        <a:tint val="2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bgImgPlace1">
    <dgm:fillClrLst hueDir="cw" meth="span">
      <a:schemeClr val="accent5">
        <a:tint val="50000"/>
      </a:schemeClr>
      <a:schemeClr val="accent6">
        <a:tint val="2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sibTrans2D1">
    <dgm:fillClrLst hueDir="cw" meth="span">
      <a:schemeClr val="accent5"/>
      <a:schemeClr val="accent6"/>
    </dgm:fillClrLst>
    <dgm:linClrLst hueDir="cw" meth="repeat">
      <a:schemeClr val="lt1"/>
    </dgm:linClrLst>
    <dgm:effectClrLst hueDir="cw" meth="span"/>
    <dgm:txLinClrLst hueDir="cw" meth="span"/>
    <dgm:txFillClrLst hueDir="cw" meth="span"/>
    <dgm:txEffectClrLst hueDir="cw" meth="span"/>
  </dgm:styleLbl>
  <dgm:styleLbl name="fgSibTrans2D1">
    <dgm:fillClrLst hueDir="cw" meth="span">
      <a:schemeClr val="accent5"/>
      <a:schemeClr val="accent6"/>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bgSibTrans2D1">
    <dgm:fillClrLst hueDir="cw" meth="span">
      <a:schemeClr val="accent5"/>
      <a:schemeClr val="accent6"/>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sibTrans1D1">
    <dgm:fillClrLst hueDir="cw" meth="span"/>
    <dgm:linClrLst hueDir="cw" meth="span">
      <a:schemeClr val="accent5"/>
      <a:schemeClr val="accent6"/>
    </dgm:linClrLst>
    <dgm:effectClrLst hueDir="cw" meth="span"/>
    <dgm:txLinClrLst hueDir="cw" meth="span"/>
    <dgm:txFillClrLst hueDir="cw" meth="repeat">
      <a:schemeClr val="tx1"/>
    </dgm:txFillClrLst>
    <dgm:txEffectClrLst hueDir="cw" meth="span"/>
  </dgm:styleLbl>
  <dgm:styleLbl name="callout">
    <dgm:fillClrLst hueDir="cw" meth="repeat">
      <a:schemeClr val="accent5"/>
    </dgm:fillClrLst>
    <dgm:linClrLst hueDir="cw" meth="repeat">
      <a:schemeClr val="accent5">
        <a:tint val="50000"/>
      </a:schemeClr>
    </dgm:linClrLst>
    <dgm:effectClrLst hueDir="cw" meth="span"/>
    <dgm:txLinClrLst hueDir="cw" meth="span"/>
    <dgm:txFillClrLst hueDir="cw" meth="repeat">
      <a:schemeClr val="tx1"/>
    </dgm:txFillClrLst>
    <dgm:txEffectClrLst hueDir="cw" meth="span"/>
  </dgm:styleLbl>
  <dgm:styleLbl name="asst0">
    <dgm:fillClrLst hueDir="cw" meth="repeat">
      <a:schemeClr val="accent5"/>
    </dgm:fillClrLst>
    <dgm:linClrLst hueDir="cw" meth="repeat">
      <a:schemeClr val="lt1">
        <a:shade val="80000"/>
      </a:schemeClr>
    </dgm:linClrLst>
    <dgm:effectClrLst hueDir="cw" meth="span"/>
    <dgm:txLinClrLst hueDir="cw" meth="span"/>
    <dgm:txFillClrLst hueDir="cw" meth="span"/>
    <dgm:txEffectClrLst hueDir="cw" meth="span"/>
  </dgm:styleLbl>
  <dgm:styleLbl name="asst1">
    <dgm:fillClrLst hueDir="cw" meth="repeat">
      <a:schemeClr val="accent6"/>
    </dgm:fillClrLst>
    <dgm:linClrLst hueDir="cw" meth="repeat">
      <a:schemeClr val="lt1">
        <a:shade val="80000"/>
      </a:schemeClr>
    </dgm:linClrLst>
    <dgm:effectClrLst hueDir="cw" meth="span"/>
    <dgm:txLinClrLst hueDir="cw" meth="span"/>
    <dgm:txFillClrLst hueDir="cw" meth="span"/>
    <dgm:txEffectClrLst hueDir="cw" meth="span"/>
  </dgm:styleLbl>
  <dgm:styleLbl name="asst2">
    <dgm:fillClrLst hueDir="cw" meth="span">
      <a:schemeClr val="accent1"/>
    </dgm:fillClrLst>
    <dgm:linClrLst hueDir="cw" meth="repeat">
      <a:schemeClr val="lt1"/>
    </dgm:linClrLst>
    <dgm:effectClrLst hueDir="cw" meth="span"/>
    <dgm:txLinClrLst hueDir="cw" meth="span"/>
    <dgm:txFillClrLst hueDir="cw" meth="span"/>
    <dgm:txEffectClrLst hueDir="cw" meth="span"/>
  </dgm:styleLbl>
  <dgm:styleLbl name="asst3">
    <dgm:fillClrLst hueDir="cw" meth="span">
      <a:schemeClr val="accent2"/>
    </dgm:fillClrLst>
    <dgm:linClrLst hueDir="cw" meth="repeat">
      <a:schemeClr val="lt1"/>
    </dgm:linClrLst>
    <dgm:effectClrLst hueDir="cw" meth="span"/>
    <dgm:txLinClrLst hueDir="cw" meth="span"/>
    <dgm:txFillClrLst hueDir="cw" meth="span"/>
    <dgm:txEffectClrLst hueDir="cw" meth="span"/>
  </dgm:styleLbl>
  <dgm:styleLbl name="asst4">
    <dgm:fillClrLst hueDir="cw" meth="span">
      <a:schemeClr val="accent3"/>
    </dgm:fillClrLst>
    <dgm:linClrLst hueDir="cw" meth="repeat">
      <a:schemeClr val="lt1"/>
    </dgm:linClrLst>
    <dgm:effectClrLst hueDir="cw" meth="span"/>
    <dgm:txLinClrLst hueDir="cw" meth="span"/>
    <dgm:txFillClrLst hueDir="cw" meth="span"/>
    <dgm:txEffectClrLst hueDir="cw" meth="span"/>
  </dgm:styleLbl>
  <dgm:styleLbl name="parChTrans2D1">
    <dgm:fillClrLst hueDir="cw" meth="repeat">
      <a:schemeClr val="accent5"/>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parChTrans2D2">
    <dgm:fillClrLst hueDir="cw" meth="repeat">
      <a:schemeClr val="accent6"/>
    </dgm:fillClrLst>
    <dgm:linClrLst hueDir="cw" meth="repeat">
      <a:schemeClr val="lt1"/>
    </dgm:linClrLst>
    <dgm:effectClrLst hueDir="cw" meth="span"/>
    <dgm:txLinClrLst hueDir="cw" meth="span"/>
    <dgm:txFillClrLst hueDir="cw" meth="span"/>
    <dgm:txEffectClrLst hueDir="cw" meth="span"/>
  </dgm:styleLbl>
  <dgm:styleLbl name="parChTrans2D3">
    <dgm:fillClrLst hueDir="cw" meth="repeat">
      <a:schemeClr val="accent6"/>
    </dgm:fillClrLst>
    <dgm:linClrLst hueDir="cw" meth="repeat">
      <a:schemeClr val="lt1"/>
    </dgm:linClrLst>
    <dgm:effectClrLst hueDir="cw" meth="span"/>
    <dgm:txLinClrLst hueDir="cw" meth="span"/>
    <dgm:txFillClrLst hueDir="cw" meth="span"/>
    <dgm:txEffectClrLst hueDir="cw" meth="span"/>
  </dgm:styleLbl>
  <dgm:styleLbl name="parChTrans2D4">
    <dgm:fillClrLst hueDir="cw" meth="repeat">
      <a:schemeClr val="accent1"/>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parChTrans1D1">
    <dgm:fillClrLst hueDir="cw" meth="repeat">
      <a:schemeClr val="accent5"/>
    </dgm:fillClrLst>
    <dgm:linClrLst hueDir="cw" meth="repeat">
      <a:schemeClr val="accent5"/>
    </dgm:linClrLst>
    <dgm:effectClrLst hueDir="cw" meth="span"/>
    <dgm:txLinClrLst hueDir="cw" meth="span"/>
    <dgm:txFillClrLst hueDir="cw" meth="repeat">
      <a:schemeClr val="tx1"/>
    </dgm:txFillClrLst>
    <dgm:txEffectClrLst hueDir="cw" meth="span"/>
  </dgm:styleLbl>
  <dgm:styleLbl name="parChTrans1D2">
    <dgm:fillClrLst hueDir="cw" meth="repeat">
      <a:schemeClr val="accent6">
        <a:tint val="90000"/>
      </a:schemeClr>
    </dgm:fillClrLst>
    <dgm:linClrLst hueDir="cw" meth="repeat">
      <a:schemeClr val="accent6"/>
    </dgm:linClrLst>
    <dgm:effectClrLst hueDir="cw" meth="span"/>
    <dgm:txLinClrLst hueDir="cw" meth="span"/>
    <dgm:txFillClrLst hueDir="cw" meth="repeat">
      <a:schemeClr val="tx1"/>
    </dgm:txFillClrLst>
    <dgm:txEffectClrLst hueDir="cw" meth="span"/>
  </dgm:styleLbl>
  <dgm:styleLbl name="parChTrans1D3">
    <dgm:fillClrLst hueDir="cw" meth="repeat">
      <a:schemeClr val="accent6">
        <a:tint val="70000"/>
      </a:schemeClr>
    </dgm:fillClrLst>
    <dgm:linClrLst hueDir="cw" meth="repeat">
      <a:schemeClr val="accent1"/>
    </dgm:linClrLst>
    <dgm:effectClrLst hueDir="cw" meth="span"/>
    <dgm:txLinClrLst hueDir="cw" meth="span"/>
    <dgm:txFillClrLst hueDir="cw" meth="repeat">
      <a:schemeClr val="tx1"/>
    </dgm:txFillClrLst>
    <dgm:txEffectClrLst hueDir="cw" meth="span"/>
  </dgm:styleLbl>
  <dgm:styleLbl name="parChTrans1D4">
    <dgm:fillClrLst hueDir="cw" meth="repeat">
      <a:schemeClr val="accent6">
        <a:tint val="50000"/>
      </a:schemeClr>
    </dgm:fillClrLst>
    <dgm:linClrLst hueDir="cw" meth="repeat">
      <a:schemeClr val="accent2"/>
    </dgm:linClrLst>
    <dgm:effectClrLst hueDir="cw" meth="span"/>
    <dgm:txLinClrLst hueDir="cw" meth="span"/>
    <dgm:txFillClrLst hueDir="cw" meth="repeat">
      <a:schemeClr val="tx1"/>
    </dgm:txFillClrLst>
    <dgm:txEffectClrLst hueDir="cw" meth="span"/>
  </dgm:styleLbl>
  <dgm:styleLbl name="fgAcc1">
    <dgm:fillClrLst hueDir="cw" meth="repeat">
      <a:schemeClr val="lt1">
        <a:alpha val="90000"/>
      </a:schemeClr>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conFgAcc1">
    <dgm:fillClrLst hueDir="cw" meth="repeat">
      <a:schemeClr val="lt1">
        <a:alpha val="90000"/>
      </a:schemeClr>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alignAcc1">
    <dgm:fillClrLst hueDir="cw" meth="repeat">
      <a:schemeClr val="lt1">
        <a:alpha val="90000"/>
      </a:schemeClr>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trAlignAcc1">
    <dgm:fillClrLst hueDir="cw" meth="repeat">
      <a:schemeClr val="lt1">
        <a:alpha val="40000"/>
      </a:schemeClr>
    </dgm:fillClrLst>
    <dgm:linClrLst hueDir="cw" meth="repeat">
      <a:schemeClr val="accent5"/>
    </dgm:linClrLst>
    <dgm:effectClrLst hueDir="cw" meth="span"/>
    <dgm:txLinClrLst hueDir="cw" meth="span"/>
    <dgm:txFillClrLst hueDir="cw" meth="repeat">
      <a:schemeClr val="dk1"/>
    </dgm:txFillClrLst>
    <dgm:txEffectClrLst hueDir="cw" meth="span"/>
  </dgm:styleLbl>
  <dgm:styleLbl name="bgAcc1">
    <dgm:fillClrLst hueDir="cw" meth="repeat">
      <a:schemeClr val="lt1">
        <a:alpha val="90000"/>
      </a:schemeClr>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solidFgAcc1">
    <dgm:fillClrLst hueDir="cw" meth="repeat">
      <a:schemeClr val="lt1"/>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solidAlignAcc1">
    <dgm:fillClrLst hueDir="cw" meth="repeat">
      <a:schemeClr val="lt1"/>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solidBgAcc1">
    <dgm:fillClrLst hueDir="cw" meth="repeat">
      <a:schemeClr val="lt1"/>
    </dgm:fillClrLst>
    <dgm:linClrLst hueDir="cw" meth="span">
      <a:schemeClr val="accent5"/>
      <a:schemeClr val="accent6"/>
    </dgm:linClrLst>
    <dgm:effectClrLst hueDir="cw" meth="span"/>
    <dgm:txLinClrLst hueDir="cw" meth="span"/>
    <dgm:txFillClrLst hueDir="cw" meth="repeat">
      <a:schemeClr val="dk1"/>
    </dgm:txFillClrLst>
    <dgm:txEffectClrLst hueDir="cw" meth="span"/>
  </dgm:styleLbl>
  <dgm:styleLbl name="fgAccFollowNode1">
    <dgm:fillClrLst hueDir="cw" meth="span">
      <a:schemeClr val="accent5">
        <a:tint val="40000"/>
        <a:alpha val="90000"/>
      </a:schemeClr>
      <a:schemeClr val="accent6">
        <a:tint val="40000"/>
        <a:alpha val="90000"/>
      </a:schemeClr>
    </dgm:fillClrLst>
    <dgm:linClrLst hueDir="cw" meth="span">
      <a:schemeClr val="accent5">
        <a:tint val="40000"/>
        <a:alpha val="90000"/>
      </a:schemeClr>
      <a:schemeClr val="accent5">
        <a:tint val="40000"/>
        <a:alpha val="90000"/>
      </a:schemeClr>
    </dgm:linClrLst>
    <dgm:effectClrLst hueDir="cw" meth="span"/>
    <dgm:txLinClrLst hueDir="cw" meth="span"/>
    <dgm:txFillClrLst hueDir="cw" meth="repeat">
      <a:schemeClr val="dk1"/>
    </dgm:txFillClrLst>
    <dgm:txEffectClrLst hueDir="cw" meth="span"/>
  </dgm:styleLbl>
  <dgm:styleLbl name="alignAccFollowNode1">
    <dgm:fillClrLst hueDir="cw" meth="span">
      <a:schemeClr val="accent5">
        <a:tint val="40000"/>
        <a:alpha val="90000"/>
      </a:schemeClr>
      <a:schemeClr val="accent6">
        <a:tint val="40000"/>
        <a:alpha val="90000"/>
      </a:schemeClr>
    </dgm:fillClrLst>
    <dgm:linClrLst hueDir="cw" meth="span">
      <a:schemeClr val="accent5">
        <a:tint val="40000"/>
        <a:alpha val="90000"/>
      </a:schemeClr>
      <a:schemeClr val="accent6">
        <a:tint val="40000"/>
        <a:alpha val="90000"/>
      </a:schemeClr>
    </dgm:linClrLst>
    <dgm:effectClrLst hueDir="cw" meth="span"/>
    <dgm:txLinClrLst hueDir="cw" meth="span"/>
    <dgm:txFillClrLst hueDir="cw" meth="repeat">
      <a:schemeClr val="dk1"/>
    </dgm:txFillClrLst>
    <dgm:txEffectClrLst hueDir="cw" meth="span"/>
  </dgm:styleLbl>
  <dgm:styleLbl name="bgAccFollowNode1">
    <dgm:fillClrLst hueDir="cw" meth="span">
      <a:schemeClr val="accent5">
        <a:tint val="40000"/>
        <a:alpha val="90000"/>
      </a:schemeClr>
      <a:schemeClr val="accent6">
        <a:tint val="40000"/>
        <a:alpha val="90000"/>
      </a:schemeClr>
    </dgm:fillClrLst>
    <dgm:linClrLst hueDir="cw" meth="span">
      <a:schemeClr val="accent5">
        <a:tint val="40000"/>
        <a:alpha val="90000"/>
      </a:schemeClr>
      <a:schemeClr val="accent6">
        <a:tint val="40000"/>
        <a:alpha val="90000"/>
      </a:schemeClr>
    </dgm:linClrLst>
    <dgm:effectClrLst hueDir="cw" meth="span"/>
    <dgm:txLinClrLst hueDir="cw" meth="span"/>
    <dgm:txFillClrLst hueDir="cw" meth="repeat">
      <a:schemeClr val="dk1"/>
    </dgm:txFillClrLst>
    <dgm:txEffectClrLst hueDir="cw" meth="span"/>
  </dgm:styleLbl>
  <dgm:styleLbl name="fgAcc0">
    <dgm:fillClrLst hueDir="cw" meth="repeat">
      <a:schemeClr val="lt1">
        <a:alpha val="90000"/>
      </a:schemeClr>
    </dgm:fillClrLst>
    <dgm:linClrLst hueDir="cw" meth="span">
      <a:schemeClr val="accent4"/>
    </dgm:linClrLst>
    <dgm:effectClrLst hueDir="cw" meth="span"/>
    <dgm:txLinClrLst hueDir="cw" meth="span"/>
    <dgm:txFillClrLst hueDir="cw" meth="repeat">
      <a:schemeClr val="dk1"/>
    </dgm:txFillClrLst>
    <dgm:txEffectClrLst hueDir="cw" meth="span"/>
  </dgm:styleLbl>
  <dgm:styleLbl name="fgAcc2">
    <dgm:fillClrLst hueDir="cw" meth="repeat">
      <a:schemeClr val="lt1">
        <a:alpha val="90000"/>
      </a:schemeClr>
    </dgm:fillClrLst>
    <dgm:linClrLst hueDir="cw" meth="span">
      <a:schemeClr val="accent6"/>
    </dgm:linClrLst>
    <dgm:effectClrLst hueDir="cw" meth="span"/>
    <dgm:txLinClrLst hueDir="cw" meth="span"/>
    <dgm:txFillClrLst hueDir="cw" meth="repeat">
      <a:schemeClr val="dk1"/>
    </dgm:txFillClrLst>
    <dgm:txEffectClrLst hueDir="cw" meth="span"/>
  </dgm:styleLbl>
  <dgm:styleLbl name="fgAcc3">
    <dgm:fillClrLst hueDir="cw" meth="repeat">
      <a:schemeClr val="lt1">
        <a:alpha val="90000"/>
      </a:schemeClr>
    </dgm:fillClrLst>
    <dgm:linClrLst hueDir="cw" meth="span">
      <a:schemeClr val="accent1"/>
    </dgm:linClrLst>
    <dgm:effectClrLst hueDir="cw" meth="span"/>
    <dgm:txLinClrLst hueDir="cw" meth="span"/>
    <dgm:txFillClrLst hueDir="cw" meth="repeat">
      <a:schemeClr val="dk1"/>
    </dgm:txFillClrLst>
    <dgm:txEffectClrLst hueDir="cw" meth="span"/>
  </dgm:styleLbl>
  <dgm:styleLbl name="fgAcc4">
    <dgm:fillClrLst hueDir="cw" meth="repeat">
      <a:schemeClr val="lt1">
        <a:alpha val="90000"/>
      </a:schemeClr>
    </dgm:fillClrLst>
    <dgm:linClrLst hueDir="cw" meth="span">
      <a:schemeClr val="accent2"/>
    </dgm:linClrLst>
    <dgm:effectClrLst hueDir="cw" meth="span"/>
    <dgm:txLinClrLst hueDir="cw" meth="span"/>
    <dgm:txFillClrLst hueDir="cw" meth="repeat">
      <a:schemeClr val="dk1"/>
    </dgm:txFillClrLst>
    <dgm:txEffectClrLst hueDir="cw" meth="span"/>
  </dgm:styleLbl>
  <dgm:styleLbl name="bgShp">
    <dgm:fillClrLst hueDir="cw" meth="span">
      <a:schemeClr val="accent5"/>
      <a:schemeClr val="accent6"/>
    </dgm:fillClrLst>
    <dgm:linClrLst hueDir="cw" meth="repeat">
      <a:schemeClr val="lt1">
        <a:alpha val="0"/>
      </a:schemeClr>
    </dgm:linClrLst>
    <dgm:effectClrLst hueDir="cw" meth="span"/>
    <dgm:txLinClrLst hueDir="cw" meth="span"/>
    <dgm:txFillClrLst hueDir="cw" meth="span"/>
    <dgm:txEffectClrLst hueDir="cw" meth="span"/>
  </dgm:styleLbl>
  <dgm:styleLbl name="dkBgShp">
    <dgm:fillClrLst hueDir="cw" meth="repeat">
      <a:schemeClr val="accent5">
        <a:shade val="90000"/>
      </a:schemeClr>
    </dgm:fillClrLst>
    <dgm:linClrLst hueDir="cw" meth="repeat">
      <a:schemeClr val="dk1"/>
    </dgm:linClrLst>
    <dgm:effectClrLst hueDir="cw" meth="span"/>
    <dgm:txLinClrLst hueDir="cw" meth="span"/>
    <dgm:txFillClrLst hueDir="cw" meth="repeat">
      <a:schemeClr val="lt1"/>
    </dgm:txFillClrLst>
    <dgm:txEffectClrLst hueDir="cw" meth="span"/>
  </dgm:styleLbl>
  <dgm:styleLbl name="trBgShp">
    <dgm:fillClrLst hueDir="cw" meth="repeat">
      <a:schemeClr val="accent5">
        <a:tint val="50000"/>
        <a:alpha val="40000"/>
      </a:schemeClr>
    </dgm:fillClrLst>
    <dgm:linClrLst hueDir="cw" meth="repeat">
      <a:schemeClr val="accent5"/>
    </dgm:linClrLst>
    <dgm:effectClrLst hueDir="cw" meth="span"/>
    <dgm:txLinClrLst hueDir="cw" meth="span"/>
    <dgm:txFillClrLst hueDir="cw" meth="repeat">
      <a:schemeClr val="lt1"/>
    </dgm:txFillClrLst>
    <dgm:txEffectClrLst hueDir="cw" meth="span"/>
  </dgm:styleLbl>
  <dgm:styleLbl name="fgShp">
    <dgm:fillClrLst hueDir="cw" meth="repeat">
      <a:schemeClr val="accent5">
        <a:tint val="40000"/>
      </a:schemeClr>
    </dgm:fillClrLst>
    <dgm:linClrLst hueDir="cw" meth="repeat">
      <a:schemeClr val="lt1"/>
    </dgm:linClrLst>
    <dgm:effectClrLst hueDir="cw" meth="span"/>
    <dgm:txLinClrLst hueDir="cw" meth="span"/>
    <dgm:txFillClrLst hueDir="cw" meth="repeat">
      <a:schemeClr val="dk1"/>
    </dgm:txFillClrLst>
    <dgm:txEffectClrLst hueDir="cw" meth="span"/>
  </dgm:styleLbl>
  <dgm:styleLbl name="revTx">
    <dgm:fillClrLst hueDir="cw" meth="repeat">
      <a:schemeClr val="lt1">
        <a:alpha val="0"/>
      </a:schemeClr>
    </dgm:fillClrLst>
    <dgm:linClrLst hueDir="cw" meth="repeat">
      <a:schemeClr val="dk1">
        <a:alpha val="0"/>
      </a:schemeClr>
    </dgm:linClrLst>
    <dgm:effectClrLst hueDir="cw" meth="span"/>
    <dgm:txLinClrLst hueDir="cw" meth="span"/>
    <dgm:txFillClrLst hueDir="cw" meth="repeat">
      <a:schemeClr val="tx1"/>
    </dgm:txFillClrLst>
    <dgm:txEffectClrLst hueDir="cw" meth="span"/>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lignNode1">
    <dgm:fillClrLst hueDir="cw" meth="repeat">
      <a:schemeClr val="accent1"/>
    </dgm:fillClrLst>
    <dgm:linClrLst hueDir="cw" meth="repeat">
      <a:schemeClr val="accent1"/>
    </dgm:linClrLst>
    <dgm:effectClrLst hueDir="cw" meth="span"/>
    <dgm:txLinClrLst hueDir="cw" meth="span"/>
    <dgm:txFillClrLst hueDir="cw" meth="span"/>
    <dgm:txEffectClrLst hueDir="cw" meth="span"/>
  </dgm:styleLbl>
  <dgm:styleLbl name="node1">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lnNode1">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vennNode1">
    <dgm:fillClrLst hueDir="cw" meth="repeat">
      <a:schemeClr val="accent1">
        <a:alpha val="50000"/>
      </a:schemeClr>
    </dgm:fillClrLst>
    <dgm:linClrLst hueDir="cw" meth="repeat">
      <a:schemeClr val="lt1"/>
    </dgm:linClrLst>
    <dgm:effectClrLst hueDir="cw" meth="span"/>
    <dgm:txLinClrLst hueDir="cw" meth="span"/>
    <dgm:txFillClrLst hueDir="cw" meth="span"/>
    <dgm:txEffectClrLst hueDir="cw" meth="span"/>
  </dgm:styleLbl>
  <dgm:styleLbl name="node2">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node3">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node4">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fgImgPlace1">
    <dgm:fillClrLst hueDir="cw" meth="repeat">
      <a:schemeClr val="accent1">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alignImgPlace1">
    <dgm:fillClrLst hueDir="cw" meth="repeat">
      <a:schemeClr val="accent1">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bgImgPlace1">
    <dgm:fillClrLst hueDir="cw" meth="repeat">
      <a:schemeClr val="accent1">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sibTrans2D1">
    <dgm:fillClrLst hueDir="cw" meth="repeat">
      <a:schemeClr val="accent1">
        <a:tint val="60000"/>
      </a:schemeClr>
    </dgm:fillClrLst>
    <dgm:linClrLst hueDir="cw" meth="repeat">
      <a:schemeClr val="accent1">
        <a:tint val="60000"/>
      </a:schemeClr>
    </dgm:linClrLst>
    <dgm:effectClrLst hueDir="cw" meth="span"/>
    <dgm:txLinClrLst hueDir="cw" meth="span"/>
    <dgm:txFillClrLst hueDir="cw" meth="span"/>
    <dgm:txEffectClrLst hueDir="cw" meth="span"/>
  </dgm:styleLbl>
  <dgm:styleLbl name="fgSibTrans2D1">
    <dgm:fillClrLst hueDir="cw" meth="repeat">
      <a:schemeClr val="accent1">
        <a:tint val="60000"/>
      </a:schemeClr>
    </dgm:fillClrLst>
    <dgm:linClrLst hueDir="cw" meth="repeat">
      <a:schemeClr val="accent1">
        <a:tint val="60000"/>
      </a:schemeClr>
    </dgm:linClrLst>
    <dgm:effectClrLst hueDir="cw" meth="span"/>
    <dgm:txLinClrLst hueDir="cw" meth="span"/>
    <dgm:txFillClrLst hueDir="cw" meth="span"/>
    <dgm:txEffectClrLst hueDir="cw" meth="span"/>
  </dgm:styleLbl>
  <dgm:styleLbl name="bgSibTrans2D1">
    <dgm:fillClrLst hueDir="cw" meth="repeat">
      <a:schemeClr val="accent1">
        <a:tint val="60000"/>
      </a:schemeClr>
    </dgm:fillClrLst>
    <dgm:linClrLst hueDir="cw" meth="repeat">
      <a:schemeClr val="accent1">
        <a:tint val="60000"/>
      </a:schemeClr>
    </dgm:linClrLst>
    <dgm:effectClrLst hueDir="cw" meth="span"/>
    <dgm:txLinClrLst hueDir="cw" meth="span"/>
    <dgm:txFillClrLst hueDir="cw" meth="span"/>
    <dgm:txEffectClrLst hueDir="cw" meth="span"/>
  </dgm:styleLbl>
  <dgm:styleLbl name="sibTrans1D1">
    <dgm:fillClrLst hueDir="cw" meth="repeat">
      <a:schemeClr val="accent1"/>
    </dgm:fillClrLst>
    <dgm:linClrLst hueDir="cw" meth="repeat">
      <a:schemeClr val="accent1"/>
    </dgm:linClrLst>
    <dgm:effectClrLst hueDir="cw" meth="span"/>
    <dgm:txLinClrLst hueDir="cw" meth="span"/>
    <dgm:txFillClrLst hueDir="cw" meth="repeat">
      <a:schemeClr val="tx1"/>
    </dgm:txFillClrLst>
    <dgm:txEffectClrLst hueDir="cw" meth="span"/>
  </dgm:styleLbl>
  <dgm:styleLbl name="callout">
    <dgm:fillClrLst hueDir="cw" meth="repeat">
      <a:schemeClr val="accent1"/>
    </dgm:fillClrLst>
    <dgm:linClrLst hueDir="cw" meth="repeat">
      <a:schemeClr val="accent1">
        <a:tint val="50000"/>
      </a:schemeClr>
    </dgm:linClrLst>
    <dgm:effectClrLst hueDir="cw" meth="span"/>
    <dgm:txLinClrLst hueDir="cw" meth="span"/>
    <dgm:txFillClrLst hueDir="cw" meth="repeat">
      <a:schemeClr val="tx1"/>
    </dgm:txFillClrLst>
    <dgm:txEffectClrLst hueDir="cw" meth="span"/>
  </dgm:styleLbl>
  <dgm:styleLbl name="asst0">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sst1">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sst2">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sst3">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sst4">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parChTrans2D1">
    <dgm:fillClrLst hueDir="cw" meth="repeat">
      <a:schemeClr val="accent1">
        <a:tint val="60000"/>
      </a:schemeClr>
    </dgm:fillClrLst>
    <dgm:linClrLst hueDir="cw" meth="repeat">
      <a:schemeClr val="accent1">
        <a:tint val="60000"/>
      </a:schemeClr>
    </dgm:linClrLst>
    <dgm:effectClrLst hueDir="cw" meth="span"/>
    <dgm:txLinClrLst hueDir="cw" meth="span"/>
    <dgm:txFillClrLst hueDir="cw" meth="repeat">
      <a:schemeClr val="lt1"/>
    </dgm:txFillClrLst>
    <dgm:txEffectClrLst hueDir="cw" meth="span"/>
  </dgm:styleLbl>
  <dgm:styleLbl name="parChTrans2D2">
    <dgm:fillClrLst hueDir="cw" meth="repeat">
      <a:schemeClr val="accent1"/>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parChTrans2D3">
    <dgm:fillClrLst hueDir="cw" meth="repeat">
      <a:schemeClr val="accent1"/>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parChTrans2D4">
    <dgm:fillClrLst hueDir="cw" meth="repeat">
      <a:schemeClr val="accent1"/>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parChTrans1D1">
    <dgm:fillClrLst hueDir="cw" meth="repeat">
      <a:schemeClr val="accent1"/>
    </dgm:fillClrLst>
    <dgm:linClrLst hueDir="cw" meth="repeat">
      <a:schemeClr val="accent1">
        <a:shade val="60000"/>
      </a:schemeClr>
    </dgm:linClrLst>
    <dgm:effectClrLst hueDir="cw" meth="span"/>
    <dgm:txLinClrLst hueDir="cw" meth="span"/>
    <dgm:txFillClrLst hueDir="cw" meth="repeat">
      <a:schemeClr val="tx1"/>
    </dgm:txFillClrLst>
    <dgm:txEffectClrLst hueDir="cw" meth="span"/>
  </dgm:styleLbl>
  <dgm:styleLbl name="parChTrans1D2">
    <dgm:fillClrLst hueDir="cw" meth="repeat">
      <a:schemeClr val="accent1"/>
    </dgm:fillClrLst>
    <dgm:linClrLst hueDir="cw" meth="repeat">
      <a:schemeClr val="accent1">
        <a:shade val="60000"/>
      </a:schemeClr>
    </dgm:linClrLst>
    <dgm:effectClrLst hueDir="cw" meth="span"/>
    <dgm:txLinClrLst hueDir="cw" meth="span"/>
    <dgm:txFillClrLst hueDir="cw" meth="repeat">
      <a:schemeClr val="tx1"/>
    </dgm:txFillClrLst>
    <dgm:txEffectClrLst hueDir="cw" meth="span"/>
  </dgm:styleLbl>
  <dgm:styleLbl name="parChTrans1D3">
    <dgm:fillClrLst hueDir="cw" meth="repeat">
      <a:schemeClr val="accent1"/>
    </dgm:fillClrLst>
    <dgm:linClrLst hueDir="cw" meth="repeat">
      <a:schemeClr val="accent1">
        <a:shade val="80000"/>
      </a:schemeClr>
    </dgm:linClrLst>
    <dgm:effectClrLst hueDir="cw" meth="span"/>
    <dgm:txLinClrLst hueDir="cw" meth="span"/>
    <dgm:txFillClrLst hueDir="cw" meth="repeat">
      <a:schemeClr val="tx1"/>
    </dgm:txFillClrLst>
    <dgm:txEffectClrLst hueDir="cw" meth="span"/>
  </dgm:styleLbl>
  <dgm:styleLbl name="parChTrans1D4">
    <dgm:fillClrLst hueDir="cw" meth="repeat">
      <a:schemeClr val="accent1"/>
    </dgm:fillClrLst>
    <dgm:linClrLst hueDir="cw" meth="repeat">
      <a:schemeClr val="accent1">
        <a:shade val="80000"/>
      </a:schemeClr>
    </dgm:linClrLst>
    <dgm:effectClrLst hueDir="cw" meth="span"/>
    <dgm:txLinClrLst hueDir="cw" meth="span"/>
    <dgm:txFillClrLst hueDir="cw" meth="repeat">
      <a:schemeClr val="tx1"/>
    </dgm:txFillClrLst>
    <dgm:txEffectClrLst hueDir="cw" meth="span"/>
  </dgm:styleLbl>
  <dgm:styleLbl name="fgAcc1">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conFgAcc1">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alignAcc1">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trAlignAcc1">
    <dgm:fillClrLst hueDir="cw" meth="repeat">
      <a:schemeClr val="lt1">
        <a:alpha val="4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bgAcc1">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solidFgAcc1">
    <dgm:fillClrLst hueDir="cw" meth="repeat">
      <a:schemeClr val="lt1"/>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solidAlignAcc1">
    <dgm:fillClrLst hueDir="cw" meth="repeat">
      <a:schemeClr val="lt1"/>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solidBgAcc1">
    <dgm:fillClrLst hueDir="cw" meth="repeat">
      <a:schemeClr val="lt1"/>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fgAccFollowNode1">
    <dgm:fillClrLst hueDir="cw" meth="repeat">
      <a:schemeClr val="accent1">
        <a:alpha val="90000"/>
        <a:tint val="40000"/>
      </a:schemeClr>
    </dgm:fillClrLst>
    <dgm:linClrLst hueDir="cw" meth="repeat">
      <a:schemeClr val="accent1">
        <a:alpha val="90000"/>
        <a:tint val="40000"/>
      </a:schemeClr>
    </dgm:linClrLst>
    <dgm:effectClrLst hueDir="cw" meth="span"/>
    <dgm:txLinClrLst hueDir="cw" meth="span"/>
    <dgm:txFillClrLst hueDir="cw" meth="repeat">
      <a:schemeClr val="dk1"/>
    </dgm:txFillClrLst>
    <dgm:txEffectClrLst hueDir="cw" meth="span"/>
  </dgm:styleLbl>
  <dgm:styleLbl name="alignAccFollowNode1">
    <dgm:fillClrLst hueDir="cw" meth="repeat">
      <a:schemeClr val="accent1">
        <a:alpha val="90000"/>
        <a:tint val="40000"/>
      </a:schemeClr>
    </dgm:fillClrLst>
    <dgm:linClrLst hueDir="cw" meth="repeat">
      <a:schemeClr val="accent1">
        <a:alpha val="90000"/>
        <a:tint val="40000"/>
      </a:schemeClr>
    </dgm:linClrLst>
    <dgm:effectClrLst hueDir="cw" meth="span"/>
    <dgm:txLinClrLst hueDir="cw" meth="span"/>
    <dgm:txFillClrLst hueDir="cw" meth="repeat">
      <a:schemeClr val="dk1"/>
    </dgm:txFillClrLst>
    <dgm:txEffectClrLst hueDir="cw" meth="span"/>
  </dgm:styleLbl>
  <dgm:styleLbl name="bgAccFollowNode1">
    <dgm:fillClrLst hueDir="cw" meth="repeat">
      <a:schemeClr val="accent1">
        <a:alpha val="90000"/>
        <a:tint val="40000"/>
      </a:schemeClr>
    </dgm:fillClrLst>
    <dgm:linClrLst hueDir="cw" meth="repeat">
      <a:schemeClr val="accent1">
        <a:alpha val="90000"/>
        <a:tint val="40000"/>
      </a:schemeClr>
    </dgm:linClrLst>
    <dgm:effectClrLst hueDir="cw" meth="span"/>
    <dgm:txLinClrLst hueDir="cw" meth="span"/>
    <dgm:txFillClrLst hueDir="cw" meth="repeat">
      <a:schemeClr val="dk1"/>
    </dgm:txFillClrLst>
    <dgm:txEffectClrLst hueDir="cw" meth="span"/>
  </dgm:styleLbl>
  <dgm:styleLbl name="fgAcc0">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fgAcc2">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fgAcc3">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fgAcc4">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bgShp">
    <dgm:fillClrLst hueDir="cw" meth="repeat">
      <a:schemeClr val="accent1">
        <a:tint val="4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dkBgShp">
    <dgm:fillClrLst hueDir="cw" meth="repeat">
      <a:schemeClr val="accent1">
        <a:shade val="80000"/>
      </a:schemeClr>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trBgShp">
    <dgm:fillClrLst hueDir="cw" meth="repeat">
      <a:schemeClr val="accent1">
        <a:tint val="50000"/>
        <a:alpha val="40000"/>
      </a:schemeClr>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fgShp">
    <dgm:fillClrLst hueDir="cw" meth="repeat">
      <a:schemeClr val="accent1">
        <a:tint val="60000"/>
      </a:schemeClr>
    </dgm:fillClrLst>
    <dgm:linClrLst hueDir="cw" meth="repeat">
      <a:schemeClr val="lt1"/>
    </dgm:linClrLst>
    <dgm:effectClrLst hueDir="cw" meth="span"/>
    <dgm:txLinClrLst hueDir="cw" meth="span"/>
    <dgm:txFillClrLst hueDir="cw" meth="repeat">
      <a:schemeClr val="dk1"/>
    </dgm:txFillClrLst>
    <dgm:txEffectClrLst hueDir="cw" meth="span"/>
  </dgm:styleLbl>
  <dgm:styleLbl name="revTx">
    <dgm:fillClrLst hueDir="cw" meth="repeat">
      <a:schemeClr val="lt1">
        <a:alpha val="0"/>
      </a:schemeClr>
    </dgm:fillClrLst>
    <dgm:linClrLst hueDir="cw" meth="repeat">
      <a:schemeClr val="dk1">
        <a:alpha val="0"/>
      </a:schemeClr>
    </dgm:linClrLst>
    <dgm:effectClrLst hueDir="cw" meth="span"/>
    <dgm:txLinClrLst hueDir="cw" meth="span"/>
    <dgm:txFillClrLst hueDir="cw" meth="repeat">
      <a:schemeClr val="tx1"/>
    </dgm:txFillClrLst>
    <dgm:txEffectClrLst hueDir="cw" meth="span"/>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lignNode1">
    <dgm:fillClrLst hueDir="cw" meth="repeat">
      <a:schemeClr val="accent1"/>
    </dgm:fillClrLst>
    <dgm:linClrLst hueDir="cw" meth="repeat">
      <a:schemeClr val="accent1"/>
    </dgm:linClrLst>
    <dgm:effectClrLst hueDir="cw" meth="span"/>
    <dgm:txLinClrLst hueDir="cw" meth="span"/>
    <dgm:txFillClrLst hueDir="cw" meth="span"/>
    <dgm:txEffectClrLst hueDir="cw" meth="span"/>
  </dgm:styleLbl>
  <dgm:styleLbl name="node1">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lnNode1">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vennNode1">
    <dgm:fillClrLst hueDir="cw" meth="repeat">
      <a:schemeClr val="accent1">
        <a:alpha val="50000"/>
      </a:schemeClr>
    </dgm:fillClrLst>
    <dgm:linClrLst hueDir="cw" meth="repeat">
      <a:schemeClr val="lt1"/>
    </dgm:linClrLst>
    <dgm:effectClrLst hueDir="cw" meth="span"/>
    <dgm:txLinClrLst hueDir="cw" meth="span"/>
    <dgm:txFillClrLst hueDir="cw" meth="span"/>
    <dgm:txEffectClrLst hueDir="cw" meth="span"/>
  </dgm:styleLbl>
  <dgm:styleLbl name="node2">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node3">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node4">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fgImgPlace1">
    <dgm:fillClrLst hueDir="cw" meth="repeat">
      <a:schemeClr val="accent1">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alignImgPlace1">
    <dgm:fillClrLst hueDir="cw" meth="repeat">
      <a:schemeClr val="accent1">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bgImgPlace1">
    <dgm:fillClrLst hueDir="cw" meth="repeat">
      <a:schemeClr val="accent1">
        <a:tint val="50000"/>
      </a:schemeClr>
    </dgm:fillClrLst>
    <dgm:linClrLst hueDir="cw" meth="repeat">
      <a:schemeClr val="lt1"/>
    </dgm:linClrLst>
    <dgm:effectClrLst hueDir="cw" meth="span"/>
    <dgm:txLinClrLst hueDir="cw" meth="span"/>
    <dgm:txFillClrLst hueDir="cw" meth="repeat">
      <a:schemeClr val="lt1"/>
    </dgm:txFillClrLst>
    <dgm:txEffectClrLst hueDir="cw" meth="span"/>
  </dgm:styleLbl>
  <dgm:styleLbl name="sibTrans2D1">
    <dgm:fillClrLst hueDir="cw" meth="repeat">
      <a:schemeClr val="accent1">
        <a:tint val="60000"/>
      </a:schemeClr>
    </dgm:fillClrLst>
    <dgm:linClrLst hueDir="cw" meth="repeat">
      <a:schemeClr val="accent1">
        <a:tint val="60000"/>
      </a:schemeClr>
    </dgm:linClrLst>
    <dgm:effectClrLst hueDir="cw" meth="span"/>
    <dgm:txLinClrLst hueDir="cw" meth="span"/>
    <dgm:txFillClrLst hueDir="cw" meth="span"/>
    <dgm:txEffectClrLst hueDir="cw" meth="span"/>
  </dgm:styleLbl>
  <dgm:styleLbl name="fgSibTrans2D1">
    <dgm:fillClrLst hueDir="cw" meth="repeat">
      <a:schemeClr val="accent1">
        <a:tint val="60000"/>
      </a:schemeClr>
    </dgm:fillClrLst>
    <dgm:linClrLst hueDir="cw" meth="repeat">
      <a:schemeClr val="accent1">
        <a:tint val="60000"/>
      </a:schemeClr>
    </dgm:linClrLst>
    <dgm:effectClrLst hueDir="cw" meth="span"/>
    <dgm:txLinClrLst hueDir="cw" meth="span"/>
    <dgm:txFillClrLst hueDir="cw" meth="span"/>
    <dgm:txEffectClrLst hueDir="cw" meth="span"/>
  </dgm:styleLbl>
  <dgm:styleLbl name="bgSibTrans2D1">
    <dgm:fillClrLst hueDir="cw" meth="repeat">
      <a:schemeClr val="accent1">
        <a:tint val="60000"/>
      </a:schemeClr>
    </dgm:fillClrLst>
    <dgm:linClrLst hueDir="cw" meth="repeat">
      <a:schemeClr val="accent1">
        <a:tint val="60000"/>
      </a:schemeClr>
    </dgm:linClrLst>
    <dgm:effectClrLst hueDir="cw" meth="span"/>
    <dgm:txLinClrLst hueDir="cw" meth="span"/>
    <dgm:txFillClrLst hueDir="cw" meth="span"/>
    <dgm:txEffectClrLst hueDir="cw" meth="span"/>
  </dgm:styleLbl>
  <dgm:styleLbl name="sibTrans1D1">
    <dgm:fillClrLst hueDir="cw" meth="repeat">
      <a:schemeClr val="accent1"/>
    </dgm:fillClrLst>
    <dgm:linClrLst hueDir="cw" meth="repeat">
      <a:schemeClr val="accent1"/>
    </dgm:linClrLst>
    <dgm:effectClrLst hueDir="cw" meth="span"/>
    <dgm:txLinClrLst hueDir="cw" meth="span"/>
    <dgm:txFillClrLst hueDir="cw" meth="repeat">
      <a:schemeClr val="tx1"/>
    </dgm:txFillClrLst>
    <dgm:txEffectClrLst hueDir="cw" meth="span"/>
  </dgm:styleLbl>
  <dgm:styleLbl name="callout">
    <dgm:fillClrLst hueDir="cw" meth="repeat">
      <a:schemeClr val="accent1"/>
    </dgm:fillClrLst>
    <dgm:linClrLst hueDir="cw" meth="repeat">
      <a:schemeClr val="accent1">
        <a:tint val="50000"/>
      </a:schemeClr>
    </dgm:linClrLst>
    <dgm:effectClrLst hueDir="cw" meth="span"/>
    <dgm:txLinClrLst hueDir="cw" meth="span"/>
    <dgm:txFillClrLst hueDir="cw" meth="repeat">
      <a:schemeClr val="tx1"/>
    </dgm:txFillClrLst>
    <dgm:txEffectClrLst hueDir="cw" meth="span"/>
  </dgm:styleLbl>
  <dgm:styleLbl name="asst0">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sst1">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sst2">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sst3">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asst4">
    <dgm:fillClrLst hueDir="cw" meth="repeat">
      <a:schemeClr val="accent1"/>
    </dgm:fillClrLst>
    <dgm:linClrLst hueDir="cw" meth="repeat">
      <a:schemeClr val="lt1"/>
    </dgm:linClrLst>
    <dgm:effectClrLst hueDir="cw" meth="span"/>
    <dgm:txLinClrLst hueDir="cw" meth="span"/>
    <dgm:txFillClrLst hueDir="cw" meth="span"/>
    <dgm:txEffectClrLst hueDir="cw" meth="span"/>
  </dgm:styleLbl>
  <dgm:styleLbl name="parChTrans2D1">
    <dgm:fillClrLst hueDir="cw" meth="repeat">
      <a:schemeClr val="accent1">
        <a:tint val="60000"/>
      </a:schemeClr>
    </dgm:fillClrLst>
    <dgm:linClrLst hueDir="cw" meth="repeat">
      <a:schemeClr val="accent1">
        <a:tint val="60000"/>
      </a:schemeClr>
    </dgm:linClrLst>
    <dgm:effectClrLst hueDir="cw" meth="span"/>
    <dgm:txLinClrLst hueDir="cw" meth="span"/>
    <dgm:txFillClrLst hueDir="cw" meth="repeat">
      <a:schemeClr val="lt1"/>
    </dgm:txFillClrLst>
    <dgm:txEffectClrLst hueDir="cw" meth="span"/>
  </dgm:styleLbl>
  <dgm:styleLbl name="parChTrans2D2">
    <dgm:fillClrLst hueDir="cw" meth="repeat">
      <a:schemeClr val="accent1"/>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parChTrans2D3">
    <dgm:fillClrLst hueDir="cw" meth="repeat">
      <a:schemeClr val="accent1"/>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parChTrans2D4">
    <dgm:fillClrLst hueDir="cw" meth="repeat">
      <a:schemeClr val="accent1"/>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parChTrans1D1">
    <dgm:fillClrLst hueDir="cw" meth="repeat">
      <a:schemeClr val="accent1"/>
    </dgm:fillClrLst>
    <dgm:linClrLst hueDir="cw" meth="repeat">
      <a:schemeClr val="accent1">
        <a:shade val="60000"/>
      </a:schemeClr>
    </dgm:linClrLst>
    <dgm:effectClrLst hueDir="cw" meth="span"/>
    <dgm:txLinClrLst hueDir="cw" meth="span"/>
    <dgm:txFillClrLst hueDir="cw" meth="repeat">
      <a:schemeClr val="tx1"/>
    </dgm:txFillClrLst>
    <dgm:txEffectClrLst hueDir="cw" meth="span"/>
  </dgm:styleLbl>
  <dgm:styleLbl name="parChTrans1D2">
    <dgm:fillClrLst hueDir="cw" meth="repeat">
      <a:schemeClr val="accent1"/>
    </dgm:fillClrLst>
    <dgm:linClrLst hueDir="cw" meth="repeat">
      <a:schemeClr val="accent1">
        <a:shade val="60000"/>
      </a:schemeClr>
    </dgm:linClrLst>
    <dgm:effectClrLst hueDir="cw" meth="span"/>
    <dgm:txLinClrLst hueDir="cw" meth="span"/>
    <dgm:txFillClrLst hueDir="cw" meth="repeat">
      <a:schemeClr val="tx1"/>
    </dgm:txFillClrLst>
    <dgm:txEffectClrLst hueDir="cw" meth="span"/>
  </dgm:styleLbl>
  <dgm:styleLbl name="parChTrans1D3">
    <dgm:fillClrLst hueDir="cw" meth="repeat">
      <a:schemeClr val="accent1"/>
    </dgm:fillClrLst>
    <dgm:linClrLst hueDir="cw" meth="repeat">
      <a:schemeClr val="accent1">
        <a:shade val="80000"/>
      </a:schemeClr>
    </dgm:linClrLst>
    <dgm:effectClrLst hueDir="cw" meth="span"/>
    <dgm:txLinClrLst hueDir="cw" meth="span"/>
    <dgm:txFillClrLst hueDir="cw" meth="repeat">
      <a:schemeClr val="tx1"/>
    </dgm:txFillClrLst>
    <dgm:txEffectClrLst hueDir="cw" meth="span"/>
  </dgm:styleLbl>
  <dgm:styleLbl name="parChTrans1D4">
    <dgm:fillClrLst hueDir="cw" meth="repeat">
      <a:schemeClr val="accent1"/>
    </dgm:fillClrLst>
    <dgm:linClrLst hueDir="cw" meth="repeat">
      <a:schemeClr val="accent1">
        <a:shade val="80000"/>
      </a:schemeClr>
    </dgm:linClrLst>
    <dgm:effectClrLst hueDir="cw" meth="span"/>
    <dgm:txLinClrLst hueDir="cw" meth="span"/>
    <dgm:txFillClrLst hueDir="cw" meth="repeat">
      <a:schemeClr val="tx1"/>
    </dgm:txFillClrLst>
    <dgm:txEffectClrLst hueDir="cw" meth="span"/>
  </dgm:styleLbl>
  <dgm:styleLbl name="fgAcc1">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conFgAcc1">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alignAcc1">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trAlignAcc1">
    <dgm:fillClrLst hueDir="cw" meth="repeat">
      <a:schemeClr val="lt1">
        <a:alpha val="4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bgAcc1">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solidFgAcc1">
    <dgm:fillClrLst hueDir="cw" meth="repeat">
      <a:schemeClr val="lt1"/>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solidAlignAcc1">
    <dgm:fillClrLst hueDir="cw" meth="repeat">
      <a:schemeClr val="lt1"/>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solidBgAcc1">
    <dgm:fillClrLst hueDir="cw" meth="repeat">
      <a:schemeClr val="lt1"/>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fgAccFollowNode1">
    <dgm:fillClrLst hueDir="cw" meth="repeat">
      <a:schemeClr val="accent1">
        <a:alpha val="90000"/>
        <a:tint val="40000"/>
      </a:schemeClr>
    </dgm:fillClrLst>
    <dgm:linClrLst hueDir="cw" meth="repeat">
      <a:schemeClr val="accent1">
        <a:alpha val="90000"/>
        <a:tint val="40000"/>
      </a:schemeClr>
    </dgm:linClrLst>
    <dgm:effectClrLst hueDir="cw" meth="span"/>
    <dgm:txLinClrLst hueDir="cw" meth="span"/>
    <dgm:txFillClrLst hueDir="cw" meth="repeat">
      <a:schemeClr val="dk1"/>
    </dgm:txFillClrLst>
    <dgm:txEffectClrLst hueDir="cw" meth="span"/>
  </dgm:styleLbl>
  <dgm:styleLbl name="alignAccFollowNode1">
    <dgm:fillClrLst hueDir="cw" meth="repeat">
      <a:schemeClr val="accent1">
        <a:alpha val="90000"/>
        <a:tint val="40000"/>
      </a:schemeClr>
    </dgm:fillClrLst>
    <dgm:linClrLst hueDir="cw" meth="repeat">
      <a:schemeClr val="accent1">
        <a:alpha val="90000"/>
        <a:tint val="40000"/>
      </a:schemeClr>
    </dgm:linClrLst>
    <dgm:effectClrLst hueDir="cw" meth="span"/>
    <dgm:txLinClrLst hueDir="cw" meth="span"/>
    <dgm:txFillClrLst hueDir="cw" meth="repeat">
      <a:schemeClr val="dk1"/>
    </dgm:txFillClrLst>
    <dgm:txEffectClrLst hueDir="cw" meth="span"/>
  </dgm:styleLbl>
  <dgm:styleLbl name="bgAccFollowNode1">
    <dgm:fillClrLst hueDir="cw" meth="repeat">
      <a:schemeClr val="accent1">
        <a:alpha val="90000"/>
        <a:tint val="40000"/>
      </a:schemeClr>
    </dgm:fillClrLst>
    <dgm:linClrLst hueDir="cw" meth="repeat">
      <a:schemeClr val="accent1">
        <a:alpha val="90000"/>
        <a:tint val="40000"/>
      </a:schemeClr>
    </dgm:linClrLst>
    <dgm:effectClrLst hueDir="cw" meth="span"/>
    <dgm:txLinClrLst hueDir="cw" meth="span"/>
    <dgm:txFillClrLst hueDir="cw" meth="repeat">
      <a:schemeClr val="dk1"/>
    </dgm:txFillClrLst>
    <dgm:txEffectClrLst hueDir="cw" meth="span"/>
  </dgm:styleLbl>
  <dgm:styleLbl name="fgAcc0">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fgAcc2">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fgAcc3">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fgAcc4">
    <dgm:fillClrLst hueDir="cw" meth="repeat">
      <a:schemeClr val="lt1">
        <a:alpha val="9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bgShp">
    <dgm:fillClrLst hueDir="cw" meth="repeat">
      <a:schemeClr val="accent1">
        <a:tint val="40000"/>
      </a:schemeClr>
    </dgm:fillClrLst>
    <dgm:linClrLst hueDir="cw" meth="repeat">
      <a:schemeClr val="accent1"/>
    </dgm:linClrLst>
    <dgm:effectClrLst hueDir="cw" meth="span"/>
    <dgm:txLinClrLst hueDir="cw" meth="span"/>
    <dgm:txFillClrLst hueDir="cw" meth="repeat">
      <a:schemeClr val="dk1"/>
    </dgm:txFillClrLst>
    <dgm:txEffectClrLst hueDir="cw" meth="span"/>
  </dgm:styleLbl>
  <dgm:styleLbl name="dkBgShp">
    <dgm:fillClrLst hueDir="cw" meth="repeat">
      <a:schemeClr val="accent1">
        <a:shade val="80000"/>
      </a:schemeClr>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trBgShp">
    <dgm:fillClrLst hueDir="cw" meth="repeat">
      <a:schemeClr val="accent1">
        <a:tint val="50000"/>
        <a:alpha val="40000"/>
      </a:schemeClr>
    </dgm:fillClrLst>
    <dgm:linClrLst hueDir="cw" meth="repeat">
      <a:schemeClr val="accent1"/>
    </dgm:linClrLst>
    <dgm:effectClrLst hueDir="cw" meth="span"/>
    <dgm:txLinClrLst hueDir="cw" meth="span"/>
    <dgm:txFillClrLst hueDir="cw" meth="repeat">
      <a:schemeClr val="lt1"/>
    </dgm:txFillClrLst>
    <dgm:txEffectClrLst hueDir="cw" meth="span"/>
  </dgm:styleLbl>
  <dgm:styleLbl name="fgShp">
    <dgm:fillClrLst hueDir="cw" meth="repeat">
      <a:schemeClr val="accent1">
        <a:tint val="60000"/>
      </a:schemeClr>
    </dgm:fillClrLst>
    <dgm:linClrLst hueDir="cw" meth="repeat">
      <a:schemeClr val="lt1"/>
    </dgm:linClrLst>
    <dgm:effectClrLst hueDir="cw" meth="span"/>
    <dgm:txLinClrLst hueDir="cw" meth="span"/>
    <dgm:txFillClrLst hueDir="cw" meth="repeat">
      <a:schemeClr val="dk1"/>
    </dgm:txFillClrLst>
    <dgm:txEffectClrLst hueDir="cw" meth="span"/>
  </dgm:styleLbl>
  <dgm:styleLbl name="revTx">
    <dgm:fillClrLst hueDir="cw" meth="repeat">
      <a:schemeClr val="lt1">
        <a:alpha val="0"/>
      </a:schemeClr>
    </dgm:fillClrLst>
    <dgm:linClrLst hueDir="cw" meth="repeat">
      <a:schemeClr val="dk1">
        <a:alpha val="0"/>
      </a:schemeClr>
    </dgm:linClrLst>
    <dgm:effectClrLst hueDir="cw" meth="span"/>
    <dgm:txLinClrLst hueDir="cw" meth="span"/>
    <dgm:txFillClrLst hueDir="cw" meth="repeat">
      <a:schemeClr val="tx1"/>
    </dgm:txFillClrLst>
    <dgm:txEffectClrLst hueDir="cw" meth="span"/>
  </dgm:styleLbl>
</dgm:colorsDef>
</file>

<file path=ppt/diagrams/data1.xml><?xml version="1.0" encoding="utf-8"?>
<dgm:dataModel xmlns:dgm="http://schemas.openxmlformats.org/drawingml/2006/diagram" xmlns:a="http://schemas.openxmlformats.org/drawingml/2006/main" xmlns:r="http://schemas.openxmlformats.org/officeDocument/2006/relationships">
  <dgm:ptLst>
    <dgm:pt modelId="{DC9C307C-7280-487C-87CF-EA18581400D7}"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bwMode="auto"/>
      <dgm:t>
        <a:bodyPr/>
        <a:lstStyle/>
        <a:p>
          <a:pPr>
            <a:defRPr/>
          </a:pPr>
          <a:endParaRPr lang="en-US"/>
        </a:p>
      </dgm:t>
    </dgm:pt>
    <dgm:pt modelId="{4EF6D3DF-2CCF-448E-9ABD-8B946886BE18}" type="node">
      <dgm:prSet/>
      <dgm:spPr bwMode="auto"/>
      <dgm:t>
        <a:bodyPr/>
        <a:lstStyle/>
        <a:p>
          <a:pPr>
            <a:defRPr cap="all"/>
          </a:pPr>
          <a:r>
            <a:rPr lang="en-US">
              <a:latin typeface="Times New Roman"/>
              <a:cs typeface="Times New Roman"/>
            </a:rPr>
            <a:t>Charts show hierarchy </a:t>
          </a:r>
          <a:r>
            <a:rPr lang="en-US">
              <a:latin typeface="Times New Roman"/>
              <a:ea typeface="Aptos"/>
              <a:cs typeface="Times New Roman"/>
            </a:rPr>
            <a:t>(Primark, 2024)</a:t>
          </a:r>
          <a:r>
            <a:rPr lang="en-US">
              <a:latin typeface="Times New Roman"/>
              <a:cs typeface="Times New Roman"/>
            </a:rPr>
            <a:t>.</a:t>
          </a:r>
          <a:endParaRPr/>
        </a:p>
      </dgm:t>
    </dgm:pt>
    <dgm:pt modelId="{286B8CCF-59FD-4DB4-8827-96BDC5DA6348}" type="parTrans" cxnId="{59648F8F-83BD-493D-9835-7CA47EA41D72}">
      <dgm:prSet/>
      <dgm:spPr bwMode="auto"/>
      <dgm:t>
        <a:bodyPr/>
        <a:lstStyle/>
        <a:p>
          <a:pPr>
            <a:defRPr/>
          </a:pPr>
          <a:endParaRPr lang="en-US"/>
        </a:p>
      </dgm:t>
    </dgm:pt>
    <dgm:pt modelId="{9FF54A36-4F0A-4828-89EE-BA15F6B2860C}" type="sibTrans" cxnId="{59648F8F-83BD-493D-9835-7CA47EA41D72}">
      <dgm:prSet/>
      <dgm:spPr bwMode="auto"/>
      <dgm:t>
        <a:bodyPr/>
        <a:lstStyle/>
        <a:p>
          <a:pPr>
            <a:defRPr/>
          </a:pPr>
          <a:endParaRPr lang="en-US"/>
        </a:p>
      </dgm:t>
    </dgm:pt>
    <dgm:pt modelId="{E82B6058-D19C-49BC-AA82-15EAA6D85932}" type="node">
      <dgm:prSet/>
      <dgm:spPr bwMode="auto"/>
      <dgm:t>
        <a:bodyPr/>
        <a:lstStyle/>
        <a:p>
          <a:pPr>
            <a:defRPr cap="all"/>
          </a:pPr>
          <a:r>
            <a:rPr lang="en-US">
              <a:latin typeface="Times New Roman"/>
              <a:cs typeface="Times New Roman"/>
            </a:rPr>
            <a:t>Structure improves coordination.</a:t>
          </a:r>
          <a:endParaRPr/>
        </a:p>
      </dgm:t>
    </dgm:pt>
    <dgm:pt modelId="{BE439ED5-01CF-4284-BC4F-C8AE38A8EE91}" type="parTrans" cxnId="{E135B8D8-F3E1-4C9E-B7A7-650ECEC7DF0D}">
      <dgm:prSet/>
      <dgm:spPr bwMode="auto"/>
      <dgm:t>
        <a:bodyPr/>
        <a:lstStyle/>
        <a:p>
          <a:pPr>
            <a:defRPr/>
          </a:pPr>
          <a:endParaRPr lang="en-US"/>
        </a:p>
      </dgm:t>
    </dgm:pt>
    <dgm:pt modelId="{DED90A00-5F06-4C8D-9627-86804E7F276D}" type="sibTrans" cxnId="{E135B8D8-F3E1-4C9E-B7A7-650ECEC7DF0D}">
      <dgm:prSet/>
      <dgm:spPr bwMode="auto"/>
      <dgm:t>
        <a:bodyPr/>
        <a:lstStyle/>
        <a:p>
          <a:pPr>
            <a:defRPr/>
          </a:pPr>
          <a:endParaRPr lang="en-US"/>
        </a:p>
      </dgm:t>
    </dgm:pt>
    <dgm:pt modelId="{A4CD4D91-1CAB-48B0-950A-D134006A4016}" type="pres">
      <dgm:prSet presAssocID="{DC9C307C-7280-487C-87CF-EA18581400D7}" presName="root" presStyleCnt="0">
        <dgm:presLayoutVars>
          <dgm:dir val="norm"/>
          <dgm:resizeHandles val="exact"/>
        </dgm:presLayoutVars>
      </dgm:prSet>
      <dgm:spPr bwMode="auto"/>
    </dgm:pt>
    <dgm:pt modelId="{15A42FE5-E290-4DC8-BA24-2AC5D6C15022}" type="pres">
      <dgm:prSet presAssocID="{4EF6D3DF-2CCF-448E-9ABD-8B946886BE18}" presName="compNode" presStyleCnt="0"/>
      <dgm:spPr bwMode="auto"/>
    </dgm:pt>
    <dgm:pt modelId="{9A179D9F-20CF-4941-9A8A-67A9195667C0}" type="pres">
      <dgm:prSet presAssocID="{4EF6D3DF-2CCF-448E-9ABD-8B946886BE18}" presName="iconBgRect" presStyleLbl="bgShp" presStyleIdx="0" presStyleCnt="2"/>
      <dgm:spPr bwMode="auto"/>
    </dgm:pt>
    <dgm:pt modelId="{FD30A08A-B618-4A02-99D2-C156F3A3F2A2}" type="pres">
      <dgm:prSet presAssocID="{4EF6D3DF-2CCF-448E-9ABD-8B946886BE18}" presName="iconRect" presStyleLbl="node1" presStyleIdx="0" presStyleCnt="2"/>
      <dgm:spPr bwMode="auto">
        <a:blipFill>
          <a:blip r:embed="rId1"/>
          <a:stretch/>
        </a:blipFill>
        <a:ln>
          <a:noFill/>
        </a:ln>
      </dgm:spPr>
    </dgm:pt>
    <dgm:pt modelId="{AE788E08-ACCE-4F0D-B605-66068517C074}" type="pres">
      <dgm:prSet presAssocID="{4EF6D3DF-2CCF-448E-9ABD-8B946886BE18}" presName="spaceRect" presStyleCnt="0"/>
      <dgm:spPr bwMode="auto"/>
    </dgm:pt>
    <dgm:pt modelId="{DE56AFCB-5E29-4CE1-9407-DF223E66C788}" type="pres">
      <dgm:prSet presAssocID="{4EF6D3DF-2CCF-448E-9ABD-8B946886BE18}" presName="textRect" presStyleLbl="revTx" presStyleIdx="0" presStyleCnt="2">
        <dgm:presLayoutVars>
          <dgm:chMax val="1"/>
          <dgm:chPref val="1"/>
        </dgm:presLayoutVars>
      </dgm:prSet>
      <dgm:spPr bwMode="auto"/>
    </dgm:pt>
    <dgm:pt modelId="{B4D4C3E7-BC55-445C-BE16-440B257938E5}" type="pres">
      <dgm:prSet presAssocID="{9FF54A36-4F0A-4828-89EE-BA15F6B2860C}" presName="sibTrans" presStyleCnt="0"/>
      <dgm:spPr bwMode="auto"/>
    </dgm:pt>
    <dgm:pt modelId="{F8D8D69B-AC00-4272-A1CE-707407A5AE76}" type="pres">
      <dgm:prSet presAssocID="{E82B6058-D19C-49BC-AA82-15EAA6D85932}" presName="compNode" presStyleCnt="0"/>
      <dgm:spPr bwMode="auto"/>
    </dgm:pt>
    <dgm:pt modelId="{A7F7CA9F-CC5D-4726-90A1-2341BF578A69}" type="pres">
      <dgm:prSet presAssocID="{E82B6058-D19C-49BC-AA82-15EAA6D85932}" presName="iconBgRect" presStyleLbl="bgShp" presStyleIdx="1" presStyleCnt="2"/>
      <dgm:spPr bwMode="auto"/>
    </dgm:pt>
    <dgm:pt modelId="{700F2B3D-3FCF-45B7-9213-DBC7DCB8C9FD}" type="pres">
      <dgm:prSet presAssocID="{E82B6058-D19C-49BC-AA82-15EAA6D85932}" presName="iconRect" presStyleLbl="node1" presStyleIdx="1" presStyleCnt="2"/>
      <dgm:spPr bwMode="auto">
        <a:blipFill>
          <a:blip r:embed="rId2"/>
          <a:stretch/>
        </a:blipFill>
        <a:ln>
          <a:noFill/>
        </a:ln>
      </dgm:spPr>
    </dgm:pt>
    <dgm:pt modelId="{90E53AC9-1B7B-45F3-A3DB-4385F3BBA638}" type="pres">
      <dgm:prSet presAssocID="{E82B6058-D19C-49BC-AA82-15EAA6D85932}" presName="spaceRect" presStyleCnt="0"/>
      <dgm:spPr bwMode="auto"/>
    </dgm:pt>
    <dgm:pt modelId="{12F2A0C4-0BA2-4E4C-B0C0-69C186942882}" type="pres">
      <dgm:prSet presAssocID="{E82B6058-D19C-49BC-AA82-15EAA6D85932}" presName="textRect" presStyleLbl="revTx" presStyleIdx="1" presStyleCnt="2">
        <dgm:presLayoutVars>
          <dgm:chMax val="1"/>
          <dgm:chPref val="1"/>
        </dgm:presLayoutVars>
      </dgm:prSet>
      <dgm:spPr bwMode="auto"/>
    </dgm:pt>
  </dgm:ptLst>
  <dgm:cxnLst>
    <dgm:cxn modelId="{5F5EA75D-38AA-423D-88C7-6518097BFAA6}" type="presOf" srcId="{4EF6D3DF-2CCF-448E-9ABD-8B946886BE18}" destId="{DE56AFCB-5E29-4CE1-9407-DF223E66C788}" srcOrd="0" destOrd="0" presId="urn:microsoft.com/office/officeart/2018/5/layout/IconCircleLabelList"/>
    <dgm:cxn modelId="{92B3A161-188F-49A6-B81C-711DE3E61AE2}" type="presOf" srcId="{DC9C307C-7280-487C-87CF-EA18581400D7}" destId="{A4CD4D91-1CAB-48B0-950A-D134006A4016}" srcOrd="0" destOrd="0" presId="urn:microsoft.com/office/officeart/2018/5/layout/IconCircleLabelList"/>
    <dgm:cxn modelId="{59648F8F-83BD-493D-9835-7CA47EA41D72}" type="parOf" srcId="{DC9C307C-7280-487C-87CF-EA18581400D7}" destId="{4EF6D3DF-2CCF-448E-9ABD-8B946886BE18}" srcOrd="0" destOrd="0" parTransId="{286B8CCF-59FD-4DB4-8827-96BDC5DA6348}" sibTransId="{9FF54A36-4F0A-4828-89EE-BA15F6B2860C}"/>
    <dgm:cxn modelId="{B449BDD5-D370-4FC1-839F-08D3FBCDCC3C}" type="presOf" srcId="{E82B6058-D19C-49BC-AA82-15EAA6D85932}" destId="{12F2A0C4-0BA2-4E4C-B0C0-69C186942882}" srcOrd="0" destOrd="0" presId="urn:microsoft.com/office/officeart/2018/5/layout/IconCircleLabelList"/>
    <dgm:cxn modelId="{E135B8D8-F3E1-4C9E-B7A7-650ECEC7DF0D}" type="parOf" srcId="{DC9C307C-7280-487C-87CF-EA18581400D7}" destId="{E82B6058-D19C-49BC-AA82-15EAA6D85932}" srcOrd="1" destOrd="0" parTransId="{BE439ED5-01CF-4284-BC4F-C8AE38A8EE91}" sibTransId="{DED90A00-5F06-4C8D-9627-86804E7F276D}"/>
    <dgm:cxn modelId="{2EF93902-13DB-41C6-85D7-26E027634869}" type="presParOf" srcId="{A4CD4D91-1CAB-48B0-950A-D134006A4016}" destId="{15A42FE5-E290-4DC8-BA24-2AC5D6C15022}" srcOrd="0" destOrd="0" presId="urn:microsoft.com/office/officeart/2018/5/layout/IconCircleLabelList"/>
    <dgm:cxn modelId="{B7EE6474-D562-4412-BFBB-B6F718CE2094}" type="presParOf" srcId="{15A42FE5-E290-4DC8-BA24-2AC5D6C15022}" destId="{9A179D9F-20CF-4941-9A8A-67A9195667C0}" srcOrd="0" destOrd="0" presId="urn:microsoft.com/office/officeart/2018/5/layout/IconCircleLabelList"/>
    <dgm:cxn modelId="{4C414CB4-D726-4737-AC1C-E7CF86F4D46C}" type="presParOf" srcId="{15A42FE5-E290-4DC8-BA24-2AC5D6C15022}" destId="{FD30A08A-B618-4A02-99D2-C156F3A3F2A2}" srcOrd="1" destOrd="0" presId="urn:microsoft.com/office/officeart/2018/5/layout/IconCircleLabelList"/>
    <dgm:cxn modelId="{93D3C2EF-32B1-4EC4-854C-A2BD1FD197CE}" type="presParOf" srcId="{15A42FE5-E290-4DC8-BA24-2AC5D6C15022}" destId="{AE788E08-ACCE-4F0D-B605-66068517C074}" srcOrd="2" destOrd="0" presId="urn:microsoft.com/office/officeart/2018/5/layout/IconCircleLabelList"/>
    <dgm:cxn modelId="{42A762CA-8427-42BD-A69C-E3E51A2FE432}" type="presParOf" srcId="{15A42FE5-E290-4DC8-BA24-2AC5D6C15022}" destId="{DE56AFCB-5E29-4CE1-9407-DF223E66C788}" srcOrd="3" destOrd="0" presId="urn:microsoft.com/office/officeart/2018/5/layout/IconCircleLabelList"/>
    <dgm:cxn modelId="{DAB280CC-1428-474D-9E9B-2C561302D800}" type="presParOf" srcId="{A4CD4D91-1CAB-48B0-950A-D134006A4016}" destId="{B4D4C3E7-BC55-445C-BE16-440B257938E5}" srcOrd="1" destOrd="0" presId="urn:microsoft.com/office/officeart/2018/5/layout/IconCircleLabelList"/>
    <dgm:cxn modelId="{64F4AC8A-5AD6-4F17-9D6B-56330D95D3EF}" type="presParOf" srcId="{A4CD4D91-1CAB-48B0-950A-D134006A4016}" destId="{F8D8D69B-AC00-4272-A1CE-707407A5AE76}" srcOrd="2" destOrd="0" presId="urn:microsoft.com/office/officeart/2018/5/layout/IconCircleLabelList"/>
    <dgm:cxn modelId="{53CE7CDD-9414-481A-845B-2D5D90C54C7A}" type="presParOf" srcId="{F8D8D69B-AC00-4272-A1CE-707407A5AE76}" destId="{A7F7CA9F-CC5D-4726-90A1-2341BF578A69}" srcOrd="0" destOrd="0" presId="urn:microsoft.com/office/officeart/2018/5/layout/IconCircleLabelList"/>
    <dgm:cxn modelId="{FD0D9384-D02C-497E-8063-2C4A1757860B}" type="presParOf" srcId="{F8D8D69B-AC00-4272-A1CE-707407A5AE76}" destId="{700F2B3D-3FCF-45B7-9213-DBC7DCB8C9FD}" srcOrd="1" destOrd="0" presId="urn:microsoft.com/office/officeart/2018/5/layout/IconCircleLabelList"/>
    <dgm:cxn modelId="{8344F621-BA0B-45B2-BF40-0E444B9BD23F}" type="presParOf" srcId="{F8D8D69B-AC00-4272-A1CE-707407A5AE76}" destId="{90E53AC9-1B7B-45F3-A3DB-4385F3BBA638}" srcOrd="2" destOrd="0" presId="urn:microsoft.com/office/officeart/2018/5/layout/IconCircleLabelList"/>
    <dgm:cxn modelId="{F0DC3A1F-EB63-44B0-BE94-37C460066446}" type="presParOf" srcId="{F8D8D69B-AC00-4272-A1CE-707407A5AE76}" destId="{12F2A0C4-0BA2-4E4C-B0C0-69C186942882}" srcOrd="3" destOrd="0" presId="urn:microsoft.com/office/officeart/2018/5/layout/IconCircleLabel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2.xml><?xml version="1.0" encoding="utf-8"?>
<dgm:dataModel xmlns:dgm="http://schemas.openxmlformats.org/drawingml/2006/diagram" xmlns:a="http://schemas.openxmlformats.org/drawingml/2006/main" xmlns:r="http://schemas.openxmlformats.org/officeDocument/2006/relationships">
  <dgm:ptLst>
    <dgm:pt modelId="{67A3E855-051B-4E95-9379-F78EB68A9728}" type="doc">
      <dgm:prSet loTypeId="urn:microsoft.com/office/officeart/2005/8/layout/default" loCatId="list" qsTypeId="urn:microsoft.com/office/officeart/2005/8/quickstyle/simple1" qsCatId="simple" csTypeId="urn:microsoft.com/office/officeart/2005/8/colors/colorful2" csCatId="colorful"/>
      <dgm:spPr bwMode="auto"/>
      <dgm:t>
        <a:bodyPr/>
        <a:lstStyle/>
        <a:p>
          <a:pPr>
            <a:defRPr/>
          </a:pPr>
          <a:endParaRPr lang="en-US"/>
        </a:p>
      </dgm:t>
    </dgm:pt>
    <dgm:pt modelId="{21E7E901-9023-4F32-BF6B-8751FA2E7F78}" type="node">
      <dgm:prSet/>
      <dgm:spPr bwMode="auto"/>
      <dgm:t>
        <a:bodyPr/>
        <a:lstStyle/>
        <a:p>
          <a:pPr>
            <a:defRPr/>
          </a:pPr>
          <a:r>
            <a:rPr lang="en-US">
              <a:latin typeface="Times New Roman"/>
              <a:cs typeface="Times New Roman"/>
            </a:rPr>
            <a:t>Influences employee interaction and cooperation (Robbins </a:t>
          </a:r>
          <a:r>
            <a:rPr lang="en-US" i="1">
              <a:latin typeface="Times New Roman"/>
              <a:cs typeface="Times New Roman"/>
            </a:rPr>
            <a:t>et al., </a:t>
          </a:r>
          <a:r>
            <a:rPr lang="en-US">
              <a:latin typeface="Times New Roman"/>
              <a:cs typeface="Times New Roman"/>
            </a:rPr>
            <a:t>2025).</a:t>
          </a:r>
          <a:endParaRPr/>
        </a:p>
      </dgm:t>
    </dgm:pt>
    <dgm:pt modelId="{2ADABCF5-6451-46AC-B472-D8BFE18FC246}" type="parTrans" cxnId="{2613D04B-57E2-4CFC-A67B-550016AD6C1B}">
      <dgm:prSet/>
      <dgm:spPr bwMode="auto"/>
      <dgm:t>
        <a:bodyPr/>
        <a:lstStyle/>
        <a:p>
          <a:pPr>
            <a:defRPr/>
          </a:pPr>
          <a:endParaRPr lang="en-US"/>
        </a:p>
      </dgm:t>
    </dgm:pt>
    <dgm:pt modelId="{FC5FABD5-C490-4F98-9965-F1F1078707E7}" type="sibTrans" cxnId="{2613D04B-57E2-4CFC-A67B-550016AD6C1B}">
      <dgm:prSet/>
      <dgm:spPr bwMode="auto"/>
      <dgm:t>
        <a:bodyPr/>
        <a:lstStyle/>
        <a:p>
          <a:pPr>
            <a:defRPr/>
          </a:pPr>
          <a:endParaRPr lang="en-US"/>
        </a:p>
      </dgm:t>
    </dgm:pt>
    <dgm:pt modelId="{3E973511-60AC-4F05-ACF4-4ED9DCBD30B6}" type="node">
      <dgm:prSet/>
      <dgm:spPr bwMode="auto"/>
      <dgm:t>
        <a:bodyPr/>
        <a:lstStyle/>
        <a:p>
          <a:pPr>
            <a:defRPr/>
          </a:pPr>
          <a:r>
            <a:rPr lang="en-US">
              <a:latin typeface="Times New Roman"/>
              <a:cs typeface="Times New Roman"/>
            </a:rPr>
            <a:t>Supports cost leadership through efficiency.</a:t>
          </a:r>
          <a:endParaRPr/>
        </a:p>
      </dgm:t>
    </dgm:pt>
    <dgm:pt modelId="{D1C802FA-5AA3-4834-8994-9BA116E7CFB9}" type="parTrans" cxnId="{D6606C13-6D21-445D-8217-0755C087DDC1}">
      <dgm:prSet/>
      <dgm:spPr bwMode="auto"/>
      <dgm:t>
        <a:bodyPr/>
        <a:lstStyle/>
        <a:p>
          <a:pPr>
            <a:defRPr/>
          </a:pPr>
          <a:endParaRPr lang="en-US"/>
        </a:p>
      </dgm:t>
    </dgm:pt>
    <dgm:pt modelId="{5409AFD1-6A04-4EC4-AE5D-AD82D8452418}" type="sibTrans" cxnId="{D6606C13-6D21-445D-8217-0755C087DDC1}">
      <dgm:prSet/>
      <dgm:spPr bwMode="auto"/>
      <dgm:t>
        <a:bodyPr/>
        <a:lstStyle/>
        <a:p>
          <a:pPr>
            <a:defRPr/>
          </a:pPr>
          <a:endParaRPr lang="en-US"/>
        </a:p>
      </dgm:t>
    </dgm:pt>
    <dgm:pt modelId="{C087E2EA-4967-424E-A666-1A07340ABAD4}" type="node">
      <dgm:prSet/>
      <dgm:spPr bwMode="auto"/>
      <dgm:t>
        <a:bodyPr/>
        <a:lstStyle/>
        <a:p>
          <a:pPr>
            <a:defRPr/>
          </a:pPr>
          <a:r>
            <a:rPr lang="en-US">
              <a:latin typeface="Times New Roman"/>
              <a:cs typeface="Times New Roman"/>
            </a:rPr>
            <a:t>Ensures consistency across operations.</a:t>
          </a:r>
          <a:endParaRPr/>
        </a:p>
      </dgm:t>
    </dgm:pt>
    <dgm:pt modelId="{C0E15259-012B-4CAF-8123-3570857585E8}" type="parTrans" cxnId="{C9A3A644-B709-4F82-8AE0-B8BFBA8DC7C9}">
      <dgm:prSet/>
      <dgm:spPr bwMode="auto"/>
      <dgm:t>
        <a:bodyPr/>
        <a:lstStyle/>
        <a:p>
          <a:pPr>
            <a:defRPr/>
          </a:pPr>
          <a:endParaRPr lang="en-US"/>
        </a:p>
      </dgm:t>
    </dgm:pt>
    <dgm:pt modelId="{2464E33B-987D-4CE9-8C28-877C5D2DB1EA}" type="sibTrans" cxnId="{C9A3A644-B709-4F82-8AE0-B8BFBA8DC7C9}">
      <dgm:prSet/>
      <dgm:spPr bwMode="auto"/>
      <dgm:t>
        <a:bodyPr/>
        <a:lstStyle/>
        <a:p>
          <a:pPr>
            <a:defRPr/>
          </a:pPr>
          <a:endParaRPr lang="en-US"/>
        </a:p>
      </dgm:t>
    </dgm:pt>
    <dgm:pt modelId="{0CCC0132-C56A-4674-9994-9C1C42E3056E}" type="pres">
      <dgm:prSet presAssocID="{67A3E855-051B-4E95-9379-F78EB68A9728}" presName="diagram" presStyleCnt="0">
        <dgm:presLayoutVars>
          <dgm:dir val="norm"/>
          <dgm:resizeHandles val="exact"/>
        </dgm:presLayoutVars>
      </dgm:prSet>
      <dgm:spPr bwMode="auto"/>
    </dgm:pt>
    <dgm:pt modelId="{52EC3C02-B686-4678-8B03-6743C26A13E4}" type="pres">
      <dgm:prSet presAssocID="{21E7E901-9023-4F32-BF6B-8751FA2E7F78}" presName="node" presStyleLbl="node1" presStyleIdx="0" presStyleCnt="3">
        <dgm:presLayoutVars>
          <dgm:bulletEnabled val="1"/>
        </dgm:presLayoutVars>
      </dgm:prSet>
      <dgm:spPr bwMode="auto"/>
    </dgm:pt>
    <dgm:pt modelId="{33EC75F1-6553-46DF-8F08-F85EBD25A617}" type="pres">
      <dgm:prSet presAssocID="{FC5FABD5-C490-4F98-9965-F1F1078707E7}" presName="sibTrans" presStyleCnt="0"/>
      <dgm:spPr bwMode="auto"/>
    </dgm:pt>
    <dgm:pt modelId="{6EBEC24E-AD5C-41CC-AF39-BE52488EF96F}" type="pres">
      <dgm:prSet presAssocID="{3E973511-60AC-4F05-ACF4-4ED9DCBD30B6}" presName="node" presStyleLbl="node1" presStyleIdx="1" presStyleCnt="3">
        <dgm:presLayoutVars>
          <dgm:bulletEnabled val="1"/>
        </dgm:presLayoutVars>
      </dgm:prSet>
      <dgm:spPr bwMode="auto"/>
    </dgm:pt>
    <dgm:pt modelId="{142B22A1-D3B9-4FE1-94A1-98B2607F4921}" type="pres">
      <dgm:prSet presAssocID="{5409AFD1-6A04-4EC4-AE5D-AD82D8452418}" presName="sibTrans" presStyleCnt="0"/>
      <dgm:spPr bwMode="auto"/>
    </dgm:pt>
    <dgm:pt modelId="{A15A0BFF-46EA-4D89-9C4B-425B454F3A7D}" type="pres">
      <dgm:prSet presAssocID="{C087E2EA-4967-424E-A666-1A07340ABAD4}" presName="node" presStyleLbl="node1" presStyleIdx="2" presStyleCnt="3">
        <dgm:presLayoutVars>
          <dgm:bulletEnabled val="1"/>
        </dgm:presLayoutVars>
      </dgm:prSet>
      <dgm:spPr bwMode="auto"/>
    </dgm:pt>
  </dgm:ptLst>
  <dgm:cxnLst>
    <dgm:cxn modelId="{D6606C13-6D21-445D-8217-0755C087DDC1}" type="parOf" srcId="{67A3E855-051B-4E95-9379-F78EB68A9728}" destId="{3E973511-60AC-4F05-ACF4-4ED9DCBD30B6}" srcOrd="1" destOrd="0" parTransId="{D1C802FA-5AA3-4834-8994-9BA116E7CFB9}" sibTransId="{5409AFD1-6A04-4EC4-AE5D-AD82D8452418}"/>
    <dgm:cxn modelId="{3865E163-3AB8-4CB4-9F14-756B05C03130}" type="presOf" srcId="{21E7E901-9023-4F32-BF6B-8751FA2E7F78}" destId="{52EC3C02-B686-4678-8B03-6743C26A13E4}" srcOrd="0" destOrd="0" presId="urn:microsoft.com/office/officeart/2005/8/layout/default"/>
    <dgm:cxn modelId="{C9A3A644-B709-4F82-8AE0-B8BFBA8DC7C9}" type="parOf" srcId="{67A3E855-051B-4E95-9379-F78EB68A9728}" destId="{C087E2EA-4967-424E-A666-1A07340ABAD4}" srcOrd="2" destOrd="0" parTransId="{C0E15259-012B-4CAF-8123-3570857585E8}" sibTransId="{2464E33B-987D-4CE9-8C28-877C5D2DB1EA}"/>
    <dgm:cxn modelId="{2613D04B-57E2-4CFC-A67B-550016AD6C1B}" type="parOf" srcId="{67A3E855-051B-4E95-9379-F78EB68A9728}" destId="{21E7E901-9023-4F32-BF6B-8751FA2E7F78}" srcOrd="0" destOrd="0" parTransId="{2ADABCF5-6451-46AC-B472-D8BFE18FC246}" sibTransId="{FC5FABD5-C490-4F98-9965-F1F1078707E7}"/>
    <dgm:cxn modelId="{AA159181-DAA5-4F0A-9491-B9F512D59B5F}" type="presOf" srcId="{3E973511-60AC-4F05-ACF4-4ED9DCBD30B6}" destId="{6EBEC24E-AD5C-41CC-AF39-BE52488EF96F}" srcOrd="0" destOrd="0" presId="urn:microsoft.com/office/officeart/2005/8/layout/default"/>
    <dgm:cxn modelId="{0B5995BB-1778-417C-B854-BE005EB409CD}" type="presOf" srcId="{C087E2EA-4967-424E-A666-1A07340ABAD4}" destId="{A15A0BFF-46EA-4D89-9C4B-425B454F3A7D}" srcOrd="0" destOrd="0" presId="urn:microsoft.com/office/officeart/2005/8/layout/default"/>
    <dgm:cxn modelId="{02C2B1D3-7136-4A68-A405-FC9E97656483}" type="presOf" srcId="{67A3E855-051B-4E95-9379-F78EB68A9728}" destId="{0CCC0132-C56A-4674-9994-9C1C42E3056E}" srcOrd="0" destOrd="0" presId="urn:microsoft.com/office/officeart/2005/8/layout/default"/>
    <dgm:cxn modelId="{5AAF9AA7-F19A-44C5-9D57-5F3C417EBADC}" type="presParOf" srcId="{0CCC0132-C56A-4674-9994-9C1C42E3056E}" destId="{52EC3C02-B686-4678-8B03-6743C26A13E4}" srcOrd="0" destOrd="0" presId="urn:microsoft.com/office/officeart/2005/8/layout/default"/>
    <dgm:cxn modelId="{0C88F94B-1399-461A-8BA0-A7DE2FF4D5B2}" type="presParOf" srcId="{0CCC0132-C56A-4674-9994-9C1C42E3056E}" destId="{33EC75F1-6553-46DF-8F08-F85EBD25A617}" srcOrd="1" destOrd="0" presId="urn:microsoft.com/office/officeart/2005/8/layout/default"/>
    <dgm:cxn modelId="{9F4266B8-DE13-4607-A548-587684228264}" type="presParOf" srcId="{0CCC0132-C56A-4674-9994-9C1C42E3056E}" destId="{6EBEC24E-AD5C-41CC-AF39-BE52488EF96F}" srcOrd="2" destOrd="0" presId="urn:microsoft.com/office/officeart/2005/8/layout/default"/>
    <dgm:cxn modelId="{CE34F94C-882D-4546-B76F-14C2A13BCA16}" type="presParOf" srcId="{0CCC0132-C56A-4674-9994-9C1C42E3056E}" destId="{142B22A1-D3B9-4FE1-94A1-98B2607F4921}" srcOrd="3" destOrd="0" presId="urn:microsoft.com/office/officeart/2005/8/layout/default"/>
    <dgm:cxn modelId="{4D506A64-8E7F-4970-AC6F-3B88D2865F80}" type="presParOf" srcId="{0CCC0132-C56A-4674-9994-9C1C42E3056E}" destId="{A15A0BFF-46EA-4D89-9C4B-425B454F3A7D}" srcOrd="4" destOrd="0" presId="urn:microsoft.com/office/officeart/2005/8/layout/defaul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3.xml><?xml version="1.0" encoding="utf-8"?>
<dgm:dataModel xmlns:dgm="http://schemas.openxmlformats.org/drawingml/2006/diagram" xmlns:a="http://schemas.openxmlformats.org/drawingml/2006/main" xmlns:r="http://schemas.openxmlformats.org/officeDocument/2006/relationships">
  <dgm:ptLst>
    <dgm:pt modelId="{4DEEED72-00DD-43AB-A0B2-C66FC68E9B4C}" type="doc">
      <dgm:prSet loTypeId="urn:microsoft.com/office/officeart/2018/2/layout/IconLabelList" loCatId="icon" qsTypeId="urn:microsoft.com/office/officeart/2005/8/quickstyle/simple1" qsCatId="simple" csTypeId="urn:microsoft.com/office/officeart/2005/8/colors/accent1_2" csCatId="accent1" phldr="1"/>
      <dgm:spPr bwMode="auto"/>
      <dgm:t>
        <a:bodyPr/>
        <a:lstStyle/>
        <a:p>
          <a:pPr>
            <a:defRPr/>
          </a:pPr>
          <a:endParaRPr lang="en-US"/>
        </a:p>
      </dgm:t>
    </dgm:pt>
    <dgm:pt modelId="{C1A8607A-93C2-47B1-A6E7-E26D11E63446}" type="node">
      <dgm:prSet custT="1"/>
      <dgm:spPr bwMode="auto"/>
      <dgm:t>
        <a:bodyPr/>
        <a:lstStyle/>
        <a:p>
          <a:pPr>
            <a:lnSpc>
              <a:spcPct val="100000"/>
            </a:lnSpc>
            <a:defRPr/>
          </a:pPr>
          <a:r>
            <a:rPr lang="en-US" sz="1400">
              <a:latin typeface="Times New Roman"/>
              <a:cs typeface="Times New Roman"/>
            </a:rPr>
            <a:t>Breaking down into specialised departments.</a:t>
          </a:r>
          <a:endParaRPr/>
        </a:p>
      </dgm:t>
    </dgm:pt>
    <dgm:pt modelId="{55D89978-3DE0-4D29-B90D-E01F3DB87AE2}" type="parTrans" cxnId="{B57CCB6A-6135-4CD2-B02B-FC12104538DB}">
      <dgm:prSet/>
      <dgm:spPr bwMode="auto"/>
      <dgm:t>
        <a:bodyPr/>
        <a:lstStyle/>
        <a:p>
          <a:pPr>
            <a:defRPr/>
          </a:pPr>
          <a:endParaRPr lang="en-US" sz="2000">
            <a:latin typeface="Times New Roman"/>
            <a:cs typeface="Times New Roman"/>
          </a:endParaRPr>
        </a:p>
      </dgm:t>
    </dgm:pt>
    <dgm:pt modelId="{617CB015-4803-41CE-8708-99BE42C630A6}" type="sibTrans" cxnId="{B57CCB6A-6135-4CD2-B02B-FC12104538DB}">
      <dgm:prSet/>
      <dgm:spPr bwMode="auto"/>
      <dgm:t>
        <a:bodyPr/>
        <a:lstStyle/>
        <a:p>
          <a:pPr>
            <a:defRPr/>
          </a:pPr>
          <a:endParaRPr lang="en-US" sz="2000">
            <a:latin typeface="Times New Roman"/>
            <a:cs typeface="Times New Roman"/>
          </a:endParaRPr>
        </a:p>
      </dgm:t>
    </dgm:pt>
    <dgm:pt modelId="{1175B366-4931-4D70-A8F6-D8C6845DD5E9}" type="node">
      <dgm:prSet custT="1"/>
      <dgm:spPr bwMode="auto"/>
      <dgm:t>
        <a:bodyPr/>
        <a:lstStyle/>
        <a:p>
          <a:pPr>
            <a:lnSpc>
              <a:spcPct val="100000"/>
            </a:lnSpc>
            <a:defRPr/>
          </a:pPr>
          <a:r>
            <a:rPr lang="en-US" sz="1400">
              <a:latin typeface="Times New Roman"/>
              <a:cs typeface="Times New Roman"/>
            </a:rPr>
            <a:t>Further efficiency and specialisation (Armstrong and Taylor, 2023)</a:t>
          </a:r>
          <a:endParaRPr/>
        </a:p>
      </dgm:t>
    </dgm:pt>
    <dgm:pt modelId="{99A13987-9FDD-4A53-A965-3317E5782FCF}" type="parTrans" cxnId="{04E93A8F-638D-4924-BCF6-2BD1A15AEFF5}">
      <dgm:prSet/>
      <dgm:spPr bwMode="auto"/>
      <dgm:t>
        <a:bodyPr/>
        <a:lstStyle/>
        <a:p>
          <a:pPr>
            <a:defRPr/>
          </a:pPr>
          <a:endParaRPr lang="en-US" sz="2000">
            <a:latin typeface="Times New Roman"/>
            <a:cs typeface="Times New Roman"/>
          </a:endParaRPr>
        </a:p>
      </dgm:t>
    </dgm:pt>
    <dgm:pt modelId="{BAC5867C-5252-4543-A3D6-7C31073369FD}" type="sibTrans" cxnId="{04E93A8F-638D-4924-BCF6-2BD1A15AEFF5}">
      <dgm:prSet/>
      <dgm:spPr bwMode="auto"/>
      <dgm:t>
        <a:bodyPr/>
        <a:lstStyle/>
        <a:p>
          <a:pPr>
            <a:defRPr/>
          </a:pPr>
          <a:endParaRPr lang="en-US" sz="2000">
            <a:latin typeface="Times New Roman"/>
            <a:cs typeface="Times New Roman"/>
          </a:endParaRPr>
        </a:p>
      </dgm:t>
    </dgm:pt>
    <dgm:pt modelId="{5F9B6C87-C9A4-4E30-97B7-3791570F2E93}" type="node">
      <dgm:prSet custT="1"/>
      <dgm:spPr bwMode="auto"/>
      <dgm:t>
        <a:bodyPr/>
        <a:lstStyle/>
        <a:p>
          <a:pPr>
            <a:lnSpc>
              <a:spcPct val="100000"/>
            </a:lnSpc>
            <a:defRPr/>
          </a:pPr>
          <a:r>
            <a:rPr lang="en-US" sz="1400">
              <a:latin typeface="Times New Roman"/>
              <a:cs typeface="Times New Roman"/>
            </a:rPr>
            <a:t>Task-focused employees</a:t>
          </a:r>
          <a:endParaRPr/>
        </a:p>
      </dgm:t>
    </dgm:pt>
    <dgm:pt modelId="{8E392FC0-6516-43AE-BCA4-EEBC92096C77}" type="parTrans" cxnId="{C45CA607-4B19-43E2-B242-A1225C628B37}">
      <dgm:prSet/>
      <dgm:spPr bwMode="auto"/>
      <dgm:t>
        <a:bodyPr/>
        <a:lstStyle/>
        <a:p>
          <a:pPr>
            <a:defRPr/>
          </a:pPr>
          <a:endParaRPr lang="en-US" sz="2000">
            <a:latin typeface="Times New Roman"/>
            <a:cs typeface="Times New Roman"/>
          </a:endParaRPr>
        </a:p>
      </dgm:t>
    </dgm:pt>
    <dgm:pt modelId="{23A99ED1-B888-44F8-B75A-97B5D7960BD8}" type="sibTrans" cxnId="{C45CA607-4B19-43E2-B242-A1225C628B37}">
      <dgm:prSet/>
      <dgm:spPr bwMode="auto"/>
      <dgm:t>
        <a:bodyPr/>
        <a:lstStyle/>
        <a:p>
          <a:pPr>
            <a:defRPr/>
          </a:pPr>
          <a:endParaRPr lang="en-US" sz="2000">
            <a:latin typeface="Times New Roman"/>
            <a:cs typeface="Times New Roman"/>
          </a:endParaRPr>
        </a:p>
      </dgm:t>
    </dgm:pt>
    <dgm:pt modelId="{3B7639A1-3053-490A-8243-DA0D7A1B8414}" type="node">
      <dgm:prSet custT="1"/>
      <dgm:spPr bwMode="auto"/>
      <dgm:t>
        <a:bodyPr/>
        <a:lstStyle/>
        <a:p>
          <a:pPr>
            <a:lnSpc>
              <a:spcPct val="100000"/>
            </a:lnSpc>
            <a:defRPr/>
          </a:pPr>
          <a:r>
            <a:rPr lang="en-US" sz="1400">
              <a:latin typeface="Times New Roman"/>
              <a:cs typeface="Times New Roman"/>
            </a:rPr>
            <a:t>Lack of good communication among departments.</a:t>
          </a:r>
          <a:endParaRPr/>
        </a:p>
      </dgm:t>
    </dgm:pt>
    <dgm:pt modelId="{B3F420CF-D330-4D98-9FA3-15A7E092B0A2}" type="parTrans" cxnId="{2DA8D806-D493-4464-829E-436738E6B6EE}">
      <dgm:prSet/>
      <dgm:spPr bwMode="auto"/>
      <dgm:t>
        <a:bodyPr/>
        <a:lstStyle/>
        <a:p>
          <a:pPr>
            <a:defRPr/>
          </a:pPr>
          <a:endParaRPr lang="en-US" sz="2000">
            <a:latin typeface="Times New Roman"/>
            <a:cs typeface="Times New Roman"/>
          </a:endParaRPr>
        </a:p>
      </dgm:t>
    </dgm:pt>
    <dgm:pt modelId="{1E93B335-5782-4588-A5AE-598DE6276EF2}" type="sibTrans" cxnId="{2DA8D806-D493-4464-829E-436738E6B6EE}">
      <dgm:prSet/>
      <dgm:spPr bwMode="auto"/>
      <dgm:t>
        <a:bodyPr/>
        <a:lstStyle/>
        <a:p>
          <a:pPr>
            <a:defRPr/>
          </a:pPr>
          <a:endParaRPr lang="en-US" sz="2000">
            <a:latin typeface="Times New Roman"/>
            <a:cs typeface="Times New Roman"/>
          </a:endParaRPr>
        </a:p>
      </dgm:t>
    </dgm:pt>
    <dgm:pt modelId="{29F8D928-A92D-48BD-985F-AABF13859769}" type="node">
      <dgm:prSet custT="1"/>
      <dgm:spPr bwMode="auto"/>
      <dgm:t>
        <a:bodyPr/>
        <a:lstStyle/>
        <a:p>
          <a:pPr>
            <a:lnSpc>
              <a:spcPct val="100000"/>
            </a:lnSpc>
            <a:defRPr/>
          </a:pPr>
          <a:r>
            <a:rPr lang="en-US" sz="1400">
              <a:latin typeface="Times New Roman"/>
              <a:cs typeface="Times New Roman"/>
            </a:rPr>
            <a:t>Cost control used by Primark HQ.</a:t>
          </a:r>
          <a:endParaRPr/>
        </a:p>
      </dgm:t>
    </dgm:pt>
    <dgm:pt modelId="{1C92F649-92E3-4247-BFDA-B5B092B7F77B}" type="parTrans" cxnId="{CBF52D87-D633-45FD-89EF-F367AC928736}">
      <dgm:prSet/>
      <dgm:spPr bwMode="auto"/>
      <dgm:t>
        <a:bodyPr/>
        <a:lstStyle/>
        <a:p>
          <a:pPr>
            <a:defRPr/>
          </a:pPr>
          <a:endParaRPr lang="en-US" sz="2000">
            <a:latin typeface="Times New Roman"/>
            <a:cs typeface="Times New Roman"/>
          </a:endParaRPr>
        </a:p>
      </dgm:t>
    </dgm:pt>
    <dgm:pt modelId="{82E4D5CF-A847-42F2-8904-EBEB3DF955E5}" type="sibTrans" cxnId="{CBF52D87-D633-45FD-89EF-F367AC928736}">
      <dgm:prSet/>
      <dgm:spPr bwMode="auto"/>
      <dgm:t>
        <a:bodyPr/>
        <a:lstStyle/>
        <a:p>
          <a:pPr>
            <a:defRPr/>
          </a:pPr>
          <a:endParaRPr lang="en-US" sz="2000">
            <a:latin typeface="Times New Roman"/>
            <a:cs typeface="Times New Roman"/>
          </a:endParaRPr>
        </a:p>
      </dgm:t>
    </dgm:pt>
    <dgm:pt modelId="{68312273-99EC-49FE-A178-37E59CEBBF31}" type="pres">
      <dgm:prSet presAssocID="{4DEEED72-00DD-43AB-A0B2-C66FC68E9B4C}" presName="root" presStyleCnt="0">
        <dgm:presLayoutVars>
          <dgm:dir val="norm"/>
          <dgm:resizeHandles val="exact"/>
        </dgm:presLayoutVars>
      </dgm:prSet>
      <dgm:spPr bwMode="auto"/>
    </dgm:pt>
    <dgm:pt modelId="{27C6747C-53A0-40B2-947D-CA4A2B37A86E}" type="pres">
      <dgm:prSet presAssocID="{C1A8607A-93C2-47B1-A6E7-E26D11E63446}" presName="compNode" presStyleCnt="0"/>
      <dgm:spPr bwMode="auto"/>
    </dgm:pt>
    <dgm:pt modelId="{0E2D044F-7407-4781-A3FF-739B5F708243}" type="pres">
      <dgm:prSet presAssocID="{C1A8607A-93C2-47B1-A6E7-E26D11E63446}" presName="iconRect" presStyleLbl="node1" presStyleIdx="0" presStyleCnt="5"/>
      <dgm:spPr bwMode="auto">
        <a:blipFill>
          <a:blip r:embed="rId1"/>
          <a:stretch/>
        </a:blipFill>
      </dgm:spPr>
    </dgm:pt>
    <dgm:pt modelId="{757CEB61-6C42-4890-A675-F99316042058}" type="pres">
      <dgm:prSet presAssocID="{C1A8607A-93C2-47B1-A6E7-E26D11E63446}" presName="spaceRect" presStyleCnt="0"/>
      <dgm:spPr bwMode="auto"/>
    </dgm:pt>
    <dgm:pt modelId="{379DA758-94E6-49BF-802A-DEAFF5C2BFDA}" type="pres">
      <dgm:prSet presAssocID="{C1A8607A-93C2-47B1-A6E7-E26D11E63446}" presName="textRect" presStyleLbl="revTx" presStyleIdx="0" presStyleCnt="5">
        <dgm:presLayoutVars>
          <dgm:chMax val="1"/>
          <dgm:chPref val="1"/>
        </dgm:presLayoutVars>
      </dgm:prSet>
      <dgm:spPr bwMode="auto"/>
    </dgm:pt>
    <dgm:pt modelId="{F19B6009-E0D9-4864-A5BC-CA65BBD60A50}" type="pres">
      <dgm:prSet presAssocID="{617CB015-4803-41CE-8708-99BE42C630A6}" presName="sibTrans" presStyleCnt="0"/>
      <dgm:spPr bwMode="auto"/>
    </dgm:pt>
    <dgm:pt modelId="{857D76E8-A0A8-4E5E-A02A-1F2F13ED242C}" type="pres">
      <dgm:prSet presAssocID="{1175B366-4931-4D70-A8F6-D8C6845DD5E9}" presName="compNode" presStyleCnt="0"/>
      <dgm:spPr bwMode="auto"/>
    </dgm:pt>
    <dgm:pt modelId="{2C681CFD-AAC2-4C64-B838-6C606673FA9E}" type="pres">
      <dgm:prSet presAssocID="{1175B366-4931-4D70-A8F6-D8C6845DD5E9}" presName="iconRect" presStyleLbl="node1" presStyleIdx="1" presStyleCnt="5"/>
      <dgm:spPr bwMode="auto">
        <a:blipFill>
          <a:blip r:embed="rId2"/>
          <a:stretch/>
        </a:blipFill>
      </dgm:spPr>
    </dgm:pt>
    <dgm:pt modelId="{B37CA2BE-F9E1-4A9A-B66D-587B30389A12}" type="pres">
      <dgm:prSet presAssocID="{1175B366-4931-4D70-A8F6-D8C6845DD5E9}" presName="spaceRect" presStyleCnt="0"/>
      <dgm:spPr bwMode="auto"/>
    </dgm:pt>
    <dgm:pt modelId="{66F7766D-38E5-41E6-BAD0-83BD19710988}" type="pres">
      <dgm:prSet presAssocID="{1175B366-4931-4D70-A8F6-D8C6845DD5E9}" presName="textRect" presStyleLbl="revTx" presStyleIdx="1" presStyleCnt="5">
        <dgm:presLayoutVars>
          <dgm:chMax val="1"/>
          <dgm:chPref val="1"/>
        </dgm:presLayoutVars>
      </dgm:prSet>
      <dgm:spPr bwMode="auto"/>
    </dgm:pt>
    <dgm:pt modelId="{9984B460-98A8-4513-9AAE-0DCEE2C61412}" type="pres">
      <dgm:prSet presAssocID="{BAC5867C-5252-4543-A3D6-7C31073369FD}" presName="sibTrans" presStyleCnt="0"/>
      <dgm:spPr bwMode="auto"/>
    </dgm:pt>
    <dgm:pt modelId="{47B87478-0E48-4842-BB91-C7EC93DAD82B}" type="pres">
      <dgm:prSet presAssocID="{5F9B6C87-C9A4-4E30-97B7-3791570F2E93}" presName="compNode" presStyleCnt="0"/>
      <dgm:spPr bwMode="auto"/>
    </dgm:pt>
    <dgm:pt modelId="{ABD6D174-41B3-4C8F-95A5-8A5FA33C4FAF}" type="pres">
      <dgm:prSet presAssocID="{5F9B6C87-C9A4-4E30-97B7-3791570F2E93}" presName="iconRect" presStyleLbl="node1" presStyleIdx="2" presStyleCnt="5"/>
      <dgm:spPr bwMode="auto">
        <a:blipFill>
          <a:blip r:embed="rId3"/>
          <a:stretch/>
        </a:blipFill>
      </dgm:spPr>
    </dgm:pt>
    <dgm:pt modelId="{80F4AAF9-4976-4C4A-AA21-7A39658C8687}" type="pres">
      <dgm:prSet presAssocID="{5F9B6C87-C9A4-4E30-97B7-3791570F2E93}" presName="spaceRect" presStyleCnt="0"/>
      <dgm:spPr bwMode="auto"/>
    </dgm:pt>
    <dgm:pt modelId="{0BBFFA3F-5716-4A52-96EC-2D42AB80E716}" type="pres">
      <dgm:prSet presAssocID="{5F9B6C87-C9A4-4E30-97B7-3791570F2E93}" presName="textRect" presStyleLbl="revTx" presStyleIdx="2" presStyleCnt="5">
        <dgm:presLayoutVars>
          <dgm:chMax val="1"/>
          <dgm:chPref val="1"/>
        </dgm:presLayoutVars>
      </dgm:prSet>
      <dgm:spPr bwMode="auto"/>
    </dgm:pt>
    <dgm:pt modelId="{7E110507-1242-4497-A211-C8610D5873BE}" type="pres">
      <dgm:prSet presAssocID="{23A99ED1-B888-44F8-B75A-97B5D7960BD8}" presName="sibTrans" presStyleCnt="0"/>
      <dgm:spPr bwMode="auto"/>
    </dgm:pt>
    <dgm:pt modelId="{57FE9511-595C-4D43-AE57-7E9F93ED2DAB}" type="pres">
      <dgm:prSet presAssocID="{3B7639A1-3053-490A-8243-DA0D7A1B8414}" presName="compNode" presStyleCnt="0"/>
      <dgm:spPr bwMode="auto"/>
    </dgm:pt>
    <dgm:pt modelId="{173A237C-30AB-4B2C-87D2-5ACF2C9556C0}" type="pres">
      <dgm:prSet presAssocID="{3B7639A1-3053-490A-8243-DA0D7A1B8414}" presName="iconRect" presStyleLbl="node1" presStyleIdx="3" presStyleCnt="5"/>
      <dgm:spPr bwMode="auto">
        <a:blipFill>
          <a:blip r:embed="rId4"/>
          <a:stretch/>
        </a:blipFill>
      </dgm:spPr>
    </dgm:pt>
    <dgm:pt modelId="{49BA5395-7A2D-4DBC-AB44-9051731C3A72}" type="pres">
      <dgm:prSet presAssocID="{3B7639A1-3053-490A-8243-DA0D7A1B8414}" presName="spaceRect" presStyleCnt="0"/>
      <dgm:spPr bwMode="auto"/>
    </dgm:pt>
    <dgm:pt modelId="{4AD6B1FA-36BC-4D6F-A4D1-B1589C0E269C}" type="pres">
      <dgm:prSet presAssocID="{3B7639A1-3053-490A-8243-DA0D7A1B8414}" presName="textRect" presStyleLbl="revTx" presStyleIdx="3" presStyleCnt="5">
        <dgm:presLayoutVars>
          <dgm:chMax val="1"/>
          <dgm:chPref val="1"/>
        </dgm:presLayoutVars>
      </dgm:prSet>
      <dgm:spPr bwMode="auto"/>
    </dgm:pt>
    <dgm:pt modelId="{06765B9E-384C-453C-9099-4AEA00370C66}" type="pres">
      <dgm:prSet presAssocID="{1E93B335-5782-4588-A5AE-598DE6276EF2}" presName="sibTrans" presStyleCnt="0"/>
      <dgm:spPr bwMode="auto"/>
    </dgm:pt>
    <dgm:pt modelId="{C435F9A3-77E9-43F0-8D7B-24E733B76061}" type="pres">
      <dgm:prSet presAssocID="{29F8D928-A92D-48BD-985F-AABF13859769}" presName="compNode" presStyleCnt="0"/>
      <dgm:spPr bwMode="auto"/>
    </dgm:pt>
    <dgm:pt modelId="{793DDF67-5EDE-42ED-89DF-ECC79DFF6DA3}" type="pres">
      <dgm:prSet presAssocID="{29F8D928-A92D-48BD-985F-AABF13859769}" presName="iconRect" presStyleLbl="node1" presStyleIdx="4" presStyleCnt="5"/>
      <dgm:spPr bwMode="auto">
        <a:blipFill>
          <a:blip r:embed="rId5"/>
          <a:stretch/>
        </a:blipFill>
      </dgm:spPr>
    </dgm:pt>
    <dgm:pt modelId="{C0EC0598-B8D8-48DE-9F98-2D9CAD0B0743}" type="pres">
      <dgm:prSet presAssocID="{29F8D928-A92D-48BD-985F-AABF13859769}" presName="spaceRect" presStyleCnt="0"/>
      <dgm:spPr bwMode="auto"/>
    </dgm:pt>
    <dgm:pt modelId="{05C05981-F08F-4240-82E8-0DE3E8B7DB01}" type="pres">
      <dgm:prSet presAssocID="{29F8D928-A92D-48BD-985F-AABF13859769}" presName="textRect" presStyleLbl="revTx" presStyleIdx="4" presStyleCnt="5">
        <dgm:presLayoutVars>
          <dgm:chMax val="1"/>
          <dgm:chPref val="1"/>
        </dgm:presLayoutVars>
      </dgm:prSet>
      <dgm:spPr bwMode="auto"/>
    </dgm:pt>
  </dgm:ptLst>
  <dgm:cxnLst>
    <dgm:cxn modelId="{ABDF5E02-BF41-4F69-AC20-EDA6988AE28E}" type="presOf" srcId="{C1A8607A-93C2-47B1-A6E7-E26D11E63446}" destId="{379DA758-94E6-49BF-802A-DEAFF5C2BFDA}" srcOrd="0" destOrd="0" presId="urn:microsoft.com/office/officeart/2018/2/layout/IconLabelList"/>
    <dgm:cxn modelId="{2DA8D806-D493-4464-829E-436738E6B6EE}" type="parOf" srcId="{4DEEED72-00DD-43AB-A0B2-C66FC68E9B4C}" destId="{3B7639A1-3053-490A-8243-DA0D7A1B8414}" srcOrd="3" destOrd="0" parTransId="{B3F420CF-D330-4D98-9FA3-15A7E092B0A2}" sibTransId="{1E93B335-5782-4588-A5AE-598DE6276EF2}"/>
    <dgm:cxn modelId="{C45CA607-4B19-43E2-B242-A1225C628B37}" type="parOf" srcId="{4DEEED72-00DD-43AB-A0B2-C66FC68E9B4C}" destId="{5F9B6C87-C9A4-4E30-97B7-3791570F2E93}" srcOrd="2" destOrd="0" parTransId="{8E392FC0-6516-43AE-BCA4-EEBC92096C77}" sibTransId="{23A99ED1-B888-44F8-B75A-97B5D7960BD8}"/>
    <dgm:cxn modelId="{79FB0B0F-6747-4BD6-BE11-2A686446CA09}" type="presOf" srcId="{29F8D928-A92D-48BD-985F-AABF13859769}" destId="{05C05981-F08F-4240-82E8-0DE3E8B7DB01}" srcOrd="0" destOrd="0" presId="urn:microsoft.com/office/officeart/2018/2/layout/IconLabelList"/>
    <dgm:cxn modelId="{6BBFAB2F-F0ED-42F4-AC57-C7E241A51A0B}" type="presOf" srcId="{4DEEED72-00DD-43AB-A0B2-C66FC68E9B4C}" destId="{68312273-99EC-49FE-A178-37E59CEBBF31}" srcOrd="0" destOrd="0" presId="urn:microsoft.com/office/officeart/2018/2/layout/IconLabelList"/>
    <dgm:cxn modelId="{B57CCB6A-6135-4CD2-B02B-FC12104538DB}" type="parOf" srcId="{4DEEED72-00DD-43AB-A0B2-C66FC68E9B4C}" destId="{C1A8607A-93C2-47B1-A6E7-E26D11E63446}" srcOrd="0" destOrd="0" parTransId="{55D89978-3DE0-4D29-B90D-E01F3DB87AE2}" sibTransId="{617CB015-4803-41CE-8708-99BE42C630A6}"/>
    <dgm:cxn modelId="{F513DC80-8620-42D5-8B4B-BFA47ADE306E}" type="presOf" srcId="{5F9B6C87-C9A4-4E30-97B7-3791570F2E93}" destId="{0BBFFA3F-5716-4A52-96EC-2D42AB80E716}" srcOrd="0" destOrd="0" presId="urn:microsoft.com/office/officeart/2018/2/layout/IconLabelList"/>
    <dgm:cxn modelId="{CBF52D87-D633-45FD-89EF-F367AC928736}" type="parOf" srcId="{4DEEED72-00DD-43AB-A0B2-C66FC68E9B4C}" destId="{29F8D928-A92D-48BD-985F-AABF13859769}" srcOrd="4" destOrd="0" parTransId="{1C92F649-92E3-4247-BFDA-B5B092B7F77B}" sibTransId="{82E4D5CF-A847-42F2-8904-EBEB3DF955E5}"/>
    <dgm:cxn modelId="{04E93A8F-638D-4924-BCF6-2BD1A15AEFF5}" type="parOf" srcId="{4DEEED72-00DD-43AB-A0B2-C66FC68E9B4C}" destId="{1175B366-4931-4D70-A8F6-D8C6845DD5E9}" srcOrd="1" destOrd="0" parTransId="{99A13987-9FDD-4A53-A965-3317E5782FCF}" sibTransId="{BAC5867C-5252-4543-A3D6-7C31073369FD}"/>
    <dgm:cxn modelId="{9BBB16A4-2474-4187-A79D-75D1DA8F4FA7}" type="presOf" srcId="{3B7639A1-3053-490A-8243-DA0D7A1B8414}" destId="{4AD6B1FA-36BC-4D6F-A4D1-B1589C0E269C}" srcOrd="0" destOrd="0" presId="urn:microsoft.com/office/officeart/2018/2/layout/IconLabelList"/>
    <dgm:cxn modelId="{69585CA8-2BB9-416B-A4B9-6CB76A521EAF}" type="presOf" srcId="{1175B366-4931-4D70-A8F6-D8C6845DD5E9}" destId="{66F7766D-38E5-41E6-BAD0-83BD19710988}" srcOrd="0" destOrd="0" presId="urn:microsoft.com/office/officeart/2018/2/layout/IconLabelList"/>
    <dgm:cxn modelId="{34D1FA19-5C7E-484D-914F-BFEB71B43CDF}" type="presParOf" srcId="{68312273-99EC-49FE-A178-37E59CEBBF31}" destId="{27C6747C-53A0-40B2-947D-CA4A2B37A86E}" srcOrd="0" destOrd="0" presId="urn:microsoft.com/office/officeart/2018/2/layout/IconLabelList"/>
    <dgm:cxn modelId="{61FB9B2A-DE76-4E77-B45A-C437B53A2129}" type="presParOf" srcId="{27C6747C-53A0-40B2-947D-CA4A2B37A86E}" destId="{0E2D044F-7407-4781-A3FF-739B5F708243}" srcOrd="0" destOrd="0" presId="urn:microsoft.com/office/officeart/2018/2/layout/IconLabelList"/>
    <dgm:cxn modelId="{52CE17FA-BDF4-441D-81F7-BCB8B5FC1BAF}" type="presParOf" srcId="{27C6747C-53A0-40B2-947D-CA4A2B37A86E}" destId="{757CEB61-6C42-4890-A675-F99316042058}" srcOrd="1" destOrd="0" presId="urn:microsoft.com/office/officeart/2018/2/layout/IconLabelList"/>
    <dgm:cxn modelId="{5AC742DA-3C63-4C06-A208-CF6D11E27B6D}" type="presParOf" srcId="{27C6747C-53A0-40B2-947D-CA4A2B37A86E}" destId="{379DA758-94E6-49BF-802A-DEAFF5C2BFDA}" srcOrd="2" destOrd="0" presId="urn:microsoft.com/office/officeart/2018/2/layout/IconLabelList"/>
    <dgm:cxn modelId="{4EA36FFA-61F2-47A4-A445-F262CE6FD2ED}" type="presParOf" srcId="{68312273-99EC-49FE-A178-37E59CEBBF31}" destId="{F19B6009-E0D9-4864-A5BC-CA65BBD60A50}" srcOrd="1" destOrd="0" presId="urn:microsoft.com/office/officeart/2018/2/layout/IconLabelList"/>
    <dgm:cxn modelId="{21B6DDB7-8DD5-48EB-82F4-25AFE446ED41}" type="presParOf" srcId="{68312273-99EC-49FE-A178-37E59CEBBF31}" destId="{857D76E8-A0A8-4E5E-A02A-1F2F13ED242C}" srcOrd="2" destOrd="0" presId="urn:microsoft.com/office/officeart/2018/2/layout/IconLabelList"/>
    <dgm:cxn modelId="{76C913BA-FDDC-43AA-9625-76A84856367C}" type="presParOf" srcId="{857D76E8-A0A8-4E5E-A02A-1F2F13ED242C}" destId="{2C681CFD-AAC2-4C64-B838-6C606673FA9E}" srcOrd="0" destOrd="0" presId="urn:microsoft.com/office/officeart/2018/2/layout/IconLabelList"/>
    <dgm:cxn modelId="{139B68CD-5941-4ADE-97C4-A3914D7CC4FF}" type="presParOf" srcId="{857D76E8-A0A8-4E5E-A02A-1F2F13ED242C}" destId="{B37CA2BE-F9E1-4A9A-B66D-587B30389A12}" srcOrd="1" destOrd="0" presId="urn:microsoft.com/office/officeart/2018/2/layout/IconLabelList"/>
    <dgm:cxn modelId="{E9B30D80-38E1-4576-88C0-224F0AF51431}" type="presParOf" srcId="{857D76E8-A0A8-4E5E-A02A-1F2F13ED242C}" destId="{66F7766D-38E5-41E6-BAD0-83BD19710988}" srcOrd="2" destOrd="0" presId="urn:microsoft.com/office/officeart/2018/2/layout/IconLabelList"/>
    <dgm:cxn modelId="{972E223D-CDDA-488A-9C87-658772B91A5A}" type="presParOf" srcId="{68312273-99EC-49FE-A178-37E59CEBBF31}" destId="{9984B460-98A8-4513-9AAE-0DCEE2C61412}" srcOrd="3" destOrd="0" presId="urn:microsoft.com/office/officeart/2018/2/layout/IconLabelList"/>
    <dgm:cxn modelId="{E2CEAA48-346E-4B87-9647-7E66524F2236}" type="presParOf" srcId="{68312273-99EC-49FE-A178-37E59CEBBF31}" destId="{47B87478-0E48-4842-BB91-C7EC93DAD82B}" srcOrd="4" destOrd="0" presId="urn:microsoft.com/office/officeart/2018/2/layout/IconLabelList"/>
    <dgm:cxn modelId="{D75F966B-1A13-45B6-8DAD-726155896421}" type="presParOf" srcId="{47B87478-0E48-4842-BB91-C7EC93DAD82B}" destId="{ABD6D174-41B3-4C8F-95A5-8A5FA33C4FAF}" srcOrd="0" destOrd="0" presId="urn:microsoft.com/office/officeart/2018/2/layout/IconLabelList"/>
    <dgm:cxn modelId="{7EDEBB16-1CF0-4FC5-8F3F-16CDE1A9221F}" type="presParOf" srcId="{47B87478-0E48-4842-BB91-C7EC93DAD82B}" destId="{80F4AAF9-4976-4C4A-AA21-7A39658C8687}" srcOrd="1" destOrd="0" presId="urn:microsoft.com/office/officeart/2018/2/layout/IconLabelList"/>
    <dgm:cxn modelId="{22D24CAC-A2F2-4778-B533-AA3A587E7FD8}" type="presParOf" srcId="{47B87478-0E48-4842-BB91-C7EC93DAD82B}" destId="{0BBFFA3F-5716-4A52-96EC-2D42AB80E716}" srcOrd="2" destOrd="0" presId="urn:microsoft.com/office/officeart/2018/2/layout/IconLabelList"/>
    <dgm:cxn modelId="{75B6149C-D202-4FDD-96FD-8E1B67D00253}" type="presParOf" srcId="{68312273-99EC-49FE-A178-37E59CEBBF31}" destId="{7E110507-1242-4497-A211-C8610D5873BE}" srcOrd="5" destOrd="0" presId="urn:microsoft.com/office/officeart/2018/2/layout/IconLabelList"/>
    <dgm:cxn modelId="{2D6B4E3D-F693-4236-9AA0-8F6B2AC4F07C}" type="presParOf" srcId="{68312273-99EC-49FE-A178-37E59CEBBF31}" destId="{57FE9511-595C-4D43-AE57-7E9F93ED2DAB}" srcOrd="6" destOrd="0" presId="urn:microsoft.com/office/officeart/2018/2/layout/IconLabelList"/>
    <dgm:cxn modelId="{836C8C42-F26F-4DE6-9B3B-9F0D7CF2EF35}" type="presParOf" srcId="{57FE9511-595C-4D43-AE57-7E9F93ED2DAB}" destId="{173A237C-30AB-4B2C-87D2-5ACF2C9556C0}" srcOrd="0" destOrd="0" presId="urn:microsoft.com/office/officeart/2018/2/layout/IconLabelList"/>
    <dgm:cxn modelId="{2660A3C5-991C-4172-BA35-491F2AB96228}" type="presParOf" srcId="{57FE9511-595C-4D43-AE57-7E9F93ED2DAB}" destId="{49BA5395-7A2D-4DBC-AB44-9051731C3A72}" srcOrd="1" destOrd="0" presId="urn:microsoft.com/office/officeart/2018/2/layout/IconLabelList"/>
    <dgm:cxn modelId="{FF01F905-0992-4F78-B108-607CC1F01454}" type="presParOf" srcId="{57FE9511-595C-4D43-AE57-7E9F93ED2DAB}" destId="{4AD6B1FA-36BC-4D6F-A4D1-B1589C0E269C}" srcOrd="2" destOrd="0" presId="urn:microsoft.com/office/officeart/2018/2/layout/IconLabelList"/>
    <dgm:cxn modelId="{EB03ECA5-01C4-4921-A2B3-DECF860459A6}" type="presParOf" srcId="{68312273-99EC-49FE-A178-37E59CEBBF31}" destId="{06765B9E-384C-453C-9099-4AEA00370C66}" srcOrd="7" destOrd="0" presId="urn:microsoft.com/office/officeart/2018/2/layout/IconLabelList"/>
    <dgm:cxn modelId="{7F2060D5-C34D-486E-8232-FF0C597A4357}" type="presParOf" srcId="{68312273-99EC-49FE-A178-37E59CEBBF31}" destId="{C435F9A3-77E9-43F0-8D7B-24E733B76061}" srcOrd="8" destOrd="0" presId="urn:microsoft.com/office/officeart/2018/2/layout/IconLabelList"/>
    <dgm:cxn modelId="{797593AD-3A83-43D6-821E-B68EF4967E65}" type="presParOf" srcId="{C435F9A3-77E9-43F0-8D7B-24E733B76061}" destId="{793DDF67-5EDE-42ED-89DF-ECC79DFF6DA3}" srcOrd="0" destOrd="0" presId="urn:microsoft.com/office/officeart/2018/2/layout/IconLabelList"/>
    <dgm:cxn modelId="{7F64D454-ED06-43DE-960B-3D2A8235BDE1}" type="presParOf" srcId="{C435F9A3-77E9-43F0-8D7B-24E733B76061}" destId="{C0EC0598-B8D8-48DE-9F98-2D9CAD0B0743}" srcOrd="1" destOrd="0" presId="urn:microsoft.com/office/officeart/2018/2/layout/IconLabelList"/>
    <dgm:cxn modelId="{C06362D8-7D2C-44A1-97F1-A82FB166E8B5}" type="presParOf" srcId="{C435F9A3-77E9-43F0-8D7B-24E733B76061}" destId="{05C05981-F08F-4240-82E8-0DE3E8B7DB01}" srcOrd="2" destOrd="0" presId="urn:microsoft.com/office/officeart/2018/2/layout/IconLabel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4.xml><?xml version="1.0" encoding="utf-8"?>
<dgm:dataModel xmlns:dgm="http://schemas.openxmlformats.org/drawingml/2006/diagram" xmlns:a="http://schemas.openxmlformats.org/drawingml/2006/main" xmlns:r="http://schemas.openxmlformats.org/officeDocument/2006/relationships">
  <dgm:ptLst>
    <dgm:pt modelId="{33F164C7-882D-45D6-9762-512030B2EC1A}" type="doc">
      <dgm:prSet loTypeId="urn:microsoft.com/office/officeart/2005/8/layout/default" loCatId="list" qsTypeId="urn:microsoft.com/office/officeart/2005/8/quickstyle/simple1" qsCatId="simple" csTypeId="urn:microsoft.com/office/officeart/2005/8/colors/colorful5" csCatId="colorful"/>
      <dgm:spPr bwMode="auto"/>
      <dgm:t>
        <a:bodyPr/>
        <a:lstStyle/>
        <a:p>
          <a:pPr>
            <a:defRPr/>
          </a:pPr>
          <a:endParaRPr lang="en-US"/>
        </a:p>
      </dgm:t>
    </dgm:pt>
    <dgm:pt modelId="{C4335105-53CE-4765-9513-5FC5AD456488}" type="node">
      <dgm:prSet/>
      <dgm:spPr bwMode="auto"/>
      <dgm:t>
        <a:bodyPr/>
        <a:lstStyle/>
        <a:p>
          <a:pPr>
            <a:defRPr/>
          </a:pPr>
          <a:r>
            <a:rPr lang="en-US">
              <a:latin typeface="Times New Roman"/>
              <a:cs typeface="Times New Roman"/>
            </a:rPr>
            <a:t>Grouped by product or region</a:t>
          </a:r>
          <a:endParaRPr/>
        </a:p>
      </dgm:t>
    </dgm:pt>
    <dgm:pt modelId="{B592D5F4-307D-46D8-9680-93DB5A0E869D}" type="parTrans" cxnId="{29DB3CC8-58BC-4278-A112-907B2B9CB560}">
      <dgm:prSet/>
      <dgm:spPr bwMode="auto"/>
      <dgm:t>
        <a:bodyPr/>
        <a:lstStyle/>
        <a:p>
          <a:pPr>
            <a:defRPr/>
          </a:pPr>
          <a:endParaRPr lang="en-US">
            <a:latin typeface="Times New Roman"/>
            <a:cs typeface="Times New Roman"/>
          </a:endParaRPr>
        </a:p>
      </dgm:t>
    </dgm:pt>
    <dgm:pt modelId="{4684E656-DB0A-4274-B6CA-3C7DBA9B9A24}" type="sibTrans" cxnId="{29DB3CC8-58BC-4278-A112-907B2B9CB560}">
      <dgm:prSet/>
      <dgm:spPr bwMode="auto"/>
      <dgm:t>
        <a:bodyPr/>
        <a:lstStyle/>
        <a:p>
          <a:pPr>
            <a:defRPr/>
          </a:pPr>
          <a:endParaRPr lang="en-US">
            <a:latin typeface="Times New Roman"/>
            <a:cs typeface="Times New Roman"/>
          </a:endParaRPr>
        </a:p>
      </dgm:t>
    </dgm:pt>
    <dgm:pt modelId="{7A3D571F-2DD5-483C-8A31-5A201583D79E}" type="node">
      <dgm:prSet/>
      <dgm:spPr bwMode="auto"/>
      <dgm:t>
        <a:bodyPr/>
        <a:lstStyle/>
        <a:p>
          <a:pPr>
            <a:defRPr/>
          </a:pPr>
          <a:r>
            <a:rPr lang="en-US">
              <a:latin typeface="Times New Roman"/>
              <a:cs typeface="Times New Roman"/>
            </a:rPr>
            <a:t>The divisions are managed individually (Arregle </a:t>
          </a:r>
          <a:r>
            <a:rPr lang="en-US" i="1">
              <a:latin typeface="Times New Roman"/>
              <a:cs typeface="Times New Roman"/>
            </a:rPr>
            <a:t>et al.</a:t>
          </a:r>
          <a:r>
            <a:rPr lang="en-US">
              <a:latin typeface="Times New Roman"/>
              <a:cs typeface="Times New Roman"/>
            </a:rPr>
            <a:t>, 2023).</a:t>
          </a:r>
          <a:endParaRPr/>
        </a:p>
      </dgm:t>
    </dgm:pt>
    <dgm:pt modelId="{EE933DCF-B7E9-4D08-9821-C1E9B6E1D0A8}" type="parTrans" cxnId="{4F2CC3C9-0B50-42C5-99A4-F8CA4C32974D}">
      <dgm:prSet/>
      <dgm:spPr bwMode="auto"/>
      <dgm:t>
        <a:bodyPr/>
        <a:lstStyle/>
        <a:p>
          <a:pPr>
            <a:defRPr/>
          </a:pPr>
          <a:endParaRPr lang="en-US">
            <a:latin typeface="Times New Roman"/>
            <a:cs typeface="Times New Roman"/>
          </a:endParaRPr>
        </a:p>
      </dgm:t>
    </dgm:pt>
    <dgm:pt modelId="{273C1234-9C4E-4D0F-B06F-61E924D6D694}" type="sibTrans" cxnId="{4F2CC3C9-0B50-42C5-99A4-F8CA4C32974D}">
      <dgm:prSet/>
      <dgm:spPr bwMode="auto"/>
      <dgm:t>
        <a:bodyPr/>
        <a:lstStyle/>
        <a:p>
          <a:pPr>
            <a:defRPr/>
          </a:pPr>
          <a:endParaRPr lang="en-US">
            <a:latin typeface="Times New Roman"/>
            <a:cs typeface="Times New Roman"/>
          </a:endParaRPr>
        </a:p>
      </dgm:t>
    </dgm:pt>
    <dgm:pt modelId="{30E9A2F0-D04B-4270-A175-03498A0E94CA}" type="node">
      <dgm:prSet/>
      <dgm:spPr bwMode="auto"/>
      <dgm:t>
        <a:bodyPr/>
        <a:lstStyle/>
        <a:p>
          <a:pPr>
            <a:defRPr/>
          </a:pPr>
          <a:r>
            <a:rPr lang="en-US">
              <a:latin typeface="Times New Roman"/>
              <a:cs typeface="Times New Roman"/>
            </a:rPr>
            <a:t>Reacts fast to changes in the market.</a:t>
          </a:r>
          <a:endParaRPr/>
        </a:p>
      </dgm:t>
    </dgm:pt>
    <dgm:pt modelId="{C2FF9F3E-4D58-41A6-87BF-57BD06E9E79A}" type="parTrans" cxnId="{F7339258-ABFC-462C-865D-04F535A4D42B}">
      <dgm:prSet/>
      <dgm:spPr bwMode="auto"/>
      <dgm:t>
        <a:bodyPr/>
        <a:lstStyle/>
        <a:p>
          <a:pPr>
            <a:defRPr/>
          </a:pPr>
          <a:endParaRPr lang="en-US">
            <a:latin typeface="Times New Roman"/>
            <a:cs typeface="Times New Roman"/>
          </a:endParaRPr>
        </a:p>
      </dgm:t>
    </dgm:pt>
    <dgm:pt modelId="{FEC959F3-BF3F-48B4-9777-89F3CFC6FF67}" type="sibTrans" cxnId="{F7339258-ABFC-462C-865D-04F535A4D42B}">
      <dgm:prSet/>
      <dgm:spPr bwMode="auto"/>
      <dgm:t>
        <a:bodyPr/>
        <a:lstStyle/>
        <a:p>
          <a:pPr>
            <a:defRPr/>
          </a:pPr>
          <a:endParaRPr lang="en-US">
            <a:latin typeface="Times New Roman"/>
            <a:cs typeface="Times New Roman"/>
          </a:endParaRPr>
        </a:p>
      </dgm:t>
    </dgm:pt>
    <dgm:pt modelId="{DFB62A81-3D91-48D7-85AD-B72EEBFA9FAF}" type="node">
      <dgm:prSet/>
      <dgm:spPr bwMode="auto"/>
      <dgm:t>
        <a:bodyPr/>
        <a:lstStyle/>
        <a:p>
          <a:pPr>
            <a:defRPr/>
          </a:pPr>
          <a:r>
            <a:rPr lang="en-US">
              <a:latin typeface="Times New Roman"/>
              <a:cs typeface="Times New Roman"/>
            </a:rPr>
            <a:t>May the duplication of cost increases (May).</a:t>
          </a:r>
          <a:endParaRPr/>
        </a:p>
      </dgm:t>
    </dgm:pt>
    <dgm:pt modelId="{D2B35E04-84B4-4137-AC97-0407020BB9C6}" type="parTrans" cxnId="{FC35DD17-88F4-402F-9225-EAF300CC1451}">
      <dgm:prSet/>
      <dgm:spPr bwMode="auto"/>
      <dgm:t>
        <a:bodyPr/>
        <a:lstStyle/>
        <a:p>
          <a:pPr>
            <a:defRPr/>
          </a:pPr>
          <a:endParaRPr lang="en-US">
            <a:latin typeface="Times New Roman"/>
            <a:cs typeface="Times New Roman"/>
          </a:endParaRPr>
        </a:p>
      </dgm:t>
    </dgm:pt>
    <dgm:pt modelId="{DC0972F2-0688-4A8C-B9FF-9263E3EAD6C9}" type="sibTrans" cxnId="{FC35DD17-88F4-402F-9225-EAF300CC1451}">
      <dgm:prSet/>
      <dgm:spPr bwMode="auto"/>
      <dgm:t>
        <a:bodyPr/>
        <a:lstStyle/>
        <a:p>
          <a:pPr>
            <a:defRPr/>
          </a:pPr>
          <a:endParaRPr lang="en-US">
            <a:latin typeface="Times New Roman"/>
            <a:cs typeface="Times New Roman"/>
          </a:endParaRPr>
        </a:p>
      </dgm:t>
    </dgm:pt>
    <dgm:pt modelId="{85734058-D8BE-4609-A375-A1FEAA2EDF9C}" type="node">
      <dgm:prSet/>
      <dgm:spPr bwMode="auto"/>
      <dgm:t>
        <a:bodyPr/>
        <a:lstStyle/>
        <a:p>
          <a:pPr>
            <a:defRPr/>
          </a:pPr>
          <a:r>
            <a:rPr lang="en-US">
              <a:latin typeface="Times New Roman"/>
              <a:cs typeface="Times New Roman"/>
            </a:rPr>
            <a:t>Applied in Primark (UK, Europe, USA) regions.</a:t>
          </a:r>
          <a:endParaRPr/>
        </a:p>
      </dgm:t>
    </dgm:pt>
    <dgm:pt modelId="{24969B79-5117-4A2E-BF2B-BF548E60CCF2}" type="parTrans" cxnId="{E195BBF0-D468-4401-8453-D559DAEB14FC}">
      <dgm:prSet/>
      <dgm:spPr bwMode="auto"/>
      <dgm:t>
        <a:bodyPr/>
        <a:lstStyle/>
        <a:p>
          <a:pPr>
            <a:defRPr/>
          </a:pPr>
          <a:endParaRPr lang="en-US">
            <a:latin typeface="Times New Roman"/>
            <a:cs typeface="Times New Roman"/>
          </a:endParaRPr>
        </a:p>
      </dgm:t>
    </dgm:pt>
    <dgm:pt modelId="{874D078D-1F6C-4118-8B31-6851DA4AEE1C}" type="sibTrans" cxnId="{E195BBF0-D468-4401-8453-D559DAEB14FC}">
      <dgm:prSet/>
      <dgm:spPr bwMode="auto"/>
      <dgm:t>
        <a:bodyPr/>
        <a:lstStyle/>
        <a:p>
          <a:pPr>
            <a:defRPr/>
          </a:pPr>
          <a:endParaRPr lang="en-US">
            <a:latin typeface="Times New Roman"/>
            <a:cs typeface="Times New Roman"/>
          </a:endParaRPr>
        </a:p>
      </dgm:t>
    </dgm:pt>
    <dgm:pt modelId="{91A5E7FD-E2BB-4570-8B40-BBB9C7320A1A}" type="pres">
      <dgm:prSet presAssocID="{33F164C7-882D-45D6-9762-512030B2EC1A}" presName="diagram" presStyleCnt="0">
        <dgm:presLayoutVars>
          <dgm:dir val="norm"/>
          <dgm:resizeHandles val="exact"/>
        </dgm:presLayoutVars>
      </dgm:prSet>
      <dgm:spPr bwMode="auto"/>
    </dgm:pt>
    <dgm:pt modelId="{D0F363C2-616A-4062-BF2A-472FF8C46E1F}" type="pres">
      <dgm:prSet presAssocID="{C4335105-53CE-4765-9513-5FC5AD456488}" presName="node" presStyleLbl="node1" presStyleIdx="0" presStyleCnt="5">
        <dgm:presLayoutVars>
          <dgm:bulletEnabled val="1"/>
        </dgm:presLayoutVars>
      </dgm:prSet>
      <dgm:spPr bwMode="auto"/>
    </dgm:pt>
    <dgm:pt modelId="{18AEC9B1-EF16-4D68-BDD6-1AE505654A80}" type="pres">
      <dgm:prSet presAssocID="{4684E656-DB0A-4274-B6CA-3C7DBA9B9A24}" presName="sibTrans" presStyleCnt="0"/>
      <dgm:spPr bwMode="auto"/>
    </dgm:pt>
    <dgm:pt modelId="{853331C1-DD18-4698-A299-10F7B7C4C8B8}" type="pres">
      <dgm:prSet presAssocID="{7A3D571F-2DD5-483C-8A31-5A201583D79E}" presName="node" presStyleLbl="node1" presStyleIdx="1" presStyleCnt="5">
        <dgm:presLayoutVars>
          <dgm:bulletEnabled val="1"/>
        </dgm:presLayoutVars>
      </dgm:prSet>
      <dgm:spPr bwMode="auto"/>
    </dgm:pt>
    <dgm:pt modelId="{374442A1-1657-4104-B628-A2A4DDB2A6F9}" type="pres">
      <dgm:prSet presAssocID="{273C1234-9C4E-4D0F-B06F-61E924D6D694}" presName="sibTrans" presStyleCnt="0"/>
      <dgm:spPr bwMode="auto"/>
    </dgm:pt>
    <dgm:pt modelId="{007EDF8F-F5DC-4F9C-9DFE-DC62DB7C96AA}" type="pres">
      <dgm:prSet presAssocID="{30E9A2F0-D04B-4270-A175-03498A0E94CA}" presName="node" presStyleLbl="node1" presStyleIdx="2" presStyleCnt="5">
        <dgm:presLayoutVars>
          <dgm:bulletEnabled val="1"/>
        </dgm:presLayoutVars>
      </dgm:prSet>
      <dgm:spPr bwMode="auto"/>
    </dgm:pt>
    <dgm:pt modelId="{FF70D363-98C5-41AA-A070-FD07621C2BBA}" type="pres">
      <dgm:prSet presAssocID="{FEC959F3-BF3F-48B4-9777-89F3CFC6FF67}" presName="sibTrans" presStyleCnt="0"/>
      <dgm:spPr bwMode="auto"/>
    </dgm:pt>
    <dgm:pt modelId="{52354AE1-A416-40C1-BDDD-F35F113FB1D9}" type="pres">
      <dgm:prSet presAssocID="{DFB62A81-3D91-48D7-85AD-B72EEBFA9FAF}" presName="node" presStyleLbl="node1" presStyleIdx="3" presStyleCnt="5">
        <dgm:presLayoutVars>
          <dgm:bulletEnabled val="1"/>
        </dgm:presLayoutVars>
      </dgm:prSet>
      <dgm:spPr bwMode="auto"/>
    </dgm:pt>
    <dgm:pt modelId="{3E72BE23-82AF-4767-B74A-0DB0277BCC62}" type="pres">
      <dgm:prSet presAssocID="{DC0972F2-0688-4A8C-B9FF-9263E3EAD6C9}" presName="sibTrans" presStyleCnt="0"/>
      <dgm:spPr bwMode="auto"/>
    </dgm:pt>
    <dgm:pt modelId="{7C535C55-30D9-4B80-A069-B89E22B1A9D8}" type="pres">
      <dgm:prSet presAssocID="{85734058-D8BE-4609-A375-A1FEAA2EDF9C}" presName="node" presStyleLbl="node1" presStyleIdx="4" presStyleCnt="5">
        <dgm:presLayoutVars>
          <dgm:bulletEnabled val="1"/>
        </dgm:presLayoutVars>
      </dgm:prSet>
      <dgm:spPr bwMode="auto"/>
    </dgm:pt>
  </dgm:ptLst>
  <dgm:cxnLst>
    <dgm:cxn modelId="{FC35DD17-88F4-402F-9225-EAF300CC1451}" type="parOf" srcId="{33F164C7-882D-45D6-9762-512030B2EC1A}" destId="{DFB62A81-3D91-48D7-85AD-B72EEBFA9FAF}" srcOrd="3" destOrd="0" parTransId="{D2B35E04-84B4-4137-AC97-0407020BB9C6}" sibTransId="{DC0972F2-0688-4A8C-B9FF-9263E3EAD6C9}"/>
    <dgm:cxn modelId="{117AA222-0CE4-4A7E-9535-33CEB72FA7CD}" type="presOf" srcId="{7A3D571F-2DD5-483C-8A31-5A201583D79E}" destId="{853331C1-DD18-4698-A299-10F7B7C4C8B8}" srcOrd="0" destOrd="0" presId="urn:microsoft.com/office/officeart/2005/8/layout/default"/>
    <dgm:cxn modelId="{23152458-DAB0-4B7F-BD0D-4F9BC9C3763A}" type="presOf" srcId="{DFB62A81-3D91-48D7-85AD-B72EEBFA9FAF}" destId="{52354AE1-A416-40C1-BDDD-F35F113FB1D9}" srcOrd="0" destOrd="0" presId="urn:microsoft.com/office/officeart/2005/8/layout/default"/>
    <dgm:cxn modelId="{F7339258-ABFC-462C-865D-04F535A4D42B}" type="parOf" srcId="{33F164C7-882D-45D6-9762-512030B2EC1A}" destId="{30E9A2F0-D04B-4270-A175-03498A0E94CA}" srcOrd="2" destOrd="0" parTransId="{C2FF9F3E-4D58-41A6-87BF-57BD06E9E79A}" sibTransId="{FEC959F3-BF3F-48B4-9777-89F3CFC6FF67}"/>
    <dgm:cxn modelId="{AA814C7B-A6FC-4686-AC47-1DEA57E63383}" type="presOf" srcId="{85734058-D8BE-4609-A375-A1FEAA2EDF9C}" destId="{7C535C55-30D9-4B80-A069-B89E22B1A9D8}" srcOrd="0" destOrd="0" presId="urn:microsoft.com/office/officeart/2005/8/layout/default"/>
    <dgm:cxn modelId="{FAD8717F-39D7-4209-A2B3-ED75C49F5BFA}" type="presOf" srcId="{C4335105-53CE-4765-9513-5FC5AD456488}" destId="{D0F363C2-616A-4062-BF2A-472FF8C46E1F}" srcOrd="0" destOrd="0" presId="urn:microsoft.com/office/officeart/2005/8/layout/default"/>
    <dgm:cxn modelId="{CE3614A9-6918-44B3-A31D-A070A402C00E}" type="presOf" srcId="{33F164C7-882D-45D6-9762-512030B2EC1A}" destId="{91A5E7FD-E2BB-4570-8B40-BBB9C7320A1A}" srcOrd="0" destOrd="0" presId="urn:microsoft.com/office/officeart/2005/8/layout/default"/>
    <dgm:cxn modelId="{29DB3CC8-58BC-4278-A112-907B2B9CB560}" type="parOf" srcId="{33F164C7-882D-45D6-9762-512030B2EC1A}" destId="{C4335105-53CE-4765-9513-5FC5AD456488}" srcOrd="0" destOrd="0" parTransId="{B592D5F4-307D-46D8-9680-93DB5A0E869D}" sibTransId="{4684E656-DB0A-4274-B6CA-3C7DBA9B9A24}"/>
    <dgm:cxn modelId="{4F2CC3C9-0B50-42C5-99A4-F8CA4C32974D}" type="parOf" srcId="{33F164C7-882D-45D6-9762-512030B2EC1A}" destId="{7A3D571F-2DD5-483C-8A31-5A201583D79E}" srcOrd="1" destOrd="0" parTransId="{EE933DCF-B7E9-4D08-9821-C1E9B6E1D0A8}" sibTransId="{273C1234-9C4E-4D0F-B06F-61E924D6D694}"/>
    <dgm:cxn modelId="{E195BBF0-D468-4401-8453-D559DAEB14FC}" type="parOf" srcId="{33F164C7-882D-45D6-9762-512030B2EC1A}" destId="{85734058-D8BE-4609-A375-A1FEAA2EDF9C}" srcOrd="4" destOrd="0" parTransId="{24969B79-5117-4A2E-BF2B-BF548E60CCF2}" sibTransId="{874D078D-1F6C-4118-8B31-6851DA4AEE1C}"/>
    <dgm:cxn modelId="{CBD977F2-CFFB-45FF-B5A3-4FB4E649C8EF}" type="presOf" srcId="{30E9A2F0-D04B-4270-A175-03498A0E94CA}" destId="{007EDF8F-F5DC-4F9C-9DFE-DC62DB7C96AA}" srcOrd="0" destOrd="0" presId="urn:microsoft.com/office/officeart/2005/8/layout/default"/>
    <dgm:cxn modelId="{E2319AE2-DB95-49D4-9AAB-A6523A68024D}" type="presParOf" srcId="{91A5E7FD-E2BB-4570-8B40-BBB9C7320A1A}" destId="{D0F363C2-616A-4062-BF2A-472FF8C46E1F}" srcOrd="0" destOrd="0" presId="urn:microsoft.com/office/officeart/2005/8/layout/default"/>
    <dgm:cxn modelId="{5E1F9C19-0E3C-4EB3-913B-1827567903C1}" type="presParOf" srcId="{91A5E7FD-E2BB-4570-8B40-BBB9C7320A1A}" destId="{18AEC9B1-EF16-4D68-BDD6-1AE505654A80}" srcOrd="1" destOrd="0" presId="urn:microsoft.com/office/officeart/2005/8/layout/default"/>
    <dgm:cxn modelId="{A4BC50A0-0F50-4F0C-A2A5-3A26BA11DA92}" type="presParOf" srcId="{91A5E7FD-E2BB-4570-8B40-BBB9C7320A1A}" destId="{853331C1-DD18-4698-A299-10F7B7C4C8B8}" srcOrd="2" destOrd="0" presId="urn:microsoft.com/office/officeart/2005/8/layout/default"/>
    <dgm:cxn modelId="{EF1FF484-A404-48B4-B48F-9248FC48E8AA}" type="presParOf" srcId="{91A5E7FD-E2BB-4570-8B40-BBB9C7320A1A}" destId="{374442A1-1657-4104-B628-A2A4DDB2A6F9}" srcOrd="3" destOrd="0" presId="urn:microsoft.com/office/officeart/2005/8/layout/default"/>
    <dgm:cxn modelId="{0D9CB381-65B3-4D5F-8F19-513E6FE1D4B1}" type="presParOf" srcId="{91A5E7FD-E2BB-4570-8B40-BBB9C7320A1A}" destId="{007EDF8F-F5DC-4F9C-9DFE-DC62DB7C96AA}" srcOrd="4" destOrd="0" presId="urn:microsoft.com/office/officeart/2005/8/layout/default"/>
    <dgm:cxn modelId="{A9679FCC-83C4-4F69-AA07-50E48501E985}" type="presParOf" srcId="{91A5E7FD-E2BB-4570-8B40-BBB9C7320A1A}" destId="{FF70D363-98C5-41AA-A070-FD07621C2BBA}" srcOrd="5" destOrd="0" presId="urn:microsoft.com/office/officeart/2005/8/layout/default"/>
    <dgm:cxn modelId="{C0C0BD4C-CD3E-4BBA-A226-F5200494747E}" type="presParOf" srcId="{91A5E7FD-E2BB-4570-8B40-BBB9C7320A1A}" destId="{52354AE1-A416-40C1-BDDD-F35F113FB1D9}" srcOrd="6" destOrd="0" presId="urn:microsoft.com/office/officeart/2005/8/layout/default"/>
    <dgm:cxn modelId="{73E3B01E-5B7B-4AB8-8A66-60718CF85E22}" type="presParOf" srcId="{91A5E7FD-E2BB-4570-8B40-BBB9C7320A1A}" destId="{3E72BE23-82AF-4767-B74A-0DB0277BCC62}" srcOrd="7" destOrd="0" presId="urn:microsoft.com/office/officeart/2005/8/layout/default"/>
    <dgm:cxn modelId="{96961749-3A6B-4435-8CBF-D6AC37671CCA}" type="presParOf" srcId="{91A5E7FD-E2BB-4570-8B40-BBB9C7320A1A}" destId="{7C535C55-30D9-4B80-A069-B89E22B1A9D8}" srcOrd="8" destOrd="0" presId="urn:microsoft.com/office/officeart/2005/8/layout/defaul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5.xml><?xml version="1.0" encoding="utf-8"?>
<dgm:dataModel xmlns:dgm="http://schemas.openxmlformats.org/drawingml/2006/diagram" xmlns:a="http://schemas.openxmlformats.org/drawingml/2006/main" xmlns:r="http://schemas.openxmlformats.org/officeDocument/2006/relationships">
  <dgm:ptLst>
    <dgm:pt modelId="{2D531FD8-0964-4CB6-92F4-2ABF8243B512}"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bwMode="auto"/>
      <dgm:t>
        <a:bodyPr/>
        <a:lstStyle/>
        <a:p>
          <a:pPr>
            <a:defRPr/>
          </a:pPr>
          <a:endParaRPr lang="en-US"/>
        </a:p>
      </dgm:t>
    </dgm:pt>
    <dgm:pt modelId="{0825D336-C29E-47FE-8D47-33DC2E78E389}" type="node">
      <dgm:prSet custT="1"/>
      <dgm:spPr bwMode="auto"/>
      <dgm:t>
        <a:bodyPr/>
        <a:lstStyle/>
        <a:p>
          <a:pPr>
            <a:lnSpc>
              <a:spcPct val="100000"/>
            </a:lnSpc>
            <a:defRPr/>
          </a:pPr>
          <a:r>
            <a:rPr lang="en-US" sz="1400"/>
            <a:t>A combination of functional and divisional structure.</a:t>
          </a:r>
          <a:endParaRPr/>
        </a:p>
      </dgm:t>
    </dgm:pt>
    <dgm:pt modelId="{D712E1FC-5B8B-4780-B845-AF5495BD2FCF}" type="parTrans" cxnId="{F667A86A-B888-4AAA-8010-BFCC0960EBA6}">
      <dgm:prSet/>
      <dgm:spPr bwMode="auto"/>
      <dgm:t>
        <a:bodyPr/>
        <a:lstStyle/>
        <a:p>
          <a:pPr>
            <a:defRPr/>
          </a:pPr>
          <a:endParaRPr lang="en-US" sz="3200"/>
        </a:p>
      </dgm:t>
    </dgm:pt>
    <dgm:pt modelId="{C89CD022-F932-4F62-861B-9E7482C66254}" type="sibTrans" cxnId="{F667A86A-B888-4AAA-8010-BFCC0960EBA6}">
      <dgm:prSet/>
      <dgm:spPr bwMode="auto"/>
      <dgm:t>
        <a:bodyPr/>
        <a:lstStyle/>
        <a:p>
          <a:pPr>
            <a:lnSpc>
              <a:spcPct val="100000"/>
            </a:lnSpc>
            <a:defRPr/>
          </a:pPr>
          <a:endParaRPr lang="en-US" sz="2400"/>
        </a:p>
      </dgm:t>
    </dgm:pt>
    <dgm:pt modelId="{F9220E3C-A27B-483E-AF1A-4E88E27A9893}" type="node">
      <dgm:prSet custT="1"/>
      <dgm:spPr bwMode="auto"/>
      <dgm:t>
        <a:bodyPr/>
        <a:lstStyle/>
        <a:p>
          <a:pPr>
            <a:lnSpc>
              <a:spcPct val="100000"/>
            </a:lnSpc>
            <a:defRPr/>
          </a:pPr>
          <a:r>
            <a:rPr lang="en-US" sz="1400"/>
            <a:t>The employees report to many managers (Daft and Armstrong, 2021).</a:t>
          </a:r>
          <a:endParaRPr/>
        </a:p>
      </dgm:t>
    </dgm:pt>
    <dgm:pt modelId="{37BD1B65-99DE-44A7-8266-0F8F56590964}" type="parTrans" cxnId="{F9396E77-C7DF-4526-A3BD-669AAE19321C}">
      <dgm:prSet/>
      <dgm:spPr bwMode="auto"/>
      <dgm:t>
        <a:bodyPr/>
        <a:lstStyle/>
        <a:p>
          <a:pPr>
            <a:defRPr/>
          </a:pPr>
          <a:endParaRPr lang="en-US" sz="3200"/>
        </a:p>
      </dgm:t>
    </dgm:pt>
    <dgm:pt modelId="{37C24862-421C-407E-8883-F6C515B9FD54}" type="sibTrans" cxnId="{F9396E77-C7DF-4526-A3BD-669AAE19321C}">
      <dgm:prSet/>
      <dgm:spPr bwMode="auto"/>
      <dgm:t>
        <a:bodyPr/>
        <a:lstStyle/>
        <a:p>
          <a:pPr>
            <a:lnSpc>
              <a:spcPct val="100000"/>
            </a:lnSpc>
            <a:defRPr/>
          </a:pPr>
          <a:endParaRPr lang="en-US" sz="2400"/>
        </a:p>
      </dgm:t>
    </dgm:pt>
    <dgm:pt modelId="{E2E7C806-7051-4BFD-9284-EC9579C2A12E}" type="node">
      <dgm:prSet custT="1"/>
      <dgm:spPr bwMode="auto"/>
      <dgm:t>
        <a:bodyPr/>
        <a:lstStyle/>
        <a:p>
          <a:pPr>
            <a:lnSpc>
              <a:spcPct val="100000"/>
            </a:lnSpc>
            <a:defRPr/>
          </a:pPr>
          <a:r>
            <a:rPr lang="en-US" sz="1400"/>
            <a:t>Encourages flexibility and cooperating.</a:t>
          </a:r>
          <a:endParaRPr/>
        </a:p>
      </dgm:t>
    </dgm:pt>
    <dgm:pt modelId="{CFBFA062-88FA-463C-B72D-3BDEC42FE933}" type="parTrans" cxnId="{E9F70B6C-5FF0-4391-9283-524E89B40659}">
      <dgm:prSet/>
      <dgm:spPr bwMode="auto"/>
      <dgm:t>
        <a:bodyPr/>
        <a:lstStyle/>
        <a:p>
          <a:pPr>
            <a:defRPr/>
          </a:pPr>
          <a:endParaRPr lang="en-US" sz="3200"/>
        </a:p>
      </dgm:t>
    </dgm:pt>
    <dgm:pt modelId="{91928B18-B683-44D2-AFD7-9DF086F6A65E}" type="sibTrans" cxnId="{E9F70B6C-5FF0-4391-9283-524E89B40659}">
      <dgm:prSet/>
      <dgm:spPr bwMode="auto"/>
      <dgm:t>
        <a:bodyPr/>
        <a:lstStyle/>
        <a:p>
          <a:pPr>
            <a:lnSpc>
              <a:spcPct val="100000"/>
            </a:lnSpc>
            <a:defRPr/>
          </a:pPr>
          <a:endParaRPr lang="en-US" sz="2400"/>
        </a:p>
      </dgm:t>
    </dgm:pt>
    <dgm:pt modelId="{116DBC03-572D-4FE0-83B7-8294ACC8A30A}" type="node">
      <dgm:prSet custT="1"/>
      <dgm:spPr bwMode="auto"/>
      <dgm:t>
        <a:bodyPr/>
        <a:lstStyle/>
        <a:p>
          <a:pPr>
            <a:lnSpc>
              <a:spcPct val="100000"/>
            </a:lnSpc>
            <a:defRPr/>
          </a:pPr>
          <a:r>
            <a:rPr lang="en-US" sz="1400"/>
            <a:t>May are confusing and conflicting.</a:t>
          </a:r>
          <a:endParaRPr/>
        </a:p>
      </dgm:t>
    </dgm:pt>
    <dgm:pt modelId="{A16CFE95-88DF-448A-9830-3B4BADBC6650}" type="parTrans" cxnId="{5298DBF9-EEBE-4FCF-880B-04CC2BF56FF8}">
      <dgm:prSet/>
      <dgm:spPr bwMode="auto"/>
      <dgm:t>
        <a:bodyPr/>
        <a:lstStyle/>
        <a:p>
          <a:pPr>
            <a:defRPr/>
          </a:pPr>
          <a:endParaRPr lang="en-US" sz="3200"/>
        </a:p>
      </dgm:t>
    </dgm:pt>
    <dgm:pt modelId="{7A902D9A-E035-4CFA-B948-1D5FDDFC482B}" type="sibTrans" cxnId="{5298DBF9-EEBE-4FCF-880B-04CC2BF56FF8}">
      <dgm:prSet/>
      <dgm:spPr bwMode="auto"/>
      <dgm:t>
        <a:bodyPr/>
        <a:lstStyle/>
        <a:p>
          <a:pPr>
            <a:lnSpc>
              <a:spcPct val="100000"/>
            </a:lnSpc>
            <a:defRPr/>
          </a:pPr>
          <a:endParaRPr lang="en-US" sz="2400"/>
        </a:p>
      </dgm:t>
    </dgm:pt>
    <dgm:pt modelId="{A9EFD0F4-DD9B-479F-9246-BBCF8D598C6F}" type="node">
      <dgm:prSet custT="1"/>
      <dgm:spPr bwMode="auto"/>
      <dgm:t>
        <a:bodyPr/>
        <a:lstStyle/>
        <a:p>
          <a:pPr>
            <a:lnSpc>
              <a:spcPct val="100000"/>
            </a:lnSpc>
            <a:defRPr/>
          </a:pPr>
          <a:r>
            <a:rPr lang="en-US" sz="1400"/>
            <a:t>Application in Primark in cross-functional teams (Northouse, 2025).</a:t>
          </a:r>
          <a:endParaRPr/>
        </a:p>
      </dgm:t>
    </dgm:pt>
    <dgm:pt modelId="{A3A22DEE-223B-486B-BAF1-19FEA556700D}" type="parTrans" cxnId="{4C37BA80-2D5C-4E68-B62F-AD881BA90054}">
      <dgm:prSet/>
      <dgm:spPr bwMode="auto"/>
      <dgm:t>
        <a:bodyPr/>
        <a:lstStyle/>
        <a:p>
          <a:pPr>
            <a:defRPr/>
          </a:pPr>
          <a:endParaRPr lang="en-US" sz="3200"/>
        </a:p>
      </dgm:t>
    </dgm:pt>
    <dgm:pt modelId="{CAA5E0C2-9008-4A1E-B5E6-92758FD0F911}" type="sibTrans" cxnId="{4C37BA80-2D5C-4E68-B62F-AD881BA90054}">
      <dgm:prSet/>
      <dgm:spPr bwMode="auto"/>
      <dgm:t>
        <a:bodyPr/>
        <a:lstStyle/>
        <a:p>
          <a:pPr>
            <a:defRPr/>
          </a:pPr>
          <a:endParaRPr lang="en-US" sz="2400"/>
        </a:p>
      </dgm:t>
    </dgm:pt>
    <dgm:pt modelId="{DB80C8F6-C85C-4869-BEBA-CA7172EFC26C}" type="pres">
      <dgm:prSet presAssocID="{2D531FD8-0964-4CB6-92F4-2ABF8243B512}" presName="root" presStyleCnt="0">
        <dgm:presLayoutVars>
          <dgm:dir val="norm"/>
          <dgm:resizeHandles val="exact"/>
        </dgm:presLayoutVars>
      </dgm:prSet>
      <dgm:spPr bwMode="auto"/>
    </dgm:pt>
    <dgm:pt modelId="{F9408381-487B-4A07-9F2A-E83D5AEA3B26}" type="pres">
      <dgm:prSet presAssocID="{2D531FD8-0964-4CB6-92F4-2ABF8243B512}" presName="container" presStyleCnt="0">
        <dgm:presLayoutVars>
          <dgm:dir val="norm"/>
          <dgm:resizeHandles val="exact"/>
        </dgm:presLayoutVars>
      </dgm:prSet>
      <dgm:spPr bwMode="auto"/>
    </dgm:pt>
    <dgm:pt modelId="{3805E5D1-944E-4844-9D24-7A932D0DD41A}" type="pres">
      <dgm:prSet presAssocID="{0825D336-C29E-47FE-8D47-33DC2E78E389}" presName="compNode" presStyleCnt="0"/>
      <dgm:spPr bwMode="auto"/>
    </dgm:pt>
    <dgm:pt modelId="{EE2844A6-7289-400F-95FF-EC1B1FFCC353}" type="pres">
      <dgm:prSet presAssocID="{0825D336-C29E-47FE-8D47-33DC2E78E389}" presName="iconBgRect" presStyleLbl="bgShp" presStyleIdx="0" presStyleCnt="5"/>
      <dgm:spPr bwMode="auto"/>
    </dgm:pt>
    <dgm:pt modelId="{C5EC79E0-4CFC-4282-B873-1317B5149D66}" type="pres">
      <dgm:prSet presAssocID="{0825D336-C29E-47FE-8D47-33DC2E78E389}" presName="iconRect" presStyleLbl="node1" presStyleIdx="0" presStyleCnt="5"/>
      <dgm:spPr bwMode="auto">
        <a:blipFill>
          <a:blip r:embed="rId1"/>
          <a:stretch/>
        </a:blipFill>
        <a:ln>
          <a:noFill/>
        </a:ln>
      </dgm:spPr>
    </dgm:pt>
    <dgm:pt modelId="{64C2D3FD-CEC5-463D-9439-E47091C64807}" type="pres">
      <dgm:prSet presAssocID="{0825D336-C29E-47FE-8D47-33DC2E78E389}" presName="spaceRect" presStyleCnt="0"/>
      <dgm:spPr bwMode="auto"/>
    </dgm:pt>
    <dgm:pt modelId="{BA2BA243-7EA3-4C62-AE22-AF09C875B5C5}" type="pres">
      <dgm:prSet presAssocID="{0825D336-C29E-47FE-8D47-33DC2E78E389}" presName="textRect" presStyleLbl="revTx" presStyleIdx="0" presStyleCnt="5">
        <dgm:presLayoutVars>
          <dgm:chMax val="1"/>
          <dgm:chPref val="1"/>
        </dgm:presLayoutVars>
      </dgm:prSet>
      <dgm:spPr bwMode="auto"/>
    </dgm:pt>
    <dgm:pt modelId="{2F3F8124-7771-4101-A048-9985C57CD6E8}" type="pres">
      <dgm:prSet presAssocID="{C89CD022-F932-4F62-861B-9E7482C66254}" presName="sibTrans" presStyleLbl="sibTrans2D1" presStyleIdx="0" presStyleCnt="0"/>
      <dgm:spPr bwMode="auto"/>
    </dgm:pt>
    <dgm:pt modelId="{B3FE0EAE-4A5E-4840-BE06-E9E19060AB87}" type="pres">
      <dgm:prSet presAssocID="{F9220E3C-A27B-483E-AF1A-4E88E27A9893}" presName="compNode" presStyleCnt="0"/>
      <dgm:spPr bwMode="auto"/>
    </dgm:pt>
    <dgm:pt modelId="{57487794-907A-4A6A-A16F-C2D13EC594F4}" type="pres">
      <dgm:prSet presAssocID="{F9220E3C-A27B-483E-AF1A-4E88E27A9893}" presName="iconBgRect" presStyleLbl="bgShp" presStyleIdx="1" presStyleCnt="5"/>
      <dgm:spPr bwMode="auto"/>
    </dgm:pt>
    <dgm:pt modelId="{6AB8F295-06D2-4B50-BC6A-3350EEAB9675}" type="pres">
      <dgm:prSet presAssocID="{F9220E3C-A27B-483E-AF1A-4E88E27A9893}" presName="iconRect" presStyleLbl="node1" presStyleIdx="1" presStyleCnt="5"/>
      <dgm:spPr bwMode="auto">
        <a:blipFill>
          <a:blip r:embed="rId2"/>
          <a:stretch/>
        </a:blipFill>
        <a:ln>
          <a:noFill/>
        </a:ln>
      </dgm:spPr>
    </dgm:pt>
    <dgm:pt modelId="{04E27831-269F-4E6E-A2DB-23D75C6BCB6E}" type="pres">
      <dgm:prSet presAssocID="{F9220E3C-A27B-483E-AF1A-4E88E27A9893}" presName="spaceRect" presStyleCnt="0"/>
      <dgm:spPr bwMode="auto"/>
    </dgm:pt>
    <dgm:pt modelId="{DC0780E7-56FA-4CEC-A0F1-DC554E601470}" type="pres">
      <dgm:prSet presAssocID="{F9220E3C-A27B-483E-AF1A-4E88E27A9893}" presName="textRect" presStyleLbl="revTx" presStyleIdx="1" presStyleCnt="5">
        <dgm:presLayoutVars>
          <dgm:chMax val="1"/>
          <dgm:chPref val="1"/>
        </dgm:presLayoutVars>
      </dgm:prSet>
      <dgm:spPr bwMode="auto"/>
    </dgm:pt>
    <dgm:pt modelId="{D185D37B-52A7-4795-AA03-A501C8ABC17D}" type="pres">
      <dgm:prSet presAssocID="{37C24862-421C-407E-8883-F6C515B9FD54}" presName="sibTrans" presStyleLbl="sibTrans2D1" presStyleIdx="0" presStyleCnt="0"/>
      <dgm:spPr bwMode="auto"/>
    </dgm:pt>
    <dgm:pt modelId="{944CA00F-3C2A-4A25-BBFF-595A898A5A6A}" type="pres">
      <dgm:prSet presAssocID="{E2E7C806-7051-4BFD-9284-EC9579C2A12E}" presName="compNode" presStyleCnt="0"/>
      <dgm:spPr bwMode="auto"/>
    </dgm:pt>
    <dgm:pt modelId="{492F9FF7-2DC6-45A7-AFF7-81EB09982989}" type="pres">
      <dgm:prSet presAssocID="{E2E7C806-7051-4BFD-9284-EC9579C2A12E}" presName="iconBgRect" presStyleLbl="bgShp" presStyleIdx="2" presStyleCnt="5"/>
      <dgm:spPr bwMode="auto"/>
    </dgm:pt>
    <dgm:pt modelId="{23F28F54-35B4-4B95-AC3C-541C6F0166D1}" type="pres">
      <dgm:prSet presAssocID="{E2E7C806-7051-4BFD-9284-EC9579C2A12E}" presName="iconRect" presStyleLbl="node1" presStyleIdx="2" presStyleCnt="5"/>
      <dgm:spPr bwMode="auto">
        <a:blipFill>
          <a:blip r:embed="rId3"/>
          <a:stretch/>
        </a:blipFill>
        <a:ln>
          <a:noFill/>
        </a:ln>
      </dgm:spPr>
    </dgm:pt>
    <dgm:pt modelId="{9C30B3A9-3687-4F72-8DC7-2CD68E83E0FA}" type="pres">
      <dgm:prSet presAssocID="{E2E7C806-7051-4BFD-9284-EC9579C2A12E}" presName="spaceRect" presStyleCnt="0"/>
      <dgm:spPr bwMode="auto"/>
    </dgm:pt>
    <dgm:pt modelId="{9CDC2C0F-8960-460E-BF17-14568DF5067C}" type="pres">
      <dgm:prSet presAssocID="{E2E7C806-7051-4BFD-9284-EC9579C2A12E}" presName="textRect" presStyleLbl="revTx" presStyleIdx="2" presStyleCnt="5">
        <dgm:presLayoutVars>
          <dgm:chMax val="1"/>
          <dgm:chPref val="1"/>
        </dgm:presLayoutVars>
      </dgm:prSet>
      <dgm:spPr bwMode="auto"/>
    </dgm:pt>
    <dgm:pt modelId="{F853271B-F0FB-4125-B8E0-2CCE51742ED3}" type="pres">
      <dgm:prSet presAssocID="{91928B18-B683-44D2-AFD7-9DF086F6A65E}" presName="sibTrans" presStyleLbl="sibTrans2D1" presStyleIdx="0" presStyleCnt="0"/>
      <dgm:spPr bwMode="auto"/>
    </dgm:pt>
    <dgm:pt modelId="{DCE02FAE-6C1B-4FEE-888D-14451B58C623}" type="pres">
      <dgm:prSet presAssocID="{116DBC03-572D-4FE0-83B7-8294ACC8A30A}" presName="compNode" presStyleCnt="0"/>
      <dgm:spPr bwMode="auto"/>
    </dgm:pt>
    <dgm:pt modelId="{25D64C5B-5932-4A67-9906-D82584A24B8A}" type="pres">
      <dgm:prSet presAssocID="{116DBC03-572D-4FE0-83B7-8294ACC8A30A}" presName="iconBgRect" presStyleLbl="bgShp" presStyleIdx="3" presStyleCnt="5"/>
      <dgm:spPr bwMode="auto"/>
    </dgm:pt>
    <dgm:pt modelId="{CED8D821-EB33-4511-85F1-AAC988124F12}" type="pres">
      <dgm:prSet presAssocID="{116DBC03-572D-4FE0-83B7-8294ACC8A30A}" presName="iconRect" presStyleLbl="node1" presStyleIdx="3" presStyleCnt="5"/>
      <dgm:spPr bwMode="auto">
        <a:blipFill>
          <a:blip r:embed="rId4"/>
          <a:stretch/>
        </a:blipFill>
        <a:ln>
          <a:noFill/>
        </a:ln>
      </dgm:spPr>
    </dgm:pt>
    <dgm:pt modelId="{1F23E0B6-AE1A-42D3-A4EE-EBF7BEC60D62}" type="pres">
      <dgm:prSet presAssocID="{116DBC03-572D-4FE0-83B7-8294ACC8A30A}" presName="spaceRect" presStyleCnt="0"/>
      <dgm:spPr bwMode="auto"/>
    </dgm:pt>
    <dgm:pt modelId="{B73165FE-988E-46F9-A5DE-FF61B5656BC7}" type="pres">
      <dgm:prSet presAssocID="{116DBC03-572D-4FE0-83B7-8294ACC8A30A}" presName="textRect" presStyleLbl="revTx" presStyleIdx="3" presStyleCnt="5">
        <dgm:presLayoutVars>
          <dgm:chMax val="1"/>
          <dgm:chPref val="1"/>
        </dgm:presLayoutVars>
      </dgm:prSet>
      <dgm:spPr bwMode="auto"/>
    </dgm:pt>
    <dgm:pt modelId="{07E10C68-A0BF-4C2D-B39D-F99BEBB622BD}" type="pres">
      <dgm:prSet presAssocID="{7A902D9A-E035-4CFA-B948-1D5FDDFC482B}" presName="sibTrans" presStyleLbl="sibTrans2D1" presStyleIdx="0" presStyleCnt="0"/>
      <dgm:spPr bwMode="auto"/>
    </dgm:pt>
    <dgm:pt modelId="{3C18995F-93F7-4F8F-B8AB-0405F58588AE}" type="pres">
      <dgm:prSet presAssocID="{A9EFD0F4-DD9B-479F-9246-BBCF8D598C6F}" presName="compNode" presStyleCnt="0"/>
      <dgm:spPr bwMode="auto"/>
    </dgm:pt>
    <dgm:pt modelId="{F4B8BB42-15E2-4599-AFE9-CC0F573C8537}" type="pres">
      <dgm:prSet presAssocID="{A9EFD0F4-DD9B-479F-9246-BBCF8D598C6F}" presName="iconBgRect" presStyleLbl="bgShp" presStyleIdx="4" presStyleCnt="5"/>
      <dgm:spPr bwMode="auto"/>
    </dgm:pt>
    <dgm:pt modelId="{BD48D13A-0735-4D3B-9DE3-47E23E665F0B}" type="pres">
      <dgm:prSet presAssocID="{A9EFD0F4-DD9B-479F-9246-BBCF8D598C6F}" presName="iconRect" presStyleLbl="node1" presStyleIdx="4" presStyleCnt="5"/>
      <dgm:spPr bwMode="auto">
        <a:blipFill>
          <a:blip r:embed="rId5"/>
          <a:stretch/>
        </a:blipFill>
        <a:ln>
          <a:noFill/>
        </a:ln>
      </dgm:spPr>
    </dgm:pt>
    <dgm:pt modelId="{026EEA58-B8BA-45FD-B2CA-94CB3CC2DBD9}" type="pres">
      <dgm:prSet presAssocID="{A9EFD0F4-DD9B-479F-9246-BBCF8D598C6F}" presName="spaceRect" presStyleCnt="0"/>
      <dgm:spPr bwMode="auto"/>
    </dgm:pt>
    <dgm:pt modelId="{C244FE30-1285-4EAC-8097-92412C034F35}" type="pres">
      <dgm:prSet presAssocID="{A9EFD0F4-DD9B-479F-9246-BBCF8D598C6F}" presName="textRect" presStyleLbl="revTx" presStyleIdx="4" presStyleCnt="5">
        <dgm:presLayoutVars>
          <dgm:chMax val="1"/>
          <dgm:chPref val="1"/>
        </dgm:presLayoutVars>
      </dgm:prSet>
      <dgm:spPr bwMode="auto"/>
    </dgm:pt>
  </dgm:ptLst>
  <dgm:cxnLst>
    <dgm:cxn modelId="{3CC28215-A426-4B83-B899-CA3481E225FF}" type="presOf" srcId="{A9EFD0F4-DD9B-479F-9246-BBCF8D598C6F}" destId="{C244FE30-1285-4EAC-8097-92412C034F35}" srcOrd="0" destOrd="0" presId="urn:microsoft.com/office/officeart/2018/2/layout/IconCircleList"/>
    <dgm:cxn modelId="{AE7E9D23-ECA1-4EBC-83D8-CA9DF42E6F20}" type="presOf" srcId="{0825D336-C29E-47FE-8D47-33DC2E78E389}" destId="{BA2BA243-7EA3-4C62-AE22-AF09C875B5C5}" srcOrd="0" destOrd="0" presId="urn:microsoft.com/office/officeart/2018/2/layout/IconCircleList"/>
    <dgm:cxn modelId="{9984E13A-06E9-4A8B-9E2A-4CCF18C00EE1}" type="presOf" srcId="{E2E7C806-7051-4BFD-9284-EC9579C2A12E}" destId="{9CDC2C0F-8960-460E-BF17-14568DF5067C}" srcOrd="0" destOrd="0" presId="urn:microsoft.com/office/officeart/2018/2/layout/IconCircleList"/>
    <dgm:cxn modelId="{F667A86A-B888-4AAA-8010-BFCC0960EBA6}" type="parOf" srcId="{2D531FD8-0964-4CB6-92F4-2ABF8243B512}" destId="{0825D336-C29E-47FE-8D47-33DC2E78E389}" srcOrd="0" destOrd="0" parTransId="{D712E1FC-5B8B-4780-B845-AF5495BD2FCF}" sibTransId="{C89CD022-F932-4F62-861B-9E7482C66254}"/>
    <dgm:cxn modelId="{E9F70B6C-5FF0-4391-9283-524E89B40659}" type="parOf" srcId="{2D531FD8-0964-4CB6-92F4-2ABF8243B512}" destId="{E2E7C806-7051-4BFD-9284-EC9579C2A12E}" srcOrd="2" destOrd="0" parTransId="{CFBFA062-88FA-463C-B72D-3BDEC42FE933}" sibTransId="{91928B18-B683-44D2-AFD7-9DF086F6A65E}"/>
    <dgm:cxn modelId="{2A68234C-2322-42ED-9866-F76DAD6A8443}" type="presOf" srcId="{116DBC03-572D-4FE0-83B7-8294ACC8A30A}" destId="{B73165FE-988E-46F9-A5DE-FF61B5656BC7}" srcOrd="0" destOrd="0" presId="urn:microsoft.com/office/officeart/2018/2/layout/IconCircleList"/>
    <dgm:cxn modelId="{F9396E77-C7DF-4526-A3BD-669AAE19321C}" type="parOf" srcId="{2D531FD8-0964-4CB6-92F4-2ABF8243B512}" destId="{F9220E3C-A27B-483E-AF1A-4E88E27A9893}" srcOrd="1" destOrd="0" parTransId="{37BD1B65-99DE-44A7-8266-0F8F56590964}" sibTransId="{37C24862-421C-407E-8883-F6C515B9FD54}"/>
    <dgm:cxn modelId="{71F35980-AB30-46D4-9880-469E63625952}" type="presOf" srcId="{2D531FD8-0964-4CB6-92F4-2ABF8243B512}" destId="{DB80C8F6-C85C-4869-BEBA-CA7172EFC26C}" srcOrd="0" destOrd="0" presId="urn:microsoft.com/office/officeart/2018/2/layout/IconCircleList"/>
    <dgm:cxn modelId="{4C37BA80-2D5C-4E68-B62F-AD881BA90054}" type="parOf" srcId="{2D531FD8-0964-4CB6-92F4-2ABF8243B512}" destId="{A9EFD0F4-DD9B-479F-9246-BBCF8D598C6F}" srcOrd="4" destOrd="0" parTransId="{A3A22DEE-223B-486B-BAF1-19FEA556700D}" sibTransId="{CAA5E0C2-9008-4A1E-B5E6-92758FD0F911}"/>
    <dgm:cxn modelId="{5B7E4FB4-301A-41A4-B496-B11353EA4D6D}" type="presOf" srcId="{C89CD022-F932-4F62-861B-9E7482C66254}" destId="{2F3F8124-7771-4101-A048-9985C57CD6E8}" srcOrd="0" destOrd="0" presId="urn:microsoft.com/office/officeart/2018/2/layout/IconCircleList"/>
    <dgm:cxn modelId="{A0EF6CC1-6B53-47A6-B0E2-F49870936E19}" type="presOf" srcId="{91928B18-B683-44D2-AFD7-9DF086F6A65E}" destId="{F853271B-F0FB-4125-B8E0-2CCE51742ED3}" srcOrd="0" destOrd="0" presId="urn:microsoft.com/office/officeart/2018/2/layout/IconCircleList"/>
    <dgm:cxn modelId="{CAAFF7C9-2279-4AF2-958C-3E252E8166DA}" type="presOf" srcId="{7A902D9A-E035-4CFA-B948-1D5FDDFC482B}" destId="{07E10C68-A0BF-4C2D-B39D-F99BEBB622BD}" srcOrd="0" destOrd="0" presId="urn:microsoft.com/office/officeart/2018/2/layout/IconCircleList"/>
    <dgm:cxn modelId="{1CE281E4-17A4-4132-A27F-8E59546136B4}" type="presOf" srcId="{F9220E3C-A27B-483E-AF1A-4E88E27A9893}" destId="{DC0780E7-56FA-4CEC-A0F1-DC554E601470}" srcOrd="0" destOrd="0" presId="urn:microsoft.com/office/officeart/2018/2/layout/IconCircleList"/>
    <dgm:cxn modelId="{5D63F5EB-904E-470B-8BF7-F0F37DA66837}" type="presOf" srcId="{37C24862-421C-407E-8883-F6C515B9FD54}" destId="{D185D37B-52A7-4795-AA03-A501C8ABC17D}" srcOrd="0" destOrd="0" presId="urn:microsoft.com/office/officeart/2018/2/layout/IconCircleList"/>
    <dgm:cxn modelId="{5298DBF9-EEBE-4FCF-880B-04CC2BF56FF8}" type="parOf" srcId="{2D531FD8-0964-4CB6-92F4-2ABF8243B512}" destId="{116DBC03-572D-4FE0-83B7-8294ACC8A30A}" srcOrd="3" destOrd="0" parTransId="{A16CFE95-88DF-448A-9830-3B4BADBC6650}" sibTransId="{7A902D9A-E035-4CFA-B948-1D5FDDFC482B}"/>
    <dgm:cxn modelId="{9E0B79AF-55BA-4F11-97A0-F3C2CF579F94}" type="presParOf" srcId="{DB80C8F6-C85C-4869-BEBA-CA7172EFC26C}" destId="{F9408381-487B-4A07-9F2A-E83D5AEA3B26}" srcOrd="0" destOrd="0" presId="urn:microsoft.com/office/officeart/2018/2/layout/IconCircleList"/>
    <dgm:cxn modelId="{93B0AA79-D92E-4C85-A23C-C12F2396BB7C}" type="presParOf" srcId="{F9408381-487B-4A07-9F2A-E83D5AEA3B26}" destId="{3805E5D1-944E-4844-9D24-7A932D0DD41A}" srcOrd="0" destOrd="0" presId="urn:microsoft.com/office/officeart/2018/2/layout/IconCircleList"/>
    <dgm:cxn modelId="{63CA7F4F-4D32-4B26-B43F-EA06F6524E55}" type="presParOf" srcId="{3805E5D1-944E-4844-9D24-7A932D0DD41A}" destId="{EE2844A6-7289-400F-95FF-EC1B1FFCC353}" srcOrd="0" destOrd="0" presId="urn:microsoft.com/office/officeart/2018/2/layout/IconCircleList"/>
    <dgm:cxn modelId="{BF89BDB9-28E4-4EEC-8CB8-456603796382}" type="presParOf" srcId="{3805E5D1-944E-4844-9D24-7A932D0DD41A}" destId="{C5EC79E0-4CFC-4282-B873-1317B5149D66}" srcOrd="1" destOrd="0" presId="urn:microsoft.com/office/officeart/2018/2/layout/IconCircleList"/>
    <dgm:cxn modelId="{593A6420-C1C0-45FD-8238-116946B92A39}" type="presParOf" srcId="{3805E5D1-944E-4844-9D24-7A932D0DD41A}" destId="{64C2D3FD-CEC5-463D-9439-E47091C64807}" srcOrd="2" destOrd="0" presId="urn:microsoft.com/office/officeart/2018/2/layout/IconCircleList"/>
    <dgm:cxn modelId="{3446D0C2-C2D4-41CB-8CB5-3AA6ACE7030F}" type="presParOf" srcId="{3805E5D1-944E-4844-9D24-7A932D0DD41A}" destId="{BA2BA243-7EA3-4C62-AE22-AF09C875B5C5}" srcOrd="3" destOrd="0" presId="urn:microsoft.com/office/officeart/2018/2/layout/IconCircleList"/>
    <dgm:cxn modelId="{A3530A32-0735-4545-9C62-DFBE773F1B2C}" type="presParOf" srcId="{F9408381-487B-4A07-9F2A-E83D5AEA3B26}" destId="{2F3F8124-7771-4101-A048-9985C57CD6E8}" srcOrd="1" destOrd="0" presId="urn:microsoft.com/office/officeart/2018/2/layout/IconCircleList"/>
    <dgm:cxn modelId="{DEDDB3EA-E072-49B0-9A03-FFD31CDE804C}" type="presParOf" srcId="{F9408381-487B-4A07-9F2A-E83D5AEA3B26}" destId="{B3FE0EAE-4A5E-4840-BE06-E9E19060AB87}" srcOrd="2" destOrd="0" presId="urn:microsoft.com/office/officeart/2018/2/layout/IconCircleList"/>
    <dgm:cxn modelId="{55DB9729-7695-4414-83BB-5BDB34EA99D5}" type="presParOf" srcId="{B3FE0EAE-4A5E-4840-BE06-E9E19060AB87}" destId="{57487794-907A-4A6A-A16F-C2D13EC594F4}" srcOrd="0" destOrd="0" presId="urn:microsoft.com/office/officeart/2018/2/layout/IconCircleList"/>
    <dgm:cxn modelId="{B860071B-36CF-43BA-840D-EC768902D6B7}" type="presParOf" srcId="{B3FE0EAE-4A5E-4840-BE06-E9E19060AB87}" destId="{6AB8F295-06D2-4B50-BC6A-3350EEAB9675}" srcOrd="1" destOrd="0" presId="urn:microsoft.com/office/officeart/2018/2/layout/IconCircleList"/>
    <dgm:cxn modelId="{974E00C6-04BE-418A-A405-A1670A318ADE}" type="presParOf" srcId="{B3FE0EAE-4A5E-4840-BE06-E9E19060AB87}" destId="{04E27831-269F-4E6E-A2DB-23D75C6BCB6E}" srcOrd="2" destOrd="0" presId="urn:microsoft.com/office/officeart/2018/2/layout/IconCircleList"/>
    <dgm:cxn modelId="{FB675F3B-D2B9-47B7-81D5-0446902F2B91}" type="presParOf" srcId="{B3FE0EAE-4A5E-4840-BE06-E9E19060AB87}" destId="{DC0780E7-56FA-4CEC-A0F1-DC554E601470}" srcOrd="3" destOrd="0" presId="urn:microsoft.com/office/officeart/2018/2/layout/IconCircleList"/>
    <dgm:cxn modelId="{328599F7-E8CB-453B-B274-5068117B2821}" type="presParOf" srcId="{F9408381-487B-4A07-9F2A-E83D5AEA3B26}" destId="{D185D37B-52A7-4795-AA03-A501C8ABC17D}" srcOrd="3" destOrd="0" presId="urn:microsoft.com/office/officeart/2018/2/layout/IconCircleList"/>
    <dgm:cxn modelId="{21F605C4-EE4B-4DDC-8E64-9757B4FA312F}" type="presParOf" srcId="{F9408381-487B-4A07-9F2A-E83D5AEA3B26}" destId="{944CA00F-3C2A-4A25-BBFF-595A898A5A6A}" srcOrd="4" destOrd="0" presId="urn:microsoft.com/office/officeart/2018/2/layout/IconCircleList"/>
    <dgm:cxn modelId="{7607AF6D-F439-45D0-B7F4-20F18A12BAF6}" type="presParOf" srcId="{944CA00F-3C2A-4A25-BBFF-595A898A5A6A}" destId="{492F9FF7-2DC6-45A7-AFF7-81EB09982989}" srcOrd="0" destOrd="0" presId="urn:microsoft.com/office/officeart/2018/2/layout/IconCircleList"/>
    <dgm:cxn modelId="{F0A7AF78-D1E0-40B3-885A-A723BA432BC0}" type="presParOf" srcId="{944CA00F-3C2A-4A25-BBFF-595A898A5A6A}" destId="{23F28F54-35B4-4B95-AC3C-541C6F0166D1}" srcOrd="1" destOrd="0" presId="urn:microsoft.com/office/officeart/2018/2/layout/IconCircleList"/>
    <dgm:cxn modelId="{1F26C872-3977-469C-B2E7-090E44CB549D}" type="presParOf" srcId="{944CA00F-3C2A-4A25-BBFF-595A898A5A6A}" destId="{9C30B3A9-3687-4F72-8DC7-2CD68E83E0FA}" srcOrd="2" destOrd="0" presId="urn:microsoft.com/office/officeart/2018/2/layout/IconCircleList"/>
    <dgm:cxn modelId="{27CC5302-9921-43F1-835B-529C41951063}" type="presParOf" srcId="{944CA00F-3C2A-4A25-BBFF-595A898A5A6A}" destId="{9CDC2C0F-8960-460E-BF17-14568DF5067C}" srcOrd="3" destOrd="0" presId="urn:microsoft.com/office/officeart/2018/2/layout/IconCircleList"/>
    <dgm:cxn modelId="{A048ED76-5FD9-409D-8277-2E2DA8353B66}" type="presParOf" srcId="{F9408381-487B-4A07-9F2A-E83D5AEA3B26}" destId="{F853271B-F0FB-4125-B8E0-2CCE51742ED3}" srcOrd="5" destOrd="0" presId="urn:microsoft.com/office/officeart/2018/2/layout/IconCircleList"/>
    <dgm:cxn modelId="{8721459D-9B56-4422-891E-CB5C550C036D}" type="presParOf" srcId="{F9408381-487B-4A07-9F2A-E83D5AEA3B26}" destId="{DCE02FAE-6C1B-4FEE-888D-14451B58C623}" srcOrd="6" destOrd="0" presId="urn:microsoft.com/office/officeart/2018/2/layout/IconCircleList"/>
    <dgm:cxn modelId="{6DC71126-3FE5-4E62-9CE8-DDB0BAA7A261}" type="presParOf" srcId="{DCE02FAE-6C1B-4FEE-888D-14451B58C623}" destId="{25D64C5B-5932-4A67-9906-D82584A24B8A}" srcOrd="0" destOrd="0" presId="urn:microsoft.com/office/officeart/2018/2/layout/IconCircleList"/>
    <dgm:cxn modelId="{1CE691A2-1D03-495D-8431-9E2E8E1532E6}" type="presParOf" srcId="{DCE02FAE-6C1B-4FEE-888D-14451B58C623}" destId="{CED8D821-EB33-4511-85F1-AAC988124F12}" srcOrd="1" destOrd="0" presId="urn:microsoft.com/office/officeart/2018/2/layout/IconCircleList"/>
    <dgm:cxn modelId="{6D9C1401-3111-4A1F-86E8-875DBCC9E2D1}" type="presParOf" srcId="{DCE02FAE-6C1B-4FEE-888D-14451B58C623}" destId="{1F23E0B6-AE1A-42D3-A4EE-EBF7BEC60D62}" srcOrd="2" destOrd="0" presId="urn:microsoft.com/office/officeart/2018/2/layout/IconCircleList"/>
    <dgm:cxn modelId="{A5773A8D-2AF4-4B6B-9228-DF22AF27BA86}" type="presParOf" srcId="{DCE02FAE-6C1B-4FEE-888D-14451B58C623}" destId="{B73165FE-988E-46F9-A5DE-FF61B5656BC7}" srcOrd="3" destOrd="0" presId="urn:microsoft.com/office/officeart/2018/2/layout/IconCircleList"/>
    <dgm:cxn modelId="{E755C266-6825-4FF6-A7D6-4F95FD99F4F7}" type="presParOf" srcId="{F9408381-487B-4A07-9F2A-E83D5AEA3B26}" destId="{07E10C68-A0BF-4C2D-B39D-F99BEBB622BD}" srcOrd="7" destOrd="0" presId="urn:microsoft.com/office/officeart/2018/2/layout/IconCircleList"/>
    <dgm:cxn modelId="{AC484848-CDA4-4C7D-A58B-5DADB1B62145}" type="presParOf" srcId="{F9408381-487B-4A07-9F2A-E83D5AEA3B26}" destId="{3C18995F-93F7-4F8F-B8AB-0405F58588AE}" srcOrd="8" destOrd="0" presId="urn:microsoft.com/office/officeart/2018/2/layout/IconCircleList"/>
    <dgm:cxn modelId="{69DA9171-77F8-4D23-B7EF-91D7B8CF61BB}" type="presParOf" srcId="{3C18995F-93F7-4F8F-B8AB-0405F58588AE}" destId="{F4B8BB42-15E2-4599-AFE9-CC0F573C8537}" srcOrd="0" destOrd="0" presId="urn:microsoft.com/office/officeart/2018/2/layout/IconCircleList"/>
    <dgm:cxn modelId="{674BD37C-D1CC-4987-8952-9666F4F436BD}" type="presParOf" srcId="{3C18995F-93F7-4F8F-B8AB-0405F58588AE}" destId="{BD48D13A-0735-4D3B-9DE3-47E23E665F0B}" srcOrd="1" destOrd="0" presId="urn:microsoft.com/office/officeart/2018/2/layout/IconCircleList"/>
    <dgm:cxn modelId="{03000086-3FA2-4602-A30A-368BC63CDF06}" type="presParOf" srcId="{3C18995F-93F7-4F8F-B8AB-0405F58588AE}" destId="{026EEA58-B8BA-45FD-B2CA-94CB3CC2DBD9}" srcOrd="2" destOrd="0" presId="urn:microsoft.com/office/officeart/2018/2/layout/IconCircleList"/>
    <dgm:cxn modelId="{35F5E615-CE68-4C66-81DB-E28D27486078}" type="presParOf" srcId="{3C18995F-93F7-4F8F-B8AB-0405F58588AE}" destId="{C244FE30-1285-4EAC-8097-92412C034F35}" srcOrd="3" destOrd="0" presId="urn:microsoft.com/office/officeart/2018/2/layout/IconCircleList"/>
  </dgm:cxnLst>
  <dgm:bg/>
  <dgm:whole/>
  <dgm:extLst>
    <a:ext uri="http://schemas.microsoft.com/office/drawing/2008/diagram">
      <dsp:dataModelExt xmlns:dsp="http://schemas.microsoft.com/office/drawing/2008/diagram" relId="rId4" minVer="http://schemas.openxmlformats.org/drawingml/2006/diagram"/>
    </a:ext>
  </dgm:extLst>
</dgm:dataModel>
</file>

<file path=ppt/diagrams/data6.xml><?xml version="1.0" encoding="utf-8"?>
<dgm:dataModel xmlns:dgm="http://schemas.openxmlformats.org/drawingml/2006/diagram" xmlns:a="http://schemas.openxmlformats.org/drawingml/2006/main" xmlns:r="http://schemas.openxmlformats.org/officeDocument/2006/relationships">
  <dgm:ptLst>
    <dgm:pt modelId="{5CED60BE-6EFA-43DC-A2C3-E3743F7D9F63}" type="doc">
      <dgm:prSet loTypeId="urn:microsoft.com/office/officeart/2016/7/layout/LinearBlockProcessNumbered" loCatId="process" qsTypeId="urn:microsoft.com/office/officeart/2005/8/quickstyle/simple1" qsCatId="simple" csTypeId="urn:microsoft.com/office/officeart/2005/8/colors/accent1_2" csCatId="accent1"/>
      <dgm:spPr bwMode="auto"/>
      <dgm:t>
        <a:bodyPr/>
        <a:lstStyle/>
        <a:p>
          <a:pPr>
            <a:defRPr/>
          </a:pPr>
          <a:endParaRPr lang="en-US"/>
        </a:p>
      </dgm:t>
    </dgm:pt>
    <dgm:pt modelId="{8A53D8AB-01DD-43A5-BDCE-3DD9BE65C1B5}" type="node">
      <dgm:prSet/>
      <dgm:spPr bwMode="auto"/>
      <dgm:t>
        <a:bodyPr/>
        <a:lstStyle/>
        <a:p>
          <a:pPr>
            <a:defRPr/>
          </a:pPr>
          <a:r>
            <a:rPr lang="en-US">
              <a:latin typeface="Times New Roman"/>
              <a:cs typeface="Times New Roman"/>
            </a:rPr>
            <a:t>There are advantages and disadvantages associated with each structure.</a:t>
          </a:r>
          <a:endParaRPr/>
        </a:p>
      </dgm:t>
    </dgm:pt>
    <dgm:pt modelId="{B17B3CA2-0C57-43C3-9040-562578CDE9BA}" type="parTrans" cxnId="{584BDE0B-47A3-44FD-83C5-C72A55DF63B6}">
      <dgm:prSet/>
      <dgm:spPr bwMode="auto"/>
      <dgm:t>
        <a:bodyPr/>
        <a:lstStyle/>
        <a:p>
          <a:pPr>
            <a:defRPr/>
          </a:pPr>
          <a:endParaRPr lang="en-US">
            <a:latin typeface="Times New Roman"/>
            <a:cs typeface="Times New Roman"/>
          </a:endParaRPr>
        </a:p>
      </dgm:t>
    </dgm:pt>
    <dgm:pt modelId="{B914F4F4-FF15-4253-BA36-8D8396B38BCC}" type="sibTrans" cxnId="{584BDE0B-47A3-44FD-83C5-C72A55DF63B6}">
      <dgm:prSet phldrT="01"/>
      <dgm:spPr bwMode="auto"/>
      <dgm:t>
        <a:bodyPr/>
        <a:lstStyle/>
        <a:p>
          <a:pPr>
            <a:defRPr/>
          </a:pPr>
          <a:r>
            <a:rPr lang="en-US">
              <a:latin typeface="Times New Roman"/>
              <a:cs typeface="Times New Roman"/>
            </a:rPr>
            <a:t>01</a:t>
          </a:r>
          <a:endParaRPr/>
        </a:p>
      </dgm:t>
    </dgm:pt>
    <dgm:pt modelId="{7460328B-5F4A-465D-B8DA-C558F148EF4F}" type="node">
      <dgm:prSet/>
      <dgm:spPr bwMode="auto"/>
      <dgm:t>
        <a:bodyPr/>
        <a:lstStyle/>
        <a:p>
          <a:pPr>
            <a:defRPr/>
          </a:pPr>
          <a:r>
            <a:rPr lang="en-US">
              <a:latin typeface="Times New Roman"/>
              <a:cs typeface="Times New Roman"/>
            </a:rPr>
            <a:t>Functional → efficient and less functional (Hitt et al., 2024)</a:t>
          </a:r>
          <a:endParaRPr/>
        </a:p>
      </dgm:t>
    </dgm:pt>
    <dgm:pt modelId="{24A248D3-6E73-416C-A016-E872225A474E}" type="parTrans" cxnId="{C0A88732-6B07-4B4D-AC8C-2C38D3F02131}">
      <dgm:prSet/>
      <dgm:spPr bwMode="auto"/>
      <dgm:t>
        <a:bodyPr/>
        <a:lstStyle/>
        <a:p>
          <a:pPr>
            <a:defRPr/>
          </a:pPr>
          <a:endParaRPr lang="en-US">
            <a:latin typeface="Times New Roman"/>
            <a:cs typeface="Times New Roman"/>
          </a:endParaRPr>
        </a:p>
      </dgm:t>
    </dgm:pt>
    <dgm:pt modelId="{80673EE7-FA23-430B-8495-6D89F2CF10B8}" type="sibTrans" cxnId="{C0A88732-6B07-4B4D-AC8C-2C38D3F02131}">
      <dgm:prSet phldrT="02"/>
      <dgm:spPr bwMode="auto"/>
      <dgm:t>
        <a:bodyPr/>
        <a:lstStyle/>
        <a:p>
          <a:pPr>
            <a:defRPr/>
          </a:pPr>
          <a:r>
            <a:rPr lang="en-US">
              <a:latin typeface="Times New Roman"/>
              <a:cs typeface="Times New Roman"/>
            </a:rPr>
            <a:t>02</a:t>
          </a:r>
          <a:endParaRPr/>
        </a:p>
      </dgm:t>
    </dgm:pt>
    <dgm:pt modelId="{1F84C485-26FF-4C53-B43C-F9DAC664DD8E}" type="node">
      <dgm:prSet/>
      <dgm:spPr bwMode="auto"/>
      <dgm:t>
        <a:bodyPr/>
        <a:lstStyle/>
        <a:p>
          <a:pPr>
            <a:defRPr/>
          </a:pPr>
          <a:r>
            <a:rPr lang="en-US">
              <a:latin typeface="Times New Roman"/>
              <a:cs typeface="Times New Roman"/>
            </a:rPr>
            <a:t>Divisional → responsive and expensive.</a:t>
          </a:r>
          <a:endParaRPr/>
        </a:p>
      </dgm:t>
    </dgm:pt>
    <dgm:pt modelId="{A411A5F1-DBF1-48CD-9D44-8C4D037DB160}" type="parTrans" cxnId="{6FB0D0C4-A9D4-42DF-BAA1-668459FBC305}">
      <dgm:prSet/>
      <dgm:spPr bwMode="auto"/>
      <dgm:t>
        <a:bodyPr/>
        <a:lstStyle/>
        <a:p>
          <a:pPr>
            <a:defRPr/>
          </a:pPr>
          <a:endParaRPr lang="en-US">
            <a:latin typeface="Times New Roman"/>
            <a:cs typeface="Times New Roman"/>
          </a:endParaRPr>
        </a:p>
      </dgm:t>
    </dgm:pt>
    <dgm:pt modelId="{51977BEB-7CF0-40DD-A37E-0B8BB3D6751A}" type="sibTrans" cxnId="{6FB0D0C4-A9D4-42DF-BAA1-668459FBC305}">
      <dgm:prSet phldrT="03"/>
      <dgm:spPr bwMode="auto"/>
      <dgm:t>
        <a:bodyPr/>
        <a:lstStyle/>
        <a:p>
          <a:pPr>
            <a:defRPr/>
          </a:pPr>
          <a:r>
            <a:rPr lang="en-US">
              <a:latin typeface="Times New Roman"/>
              <a:cs typeface="Times New Roman"/>
            </a:rPr>
            <a:t>03</a:t>
          </a:r>
          <a:endParaRPr/>
        </a:p>
      </dgm:t>
    </dgm:pt>
    <dgm:pt modelId="{7D91EFFD-22AD-473F-A7CC-C3CC7F7E2F5D}" type="node">
      <dgm:prSet/>
      <dgm:spPr bwMode="auto"/>
      <dgm:t>
        <a:bodyPr/>
        <a:lstStyle/>
        <a:p>
          <a:pPr>
            <a:defRPr/>
          </a:pPr>
          <a:r>
            <a:rPr lang="en-US">
              <a:latin typeface="Times New Roman"/>
              <a:cs typeface="Times New Roman"/>
            </a:rPr>
            <a:t>Matrix - collaborative and complex.</a:t>
          </a:r>
          <a:endParaRPr/>
        </a:p>
      </dgm:t>
    </dgm:pt>
    <dgm:pt modelId="{29A2452C-59D3-4147-9174-CA776B3A5C15}" type="parTrans" cxnId="{8F727854-AD89-492D-A99D-CEA289F5BF6E}">
      <dgm:prSet/>
      <dgm:spPr bwMode="auto"/>
      <dgm:t>
        <a:bodyPr/>
        <a:lstStyle/>
        <a:p>
          <a:pPr>
            <a:defRPr/>
          </a:pPr>
          <a:endParaRPr lang="en-US">
            <a:latin typeface="Times New Roman"/>
            <a:cs typeface="Times New Roman"/>
          </a:endParaRPr>
        </a:p>
      </dgm:t>
    </dgm:pt>
    <dgm:pt modelId="{2B68680E-7071-4595-B285-468335131E1B}" type="sibTrans" cxnId="{8F727854-AD89-492D-A99D-CEA289F5BF6E}">
      <dgm:prSet phldrT="04"/>
      <dgm:spPr bwMode="auto"/>
      <dgm:t>
        <a:bodyPr/>
        <a:lstStyle/>
        <a:p>
          <a:pPr>
            <a:defRPr/>
          </a:pPr>
          <a:r>
            <a:rPr lang="en-US">
              <a:latin typeface="Times New Roman"/>
              <a:cs typeface="Times New Roman"/>
            </a:rPr>
            <a:t>04</a:t>
          </a:r>
          <a:endParaRPr/>
        </a:p>
      </dgm:t>
    </dgm:pt>
    <dgm:pt modelId="{C3E31D47-6866-4B63-9B53-8B36B8FD78ED}" type="node">
      <dgm:prSet/>
      <dgm:spPr bwMode="auto"/>
      <dgm:t>
        <a:bodyPr/>
        <a:lstStyle/>
        <a:p>
          <a:pPr>
            <a:defRPr/>
          </a:pPr>
          <a:r>
            <a:rPr lang="en-US">
              <a:latin typeface="Times New Roman"/>
              <a:cs typeface="Times New Roman"/>
            </a:rPr>
            <a:t>Primark has a hybrid structure (Primark, 2022).</a:t>
          </a:r>
          <a:endParaRPr/>
        </a:p>
      </dgm:t>
    </dgm:pt>
    <dgm:pt modelId="{0C6BE498-8E2E-47BB-A433-1C87F778CCD6}" type="parTrans" cxnId="{8BA190E0-5EB7-4E2A-955E-51158A6AD75C}">
      <dgm:prSet/>
      <dgm:spPr bwMode="auto"/>
      <dgm:t>
        <a:bodyPr/>
        <a:lstStyle/>
        <a:p>
          <a:pPr>
            <a:defRPr/>
          </a:pPr>
          <a:endParaRPr lang="en-US">
            <a:latin typeface="Times New Roman"/>
            <a:cs typeface="Times New Roman"/>
          </a:endParaRPr>
        </a:p>
      </dgm:t>
    </dgm:pt>
    <dgm:pt modelId="{37F7952A-91F0-4C38-A672-45340435D7C9}" type="sibTrans" cxnId="{8BA190E0-5EB7-4E2A-955E-51158A6AD75C}">
      <dgm:prSet phldrT="05"/>
      <dgm:spPr bwMode="auto"/>
      <dgm:t>
        <a:bodyPr/>
        <a:lstStyle/>
        <a:p>
          <a:pPr>
            <a:defRPr/>
          </a:pPr>
          <a:r>
            <a:rPr lang="en-US">
              <a:latin typeface="Times New Roman"/>
              <a:cs typeface="Times New Roman"/>
            </a:rPr>
            <a:t>05</a:t>
          </a:r>
          <a:endParaRPr/>
        </a:p>
      </dgm:t>
    </dgm:pt>
    <dgm:pt modelId="{11B9F6DF-4832-47A5-87FB-C3A80877446D}" type="pres">
      <dgm:prSet presAssocID="{5CED60BE-6EFA-43DC-A2C3-E3743F7D9F63}" presName="Name0" presStyleCnt="0">
        <dgm:presLayoutVars>
          <dgm:animLvl val="lvl"/>
          <dgm:resizeHandles val="exact"/>
        </dgm:presLayoutVars>
      </dgm:prSet>
      <dgm:spPr bwMode="auto"/>
    </dgm:pt>
    <dgm:pt modelId="{080B4288-9F74-498D-A05A-134207B66643}" type="pres">
      <dgm:prSet presAssocID="{8A53D8AB-01DD-43A5-BDCE-3DD9BE65C1B5}" presName="compositeNode" presStyleCnt="0">
        <dgm:presLayoutVars>
          <dgm:bulletEnabled val="1"/>
        </dgm:presLayoutVars>
      </dgm:prSet>
      <dgm:spPr bwMode="auto"/>
    </dgm:pt>
    <dgm:pt modelId="{A78AA06B-CBB3-48B8-9211-88449F06BB81}" type="pres">
      <dgm:prSet presAssocID="{8A53D8AB-01DD-43A5-BDCE-3DD9BE65C1B5}" presName="bgRect" presStyleLbl="alignNode1" presStyleIdx="0" presStyleCnt="5"/>
      <dgm:spPr bwMode="auto"/>
    </dgm:pt>
    <dgm:pt modelId="{C9FC161E-6050-4AD4-8A55-37963764A4AA}" type="pres">
      <dgm:prSet presAssocID="{B914F4F4-FF15-4253-BA36-8D8396B38BCC}" presName="sibTransNodeRect" presStyleLbl="alignNode1" presStyleIdx="0" presStyleCnt="5">
        <dgm:presLayoutVars>
          <dgm:chMax val="0"/>
          <dgm:bulletEnabled val="1"/>
        </dgm:presLayoutVars>
      </dgm:prSet>
      <dgm:spPr bwMode="auto"/>
    </dgm:pt>
    <dgm:pt modelId="{A031BB01-8500-4C37-B2DF-9CABCB027AA5}" type="pres">
      <dgm:prSet presAssocID="{8A53D8AB-01DD-43A5-BDCE-3DD9BE65C1B5}" presName="nodeRect" presStyleLbl="alignNode1" presStyleIdx="0" presStyleCnt="5">
        <dgm:presLayoutVars>
          <dgm:bulletEnabled val="1"/>
        </dgm:presLayoutVars>
      </dgm:prSet>
      <dgm:spPr bwMode="auto"/>
    </dgm:pt>
    <dgm:pt modelId="{9C7A41EA-D639-46A8-BDF6-29F234B7A7C9}" type="pres">
      <dgm:prSet presAssocID="{B914F4F4-FF15-4253-BA36-8D8396B38BCC}" presName="sibTrans" presStyleCnt="0"/>
      <dgm:spPr bwMode="auto"/>
    </dgm:pt>
    <dgm:pt modelId="{F50ED1A6-457C-4CDB-A8B8-7B2563933B3F}" type="pres">
      <dgm:prSet presAssocID="{7460328B-5F4A-465D-B8DA-C558F148EF4F}" presName="compositeNode" presStyleCnt="0">
        <dgm:presLayoutVars>
          <dgm:bulletEnabled val="1"/>
        </dgm:presLayoutVars>
      </dgm:prSet>
      <dgm:spPr bwMode="auto"/>
    </dgm:pt>
    <dgm:pt modelId="{B04C5492-310F-48A2-B611-E7D2B71FB1CE}" type="pres">
      <dgm:prSet presAssocID="{7460328B-5F4A-465D-B8DA-C558F148EF4F}" presName="bgRect" presStyleLbl="alignNode1" presStyleIdx="1" presStyleCnt="5"/>
      <dgm:spPr bwMode="auto"/>
    </dgm:pt>
    <dgm:pt modelId="{ABA9727F-734D-4A9D-B1AF-46748DAF1165}" type="pres">
      <dgm:prSet presAssocID="{80673EE7-FA23-430B-8495-6D89F2CF10B8}" presName="sibTransNodeRect" presStyleLbl="alignNode1" presStyleIdx="1" presStyleCnt="5">
        <dgm:presLayoutVars>
          <dgm:chMax val="0"/>
          <dgm:bulletEnabled val="1"/>
        </dgm:presLayoutVars>
      </dgm:prSet>
      <dgm:spPr bwMode="auto"/>
    </dgm:pt>
    <dgm:pt modelId="{C90AC028-56E1-4C3F-82B7-22237F23BD71}" type="pres">
      <dgm:prSet presAssocID="{7460328B-5F4A-465D-B8DA-C558F148EF4F}" presName="nodeRect" presStyleLbl="alignNode1" presStyleIdx="1" presStyleCnt="5">
        <dgm:presLayoutVars>
          <dgm:bulletEnabled val="1"/>
        </dgm:presLayoutVars>
      </dgm:prSet>
      <dgm:spPr bwMode="auto"/>
    </dgm:pt>
    <dgm:pt modelId="{F5D3DBF0-1FBF-416D-B441-FF78F635FE55}" type="pres">
      <dgm:prSet presAssocID="{80673EE7-FA23-430B-8495-6D89F2CF10B8}" presName="sibTrans" presStyleCnt="0"/>
      <dgm:spPr bwMode="auto"/>
    </dgm:pt>
    <dgm:pt modelId="{40A7C6F1-BD69-4BCD-939D-896704DFB6CE}" type="pres">
      <dgm:prSet presAssocID="{1F84C485-26FF-4C53-B43C-F9DAC664DD8E}" presName="compositeNode" presStyleCnt="0">
        <dgm:presLayoutVars>
          <dgm:bulletEnabled val="1"/>
        </dgm:presLayoutVars>
      </dgm:prSet>
      <dgm:spPr bwMode="auto"/>
    </dgm:pt>
    <dgm:pt modelId="{D831397D-5137-43BA-AAF0-1315A99AD206}" type="pres">
      <dgm:prSet presAssocID="{1F84C485-26FF-4C53-B43C-F9DAC664DD8E}" presName="bgRect" presStyleLbl="alignNode1" presStyleIdx="2" presStyleCnt="5"/>
      <dgm:spPr bwMode="auto"/>
    </dgm:pt>
    <dgm:pt modelId="{47701040-EE5E-466F-8C52-41B3F39063E6}" type="pres">
      <dgm:prSet presAssocID="{51977BEB-7CF0-40DD-A37E-0B8BB3D6751A}" presName="sibTransNodeRect" presStyleLbl="alignNode1" presStyleIdx="2" presStyleCnt="5">
        <dgm:presLayoutVars>
          <dgm:chMax val="0"/>
          <dgm:bulletEnabled val="1"/>
        </dgm:presLayoutVars>
      </dgm:prSet>
      <dgm:spPr bwMode="auto"/>
    </dgm:pt>
    <dgm:pt modelId="{7F952467-C1F5-4ECC-87FD-810F91CB15F3}" type="pres">
      <dgm:prSet presAssocID="{1F84C485-26FF-4C53-B43C-F9DAC664DD8E}" presName="nodeRect" presStyleLbl="alignNode1" presStyleIdx="2" presStyleCnt="5">
        <dgm:presLayoutVars>
          <dgm:bulletEnabled val="1"/>
        </dgm:presLayoutVars>
      </dgm:prSet>
      <dgm:spPr bwMode="auto"/>
    </dgm:pt>
    <dgm:pt modelId="{9326CCCA-84F4-4112-922B-95F6B64A6E8E}" type="pres">
      <dgm:prSet presAssocID="{51977BEB-7CF0-40DD-A37E-0B8BB3D6751A}" presName="sibTrans" presStyleCnt="0"/>
      <dgm:spPr bwMode="auto"/>
    </dgm:pt>
    <dgm:pt modelId="{B18F1675-E6EF-4556-92C8-56643FE6B333}" type="pres">
      <dgm:prSet presAssocID="{7D91EFFD-22AD-473F-A7CC-C3CC7F7E2F5D}" presName="compositeNode" presStyleCnt="0">
        <dgm:presLayoutVars>
          <dgm:bulletEnabled val="1"/>
        </dgm:presLayoutVars>
      </dgm:prSet>
      <dgm:spPr bwMode="auto"/>
    </dgm:pt>
    <dgm:pt modelId="{61819578-9998-43CF-B96A-C4E8D70F75A8}" type="pres">
      <dgm:prSet presAssocID="{7D91EFFD-22AD-473F-A7CC-C3CC7F7E2F5D}" presName="bgRect" presStyleLbl="alignNode1" presStyleIdx="3" presStyleCnt="5"/>
      <dgm:spPr bwMode="auto"/>
    </dgm:pt>
    <dgm:pt modelId="{B0C59F67-2A99-44FF-AD4A-CB744B8BA01E}" type="pres">
      <dgm:prSet presAssocID="{2B68680E-7071-4595-B285-468335131E1B}" presName="sibTransNodeRect" presStyleLbl="alignNode1" presStyleIdx="3" presStyleCnt="5">
        <dgm:presLayoutVars>
          <dgm:chMax val="0"/>
          <dgm:bulletEnabled val="1"/>
        </dgm:presLayoutVars>
      </dgm:prSet>
      <dgm:spPr bwMode="auto"/>
    </dgm:pt>
    <dgm:pt modelId="{B3E6F8A2-674D-43EF-89E2-53BE0BE049E4}" type="pres">
      <dgm:prSet presAssocID="{7D91EFFD-22AD-473F-A7CC-C3CC7F7E2F5D}" presName="nodeRect" presStyleLbl="alignNode1" presStyleIdx="3" presStyleCnt="5">
        <dgm:presLayoutVars>
          <dgm:bulletEnabled val="1"/>
        </dgm:presLayoutVars>
      </dgm:prSet>
      <dgm:spPr bwMode="auto"/>
    </dgm:pt>
    <dgm:pt modelId="{A1D31829-A6AE-448A-B8DF-E59E101AC0DB}" type="pres">
      <dgm:prSet presAssocID="{2B68680E-7071-4595-B285-468335131E1B}" presName="sibTrans" presStyleCnt="0"/>
      <dgm:spPr bwMode="auto"/>
    </dgm:pt>
    <dgm:pt modelId="{4D54E2ED-B353-45E7-A558-BBD5E38E872D}" type="pres">
      <dgm:prSet presAssocID="{C3E31D47-6866-4B63-9B53-8B36B8FD78ED}" presName="compositeNode" presStyleCnt="0">
        <dgm:presLayoutVars>
          <dgm:bulletEnabled val="1"/>
        </dgm:presLayoutVars>
      </dgm:prSet>
      <dgm:spPr bwMode="auto"/>
    </dgm:pt>
    <dgm:pt modelId="{6B06DE8C-1A86-4DDE-99EB-C1C5216D9F2C}" type="pres">
      <dgm:prSet presAssocID="{C3E31D47-6866-4B63-9B53-8B36B8FD78ED}" presName="bgRect" presStyleLbl="alignNode1" presStyleIdx="4" presStyleCnt="5"/>
      <dgm:spPr bwMode="auto"/>
    </dgm:pt>
    <dgm:pt modelId="{B8F0FDEE-892B-4ECC-A248-3B34D67302C6}" type="pres">
      <dgm:prSet presAssocID="{37F7952A-91F0-4C38-A672-45340435D7C9}" presName="sibTransNodeRect" presStyleLbl="alignNode1" presStyleIdx="4" presStyleCnt="5">
        <dgm:presLayoutVars>
          <dgm:chMax val="0"/>
          <dgm:bulletEnabled val="1"/>
        </dgm:presLayoutVars>
      </dgm:prSet>
      <dgm:spPr bwMode="auto"/>
    </dgm:pt>
    <dgm:pt modelId="{B0E6296C-078D-40BC-8691-8064E0FCB547}" type="pres">
      <dgm:prSet presAssocID="{C3E31D47-6866-4B63-9B53-8B36B8FD78ED}" presName="nodeRect" presStyleLbl="alignNode1" presStyleIdx="4" presStyleCnt="5">
        <dgm:presLayoutVars>
          <dgm:bulletEnabled val="1"/>
        </dgm:presLayoutVars>
      </dgm:prSet>
      <dgm:spPr bwMode="auto"/>
    </dgm:pt>
  </dgm:ptLst>
  <dgm:cxnLst>
    <dgm:cxn modelId="{584BDE0B-47A3-44FD-83C5-C72A55DF63B6}" type="parOf" srcId="{5CED60BE-6EFA-43DC-A2C3-E3743F7D9F63}" destId="{8A53D8AB-01DD-43A5-BDCE-3DD9BE65C1B5}" srcOrd="0" destOrd="0" parTransId="{B17B3CA2-0C57-43C3-9040-562578CDE9BA}" sibTransId="{B914F4F4-FF15-4253-BA36-8D8396B38BCC}"/>
    <dgm:cxn modelId="{12347D1B-38EA-42EA-9AA1-214463E198BB}" type="presOf" srcId="{2B68680E-7071-4595-B285-468335131E1B}" destId="{B0C59F67-2A99-44FF-AD4A-CB744B8BA01E}" srcOrd="0" destOrd="0" presId="urn:microsoft.com/office/officeart/2016/7/layout/LinearBlockProcessNumbered"/>
    <dgm:cxn modelId="{C0A88732-6B07-4B4D-AC8C-2C38D3F02131}" type="parOf" srcId="{5CED60BE-6EFA-43DC-A2C3-E3743F7D9F63}" destId="{7460328B-5F4A-465D-B8DA-C558F148EF4F}" srcOrd="1" destOrd="0" parTransId="{24A248D3-6E73-416C-A016-E872225A474E}" sibTransId="{80673EE7-FA23-430B-8495-6D89F2CF10B8}"/>
    <dgm:cxn modelId="{48015765-03D2-4D0A-99FF-F86B52FEB6DF}" type="presOf" srcId="{7460328B-5F4A-465D-B8DA-C558F148EF4F}" destId="{C90AC028-56E1-4C3F-82B7-22237F23BD71}" srcOrd="1" destOrd="0" presId="urn:microsoft.com/office/officeart/2016/7/layout/LinearBlockProcessNumbered"/>
    <dgm:cxn modelId="{0C3D0F66-F4DC-4262-AEC4-7CC02E565D3C}" type="presOf" srcId="{37F7952A-91F0-4C38-A672-45340435D7C9}" destId="{B8F0FDEE-892B-4ECC-A248-3B34D67302C6}" srcOrd="0" destOrd="0" presId="urn:microsoft.com/office/officeart/2016/7/layout/LinearBlockProcessNumbered"/>
    <dgm:cxn modelId="{B5DF476D-9B08-4EA7-992E-FDD78B1B1B1F}" type="presOf" srcId="{7D91EFFD-22AD-473F-A7CC-C3CC7F7E2F5D}" destId="{61819578-9998-43CF-B96A-C4E8D70F75A8}" srcOrd="0" destOrd="0" presId="urn:microsoft.com/office/officeart/2016/7/layout/LinearBlockProcessNumbered"/>
    <dgm:cxn modelId="{B998EB4F-AACD-46B6-B1F0-9386E344CEE7}" type="presOf" srcId="{7D91EFFD-22AD-473F-A7CC-C3CC7F7E2F5D}" destId="{B3E6F8A2-674D-43EF-89E2-53BE0BE049E4}" srcOrd="1" destOrd="0" presId="urn:microsoft.com/office/officeart/2016/7/layout/LinearBlockProcessNumbered"/>
    <dgm:cxn modelId="{4278AF53-FA30-4404-A416-B7731D6326E8}" type="presOf" srcId="{7460328B-5F4A-465D-B8DA-C558F148EF4F}" destId="{B04C5492-310F-48A2-B611-E7D2B71FB1CE}" srcOrd="0" destOrd="0" presId="urn:microsoft.com/office/officeart/2016/7/layout/LinearBlockProcessNumbered"/>
    <dgm:cxn modelId="{8F727854-AD89-492D-A99D-CEA289F5BF6E}" type="parOf" srcId="{5CED60BE-6EFA-43DC-A2C3-E3743F7D9F63}" destId="{7D91EFFD-22AD-473F-A7CC-C3CC7F7E2F5D}" srcOrd="3" destOrd="0" parTransId="{29A2452C-59D3-4147-9174-CA776B3A5C15}" sibTransId="{2B68680E-7071-4595-B285-468335131E1B}"/>
    <dgm:cxn modelId="{61312655-E5FC-42AA-B373-654A04E8ED3B}" type="presOf" srcId="{51977BEB-7CF0-40DD-A37E-0B8BB3D6751A}" destId="{47701040-EE5E-466F-8C52-41B3F39063E6}" srcOrd="0" destOrd="0" presId="urn:microsoft.com/office/officeart/2016/7/layout/LinearBlockProcessNumbered"/>
    <dgm:cxn modelId="{A5793E84-FF2D-40BC-8575-7567B8AB3FE6}" type="presOf" srcId="{C3E31D47-6866-4B63-9B53-8B36B8FD78ED}" destId="{6B06DE8C-1A86-4DDE-99EB-C1C5216D9F2C}" srcOrd="0" destOrd="0" presId="urn:microsoft.com/office/officeart/2016/7/layout/LinearBlockProcessNumbered"/>
    <dgm:cxn modelId="{72EBD790-64B1-4621-8605-CCEBF71E5AD8}" type="presOf" srcId="{5CED60BE-6EFA-43DC-A2C3-E3743F7D9F63}" destId="{11B9F6DF-4832-47A5-87FB-C3A80877446D}" srcOrd="0" destOrd="0" presId="urn:microsoft.com/office/officeart/2016/7/layout/LinearBlockProcessNumbered"/>
    <dgm:cxn modelId="{6FB0D0C4-A9D4-42DF-BAA1-668459FBC305}" type="parOf" srcId="{5CED60BE-6EFA-43DC-A2C3-E3743F7D9F63}" destId="{1F84C485-26FF-4C53-B43C-F9DAC664DD8E}" srcOrd="2" destOrd="0" parTransId="{A411A5F1-DBF1-48CD-9D44-8C4D037DB160}" sibTransId="{51977BEB-7CF0-40DD-A37E-0B8BB3D6751A}"/>
    <dgm:cxn modelId="{357B8DCF-DD86-4DCA-9B7A-58BDBB5B7FD9}" type="presOf" srcId="{1F84C485-26FF-4C53-B43C-F9DAC664DD8E}" destId="{7F952467-C1F5-4ECC-87FD-810F91CB15F3}" srcOrd="1" destOrd="0" presId="urn:microsoft.com/office/officeart/2016/7/layout/LinearBlockProcessNumbered"/>
    <dgm:cxn modelId="{E42695D5-0ECB-471D-A2DC-34C7C1383862}" type="presOf" srcId="{C3E31D47-6866-4B63-9B53-8B36B8FD78ED}" destId="{B0E6296C-078D-40BC-8691-8064E0FCB547}" srcOrd="1" destOrd="0" presId="urn:microsoft.com/office/officeart/2016/7/layout/LinearBlockProcessNumbered"/>
    <dgm:cxn modelId="{A9BAD6D8-DC42-4DBA-872A-73077D7CC4CE}" type="presOf" srcId="{8A53D8AB-01DD-43A5-BDCE-3DD9BE65C1B5}" destId="{A031BB01-8500-4C37-B2DF-9CABCB027AA5}" srcOrd="1" destOrd="0" presId="urn:microsoft.com/office/officeart/2016/7/layout/LinearBlockProcessNumbered"/>
    <dgm:cxn modelId="{FE1652DF-40F0-4147-BF65-91A7AABF63B6}" type="presOf" srcId="{80673EE7-FA23-430B-8495-6D89F2CF10B8}" destId="{ABA9727F-734D-4A9D-B1AF-46748DAF1165}" srcOrd="0" destOrd="0" presId="urn:microsoft.com/office/officeart/2016/7/layout/LinearBlockProcessNumbered"/>
    <dgm:cxn modelId="{8BA190E0-5EB7-4E2A-955E-51158A6AD75C}" type="parOf" srcId="{5CED60BE-6EFA-43DC-A2C3-E3743F7D9F63}" destId="{C3E31D47-6866-4B63-9B53-8B36B8FD78ED}" srcOrd="4" destOrd="0" parTransId="{0C6BE498-8E2E-47BB-A433-1C87F778CCD6}" sibTransId="{37F7952A-91F0-4C38-A672-45340435D7C9}"/>
    <dgm:cxn modelId="{81D873EB-B050-4C33-B751-29B473B7FCC8}" type="presOf" srcId="{1F84C485-26FF-4C53-B43C-F9DAC664DD8E}" destId="{D831397D-5137-43BA-AAF0-1315A99AD206}" srcOrd="0" destOrd="0" presId="urn:microsoft.com/office/officeart/2016/7/layout/LinearBlockProcessNumbered"/>
    <dgm:cxn modelId="{9EBC19EF-1AE0-40C6-B94C-2319474556F1}" type="presOf" srcId="{8A53D8AB-01DD-43A5-BDCE-3DD9BE65C1B5}" destId="{A78AA06B-CBB3-48B8-9211-88449F06BB81}" srcOrd="0" destOrd="0" presId="urn:microsoft.com/office/officeart/2016/7/layout/LinearBlockProcessNumbered"/>
    <dgm:cxn modelId="{46AB67F2-B317-4BE2-9779-C01D610A6194}" type="presOf" srcId="{B914F4F4-FF15-4253-BA36-8D8396B38BCC}" destId="{C9FC161E-6050-4AD4-8A55-37963764A4AA}" srcOrd="0" destOrd="0" presId="urn:microsoft.com/office/officeart/2016/7/layout/LinearBlockProcessNumbered"/>
    <dgm:cxn modelId="{88F9CDAD-AFD2-4953-96FA-2C5A6C2421D2}" type="presParOf" srcId="{11B9F6DF-4832-47A5-87FB-C3A80877446D}" destId="{080B4288-9F74-498D-A05A-134207B66643}" srcOrd="0" destOrd="0" presId="urn:microsoft.com/office/officeart/2016/7/layout/LinearBlockProcessNumbered"/>
    <dgm:cxn modelId="{CFBBFC5B-61EE-47F5-83E4-03617EFA72C0}" type="presParOf" srcId="{080B4288-9F74-498D-A05A-134207B66643}" destId="{A78AA06B-CBB3-48B8-9211-88449F06BB81}" srcOrd="0" destOrd="0" presId="urn:microsoft.com/office/officeart/2016/7/layout/LinearBlockProcessNumbered"/>
    <dgm:cxn modelId="{9E616776-F2B0-4A87-9588-83C098CF4833}" type="presParOf" srcId="{080B4288-9F74-498D-A05A-134207B66643}" destId="{C9FC161E-6050-4AD4-8A55-37963764A4AA}" srcOrd="1" destOrd="0" presId="urn:microsoft.com/office/officeart/2016/7/layout/LinearBlockProcessNumbered"/>
    <dgm:cxn modelId="{6B9ECED0-6590-418C-81E1-A3D09731C9C2}" type="presParOf" srcId="{080B4288-9F74-498D-A05A-134207B66643}" destId="{A031BB01-8500-4C37-B2DF-9CABCB027AA5}" srcOrd="2" destOrd="0" presId="urn:microsoft.com/office/officeart/2016/7/layout/LinearBlockProcessNumbered"/>
    <dgm:cxn modelId="{80936009-1E68-4C3E-9A3E-DB2AA5DA3A2A}" type="presParOf" srcId="{11B9F6DF-4832-47A5-87FB-C3A80877446D}" destId="{9C7A41EA-D639-46A8-BDF6-29F234B7A7C9}" srcOrd="1" destOrd="0" presId="urn:microsoft.com/office/officeart/2016/7/layout/LinearBlockProcessNumbered"/>
    <dgm:cxn modelId="{48BB0982-4A33-4041-A89C-EDED2287FE0C}" type="presParOf" srcId="{11B9F6DF-4832-47A5-87FB-C3A80877446D}" destId="{F50ED1A6-457C-4CDB-A8B8-7B2563933B3F}" srcOrd="2" destOrd="0" presId="urn:microsoft.com/office/officeart/2016/7/layout/LinearBlockProcessNumbered"/>
    <dgm:cxn modelId="{85FB9348-3104-4688-A117-042074FAEB9D}" type="presParOf" srcId="{F50ED1A6-457C-4CDB-A8B8-7B2563933B3F}" destId="{B04C5492-310F-48A2-B611-E7D2B71FB1CE}" srcOrd="0" destOrd="0" presId="urn:microsoft.com/office/officeart/2016/7/layout/LinearBlockProcessNumbered"/>
    <dgm:cxn modelId="{420760C0-F174-4C31-9DC3-B205C6E588E7}" type="presParOf" srcId="{F50ED1A6-457C-4CDB-A8B8-7B2563933B3F}" destId="{ABA9727F-734D-4A9D-B1AF-46748DAF1165}" srcOrd="1" destOrd="0" presId="urn:microsoft.com/office/officeart/2016/7/layout/LinearBlockProcessNumbered"/>
    <dgm:cxn modelId="{A16D0BA2-B739-4333-9FFC-CF77FCD244F8}" type="presParOf" srcId="{F50ED1A6-457C-4CDB-A8B8-7B2563933B3F}" destId="{C90AC028-56E1-4C3F-82B7-22237F23BD71}" srcOrd="2" destOrd="0" presId="urn:microsoft.com/office/officeart/2016/7/layout/LinearBlockProcessNumbered"/>
    <dgm:cxn modelId="{E9E9A39C-5F97-46BA-A2A7-57E6DBC31DF1}" type="presParOf" srcId="{11B9F6DF-4832-47A5-87FB-C3A80877446D}" destId="{F5D3DBF0-1FBF-416D-B441-FF78F635FE55}" srcOrd="3" destOrd="0" presId="urn:microsoft.com/office/officeart/2016/7/layout/LinearBlockProcessNumbered"/>
    <dgm:cxn modelId="{2A964663-148F-4A01-B393-1606ABCC6BEA}" type="presParOf" srcId="{11B9F6DF-4832-47A5-87FB-C3A80877446D}" destId="{40A7C6F1-BD69-4BCD-939D-896704DFB6CE}" srcOrd="4" destOrd="0" presId="urn:microsoft.com/office/officeart/2016/7/layout/LinearBlockProcessNumbered"/>
    <dgm:cxn modelId="{AA51C371-3206-4568-A9C6-A9B1366AA8D4}" type="presParOf" srcId="{40A7C6F1-BD69-4BCD-939D-896704DFB6CE}" destId="{D831397D-5137-43BA-AAF0-1315A99AD206}" srcOrd="0" destOrd="0" presId="urn:microsoft.com/office/officeart/2016/7/layout/LinearBlockProcessNumbered"/>
    <dgm:cxn modelId="{BDE12D70-5088-4028-9CFA-622E1F9841BE}" type="presParOf" srcId="{40A7C6F1-BD69-4BCD-939D-896704DFB6CE}" destId="{47701040-EE5E-466F-8C52-41B3F39063E6}" srcOrd="1" destOrd="0" presId="urn:microsoft.com/office/officeart/2016/7/layout/LinearBlockProcessNumbered"/>
    <dgm:cxn modelId="{4246AF9D-129C-4174-8094-B1492997CBDE}" type="presParOf" srcId="{40A7C6F1-BD69-4BCD-939D-896704DFB6CE}" destId="{7F952467-C1F5-4ECC-87FD-810F91CB15F3}" srcOrd="2" destOrd="0" presId="urn:microsoft.com/office/officeart/2016/7/layout/LinearBlockProcessNumbered"/>
    <dgm:cxn modelId="{15919FB6-A555-4535-96D1-1A8F6CA7EE02}" type="presParOf" srcId="{11B9F6DF-4832-47A5-87FB-C3A80877446D}" destId="{9326CCCA-84F4-4112-922B-95F6B64A6E8E}" srcOrd="5" destOrd="0" presId="urn:microsoft.com/office/officeart/2016/7/layout/LinearBlockProcessNumbered"/>
    <dgm:cxn modelId="{E1E14AC5-86F0-45DA-869C-B4A2A23DE47C}" type="presParOf" srcId="{11B9F6DF-4832-47A5-87FB-C3A80877446D}" destId="{B18F1675-E6EF-4556-92C8-56643FE6B333}" srcOrd="6" destOrd="0" presId="urn:microsoft.com/office/officeart/2016/7/layout/LinearBlockProcessNumbered"/>
    <dgm:cxn modelId="{3C89A0A9-B98A-4A41-AA8D-C15091B6E7AB}" type="presParOf" srcId="{B18F1675-E6EF-4556-92C8-56643FE6B333}" destId="{61819578-9998-43CF-B96A-C4E8D70F75A8}" srcOrd="0" destOrd="0" presId="urn:microsoft.com/office/officeart/2016/7/layout/LinearBlockProcessNumbered"/>
    <dgm:cxn modelId="{3C9716D2-0AAF-4562-AF48-83B840429710}" type="presParOf" srcId="{B18F1675-E6EF-4556-92C8-56643FE6B333}" destId="{B0C59F67-2A99-44FF-AD4A-CB744B8BA01E}" srcOrd="1" destOrd="0" presId="urn:microsoft.com/office/officeart/2016/7/layout/LinearBlockProcessNumbered"/>
    <dgm:cxn modelId="{ED0859EC-BF9D-41C9-AB35-28036F558B48}" type="presParOf" srcId="{B18F1675-E6EF-4556-92C8-56643FE6B333}" destId="{B3E6F8A2-674D-43EF-89E2-53BE0BE049E4}" srcOrd="2" destOrd="0" presId="urn:microsoft.com/office/officeart/2016/7/layout/LinearBlockProcessNumbered"/>
    <dgm:cxn modelId="{DDE9C3C8-7515-4184-9067-3B56597F5FE2}" type="presParOf" srcId="{11B9F6DF-4832-47A5-87FB-C3A80877446D}" destId="{A1D31829-A6AE-448A-B8DF-E59E101AC0DB}" srcOrd="7" destOrd="0" presId="urn:microsoft.com/office/officeart/2016/7/layout/LinearBlockProcessNumbered"/>
    <dgm:cxn modelId="{7BD5C549-A521-41BC-8C2D-941D57E0364F}" type="presParOf" srcId="{11B9F6DF-4832-47A5-87FB-C3A80877446D}" destId="{4D54E2ED-B353-45E7-A558-BBD5E38E872D}" srcOrd="8" destOrd="0" presId="urn:microsoft.com/office/officeart/2016/7/layout/LinearBlockProcessNumbered"/>
    <dgm:cxn modelId="{D6D8AFED-A560-43DA-9548-9DDD21E95900}" type="presParOf" srcId="{4D54E2ED-B353-45E7-A558-BBD5E38E872D}" destId="{6B06DE8C-1A86-4DDE-99EB-C1C5216D9F2C}" srcOrd="0" destOrd="0" presId="urn:microsoft.com/office/officeart/2016/7/layout/LinearBlockProcessNumbered"/>
    <dgm:cxn modelId="{D8E2412A-ECCB-402D-BDCB-8BB3DB2D5BE3}" type="presParOf" srcId="{4D54E2ED-B353-45E7-A558-BBD5E38E872D}" destId="{B8F0FDEE-892B-4ECC-A248-3B34D67302C6}" srcOrd="1" destOrd="0" presId="urn:microsoft.com/office/officeart/2016/7/layout/LinearBlockProcessNumbered"/>
    <dgm:cxn modelId="{8318951E-CF00-44B7-BBDF-36976BBE94FC}" type="presParOf" srcId="{4D54E2ED-B353-45E7-A558-BBD5E38E872D}" destId="{B0E6296C-078D-40BC-8691-8064E0FCB547}" srcOrd="2" destOrd="0" presId="urn:microsoft.com/office/officeart/2016/7/layout/LinearBlockProcessNumbered"/>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7.xml><?xml version="1.0" encoding="utf-8"?>
<dgm:dataModel xmlns:dgm="http://schemas.openxmlformats.org/drawingml/2006/diagram" xmlns:a="http://schemas.openxmlformats.org/drawingml/2006/main" xmlns:r="http://schemas.openxmlformats.org/officeDocument/2006/relationships">
  <dgm:ptLst>
    <dgm:pt modelId="{13F8F5C3-7A77-4196-89CA-E5C74D544ADD}" type="doc">
      <dgm:prSet loTypeId="urn:microsoft.com/office/officeart/2005/8/layout/vProcess5" loCatId="process" qsTypeId="urn:microsoft.com/office/officeart/2005/8/quickstyle/simple1" qsCatId="simple" csTypeId="urn:microsoft.com/office/officeart/2005/8/colors/accent1_2" csCatId="accent1"/>
      <dgm:spPr bwMode="auto"/>
      <dgm:t>
        <a:bodyPr/>
        <a:lstStyle/>
        <a:p>
          <a:pPr>
            <a:defRPr/>
          </a:pPr>
          <a:endParaRPr lang="en-US"/>
        </a:p>
      </dgm:t>
    </dgm:pt>
    <dgm:pt modelId="{C2BD176E-77B4-4C96-B089-E84770D471A8}" type="node">
      <dgm:prSet/>
      <dgm:spPr bwMode="auto"/>
      <dgm:t>
        <a:bodyPr/>
        <a:lstStyle/>
        <a:p>
          <a:pPr>
            <a:defRPr/>
          </a:pPr>
          <a:r>
            <a:rPr lang="en-US">
              <a:latin typeface="Times New Roman"/>
              <a:cs typeface="Times New Roman"/>
            </a:rPr>
            <a:t>The structure has effect on performance and communication.</a:t>
          </a:r>
          <a:endParaRPr/>
        </a:p>
      </dgm:t>
    </dgm:pt>
    <dgm:pt modelId="{7D4BA115-2CF1-4E12-AAAC-DF40AD5EA192}" type="parTrans" cxnId="{0187AFB2-DF2D-41F2-95D1-B70BE84A1EEB}">
      <dgm:prSet/>
      <dgm:spPr bwMode="auto"/>
      <dgm:t>
        <a:bodyPr/>
        <a:lstStyle/>
        <a:p>
          <a:pPr>
            <a:defRPr/>
          </a:pPr>
          <a:endParaRPr lang="en-US">
            <a:latin typeface="Times New Roman"/>
            <a:cs typeface="Times New Roman"/>
          </a:endParaRPr>
        </a:p>
      </dgm:t>
    </dgm:pt>
    <dgm:pt modelId="{F7627890-5862-4F42-BD4F-D651B43CA38F}" type="sibTrans" cxnId="{0187AFB2-DF2D-41F2-95D1-B70BE84A1EEB}">
      <dgm:prSet/>
      <dgm:spPr bwMode="auto"/>
      <dgm:t>
        <a:bodyPr/>
        <a:lstStyle/>
        <a:p>
          <a:pPr>
            <a:defRPr/>
          </a:pPr>
          <a:endParaRPr lang="en-US">
            <a:latin typeface="Times New Roman"/>
            <a:cs typeface="Times New Roman"/>
          </a:endParaRPr>
        </a:p>
      </dgm:t>
    </dgm:pt>
    <dgm:pt modelId="{9F72EF8D-B87B-4CEE-B26D-92212F7E33DE}" type="node">
      <dgm:prSet/>
      <dgm:spPr bwMode="auto"/>
      <dgm:t>
        <a:bodyPr/>
        <a:lstStyle/>
        <a:p>
          <a:pPr>
            <a:defRPr/>
          </a:pPr>
          <a:r>
            <a:rPr lang="en-US">
              <a:latin typeface="Times New Roman"/>
              <a:cs typeface="Times New Roman"/>
            </a:rPr>
            <a:t>Primark is supported by the three structures.</a:t>
          </a:r>
          <a:endParaRPr/>
        </a:p>
      </dgm:t>
    </dgm:pt>
    <dgm:pt modelId="{C19EEBBE-FDD7-4CE8-BA79-E94EAF63E5D0}" type="parTrans" cxnId="{A3A5B365-C285-4E3D-9DF8-9994135C450C}">
      <dgm:prSet/>
      <dgm:spPr bwMode="auto"/>
      <dgm:t>
        <a:bodyPr/>
        <a:lstStyle/>
        <a:p>
          <a:pPr>
            <a:defRPr/>
          </a:pPr>
          <a:endParaRPr lang="en-US">
            <a:latin typeface="Times New Roman"/>
            <a:cs typeface="Times New Roman"/>
          </a:endParaRPr>
        </a:p>
      </dgm:t>
    </dgm:pt>
    <dgm:pt modelId="{DFFA1C72-FC18-470D-B6A9-72C48F3D88DD}" type="sibTrans" cxnId="{A3A5B365-C285-4E3D-9DF8-9994135C450C}">
      <dgm:prSet/>
      <dgm:spPr bwMode="auto"/>
      <dgm:t>
        <a:bodyPr/>
        <a:lstStyle/>
        <a:p>
          <a:pPr>
            <a:defRPr/>
          </a:pPr>
          <a:endParaRPr lang="en-US">
            <a:latin typeface="Times New Roman"/>
            <a:cs typeface="Times New Roman"/>
          </a:endParaRPr>
        </a:p>
      </dgm:t>
    </dgm:pt>
    <dgm:pt modelId="{889191D3-FD35-4B3E-9D99-FA80DF384B12}" type="node">
      <dgm:prSet/>
      <dgm:spPr bwMode="auto"/>
      <dgm:t>
        <a:bodyPr/>
        <a:lstStyle/>
        <a:p>
          <a:pPr>
            <a:defRPr/>
          </a:pPr>
          <a:r>
            <a:rPr lang="en-US">
              <a:latin typeface="Times New Roman"/>
              <a:cs typeface="Times New Roman"/>
            </a:rPr>
            <a:t>Cambodian makeup is more efficient.</a:t>
          </a:r>
          <a:endParaRPr/>
        </a:p>
      </dgm:t>
    </dgm:pt>
    <dgm:pt modelId="{BF9DA64C-CC5D-4237-A636-1C0F4F9B6E7C}" type="parTrans" cxnId="{B96F1A50-EF55-4A93-BA80-DE7584E453EF}">
      <dgm:prSet/>
      <dgm:spPr bwMode="auto"/>
      <dgm:t>
        <a:bodyPr/>
        <a:lstStyle/>
        <a:p>
          <a:pPr>
            <a:defRPr/>
          </a:pPr>
          <a:endParaRPr lang="en-US">
            <a:latin typeface="Times New Roman"/>
            <a:cs typeface="Times New Roman"/>
          </a:endParaRPr>
        </a:p>
      </dgm:t>
    </dgm:pt>
    <dgm:pt modelId="{F717B11A-939E-4C52-B689-E93C04A013DE}" type="sibTrans" cxnId="{B96F1A50-EF55-4A93-BA80-DE7584E453EF}">
      <dgm:prSet/>
      <dgm:spPr bwMode="auto"/>
      <dgm:t>
        <a:bodyPr/>
        <a:lstStyle/>
        <a:p>
          <a:pPr>
            <a:defRPr/>
          </a:pPr>
          <a:endParaRPr lang="en-US">
            <a:latin typeface="Times New Roman"/>
            <a:cs typeface="Times New Roman"/>
          </a:endParaRPr>
        </a:p>
      </dgm:t>
    </dgm:pt>
    <dgm:pt modelId="{B0A5A0B2-AD7F-4C06-925E-6FA39278ADA0}" type="node">
      <dgm:prSet/>
      <dgm:spPr bwMode="auto"/>
      <dgm:t>
        <a:bodyPr/>
        <a:lstStyle/>
        <a:p>
          <a:pPr>
            <a:defRPr/>
          </a:pPr>
          <a:r>
            <a:rPr lang="en-US">
              <a:latin typeface="Times New Roman"/>
              <a:cs typeface="Times New Roman"/>
            </a:rPr>
            <a:t>Helps is a response of global markets.</a:t>
          </a:r>
          <a:endParaRPr/>
        </a:p>
      </dgm:t>
    </dgm:pt>
    <dgm:pt modelId="{529A0F2A-30EA-4027-8067-9BBB97A24D10}" type="parTrans" cxnId="{F66A7435-975E-4872-939D-E185D5AD0BA0}">
      <dgm:prSet/>
      <dgm:spPr bwMode="auto"/>
      <dgm:t>
        <a:bodyPr/>
        <a:lstStyle/>
        <a:p>
          <a:pPr>
            <a:defRPr/>
          </a:pPr>
          <a:endParaRPr lang="en-US">
            <a:latin typeface="Times New Roman"/>
            <a:cs typeface="Times New Roman"/>
          </a:endParaRPr>
        </a:p>
      </dgm:t>
    </dgm:pt>
    <dgm:pt modelId="{AE395669-7E67-4B31-BF2A-ACCD575AD178}" type="sibTrans" cxnId="{F66A7435-975E-4872-939D-E185D5AD0BA0}">
      <dgm:prSet/>
      <dgm:spPr bwMode="auto"/>
      <dgm:t>
        <a:bodyPr/>
        <a:lstStyle/>
        <a:p>
          <a:pPr>
            <a:defRPr/>
          </a:pPr>
          <a:endParaRPr lang="en-US">
            <a:latin typeface="Times New Roman"/>
            <a:cs typeface="Times New Roman"/>
          </a:endParaRPr>
        </a:p>
      </dgm:t>
    </dgm:pt>
    <dgm:pt modelId="{C700C37F-E60A-4053-A949-CFC140C58A77}" type="node">
      <dgm:prSet/>
      <dgm:spPr bwMode="auto"/>
      <dgm:t>
        <a:bodyPr/>
        <a:lstStyle/>
        <a:p>
          <a:pPr>
            <a:defRPr/>
          </a:pPr>
          <a:r>
            <a:rPr lang="en-US">
              <a:latin typeface="Times New Roman"/>
              <a:cs typeface="Times New Roman"/>
            </a:rPr>
            <a:t>Aligns organization to strategy.</a:t>
          </a:r>
          <a:endParaRPr/>
        </a:p>
      </dgm:t>
    </dgm:pt>
    <dgm:pt modelId="{46E552E8-DDA9-495E-8CB9-5D530CB5B355}" type="parTrans" cxnId="{7CB1C4C5-7E6B-4D0D-ADAF-50F5092D61E2}">
      <dgm:prSet/>
      <dgm:spPr bwMode="auto"/>
      <dgm:t>
        <a:bodyPr/>
        <a:lstStyle/>
        <a:p>
          <a:pPr>
            <a:defRPr/>
          </a:pPr>
          <a:endParaRPr lang="en-US">
            <a:latin typeface="Times New Roman"/>
            <a:cs typeface="Times New Roman"/>
          </a:endParaRPr>
        </a:p>
      </dgm:t>
    </dgm:pt>
    <dgm:pt modelId="{D8FD7291-70C8-4BDB-9728-4E9FF8BA2F28}" type="sibTrans" cxnId="{7CB1C4C5-7E6B-4D0D-ADAF-50F5092D61E2}">
      <dgm:prSet/>
      <dgm:spPr bwMode="auto"/>
      <dgm:t>
        <a:bodyPr/>
        <a:lstStyle/>
        <a:p>
          <a:pPr>
            <a:defRPr/>
          </a:pPr>
          <a:endParaRPr lang="en-US">
            <a:latin typeface="Times New Roman"/>
            <a:cs typeface="Times New Roman"/>
          </a:endParaRPr>
        </a:p>
      </dgm:t>
    </dgm:pt>
    <dgm:pt modelId="{F6043751-4E03-431B-8B8C-18F37EEB3AA4}" type="pres">
      <dgm:prSet presAssocID="{13F8F5C3-7A77-4196-89CA-E5C74D544ADD}" presName="outerComposite" presStyleCnt="0">
        <dgm:presLayoutVars>
          <dgm:chMax val="5"/>
          <dgm:dir val="norm"/>
          <dgm:resizeHandles val="exact"/>
        </dgm:presLayoutVars>
      </dgm:prSet>
      <dgm:spPr bwMode="auto"/>
    </dgm:pt>
    <dgm:pt modelId="{256CF43D-3F5E-467B-BAF4-72905A2C2E9C}" type="pres">
      <dgm:prSet presAssocID="{13F8F5C3-7A77-4196-89CA-E5C74D544ADD}" presName="dummyMaxCanvas" presStyleCnt="0">
        <dgm:presLayoutVars/>
      </dgm:prSet>
      <dgm:spPr bwMode="auto"/>
    </dgm:pt>
    <dgm:pt modelId="{8E5F466E-2F11-4424-B256-07E70E04ACBD}" type="pres">
      <dgm:prSet presAssocID="{13F8F5C3-7A77-4196-89CA-E5C74D544ADD}" presName="FiveNodes_1" presStyleLbl="node1" presStyleIdx="0" presStyleCnt="5">
        <dgm:presLayoutVars>
          <dgm:bulletEnabled val="1"/>
        </dgm:presLayoutVars>
      </dgm:prSet>
      <dgm:spPr bwMode="auto"/>
    </dgm:pt>
    <dgm:pt modelId="{41FBCFA6-4754-4BD9-82AE-7A48F68EBD05}" type="pres">
      <dgm:prSet presAssocID="{13F8F5C3-7A77-4196-89CA-E5C74D544ADD}" presName="FiveNodes_2" presStyleLbl="node1" presStyleIdx="1" presStyleCnt="5">
        <dgm:presLayoutVars>
          <dgm:bulletEnabled val="1"/>
        </dgm:presLayoutVars>
      </dgm:prSet>
      <dgm:spPr bwMode="auto"/>
    </dgm:pt>
    <dgm:pt modelId="{CF100F5A-D8F0-4E42-9241-EDD021336A70}" type="pres">
      <dgm:prSet presAssocID="{13F8F5C3-7A77-4196-89CA-E5C74D544ADD}" presName="FiveNodes_3" presStyleLbl="node1" presStyleIdx="2" presStyleCnt="5">
        <dgm:presLayoutVars>
          <dgm:bulletEnabled val="1"/>
        </dgm:presLayoutVars>
      </dgm:prSet>
      <dgm:spPr bwMode="auto"/>
    </dgm:pt>
    <dgm:pt modelId="{F6CB8733-D8EB-46B2-9FC6-FC8A66759FF2}" type="pres">
      <dgm:prSet presAssocID="{13F8F5C3-7A77-4196-89CA-E5C74D544ADD}" presName="FiveNodes_4" presStyleLbl="node1" presStyleIdx="3" presStyleCnt="5">
        <dgm:presLayoutVars>
          <dgm:bulletEnabled val="1"/>
        </dgm:presLayoutVars>
      </dgm:prSet>
      <dgm:spPr bwMode="auto"/>
    </dgm:pt>
    <dgm:pt modelId="{A31FBCA1-83AB-44E8-9771-63566B9418C8}" type="pres">
      <dgm:prSet presAssocID="{13F8F5C3-7A77-4196-89CA-E5C74D544ADD}" presName="FiveNodes_5" presStyleLbl="node1" presStyleIdx="4" presStyleCnt="5">
        <dgm:presLayoutVars>
          <dgm:bulletEnabled val="1"/>
        </dgm:presLayoutVars>
      </dgm:prSet>
      <dgm:spPr bwMode="auto"/>
    </dgm:pt>
    <dgm:pt modelId="{49F96803-2349-42F7-B34D-1F2C4112D4F1}" type="pres">
      <dgm:prSet presAssocID="{13F8F5C3-7A77-4196-89CA-E5C74D544ADD}" presName="FiveConn_1-2" presStyleLbl="fgAccFollowNode1" presStyleIdx="0" presStyleCnt="4">
        <dgm:presLayoutVars>
          <dgm:bulletEnabled val="1"/>
        </dgm:presLayoutVars>
      </dgm:prSet>
      <dgm:spPr bwMode="auto"/>
    </dgm:pt>
    <dgm:pt modelId="{AF7F9BE3-D2FF-4F91-B674-8C9FD18F4A57}" type="pres">
      <dgm:prSet presAssocID="{13F8F5C3-7A77-4196-89CA-E5C74D544ADD}" presName="FiveConn_2-3" presStyleLbl="fgAccFollowNode1" presStyleIdx="1" presStyleCnt="4">
        <dgm:presLayoutVars>
          <dgm:bulletEnabled val="1"/>
        </dgm:presLayoutVars>
      </dgm:prSet>
      <dgm:spPr bwMode="auto"/>
    </dgm:pt>
    <dgm:pt modelId="{C092AED6-A64D-4E3E-8B3C-86B6B9605398}" type="pres">
      <dgm:prSet presAssocID="{13F8F5C3-7A77-4196-89CA-E5C74D544ADD}" presName="FiveConn_3-4" presStyleLbl="fgAccFollowNode1" presStyleIdx="2" presStyleCnt="4">
        <dgm:presLayoutVars>
          <dgm:bulletEnabled val="1"/>
        </dgm:presLayoutVars>
      </dgm:prSet>
      <dgm:spPr bwMode="auto"/>
    </dgm:pt>
    <dgm:pt modelId="{69E1461F-DB11-4D08-83C0-E1490720B9D5}" type="pres">
      <dgm:prSet presAssocID="{13F8F5C3-7A77-4196-89CA-E5C74D544ADD}" presName="FiveConn_4-5" presStyleLbl="fgAccFollowNode1" presStyleIdx="3" presStyleCnt="4">
        <dgm:presLayoutVars>
          <dgm:bulletEnabled val="1"/>
        </dgm:presLayoutVars>
      </dgm:prSet>
      <dgm:spPr bwMode="auto"/>
    </dgm:pt>
    <dgm:pt modelId="{16EF32F8-0717-4022-A12B-F692954A82CF}" type="pres">
      <dgm:prSet presAssocID="{13F8F5C3-7A77-4196-89CA-E5C74D544ADD}" presName="FiveNodes_1_text" presStyleLbl="node1" presStyleIdx="4" presStyleCnt="5">
        <dgm:presLayoutVars>
          <dgm:bulletEnabled val="1"/>
        </dgm:presLayoutVars>
      </dgm:prSet>
      <dgm:spPr bwMode="auto"/>
    </dgm:pt>
    <dgm:pt modelId="{E5C3910D-D9B0-4048-8413-2821D3FFE964}" type="pres">
      <dgm:prSet presAssocID="{13F8F5C3-7A77-4196-89CA-E5C74D544ADD}" presName="FiveNodes_2_text" presStyleLbl="node1" presStyleIdx="4" presStyleCnt="5">
        <dgm:presLayoutVars>
          <dgm:bulletEnabled val="1"/>
        </dgm:presLayoutVars>
      </dgm:prSet>
      <dgm:spPr bwMode="auto"/>
    </dgm:pt>
    <dgm:pt modelId="{695175B1-22E7-412C-B811-F870B353A4E1}" type="pres">
      <dgm:prSet presAssocID="{13F8F5C3-7A77-4196-89CA-E5C74D544ADD}" presName="FiveNodes_3_text" presStyleLbl="node1" presStyleIdx="4" presStyleCnt="5">
        <dgm:presLayoutVars>
          <dgm:bulletEnabled val="1"/>
        </dgm:presLayoutVars>
      </dgm:prSet>
      <dgm:spPr bwMode="auto"/>
    </dgm:pt>
    <dgm:pt modelId="{464C372C-ACC7-4A11-8B89-C12B2F071DBC}" type="pres">
      <dgm:prSet presAssocID="{13F8F5C3-7A77-4196-89CA-E5C74D544ADD}" presName="FiveNodes_4_text" presStyleLbl="node1" presStyleIdx="4" presStyleCnt="5">
        <dgm:presLayoutVars>
          <dgm:bulletEnabled val="1"/>
        </dgm:presLayoutVars>
      </dgm:prSet>
      <dgm:spPr bwMode="auto"/>
    </dgm:pt>
    <dgm:pt modelId="{0837BA1C-CCFF-4B2D-9821-28FF6032B89E}" type="pres">
      <dgm:prSet presAssocID="{13F8F5C3-7A77-4196-89CA-E5C74D544ADD}" presName="FiveNodes_5_text" presStyleLbl="node1" presStyleIdx="4" presStyleCnt="5">
        <dgm:presLayoutVars>
          <dgm:bulletEnabled val="1"/>
        </dgm:presLayoutVars>
      </dgm:prSet>
      <dgm:spPr bwMode="auto"/>
    </dgm:pt>
  </dgm:ptLst>
  <dgm:cxnLst>
    <dgm:cxn modelId="{BC43D706-EDC9-4D8F-B521-AE791A240316}" type="presOf" srcId="{B0A5A0B2-AD7F-4C06-925E-6FA39278ADA0}" destId="{464C372C-ACC7-4A11-8B89-C12B2F071DBC}" srcOrd="1" destOrd="0" presId="urn:microsoft.com/office/officeart/2005/8/layout/vProcess5"/>
    <dgm:cxn modelId="{3698450E-609D-4813-917A-D331063EA29B}" type="presOf" srcId="{889191D3-FD35-4B3E-9D99-FA80DF384B12}" destId="{CF100F5A-D8F0-4E42-9241-EDD021336A70}" srcOrd="0" destOrd="0" presId="urn:microsoft.com/office/officeart/2005/8/layout/vProcess5"/>
    <dgm:cxn modelId="{DA933B1F-9958-4D25-A4B1-68CBF937C841}" type="presOf" srcId="{C700C37F-E60A-4053-A949-CFC140C58A77}" destId="{0837BA1C-CCFF-4B2D-9821-28FF6032B89E}" srcOrd="1" destOrd="0" presId="urn:microsoft.com/office/officeart/2005/8/layout/vProcess5"/>
    <dgm:cxn modelId="{7949A71F-D533-47F0-B958-EC9FE4296348}" type="presOf" srcId="{F717B11A-939E-4C52-B689-E93C04A013DE}" destId="{C092AED6-A64D-4E3E-8B3C-86B6B9605398}" srcOrd="0" destOrd="0" presId="urn:microsoft.com/office/officeart/2005/8/layout/vProcess5"/>
    <dgm:cxn modelId="{40A38B23-43D1-452E-AC1D-65AF330FF685}" type="presOf" srcId="{F7627890-5862-4F42-BD4F-D651B43CA38F}" destId="{49F96803-2349-42F7-B34D-1F2C4112D4F1}" srcOrd="0" destOrd="0" presId="urn:microsoft.com/office/officeart/2005/8/layout/vProcess5"/>
    <dgm:cxn modelId="{F66A7435-975E-4872-939D-E185D5AD0BA0}" type="parOf" srcId="{13F8F5C3-7A77-4196-89CA-E5C74D544ADD}" destId="{B0A5A0B2-AD7F-4C06-925E-6FA39278ADA0}" srcOrd="3" destOrd="0" parTransId="{529A0F2A-30EA-4027-8067-9BBB97A24D10}" sibTransId="{AE395669-7E67-4B31-BF2A-ACCD575AD178}"/>
    <dgm:cxn modelId="{1417F135-2075-4C5A-BEC3-C8203EA1C5EC}" type="presOf" srcId="{13F8F5C3-7A77-4196-89CA-E5C74D544ADD}" destId="{F6043751-4E03-431B-8B8C-18F37EEB3AA4}" srcOrd="0" destOrd="0" presId="urn:microsoft.com/office/officeart/2005/8/layout/vProcess5"/>
    <dgm:cxn modelId="{6E54043D-71DA-431D-BF10-491D2468B6B7}" type="presOf" srcId="{AE395669-7E67-4B31-BF2A-ACCD575AD178}" destId="{69E1461F-DB11-4D08-83C0-E1490720B9D5}" srcOrd="0" destOrd="0" presId="urn:microsoft.com/office/officeart/2005/8/layout/vProcess5"/>
    <dgm:cxn modelId="{A3A5B365-C285-4E3D-9DF8-9994135C450C}" type="parOf" srcId="{13F8F5C3-7A77-4196-89CA-E5C74D544ADD}" destId="{9F72EF8D-B87B-4CEE-B26D-92212F7E33DE}" srcOrd="1" destOrd="0" parTransId="{C19EEBBE-FDD7-4CE8-BA79-E94EAF63E5D0}" sibTransId="{DFFA1C72-FC18-470D-B6A9-72C48F3D88DD}"/>
    <dgm:cxn modelId="{78ECEC6E-0F90-40CE-B11B-EDE96EF92C57}" type="presOf" srcId="{C2BD176E-77B4-4C96-B089-E84770D471A8}" destId="{16EF32F8-0717-4022-A12B-F692954A82CF}" srcOrd="1" destOrd="0" presId="urn:microsoft.com/office/officeart/2005/8/layout/vProcess5"/>
    <dgm:cxn modelId="{B96F1A50-EF55-4A93-BA80-DE7584E453EF}" type="parOf" srcId="{13F8F5C3-7A77-4196-89CA-E5C74D544ADD}" destId="{889191D3-FD35-4B3E-9D99-FA80DF384B12}" srcOrd="2" destOrd="0" parTransId="{BF9DA64C-CC5D-4237-A636-1C0F4F9B6E7C}" sibTransId="{F717B11A-939E-4C52-B689-E93C04A013DE}"/>
    <dgm:cxn modelId="{523CDD70-F876-419E-B769-BD011FA03C67}" type="presOf" srcId="{9F72EF8D-B87B-4CEE-B26D-92212F7E33DE}" destId="{41FBCFA6-4754-4BD9-82AE-7A48F68EBD05}" srcOrd="0" destOrd="0" presId="urn:microsoft.com/office/officeart/2005/8/layout/vProcess5"/>
    <dgm:cxn modelId="{E2750E76-DC5A-4C3D-B04B-1125DDA85F66}" type="presOf" srcId="{DFFA1C72-FC18-470D-B6A9-72C48F3D88DD}" destId="{AF7F9BE3-D2FF-4F91-B674-8C9FD18F4A57}" srcOrd="0" destOrd="0" presId="urn:microsoft.com/office/officeart/2005/8/layout/vProcess5"/>
    <dgm:cxn modelId="{99655681-1A59-4FBC-AD71-2F963F9CD471}" type="presOf" srcId="{C700C37F-E60A-4053-A949-CFC140C58A77}" destId="{A31FBCA1-83AB-44E8-9771-63566B9418C8}" srcOrd="0" destOrd="0" presId="urn:microsoft.com/office/officeart/2005/8/layout/vProcess5"/>
    <dgm:cxn modelId="{C78ECDAF-B424-4604-B692-988A407F6772}" type="presOf" srcId="{C2BD176E-77B4-4C96-B089-E84770D471A8}" destId="{8E5F466E-2F11-4424-B256-07E70E04ACBD}" srcOrd="0" destOrd="0" presId="urn:microsoft.com/office/officeart/2005/8/layout/vProcess5"/>
    <dgm:cxn modelId="{0187AFB2-DF2D-41F2-95D1-B70BE84A1EEB}" type="parOf" srcId="{13F8F5C3-7A77-4196-89CA-E5C74D544ADD}" destId="{C2BD176E-77B4-4C96-B089-E84770D471A8}" srcOrd="0" destOrd="0" parTransId="{7D4BA115-2CF1-4E12-AAAC-DF40AD5EA192}" sibTransId="{F7627890-5862-4F42-BD4F-D651B43CA38F}"/>
    <dgm:cxn modelId="{B4D7C9B8-B2DF-497A-A6E8-670F1AA6FA0C}" type="presOf" srcId="{889191D3-FD35-4B3E-9D99-FA80DF384B12}" destId="{695175B1-22E7-412C-B811-F870B353A4E1}" srcOrd="1" destOrd="0" presId="urn:microsoft.com/office/officeart/2005/8/layout/vProcess5"/>
    <dgm:cxn modelId="{7CB1C4C5-7E6B-4D0D-ADAF-50F5092D61E2}" type="parOf" srcId="{13F8F5C3-7A77-4196-89CA-E5C74D544ADD}" destId="{C700C37F-E60A-4053-A949-CFC140C58A77}" srcOrd="4" destOrd="0" parTransId="{46E552E8-DDA9-495E-8CB9-5D530CB5B355}" sibTransId="{D8FD7291-70C8-4BDB-9728-4E9FF8BA2F28}"/>
    <dgm:cxn modelId="{414B87D5-361F-4841-8EC6-F7D839116F96}" type="presOf" srcId="{9F72EF8D-B87B-4CEE-B26D-92212F7E33DE}" destId="{E5C3910D-D9B0-4048-8413-2821D3FFE964}" srcOrd="1" destOrd="0" presId="urn:microsoft.com/office/officeart/2005/8/layout/vProcess5"/>
    <dgm:cxn modelId="{88D360F2-F539-458F-BA01-74906B237E9A}" type="presOf" srcId="{B0A5A0B2-AD7F-4C06-925E-6FA39278ADA0}" destId="{F6CB8733-D8EB-46B2-9FC6-FC8A66759FF2}" srcOrd="0" destOrd="0" presId="urn:microsoft.com/office/officeart/2005/8/layout/vProcess5"/>
    <dgm:cxn modelId="{8B2F21A6-081A-4E38-8E99-B4F38FE30770}" type="presParOf" srcId="{F6043751-4E03-431B-8B8C-18F37EEB3AA4}" destId="{256CF43D-3F5E-467B-BAF4-72905A2C2E9C}" srcOrd="0" destOrd="0" presId="urn:microsoft.com/office/officeart/2005/8/layout/vProcess5"/>
    <dgm:cxn modelId="{481CC7F0-7F64-4C5F-871B-0E3C5C39DD94}" type="presParOf" srcId="{F6043751-4E03-431B-8B8C-18F37EEB3AA4}" destId="{8E5F466E-2F11-4424-B256-07E70E04ACBD}" srcOrd="1" destOrd="0" presId="urn:microsoft.com/office/officeart/2005/8/layout/vProcess5"/>
    <dgm:cxn modelId="{E5542C12-BF62-4DEE-9BC8-CF9B01508CE4}" type="presParOf" srcId="{F6043751-4E03-431B-8B8C-18F37EEB3AA4}" destId="{41FBCFA6-4754-4BD9-82AE-7A48F68EBD05}" srcOrd="2" destOrd="0" presId="urn:microsoft.com/office/officeart/2005/8/layout/vProcess5"/>
    <dgm:cxn modelId="{465B702A-0193-4EDA-8BF2-54B56F344DB0}" type="presParOf" srcId="{F6043751-4E03-431B-8B8C-18F37EEB3AA4}" destId="{CF100F5A-D8F0-4E42-9241-EDD021336A70}" srcOrd="3" destOrd="0" presId="urn:microsoft.com/office/officeart/2005/8/layout/vProcess5"/>
    <dgm:cxn modelId="{3E66DE52-6B50-4D1A-834E-6709DB603839}" type="presParOf" srcId="{F6043751-4E03-431B-8B8C-18F37EEB3AA4}" destId="{F6CB8733-D8EB-46B2-9FC6-FC8A66759FF2}" srcOrd="4" destOrd="0" presId="urn:microsoft.com/office/officeart/2005/8/layout/vProcess5"/>
    <dgm:cxn modelId="{CB3F5ACA-CB07-4198-B97D-6910E118FCBD}" type="presParOf" srcId="{F6043751-4E03-431B-8B8C-18F37EEB3AA4}" destId="{A31FBCA1-83AB-44E8-9771-63566B9418C8}" srcOrd="5" destOrd="0" presId="urn:microsoft.com/office/officeart/2005/8/layout/vProcess5"/>
    <dgm:cxn modelId="{4477A843-7416-42B7-B0EB-1BD0B050DFFD}" type="presParOf" srcId="{F6043751-4E03-431B-8B8C-18F37EEB3AA4}" destId="{49F96803-2349-42F7-B34D-1F2C4112D4F1}" srcOrd="6" destOrd="0" presId="urn:microsoft.com/office/officeart/2005/8/layout/vProcess5"/>
    <dgm:cxn modelId="{13ECEB33-FFCF-4111-A41A-306703A766FD}" type="presParOf" srcId="{F6043751-4E03-431B-8B8C-18F37EEB3AA4}" destId="{AF7F9BE3-D2FF-4F91-B674-8C9FD18F4A57}" srcOrd="7" destOrd="0" presId="urn:microsoft.com/office/officeart/2005/8/layout/vProcess5"/>
    <dgm:cxn modelId="{061C7286-6D49-4565-B3D3-7885EB74EF31}" type="presParOf" srcId="{F6043751-4E03-431B-8B8C-18F37EEB3AA4}" destId="{C092AED6-A64D-4E3E-8B3C-86B6B9605398}" srcOrd="8" destOrd="0" presId="urn:microsoft.com/office/officeart/2005/8/layout/vProcess5"/>
    <dgm:cxn modelId="{172A2566-84BF-40D3-BA19-A5D5B4A910DF}" type="presParOf" srcId="{F6043751-4E03-431B-8B8C-18F37EEB3AA4}" destId="{69E1461F-DB11-4D08-83C0-E1490720B9D5}" srcOrd="9" destOrd="0" presId="urn:microsoft.com/office/officeart/2005/8/layout/vProcess5"/>
    <dgm:cxn modelId="{A23DBF05-D32A-4BEF-8651-15920E0517B2}" type="presParOf" srcId="{F6043751-4E03-431B-8B8C-18F37EEB3AA4}" destId="{16EF32F8-0717-4022-A12B-F692954A82CF}" srcOrd="10" destOrd="0" presId="urn:microsoft.com/office/officeart/2005/8/layout/vProcess5"/>
    <dgm:cxn modelId="{1B439DB6-2F2F-460B-8F65-E8736C82D208}" type="presParOf" srcId="{F6043751-4E03-431B-8B8C-18F37EEB3AA4}" destId="{E5C3910D-D9B0-4048-8413-2821D3FFE964}" srcOrd="11" destOrd="0" presId="urn:microsoft.com/office/officeart/2005/8/layout/vProcess5"/>
    <dgm:cxn modelId="{7B955BB4-1CF3-40A6-81C4-8091F59E9561}" type="presParOf" srcId="{F6043751-4E03-431B-8B8C-18F37EEB3AA4}" destId="{695175B1-22E7-412C-B811-F870B353A4E1}" srcOrd="12" destOrd="0" presId="urn:microsoft.com/office/officeart/2005/8/layout/vProcess5"/>
    <dgm:cxn modelId="{1C2D2AF4-785E-4129-8EE8-F8E5BFA62405}" type="presParOf" srcId="{F6043751-4E03-431B-8B8C-18F37EEB3AA4}" destId="{464C372C-ACC7-4A11-8B89-C12B2F071DBC}" srcOrd="13" destOrd="0" presId="urn:microsoft.com/office/officeart/2005/8/layout/vProcess5"/>
    <dgm:cxn modelId="{888862E7-A60A-40F0-94AC-DD2FAD59E977}" type="presParOf" srcId="{F6043751-4E03-431B-8B8C-18F37EEB3AA4}" destId="{0837BA1C-CCFF-4B2D-9821-28FF6032B89E}" srcOrd="14" destOrd="0" presId="urn:microsoft.com/office/officeart/2005/8/layout/vProcess5"/>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rawing1.xml><?xml version="1.0" encoding="utf-8"?>
<dsp:drawing xmlns:dsp="http://schemas.microsoft.com/office/drawing/2008/diagram" xmlns:dgm="http://schemas.openxmlformats.org/drawingml/2006/diagram" xmlns:a="http://schemas.openxmlformats.org/drawingml/2006/main" xmlns:r="http://schemas.openxmlformats.org/officeDocument/2006/relationships">
  <dsp:spTree>
    <dsp:nvGrpSpPr>
      <dsp:cNvPr id="1741303027" name=""/>
      <dsp:cNvGrpSpPr/>
    </dsp:nvGrpSpPr>
    <dsp:grpSpPr bwMode="auto">
      <a:xfrm>
        <a:off x="0" y="0"/>
        <a:ext cx="6096000" cy="5486400"/>
        <a:chOff x="0" y="0"/>
        <a:chExt cx="6096000" cy="5486400"/>
      </a:xfrm>
    </dsp:grpSpPr>
    <dsp:sp modelId="{9A179D9F-20CF-4941-9A8A-67A9195667C0}">
      <dsp:nvSpPr>
        <dsp:cNvPr id="0" name=""/>
        <dsp:cNvSpPr/>
      </dsp:nvSpPr>
      <dsp:spPr bwMode="auto">
        <a:xfrm>
          <a:off x="588046" y="1280700"/>
          <a:ext cx="1681312" cy="1681312"/>
        </a:xfrm>
        <a:prstGeom prst="ellipse">
          <a:avLst/>
        </a:prstGeom>
        <a:solidFill>
          <a:schemeClr val="accent4">
            <a:hueOff val="0"/>
            <a:satOff val="0"/>
            <a:lumOff val="0"/>
            <a:alphaOff val="0"/>
          </a:schemeClr>
        </a:solidFill>
        <a:ln>
          <a:noFill/>
        </a:ln>
        <a:effectLst/>
      </dsp:spPr>
      <dsp:style>
        <a:lnRef idx="0">
          <a:srgbClr val="000000"/>
        </a:lnRef>
        <a:fillRef idx="1">
          <a:srgbClr val="000000"/>
        </a:fillRef>
        <a:effectRef idx="0">
          <a:srgbClr val="000000"/>
        </a:effectRef>
        <a:fontRef idx="minor"/>
      </dsp:style>
    </dsp:sp>
    <dsp:sp modelId="{FD30A08A-B618-4A02-99D2-C156F3A3F2A2}">
      <dsp:nvSpPr>
        <dsp:cNvPr id="0" name=""/>
        <dsp:cNvSpPr/>
      </dsp:nvSpPr>
      <dsp:spPr bwMode="auto">
        <a:xfrm>
          <a:off x="946359" y="1639012"/>
          <a:ext cx="964686" cy="964686"/>
        </a:xfrm>
        <a:prstGeom prst="rect">
          <a:avLst/>
        </a:prstGeom>
        <a:blipFill>
          <a:blip r:embed="rId1"/>
          <a:stretch/>
        </a:blipFill>
        <a:ln w="12700" cap="flat" cmpd="sng" algn="ctr">
          <a:noFill/>
          <a:prstDash val="solid"/>
          <a:miter lim="800000"/>
        </a:ln>
        <a:effectLst/>
      </dsp:spPr>
      <dsp:style>
        <a:lnRef idx="2">
          <a:srgbClr val="000000"/>
        </a:lnRef>
        <a:fillRef idx="1">
          <a:srgbClr val="000000"/>
        </a:fillRef>
        <a:effectRef idx="0">
          <a:srgbClr val="000000"/>
        </a:effectRef>
        <a:fontRef idx="minor">
          <a:schemeClr val="lt1"/>
        </a:fontRef>
      </dsp:style>
    </dsp:sp>
    <dsp:sp modelId="{DE56AFCB-5E29-4CE1-9407-DF223E66C788}">
      <dsp:nvSpPr>
        <dsp:cNvPr id="0" name=""/>
        <dsp:cNvSpPr/>
      </dsp:nvSpPr>
      <dsp:spPr bwMode="auto">
        <a:xfrm>
          <a:off x="50578" y="3485700"/>
          <a:ext cx="2756250" cy="72000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ts val="0"/>
            </a:spcBef>
            <a:spcAft>
              <a:spcPts val="0"/>
            </a:spcAft>
            <a:buNone/>
            <a:defRPr cap="all"/>
          </a:pPr>
          <a:r>
            <a:rPr lang="en-US" sz="1800">
              <a:latin typeface="Times New Roman"/>
              <a:cs typeface="Times New Roman"/>
            </a:rPr>
            <a:t>Charts show hierarchy </a:t>
          </a:r>
          <a:r>
            <a:rPr lang="en-US" sz="1800">
              <a:latin typeface="Times New Roman"/>
              <a:ea typeface="Aptos"/>
              <a:cs typeface="Times New Roman"/>
            </a:rPr>
            <a:t>(Primark, 2024)</a:t>
          </a:r>
          <a:r>
            <a:rPr lang="en-US" sz="1800">
              <a:latin typeface="Times New Roman"/>
              <a:cs typeface="Times New Roman"/>
            </a:rPr>
            <a:t>.</a:t>
          </a:r>
          <a:endParaRPr/>
        </a:p>
      </dsp:txBody>
      <dsp:txXfrm>
        <a:off x="50578" y="3485700"/>
        <a:ext cx="2756250" cy="720000"/>
      </dsp:txXfrm>
    </dsp:sp>
    <dsp:sp modelId="{A7F7CA9F-CC5D-4726-90A1-2341BF578A69}">
      <dsp:nvSpPr>
        <dsp:cNvPr id="0" name=""/>
        <dsp:cNvSpPr/>
      </dsp:nvSpPr>
      <dsp:spPr bwMode="auto">
        <a:xfrm>
          <a:off x="3826640" y="1280700"/>
          <a:ext cx="1681312" cy="1681312"/>
        </a:xfrm>
        <a:prstGeom prst="ellipse">
          <a:avLst/>
        </a:prstGeom>
        <a:solidFill>
          <a:schemeClr val="accent4">
            <a:hueOff val="0"/>
            <a:satOff val="0"/>
            <a:lumOff val="0"/>
            <a:alphaOff val="0"/>
          </a:schemeClr>
        </a:solidFill>
        <a:ln>
          <a:noFill/>
        </a:ln>
        <a:effectLst/>
      </dsp:spPr>
      <dsp:style>
        <a:lnRef idx="0">
          <a:srgbClr val="000000"/>
        </a:lnRef>
        <a:fillRef idx="1">
          <a:srgbClr val="000000"/>
        </a:fillRef>
        <a:effectRef idx="0">
          <a:srgbClr val="000000"/>
        </a:effectRef>
        <a:fontRef idx="minor"/>
      </dsp:style>
    </dsp:sp>
    <dsp:sp modelId="{700F2B3D-3FCF-45B7-9213-DBC7DCB8C9FD}">
      <dsp:nvSpPr>
        <dsp:cNvPr id="0" name=""/>
        <dsp:cNvSpPr/>
      </dsp:nvSpPr>
      <dsp:spPr bwMode="auto">
        <a:xfrm>
          <a:off x="4184953" y="1639012"/>
          <a:ext cx="964686" cy="964686"/>
        </a:xfrm>
        <a:prstGeom prst="rect">
          <a:avLst/>
        </a:prstGeom>
        <a:blipFill>
          <a:blip r:embed="rId3"/>
          <a:stretch/>
        </a:blipFill>
        <a:ln w="12700" cap="flat" cmpd="sng" algn="ctr">
          <a:noFill/>
          <a:prstDash val="solid"/>
          <a:miter lim="800000"/>
        </a:ln>
        <a:effectLst/>
      </dsp:spPr>
      <dsp:style>
        <a:lnRef idx="2">
          <a:srgbClr val="000000"/>
        </a:lnRef>
        <a:fillRef idx="1">
          <a:srgbClr val="000000"/>
        </a:fillRef>
        <a:effectRef idx="0">
          <a:srgbClr val="000000"/>
        </a:effectRef>
        <a:fontRef idx="minor">
          <a:schemeClr val="lt1"/>
        </a:fontRef>
      </dsp:style>
    </dsp:sp>
    <dsp:sp modelId="{12F2A0C4-0BA2-4E4C-B0C0-69C186942882}">
      <dsp:nvSpPr>
        <dsp:cNvPr id="0" name=""/>
        <dsp:cNvSpPr/>
      </dsp:nvSpPr>
      <dsp:spPr bwMode="auto">
        <a:xfrm>
          <a:off x="3289171" y="3485700"/>
          <a:ext cx="2756250" cy="72000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ts val="0"/>
            </a:spcBef>
            <a:spcAft>
              <a:spcPts val="0"/>
            </a:spcAft>
            <a:buNone/>
            <a:defRPr cap="all"/>
          </a:pPr>
          <a:r>
            <a:rPr lang="en-US" sz="1800">
              <a:latin typeface="Times New Roman"/>
              <a:cs typeface="Times New Roman"/>
            </a:rPr>
            <a:t>Structure improves coordination.</a:t>
          </a:r>
          <a:endParaRPr/>
        </a:p>
      </dsp:txBody>
      <dsp:txXfrm>
        <a:off x="3289171" y="3485700"/>
        <a:ext cx="2756250" cy="720000"/>
      </dsp:txXfrm>
    </dsp:sp>
  </dsp:spTree>
</dsp:drawing>
</file>

<file path=ppt/diagrams/drawing2.xml><?xml version="1.0" encoding="utf-8"?>
<dsp:drawing xmlns:dsp="http://schemas.microsoft.com/office/drawing/2008/diagram" xmlns:dgm="http://schemas.openxmlformats.org/drawingml/2006/diagram" xmlns:a="http://schemas.openxmlformats.org/drawingml/2006/main" xmlns:r="http://schemas.openxmlformats.org/officeDocument/2006/relationships">
  <dsp:spTree>
    <dsp:nvGrpSpPr>
      <dsp:cNvPr id="2051168693" name=""/>
      <dsp:cNvGrpSpPr/>
    </dsp:nvGrpSpPr>
    <dsp:grpSpPr bwMode="auto">
      <a:xfrm>
        <a:off x="0" y="0"/>
        <a:ext cx="6096000" cy="5486400"/>
        <a:chOff x="0" y="0"/>
        <a:chExt cx="6096000" cy="5486400"/>
      </a:xfrm>
    </dsp:grpSpPr>
    <dsp:sp modelId="{52EC3C02-B686-4678-8B03-6743C26A13E4}">
      <dsp:nvSpPr>
        <dsp:cNvPr id="0" name=""/>
        <dsp:cNvSpPr/>
      </dsp:nvSpPr>
      <dsp:spPr bwMode="auto">
        <a:xfrm rot="0" flipH="0" flipV="0">
          <a:off x="0" y="856342"/>
          <a:ext cx="2902857" cy="1741714"/>
        </a:xfrm>
        <a:prstGeom prst="rect">
          <a:avLst/>
        </a:prstGeom>
        <a:ln/>
      </dsp:spPr>
      <dsp:style>
        <a:lnRef idx="2">
          <a:schemeClr val="lt1"/>
        </a:lnRef>
        <a:fillRef idx="1">
          <a:schemeClr val="accent2">
            <a:hueOff val="0"/>
            <a:satOff val="0"/>
            <a:lumOff val="0"/>
            <a:alphaOff val="0"/>
          </a:schemeClr>
        </a:fillRef>
        <a:effectRef idx="0">
          <a:srgbClr val="000000"/>
        </a:effectRef>
        <a:fontRef idx="minor">
          <a:schemeClr val="lt1"/>
        </a:fontRef>
      </dsp:style>
      <dsp:txBody>
        <a:bodyPr vertOverflow="overflow" horzOverflow="overflow" vert="horz" wrap="square" lIns="91440" tIns="45720" rIns="91440" bIns="45720" numCol="1" spcCol="0" rtlCol="0" fromWordArt="0" anchor="ctr" anchorCtr="0" forceAA="0" upright="0" compatLnSpc="0"/>
        <a:p>
          <a:pPr algn="ctr">
            <a:lnSpc>
              <a:spcPct val="90000"/>
            </a:lnSpc>
            <a:defRPr/>
          </a:pPr>
          <a:r>
            <a:rPr lang="en-US">
              <a:latin typeface="Times New Roman"/>
              <a:cs typeface="Times New Roman"/>
            </a:rPr>
            <a:t>Influences employee interaction and cooperation (Robbins </a:t>
          </a:r>
          <a:r>
            <a:rPr lang="en-US" i="1">
              <a:latin typeface="Times New Roman"/>
              <a:cs typeface="Times New Roman"/>
            </a:rPr>
            <a:t>et al., </a:t>
          </a:r>
          <a:r>
            <a:rPr lang="en-US">
              <a:latin typeface="Times New Roman"/>
              <a:cs typeface="Times New Roman"/>
            </a:rPr>
            <a:t>2025).</a:t>
          </a:r>
          <a:endParaRPr/>
        </a:p>
      </dsp:txBody>
      <dsp:txXfrm rot="0">
        <a:off x="0" y="856342"/>
        <a:ext cx="2902857" cy="1741714"/>
      </dsp:txXfrm>
    </dsp:sp>
    <dsp:sp modelId="{6EBEC24E-AD5C-41CC-AF39-BE52488EF96F}">
      <dsp:nvSpPr>
        <dsp:cNvPr id="0" name=""/>
        <dsp:cNvSpPr/>
      </dsp:nvSpPr>
      <dsp:spPr bwMode="auto">
        <a:xfrm rot="0" flipH="0" flipV="0">
          <a:off x="3193142" y="856342"/>
          <a:ext cx="2902857" cy="1741714"/>
        </a:xfrm>
        <a:prstGeom prst="rect">
          <a:avLst/>
        </a:prstGeom>
        <a:ln/>
      </dsp:spPr>
      <dsp:style>
        <a:lnRef idx="2">
          <a:schemeClr val="lt1"/>
        </a:lnRef>
        <a:fillRef idx="1">
          <a:schemeClr val="accent2">
            <a:hueOff val="4600000"/>
            <a:satOff val="4455"/>
            <a:lumOff val="-2156"/>
            <a:alphaOff val="0"/>
          </a:schemeClr>
        </a:fillRef>
        <a:effectRef idx="0">
          <a:srgbClr val="000000"/>
        </a:effectRef>
        <a:fontRef idx="minor">
          <a:schemeClr val="lt1"/>
        </a:fontRef>
      </dsp:style>
      <dsp:txBody>
        <a:bodyPr vertOverflow="overflow" horzOverflow="overflow" vert="horz" wrap="square" lIns="91440" tIns="45720" rIns="91440" bIns="45720" numCol="1" spcCol="0" rtlCol="0" fromWordArt="0" anchor="ctr" anchorCtr="0" forceAA="0" upright="0" compatLnSpc="0"/>
        <a:p>
          <a:pPr algn="ctr">
            <a:lnSpc>
              <a:spcPct val="90000"/>
            </a:lnSpc>
            <a:defRPr/>
          </a:pPr>
          <a:r>
            <a:rPr lang="en-US">
              <a:latin typeface="Times New Roman"/>
              <a:cs typeface="Times New Roman"/>
            </a:rPr>
            <a:t>Supports cost leadership through efficiency.</a:t>
          </a:r>
          <a:endParaRPr/>
        </a:p>
      </dsp:txBody>
      <dsp:txXfrm rot="0">
        <a:off x="3193142" y="856342"/>
        <a:ext cx="2902857" cy="1741714"/>
      </dsp:txXfrm>
    </dsp:sp>
    <dsp:sp modelId="{A15A0BFF-46EA-4D89-9C4B-425B454F3A7D}">
      <dsp:nvSpPr>
        <dsp:cNvPr id="0" name=""/>
        <dsp:cNvSpPr/>
      </dsp:nvSpPr>
      <dsp:spPr bwMode="auto">
        <a:xfrm rot="0" flipH="0" flipV="0">
          <a:off x="1596571" y="2888342"/>
          <a:ext cx="2902857" cy="1741714"/>
        </a:xfrm>
        <a:prstGeom prst="rect">
          <a:avLst/>
        </a:prstGeom>
        <a:ln/>
      </dsp:spPr>
      <dsp:style>
        <a:lnRef idx="2">
          <a:schemeClr val="lt1"/>
        </a:lnRef>
        <a:fillRef idx="1">
          <a:schemeClr val="accent2">
            <a:hueOff val="9200000"/>
            <a:satOff val="8910"/>
            <a:lumOff val="-4313"/>
            <a:alphaOff val="0"/>
          </a:schemeClr>
        </a:fillRef>
        <a:effectRef idx="0">
          <a:srgbClr val="000000"/>
        </a:effectRef>
        <a:fontRef idx="minor">
          <a:schemeClr val="lt1"/>
        </a:fontRef>
      </dsp:style>
      <dsp:txBody>
        <a:bodyPr vertOverflow="overflow" horzOverflow="overflow" vert="horz" wrap="square" lIns="91440" tIns="45720" rIns="91440" bIns="45720" numCol="1" spcCol="0" rtlCol="0" fromWordArt="0" anchor="ctr" anchorCtr="0" forceAA="0" upright="0" compatLnSpc="0"/>
        <a:p>
          <a:pPr algn="ctr">
            <a:lnSpc>
              <a:spcPct val="90000"/>
            </a:lnSpc>
            <a:defRPr/>
          </a:pPr>
          <a:r>
            <a:rPr lang="en-US">
              <a:latin typeface="Times New Roman"/>
              <a:cs typeface="Times New Roman"/>
            </a:rPr>
            <a:t>Ensures consistency across operations.</a:t>
          </a:r>
          <a:endParaRPr/>
        </a:p>
      </dsp:txBody>
      <dsp:txXfrm rot="0">
        <a:off x="1596571" y="2888342"/>
        <a:ext cx="2902857" cy="1741714"/>
      </dsp:txXfrm>
    </dsp:sp>
  </dsp:spTree>
</dsp:drawing>
</file>

<file path=ppt/diagrams/drawing3.xml><?xml version="1.0" encoding="utf-8"?>
<dsp:drawing xmlns:dsp="http://schemas.microsoft.com/office/drawing/2008/diagram" xmlns:dgm="http://schemas.openxmlformats.org/drawingml/2006/diagram" xmlns:a="http://schemas.openxmlformats.org/drawingml/2006/main" xmlns:r="http://schemas.openxmlformats.org/officeDocument/2006/relationships">
  <dsp:spTree>
    <dsp:nvGrpSpPr>
      <dsp:cNvPr id="625171866" name=""/>
      <dsp:cNvGrpSpPr/>
    </dsp:nvGrpSpPr>
    <dsp:grpSpPr bwMode="auto">
      <a:xfrm>
        <a:off x="0" y="0"/>
        <a:ext cx="6815470" cy="4364667"/>
        <a:chOff x="0" y="0"/>
        <a:chExt cx="6815470" cy="4364667"/>
      </a:xfrm>
    </dsp:grpSpPr>
    <dsp:sp modelId="{0E2D044F-7407-4781-A3FF-739B5F708243}">
      <dsp:nvSpPr>
        <dsp:cNvPr id="0" name=""/>
        <dsp:cNvSpPr/>
      </dsp:nvSpPr>
      <dsp:spPr bwMode="auto">
        <a:xfrm>
          <a:off x="1239649" y="313746"/>
          <a:ext cx="696884" cy="696884"/>
        </a:xfrm>
        <a:prstGeom prst="rect">
          <a:avLst/>
        </a:prstGeom>
        <a:blipFill>
          <a:blip r:embed="rId1"/>
          <a:stretch/>
        </a:blip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379DA758-94E6-49BF-802A-DEAFF5C2BFDA}">
      <dsp:nvSpPr>
        <dsp:cNvPr id="0" name=""/>
        <dsp:cNvSpPr/>
      </dsp:nvSpPr>
      <dsp:spPr bwMode="auto">
        <a:xfrm>
          <a:off x="813775" y="1272511"/>
          <a:ext cx="1548632" cy="716242"/>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ts val="0"/>
            </a:spcBef>
            <a:spcAft>
              <a:spcPts val="0"/>
            </a:spcAft>
            <a:buNone/>
            <a:defRPr/>
          </a:pPr>
          <a:r>
            <a:rPr lang="en-US" sz="1400">
              <a:latin typeface="Times New Roman"/>
              <a:cs typeface="Times New Roman"/>
            </a:rPr>
            <a:t>Breaking down into specialised departments.</a:t>
          </a:r>
          <a:endParaRPr/>
        </a:p>
      </dsp:txBody>
      <dsp:txXfrm>
        <a:off x="813775" y="1272511"/>
        <a:ext cx="1548632" cy="716242"/>
      </dsp:txXfrm>
    </dsp:sp>
    <dsp:sp modelId="{2C681CFD-AAC2-4C64-B838-6C606673FA9E}">
      <dsp:nvSpPr>
        <dsp:cNvPr id="0" name=""/>
        <dsp:cNvSpPr/>
      </dsp:nvSpPr>
      <dsp:spPr bwMode="auto">
        <a:xfrm>
          <a:off x="3059292" y="313746"/>
          <a:ext cx="696884" cy="696884"/>
        </a:xfrm>
        <a:prstGeom prst="rect">
          <a:avLst/>
        </a:prstGeom>
        <a:blipFill>
          <a:blip r:embed="rId3"/>
          <a:stretch/>
        </a:blip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66F7766D-38E5-41E6-BAD0-83BD19710988}">
      <dsp:nvSpPr>
        <dsp:cNvPr id="0" name=""/>
        <dsp:cNvSpPr/>
      </dsp:nvSpPr>
      <dsp:spPr bwMode="auto">
        <a:xfrm>
          <a:off x="2633418" y="1272511"/>
          <a:ext cx="1548632" cy="716242"/>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ts val="0"/>
            </a:spcBef>
            <a:spcAft>
              <a:spcPts val="0"/>
            </a:spcAft>
            <a:buNone/>
            <a:defRPr/>
          </a:pPr>
          <a:r>
            <a:rPr lang="en-US" sz="1400">
              <a:latin typeface="Times New Roman"/>
              <a:cs typeface="Times New Roman"/>
            </a:rPr>
            <a:t>Further efficiency and specialisation (Armstrong and Taylor, 2023)</a:t>
          </a:r>
          <a:endParaRPr/>
        </a:p>
      </dsp:txBody>
      <dsp:txXfrm>
        <a:off x="2633418" y="1272511"/>
        <a:ext cx="1548632" cy="716242"/>
      </dsp:txXfrm>
    </dsp:sp>
    <dsp:sp modelId="{ABD6D174-41B3-4C8F-95A5-8A5FA33C4FAF}">
      <dsp:nvSpPr>
        <dsp:cNvPr id="0" name=""/>
        <dsp:cNvSpPr/>
      </dsp:nvSpPr>
      <dsp:spPr bwMode="auto">
        <a:xfrm>
          <a:off x="4878936" y="313746"/>
          <a:ext cx="696884" cy="696884"/>
        </a:xfrm>
        <a:prstGeom prst="rect">
          <a:avLst/>
        </a:prstGeom>
        <a:blipFill>
          <a:blip r:embed="rId5"/>
          <a:stretch/>
        </a:blip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0BBFFA3F-5716-4A52-96EC-2D42AB80E716}">
      <dsp:nvSpPr>
        <dsp:cNvPr id="0" name=""/>
        <dsp:cNvSpPr/>
      </dsp:nvSpPr>
      <dsp:spPr bwMode="auto">
        <a:xfrm>
          <a:off x="4453062" y="1272511"/>
          <a:ext cx="1548632" cy="716242"/>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ts val="0"/>
            </a:spcBef>
            <a:spcAft>
              <a:spcPts val="0"/>
            </a:spcAft>
            <a:buNone/>
            <a:defRPr/>
          </a:pPr>
          <a:r>
            <a:rPr lang="en-US" sz="1400">
              <a:latin typeface="Times New Roman"/>
              <a:cs typeface="Times New Roman"/>
            </a:rPr>
            <a:t>Task-focused employees</a:t>
          </a:r>
          <a:endParaRPr/>
        </a:p>
      </dsp:txBody>
      <dsp:txXfrm>
        <a:off x="4453062" y="1272511"/>
        <a:ext cx="1548632" cy="716242"/>
      </dsp:txXfrm>
    </dsp:sp>
    <dsp:sp modelId="{173A237C-30AB-4B2C-87D2-5ACF2C9556C0}">
      <dsp:nvSpPr>
        <dsp:cNvPr id="0" name=""/>
        <dsp:cNvSpPr/>
      </dsp:nvSpPr>
      <dsp:spPr bwMode="auto">
        <a:xfrm>
          <a:off x="2149470" y="2375912"/>
          <a:ext cx="696884" cy="696884"/>
        </a:xfrm>
        <a:prstGeom prst="rect">
          <a:avLst/>
        </a:prstGeom>
        <a:blipFill>
          <a:blip r:embed="rId7"/>
          <a:stretch/>
        </a:blip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4AD6B1FA-36BC-4D6F-A4D1-B1589C0E269C}">
      <dsp:nvSpPr>
        <dsp:cNvPr id="0" name=""/>
        <dsp:cNvSpPr/>
      </dsp:nvSpPr>
      <dsp:spPr bwMode="auto">
        <a:xfrm>
          <a:off x="1723596" y="3334677"/>
          <a:ext cx="1548632" cy="716242"/>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ts val="0"/>
            </a:spcBef>
            <a:spcAft>
              <a:spcPts val="0"/>
            </a:spcAft>
            <a:buNone/>
            <a:defRPr/>
          </a:pPr>
          <a:r>
            <a:rPr lang="en-US" sz="1400">
              <a:latin typeface="Times New Roman"/>
              <a:cs typeface="Times New Roman"/>
            </a:rPr>
            <a:t>Lack of good communication among departments.</a:t>
          </a:r>
          <a:endParaRPr/>
        </a:p>
      </dsp:txBody>
      <dsp:txXfrm>
        <a:off x="1723596" y="3334677"/>
        <a:ext cx="1548632" cy="716242"/>
      </dsp:txXfrm>
    </dsp:sp>
    <dsp:sp modelId="{793DDF67-5EDE-42ED-89DF-ECC79DFF6DA3}">
      <dsp:nvSpPr>
        <dsp:cNvPr id="0" name=""/>
        <dsp:cNvSpPr/>
      </dsp:nvSpPr>
      <dsp:spPr bwMode="auto">
        <a:xfrm>
          <a:off x="3969114" y="2375912"/>
          <a:ext cx="696884" cy="696884"/>
        </a:xfrm>
        <a:prstGeom prst="rect">
          <a:avLst/>
        </a:prstGeom>
        <a:blipFill>
          <a:blip r:embed="rId9"/>
          <a:stretch/>
        </a:blip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05C05981-F08F-4240-82E8-0DE3E8B7DB01}">
      <dsp:nvSpPr>
        <dsp:cNvPr id="0" name=""/>
        <dsp:cNvSpPr/>
      </dsp:nvSpPr>
      <dsp:spPr bwMode="auto">
        <a:xfrm>
          <a:off x="3543240" y="3334677"/>
          <a:ext cx="1548632" cy="716242"/>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ts val="0"/>
            </a:spcBef>
            <a:spcAft>
              <a:spcPts val="0"/>
            </a:spcAft>
            <a:buNone/>
            <a:defRPr/>
          </a:pPr>
          <a:r>
            <a:rPr lang="en-US" sz="1400">
              <a:latin typeface="Times New Roman"/>
              <a:cs typeface="Times New Roman"/>
            </a:rPr>
            <a:t>Cost control used by Primark HQ.</a:t>
          </a:r>
          <a:endParaRPr/>
        </a:p>
      </dsp:txBody>
      <dsp:txXfrm>
        <a:off x="3543240" y="3334677"/>
        <a:ext cx="1548632" cy="716242"/>
      </dsp:txXfrm>
    </dsp:sp>
  </dsp:spTree>
</dsp:drawing>
</file>

<file path=ppt/diagrams/drawing4.xml><?xml version="1.0" encoding="utf-8"?>
<dsp:drawing xmlns:dsp="http://schemas.microsoft.com/office/drawing/2008/diagram" xmlns:dgm="http://schemas.openxmlformats.org/drawingml/2006/diagram" xmlns:a="http://schemas.openxmlformats.org/drawingml/2006/main" xmlns:r="http://schemas.openxmlformats.org/officeDocument/2006/relationships">
  <dsp:spTree>
    <dsp:nvGrpSpPr>
      <dsp:cNvPr id="1846696565" name=""/>
      <dsp:cNvGrpSpPr/>
    </dsp:nvGrpSpPr>
    <dsp:grpSpPr bwMode="auto">
      <a:xfrm>
        <a:off x="0" y="0"/>
        <a:ext cx="6339840" cy="3439557"/>
        <a:chOff x="0" y="0"/>
        <a:chExt cx="6339840" cy="3439557"/>
      </a:xfrm>
    </dsp:grpSpPr>
    <dsp:sp modelId="{D0F363C2-616A-4062-BF2A-472FF8C46E1F}">
      <dsp:nvSpPr>
        <dsp:cNvPr id="0" name=""/>
        <dsp:cNvSpPr/>
      </dsp:nvSpPr>
      <dsp:spPr bwMode="auto">
        <a:xfrm rot="0" flipH="0" flipV="0">
          <a:off x="0" y="431998"/>
          <a:ext cx="1981200" cy="1188719"/>
        </a:xfrm>
        <a:prstGeom prst="rect">
          <a:avLst/>
        </a:prstGeom>
        <a:ln/>
      </dsp:spPr>
      <dsp:style>
        <a:lnRef idx="2">
          <a:schemeClr val="lt1"/>
        </a:lnRef>
        <a:fillRef idx="1">
          <a:schemeClr val="accent5">
            <a:hueOff val="0"/>
            <a:satOff val="0"/>
            <a:lumOff val="0"/>
            <a:alphaOff val="0"/>
          </a:schemeClr>
        </a:fillRef>
        <a:effectRef idx="0">
          <a:srgbClr val="000000"/>
        </a:effectRef>
        <a:fontRef idx="minor">
          <a:schemeClr val="lt1"/>
        </a:fontRef>
      </dsp:style>
      <dsp:txBody>
        <a:bodyPr vertOverflow="overflow" horzOverflow="overflow" vert="horz" wrap="square" lIns="91440" tIns="45720" rIns="91440" bIns="45720" numCol="1" spcCol="0" rtlCol="0" fromWordArt="0" anchor="ctr" anchorCtr="0" forceAA="0" upright="0" compatLnSpc="0"/>
        <a:p>
          <a:pPr algn="ctr">
            <a:lnSpc>
              <a:spcPct val="90000"/>
            </a:lnSpc>
            <a:defRPr/>
          </a:pPr>
          <a:r>
            <a:rPr lang="en-US">
              <a:latin typeface="Times New Roman"/>
              <a:cs typeface="Times New Roman"/>
            </a:rPr>
            <a:t>Grouped by product or region</a:t>
          </a:r>
          <a:endParaRPr/>
        </a:p>
      </dsp:txBody>
      <dsp:txXfrm rot="0">
        <a:off x="0" y="431998"/>
        <a:ext cx="1981200" cy="1188719"/>
      </dsp:txXfrm>
    </dsp:sp>
    <dsp:sp modelId="{853331C1-DD18-4698-A299-10F7B7C4C8B8}">
      <dsp:nvSpPr>
        <dsp:cNvPr id="0" name=""/>
        <dsp:cNvSpPr/>
      </dsp:nvSpPr>
      <dsp:spPr bwMode="auto">
        <a:xfrm rot="0" flipH="0" flipV="0">
          <a:off x="2179320" y="431998"/>
          <a:ext cx="1981200" cy="1188719"/>
        </a:xfrm>
        <a:prstGeom prst="rect">
          <a:avLst/>
        </a:prstGeom>
        <a:ln/>
      </dsp:spPr>
      <dsp:style>
        <a:lnRef idx="2">
          <a:schemeClr val="lt1"/>
        </a:lnRef>
        <a:fillRef idx="1">
          <a:schemeClr val="accent5">
            <a:hueOff val="-596153"/>
            <a:satOff val="2061"/>
            <a:lumOff val="-4068"/>
            <a:alphaOff val="0"/>
          </a:schemeClr>
        </a:fillRef>
        <a:effectRef idx="0">
          <a:srgbClr val="000000"/>
        </a:effectRef>
        <a:fontRef idx="minor">
          <a:schemeClr val="lt1"/>
        </a:fontRef>
      </dsp:style>
      <dsp:txBody>
        <a:bodyPr vertOverflow="overflow" horzOverflow="overflow" vert="horz" wrap="square" lIns="91440" tIns="45720" rIns="91440" bIns="45720" numCol="1" spcCol="0" rtlCol="0" fromWordArt="0" anchor="ctr" anchorCtr="0" forceAA="0" upright="0" compatLnSpc="0"/>
        <a:p>
          <a:pPr algn="ctr">
            <a:lnSpc>
              <a:spcPct val="90000"/>
            </a:lnSpc>
            <a:defRPr/>
          </a:pPr>
          <a:r>
            <a:rPr lang="en-US">
              <a:latin typeface="Times New Roman"/>
              <a:cs typeface="Times New Roman"/>
            </a:rPr>
            <a:t>The divisions are managed individually (Arregle </a:t>
          </a:r>
          <a:r>
            <a:rPr lang="en-US" i="1">
              <a:latin typeface="Times New Roman"/>
              <a:cs typeface="Times New Roman"/>
            </a:rPr>
            <a:t>et al.</a:t>
          </a:r>
          <a:r>
            <a:rPr lang="en-US">
              <a:latin typeface="Times New Roman"/>
              <a:cs typeface="Times New Roman"/>
            </a:rPr>
            <a:t>, 2023).</a:t>
          </a:r>
          <a:endParaRPr/>
        </a:p>
      </dsp:txBody>
      <dsp:txXfrm rot="0">
        <a:off x="2179320" y="431998"/>
        <a:ext cx="1981200" cy="1188719"/>
      </dsp:txXfrm>
    </dsp:sp>
    <dsp:sp modelId="{007EDF8F-F5DC-4F9C-9DFE-DC62DB7C96AA}">
      <dsp:nvSpPr>
        <dsp:cNvPr id="0" name=""/>
        <dsp:cNvSpPr/>
      </dsp:nvSpPr>
      <dsp:spPr bwMode="auto">
        <a:xfrm rot="0" flipH="0" flipV="0">
          <a:off x="4358640" y="431998"/>
          <a:ext cx="1981200" cy="1188719"/>
        </a:xfrm>
        <a:prstGeom prst="rect">
          <a:avLst/>
        </a:prstGeom>
        <a:ln/>
      </dsp:spPr>
      <dsp:style>
        <a:lnRef idx="2">
          <a:schemeClr val="lt1"/>
        </a:lnRef>
        <a:fillRef idx="1">
          <a:schemeClr val="accent5">
            <a:hueOff val="-1192307"/>
            <a:satOff val="4123"/>
            <a:lumOff val="-8137"/>
            <a:alphaOff val="0"/>
          </a:schemeClr>
        </a:fillRef>
        <a:effectRef idx="0">
          <a:srgbClr val="000000"/>
        </a:effectRef>
        <a:fontRef idx="minor">
          <a:schemeClr val="lt1"/>
        </a:fontRef>
      </dsp:style>
      <dsp:txBody>
        <a:bodyPr vertOverflow="overflow" horzOverflow="overflow" vert="horz" wrap="square" lIns="91440" tIns="45720" rIns="91440" bIns="45720" numCol="1" spcCol="0" rtlCol="0" fromWordArt="0" anchor="ctr" anchorCtr="0" forceAA="0" upright="0" compatLnSpc="0"/>
        <a:p>
          <a:pPr algn="ctr">
            <a:lnSpc>
              <a:spcPct val="90000"/>
            </a:lnSpc>
            <a:defRPr/>
          </a:pPr>
          <a:r>
            <a:rPr lang="en-US">
              <a:latin typeface="Times New Roman"/>
              <a:cs typeface="Times New Roman"/>
            </a:rPr>
            <a:t>Reacts fast to changes in the market.</a:t>
          </a:r>
          <a:endParaRPr/>
        </a:p>
      </dsp:txBody>
      <dsp:txXfrm rot="0">
        <a:off x="4358639" y="431998"/>
        <a:ext cx="1981200" cy="1188719"/>
      </dsp:txXfrm>
    </dsp:sp>
    <dsp:sp modelId="{52354AE1-A416-40C1-BDDD-F35F113FB1D9}">
      <dsp:nvSpPr>
        <dsp:cNvPr id="0" name=""/>
        <dsp:cNvSpPr/>
      </dsp:nvSpPr>
      <dsp:spPr bwMode="auto">
        <a:xfrm rot="0" flipH="0" flipV="0">
          <a:off x="1089660" y="1818838"/>
          <a:ext cx="1981200" cy="1188719"/>
        </a:xfrm>
        <a:prstGeom prst="rect">
          <a:avLst/>
        </a:prstGeom>
        <a:ln/>
      </dsp:spPr>
      <dsp:style>
        <a:lnRef idx="2">
          <a:schemeClr val="lt1"/>
        </a:lnRef>
        <a:fillRef idx="1">
          <a:schemeClr val="accent5">
            <a:hueOff val="-1788461"/>
            <a:satOff val="6185"/>
            <a:lumOff val="-12205"/>
            <a:alphaOff val="0"/>
          </a:schemeClr>
        </a:fillRef>
        <a:effectRef idx="0">
          <a:srgbClr val="000000"/>
        </a:effectRef>
        <a:fontRef idx="minor">
          <a:schemeClr val="lt1"/>
        </a:fontRef>
      </dsp:style>
      <dsp:txBody>
        <a:bodyPr vertOverflow="overflow" horzOverflow="overflow" vert="horz" wrap="square" lIns="91440" tIns="45720" rIns="91440" bIns="45720" numCol="1" spcCol="0" rtlCol="0" fromWordArt="0" anchor="ctr" anchorCtr="0" forceAA="0" upright="0" compatLnSpc="0"/>
        <a:p>
          <a:pPr algn="ctr">
            <a:lnSpc>
              <a:spcPct val="90000"/>
            </a:lnSpc>
            <a:defRPr/>
          </a:pPr>
          <a:r>
            <a:rPr lang="en-US">
              <a:latin typeface="Times New Roman"/>
              <a:cs typeface="Times New Roman"/>
            </a:rPr>
            <a:t>May the duplication of cost increases (May).</a:t>
          </a:r>
          <a:endParaRPr/>
        </a:p>
      </dsp:txBody>
      <dsp:txXfrm rot="0">
        <a:off x="1089660" y="1818838"/>
        <a:ext cx="1981200" cy="1188719"/>
      </dsp:txXfrm>
    </dsp:sp>
    <dsp:sp modelId="{7C535C55-30D9-4B80-A069-B89E22B1A9D8}">
      <dsp:nvSpPr>
        <dsp:cNvPr id="0" name=""/>
        <dsp:cNvSpPr/>
      </dsp:nvSpPr>
      <dsp:spPr bwMode="auto">
        <a:xfrm rot="0" flipH="0" flipV="0">
          <a:off x="3268979" y="1818838"/>
          <a:ext cx="1981200" cy="1188719"/>
        </a:xfrm>
        <a:prstGeom prst="rect">
          <a:avLst/>
        </a:prstGeom>
        <a:ln/>
      </dsp:spPr>
      <dsp:style>
        <a:lnRef idx="2">
          <a:schemeClr val="lt1"/>
        </a:lnRef>
        <a:fillRef idx="1">
          <a:schemeClr val="accent5">
            <a:hueOff val="-2384615"/>
            <a:satOff val="8247"/>
            <a:lumOff val="-16274"/>
            <a:alphaOff val="0"/>
          </a:schemeClr>
        </a:fillRef>
        <a:effectRef idx="0">
          <a:srgbClr val="000000"/>
        </a:effectRef>
        <a:fontRef idx="minor">
          <a:schemeClr val="lt1"/>
        </a:fontRef>
      </dsp:style>
      <dsp:txBody>
        <a:bodyPr vertOverflow="overflow" horzOverflow="overflow" vert="horz" wrap="square" lIns="91440" tIns="45720" rIns="91440" bIns="45720" numCol="1" spcCol="0" rtlCol="0" fromWordArt="0" anchor="ctr" anchorCtr="0" forceAA="0" upright="0" compatLnSpc="0"/>
        <a:p>
          <a:pPr algn="ctr">
            <a:lnSpc>
              <a:spcPct val="90000"/>
            </a:lnSpc>
            <a:defRPr/>
          </a:pPr>
          <a:r>
            <a:rPr lang="en-US">
              <a:latin typeface="Times New Roman"/>
              <a:cs typeface="Times New Roman"/>
            </a:rPr>
            <a:t>Applied in Primark (UK, Europe, USA) regions.</a:t>
          </a:r>
          <a:endParaRPr/>
        </a:p>
      </dsp:txBody>
      <dsp:txXfrm rot="0">
        <a:off x="3268979" y="1818838"/>
        <a:ext cx="1981200" cy="1188719"/>
      </dsp:txXfrm>
    </dsp:sp>
  </dsp:spTree>
</dsp:drawing>
</file>

<file path=ppt/diagrams/drawing5.xml><?xml version="1.0" encoding="utf-8"?>
<dsp:drawing xmlns:dsp="http://schemas.microsoft.com/office/drawing/2008/diagram" xmlns:dgm="http://schemas.openxmlformats.org/drawingml/2006/diagram" xmlns:a="http://schemas.openxmlformats.org/drawingml/2006/main" xmlns:r="http://schemas.openxmlformats.org/officeDocument/2006/relationships">
  <dsp:spTree>
    <dsp:nvGrpSpPr>
      <dsp:cNvPr id="84344525" name=""/>
      <dsp:cNvGrpSpPr/>
    </dsp:nvGrpSpPr>
    <dsp:grpSpPr bwMode="auto">
      <a:xfrm>
        <a:off x="0" y="0"/>
        <a:ext cx="4315433" cy="4965310"/>
        <a:chOff x="0" y="0"/>
        <a:chExt cx="4315433" cy="4965310"/>
      </a:xfrm>
    </dsp:grpSpPr>
    <dsp:sp modelId="{EE2844A6-7289-400F-95FF-EC1B1FFCC353}">
      <dsp:nvSpPr>
        <dsp:cNvPr id="0" name=""/>
        <dsp:cNvSpPr/>
      </dsp:nvSpPr>
      <dsp:spPr bwMode="auto">
        <a:xfrm>
          <a:off x="664" y="828836"/>
          <a:ext cx="571134" cy="571134"/>
        </a:xfrm>
        <a:prstGeom prst="ellipse">
          <a:avLst/>
        </a:prstGeom>
        <a:solidFill>
          <a:schemeClr val="accent5">
            <a:hueOff val="0"/>
            <a:satOff val="0"/>
            <a:lumOff val="0"/>
            <a:alphaOff val="0"/>
          </a:schemeClr>
        </a:solidFill>
        <a:ln>
          <a:noFill/>
        </a:ln>
        <a:effectLst/>
      </dsp:spPr>
      <dsp:style>
        <a:lnRef idx="0">
          <a:srgbClr val="000000"/>
        </a:lnRef>
        <a:fillRef idx="1">
          <a:srgbClr val="000000"/>
        </a:fillRef>
        <a:effectRef idx="0">
          <a:srgbClr val="000000"/>
        </a:effectRef>
        <a:fontRef idx="minor"/>
      </dsp:style>
    </dsp:sp>
    <dsp:sp modelId="{C5EC79E0-4CFC-4282-B873-1317B5149D66}">
      <dsp:nvSpPr>
        <dsp:cNvPr id="0" name=""/>
        <dsp:cNvSpPr/>
      </dsp:nvSpPr>
      <dsp:spPr bwMode="auto">
        <a:xfrm>
          <a:off x="120602" y="948775"/>
          <a:ext cx="331257" cy="331257"/>
        </a:xfrm>
        <a:prstGeom prst="rect">
          <a:avLst/>
        </a:prstGeom>
        <a:blipFill>
          <a:blip r:embed="rId1"/>
          <a:stretch/>
        </a:blipFill>
        <a:ln w="12700" cap="flat" cmpd="sng" algn="ctr">
          <a:noFill/>
          <a:prstDash val="solid"/>
          <a:miter lim="800000"/>
        </a:ln>
        <a:effectLst/>
      </dsp:spPr>
      <dsp:style>
        <a:lnRef idx="2">
          <a:srgbClr val="000000"/>
        </a:lnRef>
        <a:fillRef idx="1">
          <a:srgbClr val="000000"/>
        </a:fillRef>
        <a:effectRef idx="0">
          <a:srgbClr val="000000"/>
        </a:effectRef>
        <a:fontRef idx="minor">
          <a:schemeClr val="lt1"/>
        </a:fontRef>
      </dsp:style>
    </dsp:sp>
    <dsp:sp modelId="{BA2BA243-7EA3-4C62-AE22-AF09C875B5C5}">
      <dsp:nvSpPr>
        <dsp:cNvPr id="0" name=""/>
        <dsp:cNvSpPr/>
      </dsp:nvSpPr>
      <dsp:spPr bwMode="auto">
        <a:xfrm>
          <a:off x="694184" y="828836"/>
          <a:ext cx="1346245" cy="571134"/>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ts val="0"/>
            </a:spcBef>
            <a:spcAft>
              <a:spcPts val="0"/>
            </a:spcAft>
            <a:buNone/>
            <a:defRPr/>
          </a:pPr>
          <a:r>
            <a:rPr lang="en-US" sz="1400"/>
            <a:t>A combination of functional and divisional structure.</a:t>
          </a:r>
          <a:endParaRPr/>
        </a:p>
      </dsp:txBody>
      <dsp:txXfrm>
        <a:off x="694184" y="828836"/>
        <a:ext cx="1346245" cy="571134"/>
      </dsp:txXfrm>
    </dsp:sp>
    <dsp:sp modelId="{57487794-907A-4A6A-A16F-C2D13EC594F4}">
      <dsp:nvSpPr>
        <dsp:cNvPr id="0" name=""/>
        <dsp:cNvSpPr/>
      </dsp:nvSpPr>
      <dsp:spPr bwMode="auto">
        <a:xfrm>
          <a:off x="2275003" y="828836"/>
          <a:ext cx="571134" cy="571134"/>
        </a:xfrm>
        <a:prstGeom prst="ellipse">
          <a:avLst/>
        </a:prstGeom>
        <a:solidFill>
          <a:schemeClr val="accent5">
            <a:hueOff val="-596117"/>
            <a:satOff val="2062"/>
            <a:lumOff val="-4069"/>
            <a:alphaOff val="0"/>
          </a:schemeClr>
        </a:solidFill>
        <a:ln>
          <a:noFill/>
        </a:ln>
        <a:effectLst/>
      </dsp:spPr>
      <dsp:style>
        <a:lnRef idx="0">
          <a:srgbClr val="000000"/>
        </a:lnRef>
        <a:fillRef idx="1">
          <a:srgbClr val="000000"/>
        </a:fillRef>
        <a:effectRef idx="0">
          <a:srgbClr val="000000"/>
        </a:effectRef>
        <a:fontRef idx="minor"/>
      </dsp:style>
    </dsp:sp>
    <dsp:sp modelId="{6AB8F295-06D2-4B50-BC6A-3350EEAB9675}">
      <dsp:nvSpPr>
        <dsp:cNvPr id="0" name=""/>
        <dsp:cNvSpPr/>
      </dsp:nvSpPr>
      <dsp:spPr bwMode="auto">
        <a:xfrm>
          <a:off x="2394941" y="948775"/>
          <a:ext cx="331257" cy="331257"/>
        </a:xfrm>
        <a:prstGeom prst="rect">
          <a:avLst/>
        </a:prstGeom>
        <a:blipFill>
          <a:blip r:embed="rId2"/>
          <a:stretch/>
        </a:blipFill>
        <a:ln w="12700" cap="flat" cmpd="sng" algn="ctr">
          <a:noFill/>
          <a:prstDash val="solid"/>
          <a:miter lim="800000"/>
        </a:ln>
        <a:effectLst/>
      </dsp:spPr>
      <dsp:style>
        <a:lnRef idx="2">
          <a:srgbClr val="000000"/>
        </a:lnRef>
        <a:fillRef idx="1">
          <a:srgbClr val="000000"/>
        </a:fillRef>
        <a:effectRef idx="0">
          <a:srgbClr val="000000"/>
        </a:effectRef>
        <a:fontRef idx="minor">
          <a:schemeClr val="lt1"/>
        </a:fontRef>
      </dsp:style>
    </dsp:sp>
    <dsp:sp modelId="{DC0780E7-56FA-4CEC-A0F1-DC554E601470}">
      <dsp:nvSpPr>
        <dsp:cNvPr id="0" name=""/>
        <dsp:cNvSpPr/>
      </dsp:nvSpPr>
      <dsp:spPr bwMode="auto">
        <a:xfrm>
          <a:off x="2968523" y="828836"/>
          <a:ext cx="1346245" cy="571134"/>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ts val="0"/>
            </a:spcBef>
            <a:spcAft>
              <a:spcPts val="0"/>
            </a:spcAft>
            <a:buNone/>
            <a:defRPr/>
          </a:pPr>
          <a:r>
            <a:rPr lang="en-US" sz="1400"/>
            <a:t>The employees report to many managers (Daft and Armstrong, 2021).</a:t>
          </a:r>
          <a:endParaRPr/>
        </a:p>
      </dsp:txBody>
      <dsp:txXfrm>
        <a:off x="2968523" y="828836"/>
        <a:ext cx="1346245" cy="571134"/>
      </dsp:txXfrm>
    </dsp:sp>
    <dsp:sp modelId="{492F9FF7-2DC6-45A7-AFF7-81EB09982989}">
      <dsp:nvSpPr>
        <dsp:cNvPr id="0" name=""/>
        <dsp:cNvSpPr/>
      </dsp:nvSpPr>
      <dsp:spPr bwMode="auto">
        <a:xfrm>
          <a:off x="664" y="2197087"/>
          <a:ext cx="571134" cy="571134"/>
        </a:xfrm>
        <a:prstGeom prst="ellipse">
          <a:avLst/>
        </a:prstGeom>
        <a:solidFill>
          <a:schemeClr val="accent5">
            <a:hueOff val="-1192233"/>
            <a:satOff val="4123"/>
            <a:lumOff val="-8137"/>
            <a:alphaOff val="0"/>
          </a:schemeClr>
        </a:solidFill>
        <a:ln>
          <a:noFill/>
        </a:ln>
        <a:effectLst/>
      </dsp:spPr>
      <dsp:style>
        <a:lnRef idx="0">
          <a:srgbClr val="000000"/>
        </a:lnRef>
        <a:fillRef idx="1">
          <a:srgbClr val="000000"/>
        </a:fillRef>
        <a:effectRef idx="0">
          <a:srgbClr val="000000"/>
        </a:effectRef>
        <a:fontRef idx="minor"/>
      </dsp:style>
    </dsp:sp>
    <dsp:sp modelId="{23F28F54-35B4-4B95-AC3C-541C6F0166D1}">
      <dsp:nvSpPr>
        <dsp:cNvPr id="0" name=""/>
        <dsp:cNvSpPr/>
      </dsp:nvSpPr>
      <dsp:spPr bwMode="auto">
        <a:xfrm>
          <a:off x="120602" y="2317026"/>
          <a:ext cx="331257" cy="331257"/>
        </a:xfrm>
        <a:prstGeom prst="rect">
          <a:avLst/>
        </a:prstGeom>
        <a:blipFill>
          <a:blip r:embed="rId4"/>
          <a:stretch/>
        </a:blipFill>
        <a:ln w="12700" cap="flat" cmpd="sng" algn="ctr">
          <a:noFill/>
          <a:prstDash val="solid"/>
          <a:miter lim="800000"/>
        </a:ln>
        <a:effectLst/>
      </dsp:spPr>
      <dsp:style>
        <a:lnRef idx="2">
          <a:srgbClr val="000000"/>
        </a:lnRef>
        <a:fillRef idx="1">
          <a:srgbClr val="000000"/>
        </a:fillRef>
        <a:effectRef idx="0">
          <a:srgbClr val="000000"/>
        </a:effectRef>
        <a:fontRef idx="minor">
          <a:schemeClr val="lt1"/>
        </a:fontRef>
      </dsp:style>
    </dsp:sp>
    <dsp:sp modelId="{9CDC2C0F-8960-460E-BF17-14568DF5067C}">
      <dsp:nvSpPr>
        <dsp:cNvPr id="0" name=""/>
        <dsp:cNvSpPr/>
      </dsp:nvSpPr>
      <dsp:spPr bwMode="auto">
        <a:xfrm>
          <a:off x="694184" y="2197087"/>
          <a:ext cx="1346245" cy="571134"/>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ts val="0"/>
            </a:spcBef>
            <a:spcAft>
              <a:spcPts val="0"/>
            </a:spcAft>
            <a:buNone/>
            <a:defRPr/>
          </a:pPr>
          <a:r>
            <a:rPr lang="en-US" sz="1400"/>
            <a:t>Encourages flexibility and cooperating.</a:t>
          </a:r>
          <a:endParaRPr/>
        </a:p>
      </dsp:txBody>
      <dsp:txXfrm>
        <a:off x="694184" y="2197087"/>
        <a:ext cx="1346245" cy="571134"/>
      </dsp:txXfrm>
    </dsp:sp>
    <dsp:sp modelId="{25D64C5B-5932-4A67-9906-D82584A24B8A}">
      <dsp:nvSpPr>
        <dsp:cNvPr id="0" name=""/>
        <dsp:cNvSpPr/>
      </dsp:nvSpPr>
      <dsp:spPr bwMode="auto">
        <a:xfrm>
          <a:off x="2275003" y="2197087"/>
          <a:ext cx="571134" cy="571134"/>
        </a:xfrm>
        <a:prstGeom prst="ellipse">
          <a:avLst/>
        </a:prstGeom>
        <a:solidFill>
          <a:schemeClr val="accent5">
            <a:hueOff val="-1788350"/>
            <a:satOff val="6185"/>
            <a:lumOff val="-12206"/>
            <a:alphaOff val="0"/>
          </a:schemeClr>
        </a:solidFill>
        <a:ln>
          <a:noFill/>
        </a:ln>
        <a:effectLst/>
      </dsp:spPr>
      <dsp:style>
        <a:lnRef idx="0">
          <a:srgbClr val="000000"/>
        </a:lnRef>
        <a:fillRef idx="1">
          <a:srgbClr val="000000"/>
        </a:fillRef>
        <a:effectRef idx="0">
          <a:srgbClr val="000000"/>
        </a:effectRef>
        <a:fontRef idx="minor"/>
      </dsp:style>
    </dsp:sp>
    <dsp:sp modelId="{CED8D821-EB33-4511-85F1-AAC988124F12}">
      <dsp:nvSpPr>
        <dsp:cNvPr id="0" name=""/>
        <dsp:cNvSpPr/>
      </dsp:nvSpPr>
      <dsp:spPr bwMode="auto">
        <a:xfrm>
          <a:off x="2394941" y="2317026"/>
          <a:ext cx="331257" cy="331257"/>
        </a:xfrm>
        <a:prstGeom prst="rect">
          <a:avLst/>
        </a:prstGeom>
        <a:blipFill>
          <a:blip r:embed="rId6"/>
          <a:stretch/>
        </a:blipFill>
        <a:ln w="12700" cap="flat" cmpd="sng" algn="ctr">
          <a:noFill/>
          <a:prstDash val="solid"/>
          <a:miter lim="800000"/>
        </a:ln>
        <a:effectLst/>
      </dsp:spPr>
      <dsp:style>
        <a:lnRef idx="2">
          <a:srgbClr val="000000"/>
        </a:lnRef>
        <a:fillRef idx="1">
          <a:srgbClr val="000000"/>
        </a:fillRef>
        <a:effectRef idx="0">
          <a:srgbClr val="000000"/>
        </a:effectRef>
        <a:fontRef idx="minor">
          <a:schemeClr val="lt1"/>
        </a:fontRef>
      </dsp:style>
    </dsp:sp>
    <dsp:sp modelId="{B73165FE-988E-46F9-A5DE-FF61B5656BC7}">
      <dsp:nvSpPr>
        <dsp:cNvPr id="0" name=""/>
        <dsp:cNvSpPr/>
      </dsp:nvSpPr>
      <dsp:spPr bwMode="auto">
        <a:xfrm>
          <a:off x="2968523" y="2197087"/>
          <a:ext cx="1346245" cy="571134"/>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ts val="0"/>
            </a:spcBef>
            <a:spcAft>
              <a:spcPts val="0"/>
            </a:spcAft>
            <a:buNone/>
            <a:defRPr/>
          </a:pPr>
          <a:r>
            <a:rPr lang="en-US" sz="1400"/>
            <a:t>May are confusing and conflicting.</a:t>
          </a:r>
          <a:endParaRPr/>
        </a:p>
      </dsp:txBody>
      <dsp:txXfrm>
        <a:off x="2968523" y="2197087"/>
        <a:ext cx="1346245" cy="571134"/>
      </dsp:txXfrm>
    </dsp:sp>
    <dsp:sp modelId="{F4B8BB42-15E2-4599-AFE9-CC0F573C8537}">
      <dsp:nvSpPr>
        <dsp:cNvPr id="0" name=""/>
        <dsp:cNvSpPr/>
      </dsp:nvSpPr>
      <dsp:spPr bwMode="auto">
        <a:xfrm>
          <a:off x="664" y="3565338"/>
          <a:ext cx="571134" cy="571134"/>
        </a:xfrm>
        <a:prstGeom prst="ellipse">
          <a:avLst/>
        </a:prstGeom>
        <a:solidFill>
          <a:schemeClr val="accent5">
            <a:hueOff val="-2384466"/>
            <a:satOff val="8247"/>
            <a:lumOff val="-16274"/>
            <a:alphaOff val="0"/>
          </a:schemeClr>
        </a:solidFill>
        <a:ln>
          <a:noFill/>
        </a:ln>
        <a:effectLst/>
      </dsp:spPr>
      <dsp:style>
        <a:lnRef idx="0">
          <a:srgbClr val="000000"/>
        </a:lnRef>
        <a:fillRef idx="1">
          <a:srgbClr val="000000"/>
        </a:fillRef>
        <a:effectRef idx="0">
          <a:srgbClr val="000000"/>
        </a:effectRef>
        <a:fontRef idx="minor"/>
      </dsp:style>
    </dsp:sp>
    <dsp:sp modelId="{BD48D13A-0735-4D3B-9DE3-47E23E665F0B}">
      <dsp:nvSpPr>
        <dsp:cNvPr id="0" name=""/>
        <dsp:cNvSpPr/>
      </dsp:nvSpPr>
      <dsp:spPr bwMode="auto">
        <a:xfrm>
          <a:off x="120602" y="3685276"/>
          <a:ext cx="331257" cy="331257"/>
        </a:xfrm>
        <a:prstGeom prst="rect">
          <a:avLst/>
        </a:prstGeom>
        <a:blipFill>
          <a:blip r:embed="rId8"/>
          <a:stretch/>
        </a:blipFill>
        <a:ln w="12700" cap="flat" cmpd="sng" algn="ctr">
          <a:noFill/>
          <a:prstDash val="solid"/>
          <a:miter lim="800000"/>
        </a:ln>
        <a:effectLst/>
      </dsp:spPr>
      <dsp:style>
        <a:lnRef idx="2">
          <a:srgbClr val="000000"/>
        </a:lnRef>
        <a:fillRef idx="1">
          <a:srgbClr val="000000"/>
        </a:fillRef>
        <a:effectRef idx="0">
          <a:srgbClr val="000000"/>
        </a:effectRef>
        <a:fontRef idx="minor">
          <a:schemeClr val="lt1"/>
        </a:fontRef>
      </dsp:style>
    </dsp:sp>
    <dsp:sp modelId="{C244FE30-1285-4EAC-8097-92412C034F35}">
      <dsp:nvSpPr>
        <dsp:cNvPr id="0" name=""/>
        <dsp:cNvSpPr/>
      </dsp:nvSpPr>
      <dsp:spPr bwMode="auto">
        <a:xfrm>
          <a:off x="694184" y="3565338"/>
          <a:ext cx="1346245" cy="571134"/>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ts val="0"/>
            </a:spcBef>
            <a:spcAft>
              <a:spcPts val="0"/>
            </a:spcAft>
            <a:buNone/>
            <a:defRPr/>
          </a:pPr>
          <a:r>
            <a:rPr lang="en-US" sz="1400"/>
            <a:t>Application in Primark in cross-functional teams (Northouse, 2025).</a:t>
          </a:r>
          <a:endParaRPr/>
        </a:p>
      </dsp:txBody>
      <dsp:txXfrm>
        <a:off x="694184" y="3565338"/>
        <a:ext cx="1346245" cy="571134"/>
      </dsp:txXfrm>
    </dsp:sp>
  </dsp:spTree>
</dsp:drawing>
</file>

<file path=ppt/diagrams/drawing6.xml><?xml version="1.0" encoding="utf-8"?>
<dsp:drawing xmlns:dsp="http://schemas.microsoft.com/office/drawing/2008/diagram" xmlns:dgm="http://schemas.openxmlformats.org/drawingml/2006/diagram" xmlns:a="http://schemas.openxmlformats.org/drawingml/2006/main" xmlns:r="http://schemas.openxmlformats.org/officeDocument/2006/relationships">
  <dsp:spTree>
    <dsp:nvGrpSpPr>
      <dsp:cNvPr id="1955874253" name=""/>
      <dsp:cNvGrpSpPr/>
    </dsp:nvGrpSpPr>
    <dsp:grpSpPr bwMode="auto">
      <a:xfrm>
        <a:off x="0" y="0"/>
        <a:ext cx="9725464" cy="3338733"/>
        <a:chOff x="0" y="0"/>
        <a:chExt cx="9725464" cy="3338733"/>
      </a:xfrm>
    </dsp:grpSpPr>
    <dsp:sp modelId="{A78AA06B-CBB3-48B8-9211-88449F06BB81}">
      <dsp:nvSpPr>
        <dsp:cNvPr id="0" name=""/>
        <dsp:cNvSpPr/>
      </dsp:nvSpPr>
      <dsp:spPr bwMode="auto">
        <a:xfrm>
          <a:off x="5840" y="573827"/>
          <a:ext cx="1825898" cy="219107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txBody>
        <a:bodyPr spcFirstLastPara="0" vert="horz" wrap="square" lIns="180358" tIns="0" rIns="180358" bIns="330200" numCol="1" spcCol="1270" anchor="t" anchorCtr="0">
          <a:noAutofit/>
        </a:bodyPr>
        <a:lstStyle/>
        <a:p>
          <a:pPr marL="0" lvl="0" indent="0" algn="l" defTabSz="622300">
            <a:lnSpc>
              <a:spcPct val="90000"/>
            </a:lnSpc>
            <a:spcBef>
              <a:spcPts val="0"/>
            </a:spcBef>
            <a:spcAft>
              <a:spcPts val="0"/>
            </a:spcAft>
            <a:buNone/>
            <a:defRPr/>
          </a:pPr>
          <a:r>
            <a:rPr lang="en-US" sz="1400">
              <a:latin typeface="Times New Roman"/>
              <a:cs typeface="Times New Roman"/>
            </a:rPr>
            <a:t>There are advantages and disadvantages associated with each structure.</a:t>
          </a:r>
          <a:endParaRPr/>
        </a:p>
      </dsp:txBody>
      <dsp:txXfrm>
        <a:off x="5840" y="1450258"/>
        <a:ext cx="1825898" cy="1314647"/>
      </dsp:txXfrm>
    </dsp:sp>
    <dsp:sp modelId="{C9FC161E-6050-4AD4-8A55-37963764A4AA}">
      <dsp:nvSpPr>
        <dsp:cNvPr id="0" name=""/>
        <dsp:cNvSpPr/>
      </dsp:nvSpPr>
      <dsp:spPr bwMode="auto">
        <a:xfrm>
          <a:off x="5840" y="573827"/>
          <a:ext cx="1825898" cy="876431"/>
        </a:xfrm>
        <a:prstGeom prst="rect">
          <a:avLst/>
        </a:prstGeom>
        <a:noFill/>
        <a:ln w="12700" cap="flat" cmpd="sng" algn="ctr">
          <a:noFill/>
          <a:prstDash val="solid"/>
          <a:miter lim="800000"/>
        </a:ln>
        <a:effectLst/>
      </dsp:spPr>
      <dsp:style>
        <a:lnRef idx="2">
          <a:srgbClr val="000000"/>
        </a:lnRef>
        <a:fillRef idx="1">
          <a:srgbClr val="000000"/>
        </a:fillRef>
        <a:effectRef idx="0">
          <a:srgbClr val="000000"/>
        </a:effectRef>
        <a:fontRef idx="minor">
          <a:schemeClr val="lt1"/>
        </a:fontRef>
      </dsp:style>
      <dsp:txBody>
        <a:bodyPr spcFirstLastPara="0" vert="horz" wrap="square" lIns="180358" tIns="165100" rIns="180358" bIns="165100" numCol="1" spcCol="1270" anchor="ctr" anchorCtr="0">
          <a:noAutofit/>
        </a:bodyPr>
        <a:lstStyle/>
        <a:p>
          <a:pPr marL="0" lvl="0" indent="0" algn="l" defTabSz="1822450">
            <a:lnSpc>
              <a:spcPct val="90000"/>
            </a:lnSpc>
            <a:spcBef>
              <a:spcPts val="0"/>
            </a:spcBef>
            <a:spcAft>
              <a:spcPts val="0"/>
            </a:spcAft>
            <a:buNone/>
            <a:defRPr/>
          </a:pPr>
          <a:r>
            <a:rPr lang="en-US" sz="4100">
              <a:latin typeface="Times New Roman"/>
              <a:cs typeface="Times New Roman"/>
            </a:rPr>
            <a:t>01</a:t>
          </a:r>
          <a:endParaRPr/>
        </a:p>
      </dsp:txBody>
      <dsp:txXfrm>
        <a:off x="5840" y="573827"/>
        <a:ext cx="1825898" cy="876431"/>
      </dsp:txXfrm>
    </dsp:sp>
    <dsp:sp modelId="{B04C5492-310F-48A2-B611-E7D2B71FB1CE}">
      <dsp:nvSpPr>
        <dsp:cNvPr id="0" name=""/>
        <dsp:cNvSpPr/>
      </dsp:nvSpPr>
      <dsp:spPr bwMode="auto">
        <a:xfrm>
          <a:off x="1977811" y="573827"/>
          <a:ext cx="1825898" cy="219107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txBody>
        <a:bodyPr spcFirstLastPara="0" vert="horz" wrap="square" lIns="180358" tIns="0" rIns="180358" bIns="330200" numCol="1" spcCol="1270" anchor="t" anchorCtr="0">
          <a:noAutofit/>
        </a:bodyPr>
        <a:lstStyle/>
        <a:p>
          <a:pPr marL="0" lvl="0" indent="0" algn="l" defTabSz="622300">
            <a:lnSpc>
              <a:spcPct val="90000"/>
            </a:lnSpc>
            <a:spcBef>
              <a:spcPts val="0"/>
            </a:spcBef>
            <a:spcAft>
              <a:spcPts val="0"/>
            </a:spcAft>
            <a:buNone/>
            <a:defRPr/>
          </a:pPr>
          <a:r>
            <a:rPr lang="en-US" sz="1400">
              <a:latin typeface="Times New Roman"/>
              <a:cs typeface="Times New Roman"/>
            </a:rPr>
            <a:t>Functional → efficient and less functional (Hitt et al., 2024)</a:t>
          </a:r>
          <a:endParaRPr/>
        </a:p>
      </dsp:txBody>
      <dsp:txXfrm>
        <a:off x="1977811" y="1450258"/>
        <a:ext cx="1825898" cy="1314647"/>
      </dsp:txXfrm>
    </dsp:sp>
    <dsp:sp modelId="{ABA9727F-734D-4A9D-B1AF-46748DAF1165}">
      <dsp:nvSpPr>
        <dsp:cNvPr id="0" name=""/>
        <dsp:cNvSpPr/>
      </dsp:nvSpPr>
      <dsp:spPr bwMode="auto">
        <a:xfrm>
          <a:off x="1977811" y="573827"/>
          <a:ext cx="1825898" cy="876431"/>
        </a:xfrm>
        <a:prstGeom prst="rect">
          <a:avLst/>
        </a:prstGeom>
        <a:noFill/>
        <a:ln w="12700" cap="flat" cmpd="sng" algn="ctr">
          <a:noFill/>
          <a:prstDash val="solid"/>
          <a:miter lim="800000"/>
        </a:ln>
        <a:effectLst/>
      </dsp:spPr>
      <dsp:style>
        <a:lnRef idx="2">
          <a:srgbClr val="000000"/>
        </a:lnRef>
        <a:fillRef idx="1">
          <a:srgbClr val="000000"/>
        </a:fillRef>
        <a:effectRef idx="0">
          <a:srgbClr val="000000"/>
        </a:effectRef>
        <a:fontRef idx="minor">
          <a:schemeClr val="lt1"/>
        </a:fontRef>
      </dsp:style>
      <dsp:txBody>
        <a:bodyPr spcFirstLastPara="0" vert="horz" wrap="square" lIns="180358" tIns="165100" rIns="180358" bIns="165100" numCol="1" spcCol="1270" anchor="ctr" anchorCtr="0">
          <a:noAutofit/>
        </a:bodyPr>
        <a:lstStyle/>
        <a:p>
          <a:pPr marL="0" lvl="0" indent="0" algn="l" defTabSz="1822450">
            <a:lnSpc>
              <a:spcPct val="90000"/>
            </a:lnSpc>
            <a:spcBef>
              <a:spcPts val="0"/>
            </a:spcBef>
            <a:spcAft>
              <a:spcPts val="0"/>
            </a:spcAft>
            <a:buNone/>
            <a:defRPr/>
          </a:pPr>
          <a:r>
            <a:rPr lang="en-US" sz="4100">
              <a:latin typeface="Times New Roman"/>
              <a:cs typeface="Times New Roman"/>
            </a:rPr>
            <a:t>02</a:t>
          </a:r>
          <a:endParaRPr/>
        </a:p>
      </dsp:txBody>
      <dsp:txXfrm>
        <a:off x="1977811" y="573827"/>
        <a:ext cx="1825898" cy="876431"/>
      </dsp:txXfrm>
    </dsp:sp>
    <dsp:sp modelId="{D831397D-5137-43BA-AAF0-1315A99AD206}">
      <dsp:nvSpPr>
        <dsp:cNvPr id="0" name=""/>
        <dsp:cNvSpPr/>
      </dsp:nvSpPr>
      <dsp:spPr bwMode="auto">
        <a:xfrm>
          <a:off x="3949782" y="573827"/>
          <a:ext cx="1825898" cy="219107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txBody>
        <a:bodyPr spcFirstLastPara="0" vert="horz" wrap="square" lIns="180358" tIns="0" rIns="180358" bIns="330200" numCol="1" spcCol="1270" anchor="t" anchorCtr="0">
          <a:noAutofit/>
        </a:bodyPr>
        <a:lstStyle/>
        <a:p>
          <a:pPr marL="0" lvl="0" indent="0" algn="l" defTabSz="622300">
            <a:lnSpc>
              <a:spcPct val="90000"/>
            </a:lnSpc>
            <a:spcBef>
              <a:spcPts val="0"/>
            </a:spcBef>
            <a:spcAft>
              <a:spcPts val="0"/>
            </a:spcAft>
            <a:buNone/>
            <a:defRPr/>
          </a:pPr>
          <a:r>
            <a:rPr lang="en-US" sz="1400">
              <a:latin typeface="Times New Roman"/>
              <a:cs typeface="Times New Roman"/>
            </a:rPr>
            <a:t>Divisional → responsive and expensive.</a:t>
          </a:r>
          <a:endParaRPr/>
        </a:p>
      </dsp:txBody>
      <dsp:txXfrm>
        <a:off x="3949782" y="1450258"/>
        <a:ext cx="1825898" cy="1314647"/>
      </dsp:txXfrm>
    </dsp:sp>
    <dsp:sp modelId="{47701040-EE5E-466F-8C52-41B3F39063E6}">
      <dsp:nvSpPr>
        <dsp:cNvPr id="0" name=""/>
        <dsp:cNvSpPr/>
      </dsp:nvSpPr>
      <dsp:spPr bwMode="auto">
        <a:xfrm>
          <a:off x="3949782" y="573827"/>
          <a:ext cx="1825898" cy="876431"/>
        </a:xfrm>
        <a:prstGeom prst="rect">
          <a:avLst/>
        </a:prstGeom>
        <a:noFill/>
        <a:ln w="12700" cap="flat" cmpd="sng" algn="ctr">
          <a:noFill/>
          <a:prstDash val="solid"/>
          <a:miter lim="800000"/>
        </a:ln>
        <a:effectLst/>
      </dsp:spPr>
      <dsp:style>
        <a:lnRef idx="2">
          <a:srgbClr val="000000"/>
        </a:lnRef>
        <a:fillRef idx="1">
          <a:srgbClr val="000000"/>
        </a:fillRef>
        <a:effectRef idx="0">
          <a:srgbClr val="000000"/>
        </a:effectRef>
        <a:fontRef idx="minor">
          <a:schemeClr val="lt1"/>
        </a:fontRef>
      </dsp:style>
      <dsp:txBody>
        <a:bodyPr spcFirstLastPara="0" vert="horz" wrap="square" lIns="180358" tIns="165100" rIns="180358" bIns="165100" numCol="1" spcCol="1270" anchor="ctr" anchorCtr="0">
          <a:noAutofit/>
        </a:bodyPr>
        <a:lstStyle/>
        <a:p>
          <a:pPr marL="0" lvl="0" indent="0" algn="l" defTabSz="1822450">
            <a:lnSpc>
              <a:spcPct val="90000"/>
            </a:lnSpc>
            <a:spcBef>
              <a:spcPts val="0"/>
            </a:spcBef>
            <a:spcAft>
              <a:spcPts val="0"/>
            </a:spcAft>
            <a:buNone/>
            <a:defRPr/>
          </a:pPr>
          <a:r>
            <a:rPr lang="en-US" sz="4100">
              <a:latin typeface="Times New Roman"/>
              <a:cs typeface="Times New Roman"/>
            </a:rPr>
            <a:t>03</a:t>
          </a:r>
          <a:endParaRPr/>
        </a:p>
      </dsp:txBody>
      <dsp:txXfrm>
        <a:off x="3949782" y="573827"/>
        <a:ext cx="1825898" cy="876431"/>
      </dsp:txXfrm>
    </dsp:sp>
    <dsp:sp modelId="{61819578-9998-43CF-B96A-C4E8D70F75A8}">
      <dsp:nvSpPr>
        <dsp:cNvPr id="0" name=""/>
        <dsp:cNvSpPr/>
      </dsp:nvSpPr>
      <dsp:spPr bwMode="auto">
        <a:xfrm>
          <a:off x="5921753" y="573827"/>
          <a:ext cx="1825898" cy="219107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txBody>
        <a:bodyPr spcFirstLastPara="0" vert="horz" wrap="square" lIns="180358" tIns="0" rIns="180358" bIns="330200" numCol="1" spcCol="1270" anchor="t" anchorCtr="0">
          <a:noAutofit/>
        </a:bodyPr>
        <a:lstStyle/>
        <a:p>
          <a:pPr marL="0" lvl="0" indent="0" algn="l" defTabSz="622300">
            <a:lnSpc>
              <a:spcPct val="90000"/>
            </a:lnSpc>
            <a:spcBef>
              <a:spcPts val="0"/>
            </a:spcBef>
            <a:spcAft>
              <a:spcPts val="0"/>
            </a:spcAft>
            <a:buNone/>
            <a:defRPr/>
          </a:pPr>
          <a:r>
            <a:rPr lang="en-US" sz="1400">
              <a:latin typeface="Times New Roman"/>
              <a:cs typeface="Times New Roman"/>
            </a:rPr>
            <a:t>Matrix - collaborative and complex.</a:t>
          </a:r>
          <a:endParaRPr/>
        </a:p>
      </dsp:txBody>
      <dsp:txXfrm>
        <a:off x="5921753" y="1450258"/>
        <a:ext cx="1825898" cy="1314647"/>
      </dsp:txXfrm>
    </dsp:sp>
    <dsp:sp modelId="{B0C59F67-2A99-44FF-AD4A-CB744B8BA01E}">
      <dsp:nvSpPr>
        <dsp:cNvPr id="0" name=""/>
        <dsp:cNvSpPr/>
      </dsp:nvSpPr>
      <dsp:spPr bwMode="auto">
        <a:xfrm>
          <a:off x="5921753" y="573827"/>
          <a:ext cx="1825898" cy="876431"/>
        </a:xfrm>
        <a:prstGeom prst="rect">
          <a:avLst/>
        </a:prstGeom>
        <a:noFill/>
        <a:ln w="12700" cap="flat" cmpd="sng" algn="ctr">
          <a:noFill/>
          <a:prstDash val="solid"/>
          <a:miter lim="800000"/>
        </a:ln>
        <a:effectLst/>
      </dsp:spPr>
      <dsp:style>
        <a:lnRef idx="2">
          <a:srgbClr val="000000"/>
        </a:lnRef>
        <a:fillRef idx="1">
          <a:srgbClr val="000000"/>
        </a:fillRef>
        <a:effectRef idx="0">
          <a:srgbClr val="000000"/>
        </a:effectRef>
        <a:fontRef idx="minor">
          <a:schemeClr val="lt1"/>
        </a:fontRef>
      </dsp:style>
      <dsp:txBody>
        <a:bodyPr spcFirstLastPara="0" vert="horz" wrap="square" lIns="180358" tIns="165100" rIns="180358" bIns="165100" numCol="1" spcCol="1270" anchor="ctr" anchorCtr="0">
          <a:noAutofit/>
        </a:bodyPr>
        <a:lstStyle/>
        <a:p>
          <a:pPr marL="0" lvl="0" indent="0" algn="l" defTabSz="1822450">
            <a:lnSpc>
              <a:spcPct val="90000"/>
            </a:lnSpc>
            <a:spcBef>
              <a:spcPts val="0"/>
            </a:spcBef>
            <a:spcAft>
              <a:spcPts val="0"/>
            </a:spcAft>
            <a:buNone/>
            <a:defRPr/>
          </a:pPr>
          <a:r>
            <a:rPr lang="en-US" sz="4100">
              <a:latin typeface="Times New Roman"/>
              <a:cs typeface="Times New Roman"/>
            </a:rPr>
            <a:t>04</a:t>
          </a:r>
          <a:endParaRPr/>
        </a:p>
      </dsp:txBody>
      <dsp:txXfrm>
        <a:off x="5921753" y="573827"/>
        <a:ext cx="1825898" cy="876431"/>
      </dsp:txXfrm>
    </dsp:sp>
    <dsp:sp modelId="{6B06DE8C-1A86-4DDE-99EB-C1C5216D9F2C}">
      <dsp:nvSpPr>
        <dsp:cNvPr id="0" name=""/>
        <dsp:cNvSpPr/>
      </dsp:nvSpPr>
      <dsp:spPr bwMode="auto">
        <a:xfrm>
          <a:off x="7893724" y="573827"/>
          <a:ext cx="1825898" cy="219107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txBody>
        <a:bodyPr spcFirstLastPara="0" vert="horz" wrap="square" lIns="180358" tIns="0" rIns="180358" bIns="330200" numCol="1" spcCol="1270" anchor="t" anchorCtr="0">
          <a:noAutofit/>
        </a:bodyPr>
        <a:lstStyle/>
        <a:p>
          <a:pPr marL="0" lvl="0" indent="0" algn="l" defTabSz="622300">
            <a:lnSpc>
              <a:spcPct val="90000"/>
            </a:lnSpc>
            <a:spcBef>
              <a:spcPts val="0"/>
            </a:spcBef>
            <a:spcAft>
              <a:spcPts val="0"/>
            </a:spcAft>
            <a:buNone/>
            <a:defRPr/>
          </a:pPr>
          <a:r>
            <a:rPr lang="en-US" sz="1400">
              <a:latin typeface="Times New Roman"/>
              <a:cs typeface="Times New Roman"/>
            </a:rPr>
            <a:t>Primark has a hybrid structure (Primark, 2022).</a:t>
          </a:r>
          <a:endParaRPr/>
        </a:p>
      </dsp:txBody>
      <dsp:txXfrm>
        <a:off x="7893724" y="1450258"/>
        <a:ext cx="1825898" cy="1314647"/>
      </dsp:txXfrm>
    </dsp:sp>
    <dsp:sp modelId="{B8F0FDEE-892B-4ECC-A248-3B34D67302C6}">
      <dsp:nvSpPr>
        <dsp:cNvPr id="0" name=""/>
        <dsp:cNvSpPr/>
      </dsp:nvSpPr>
      <dsp:spPr bwMode="auto">
        <a:xfrm>
          <a:off x="7893724" y="573827"/>
          <a:ext cx="1825898" cy="876431"/>
        </a:xfrm>
        <a:prstGeom prst="rect">
          <a:avLst/>
        </a:prstGeom>
        <a:noFill/>
        <a:ln w="12700" cap="flat" cmpd="sng" algn="ctr">
          <a:noFill/>
          <a:prstDash val="solid"/>
          <a:miter lim="800000"/>
        </a:ln>
        <a:effectLst/>
      </dsp:spPr>
      <dsp:style>
        <a:lnRef idx="2">
          <a:srgbClr val="000000"/>
        </a:lnRef>
        <a:fillRef idx="1">
          <a:srgbClr val="000000"/>
        </a:fillRef>
        <a:effectRef idx="0">
          <a:srgbClr val="000000"/>
        </a:effectRef>
        <a:fontRef idx="minor">
          <a:schemeClr val="lt1"/>
        </a:fontRef>
      </dsp:style>
      <dsp:txBody>
        <a:bodyPr spcFirstLastPara="0" vert="horz" wrap="square" lIns="180358" tIns="165100" rIns="180358" bIns="165100" numCol="1" spcCol="1270" anchor="ctr" anchorCtr="0">
          <a:noAutofit/>
        </a:bodyPr>
        <a:lstStyle/>
        <a:p>
          <a:pPr marL="0" lvl="0" indent="0" algn="l" defTabSz="1822450">
            <a:lnSpc>
              <a:spcPct val="90000"/>
            </a:lnSpc>
            <a:spcBef>
              <a:spcPts val="0"/>
            </a:spcBef>
            <a:spcAft>
              <a:spcPts val="0"/>
            </a:spcAft>
            <a:buNone/>
            <a:defRPr/>
          </a:pPr>
          <a:r>
            <a:rPr lang="en-US" sz="4100">
              <a:latin typeface="Times New Roman"/>
              <a:cs typeface="Times New Roman"/>
            </a:rPr>
            <a:t>05</a:t>
          </a:r>
          <a:endParaRPr/>
        </a:p>
      </dsp:txBody>
      <dsp:txXfrm>
        <a:off x="7893724" y="573827"/>
        <a:ext cx="1825898" cy="876431"/>
      </dsp:txXfrm>
    </dsp:sp>
  </dsp:spTree>
</dsp:drawing>
</file>

<file path=ppt/diagrams/drawing7.xml><?xml version="1.0" encoding="utf-8"?>
<dsp:drawing xmlns:dsp="http://schemas.microsoft.com/office/drawing/2008/diagram" xmlns:dgm="http://schemas.openxmlformats.org/drawingml/2006/diagram" xmlns:a="http://schemas.openxmlformats.org/drawingml/2006/main" xmlns:r="http://schemas.openxmlformats.org/officeDocument/2006/relationships">
  <dsp:spTree>
    <dsp:nvGrpSpPr>
      <dsp:cNvPr id="411811755" name=""/>
      <dsp:cNvGrpSpPr/>
    </dsp:nvGrpSpPr>
    <dsp:grpSpPr bwMode="auto">
      <a:xfrm>
        <a:off x="0" y="0"/>
        <a:ext cx="6339840" cy="3439557"/>
        <a:chOff x="0" y="0"/>
        <a:chExt cx="6339840" cy="3439557"/>
      </a:xfrm>
    </dsp:grpSpPr>
    <dsp:sp modelId="{8E5F466E-2F11-4424-B256-07E70E04ACBD}">
      <dsp:nvSpPr>
        <dsp:cNvPr id="0" name=""/>
        <dsp:cNvSpPr/>
      </dsp:nvSpPr>
      <dsp:spPr bwMode="auto">
        <a:xfrm rot="0" flipH="0" flipV="0">
          <a:off x="0" y="0"/>
          <a:ext cx="4881676" cy="619120"/>
        </a:xfrm>
        <a:prstGeom prst="roundRect">
          <a:avLst>
            <a:gd name="adj" fmla="val 10000"/>
          </a:avLst>
        </a:prstGeom>
        <a:ln/>
      </dsp:spPr>
      <dsp:style>
        <a:lnRef idx="2">
          <a:schemeClr val="lt1"/>
        </a:lnRef>
        <a:fillRef idx="1">
          <a:schemeClr val="accent1"/>
        </a:fillRef>
        <a:effectRef idx="0">
          <a:srgbClr val="000000"/>
        </a:effectRef>
        <a:fontRef idx="minor">
          <a:schemeClr val="lt1"/>
        </a:fontRef>
      </dsp:style>
      <dsp:txBody>
        <a:bodyPr vertOverflow="overflow" horzOverflow="overflow" vert="horz" wrap="square" lIns="91440" tIns="45720" rIns="91440" bIns="45720" numCol="1" spcCol="0" rtlCol="0" fromWordArt="0" anchor="ctr" anchorCtr="0" forceAA="0" upright="0" compatLnSpc="0"/>
        <a:p>
          <a:pPr algn="l">
            <a:lnSpc>
              <a:spcPct val="90000"/>
            </a:lnSpc>
            <a:defRPr/>
          </a:pPr>
          <a:r>
            <a:rPr lang="en-US">
              <a:latin typeface="Times New Roman"/>
              <a:cs typeface="Times New Roman"/>
            </a:rPr>
            <a:t>The structure has effect on performance and communication.</a:t>
          </a:r>
          <a:endParaRPr/>
        </a:p>
      </dsp:txBody>
      <dsp:txXfrm rot="0">
        <a:off x="18133" y="18133"/>
        <a:ext cx="4141160" cy="582853"/>
      </dsp:txXfrm>
    </dsp:sp>
    <dsp:sp modelId="{41FBCFA6-4754-4BD9-82AE-7A48F68EBD05}">
      <dsp:nvSpPr>
        <dsp:cNvPr id="0" name=""/>
        <dsp:cNvSpPr/>
      </dsp:nvSpPr>
      <dsp:spPr bwMode="auto">
        <a:xfrm rot="0" flipH="0" flipV="0">
          <a:off x="364540" y="705109"/>
          <a:ext cx="4881676" cy="619120"/>
        </a:xfrm>
        <a:prstGeom prst="roundRect">
          <a:avLst>
            <a:gd name="adj" fmla="val 10000"/>
          </a:avLst>
        </a:prstGeom>
        <a:ln/>
      </dsp:spPr>
      <dsp:style>
        <a:lnRef idx="2">
          <a:schemeClr val="lt1"/>
        </a:lnRef>
        <a:fillRef idx="1">
          <a:schemeClr val="accent1"/>
        </a:fillRef>
        <a:effectRef idx="0">
          <a:srgbClr val="000000"/>
        </a:effectRef>
        <a:fontRef idx="minor">
          <a:schemeClr val="lt1"/>
        </a:fontRef>
      </dsp:style>
      <dsp:txBody>
        <a:bodyPr vertOverflow="overflow" horzOverflow="overflow" vert="horz" wrap="square" lIns="91440" tIns="45720" rIns="91440" bIns="45720" numCol="1" spcCol="0" rtlCol="0" fromWordArt="0" anchor="ctr" anchorCtr="0" forceAA="0" upright="0" compatLnSpc="0"/>
        <a:p>
          <a:pPr algn="l">
            <a:lnSpc>
              <a:spcPct val="90000"/>
            </a:lnSpc>
            <a:defRPr/>
          </a:pPr>
          <a:r>
            <a:rPr lang="en-US">
              <a:latin typeface="Times New Roman"/>
              <a:cs typeface="Times New Roman"/>
            </a:rPr>
            <a:t>Primark is supported by the three structures.</a:t>
          </a:r>
          <a:endParaRPr/>
        </a:p>
      </dsp:txBody>
      <dsp:txXfrm rot="0">
        <a:off x="382674" y="723242"/>
        <a:ext cx="4078441" cy="582853"/>
      </dsp:txXfrm>
    </dsp:sp>
    <dsp:sp modelId="{CF100F5A-D8F0-4E42-9241-EDD021336A70}">
      <dsp:nvSpPr>
        <dsp:cNvPr id="0" name=""/>
        <dsp:cNvSpPr/>
      </dsp:nvSpPr>
      <dsp:spPr bwMode="auto">
        <a:xfrm rot="0" flipH="0" flipV="0">
          <a:off x="729081" y="1410218"/>
          <a:ext cx="4881676" cy="619120"/>
        </a:xfrm>
        <a:prstGeom prst="roundRect">
          <a:avLst>
            <a:gd name="adj" fmla="val 10000"/>
          </a:avLst>
        </a:prstGeom>
        <a:ln/>
      </dsp:spPr>
      <dsp:style>
        <a:lnRef idx="2">
          <a:schemeClr val="lt1"/>
        </a:lnRef>
        <a:fillRef idx="1">
          <a:schemeClr val="accent1"/>
        </a:fillRef>
        <a:effectRef idx="0">
          <a:srgbClr val="000000"/>
        </a:effectRef>
        <a:fontRef idx="minor">
          <a:schemeClr val="lt1"/>
        </a:fontRef>
      </dsp:style>
      <dsp:txBody>
        <a:bodyPr vertOverflow="overflow" horzOverflow="overflow" vert="horz" wrap="square" lIns="91440" tIns="45720" rIns="91440" bIns="45720" numCol="1" spcCol="0" rtlCol="0" fromWordArt="0" anchor="ctr" anchorCtr="0" forceAA="0" upright="0" compatLnSpc="0"/>
        <a:p>
          <a:pPr algn="l">
            <a:lnSpc>
              <a:spcPct val="90000"/>
            </a:lnSpc>
            <a:defRPr/>
          </a:pPr>
          <a:r>
            <a:rPr lang="en-US">
              <a:latin typeface="Times New Roman"/>
              <a:cs typeface="Times New Roman"/>
            </a:rPr>
            <a:t>Cambodian makeup is more efficient.</a:t>
          </a:r>
          <a:endParaRPr/>
        </a:p>
      </dsp:txBody>
      <dsp:txXfrm rot="0">
        <a:off x="747215" y="1428351"/>
        <a:ext cx="4078441" cy="582853"/>
      </dsp:txXfrm>
    </dsp:sp>
    <dsp:sp modelId="{F6CB8733-D8EB-46B2-9FC6-FC8A66759FF2}">
      <dsp:nvSpPr>
        <dsp:cNvPr id="0" name=""/>
        <dsp:cNvSpPr/>
      </dsp:nvSpPr>
      <dsp:spPr bwMode="auto">
        <a:xfrm rot="0" flipH="0" flipV="0">
          <a:off x="1093622" y="2115327"/>
          <a:ext cx="4881676" cy="619120"/>
        </a:xfrm>
        <a:prstGeom prst="roundRect">
          <a:avLst>
            <a:gd name="adj" fmla="val 10000"/>
          </a:avLst>
        </a:prstGeom>
        <a:ln/>
      </dsp:spPr>
      <dsp:style>
        <a:lnRef idx="2">
          <a:schemeClr val="lt1"/>
        </a:lnRef>
        <a:fillRef idx="1">
          <a:schemeClr val="accent1"/>
        </a:fillRef>
        <a:effectRef idx="0">
          <a:srgbClr val="000000"/>
        </a:effectRef>
        <a:fontRef idx="minor">
          <a:schemeClr val="lt1"/>
        </a:fontRef>
      </dsp:style>
      <dsp:txBody>
        <a:bodyPr vertOverflow="overflow" horzOverflow="overflow" vert="horz" wrap="square" lIns="91440" tIns="45720" rIns="91440" bIns="45720" numCol="1" spcCol="0" rtlCol="0" fromWordArt="0" anchor="ctr" anchorCtr="0" forceAA="0" upright="0" compatLnSpc="0"/>
        <a:p>
          <a:pPr algn="l">
            <a:lnSpc>
              <a:spcPct val="90000"/>
            </a:lnSpc>
            <a:defRPr/>
          </a:pPr>
          <a:r>
            <a:rPr lang="en-US">
              <a:latin typeface="Times New Roman"/>
              <a:cs typeface="Times New Roman"/>
            </a:rPr>
            <a:t>Helps is a response of global markets.</a:t>
          </a:r>
          <a:endParaRPr/>
        </a:p>
      </dsp:txBody>
      <dsp:txXfrm rot="0">
        <a:off x="1111755" y="2133460"/>
        <a:ext cx="4078441" cy="582853"/>
      </dsp:txXfrm>
    </dsp:sp>
    <dsp:sp modelId="{A31FBCA1-83AB-44E8-9771-63566B9418C8}">
      <dsp:nvSpPr>
        <dsp:cNvPr id="0" name=""/>
        <dsp:cNvSpPr/>
      </dsp:nvSpPr>
      <dsp:spPr bwMode="auto">
        <a:xfrm rot="0" flipH="0" flipV="0">
          <a:off x="1458163" y="2820436"/>
          <a:ext cx="4881676" cy="619120"/>
        </a:xfrm>
        <a:prstGeom prst="roundRect">
          <a:avLst>
            <a:gd name="adj" fmla="val 10000"/>
          </a:avLst>
        </a:prstGeom>
        <a:ln/>
      </dsp:spPr>
      <dsp:style>
        <a:lnRef idx="2">
          <a:schemeClr val="lt1"/>
        </a:lnRef>
        <a:fillRef idx="1">
          <a:schemeClr val="accent1"/>
        </a:fillRef>
        <a:effectRef idx="0">
          <a:srgbClr val="000000"/>
        </a:effectRef>
        <a:fontRef idx="minor">
          <a:schemeClr val="lt1"/>
        </a:fontRef>
      </dsp:style>
      <dsp:txBody>
        <a:bodyPr vertOverflow="overflow" horzOverflow="overflow" vert="horz" wrap="square" lIns="91440" tIns="45720" rIns="91440" bIns="45720" numCol="1" spcCol="0" rtlCol="0" fromWordArt="0" anchor="ctr" anchorCtr="0" forceAA="0" upright="0" compatLnSpc="0"/>
        <a:p>
          <a:pPr algn="l">
            <a:lnSpc>
              <a:spcPct val="90000"/>
            </a:lnSpc>
            <a:defRPr/>
          </a:pPr>
          <a:r>
            <a:rPr lang="en-US">
              <a:latin typeface="Times New Roman"/>
              <a:cs typeface="Times New Roman"/>
            </a:rPr>
            <a:t>Aligns organization to strategy.</a:t>
          </a:r>
          <a:endParaRPr/>
        </a:p>
      </dsp:txBody>
      <dsp:txXfrm rot="0">
        <a:off x="1476296" y="2838570"/>
        <a:ext cx="4078441" cy="582853"/>
      </dsp:txXfrm>
    </dsp:sp>
    <dsp:sp modelId="{49F96803-2349-42F7-B34D-1F2C4112D4F1}">
      <dsp:nvSpPr>
        <dsp:cNvPr id="0" name=""/>
        <dsp:cNvSpPr/>
      </dsp:nvSpPr>
      <dsp:spPr bwMode="auto">
        <a:xfrm rot="0" flipH="0" flipV="0">
          <a:off x="4479248" y="452301"/>
          <a:ext cx="402428" cy="402428"/>
        </a:xfrm>
        <a:prstGeom prst="downArrow">
          <a:avLst>
            <a:gd name="adj1" fmla="val 55000"/>
            <a:gd name="adj2" fmla="val 45000"/>
          </a:avLst>
        </a:prstGeom>
        <a:ln/>
      </dsp:spPr>
      <dsp:style>
        <a:lnRef idx="2">
          <a:schemeClr val="accent1">
            <a:alpha val="90000"/>
            <a:tint val="40000"/>
          </a:schemeClr>
        </a:lnRef>
        <a:fillRef idx="1">
          <a:schemeClr val="accent1">
            <a:alpha val="90000"/>
            <a:tint val="40000"/>
          </a:schemeClr>
        </a:fillRef>
        <a:effectRef idx="0">
          <a:srgbClr val="000000"/>
        </a:effectRef>
        <a:fontRef idx="minor"/>
      </dsp:style>
      <dsp:txBody>
        <a:bodyPr vertOverflow="overflow" horzOverflow="overflow" vert="horz" wrap="square" lIns="91440" tIns="45720" rIns="91440" bIns="45720" numCol="1" spcCol="0" rtlCol="0" fromWordArt="0" anchor="ctr" anchorCtr="0" forceAA="0" upright="0" compatLnSpc="0"/>
        <a:p>
          <a:pPr algn="ctr">
            <a:lnSpc>
              <a:spcPct val="90000"/>
            </a:lnSpc>
            <a:defRPr/>
          </a:pPr>
          <a:endParaRPr lang="en-US">
            <a:latin typeface="Times New Roman"/>
            <a:cs typeface="Times New Roman"/>
          </a:endParaRPr>
        </a:p>
      </dsp:txBody>
      <dsp:txXfrm rot="0">
        <a:off x="4569794" y="452301"/>
        <a:ext cx="221335" cy="302827"/>
      </dsp:txXfrm>
    </dsp:sp>
    <dsp:sp modelId="{AF7F9BE3-D2FF-4F91-B674-8C9FD18F4A57}">
      <dsp:nvSpPr>
        <dsp:cNvPr id="0" name=""/>
        <dsp:cNvSpPr/>
      </dsp:nvSpPr>
      <dsp:spPr bwMode="auto">
        <a:xfrm rot="0" flipH="0" flipV="0">
          <a:off x="4843789" y="1157410"/>
          <a:ext cx="402428" cy="402428"/>
        </a:xfrm>
        <a:prstGeom prst="downArrow">
          <a:avLst>
            <a:gd name="adj1" fmla="val 55000"/>
            <a:gd name="adj2" fmla="val 45000"/>
          </a:avLst>
        </a:prstGeom>
        <a:ln/>
      </dsp:spPr>
      <dsp:style>
        <a:lnRef idx="2">
          <a:schemeClr val="accent1">
            <a:alpha val="90000"/>
            <a:tint val="40000"/>
          </a:schemeClr>
        </a:lnRef>
        <a:fillRef idx="1">
          <a:schemeClr val="accent1">
            <a:alpha val="90000"/>
            <a:tint val="40000"/>
          </a:schemeClr>
        </a:fillRef>
        <a:effectRef idx="0">
          <a:srgbClr val="000000"/>
        </a:effectRef>
        <a:fontRef idx="minor"/>
      </dsp:style>
      <dsp:txBody>
        <a:bodyPr vertOverflow="overflow" horzOverflow="overflow" vert="horz" wrap="square" lIns="91440" tIns="45720" rIns="91440" bIns="45720" numCol="1" spcCol="0" rtlCol="0" fromWordArt="0" anchor="ctr" anchorCtr="0" forceAA="0" upright="0" compatLnSpc="0"/>
        <a:p>
          <a:pPr algn="ctr">
            <a:lnSpc>
              <a:spcPct val="90000"/>
            </a:lnSpc>
            <a:defRPr/>
          </a:pPr>
          <a:endParaRPr lang="en-US">
            <a:latin typeface="Times New Roman"/>
            <a:cs typeface="Times New Roman"/>
          </a:endParaRPr>
        </a:p>
      </dsp:txBody>
      <dsp:txXfrm rot="0">
        <a:off x="4934335" y="1157410"/>
        <a:ext cx="221335" cy="302827"/>
      </dsp:txXfrm>
    </dsp:sp>
    <dsp:sp modelId="{C092AED6-A64D-4E3E-8B3C-86B6B9605398}">
      <dsp:nvSpPr>
        <dsp:cNvPr id="0" name=""/>
        <dsp:cNvSpPr/>
      </dsp:nvSpPr>
      <dsp:spPr bwMode="auto">
        <a:xfrm rot="0" flipH="0" flipV="0">
          <a:off x="5208330" y="1852201"/>
          <a:ext cx="402428" cy="402428"/>
        </a:xfrm>
        <a:prstGeom prst="downArrow">
          <a:avLst>
            <a:gd name="adj1" fmla="val 55000"/>
            <a:gd name="adj2" fmla="val 45000"/>
          </a:avLst>
        </a:prstGeom>
        <a:ln/>
      </dsp:spPr>
      <dsp:style>
        <a:lnRef idx="2">
          <a:schemeClr val="accent1">
            <a:alpha val="90000"/>
            <a:tint val="40000"/>
          </a:schemeClr>
        </a:lnRef>
        <a:fillRef idx="1">
          <a:schemeClr val="accent1">
            <a:alpha val="90000"/>
            <a:tint val="40000"/>
          </a:schemeClr>
        </a:fillRef>
        <a:effectRef idx="0">
          <a:srgbClr val="000000"/>
        </a:effectRef>
        <a:fontRef idx="minor"/>
      </dsp:style>
      <dsp:txBody>
        <a:bodyPr vertOverflow="overflow" horzOverflow="overflow" vert="horz" wrap="square" lIns="91440" tIns="45720" rIns="91440" bIns="45720" numCol="1" spcCol="0" rtlCol="0" fromWordArt="0" anchor="ctr" anchorCtr="0" forceAA="0" upright="0" compatLnSpc="0"/>
        <a:p>
          <a:pPr algn="ctr">
            <a:lnSpc>
              <a:spcPct val="90000"/>
            </a:lnSpc>
            <a:defRPr/>
          </a:pPr>
          <a:endParaRPr lang="en-US">
            <a:latin typeface="Times New Roman"/>
            <a:cs typeface="Times New Roman"/>
          </a:endParaRPr>
        </a:p>
      </dsp:txBody>
      <dsp:txXfrm rot="0">
        <a:off x="5298876" y="1852201"/>
        <a:ext cx="221335" cy="302827"/>
      </dsp:txXfrm>
    </dsp:sp>
    <dsp:sp modelId="{69E1461F-DB11-4D08-83C0-E1490720B9D5}">
      <dsp:nvSpPr>
        <dsp:cNvPr id="0" name=""/>
        <dsp:cNvSpPr/>
      </dsp:nvSpPr>
      <dsp:spPr bwMode="auto">
        <a:xfrm rot="0" flipH="0" flipV="0">
          <a:off x="5572871" y="2564189"/>
          <a:ext cx="402428" cy="402428"/>
        </a:xfrm>
        <a:prstGeom prst="downArrow">
          <a:avLst>
            <a:gd name="adj1" fmla="val 55000"/>
            <a:gd name="adj2" fmla="val 45000"/>
          </a:avLst>
        </a:prstGeom>
        <a:ln/>
      </dsp:spPr>
      <dsp:style>
        <a:lnRef idx="2">
          <a:schemeClr val="accent1">
            <a:alpha val="90000"/>
            <a:tint val="40000"/>
          </a:schemeClr>
        </a:lnRef>
        <a:fillRef idx="1">
          <a:schemeClr val="accent1">
            <a:alpha val="90000"/>
            <a:tint val="40000"/>
          </a:schemeClr>
        </a:fillRef>
        <a:effectRef idx="0">
          <a:srgbClr val="000000"/>
        </a:effectRef>
        <a:fontRef idx="minor"/>
      </dsp:style>
      <dsp:txBody>
        <a:bodyPr vertOverflow="overflow" horzOverflow="overflow" vert="horz" wrap="square" lIns="91440" tIns="45720" rIns="91440" bIns="45720" numCol="1" spcCol="0" rtlCol="0" fromWordArt="0" anchor="ctr" anchorCtr="0" forceAA="0" upright="0" compatLnSpc="0"/>
        <a:p>
          <a:pPr algn="ctr">
            <a:lnSpc>
              <a:spcPct val="90000"/>
            </a:lnSpc>
            <a:defRPr/>
          </a:pPr>
          <a:endParaRPr lang="en-US">
            <a:latin typeface="Times New Roman"/>
            <a:cs typeface="Times New Roman"/>
          </a:endParaRPr>
        </a:p>
      </dsp:txBody>
      <dsp:txXfrm rot="0">
        <a:off x="5663417" y="2564189"/>
        <a:ext cx="221335" cy="302827"/>
      </dsp:txXfrm>
    </dsp:sp>
  </dsp:spTree>
</dsp:drawing>
</file>

<file path=ppt/diagrams/layout1.xml><?xml version="1.0" encoding="utf-8"?>
<dgm:layoutDef xmlns:dgm="http://schemas.openxmlformats.org/drawingml/2006/diagram" xmlns:a="http://schemas.openxmlformats.org/drawingml/2006/main" xmlns:r="http://schemas.openxmlformats.org/officeDocument/2006/relationships"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rot="0.000000" type="none" r:blip="" blipPhldr="0" lkTxEntry="0" zOrderOff="0" hideGeom="0">
      <dgm:adjLst/>
    </dgm:shape>
    <dgm:presOf/>
    <dgm:ruleLst>
      <dgm:rule type="w" for="ch" forName="compNode" ptType="all" val="50" fact="NaN" max="NaN"/>
    </dgm:ruleLst>
    <dgm:varLst>
      <dgm:dir val="norm"/>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choose name="Name3">
      <dgm:if name="Name4" axis="ch" ptType="node" func="cnt" arg="none" op="lte" val="2">
        <dgm:constrLst>
          <dgm:constr type="h" for="ch" forName="compNode" ptType="all" refPtType="all" refType="h" refFor="self" op="none" fact="0.400000" val="0"/>
          <dgm:constr type="w" for="ch" forName="compNode" ptType="all" refPtType="all" refType="none" refFor="self" op="none" fact="1.000000" val="100"/>
          <dgm:constr type="w" for="ch" forName="sibTrans" ptType="all" refPtType="all" refType="w" refFor="ch" refForName="compNode" op="none" fact="0.175000" val="0"/>
          <dgm:constr type="sp" for="self" ptType="all" refPtType="all" refType="w" refFor="ch" refForName="compNode" op="equ" fact="0.250000" val="0"/>
          <dgm:constr type="primFontSz" for="des" ptType="node" refPtType="all" refType="none" refFor="self" op="equ" fact="1.000000" val="44"/>
          <dgm:constr type="h" for="des" forName="compNode" ptType="all" refPtType="all" refType="none" refFor="self" op="equ" fact="1.000000" val="0"/>
          <dgm:constr type="h" for="des" forName="textRect" ptType="all" refPtType="all" refType="none" refFor="self" op="equ" fact="1.000000" val="0"/>
        </dgm:constrLst>
      </dgm:if>
      <dgm:if name="Name5" axis="ch" ptType="node" func="cnt" arg="none" op="lte" val="3">
        <dgm:constrLst>
          <dgm:constr type="h" for="ch" forName="compNode" ptType="all" refPtType="all" refType="h" refFor="self" op="none" fact="0.400000" val="0"/>
          <dgm:constr type="w" for="ch" forName="compNode" ptType="all" refPtType="all" refType="none" refFor="self" op="none" fact="1.000000" val="100"/>
          <dgm:constr type="w" for="ch" forName="sibTrans" ptType="all" refPtType="all" refType="w" refFor="ch" refForName="compNode" op="none" fact="0.175000" val="0"/>
          <dgm:constr type="sp" for="self" ptType="all" refPtType="all" refType="w" refFor="ch" refForName="compNode" op="equ" fact="0.250000" val="0"/>
          <dgm:constr type="primFontSz" for="des" ptType="node" refPtType="all" refType="none" refFor="self" op="equ" fact="1.000000" val="40"/>
          <dgm:constr type="h" for="des" forName="compNode" ptType="all" refPtType="all" refType="none" refFor="self" op="equ" fact="1.000000" val="0"/>
          <dgm:constr type="h" for="des" forName="textRect" ptType="all" refPtType="all" refType="none" refFor="self" op="equ" fact="1.000000" val="0"/>
        </dgm:constrLst>
      </dgm:if>
      <dgm:if name="Name6" axis="ch" ptType="node" func="cnt" arg="none" op="lte" val="4">
        <dgm:constrLst>
          <dgm:constr type="h" for="ch" forName="compNode" ptType="all" refPtType="all" refType="h" refFor="self" op="none" fact="0.400000" val="0"/>
          <dgm:constr type="w" for="ch" forName="compNode" ptType="all" refPtType="all" refType="w" refFor="self" op="none" fact="1.000000" val="0"/>
          <dgm:constr type="w" for="ch" forName="sibTrans" ptType="all" refPtType="all" refType="w" refFor="ch" refForName="compNode" op="none" fact="0.175000" val="0"/>
          <dgm:constr type="sp" for="self" ptType="all" refPtType="all" refType="w" refFor="ch" refForName="compNode" op="equ" fact="0.250000" val="0"/>
          <dgm:constr type="primFontSz" for="des" ptType="node" refPtType="all" refType="none" refFor="self" op="equ" fact="1.000000" val="32"/>
          <dgm:constr type="h" for="des" forName="compNode" ptType="all" refPtType="all" refType="none" refFor="self" op="equ" fact="1.000000" val="0"/>
          <dgm:constr type="h" for="des" forName="textRect" ptType="all" refPtType="all" refType="none" refFor="self" op="equ" fact="1.000000" val="0"/>
        </dgm:constrLst>
      </dgm:if>
      <dgm:else name="Name7">
        <dgm:constrLst>
          <dgm:constr type="h" for="ch" forName="compNode" ptType="all" refPtType="all" refType="h" refFor="self" op="none" fact="0.400000" val="0"/>
          <dgm:constr type="w" for="ch" forName="compNode" ptType="all" refPtType="all" refType="w" refFor="self" op="none" fact="1.000000" val="0"/>
          <dgm:constr type="w" for="ch" forName="sibTrans" ptType="all" refPtType="all" refType="w" refFor="ch" refForName="compNode" op="none" fact="0.175000" val="0"/>
          <dgm:constr type="sp" for="self" ptType="all" refPtType="all" refType="w" refFor="ch" refForName="compNode" op="equ" fact="0.250000" val="0"/>
          <dgm:constr type="primFontSz" for="des" ptType="node" refPtType="all" refType="none" refFor="self" op="equ" fact="1.000000" val="24"/>
          <dgm:constr type="h" for="des" forName="compNode" ptType="all" refPtType="all" refType="none" refFor="self" op="equ" fact="1.000000" val="0"/>
          <dgm:constr type="h" for="des" forName="textRect" ptType="all" refPtType="all" refType="none" refFor="self" op="equ" fact="1.000000" val="0"/>
        </dgm:constrLst>
      </dgm:else>
    </dgm:choose>
    <dgm:forEach name="Name8" axis="ch" ptType="node">
      <dgm:layoutNode name="compNode">
        <dgm:alg type="composite"/>
        <dgm:shape rot="0.000000" type="none" r:blip="" blipPhldr="0" lkTxEntry="0" zOrderOff="0" hideGeom="0">
          <dgm:adjLst/>
        </dgm:shape>
        <dgm:presOf axis="self"/>
        <dgm:constrLst>
          <dgm:constr type="w" for="ch" forName="iconBgRect" ptType="all" refPtType="all" refType="w" refFor="self" op="none" fact="0.610000" val="0"/>
          <dgm:constr type="h" for="ch" forName="iconBgRect" ptType="all" refPtType="all" refType="w" refFor="ch" refForName="iconBgRect" op="none" fact="1.000000" val="0"/>
          <dgm:constr type="t" for="ch" forName="iconBgRect" ptType="all" refPtType="all" refType="none" refFor="self" op="none" fact="1.000000" val="0"/>
          <dgm:constr type="ctrX" for="ch" forName="iconBgRect" ptType="all" refPtType="all" refType="w" refFor="self" op="none" fact="0.500000" val="0"/>
          <dgm:constr type="w" for="ch" forName="iconRect" ptType="all" refPtType="all" refType="w" refFor="self" op="none" fact="0.350000" val="0"/>
          <dgm:constr type="h" for="ch" forName="iconRect" ptType="all" refPtType="all" refType="w" refFor="ch" refForName="iconRect" op="none" fact="1.000000" val="0"/>
          <dgm:constr type="ctrX" for="ch" forName="iconRect" ptType="all" refPtType="all" refType="ctrX" refFor="ch" refForName="iconBgRect" op="none" fact="1.000000" val="0"/>
          <dgm:constr type="ctrY" for="ch" forName="iconRect" ptType="all" refPtType="all" refType="ctrY" refFor="ch" refForName="iconBgRect" op="none" fact="1.000000" val="0"/>
          <dgm:constr type="h" for="ch" forName="spaceRect" ptType="all" refPtType="all" refType="w" refFor="self" op="none" fact="0.190000" val="0"/>
          <dgm:constr type="w" for="ch" forName="spaceRect" ptType="all" refPtType="all" refType="w" refFor="self" op="none" fact="1.000000" val="0"/>
          <dgm:constr type="l" for="ch" forName="spaceRect" ptType="all" refPtType="all" refType="none" refFor="self" op="none" fact="1.000000" val="0"/>
          <dgm:constr type="t" for="ch" forName="spaceRect" ptType="all" refPtType="all" refType="b" refFor="ch" refForName="iconBgRect" op="none" fact="1.000000" val="0"/>
          <dgm:constr type="h" for="ch" forName="textRect" ptType="all" refPtType="all" refType="none" refFor="self" op="none" fact="1.000000" val="20"/>
          <dgm:constr type="w" for="ch" forName="textRect" ptType="all" refPtType="all" refType="w" refFor="self" op="none" fact="1.000000" val="0"/>
          <dgm:constr type="l" for="ch" forName="textRect" ptType="all" refPtType="all" refType="none" refFor="self" op="none" fact="1.000000" val="0"/>
          <dgm:constr type="t" for="ch" forName="textRect" ptType="all" refPtType="all" refType="b" refFor="ch" refForName="spaceRect" op="none" fact="1.000000" val="0"/>
        </dgm:constrLst>
        <dgm:ruleLst>
          <dgm:rule type="h" for="self" ptType="all" val="INF" fact="NaN" max="NaN"/>
        </dgm:ruleLst>
        <dgm:layoutNode name="iconBgRect" styleLbl="bgShp">
          <dgm:alg type="sp"/>
          <dgm:shape rot="0.000000" type="ellipse" r:blip="" blipPhldr="0" lkTxEntry="0" zOrderOff="0" hideGeom="0">
            <dgm:adjLst/>
          </dgm:shape>
          <dgm:presOf/>
          <dgm:constrLst/>
          <dgm:ruleLst/>
        </dgm:layoutNode>
        <dgm:layoutNode name="iconRect" styleLbl="node1">
          <dgm:alg type="sp"/>
          <dgm:shape rot="0.000000" type="rect" r:blip="" blipPhldr="1" lkTxEntry="0" zOrderOff="0" hideGeom="0">
            <dgm:adjLst/>
          </dgm:shape>
          <dgm:presOf/>
          <dgm:constrLst/>
          <dgm:ruleLst/>
        </dgm:layoutNode>
        <dgm:layoutNode name="spaceRect">
          <dgm:alg type="sp"/>
          <dgm:shape rot="0.000000" type="none" r:blip="" blipPhldr="0" lkTxEntry="0" zOrderOff="0" hideGeom="0">
            <dgm:adjLst/>
          </dgm:shape>
          <dgm:presOf/>
          <dgm:constrLst/>
          <dgm:ruleLst/>
        </dgm:layoutNode>
        <dgm:layoutNode name="textRect" styleLbl="revTx">
          <dgm:alg type="tx">
            <dgm:param type="txAnchorVert" val="t"/>
          </dgm:alg>
          <dgm:shape rot="0.000000" type="rect" r:blip="" blipPhldr="0" lkTxEntry="0" zOrderOff="0" hideGeom="0">
            <dgm:adjLst/>
          </dgm:shape>
          <dgm:presOf axis="self" ptType="node"/>
          <dgm:constrLst>
            <dgm:constr type="lMarg" for="self" ptType="all" refPtType="all" refType="none" refFor="self" op="none" fact="1.000000" val="0"/>
            <dgm:constr type="rMarg" for="self" ptType="all" refPtType="all" refType="none" refFor="self" op="none" fact="1.000000" val="0"/>
            <dgm:constr type="tMarg" for="self" ptType="all" refPtType="all" refType="none" refFor="self" op="none" fact="1.000000" val="0"/>
            <dgm:constr type="bMarg" for="self" ptType="all" refPtType="all" refType="none" refFor="self" op="none" fact="1.000000" val="0"/>
          </dgm:constrLst>
          <dgm:ruleLst>
            <dgm:rule type="primFontSz" for="self" ptType="all" val="11" fact="NaN" max="NaN"/>
            <dgm:rule type="h" for="self" ptType="all" val="INF" fact="NaN" max="NaN"/>
          </dgm:ruleLst>
          <dgm:varLst>
            <dgm:chMax val="1"/>
            <dgm:chPref val="1"/>
          </dgm:varLst>
        </dgm:layoutNode>
      </dgm:layoutNode>
      <dgm:forEach name="Name9" axis="followSib" ptType="sibTrans" cnt="1">
        <dgm:layoutNode name="sibTrans">
          <dgm:alg type="sp"/>
          <dgm:shape rot="0.000000" type="none" r:blip="" blipPhldr="0" lkTxEntry="0" zOrderOff="0" hideGeom="0">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xmlns:r="http://schemas.openxmlformats.org/officeDocument/2006/relationships" uniqueId="urn:microsoft.com/office/officeart/2005/8/layout/default">
  <dgm:title val=""/>
  <dgm:desc val=""/>
  <dgm:catLst>
    <dgm:cat type="list" pri="400"/>
  </dgm:catLst>
  <dgm:sampData>
    <dgm:dataModel>
      <dgm:ptLst>
        <dgm:pt modelId="0" type="doc"/>
        <dgm:pt modelId="1" type="node">
          <dgm:prSet phldr="1"/>
        </dgm:pt>
        <dgm:pt modelId="2" type="node">
          <dgm:prSet phldr="1"/>
        </dgm:pt>
        <dgm:pt modelId="3" type="node">
          <dgm:prSet phldr="1"/>
        </dgm:pt>
        <dgm:pt modelId="4" type="node">
          <dgm:prSet phldr="1"/>
        </dgm:pt>
        <dgm:pt modelId="5" type="node">
          <dgm:prSet phldr="1"/>
        </dgm:pt>
      </dgm:ptLst>
      <dgm:cxnLst>
        <dgm:cxn modelId="6" type="parOf" srcId="0" destId="1" srcOrd="0" destOrd="0"/>
        <dgm:cxn modelId="7" type="parOf" srcId="0" destId="2" srcOrd="1" destOrd="0"/>
        <dgm:cxn modelId="8" type="parOf" srcId="0" destId="3" srcOrd="2" destOrd="0"/>
        <dgm:cxn modelId="9" type="parOf" srcId="0" destId="4" srcOrd="3" destOrd="0"/>
        <dgm:cxn modelId="10" type="parOf" srcId="0" destId="5" srcOrd="4" destOrd="0"/>
      </dgm:cxnLst>
      <dgm:bg/>
      <dgm:whole/>
    </dgm:dataModel>
  </dgm:sampData>
  <dgm:styleData>
    <dgm:dataModel>
      <dgm:ptLst>
        <dgm:pt modelId="0" type="doc"/>
        <dgm:pt modelId="1" type="node"/>
        <dgm:pt modelId="2" type="node"/>
      </dgm:ptLst>
      <dgm:cxnLst>
        <dgm:cxn modelId="3" type="parOf" srcId="0" destId="1" srcOrd="0" destOrd="0"/>
        <dgm:cxn modelId="4" type="parOf" srcId="0" destId="2" srcOrd="1" destOrd="0"/>
      </dgm:cxnLst>
      <dgm:bg/>
      <dgm:whole/>
    </dgm:dataModel>
  </dgm:styleData>
  <dgm:clrData>
    <dgm:dataModel>
      <dgm:ptLst>
        <dgm:pt modelId="0" type="doc"/>
        <dgm:pt modelId="1" type="node"/>
        <dgm:pt modelId="2" type="node"/>
        <dgm:pt modelId="3" type="node"/>
        <dgm:pt modelId="4" type="node"/>
        <dgm:pt modelId="5" type="node"/>
        <dgm:pt modelId="6" type="node"/>
      </dgm:ptLst>
      <dgm:cxnLst>
        <dgm:cxn modelId="7" type="parOf" srcId="0" destId="1" srcOrd="0" destOrd="0"/>
        <dgm:cxn modelId="8" type="parOf" srcId="0" destId="2" srcOrd="1" destOrd="0"/>
        <dgm:cxn modelId="9" type="parOf" srcId="0" destId="3" srcOrd="2" destOrd="0"/>
        <dgm:cxn modelId="10" type="parOf" srcId="0" destId="4" srcOrd="3" destOrd="0"/>
        <dgm:cxn modelId="11" type="parOf" srcId="0" destId="5" srcOrd="4" destOrd="0"/>
        <dgm:cxn modelId="12" type="parOf" srcId="0" destId="6" srcOrd="5" destOrd="0"/>
      </dgm:cxnLst>
      <dgm:bg/>
      <dgm:whole/>
    </dgm:dataModel>
  </dgm:clrData>
  <dgm:layoutNode name="diagram">
    <dgm:shape rot="0.000000" type="none" r:blip="" blipPhldr="0" lkTxEntry="0" zOrderOff="0" hideGeom="0">
      <dgm:adjLst/>
    </dgm:shape>
    <dgm:presOf/>
    <dgm:constrLst>
      <dgm:constr type="w" for="ch" forName="node" ptType="all" refPtType="all" refType="w" refFor="self" op="none" fact="1.000000" val="0"/>
      <dgm:constr type="h" for="ch" forName="node" ptType="all" refPtType="all" refType="w" refFor="ch" refForName="node" op="none" fact="0.600000" val="0"/>
      <dgm:constr type="w" for="ch" forName="sibTrans" ptType="all" refPtType="all" refType="w" refFor="ch" refForName="node" op="none" fact="0.100000" val="0"/>
      <dgm:constr type="sp" for="self" ptType="all" refPtType="all" refType="w" refFor="ch" refForName="sibTrans" op="none" fact="1.000000" val="0"/>
      <dgm:constr type="primFontSz" for="ch" forName="node" ptType="all" refPtType="all" refType="none" refFor="self" op="equ" fact="1.000000" val="65"/>
    </dgm:constrLst>
    <dgm:ruleLst/>
    <dgm:varLst>
      <dgm:dir val="norm"/>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forEach name="Name3" axis="ch" ptType="node">
      <dgm:layoutNode name="node">
        <dgm:alg type="tx"/>
        <dgm:shape rot="0.000000" type="rect" r:blip="" blipPhldr="0" lkTxEntry="0" zOrderOff="0" hideGeom="0">
          <dgm:adjLst/>
        </dgm:shape>
        <dgm:presOf axis="desOrSelf" ptType="node"/>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forEach name="Name4" axis="followSib" ptType="sibTrans" cnt="1">
        <dgm:layoutNode name="sibTrans">
          <dgm:alg type="sp"/>
          <dgm:shape rot="0.000000" type="none" r:blip="" blipPhldr="0" lkTxEntry="0" zOrderOff="0" hideGeom="0">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xmlns:r="http://schemas.openxmlformats.org/officeDocument/2006/relationships"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rot="0.000000" type="none" r:blip="" blipPhldr="0" lkTxEntry="0" zOrderOff="0" hideGeom="0">
      <dgm:adjLst/>
    </dgm:shape>
    <dgm:presOf/>
    <dgm:ruleLst>
      <dgm:rule type="w" for="ch" forName="compNode" ptType="all" val="50" fact="NaN" max="NaN"/>
    </dgm:ruleLst>
    <dgm:varLst>
      <dgm:dir val="norm"/>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choose name="Name3">
      <dgm:if name="Name4" axis="ch" ptType="node" func="cnt" arg="none" op="lte" val="2">
        <dgm:constrLst>
          <dgm:constr type="h" for="ch" forName="compNode" ptType="all" refPtType="all" refType="h" refFor="self" op="none" fact="0.400000" val="0"/>
          <dgm:constr type="w" for="ch" forName="compNode" ptType="all" refPtType="all" refType="none" refFor="self" op="none" fact="1.000000" val="120"/>
          <dgm:constr type="w" for="ch" forName="sibTrans" ptType="all" refPtType="all" refType="w" refFor="ch" refForName="compNode" op="none" fact="0.175000" val="0"/>
          <dgm:constr type="sp" for="self" ptType="all" refPtType="all" refType="w" refFor="ch" refForName="compNode" op="equ" fact="0.250000" val="0"/>
          <dgm:constr type="primFontSz" for="des" ptType="node" refPtType="all" refType="none" refFor="self" op="equ" fact="1.000000" val="50"/>
          <dgm:constr type="h" for="des" forName="compNode" ptType="all" refPtType="all" refType="none" refFor="self" op="equ" fact="1.000000" val="0"/>
          <dgm:constr type="h" for="des" forName="textRect" ptType="all" refPtType="all" refType="none" refFor="self" op="equ" fact="1.000000" val="0"/>
        </dgm:constrLst>
      </dgm:if>
      <dgm:if name="Name5" axis="ch" ptType="node" func="cnt" arg="none" op="lte" val="4">
        <dgm:constrLst>
          <dgm:constr type="h" for="ch" forName="compNode" ptType="all" refPtType="all" refType="h" refFor="self" op="none" fact="0.400000" val="0"/>
          <dgm:constr type="w" for="ch" forName="compNode" ptType="all" refPtType="all" refType="w" refFor="self" op="none" fact="1.000000" val="0"/>
          <dgm:constr type="w" for="ch" forName="sibTrans" ptType="all" refPtType="all" refType="w" refFor="ch" refForName="compNode" op="none" fact="0.175000" val="0"/>
          <dgm:constr type="sp" for="self" ptType="all" refPtType="all" refType="w" refFor="ch" refForName="compNode" op="equ" fact="0.250000" val="0"/>
          <dgm:constr type="primFontSz" for="des" ptType="node" refPtType="all" refType="none" refFor="self" op="equ" fact="1.000000" val="36"/>
          <dgm:constr type="h" for="des" forName="compNode" ptType="all" refPtType="all" refType="none" refFor="self" op="equ" fact="1.000000" val="0"/>
          <dgm:constr type="h" for="des" forName="textRect" ptType="all" refPtType="all" refType="none" refFor="self" op="equ" fact="1.000000" val="0"/>
        </dgm:constrLst>
      </dgm:if>
      <dgm:else name="Name6">
        <dgm:constrLst>
          <dgm:constr type="h" for="ch" forName="compNode" ptType="all" refPtType="all" refType="h" refFor="self" op="none" fact="0.400000" val="0"/>
          <dgm:constr type="w" for="ch" forName="compNode" ptType="all" refPtType="all" refType="w" refFor="self" op="none" fact="1.000000" val="0"/>
          <dgm:constr type="w" for="ch" forName="sibTrans" ptType="all" refPtType="all" refType="w" refFor="ch" refForName="compNode" op="none" fact="0.175000" val="0"/>
          <dgm:constr type="sp" for="self" ptType="all" refPtType="all" refType="w" refFor="ch" refForName="compNode" op="equ" fact="0.250000" val="0"/>
          <dgm:constr type="primFontSz" for="des" ptType="node" refPtType="all" refType="none" refFor="self" op="equ" fact="1.000000" val="24"/>
          <dgm:constr type="h" for="des" forName="compNode" ptType="all" refPtType="all" refType="none" refFor="self" op="equ" fact="1.000000" val="0"/>
          <dgm:constr type="h" for="des" forName="textRect" ptType="all" refPtType="all" refType="none" refFor="self" op="equ" fact="1.000000" val="0"/>
        </dgm:constrLst>
      </dgm:else>
    </dgm:choose>
    <dgm:forEach name="Name7" axis="ch" ptType="node">
      <dgm:layoutNode name="compNode">
        <dgm:alg type="composite"/>
        <dgm:shape rot="0.000000" type="none" r:blip="" blipPhldr="0" lkTxEntry="0" zOrderOff="0" hideGeom="0">
          <dgm:adjLst/>
        </dgm:shape>
        <dgm:presOf axis="self"/>
        <dgm:constrLst>
          <dgm:constr type="w" for="ch" forName="iconRect" ptType="all" refPtType="all" refType="w" refFor="self" op="none" fact="0.450000" val="0"/>
          <dgm:constr type="h" for="ch" forName="iconRect" ptType="all" refPtType="all" refType="w" refFor="ch" refForName="iconRect" op="none" fact="1.000000" val="0"/>
          <dgm:constr type="ctrX" for="ch" forName="iconRect" ptType="all" refPtType="all" refType="w" refFor="self" op="none" fact="0.500000" val="0"/>
          <dgm:constr type="t" for="ch" forName="iconRect" ptType="all" refPtType="all" refType="none" refFor="self" op="none" fact="1.000000" val="0"/>
          <dgm:constr type="h" for="ch" forName="spaceRect" ptType="all" refPtType="all" refType="h" refFor="self" op="none" fact="0.150000" val="0"/>
          <dgm:constr type="w" for="ch" forName="spaceRect" ptType="all" refPtType="all" refType="w" refFor="self" op="none" fact="1.000000" val="0"/>
          <dgm:constr type="l" for="ch" forName="spaceRect" ptType="all" refPtType="all" refType="none" refFor="self" op="none" fact="1.000000" val="0"/>
          <dgm:constr type="t" for="ch" forName="spaceRect" ptType="all" refPtType="all" refType="b" refFor="ch" refForName="iconRect" op="none" fact="1.000000" val="0"/>
          <dgm:constr type="h" for="ch" forName="textRect" ptType="all" refPtType="all" refType="none" refFor="self" op="none" fact="1.000000" val="20"/>
          <dgm:constr type="w" for="ch" forName="textRect" ptType="all" refPtType="all" refType="w" refFor="self" op="none" fact="1.000000" val="0"/>
          <dgm:constr type="l" for="ch" forName="textRect" ptType="all" refPtType="all" refType="none" refFor="self" op="none" fact="1.000000" val="0"/>
          <dgm:constr type="t" for="ch" forName="textRect" ptType="all" refPtType="all" refType="b" refFor="ch" refForName="spaceRect" op="none" fact="1.000000" val="0"/>
        </dgm:constrLst>
        <dgm:ruleLst>
          <dgm:rule type="h" for="self" ptType="all" val="INF" fact="NaN" max="NaN"/>
        </dgm:ruleLst>
        <dgm:layoutNode name="iconRect" styleLbl="node1">
          <dgm:alg type="sp"/>
          <dgm:shape rot="0.000000" type="rect" r:blip="" blipPhldr="1" lkTxEntry="0" zOrderOff="0" hideGeom="0">
            <dgm:adjLst/>
          </dgm:shape>
          <dgm:presOf/>
          <dgm:constrLst/>
          <dgm:ruleLst/>
        </dgm:layoutNode>
        <dgm:layoutNode name="spaceRect">
          <dgm:alg type="sp"/>
          <dgm:shape rot="0.000000" type="none" r:blip="" blipPhldr="0" lkTxEntry="0" zOrderOff="0" hideGeom="0">
            <dgm:adjLst/>
          </dgm:shape>
          <dgm:presOf/>
          <dgm:constrLst/>
          <dgm:ruleLst/>
        </dgm:layoutNode>
        <dgm:layoutNode name="textRect" styleLbl="revTx">
          <dgm:alg type="tx">
            <dgm:param type="txAnchorVert" val="t"/>
          </dgm:alg>
          <dgm:shape rot="0.000000" type="rect" r:blip="" blipPhldr="0" lkTxEntry="0" zOrderOff="0" hideGeom="0">
            <dgm:adjLst/>
          </dgm:shape>
          <dgm:presOf axis="self" ptType="node"/>
          <dgm:constrLst>
            <dgm:constr type="lMarg" for="self" ptType="all" refPtType="all" refType="none" refFor="self" op="none" fact="1.000000" val="0"/>
            <dgm:constr type="rMarg" for="self" ptType="all" refPtType="all" refType="none" refFor="self" op="none" fact="1.000000" val="0"/>
            <dgm:constr type="tMarg" for="self" ptType="all" refPtType="all" refType="none" refFor="self" op="none" fact="1.000000" val="0"/>
            <dgm:constr type="bMarg" for="self" ptType="all" refPtType="all" refType="none" refFor="self" op="none" fact="1.000000" val="0"/>
          </dgm:constrLst>
          <dgm:ruleLst>
            <dgm:rule type="primFontSz" for="self" ptType="all" val="11" fact="NaN" max="NaN"/>
            <dgm:rule type="h" for="self" ptType="all" val="INF" fact="NaN" max="NaN"/>
          </dgm:ruleLst>
          <dgm:varLst>
            <dgm:chMax val="1"/>
            <dgm:chPref val="1"/>
          </dgm:varLst>
        </dgm:layoutNode>
      </dgm:layoutNode>
      <dgm:forEach name="Name8" axis="followSib" ptType="sibTrans" cnt="1">
        <dgm:layoutNode name="sibTrans">
          <dgm:alg type="sp"/>
          <dgm:shape rot="0.000000" type="none" r:blip="" blipPhldr="0" lkTxEntry="0" zOrderOff="0" hideGeom="0">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xmlns:r="http://schemas.openxmlformats.org/officeDocument/2006/relationships" uniqueId="urn:microsoft.com/office/officeart/2005/8/layout/default">
  <dgm:title val=""/>
  <dgm:desc val=""/>
  <dgm:catLst>
    <dgm:cat type="list" pri="400"/>
  </dgm:catLst>
  <dgm:sampData>
    <dgm:dataModel>
      <dgm:ptLst>
        <dgm:pt modelId="0" type="doc"/>
        <dgm:pt modelId="1" type="node">
          <dgm:prSet phldr="1"/>
        </dgm:pt>
        <dgm:pt modelId="2" type="node">
          <dgm:prSet phldr="1"/>
        </dgm:pt>
        <dgm:pt modelId="3" type="node">
          <dgm:prSet phldr="1"/>
        </dgm:pt>
        <dgm:pt modelId="4" type="node">
          <dgm:prSet phldr="1"/>
        </dgm:pt>
        <dgm:pt modelId="5" type="node">
          <dgm:prSet phldr="1"/>
        </dgm:pt>
      </dgm:ptLst>
      <dgm:cxnLst>
        <dgm:cxn modelId="6" type="parOf" srcId="0" destId="1" srcOrd="0" destOrd="0"/>
        <dgm:cxn modelId="7" type="parOf" srcId="0" destId="2" srcOrd="1" destOrd="0"/>
        <dgm:cxn modelId="8" type="parOf" srcId="0" destId="3" srcOrd="2" destOrd="0"/>
        <dgm:cxn modelId="9" type="parOf" srcId="0" destId="4" srcOrd="3" destOrd="0"/>
        <dgm:cxn modelId="10" type="parOf" srcId="0" destId="5" srcOrd="4" destOrd="0"/>
      </dgm:cxnLst>
      <dgm:bg/>
      <dgm:whole/>
    </dgm:dataModel>
  </dgm:sampData>
  <dgm:styleData>
    <dgm:dataModel>
      <dgm:ptLst>
        <dgm:pt modelId="0" type="doc"/>
        <dgm:pt modelId="1" type="node"/>
        <dgm:pt modelId="2" type="node"/>
      </dgm:ptLst>
      <dgm:cxnLst>
        <dgm:cxn modelId="3" type="parOf" srcId="0" destId="1" srcOrd="0" destOrd="0"/>
        <dgm:cxn modelId="4" type="parOf" srcId="0" destId="2" srcOrd="1" destOrd="0"/>
      </dgm:cxnLst>
      <dgm:bg/>
      <dgm:whole/>
    </dgm:dataModel>
  </dgm:styleData>
  <dgm:clrData>
    <dgm:dataModel>
      <dgm:ptLst>
        <dgm:pt modelId="0" type="doc"/>
        <dgm:pt modelId="1" type="node"/>
        <dgm:pt modelId="2" type="node"/>
        <dgm:pt modelId="3" type="node"/>
        <dgm:pt modelId="4" type="node"/>
        <dgm:pt modelId="5" type="node"/>
        <dgm:pt modelId="6" type="node"/>
      </dgm:ptLst>
      <dgm:cxnLst>
        <dgm:cxn modelId="7" type="parOf" srcId="0" destId="1" srcOrd="0" destOrd="0"/>
        <dgm:cxn modelId="8" type="parOf" srcId="0" destId="2" srcOrd="1" destOrd="0"/>
        <dgm:cxn modelId="9" type="parOf" srcId="0" destId="3" srcOrd="2" destOrd="0"/>
        <dgm:cxn modelId="10" type="parOf" srcId="0" destId="4" srcOrd="3" destOrd="0"/>
        <dgm:cxn modelId="11" type="parOf" srcId="0" destId="5" srcOrd="4" destOrd="0"/>
        <dgm:cxn modelId="12" type="parOf" srcId="0" destId="6" srcOrd="5" destOrd="0"/>
      </dgm:cxnLst>
      <dgm:bg/>
      <dgm:whole/>
    </dgm:dataModel>
  </dgm:clrData>
  <dgm:layoutNode name="diagram">
    <dgm:shape rot="0.000000" type="none" r:blip="" blipPhldr="0" lkTxEntry="0" zOrderOff="0" hideGeom="0">
      <dgm:adjLst/>
    </dgm:shape>
    <dgm:presOf/>
    <dgm:constrLst>
      <dgm:constr type="w" for="ch" forName="node" ptType="all" refPtType="all" refType="w" refFor="self" op="none" fact="1.000000" val="0"/>
      <dgm:constr type="h" for="ch" forName="node" ptType="all" refPtType="all" refType="w" refFor="ch" refForName="node" op="none" fact="0.600000" val="0"/>
      <dgm:constr type="w" for="ch" forName="sibTrans" ptType="all" refPtType="all" refType="w" refFor="ch" refForName="node" op="none" fact="0.100000" val="0"/>
      <dgm:constr type="sp" for="self" ptType="all" refPtType="all" refType="w" refFor="ch" refForName="sibTrans" op="none" fact="1.000000" val="0"/>
      <dgm:constr type="primFontSz" for="ch" forName="node" ptType="all" refPtType="all" refType="none" refFor="self" op="equ" fact="1.000000" val="65"/>
    </dgm:constrLst>
    <dgm:ruleLst/>
    <dgm:varLst>
      <dgm:dir val="norm"/>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forEach name="Name3" axis="ch" ptType="node">
      <dgm:layoutNode name="node">
        <dgm:alg type="tx"/>
        <dgm:shape rot="0.000000" type="rect" r:blip="" blipPhldr="0" lkTxEntry="0" zOrderOff="0" hideGeom="0">
          <dgm:adjLst/>
        </dgm:shape>
        <dgm:presOf axis="desOrSelf" ptType="node"/>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forEach name="Name4" axis="followSib" ptType="sibTrans" cnt="1">
        <dgm:layoutNode name="sibTrans">
          <dgm:alg type="sp"/>
          <dgm:shape rot="0.000000" type="none" r:blip="" blipPhldr="0" lkTxEntry="0" zOrderOff="0" hideGeom="0">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xmlns:r="http://schemas.openxmlformats.org/officeDocument/2006/relationships"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alg type="sp"/>
    <dgm:shape rot="0.000000" type="none" r:blip="" blipPhldr="0" lkTxEntry="0" zOrderOff="0" hideGeom="0">
      <dgm:adjLst/>
    </dgm:shape>
    <dgm:presOf/>
    <dgm:ruleLst>
      <dgm:rule type="h" for="ch" forName="container" ptType="all" val="INF" fact="NaN" max="NaN"/>
    </dgm:ruleLst>
    <dgm:varLst>
      <dgm:dir val="norm"/>
      <dgm:resizeHandles val="exact"/>
    </dgm:varLst>
    <dgm:choose name="Name0">
      <dgm:if name="Name1" axis="ch" ptType="node" func="cnt" arg="none" op="lte" val="3">
        <dgm:constrLst>
          <dgm:constr type="w" for="ch" forName="container" ptType="all" refPtType="all" refType="w" refFor="self" op="none" fact="1.000000" val="0"/>
          <dgm:constr type="h" for="ch" forName="container" ptType="all" refPtType="all" refType="h" refFor="self" op="none" fact="0.400000" val="0"/>
        </dgm:constrLst>
      </dgm:if>
      <dgm:else name="Name2">
        <dgm:constrLst>
          <dgm:constr type="w" for="ch" forName="container" ptType="all" refPtType="all" refType="w" refFor="self" op="none" fact="1.000000" val="0"/>
          <dgm:constr type="h" for="ch" forName="container" ptType="all" refPtType="all" refType="h" refFor="self" op="none" fact="1.000000" val="0"/>
        </dgm:constrLst>
      </dgm:else>
    </dgm:choose>
    <dgm:layoutNode name="container">
      <dgm:shape rot="0.000000" type="none" r:blip="" blipPhldr="0" lkTxEntry="0" zOrderOff="0" hideGeom="0">
        <dgm:adjLst/>
      </dgm:shape>
      <dgm:presOf/>
      <dgm:constrLst>
        <dgm:constr type="w" for="ch" forName="compNode" ptType="all" refPtType="all" refType="w" refFor="self" op="none" fact="1.000000" val="0"/>
        <dgm:constr type="h" for="ch" forName="compNode" ptType="all" refPtType="all" refType="w" refFor="self" op="none" fact="0.280000" val="0"/>
        <dgm:constr type="w" for="ch" forName="sibTrans" ptType="all" refPtType="all" refType="w" refFor="ch" refForName="compNode" op="none" fact="0.115000" val="0"/>
        <dgm:constr type="sp" for="self" ptType="all" refPtType="all" refType="h" refFor="self" op="equ" fact="0.170000" val="0"/>
        <dgm:constr type="primFontSz" for="des" ptType="node" refPtType="all" refType="none" refFor="self" op="equ" fact="1.000000" val="24"/>
        <dgm:constr type="h" for="des" forName="compNode" ptType="all" refPtType="all" refType="none" refFor="self" op="equ" fact="1.000000" val="0"/>
        <dgm:constr type="h" for="des" forName="iconBgRect" ptType="all" refPtType="all" refType="none" refFor="self" op="equ" fact="1.000000" val="0"/>
      </dgm:constrLst>
      <dgm:ruleLst>
        <dgm:rule type="w" for="ch" forName="compNode" ptType="all" val="60" fact="NaN" max="NaN"/>
      </dgm:ruleLst>
      <dgm:varLst>
        <dgm:dir val="norm"/>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forEach name="Name6" axis="ch" ptType="node">
        <dgm:layoutNode name="compNode">
          <dgm:alg type="composite"/>
          <dgm:shape rot="0.000000" type="none" r:blip="" blipPhldr="0" lkTxEntry="0" zOrderOff="0" hideGeom="0">
            <dgm:adjLst/>
          </dgm:shape>
          <dgm:presOf axis="self"/>
          <dgm:constrLst>
            <dgm:constr type="w" for="ch" forName="iconBgRect" ptType="all" refPtType="all" refType="w" refFor="self" op="none" fact="0.280000" val="0"/>
            <dgm:constr type="h" for="ch" forName="iconBgRect" ptType="all" refPtType="all" refType="w" refFor="ch" refForName="iconBgRect" op="none" fact="1.000000" val="0"/>
            <dgm:constr type="t" for="ch" forName="iconBgRect" ptType="all" refPtType="all" refType="none" refFor="self" op="none" fact="1.000000" val="0"/>
            <dgm:constr type="l" for="ch" forName="iconBgRect" ptType="all" refPtType="all" refType="none" refFor="self" op="none" fact="1.000000" val="0"/>
            <dgm:constr type="w" for="ch" forName="iconRect" ptType="all" refPtType="all" refType="w" refFor="ch" refForName="iconBgRect" op="none" fact="0.580000" val="0"/>
            <dgm:constr type="h" for="ch" forName="iconRect" ptType="all" refPtType="all" refType="w" refFor="ch" refForName="iconRect" op="none" fact="1.000000" val="0"/>
            <dgm:constr type="ctrX" for="ch" forName="iconRect" ptType="all" refPtType="all" refType="ctrX" refFor="ch" refForName="iconBgRect" op="none" fact="1.000000" val="0"/>
            <dgm:constr type="ctrY" for="ch" forName="iconRect" ptType="all" refPtType="all" refType="ctrY" refFor="ch" refForName="iconBgRect" op="none" fact="1.000000" val="0"/>
            <dgm:constr type="w" for="ch" forName="spaceRect" ptType="all" refPtType="all" refType="w" refFor="self" op="none" fact="0.060000" val="0"/>
            <dgm:constr type="h" for="ch" forName="spaceRect" ptType="all" refPtType="all" refType="h" refFor="ch" refForName="iconBgRect" op="none" fact="1.000000" val="0"/>
            <dgm:constr type="t" for="ch" forName="spaceRect" ptType="all" refPtType="all" refType="t" refFor="ch" refForName="iconBgRect" op="none" fact="1.000000" val="0"/>
            <dgm:constr type="l" for="ch" forName="spaceRect" ptType="all" refPtType="all" refType="r" refFor="ch" refForName="iconBgRect" op="none" fact="1.000000" val="0"/>
            <dgm:constr type="h" for="ch" forName="textRect" ptType="all" refPtType="all" refType="h" refFor="ch" refForName="iconBgRect" op="none" fact="1.000000" val="0"/>
            <dgm:constr type="t" for="ch" forName="textRect" ptType="all" refPtType="all" refType="t" refFor="ch" refForName="iconBgRect" op="none" fact="1.000000" val="0"/>
            <dgm:constr type="l" for="ch" forName="textRect" ptType="all" refPtType="all" refType="r" refFor="ch" refForName="spaceRect" op="none" fact="1.000000" val="0"/>
          </dgm:constrLst>
          <dgm:ruleLst/>
          <dgm:layoutNode name="iconBgRect" styleLbl="bgShp">
            <dgm:alg type="sp"/>
            <dgm:shape rot="0.000000" type="ellipse" r:blip="" blipPhldr="0" lkTxEntry="0" zOrderOff="0" hideGeom="0">
              <dgm:adjLst/>
            </dgm:shape>
            <dgm:presOf/>
            <dgm:constrLst/>
            <dgm:ruleLst/>
          </dgm:layoutNode>
          <dgm:layoutNode name="iconRect" styleLbl="node1">
            <dgm:alg type="sp"/>
            <dgm:shape rot="0.000000" type="rect" r:blip="" blipPhldr="1" lkTxEntry="0" zOrderOff="0" hideGeom="0">
              <dgm:adjLst/>
            </dgm:shape>
            <dgm:presOf/>
            <dgm:constrLst/>
            <dgm:ruleLst/>
          </dgm:layoutNode>
          <dgm:layoutNode name="spaceRect">
            <dgm:alg type="sp"/>
            <dgm:shape rot="0.000000" type="none" r:blip="" blipPhldr="0" lkTxEntry="0" zOrderOff="0" hideGeom="0">
              <dgm:adjLst/>
            </dgm:shape>
            <dgm:presOf/>
            <dgm:constrLst/>
            <dgm:ruleLst/>
          </dgm:layoutNode>
          <dgm:layoutNode name="textRect" styleLbl="revTx">
            <dgm:shape rot="0.000000" type="rect" r:blip="" blipPhldr="0" lkTxEntry="0" zOrderOff="0" hideGeom="0">
              <dgm:adjLst/>
            </dgm:shape>
            <dgm:presOf axis="self" ptType="node"/>
            <dgm:constrLst>
              <dgm:constr type="lMarg" for="self" ptType="all" refPtType="all" refType="none" refFor="self" op="none" fact="1.000000" val="0"/>
              <dgm:constr type="rMarg" for="self" ptType="all" refPtType="all" refType="none" refFor="self" op="none" fact="1.000000" val="0"/>
              <dgm:constr type="tMarg" for="self" ptType="all" refPtType="all" refType="none" refFor="self" op="none" fact="1.000000" val="0"/>
              <dgm:constr type="bMarg" for="self" ptType="all" refPtType="all" refType="none" refFor="self" op="none" fact="1.000000" val="0"/>
            </dgm:constrLst>
            <dgm:ruleLst>
              <dgm:rule type="primFontSz" for="self" ptType="all" val="11" fact="NaN" max="NaN"/>
            </dgm:ruleLst>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layoutNode>
        </dgm:layoutNode>
        <dgm:forEach name="Name10" axis="followSib" ptType="sibTrans" cnt="1">
          <dgm:layoutNode name="sibTrans">
            <dgm:alg type="sp"/>
            <dgm:shape rot="0.000000" type="rect" r:blip="" blipPhldr="0" lkTxEntry="0" zOrderOff="0"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xmlns:r="http://schemas.openxmlformats.org/officeDocument/2006/relationships"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type="node">
          <dgm:prSet phldr="1"/>
        </dgm:pt>
        <dgm:pt modelId="11" type="node">
          <dgm:prSet phldr="1"/>
        </dgm:pt>
        <dgm:pt modelId="2" type="node">
          <dgm:prSet phldr="1"/>
        </dgm:pt>
        <dgm:pt modelId="21" type="node">
          <dgm:prSet phldr="1"/>
        </dgm:pt>
        <dgm:pt modelId="3" type="node">
          <dgm:prSet phldr="1"/>
        </dgm:pt>
        <dgm:pt modelId="31" type="node">
          <dgm:prSet phldr="1"/>
        </dgm:pt>
        <dgm:pt modelId="101" type="sibTrans" cxnId="4">
          <dgm:prSet phldrT="1"/>
          <dgm:t>
            <a:bodyPr/>
            <a:lstStyle/>
            <a:p>
              <a:pPr>
                <a:defRPr/>
              </a:pPr>
              <a:r>
                <a:rPr/>
                <a:t>01</a:t>
              </a:r>
              <a:endParaRPr/>
            </a:p>
          </dgm:t>
        </dgm:pt>
        <dgm:pt modelId="201" type="sibTrans" cxnId="5">
          <dgm:prSet phldrT="2"/>
          <dgm:t>
            <a:bodyPr/>
            <a:lstStyle/>
            <a:p>
              <a:pPr>
                <a:defRPr/>
              </a:pPr>
              <a:r>
                <a:rPr/>
                <a:t>02</a:t>
              </a:r>
              <a:endParaRPr/>
            </a:p>
          </dgm:t>
        </dgm:pt>
        <dgm:pt modelId="301" type="sibTrans" cxnId="6">
          <dgm:prSet phldrT="3"/>
          <dgm:t>
            <a:bodyPr/>
            <a:lstStyle/>
            <a:p>
              <a:pPr>
                <a:defRPr/>
              </a:pPr>
              <a:r>
                <a:rPr/>
                <a:t>03</a:t>
              </a:r>
              <a:endParaRPr/>
            </a:p>
          </dgm:t>
        </dgm:pt>
      </dgm:ptLst>
      <dgm:cxnLst>
        <dgm:cxn modelId="4" type="parOf" srcId="0" destId="1" srcOrd="0" destOrd="0" sibTransId="101"/>
        <dgm:cxn modelId="5" type="parOf" srcId="0" destId="2" srcOrd="1" destOrd="0" sibTransId="201"/>
        <dgm:cxn modelId="6" type="parOf" srcId="0" destId="3" srcOrd="2" destOrd="0" sibTransId="301"/>
        <dgm:cxn modelId="13" type="parOf" srcId="1" destId="11" srcOrd="0" destOrd="0"/>
        <dgm:cxn modelId="23" type="parOf" srcId="2" destId="21" srcOrd="0" destOrd="0"/>
        <dgm:cxn modelId="33" type="parOf" srcId="3" destId="31" srcOrd="0" destOrd="0"/>
      </dgm:cxnLst>
      <dgm:bg/>
      <dgm:whole/>
    </dgm:dataModel>
  </dgm:sampData>
  <dgm:styleData>
    <dgm:dataModel>
      <dgm:ptLst>
        <dgm:pt modelId="0" type="doc"/>
        <dgm:pt modelId="1" type="node"/>
        <dgm:pt modelId="11" type="node"/>
        <dgm:pt modelId="2" type="node"/>
        <dgm:pt modelId="21" type="node"/>
      </dgm:ptLst>
      <dgm:cxnLst>
        <dgm:cxn modelId="4" type="parOf" srcId="0" destId="1" srcOrd="0" destOrd="0"/>
        <dgm:cxn modelId="5" type="parOf" srcId="0" destId="2" srcOrd="1" destOrd="0"/>
        <dgm:cxn modelId="13" type="parOf" srcId="1" destId="11" srcOrd="0" destOrd="0"/>
        <dgm:cxn modelId="23" type="parOf" srcId="2" destId="21" srcOrd="0" destOrd="0"/>
      </dgm:cxnLst>
      <dgm:bg/>
      <dgm:whole/>
    </dgm:dataModel>
  </dgm:styleData>
  <dgm:clrData>
    <dgm:dataModel>
      <dgm:ptLst>
        <dgm:pt modelId="0" type="doc"/>
        <dgm:pt modelId="1" type="node"/>
        <dgm:pt modelId="11" type="node"/>
        <dgm:pt modelId="2" type="node"/>
        <dgm:pt modelId="21" type="node"/>
        <dgm:pt modelId="3" type="node"/>
        <dgm:pt modelId="31" type="node"/>
        <dgm:pt modelId="4" type="node"/>
        <dgm:pt modelId="41" type="node"/>
      </dgm:ptLst>
      <dgm:cxnLst>
        <dgm:cxn modelId="5" type="parOf" srcId="0" destId="1" srcOrd="0" destOrd="0"/>
        <dgm:cxn modelId="6" type="parOf" srcId="0" destId="2" srcOrd="1" destOrd="0"/>
        <dgm:cxn modelId="7" type="parOf" srcId="0" destId="3" srcOrd="2" destOrd="0"/>
        <dgm:cxn modelId="8" type="parOf" srcId="0" destId="4" srcOrd="3" destOrd="0"/>
        <dgm:cxn modelId="13" type="parOf" srcId="1" destId="11" srcOrd="0" destOrd="0"/>
        <dgm:cxn modelId="23" type="parOf" srcId="2" destId="21" srcOrd="0" destOrd="0"/>
        <dgm:cxn modelId="33" type="parOf" srcId="3" destId="31" srcOrd="0" destOrd="0"/>
        <dgm:cxn modelId="43" type="parOf" srcId="4" destId="41" srcOrd="0" destOrd="0"/>
      </dgm:cxnLst>
      <dgm:bg/>
      <dgm:whole/>
    </dgm:dataModel>
  </dgm:clrData>
  <dgm:layoutNode name="Name0">
    <dgm:alg type="lin">
      <dgm:param type="linDir" val="fromL"/>
      <dgm:param type="nodeVertAlign" val="t"/>
    </dgm:alg>
    <dgm:shape rot="0.000000" type="none" r:blip="" blipPhldr="0" lkTxEntry="0" zOrderOff="0" hideGeom="0">
      <dgm:adjLst/>
    </dgm:shape>
    <dgm:presOf/>
    <dgm:constrLst>
      <dgm:constr type="h" for="ch" forName="compositeNode" ptType="all" refPtType="all" refType="h" refFor="self" op="none" fact="1.000000" val="0"/>
      <dgm:constr type="w" for="ch" forName="compositeNode" ptType="all" refPtType="all" refType="w" refFor="self" op="none" fact="1.000000" val="0"/>
      <dgm:constr type="w" for="des" forName="simulatedConn" ptType="all" refPtType="all" refType="w" refFor="ch" refForName="compositeNode" op="none" fact="0.150000" val="0"/>
      <dgm:constr type="h" for="des" forName="simulatedConn" ptType="all" refPtType="all" refType="w" refFor="des" refForName="simulatedConn" op="none" fact="1.000000" val="0"/>
      <dgm:constr type="h" for="des" forName="vSp1" ptType="all" refPtType="all" refType="w" refFor="ch" refForName="compositeNode" op="none" fact="0.800000" val="0"/>
      <dgm:constr type="h" for="des" forName="vSp2" ptType="all" refPtType="all" refType="w" refFor="ch" refForName="compositeNode" op="none" fact="0.070000" val="0"/>
      <dgm:constr type="w" for="ch" forName="vProcSp" ptType="all" refPtType="all" refType="w" refFor="des" refForName="simulatedConn" op="equ" fact="1.000000" val="0"/>
      <dgm:constr type="h" for="ch" forName="vProcSp" ptType="all" refPtType="all" refType="h" refFor="ch" refForName="compositeNode" op="equ" fact="1.000000" val="0"/>
      <dgm:constr type="w" for="ch" forName="sibTrans" ptType="all" refPtType="all" refType="w" refFor="ch" refForName="compositeNode" op="none" fact="0.080000" val="0"/>
      <dgm:constr type="primFontSz" for="des" forName="sibTransNodeRect" ptType="all" refPtType="all" refType="none" refFor="self" op="equ" fact="1.000000" val="0"/>
      <dgm:constr type="primFontSz" for="des" forName="nodeRect" ptType="all" refPtType="all" refType="none" refFor="self" op="equ" fact="1.000000" val="0"/>
    </dgm:constrLst>
    <dgm:ruleLst/>
    <dgm:varLst>
      <dgm:animLvl val="lvl"/>
      <dgm:resizeHandles val="exact"/>
    </dgm:varLst>
    <dgm:forEach name="Name4" axis="ch" ptType="node">
      <dgm:layoutNode name="compositeNode">
        <dgm:alg type="composite"/>
        <dgm:constrLst>
          <dgm:constr type="h" for="self" ptType="all" refPtType="all" refType="w" refFor="self" op="lte" fact="1.200000" val="0"/>
          <dgm:constr type="w" for="ch" forName="bgRect" ptType="all" refPtType="all" refType="w" refFor="self" op="none" fact="1.000000" val="0"/>
          <dgm:constr type="h" for="ch" forName="bgRect" ptType="all" refPtType="all" refType="h" refFor="self" op="none" fact="1.000000" val="0"/>
          <dgm:constr type="t" for="ch" forName="bgRect" ptType="all" refPtType="all" refType="none" refFor="self" op="none" fact="1.000000" val="0"/>
          <dgm:constr type="l" for="ch" forName="bgRect" ptType="all" refPtType="all" refType="none" refFor="self" op="none" fact="1.000000" val="0"/>
          <dgm:constr type="w" for="ch" forName="sibTransNodeRect" ptType="all" refPtType="all" refType="w" refFor="ch" refForName="bgRect" op="none" fact="1.000000" val="0"/>
          <dgm:constr type="h" for="ch" forName="sibTransNodeRect" ptType="all" refPtType="all" refType="h" refFor="ch" refForName="bgRect" op="none" fact="0.400000" val="0"/>
          <dgm:constr type="t" for="ch" forName="sibTransNodeRect" ptType="all" refPtType="all" refType="none" refFor="self" op="none" fact="1.000000" val="0"/>
          <dgm:constr type="l" for="ch" forName="sibTransNodeRect" ptType="all" refPtType="all" refType="none" refFor="self" op="none" fact="1.000000" val="0"/>
          <dgm:constr type="r" for="ch" forName="nodeRect" ptType="all" refPtType="all" refType="r" refFor="ch" refForName="bgRect" op="none" fact="1.000000" val="0"/>
          <dgm:constr type="h" for="ch" forName="nodeRect" ptType="all" refPtType="all" refType="h" refFor="ch" refForName="bgRect" op="none" fact="0.600000" val="0"/>
          <dgm:constr type="t" for="ch" forName="nodeRect" ptType="all" refPtType="all" refType="b" refFor="ch" refForName="sibTransNodeRect" op="none" fact="1.000000" val="0"/>
          <dgm:constr type="l" for="ch" forName="nodeRect" ptType="all" refPtType="all" refType="l" refFor="ch" refForName="bgRect" op="none" fact="1.000000" val="0"/>
        </dgm:constrLst>
        <dgm:ruleLst>
          <dgm:rule type="w" for="ch" forName="nodeRect" ptType="all" val="NaN" fact="NaN" max="30"/>
        </dgm:ruleLst>
        <dgm:varLst>
          <dgm:bulletEnabled val="1"/>
        </dgm:varLst>
        <dgm:layoutNode name="bgRect" styleLbl="alignNode1">
          <dgm:alg type="sp"/>
          <dgm:shape rot="0.000000" type="rect" r:blip="" blipPhldr="0" lkTxEntry="0" zOrderOff="0" hideGeom="0">
            <dgm:adjLst>
              <dgm:adj idx="1" val="0.050000"/>
            </dgm:adjLst>
          </dgm:shape>
          <dgm:presOf axis="self"/>
          <dgm:constrLst/>
          <dgm:ruleLst/>
        </dgm:layoutNode>
        <dgm:forEach name="Name19" axis="followSib" ptType="sibTrans" cnt="1" hideLastTrans="0">
          <dgm:layoutNode name="sibTransNodeRect" styleLbl="alignNode1">
            <dgm:alg type="tx">
              <dgm:param type="parTxLTRAlign" val="l"/>
              <dgm:param type="parTxRTLAlign" val="l"/>
            </dgm:alg>
            <dgm:shape rot="0.000000" type="rect" r:blip="" blipPhldr="0" lkTxEntry="0" zOrderOff="0" hideGeom="1">
              <dgm:adjLst/>
            </dgm:shape>
            <dgm:presOf axis="self"/>
            <dgm:constrLst>
              <dgm:constr type="primFontSz" for="self" ptType="all" refPtType="all" refType="none" refFor="self" op="none" fact="1.000000" val="66"/>
              <dgm:constr type="tMarg" for="self" ptType="all" refPtType="all" refType="none" refFor="self" op="none" fact="1.000000" val="13"/>
              <dgm:constr type="lMarg" for="self" ptType="all" refPtType="all" refType="w" refFor="self" op="none" fact="0.280000" val="0"/>
              <dgm:constr type="rMarg" for="self" ptType="all" refPtType="all" refType="w" refFor="self" op="none" fact="0.280000" val="0"/>
              <dgm:constr type="bMarg" for="self" ptType="all" refPtType="all" refType="none" refFor="self" op="none" fact="1.000000" val="13"/>
            </dgm:constrLst>
            <dgm:ruleLst>
              <dgm:rule type="primFontSz" for="self" ptType="all" val="14" fact="NaN" max="NaN"/>
              <dgm:rule type="tMarg" for="self" ptType="all" val="13" fact="NaN" max="NaN"/>
            </dgm:ruleLst>
            <dgm:varLst>
              <dgm:chMax val="0"/>
              <dgm:bulletEnabled val="1"/>
            </dgm:varLst>
          </dgm:layoutNode>
        </dgm:forEach>
        <dgm:layoutNode name="nodeRect" styleLbl="alignNode1" moveWith="bgRect">
          <dgm:alg type="tx">
            <dgm:param type="parTxLTRAlign" val="l"/>
            <dgm:param type="parTxRTLAlign" val="r"/>
            <dgm:param type="txAnchorVert" val="t"/>
            <dgm:param type="stBulletLvl" val="2"/>
          </dgm:alg>
          <dgm:shape rot="0.000000" type="rect" r:blip="" blipPhldr="0" lkTxEntry="0" zOrderOff="0" hideGeom="1">
            <dgm:adjLst/>
          </dgm:shape>
          <dgm:presOf axis="desOrSelf" ptType="node"/>
          <dgm:constrLst>
            <dgm:constr type="primFontSz" for="self" ptType="all" refPtType="all" refType="none" refFor="self" op="none" fact="1.000000" val="26"/>
            <dgm:constr type="tMarg" for="self" ptType="all" refPtType="all" refType="none" refFor="self" op="none" fact="1.000000" val="0"/>
            <dgm:constr type="lMarg" for="self" ptType="all" refPtType="all" refType="w" refFor="self" op="none" fact="0.280000" val="0"/>
            <dgm:constr type="rMarg" for="self" ptType="all" refPtType="all" refType="w" refFor="self" op="none" fact="0.280000" val="0"/>
            <dgm:constr type="bMarg" for="self" ptType="all" refPtType="all" refType="none" refFor="self" op="none" fact="1.000000" val="26"/>
          </dgm:constrLst>
          <dgm:ruleLst>
            <dgm:rule type="primFontSz" for="self" ptType="all" val="11" fact="NaN" max="NaN"/>
          </dgm:ruleLst>
          <dgm:varLst>
            <dgm:bulletEnabled val="1"/>
          </dgm:varLst>
        </dgm:layoutNode>
      </dgm:layoutNode>
      <dgm:forEach name="Name14" axis="followSib" ptType="sibTrans" cnt="1">
        <dgm:layoutNode name="sibTrans">
          <dgm:alg type="sp"/>
          <dgm:shape rot="0.000000" type="none" r:blip="" blipPhldr="0" lkTxEntry="0" zOrderOff="0" hideGeom="0">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xmlns:r="http://schemas.openxmlformats.org/officeDocument/2006/relationships" uniqueId="urn:microsoft.com/office/officeart/2005/8/layout/vProcess5">
  <dgm:title val=""/>
  <dgm:desc val=""/>
  <dgm:catLst>
    <dgm:cat type="process" pri="14000"/>
  </dgm:catLst>
  <dgm:sampData>
    <dgm:dataModel>
      <dgm:ptLst>
        <dgm:pt modelId="0" type="doc"/>
        <dgm:pt modelId="1" type="node">
          <dgm:prSet phldr="1"/>
        </dgm:pt>
        <dgm:pt modelId="2" type="node">
          <dgm:prSet phldr="1"/>
        </dgm:pt>
        <dgm:pt modelId="3" type="node">
          <dgm:prSet phldr="1"/>
        </dgm:pt>
      </dgm:ptLst>
      <dgm:cxnLst>
        <dgm:cxn modelId="5" type="parOf" srcId="0" destId="1" srcOrd="0" destOrd="0"/>
        <dgm:cxn modelId="6" type="parOf" srcId="0" destId="2" srcOrd="1" destOrd="0"/>
        <dgm:cxn modelId="7" type="parOf" srcId="0" destId="3" srcOrd="2" destOrd="0"/>
      </dgm:cxnLst>
      <dgm:bg/>
      <dgm:whole/>
    </dgm:dataModel>
  </dgm:sampData>
  <dgm:styleData>
    <dgm:dataModel>
      <dgm:ptLst>
        <dgm:pt modelId="0" type="doc"/>
        <dgm:pt modelId="1" type="node"/>
        <dgm:pt modelId="2" type="node"/>
      </dgm:ptLst>
      <dgm:cxnLst>
        <dgm:cxn modelId="3" type="parOf" srcId="0" destId="1" srcOrd="0" destOrd="0"/>
        <dgm:cxn modelId="4" type="parOf" srcId="0" destId="2" srcOrd="1" destOrd="0"/>
      </dgm:cxnLst>
      <dgm:bg/>
      <dgm:whole/>
    </dgm:dataModel>
  </dgm:styleData>
  <dgm:clrData>
    <dgm:dataModel>
      <dgm:ptLst>
        <dgm:pt modelId="0" type="doc"/>
        <dgm:pt modelId="1" type="node"/>
        <dgm:pt modelId="2" type="node"/>
        <dgm:pt modelId="3" type="node"/>
        <dgm:pt modelId="4" type="node"/>
      </dgm:ptLst>
      <dgm:cxnLst>
        <dgm:cxn modelId="6" type="parOf" srcId="0" destId="1" srcOrd="0" destOrd="0"/>
        <dgm:cxn modelId="7" type="parOf" srcId="0" destId="2" srcOrd="1" destOrd="0"/>
        <dgm:cxn modelId="8" type="parOf" srcId="0" destId="3" srcOrd="2" destOrd="0"/>
        <dgm:cxn modelId="9" type="parOf" srcId="0" destId="4" srcOrd="3" destOrd="0"/>
      </dgm:cxnLst>
      <dgm:bg/>
      <dgm:whole/>
    </dgm:dataModel>
  </dgm:clrData>
  <dgm:layoutNode name="outerComposite">
    <dgm:alg type="composite"/>
    <dgm:shape rot="0.000000" type="none" r:blip="" blipPhldr="0" lkTxEntry="0" zOrderOff="0" hideGeom="0">
      <dgm:adjLst/>
    </dgm:shape>
    <dgm:presOf/>
    <dgm:ruleLst/>
    <dgm:varLst>
      <dgm:chMax val="5"/>
      <dgm:dir val="norm"/>
      <dgm:resizeHandles val="exact"/>
    </dgm:varLst>
    <dgm:choose name="Name0">
      <dgm:if name="Name1" func="var" arg="dir" op="equ" val="norm">
        <dgm:constrLst>
          <dgm:constr type="primFontSz" for="ch" ptType="node" refPtType="all" refType="none" refFor="self" op="equ" fact="1.000000" val="65"/>
          <dgm:constr type="w" for="ch" forName="dummyMaxCanvas" ptType="all" refPtType="all" refType="w" refFor="self" op="none" fact="1.000000" val="0"/>
          <dgm:constr type="h" for="ch" forName="dummyMaxCanvas" ptType="all" refPtType="all" refType="h" refFor="self" op="none" fact="1.000000" val="0"/>
          <dgm:constr type="w" for="ch" forName="OneNode_1" ptType="all" refPtType="all" refType="w" refFor="self" op="none" fact="1.000000" val="0"/>
          <dgm:constr type="h" for="ch" forName="OneNode_1" ptType="all" refPtType="all" refType="h" refFor="self" op="none" fact="0.500000" val="0"/>
          <dgm:constr type="ctrY" for="ch" forName="OneNode_1" ptType="all" refPtType="all" refType="h" refFor="self" op="none" fact="0.500000" val="0"/>
          <dgm:constr type="w" for="ch" forName="TwoNodes_1" ptType="all" refPtType="all" refType="w" refFor="self" op="none" fact="0.850000" val="0"/>
          <dgm:constr type="h" for="ch" forName="TwoNodes_1" ptType="all" refPtType="all" refType="h" refFor="self" op="none" fact="0.450000" val="0"/>
          <dgm:constr type="t" for="ch" forName="TwoNodes_1" ptType="all" refPtType="all" refType="none" refFor="self" op="none" fact="1.000000" val="0"/>
          <dgm:constr type="l" for="ch" forName="TwoNodes_1" ptType="all" refPtType="all" refType="none" refFor="self" op="none" fact="1.000000" val="0"/>
          <dgm:constr type="w" for="ch" forName="TwoNodes_2" ptType="all" refPtType="all" refType="w" refFor="self" op="none" fact="0.850000" val="0"/>
          <dgm:constr type="h" for="ch" forName="TwoNodes_2" ptType="all" refPtType="all" refType="h" refFor="self" op="none" fact="0.450000" val="0"/>
          <dgm:constr type="b" for="ch" forName="TwoNodes_2" ptType="all" refPtType="all" refType="h" refFor="self" op="none" fact="1.000000" val="0"/>
          <dgm:constr type="r" for="ch" forName="TwoNodes_2" ptType="all" refPtType="all" refType="w" refFor="self" op="none" fact="1.000000" val="0"/>
          <dgm:constr type="w" for="ch" forName="TwoConn_1-2" ptType="all" refPtType="all" refType="h" refFor="ch" refForName="TwoNodes_1" op="none" fact="0.650000" val="0"/>
          <dgm:constr type="h" for="ch" forName="TwoConn_1-2" ptType="all" refPtType="all" refType="h" refFor="ch" refForName="TwoNodes_1" op="none" fact="0.650000" val="0"/>
          <dgm:constr type="ctrY" for="ch" forName="TwoConn_1-2" ptType="all" refPtType="all" refType="h" refFor="self" op="none" fact="0.500000" val="0"/>
          <dgm:constr type="r" for="ch" forName="TwoConn_1-2" ptType="all" refPtType="all" refType="r" refFor="ch" refForName="TwoNodes_1" op="none" fact="1.000000" val="0"/>
          <dgm:constr type="r" for="ch" forName="TwoNodes_1_text" ptType="all" refPtType="all" refType="l" refFor="ch" refForName="TwoConn_1-2" op="none" fact="1.000000" val="0"/>
          <dgm:constr type="rOff" for="ch" forName="TwoNodes_1_text" ptType="all" refPtType="all" refType="w" refFor="ch" refForName="TwoConn_1-2" op="none" fact="-0.500000" val="0"/>
          <dgm:constr type="t" for="ch" forName="TwoNodes_1_text" ptType="all" refPtType="all" refType="t" refFor="ch" refForName="TwoNodes_1" op="none" fact="1.000000" val="0"/>
          <dgm:constr type="b" for="ch" forName="TwoNodes_1_text" ptType="all" refPtType="all" refType="b" refFor="ch" refForName="TwoNodes_1" op="none" fact="1.000000" val="0"/>
          <dgm:constr type="l" for="ch" forName="TwoNodes_1_text" ptType="all" refPtType="all" refType="l" refFor="ch" refForName="TwoNodes_1" op="none" fact="1.000000" val="0"/>
          <dgm:constr type="r" for="ch" forName="TwoNodes_2_text" ptType="all" refPtType="all" refType="l" refFor="ch" refForName="TwoConn_1-2" op="none" fact="1.000000" val="0"/>
          <dgm:constr type="t" for="ch" forName="TwoNodes_2_text" ptType="all" refPtType="all" refType="t" refFor="ch" refForName="TwoNodes_2" op="none" fact="1.000000" val="0"/>
          <dgm:constr type="b" for="ch" forName="TwoNodes_2_text" ptType="all" refPtType="all" refType="b" refFor="ch" refForName="TwoNodes_2" op="none" fact="1.000000" val="0"/>
          <dgm:constr type="l" for="ch" forName="TwoNodes_2_text" ptType="all" refPtType="all" refType="l" refFor="ch" refForName="TwoNodes_2" op="none" fact="1.000000" val="0"/>
          <dgm:constr type="w" for="ch" forName="ThreeNodes_1" ptType="all" refPtType="all" refType="w" refFor="self" op="none" fact="0.850000" val="0"/>
          <dgm:constr type="h" for="ch" forName="ThreeNodes_1" ptType="all" refPtType="all" refType="h" refFor="self" op="none" fact="0.300000" val="0"/>
          <dgm:constr type="t" for="ch" forName="ThreeNodes_1" ptType="all" refPtType="all" refType="none" refFor="self" op="none" fact="1.000000" val="0"/>
          <dgm:constr type="l" for="ch" forName="ThreeNodes_1" ptType="all" refPtType="all" refType="none" refFor="self" op="none" fact="1.000000" val="0"/>
          <dgm:constr type="w" for="ch" forName="ThreeNodes_2" ptType="all" refPtType="all" refType="w" refFor="self" op="none" fact="0.850000" val="0"/>
          <dgm:constr type="h" for="ch" forName="ThreeNodes_2" ptType="all" refPtType="all" refType="h" refFor="self" op="none" fact="0.300000" val="0"/>
          <dgm:constr type="ctrY" for="ch" forName="ThreeNodes_2" ptType="all" refPtType="all" refType="h" refFor="self" op="none" fact="0.500000" val="0"/>
          <dgm:constr type="ctrX" for="ch" forName="ThreeNodes_2" ptType="all" refPtType="all" refType="w" refFor="self" op="none" fact="0.500000" val="0"/>
          <dgm:constr type="w" for="ch" forName="ThreeNodes_3" ptType="all" refPtType="all" refType="w" refFor="self" op="none" fact="0.850000" val="0"/>
          <dgm:constr type="h" for="ch" forName="ThreeNodes_3" ptType="all" refPtType="all" refType="h" refFor="self" op="none" fact="0.300000" val="0"/>
          <dgm:constr type="b" for="ch" forName="ThreeNodes_3" ptType="all" refPtType="all" refType="h" refFor="self" op="none" fact="1.000000" val="0"/>
          <dgm:constr type="r" for="ch" forName="ThreeNodes_3" ptType="all" refPtType="all" refType="w" refFor="self" op="none" fact="1.000000" val="0"/>
          <dgm:constr type="w" for="ch" forName="ThreeConn_1-2" ptType="all" refPtType="all" refType="h" refFor="ch" refForName="ThreeNodes_1" op="none" fact="0.650000" val="0"/>
          <dgm:constr type="h" for="ch" forName="ThreeConn_1-2" ptType="all" refPtType="all" refType="h" refFor="ch" refForName="ThreeNodes_1" op="none" fact="0.650000" val="0"/>
          <dgm:constr type="ctrY" for="ch" forName="ThreeConn_1-2" ptType="all" refPtType="all" refType="h" refFor="self" op="none" fact="0.325000" val="0"/>
          <dgm:constr type="r" for="ch" forName="ThreeConn_1-2" ptType="all" refPtType="all" refType="r" refFor="ch" refForName="ThreeNodes_1" op="none" fact="1.000000" val="0"/>
          <dgm:constr type="w" for="ch" forName="ThreeConn_2-3" ptType="all" refPtType="all" refType="h" refFor="ch" refForName="ThreeNodes_2" op="none" fact="0.650000" val="0"/>
          <dgm:constr type="h" for="ch" forName="ThreeConn_2-3" ptType="all" refPtType="all" refType="h" refFor="ch" refForName="ThreeNodes_2" op="none" fact="0.650000" val="0"/>
          <dgm:constr type="ctrY" for="ch" forName="ThreeConn_2-3" ptType="all" refPtType="all" refType="h" refFor="self" op="none" fact="0.673000" val="0"/>
          <dgm:constr type="r" for="ch" forName="ThreeConn_2-3" ptType="all" refPtType="all" refType="r" refFor="ch" refForName="ThreeNodes_2" op="none" fact="1.000000" val="0"/>
          <dgm:constr type="r" for="ch" forName="ThreeNodes_1_text" ptType="all" refPtType="all" refType="l" refFor="ch" refForName="ThreeConn_1-2" op="none" fact="1.000000" val="0"/>
          <dgm:constr type="rOff" for="ch" forName="ThreeNodes_1_text" ptType="all" refPtType="all" refType="w" refFor="ch" refForName="ThreeConn_1-2" op="none" fact="-0.570000" val="0"/>
          <dgm:constr type="t" for="ch" forName="ThreeNodes_1_text" ptType="all" refPtType="all" refType="t" refFor="ch" refForName="ThreeNodes_1" op="none" fact="1.000000" val="0"/>
          <dgm:constr type="b" for="ch" forName="ThreeNodes_1_text" ptType="all" refPtType="all" refType="b" refFor="ch" refForName="ThreeNodes_1" op="none" fact="1.000000" val="0"/>
          <dgm:constr type="l" for="ch" forName="ThreeNodes_1_text" ptType="all" refPtType="all" refType="l" refFor="ch" refForName="ThreeNodes_1" op="none" fact="1.000000" val="0"/>
          <dgm:constr type="r" for="ch" forName="ThreeNodes_2_text" ptType="all" refPtType="all" refType="l" refFor="ch" refForName="ThreeConn_1-2" op="none" fact="1.000000" val="0"/>
          <dgm:constr type="t" for="ch" forName="ThreeNodes_2_text" ptType="all" refPtType="all" refType="t" refFor="ch" refForName="ThreeNodes_2" op="none" fact="1.000000" val="0"/>
          <dgm:constr type="b" for="ch" forName="ThreeNodes_2_text" ptType="all" refPtType="all" refType="b" refFor="ch" refForName="ThreeNodes_2" op="none" fact="1.000000" val="0"/>
          <dgm:constr type="l" for="ch" forName="ThreeNodes_2_text" ptType="all" refPtType="all" refType="l" refFor="ch" refForName="ThreeNodes_2" op="none" fact="1.000000" val="0"/>
          <dgm:constr type="r" for="ch" forName="ThreeNodes_3_text" ptType="all" refPtType="all" refType="l" refFor="ch" refForName="ThreeConn_2-3" op="none" fact="1.000000" val="0"/>
          <dgm:constr type="t" for="ch" forName="ThreeNodes_3_text" ptType="all" refPtType="all" refType="t" refFor="ch" refForName="ThreeNodes_3" op="none" fact="1.000000" val="0"/>
          <dgm:constr type="b" for="ch" forName="ThreeNodes_3_text" ptType="all" refPtType="all" refType="b" refFor="ch" refForName="ThreeNodes_3" op="none" fact="1.000000" val="0"/>
          <dgm:constr type="l" for="ch" forName="ThreeNodes_3_text" ptType="all" refPtType="all" refType="l" refFor="ch" refForName="ThreeNodes_3" op="none" fact="1.000000" val="0"/>
          <dgm:constr type="w" for="ch" forName="FourNodes_1" ptType="all" refPtType="all" refType="w" refFor="self" op="none" fact="0.800000" val="0"/>
          <dgm:constr type="h" for="ch" forName="FourNodes_1" ptType="all" refPtType="all" refType="h" refFor="self" op="none" fact="0.220000" val="0"/>
          <dgm:constr type="t" for="ch" forName="FourNodes_1" ptType="all" refPtType="all" refType="none" refFor="self" op="none" fact="1.000000" val="0"/>
          <dgm:constr type="l" for="ch" forName="FourNodes_1" ptType="all" refPtType="all" refType="none" refFor="self" op="none" fact="1.000000" val="0"/>
          <dgm:constr type="w" for="ch" forName="FourNodes_2" ptType="all" refPtType="all" refType="w" refFor="self" op="none" fact="0.800000" val="0"/>
          <dgm:constr type="h" for="ch" forName="FourNodes_2" ptType="all" refPtType="all" refType="h" refFor="self" op="none" fact="0.220000" val="0"/>
          <dgm:constr type="ctrY" for="ch" forName="FourNodes_2" ptType="all" refPtType="all" refType="h" refFor="self" op="none" fact="0.370000" val="0"/>
          <dgm:constr type="ctrX" for="ch" forName="FourNodes_2" ptType="all" refPtType="all" refType="w" refFor="self" op="none" fact="0.467000" val="0"/>
          <dgm:constr type="w" for="ch" forName="FourNodes_3" ptType="all" refPtType="all" refType="w" refFor="self" op="none" fact="0.800000" val="0"/>
          <dgm:constr type="h" for="ch" forName="FourNodes_3" ptType="all" refPtType="all" refType="h" refFor="self" op="none" fact="0.220000" val="0"/>
          <dgm:constr type="ctrY" for="ch" forName="FourNodes_3" ptType="all" refPtType="all" refType="h" refFor="self" op="none" fact="0.630000" val="0"/>
          <dgm:constr type="ctrX" for="ch" forName="FourNodes_3" ptType="all" refPtType="all" refType="w" refFor="self" op="none" fact="0.533000" val="0"/>
          <dgm:constr type="w" for="ch" forName="FourNodes_4" ptType="all" refPtType="all" refType="w" refFor="self" op="none" fact="0.800000" val="0"/>
          <dgm:constr type="h" for="ch" forName="FourNodes_4" ptType="all" refPtType="all" refType="h" refFor="self" op="none" fact="0.220000" val="0"/>
          <dgm:constr type="b" for="ch" forName="FourNodes_4" ptType="all" refPtType="all" refType="h" refFor="self" op="none" fact="1.000000" val="0"/>
          <dgm:constr type="r" for="ch" forName="FourNodes_4" ptType="all" refPtType="all" refType="w" refFor="self" op="none" fact="1.000000" val="0"/>
          <dgm:constr type="w" for="ch" forName="FourConn_1-2" ptType="all" refPtType="all" refType="h" refFor="ch" refForName="FourNodes_1" op="none" fact="0.650000" val="0"/>
          <dgm:constr type="h" for="ch" forName="FourConn_1-2" ptType="all" refPtType="all" refType="h" refFor="ch" refForName="FourNodes_1" op="none" fact="0.650000" val="0"/>
          <dgm:constr type="ctrY" for="ch" forName="FourConn_1-2" ptType="all" refPtType="all" refType="h" refFor="self" op="none" fact="0.240000" val="0"/>
          <dgm:constr type="r" for="ch" forName="FourConn_1-2" ptType="all" refPtType="all" refType="r" refFor="ch" refForName="FourNodes_1" op="none" fact="1.000000" val="0"/>
          <dgm:constr type="w" for="ch" forName="FourConn_2-3" ptType="all" refPtType="all" refType="h" refFor="ch" refForName="FourNodes_2" op="none" fact="0.650000" val="0"/>
          <dgm:constr type="h" for="ch" forName="FourConn_2-3" ptType="all" refPtType="all" refType="h" refFor="ch" refForName="FourNodes_2" op="none" fact="0.650000" val="0"/>
          <dgm:constr type="ctrY" for="ch" forName="FourConn_2-3" ptType="all" refPtType="all" refType="h" refFor="self" op="none" fact="0.500000" val="0"/>
          <dgm:constr type="r" for="ch" forName="FourConn_2-3" ptType="all" refPtType="all" refType="r" refFor="ch" refForName="FourNodes_2" op="none" fact="1.000000" val="0"/>
          <dgm:constr type="w" for="ch" forName="FourConn_3-4" ptType="all" refPtType="all" refType="h" refFor="ch" refForName="FourNodes_3" op="none" fact="0.650000" val="0"/>
          <dgm:constr type="h" for="ch" forName="FourConn_3-4" ptType="all" refPtType="all" refType="h" refFor="ch" refForName="FourNodes_3" op="none" fact="0.650000" val="0"/>
          <dgm:constr type="ctrY" for="ch" forName="FourConn_3-4" ptType="all" refPtType="all" refType="h" refFor="self" op="none" fact="0.760000" val="0"/>
          <dgm:constr type="r" for="ch" forName="FourConn_3-4" ptType="all" refPtType="all" refType="r" refFor="ch" refForName="FourNodes_3" op="none" fact="1.000000" val="0"/>
          <dgm:constr type="r" for="ch" forName="FourNodes_1_text" ptType="all" refPtType="all" refType="l" refFor="ch" refForName="FourConn_1-2" op="none" fact="1.000000" val="0"/>
          <dgm:constr type="rOff" for="ch" forName="FourNodes_1_text" ptType="all" refPtType="all" refType="w" refFor="ch" refForName="FourConn_1-2" op="none" fact="-0.700000" val="0"/>
          <dgm:constr type="t" for="ch" forName="FourNodes_1_text" ptType="all" refPtType="all" refType="t" refFor="ch" refForName="FourNodes_1" op="none" fact="1.000000" val="0"/>
          <dgm:constr type="b" for="ch" forName="FourNodes_1_text" ptType="all" refPtType="all" refType="b" refFor="ch" refForName="FourNodes_1" op="none" fact="1.000000" val="0"/>
          <dgm:constr type="l" for="ch" forName="FourNodes_1_text" ptType="all" refPtType="all" refType="l" refFor="ch" refForName="FourNodes_1" op="none" fact="1.000000" val="0"/>
          <dgm:constr type="r" for="ch" forName="FourNodes_2_text" ptType="all" refPtType="all" refType="l" refFor="ch" refForName="FourConn_1-2" op="none" fact="1.000000" val="0"/>
          <dgm:constr type="t" for="ch" forName="FourNodes_2_text" ptType="all" refPtType="all" refType="t" refFor="ch" refForName="FourNodes_2" op="none" fact="1.000000" val="0"/>
          <dgm:constr type="b" for="ch" forName="FourNodes_2_text" ptType="all" refPtType="all" refType="b" refFor="ch" refForName="FourNodes_2" op="none" fact="1.000000" val="0"/>
          <dgm:constr type="l" for="ch" forName="FourNodes_2_text" ptType="all" refPtType="all" refType="l" refFor="ch" refForName="FourNodes_2" op="none" fact="1.000000" val="0"/>
          <dgm:constr type="r" for="ch" forName="FourNodes_3_text" ptType="all" refPtType="all" refType="l" refFor="ch" refForName="FourConn_2-3" op="none" fact="1.000000" val="0"/>
          <dgm:constr type="t" for="ch" forName="FourNodes_3_text" ptType="all" refPtType="all" refType="t" refFor="ch" refForName="FourNodes_3" op="none" fact="1.000000" val="0"/>
          <dgm:constr type="b" for="ch" forName="FourNodes_3_text" ptType="all" refPtType="all" refType="b" refFor="ch" refForName="FourNodes_3" op="none" fact="1.000000" val="0"/>
          <dgm:constr type="l" for="ch" forName="FourNodes_3_text" ptType="all" refPtType="all" refType="l" refFor="ch" refForName="FourNodes_3" op="none" fact="1.000000" val="0"/>
          <dgm:constr type="r" for="ch" forName="FourNodes_4_text" ptType="all" refPtType="all" refType="l" refFor="ch" refForName="FourConn_3-4" op="none" fact="1.000000" val="0"/>
          <dgm:constr type="t" for="ch" forName="FourNodes_4_text" ptType="all" refPtType="all" refType="t" refFor="ch" refForName="FourNodes_4" op="none" fact="1.000000" val="0"/>
          <dgm:constr type="b" for="ch" forName="FourNodes_4_text" ptType="all" refPtType="all" refType="b" refFor="ch" refForName="FourNodes_4" op="none" fact="1.000000" val="0"/>
          <dgm:constr type="l" for="ch" forName="FourNodes_4_text" ptType="all" refPtType="all" refType="l" refFor="ch" refForName="FourNodes_4" op="none" fact="1.000000" val="0"/>
          <dgm:constr type="w" for="ch" forName="FiveNodes_1" ptType="all" refPtType="all" refType="w" refFor="self" op="none" fact="0.770000" val="0"/>
          <dgm:constr type="h" for="ch" forName="FiveNodes_1" ptType="all" refPtType="all" refType="h" refFor="self" op="none" fact="0.180000" val="0"/>
          <dgm:constr type="t" for="ch" forName="FiveNodes_1" ptType="all" refPtType="all" refType="none" refFor="self" op="none" fact="1.000000" val="0"/>
          <dgm:constr type="l" for="ch" forName="FiveNodes_1" ptType="all" refPtType="all" refType="none" refFor="self" op="none" fact="1.000000" val="0"/>
          <dgm:constr type="w" for="ch" forName="FiveNodes_2" ptType="all" refPtType="all" refType="w" refFor="self" op="none" fact="0.770000" val="0"/>
          <dgm:constr type="h" for="ch" forName="FiveNodes_2" ptType="all" refPtType="all" refType="h" refFor="self" op="none" fact="0.180000" val="0"/>
          <dgm:constr type="ctrY" for="ch" forName="FiveNodes_2" ptType="all" refPtType="all" refType="h" refFor="self" op="none" fact="0.295000" val="0"/>
          <dgm:constr type="ctrX" for="ch" forName="FiveNodes_2" ptType="all" refPtType="all" refType="w" refFor="self" op="none" fact="0.442500" val="0"/>
          <dgm:constr type="w" for="ch" forName="FiveNodes_3" ptType="all" refPtType="all" refType="w" refFor="self" op="none" fact="0.770000" val="0"/>
          <dgm:constr type="h" for="ch" forName="FiveNodes_3" ptType="all" refPtType="all" refType="h" refFor="self" op="none" fact="0.180000" val="0"/>
          <dgm:constr type="ctrY" for="ch" forName="FiveNodes_3" ptType="all" refPtType="all" refType="h" refFor="self" op="none" fact="0.500000" val="0"/>
          <dgm:constr type="ctrX" for="ch" forName="FiveNodes_3" ptType="all" refPtType="all" refType="w" refFor="self" op="none" fact="0.500000" val="0"/>
          <dgm:constr type="w" for="ch" forName="FiveNodes_4" ptType="all" refPtType="all" refType="w" refFor="self" op="none" fact="0.770000" val="0"/>
          <dgm:constr type="h" for="ch" forName="FiveNodes_4" ptType="all" refPtType="all" refType="h" refFor="self" op="none" fact="0.180000" val="0"/>
          <dgm:constr type="ctrY" for="ch" forName="FiveNodes_4" ptType="all" refPtType="all" refType="h" refFor="self" op="none" fact="0.705000" val="0"/>
          <dgm:constr type="ctrX" for="ch" forName="FiveNodes_4" ptType="all" refPtType="all" refType="w" refFor="self" op="none" fact="0.557500" val="0"/>
          <dgm:constr type="w" for="ch" forName="FiveNodes_5" ptType="all" refPtType="all" refType="w" refFor="self" op="none" fact="0.770000" val="0"/>
          <dgm:constr type="h" for="ch" forName="FiveNodes_5" ptType="all" refPtType="all" refType="h" refFor="self" op="none" fact="0.180000" val="0"/>
          <dgm:constr type="b" for="ch" forName="FiveNodes_5" ptType="all" refPtType="all" refType="h" refFor="self" op="none" fact="1.000000" val="0"/>
          <dgm:constr type="r" for="ch" forName="FiveNodes_5" ptType="all" refPtType="all" refType="w" refFor="self" op="none" fact="1.000000" val="0"/>
          <dgm:constr type="w" for="ch" forName="FiveConn_1-2" ptType="all" refPtType="all" refType="h" refFor="ch" refForName="FiveNodes_1" op="none" fact="0.650000" val="0"/>
          <dgm:constr type="h" for="ch" forName="FiveConn_1-2" ptType="all" refPtType="all" refType="h" refFor="ch" refForName="FiveNodes_1" op="none" fact="0.650000" val="0"/>
          <dgm:constr type="ctrY" for="ch" forName="FiveConn_1-2" ptType="all" refPtType="all" refType="h" refFor="self" op="none" fact="0.190000" val="0"/>
          <dgm:constr type="r" for="ch" forName="FiveConn_1-2" ptType="all" refPtType="all" refType="r" refFor="ch" refForName="FiveNodes_1" op="none" fact="1.000000" val="0"/>
          <dgm:constr type="w" for="ch" forName="FiveConn_2-3" ptType="all" refPtType="all" refType="h" refFor="ch" refForName="FiveNodes_2" op="none" fact="0.650000" val="0"/>
          <dgm:constr type="h" for="ch" forName="FiveConn_2-3" ptType="all" refPtType="all" refType="h" refFor="ch" refForName="FiveNodes_2" op="none" fact="0.650000" val="0"/>
          <dgm:constr type="ctrY" for="ch" forName="FiveConn_2-3" ptType="all" refPtType="all" refType="h" refFor="self" op="none" fact="0.395000" val="0"/>
          <dgm:constr type="r" for="ch" forName="FiveConn_2-3" ptType="all" refPtType="all" refType="r" refFor="ch" refForName="FiveNodes_2" op="none" fact="1.000000" val="0"/>
          <dgm:constr type="w" for="ch" forName="FiveConn_3-4" ptType="all" refPtType="all" refType="h" refFor="ch" refForName="FiveNodes_3" op="none" fact="0.650000" val="0"/>
          <dgm:constr type="h" for="ch" forName="FiveConn_3-4" ptType="all" refPtType="all" refType="h" refFor="ch" refForName="FiveNodes_3" op="none" fact="0.650000" val="0"/>
          <dgm:constr type="ctrY" for="ch" forName="FiveConn_3-4" ptType="all" refPtType="all" refType="h" refFor="self" op="none" fact="0.597000" val="0"/>
          <dgm:constr type="r" for="ch" forName="FiveConn_3-4" ptType="all" refPtType="all" refType="r" refFor="ch" refForName="FiveNodes_3" op="none" fact="1.000000" val="0"/>
          <dgm:constr type="w" for="ch" forName="FiveConn_4-5" ptType="all" refPtType="all" refType="h" refFor="ch" refForName="FiveNodes_4" op="none" fact="0.650000" val="0"/>
          <dgm:constr type="h" for="ch" forName="FiveConn_4-5" ptType="all" refPtType="all" refType="h" refFor="ch" refForName="FiveNodes_4" op="none" fact="0.650000" val="0"/>
          <dgm:constr type="ctrY" for="ch" forName="FiveConn_4-5" ptType="all" refPtType="all" refType="h" refFor="self" op="none" fact="0.804000" val="0"/>
          <dgm:constr type="r" for="ch" forName="FiveConn_4-5" ptType="all" refPtType="all" refType="r" refFor="ch" refForName="FiveNodes_4" op="none" fact="1.000000" val="0"/>
          <dgm:constr type="r" for="ch" forName="FiveNodes_1_text" ptType="all" refPtType="all" refType="l" refFor="ch" refForName="FiveConn_1-2" op="none" fact="1.000000" val="0"/>
          <dgm:constr type="rOff" for="ch" forName="FiveNodes_1_text" ptType="all" refPtType="all" refType="w" refFor="ch" refForName="FiveConn_1-2" op="none" fact="-0.750000" val="0"/>
          <dgm:constr type="t" for="ch" forName="FiveNodes_1_text" ptType="all" refPtType="all" refType="t" refFor="ch" refForName="FiveNodes_1" op="none" fact="1.000000" val="0"/>
          <dgm:constr type="b" for="ch" forName="FiveNodes_1_text" ptType="all" refPtType="all" refType="b" refFor="ch" refForName="FiveNodes_1" op="none" fact="1.000000" val="0"/>
          <dgm:constr type="l" for="ch" forName="FiveNodes_1_text" ptType="all" refPtType="all" refType="l" refFor="ch" refForName="FiveNodes_1" op="none" fact="1.000000" val="0"/>
          <dgm:constr type="r" for="ch" forName="FiveNodes_2_text" ptType="all" refPtType="all" refType="l" refFor="ch" refForName="FiveConn_1-2" op="none" fact="1.000000" val="0"/>
          <dgm:constr type="t" for="ch" forName="FiveNodes_2_text" ptType="all" refPtType="all" refType="t" refFor="ch" refForName="FiveNodes_2" op="none" fact="1.000000" val="0"/>
          <dgm:constr type="b" for="ch" forName="FiveNodes_2_text" ptType="all" refPtType="all" refType="b" refFor="ch" refForName="FiveNodes_2" op="none" fact="1.000000" val="0"/>
          <dgm:constr type="l" for="ch" forName="FiveNodes_2_text" ptType="all" refPtType="all" refType="l" refFor="ch" refForName="FiveNodes_2" op="none" fact="1.000000" val="0"/>
          <dgm:constr type="r" for="ch" forName="FiveNodes_3_text" ptType="all" refPtType="all" refType="l" refFor="ch" refForName="FiveConn_2-3" op="none" fact="1.000000" val="0"/>
          <dgm:constr type="t" for="ch" forName="FiveNodes_3_text" ptType="all" refPtType="all" refType="t" refFor="ch" refForName="FiveNodes_3" op="none" fact="1.000000" val="0"/>
          <dgm:constr type="b" for="ch" forName="FiveNodes_3_text" ptType="all" refPtType="all" refType="b" refFor="ch" refForName="FiveNodes_3" op="none" fact="1.000000" val="0"/>
          <dgm:constr type="l" for="ch" forName="FiveNodes_3_text" ptType="all" refPtType="all" refType="l" refFor="ch" refForName="FiveNodes_3" op="none" fact="1.000000" val="0"/>
          <dgm:constr type="r" for="ch" forName="FiveNodes_4_text" ptType="all" refPtType="all" refType="l" refFor="ch" refForName="FiveConn_3-4" op="none" fact="1.000000" val="0"/>
          <dgm:constr type="t" for="ch" forName="FiveNodes_4_text" ptType="all" refPtType="all" refType="t" refFor="ch" refForName="FiveNodes_4" op="none" fact="1.000000" val="0"/>
          <dgm:constr type="b" for="ch" forName="FiveNodes_4_text" ptType="all" refPtType="all" refType="b" refFor="ch" refForName="FiveNodes_4" op="none" fact="1.000000" val="0"/>
          <dgm:constr type="l" for="ch" forName="FiveNodes_4_text" ptType="all" refPtType="all" refType="l" refFor="ch" refForName="FiveNodes_4" op="none" fact="1.000000" val="0"/>
          <dgm:constr type="r" for="ch" forName="FiveNodes_5_text" ptType="all" refPtType="all" refType="l" refFor="ch" refForName="FiveConn_4-5" op="none" fact="1.000000" val="0"/>
          <dgm:constr type="t" for="ch" forName="FiveNodes_5_text" ptType="all" refPtType="all" refType="t" refFor="ch" refForName="FiveNodes_5" op="none" fact="1.000000" val="0"/>
          <dgm:constr type="b" for="ch" forName="FiveNodes_5_text" ptType="all" refPtType="all" refType="b" refFor="ch" refForName="FiveNodes_5" op="none" fact="1.000000" val="0"/>
          <dgm:constr type="l" for="ch" forName="FiveNodes_5_text" ptType="all" refPtType="all" refType="l" refFor="ch" refForName="FiveNodes_5" op="none" fact="1.000000" val="0"/>
        </dgm:constrLst>
      </dgm:if>
      <dgm:else name="Name2">
        <dgm:constrLst>
          <dgm:constr type="primFontSz" for="ch" ptType="node" refPtType="all" refType="none" refFor="self" op="equ" fact="1.000000" val="65"/>
          <dgm:constr type="w" for="ch" forName="dummyMaxCanvas" ptType="all" refPtType="all" refType="w" refFor="self" op="none" fact="1.000000" val="0"/>
          <dgm:constr type="h" for="ch" forName="dummyMaxCanvas" ptType="all" refPtType="all" refType="h" refFor="self" op="none" fact="1.000000" val="0"/>
          <dgm:constr type="w" for="ch" forName="OneNode_1" ptType="all" refPtType="all" refType="w" refFor="self" op="none" fact="1.000000" val="0"/>
          <dgm:constr type="h" for="ch" forName="OneNode_1" ptType="all" refPtType="all" refType="h" refFor="self" op="none" fact="0.500000" val="0"/>
          <dgm:constr type="ctrY" for="ch" forName="OneNode_1" ptType="all" refPtType="all" refType="h" refFor="self" op="none" fact="0.500000" val="0"/>
          <dgm:constr type="w" for="ch" forName="TwoNodes_1" ptType="all" refPtType="all" refType="w" refFor="self" op="none" fact="0.850000" val="0"/>
          <dgm:constr type="h" for="ch" forName="TwoNodes_1" ptType="all" refPtType="all" refType="h" refFor="self" op="none" fact="0.450000" val="0"/>
          <dgm:constr type="t" for="ch" forName="TwoNodes_1" ptType="all" refPtType="all" refType="none" refFor="self" op="none" fact="1.000000" val="0"/>
          <dgm:constr type="r" for="ch" forName="TwoNodes_1" ptType="all" refPtType="all" refType="w" refFor="self" op="none" fact="1.000000" val="0"/>
          <dgm:constr type="w" for="ch" forName="TwoNodes_2" ptType="all" refPtType="all" refType="w" refFor="self" op="none" fact="0.850000" val="0"/>
          <dgm:constr type="h" for="ch" forName="TwoNodes_2" ptType="all" refPtType="all" refType="h" refFor="self" op="none" fact="0.450000" val="0"/>
          <dgm:constr type="b" for="ch" forName="TwoNodes_2" ptType="all" refPtType="all" refType="h" refFor="self" op="none" fact="1.000000" val="0"/>
          <dgm:constr type="l" for="ch" forName="TwoNodes_2" ptType="all" refPtType="all" refType="none" refFor="self" op="none" fact="1.000000" val="0"/>
          <dgm:constr type="w" for="ch" forName="TwoConn_1-2" ptType="all" refPtType="all" refType="h" refFor="ch" refForName="TwoNodes_1" op="none" fact="0.650000" val="0"/>
          <dgm:constr type="h" for="ch" forName="TwoConn_1-2" ptType="all" refPtType="all" refType="h" refFor="ch" refForName="TwoNodes_1" op="none" fact="0.650000" val="0"/>
          <dgm:constr type="ctrY" for="ch" forName="TwoConn_1-2" ptType="all" refPtType="all" refType="h" refFor="self" op="none" fact="0.500000" val="0"/>
          <dgm:constr type="l" for="ch" forName="TwoConn_1-2" ptType="all" refPtType="all" refType="l" refFor="ch" refForName="TwoNodes_1" op="none" fact="1.000000" val="0"/>
          <dgm:constr type="l" for="ch" forName="TwoNodes_1_text" ptType="all" refPtType="all" refType="r" refFor="ch" refForName="TwoConn_1-2" op="none" fact="1.000000" val="0"/>
          <dgm:constr type="lOff" for="ch" forName="TwoNodes_1_text" ptType="all" refPtType="all" refType="w" refFor="ch" refForName="TwoConn_1-2" op="none" fact="0.500000" val="0"/>
          <dgm:constr type="t" for="ch" forName="TwoNodes_1_text" ptType="all" refPtType="all" refType="t" refFor="ch" refForName="TwoNodes_1" op="none" fact="1.000000" val="0"/>
          <dgm:constr type="b" for="ch" forName="TwoNodes_1_text" ptType="all" refPtType="all" refType="b" refFor="ch" refForName="TwoNodes_1" op="none" fact="1.000000" val="0"/>
          <dgm:constr type="r" for="ch" forName="TwoNodes_1_text" ptType="all" refPtType="all" refType="r" refFor="ch" refForName="TwoNodes_1" op="none" fact="1.000000" val="0"/>
          <dgm:constr type="l" for="ch" forName="TwoNodes_2_text" ptType="all" refPtType="all" refType="r" refFor="ch" refForName="TwoConn_1-2" op="none" fact="1.000000" val="0"/>
          <dgm:constr type="t" for="ch" forName="TwoNodes_2_text" ptType="all" refPtType="all" refType="t" refFor="ch" refForName="TwoNodes_2" op="none" fact="1.000000" val="0"/>
          <dgm:constr type="b" for="ch" forName="TwoNodes_2_text" ptType="all" refPtType="all" refType="b" refFor="ch" refForName="TwoNodes_2" op="none" fact="1.000000" val="0"/>
          <dgm:constr type="r" for="ch" forName="TwoNodes_2_text" ptType="all" refPtType="all" refType="r" refFor="ch" refForName="TwoNodes_2" op="none" fact="1.000000" val="0"/>
          <dgm:constr type="w" for="ch" forName="ThreeNodes_1" ptType="all" refPtType="all" refType="w" refFor="self" op="none" fact="0.850000" val="0"/>
          <dgm:constr type="h" for="ch" forName="ThreeNodes_1" ptType="all" refPtType="all" refType="h" refFor="self" op="none" fact="0.300000" val="0"/>
          <dgm:constr type="t" for="ch" forName="ThreeNodes_1" ptType="all" refPtType="all" refType="none" refFor="self" op="none" fact="1.000000" val="0"/>
          <dgm:constr type="r" for="ch" forName="ThreeNodes_1" ptType="all" refPtType="all" refType="w" refFor="self" op="none" fact="1.000000" val="0"/>
          <dgm:constr type="w" for="ch" forName="ThreeNodes_2" ptType="all" refPtType="all" refType="w" refFor="self" op="none" fact="0.850000" val="0"/>
          <dgm:constr type="h" for="ch" forName="ThreeNodes_2" ptType="all" refPtType="all" refType="h" refFor="self" op="none" fact="0.300000" val="0"/>
          <dgm:constr type="ctrY" for="ch" forName="ThreeNodes_2" ptType="all" refPtType="all" refType="h" refFor="self" op="none" fact="0.500000" val="0"/>
          <dgm:constr type="ctrX" for="ch" forName="ThreeNodes_2" ptType="all" refPtType="all" refType="w" refFor="self" op="none" fact="0.500000" val="0"/>
          <dgm:constr type="w" for="ch" forName="ThreeNodes_3" ptType="all" refPtType="all" refType="w" refFor="self" op="none" fact="0.850000" val="0"/>
          <dgm:constr type="h" for="ch" forName="ThreeNodes_3" ptType="all" refPtType="all" refType="h" refFor="self" op="none" fact="0.300000" val="0"/>
          <dgm:constr type="b" for="ch" forName="ThreeNodes_3" ptType="all" refPtType="all" refType="h" refFor="self" op="none" fact="1.000000" val="0"/>
          <dgm:constr type="l" for="ch" forName="ThreeNodes_3" ptType="all" refPtType="all" refType="none" refFor="self" op="none" fact="1.000000" val="0"/>
          <dgm:constr type="w" for="ch" forName="ThreeConn_1-2" ptType="all" refPtType="all" refType="h" refFor="ch" refForName="ThreeNodes_1" op="none" fact="0.650000" val="0"/>
          <dgm:constr type="h" for="ch" forName="ThreeConn_1-2" ptType="all" refPtType="all" refType="h" refFor="ch" refForName="ThreeNodes_1" op="none" fact="0.650000" val="0"/>
          <dgm:constr type="ctrY" for="ch" forName="ThreeConn_1-2" ptType="all" refPtType="all" refType="h" refFor="self" op="none" fact="0.325000" val="0"/>
          <dgm:constr type="l" for="ch" forName="ThreeConn_1-2" ptType="all" refPtType="all" refType="l" refFor="ch" refForName="ThreeNodes_1" op="none" fact="1.000000" val="0"/>
          <dgm:constr type="w" for="ch" forName="ThreeConn_2-3" ptType="all" refPtType="all" refType="h" refFor="ch" refForName="ThreeNodes_2" op="none" fact="0.650000" val="0"/>
          <dgm:constr type="h" for="ch" forName="ThreeConn_2-3" ptType="all" refPtType="all" refType="h" refFor="ch" refForName="ThreeNodes_2" op="none" fact="0.650000" val="0"/>
          <dgm:constr type="ctrY" for="ch" forName="ThreeConn_2-3" ptType="all" refPtType="all" refType="h" refFor="self" op="none" fact="0.673000" val="0"/>
          <dgm:constr type="l" for="ch" forName="ThreeConn_2-3" ptType="all" refPtType="all" refType="l" refFor="ch" refForName="ThreeNodes_2" op="none" fact="1.000000" val="0"/>
          <dgm:constr type="l" for="ch" forName="ThreeNodes_1_text" ptType="all" refPtType="all" refType="r" refFor="ch" refForName="ThreeConn_1-2" op="none" fact="1.000000" val="0"/>
          <dgm:constr type="lOff" for="ch" forName="ThreeNodes_1_text" ptType="all" refPtType="all" refType="w" refFor="ch" refForName="ThreeConn_1-2" op="none" fact="0.550000" val="0"/>
          <dgm:constr type="t" for="ch" forName="ThreeNodes_1_text" ptType="all" refPtType="all" refType="t" refFor="ch" refForName="ThreeNodes_1" op="none" fact="1.000000" val="0"/>
          <dgm:constr type="b" for="ch" forName="ThreeNodes_1_text" ptType="all" refPtType="all" refType="b" refFor="ch" refForName="ThreeNodes_1" op="none" fact="1.000000" val="0"/>
          <dgm:constr type="r" for="ch" forName="ThreeNodes_1_text" ptType="all" refPtType="all" refType="r" refFor="ch" refForName="ThreeNodes_1" op="none" fact="1.000000" val="0"/>
          <dgm:constr type="l" for="ch" forName="ThreeNodes_2_text" ptType="all" refPtType="all" refType="r" refFor="ch" refForName="ThreeConn_1-2" op="none" fact="1.000000" val="0"/>
          <dgm:constr type="t" for="ch" forName="ThreeNodes_2_text" ptType="all" refPtType="all" refType="t" refFor="ch" refForName="ThreeNodes_2" op="none" fact="1.000000" val="0"/>
          <dgm:constr type="b" for="ch" forName="ThreeNodes_2_text" ptType="all" refPtType="all" refType="b" refFor="ch" refForName="ThreeNodes_2" op="none" fact="1.000000" val="0"/>
          <dgm:constr type="r" for="ch" forName="ThreeNodes_2_text" ptType="all" refPtType="all" refType="r" refFor="ch" refForName="ThreeNodes_2" op="none" fact="1.000000" val="0"/>
          <dgm:constr type="l" for="ch" forName="ThreeNodes_3_text" ptType="all" refPtType="all" refType="r" refFor="ch" refForName="ThreeConn_2-3" op="none" fact="1.000000" val="0"/>
          <dgm:constr type="t" for="ch" forName="ThreeNodes_3_text" ptType="all" refPtType="all" refType="t" refFor="ch" refForName="ThreeNodes_3" op="none" fact="1.000000" val="0"/>
          <dgm:constr type="b" for="ch" forName="ThreeNodes_3_text" ptType="all" refPtType="all" refType="b" refFor="ch" refForName="ThreeNodes_3" op="none" fact="1.000000" val="0"/>
          <dgm:constr type="r" for="ch" forName="ThreeNodes_3_text" ptType="all" refPtType="all" refType="r" refFor="ch" refForName="ThreeNodes_3" op="none" fact="1.000000" val="0"/>
          <dgm:constr type="w" for="ch" forName="FourNodes_1" ptType="all" refPtType="all" refType="w" refFor="self" op="none" fact="0.800000" val="0"/>
          <dgm:constr type="h" for="ch" forName="FourNodes_1" ptType="all" refPtType="all" refType="h" refFor="self" op="none" fact="0.220000" val="0"/>
          <dgm:constr type="t" for="ch" forName="FourNodes_1" ptType="all" refPtType="all" refType="none" refFor="self" op="none" fact="1.000000" val="0"/>
          <dgm:constr type="r" for="ch" forName="FourNodes_1" ptType="all" refPtType="all" refType="w" refFor="self" op="none" fact="1.000000" val="0"/>
          <dgm:constr type="w" for="ch" forName="FourNodes_2" ptType="all" refPtType="all" refType="w" refFor="self" op="none" fact="0.800000" val="0"/>
          <dgm:constr type="h" for="ch" forName="FourNodes_2" ptType="all" refPtType="all" refType="h" refFor="self" op="none" fact="0.220000" val="0"/>
          <dgm:constr type="ctrY" for="ch" forName="FourNodes_2" ptType="all" refPtType="all" refType="h" refFor="self" op="none" fact="0.370000" val="0"/>
          <dgm:constr type="ctrX" for="ch" forName="FourNodes_2" ptType="all" refPtType="all" refType="w" refFor="self" op="none" fact="0.533000" val="0"/>
          <dgm:constr type="w" for="ch" forName="FourNodes_3" ptType="all" refPtType="all" refType="w" refFor="self" op="none" fact="0.800000" val="0"/>
          <dgm:constr type="h" for="ch" forName="FourNodes_3" ptType="all" refPtType="all" refType="h" refFor="self" op="none" fact="0.220000" val="0"/>
          <dgm:constr type="ctrY" for="ch" forName="FourNodes_3" ptType="all" refPtType="all" refType="h" refFor="self" op="none" fact="0.630000" val="0"/>
          <dgm:constr type="ctrX" for="ch" forName="FourNodes_3" ptType="all" refPtType="all" refType="w" refFor="self" op="none" fact="0.467000" val="0"/>
          <dgm:constr type="w" for="ch" forName="FourNodes_4" ptType="all" refPtType="all" refType="w" refFor="self" op="none" fact="0.800000" val="0"/>
          <dgm:constr type="h" for="ch" forName="FourNodes_4" ptType="all" refPtType="all" refType="h" refFor="self" op="none" fact="0.220000" val="0"/>
          <dgm:constr type="b" for="ch" forName="FourNodes_4" ptType="all" refPtType="all" refType="h" refFor="self" op="none" fact="1.000000" val="0"/>
          <dgm:constr type="l" for="ch" forName="FourNodes_4" ptType="all" refPtType="all" refType="none" refFor="self" op="none" fact="1.000000" val="0"/>
          <dgm:constr type="w" for="ch" forName="FourConn_1-2" ptType="all" refPtType="all" refType="h" refFor="ch" refForName="FourNodes_1" op="none" fact="0.650000" val="0"/>
          <dgm:constr type="h" for="ch" forName="FourConn_1-2" ptType="all" refPtType="all" refType="h" refFor="ch" refForName="FourNodes_1" op="none" fact="0.650000" val="0"/>
          <dgm:constr type="ctrY" for="ch" forName="FourConn_1-2" ptType="all" refPtType="all" refType="h" refFor="self" op="none" fact="0.240000" val="0"/>
          <dgm:constr type="l" for="ch" forName="FourConn_1-2" ptType="all" refPtType="all" refType="l" refFor="ch" refForName="FourNodes_1" op="none" fact="1.000000" val="0"/>
          <dgm:constr type="w" for="ch" forName="FourConn_2-3" ptType="all" refPtType="all" refType="h" refFor="ch" refForName="FourNodes_2" op="none" fact="0.650000" val="0"/>
          <dgm:constr type="h" for="ch" forName="FourConn_2-3" ptType="all" refPtType="all" refType="h" refFor="ch" refForName="FourNodes_2" op="none" fact="0.650000" val="0"/>
          <dgm:constr type="ctrY" for="ch" forName="FourConn_2-3" ptType="all" refPtType="all" refType="h" refFor="self" op="none" fact="0.500000" val="0"/>
          <dgm:constr type="l" for="ch" forName="FourConn_2-3" ptType="all" refPtType="all" refType="l" refFor="ch" refForName="FourNodes_2" op="none" fact="1.000000" val="0"/>
          <dgm:constr type="w" for="ch" forName="FourConn_3-4" ptType="all" refPtType="all" refType="h" refFor="ch" refForName="FourNodes_3" op="none" fact="0.650000" val="0"/>
          <dgm:constr type="h" for="ch" forName="FourConn_3-4" ptType="all" refPtType="all" refType="h" refFor="ch" refForName="FourNodes_3" op="none" fact="0.650000" val="0"/>
          <dgm:constr type="ctrY" for="ch" forName="FourConn_3-4" ptType="all" refPtType="all" refType="h" refFor="self" op="none" fact="0.760000" val="0"/>
          <dgm:constr type="l" for="ch" forName="FourConn_3-4" ptType="all" refPtType="all" refType="l" refFor="ch" refForName="FourNodes_3" op="none" fact="1.000000" val="0"/>
          <dgm:constr type="l" for="ch" forName="FourNodes_1_text" ptType="all" refPtType="all" refType="r" refFor="ch" refForName="FourConn_1-2" op="none" fact="1.000000" val="0"/>
          <dgm:constr type="lOff" for="ch" forName="FourNodes_1_text" ptType="all" refPtType="all" refType="w" refFor="ch" refForName="FourConn_1-2" op="none" fact="0.690000" val="0"/>
          <dgm:constr type="t" for="ch" forName="FourNodes_1_text" ptType="all" refPtType="all" refType="t" refFor="ch" refForName="FourNodes_1" op="none" fact="1.000000" val="0"/>
          <dgm:constr type="b" for="ch" forName="FourNodes_1_text" ptType="all" refPtType="all" refType="b" refFor="ch" refForName="FourNodes_1" op="none" fact="1.000000" val="0"/>
          <dgm:constr type="r" for="ch" forName="FourNodes_1_text" ptType="all" refPtType="all" refType="r" refFor="ch" refForName="FourNodes_1" op="none" fact="1.000000" val="0"/>
          <dgm:constr type="l" for="ch" forName="FourNodes_2_text" ptType="all" refPtType="all" refType="r" refFor="ch" refForName="FourConn_1-2" op="none" fact="1.000000" val="0"/>
          <dgm:constr type="t" for="ch" forName="FourNodes_2_text" ptType="all" refPtType="all" refType="t" refFor="ch" refForName="FourNodes_2" op="none" fact="1.000000" val="0"/>
          <dgm:constr type="b" for="ch" forName="FourNodes_2_text" ptType="all" refPtType="all" refType="b" refFor="ch" refForName="FourNodes_2" op="none" fact="1.000000" val="0"/>
          <dgm:constr type="r" for="ch" forName="FourNodes_2_text" ptType="all" refPtType="all" refType="r" refFor="ch" refForName="FourNodes_2" op="none" fact="1.000000" val="0"/>
          <dgm:constr type="l" for="ch" forName="FourNodes_3_text" ptType="all" refPtType="all" refType="r" refFor="ch" refForName="FourConn_2-3" op="none" fact="1.000000" val="0"/>
          <dgm:constr type="t" for="ch" forName="FourNodes_3_text" ptType="all" refPtType="all" refType="t" refFor="ch" refForName="FourNodes_3" op="none" fact="1.000000" val="0"/>
          <dgm:constr type="b" for="ch" forName="FourNodes_3_text" ptType="all" refPtType="all" refType="b" refFor="ch" refForName="FourNodes_3" op="none" fact="1.000000" val="0"/>
          <dgm:constr type="r" for="ch" forName="FourNodes_3_text" ptType="all" refPtType="all" refType="r" refFor="ch" refForName="FourNodes_3" op="none" fact="1.000000" val="0"/>
          <dgm:constr type="l" for="ch" forName="FourNodes_4_text" ptType="all" refPtType="all" refType="r" refFor="ch" refForName="FourConn_3-4" op="none" fact="1.000000" val="0"/>
          <dgm:constr type="t" for="ch" forName="FourNodes_4_text" ptType="all" refPtType="all" refType="t" refFor="ch" refForName="FourNodes_4" op="none" fact="1.000000" val="0"/>
          <dgm:constr type="b" for="ch" forName="FourNodes_4_text" ptType="all" refPtType="all" refType="b" refFor="ch" refForName="FourNodes_4" op="none" fact="1.000000" val="0"/>
          <dgm:constr type="r" for="ch" forName="FourNodes_4_text" ptType="all" refPtType="all" refType="r" refFor="ch" refForName="FourNodes_4" op="none" fact="1.000000" val="0"/>
          <dgm:constr type="w" for="ch" forName="FiveNodes_1" ptType="all" refPtType="all" refType="w" refFor="self" op="none" fact="0.770000" val="0"/>
          <dgm:constr type="h" for="ch" forName="FiveNodes_1" ptType="all" refPtType="all" refType="h" refFor="self" op="none" fact="0.180000" val="0"/>
          <dgm:constr type="t" for="ch" forName="FiveNodes_1" ptType="all" refPtType="all" refType="none" refFor="self" op="none" fact="1.000000" val="0"/>
          <dgm:constr type="r" for="ch" forName="FiveNodes_1" ptType="all" refPtType="all" refType="w" refFor="self" op="none" fact="1.000000" val="0"/>
          <dgm:constr type="w" for="ch" forName="FiveNodes_2" ptType="all" refPtType="all" refType="w" refFor="self" op="none" fact="0.770000" val="0"/>
          <dgm:constr type="h" for="ch" forName="FiveNodes_2" ptType="all" refPtType="all" refType="h" refFor="self" op="none" fact="0.180000" val="0"/>
          <dgm:constr type="ctrY" for="ch" forName="FiveNodes_2" ptType="all" refPtType="all" refType="h" refFor="self" op="none" fact="0.295000" val="0"/>
          <dgm:constr type="ctrX" for="ch" forName="FiveNodes_2" ptType="all" refPtType="all" refType="w" refFor="self" op="none" fact="0.557500" val="0"/>
          <dgm:constr type="w" for="ch" forName="FiveNodes_3" ptType="all" refPtType="all" refType="w" refFor="self" op="none" fact="0.770000" val="0"/>
          <dgm:constr type="h" for="ch" forName="FiveNodes_3" ptType="all" refPtType="all" refType="h" refFor="self" op="none" fact="0.180000" val="0"/>
          <dgm:constr type="ctrY" for="ch" forName="FiveNodes_3" ptType="all" refPtType="all" refType="h" refFor="self" op="none" fact="0.500000" val="0"/>
          <dgm:constr type="ctrX" for="ch" forName="FiveNodes_3" ptType="all" refPtType="all" refType="w" refFor="self" op="none" fact="0.500000" val="0"/>
          <dgm:constr type="w" for="ch" forName="FiveNodes_4" ptType="all" refPtType="all" refType="w" refFor="self" op="none" fact="0.770000" val="0"/>
          <dgm:constr type="h" for="ch" forName="FiveNodes_4" ptType="all" refPtType="all" refType="h" refFor="self" op="none" fact="0.180000" val="0"/>
          <dgm:constr type="ctrY" for="ch" forName="FiveNodes_4" ptType="all" refPtType="all" refType="h" refFor="self" op="none" fact="0.705000" val="0"/>
          <dgm:constr type="ctrX" for="ch" forName="FiveNodes_4" ptType="all" refPtType="all" refType="w" refFor="self" op="none" fact="0.442500" val="0"/>
          <dgm:constr type="w" for="ch" forName="FiveNodes_5" ptType="all" refPtType="all" refType="w" refFor="self" op="none" fact="0.770000" val="0"/>
          <dgm:constr type="h" for="ch" forName="FiveNodes_5" ptType="all" refPtType="all" refType="h" refFor="self" op="none" fact="0.180000" val="0"/>
          <dgm:constr type="b" for="ch" forName="FiveNodes_5" ptType="all" refPtType="all" refType="h" refFor="self" op="none" fact="1.000000" val="0"/>
          <dgm:constr type="l" for="ch" forName="FiveNodes_5" ptType="all" refPtType="all" refType="none" refFor="self" op="none" fact="1.000000" val="0"/>
          <dgm:constr type="w" for="ch" forName="FiveConn_1-2" ptType="all" refPtType="all" refType="h" refFor="ch" refForName="FiveNodes_1" op="none" fact="0.650000" val="0"/>
          <dgm:constr type="h" for="ch" forName="FiveConn_1-2" ptType="all" refPtType="all" refType="h" refFor="ch" refForName="FiveNodes_1" op="none" fact="0.650000" val="0"/>
          <dgm:constr type="ctrY" for="ch" forName="FiveConn_1-2" ptType="all" refPtType="all" refType="h" refFor="self" op="none" fact="0.190000" val="0"/>
          <dgm:constr type="l" for="ch" forName="FiveConn_1-2" ptType="all" refPtType="all" refType="l" refFor="ch" refForName="FiveNodes_1" op="none" fact="1.000000" val="0"/>
          <dgm:constr type="w" for="ch" forName="FiveConn_2-3" ptType="all" refPtType="all" refType="h" refFor="ch" refForName="FiveNodes_2" op="none" fact="0.650000" val="0"/>
          <dgm:constr type="h" for="ch" forName="FiveConn_2-3" ptType="all" refPtType="all" refType="h" refFor="ch" refForName="FiveNodes_2" op="none" fact="0.650000" val="0"/>
          <dgm:constr type="ctrY" for="ch" forName="FiveConn_2-3" ptType="all" refPtType="all" refType="h" refFor="self" op="none" fact="0.395000" val="0"/>
          <dgm:constr type="l" for="ch" forName="FiveConn_2-3" ptType="all" refPtType="all" refType="l" refFor="ch" refForName="FiveNodes_2" op="none" fact="1.000000" val="0"/>
          <dgm:constr type="w" for="ch" forName="FiveConn_3-4" ptType="all" refPtType="all" refType="h" refFor="ch" refForName="FiveNodes_3" op="none" fact="0.650000" val="0"/>
          <dgm:constr type="h" for="ch" forName="FiveConn_3-4" ptType="all" refPtType="all" refType="h" refFor="ch" refForName="FiveNodes_3" op="none" fact="0.650000" val="0"/>
          <dgm:constr type="ctrY" for="ch" forName="FiveConn_3-4" ptType="all" refPtType="all" refType="h" refFor="self" op="none" fact="0.597000" val="0"/>
          <dgm:constr type="l" for="ch" forName="FiveConn_3-4" ptType="all" refPtType="all" refType="l" refFor="ch" refForName="FiveNodes_3" op="none" fact="1.000000" val="0"/>
          <dgm:constr type="w" for="ch" forName="FiveConn_4-5" ptType="all" refPtType="all" refType="h" refFor="ch" refForName="FiveNodes_4" op="none" fact="0.650000" val="0"/>
          <dgm:constr type="h" for="ch" forName="FiveConn_4-5" ptType="all" refPtType="all" refType="h" refFor="ch" refForName="FiveNodes_4" op="none" fact="0.650000" val="0"/>
          <dgm:constr type="ctrY" for="ch" forName="FiveConn_4-5" ptType="all" refPtType="all" refType="h" refFor="self" op="none" fact="0.804000" val="0"/>
          <dgm:constr type="l" for="ch" forName="FiveConn_4-5" ptType="all" refPtType="all" refType="l" refFor="ch" refForName="FiveNodes_4" op="none" fact="1.000000" val="0"/>
          <dgm:constr type="l" for="ch" forName="FiveNodes_1_text" ptType="all" refPtType="all" refType="r" refFor="ch" refForName="FiveConn_1-2" op="none" fact="1.000000" val="0"/>
          <dgm:constr type="lOff" for="ch" forName="FiveNodes_1_text" ptType="all" refPtType="all" refType="w" refFor="ch" refForName="FiveConn_1-2" op="none" fact="0.730000" val="0"/>
          <dgm:constr type="t" for="ch" forName="FiveNodes_1_text" ptType="all" refPtType="all" refType="t" refFor="ch" refForName="FiveNodes_1" op="none" fact="1.000000" val="0"/>
          <dgm:constr type="b" for="ch" forName="FiveNodes_1_text" ptType="all" refPtType="all" refType="b" refFor="ch" refForName="FiveNodes_1" op="none" fact="1.000000" val="0"/>
          <dgm:constr type="r" for="ch" forName="FiveNodes_1_text" ptType="all" refPtType="all" refType="r" refFor="ch" refForName="FiveNodes_1" op="none" fact="1.000000" val="0"/>
          <dgm:constr type="l" for="ch" forName="FiveNodes_2_text" ptType="all" refPtType="all" refType="r" refFor="ch" refForName="FiveConn_1-2" op="none" fact="1.000000" val="0"/>
          <dgm:constr type="t" for="ch" forName="FiveNodes_2_text" ptType="all" refPtType="all" refType="t" refFor="ch" refForName="FiveNodes_2" op="none" fact="1.000000" val="0"/>
          <dgm:constr type="b" for="ch" forName="FiveNodes_2_text" ptType="all" refPtType="all" refType="b" refFor="ch" refForName="FiveNodes_2" op="none" fact="1.000000" val="0"/>
          <dgm:constr type="r" for="ch" forName="FiveNodes_2_text" ptType="all" refPtType="all" refType="r" refFor="ch" refForName="FiveNodes_2" op="none" fact="1.000000" val="0"/>
          <dgm:constr type="l" for="ch" forName="FiveNodes_3_text" ptType="all" refPtType="all" refType="r" refFor="ch" refForName="FiveConn_2-3" op="none" fact="1.000000" val="0"/>
          <dgm:constr type="t" for="ch" forName="FiveNodes_3_text" ptType="all" refPtType="all" refType="t" refFor="ch" refForName="FiveNodes_3" op="none" fact="1.000000" val="0"/>
          <dgm:constr type="b" for="ch" forName="FiveNodes_3_text" ptType="all" refPtType="all" refType="b" refFor="ch" refForName="FiveNodes_3" op="none" fact="1.000000" val="0"/>
          <dgm:constr type="r" for="ch" forName="FiveNodes_3_text" ptType="all" refPtType="all" refType="r" refFor="ch" refForName="FiveNodes_3" op="none" fact="1.000000" val="0"/>
          <dgm:constr type="l" for="ch" forName="FiveNodes_4_text" ptType="all" refPtType="all" refType="r" refFor="ch" refForName="FiveConn_3-4" op="none" fact="1.000000" val="0"/>
          <dgm:constr type="t" for="ch" forName="FiveNodes_4_text" ptType="all" refPtType="all" refType="t" refFor="ch" refForName="FiveNodes_4" op="none" fact="1.000000" val="0"/>
          <dgm:constr type="b" for="ch" forName="FiveNodes_4_text" ptType="all" refPtType="all" refType="b" refFor="ch" refForName="FiveNodes_4" op="none" fact="1.000000" val="0"/>
          <dgm:constr type="r" for="ch" forName="FiveNodes_4_text" ptType="all" refPtType="all" refType="r" refFor="ch" refForName="FiveNodes_4" op="none" fact="1.000000" val="0"/>
          <dgm:constr type="l" for="ch" forName="FiveNodes_5_text" ptType="all" refPtType="all" refType="r" refFor="ch" refForName="FiveConn_4-5" op="none" fact="1.000000" val="0"/>
          <dgm:constr type="t" for="ch" forName="FiveNodes_5_text" ptType="all" refPtType="all" refType="t" refFor="ch" refForName="FiveNodes_5" op="none" fact="1.000000" val="0"/>
          <dgm:constr type="b" for="ch" forName="FiveNodes_5_text" ptType="all" refPtType="all" refType="b" refFor="ch" refForName="FiveNodes_5" op="none" fact="1.000000" val="0"/>
          <dgm:constr type="r" for="ch" forName="FiveNodes_5_text" ptType="all" refPtType="all" refType="r" refFor="ch" refForName="FiveNodes_5" op="none" fact="1.000000" val="0"/>
        </dgm:constrLst>
      </dgm:else>
    </dgm:choose>
    <dgm:layoutNode name="dummyMaxCanvas">
      <dgm:alg type="sp"/>
      <dgm:shape rot="0.000000" type="none" r:blip="" blipPhldr="0" lkTxEntry="0" zOrderOff="0" hideGeom="0">
        <dgm:adjLst/>
      </dgm:shape>
      <dgm:presOf/>
      <dgm:constrLst/>
      <dgm:ruleLst/>
      <dgm:varLst/>
    </dgm:layoutNode>
    <dgm:choose name="Name3">
      <dgm:if name="Name4" axis="ch" ptType="node" func="cnt" arg="none" op="equ" val="1">
        <dgm:layoutNode name="OneNode_1">
          <dgm:alg type="tx"/>
          <dgm:shape rot="0.000000" type="roundRect" r:blip="" blipPhldr="0" lkTxEntry="0" zOrderOff="0" hideGeom="0">
            <dgm:adjLst>
              <dgm:adj idx="1" val="0.100000"/>
            </dgm:adjLst>
          </dgm:shape>
          <dgm:presOf axis="ch desOrSelf" ptType="node node" st="1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if>
      <dgm:else name="Name5">
        <dgm:choose name="Name6">
          <dgm:if name="Name7" axis="ch" ptType="node" func="cnt" arg="none" op="equ" val="2">
            <dgm:layoutNode name="TwoNodes_1">
              <dgm:alg type="sp"/>
              <dgm:shape rot="0.000000" type="roundRect" r:blip="" blipPhldr="0" lkTxEntry="0" zOrderOff="0" hideGeom="0">
                <dgm:adjLst>
                  <dgm:adj idx="1" val="0.100000"/>
                </dgm:adjLst>
              </dgm:shape>
              <dgm:presOf axis="ch desOrSelf" ptType="node node" st="1 1" cnt="1 0"/>
              <dgm:constrLst/>
              <dgm:ruleLst/>
              <dgm:varLst>
                <dgm:bulletEnabled val="1"/>
              </dgm:varLst>
            </dgm:layoutNode>
            <dgm:layoutNode name="TwoNodes_2">
              <dgm:alg type="sp"/>
              <dgm:shape rot="0.000000" type="roundRect" r:blip="" blipPhldr="0" lkTxEntry="0" zOrderOff="0" hideGeom="0">
                <dgm:adjLst>
                  <dgm:adj idx="1" val="0.100000"/>
                </dgm:adjLst>
              </dgm:shape>
              <dgm:presOf axis="ch desOrSelf" ptType="node node" st="2 1" cnt="1 0"/>
              <dgm:constrLst/>
              <dgm:ruleLst/>
              <dgm:varLst>
                <dgm:bulletEnabled val="1"/>
              </dgm:varLst>
            </dgm:layoutNode>
            <dgm:layoutNode name="TwoConn_1-2" styleLbl="fgAccFollowNode1">
              <dgm:alg type="tx"/>
              <dgm:shape rot="0.000000" type="downArrow" r:blip="" blipPhldr="0" lkTxEntry="0" zOrderOff="0" hideGeom="0">
                <dgm:adjLst>
                  <dgm:adj idx="1" val="0.550000"/>
                  <dgm:adj idx="2" val="0.450000"/>
                </dgm:adjLst>
              </dgm:shape>
              <dgm:presOf axis="ch" ptType="sibTrans" cnt="1"/>
              <dgm:constrLst>
                <dgm:constr type="lMarg" for="self" ptType="all" refPtType="all" refType="primFontSz" refFor="self" op="none" fact="0.100000" val="0"/>
                <dgm:constr type="rMarg" for="self" ptType="all" refPtType="all" refType="primFontSz" refFor="self" op="none" fact="0.100000" val="0"/>
                <dgm:constr type="tMarg" for="self" ptType="all" refPtType="all" refType="primFontSz" refFor="self" op="none" fact="0.100000" val="0"/>
                <dgm:constr type="bMarg" for="self" ptType="all" refPtType="all" refType="primFontSz" refFor="self" op="none" fact="0.100000" val="0"/>
              </dgm:constrLst>
              <dgm:ruleLst>
                <dgm:rule type="primFontSz" for="self" ptType="all" val="5" fact="NaN" max="NaN"/>
              </dgm:ruleLst>
              <dgm:varLst>
                <dgm:bulletEnabled val="1"/>
              </dgm:varLst>
            </dgm:layoutNode>
            <dgm:layoutNode name="TwoNodes_1_text">
              <dgm:alg type="tx">
                <dgm:param type="parTxLTRAlign" val="l"/>
                <dgm:param type="txAnchorVertCh" val="mid"/>
              </dgm:alg>
              <dgm:shape rot="0.000000" type="roundRect" r:blip="" blipPhldr="0" lkTxEntry="0" zOrderOff="0" hideGeom="1">
                <dgm:adjLst>
                  <dgm:adj idx="1" val="0.100000"/>
                </dgm:adjLst>
              </dgm:shape>
              <dgm:presOf axis="ch desOrSelf" ptType="node node" st="1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layoutNode name="TwoNodes_2_text">
              <dgm:alg type="tx">
                <dgm:param type="parTxLTRAlign" val="l"/>
                <dgm:param type="txAnchorVertCh" val="mid"/>
              </dgm:alg>
              <dgm:shape rot="0.000000" type="roundRect" r:blip="" blipPhldr="0" lkTxEntry="0" zOrderOff="0" hideGeom="1">
                <dgm:adjLst>
                  <dgm:adj idx="1" val="0.100000"/>
                </dgm:adjLst>
              </dgm:shape>
              <dgm:presOf axis="ch desOrSelf" ptType="node node" st="2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if>
          <dgm:else name="Name8">
            <dgm:choose name="Name9">
              <dgm:if name="Name10" axis="ch" ptType="node" func="cnt" arg="none" op="equ" val="3">
                <dgm:layoutNode name="ThreeNodes_1">
                  <dgm:alg type="sp"/>
                  <dgm:shape rot="0.000000" type="roundRect" r:blip="" blipPhldr="0" lkTxEntry="0" zOrderOff="0" hideGeom="0">
                    <dgm:adjLst>
                      <dgm:adj idx="1" val="0.100000"/>
                    </dgm:adjLst>
                  </dgm:shape>
                  <dgm:presOf axis="ch desOrSelf" ptType="node node" st="1 1" cnt="1 0"/>
                  <dgm:constrLst/>
                  <dgm:ruleLst/>
                  <dgm:varLst>
                    <dgm:bulletEnabled val="1"/>
                  </dgm:varLst>
                </dgm:layoutNode>
                <dgm:layoutNode name="ThreeNodes_2">
                  <dgm:alg type="sp"/>
                  <dgm:shape rot="0.000000" type="roundRect" r:blip="" blipPhldr="0" lkTxEntry="0" zOrderOff="0" hideGeom="0">
                    <dgm:adjLst>
                      <dgm:adj idx="1" val="0.100000"/>
                    </dgm:adjLst>
                  </dgm:shape>
                  <dgm:presOf axis="ch desOrSelf" ptType="node node" st="2 1" cnt="1 0"/>
                  <dgm:constrLst/>
                  <dgm:ruleLst/>
                  <dgm:varLst>
                    <dgm:bulletEnabled val="1"/>
                  </dgm:varLst>
                </dgm:layoutNode>
                <dgm:layoutNode name="ThreeNodes_3">
                  <dgm:alg type="sp"/>
                  <dgm:shape rot="0.000000" type="roundRect" r:blip="" blipPhldr="0" lkTxEntry="0" zOrderOff="0" hideGeom="0">
                    <dgm:adjLst>
                      <dgm:adj idx="1" val="0.100000"/>
                    </dgm:adjLst>
                  </dgm:shape>
                  <dgm:presOf axis="ch desOrSelf" ptType="node node" st="3 1" cnt="1 0"/>
                  <dgm:constrLst/>
                  <dgm:ruleLst/>
                  <dgm:varLst>
                    <dgm:bulletEnabled val="1"/>
                  </dgm:varLst>
                </dgm:layoutNode>
                <dgm:layoutNode name="ThreeConn_1-2" styleLbl="fgAccFollowNode1">
                  <dgm:alg type="tx"/>
                  <dgm:shape rot="0.000000" type="downArrow" r:blip="" blipPhldr="0" lkTxEntry="0" zOrderOff="0" hideGeom="0">
                    <dgm:adjLst>
                      <dgm:adj idx="1" val="0.550000"/>
                      <dgm:adj idx="2" val="0.450000"/>
                    </dgm:adjLst>
                  </dgm:shape>
                  <dgm:presOf axis="ch" ptType="sibTrans" cnt="1"/>
                  <dgm:constrLst>
                    <dgm:constr type="lMarg" for="self" ptType="all" refPtType="all" refType="primFontSz" refFor="self" op="none" fact="0.100000" val="0"/>
                    <dgm:constr type="rMarg" for="self" ptType="all" refPtType="all" refType="primFontSz" refFor="self" op="none" fact="0.100000" val="0"/>
                    <dgm:constr type="tMarg" for="self" ptType="all" refPtType="all" refType="primFontSz" refFor="self" op="none" fact="0.100000" val="0"/>
                    <dgm:constr type="bMarg" for="self" ptType="all" refPtType="all" refType="primFontSz" refFor="self" op="none" fact="0.100000" val="0"/>
                  </dgm:constrLst>
                  <dgm:ruleLst>
                    <dgm:rule type="primFontSz" for="self" ptType="all" val="5" fact="NaN" max="NaN"/>
                  </dgm:ruleLst>
                  <dgm:varLst>
                    <dgm:bulletEnabled val="1"/>
                  </dgm:varLst>
                </dgm:layoutNode>
                <dgm:layoutNode name="ThreeConn_2-3" styleLbl="fgAccFollowNode1">
                  <dgm:alg type="tx"/>
                  <dgm:shape rot="0.000000" type="downArrow" r:blip="" blipPhldr="0" lkTxEntry="0" zOrderOff="0" hideGeom="0">
                    <dgm:adjLst>
                      <dgm:adj idx="1" val="0.550000"/>
                      <dgm:adj idx="2" val="0.450000"/>
                    </dgm:adjLst>
                  </dgm:shape>
                  <dgm:presOf axis="ch" ptType="sibTrans" st="2" cnt="1"/>
                  <dgm:constrLst>
                    <dgm:constr type="lMarg" for="self" ptType="all" refPtType="all" refType="primFontSz" refFor="self" op="none" fact="0.100000" val="0"/>
                    <dgm:constr type="rMarg" for="self" ptType="all" refPtType="all" refType="primFontSz" refFor="self" op="none" fact="0.100000" val="0"/>
                    <dgm:constr type="tMarg" for="self" ptType="all" refPtType="all" refType="primFontSz" refFor="self" op="none" fact="0.100000" val="0"/>
                    <dgm:constr type="bMarg" for="self" ptType="all" refPtType="all" refType="primFontSz" refFor="self" op="none" fact="0.100000" val="0"/>
                  </dgm:constrLst>
                  <dgm:ruleLst>
                    <dgm:rule type="primFontSz" for="self" ptType="all" val="5" fact="NaN" max="NaN"/>
                  </dgm:ruleLst>
                  <dgm:varLst>
                    <dgm:bulletEnabled val="1"/>
                  </dgm:varLst>
                </dgm:layoutNode>
                <dgm:layoutNode name="ThreeNodes_1_text">
                  <dgm:alg type="tx">
                    <dgm:param type="parTxLTRAlign" val="l"/>
                    <dgm:param type="txAnchorVertCh" val="mid"/>
                  </dgm:alg>
                  <dgm:shape rot="0.000000" type="roundRect" r:blip="" blipPhldr="0" lkTxEntry="0" zOrderOff="0" hideGeom="1">
                    <dgm:adjLst>
                      <dgm:adj idx="1" val="0.100000"/>
                    </dgm:adjLst>
                  </dgm:shape>
                  <dgm:presOf axis="ch desOrSelf" ptType="node node" st="1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layoutNode name="ThreeNodes_2_text">
                  <dgm:alg type="tx">
                    <dgm:param type="parTxLTRAlign" val="l"/>
                    <dgm:param type="txAnchorVertCh" val="mid"/>
                  </dgm:alg>
                  <dgm:shape rot="0.000000" type="roundRect" r:blip="" blipPhldr="0" lkTxEntry="0" zOrderOff="0" hideGeom="1">
                    <dgm:adjLst>
                      <dgm:adj idx="1" val="0.100000"/>
                    </dgm:adjLst>
                  </dgm:shape>
                  <dgm:presOf axis="ch desOrSelf" ptType="node node" st="2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layoutNode name="ThreeNodes_3_text">
                  <dgm:alg type="tx">
                    <dgm:param type="parTxLTRAlign" val="l"/>
                    <dgm:param type="txAnchorVertCh" val="mid"/>
                  </dgm:alg>
                  <dgm:shape rot="0.000000" type="roundRect" r:blip="" blipPhldr="0" lkTxEntry="0" zOrderOff="0" hideGeom="1">
                    <dgm:adjLst>
                      <dgm:adj idx="1" val="0.100000"/>
                    </dgm:adjLst>
                  </dgm:shape>
                  <dgm:presOf axis="ch desOrSelf" ptType="node node" st="3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if>
              <dgm:else name="Name11">
                <dgm:choose name="Name12">
                  <dgm:if name="Name13" axis="ch" ptType="node" func="cnt" arg="none" op="equ" val="4">
                    <dgm:layoutNode name="FourNodes_1">
                      <dgm:alg type="sp"/>
                      <dgm:shape rot="0.000000" type="roundRect" r:blip="" blipPhldr="0" lkTxEntry="0" zOrderOff="0" hideGeom="0">
                        <dgm:adjLst>
                          <dgm:adj idx="1" val="0.100000"/>
                        </dgm:adjLst>
                      </dgm:shape>
                      <dgm:presOf axis="ch desOrSelf" ptType="node node" st="1 1" cnt="1 0"/>
                      <dgm:constrLst/>
                      <dgm:ruleLst/>
                      <dgm:varLst>
                        <dgm:bulletEnabled val="1"/>
                      </dgm:varLst>
                    </dgm:layoutNode>
                    <dgm:layoutNode name="FourNodes_2">
                      <dgm:alg type="sp"/>
                      <dgm:shape rot="0.000000" type="roundRect" r:blip="" blipPhldr="0" lkTxEntry="0" zOrderOff="0" hideGeom="0">
                        <dgm:adjLst>
                          <dgm:adj idx="1" val="0.100000"/>
                        </dgm:adjLst>
                      </dgm:shape>
                      <dgm:presOf axis="ch desOrSelf" ptType="node node" st="2 1" cnt="1 0"/>
                      <dgm:constrLst/>
                      <dgm:ruleLst/>
                      <dgm:varLst>
                        <dgm:bulletEnabled val="1"/>
                      </dgm:varLst>
                    </dgm:layoutNode>
                    <dgm:layoutNode name="FourNodes_3">
                      <dgm:alg type="sp"/>
                      <dgm:shape rot="0.000000" type="roundRect" r:blip="" blipPhldr="0" lkTxEntry="0" zOrderOff="0" hideGeom="0">
                        <dgm:adjLst>
                          <dgm:adj idx="1" val="0.100000"/>
                        </dgm:adjLst>
                      </dgm:shape>
                      <dgm:presOf axis="ch desOrSelf" ptType="node node" st="3 1" cnt="1 0"/>
                      <dgm:constrLst/>
                      <dgm:ruleLst/>
                      <dgm:varLst>
                        <dgm:bulletEnabled val="1"/>
                      </dgm:varLst>
                    </dgm:layoutNode>
                    <dgm:layoutNode name="FourNodes_4">
                      <dgm:alg type="sp"/>
                      <dgm:shape rot="0.000000" type="roundRect" r:blip="" blipPhldr="0" lkTxEntry="0" zOrderOff="0" hideGeom="0">
                        <dgm:adjLst>
                          <dgm:adj idx="1" val="0.100000"/>
                        </dgm:adjLst>
                      </dgm:shape>
                      <dgm:presOf axis="ch desOrSelf" ptType="node node" st="4 1" cnt="1 0"/>
                      <dgm:constrLst/>
                      <dgm:ruleLst/>
                      <dgm:varLst>
                        <dgm:bulletEnabled val="1"/>
                      </dgm:varLst>
                    </dgm:layoutNode>
                    <dgm:layoutNode name="FourConn_1-2" styleLbl="fgAccFollowNode1">
                      <dgm:alg type="tx"/>
                      <dgm:shape rot="0.000000" type="downArrow" r:blip="" blipPhldr="0" lkTxEntry="0" zOrderOff="0" hideGeom="0">
                        <dgm:adjLst>
                          <dgm:adj idx="1" val="0.550000"/>
                          <dgm:adj idx="2" val="0.450000"/>
                        </dgm:adjLst>
                      </dgm:shape>
                      <dgm:presOf axis="ch" ptType="sibTrans" cnt="1"/>
                      <dgm:constrLst>
                        <dgm:constr type="lMarg" for="self" ptType="all" refPtType="all" refType="primFontSz" refFor="self" op="none" fact="0.100000" val="0"/>
                        <dgm:constr type="rMarg" for="self" ptType="all" refPtType="all" refType="primFontSz" refFor="self" op="none" fact="0.100000" val="0"/>
                        <dgm:constr type="tMarg" for="self" ptType="all" refPtType="all" refType="primFontSz" refFor="self" op="none" fact="0.100000" val="0"/>
                        <dgm:constr type="bMarg" for="self" ptType="all" refPtType="all" refType="primFontSz" refFor="self" op="none" fact="0.100000" val="0"/>
                      </dgm:constrLst>
                      <dgm:ruleLst>
                        <dgm:rule type="primFontSz" for="self" ptType="all" val="5" fact="NaN" max="NaN"/>
                      </dgm:ruleLst>
                      <dgm:varLst>
                        <dgm:bulletEnabled val="1"/>
                      </dgm:varLst>
                    </dgm:layoutNode>
                    <dgm:layoutNode name="FourConn_2-3" styleLbl="fgAccFollowNode1">
                      <dgm:alg type="tx"/>
                      <dgm:shape rot="0.000000" type="downArrow" r:blip="" blipPhldr="0" lkTxEntry="0" zOrderOff="0" hideGeom="0">
                        <dgm:adjLst>
                          <dgm:adj idx="1" val="0.550000"/>
                          <dgm:adj idx="2" val="0.450000"/>
                        </dgm:adjLst>
                      </dgm:shape>
                      <dgm:presOf axis="ch" ptType="sibTrans" st="2" cnt="1"/>
                      <dgm:constrLst>
                        <dgm:constr type="lMarg" for="self" ptType="all" refPtType="all" refType="primFontSz" refFor="self" op="none" fact="0.100000" val="0"/>
                        <dgm:constr type="rMarg" for="self" ptType="all" refPtType="all" refType="primFontSz" refFor="self" op="none" fact="0.100000" val="0"/>
                        <dgm:constr type="tMarg" for="self" ptType="all" refPtType="all" refType="primFontSz" refFor="self" op="none" fact="0.100000" val="0"/>
                        <dgm:constr type="bMarg" for="self" ptType="all" refPtType="all" refType="primFontSz" refFor="self" op="none" fact="0.100000" val="0"/>
                      </dgm:constrLst>
                      <dgm:ruleLst>
                        <dgm:rule type="primFontSz" for="self" ptType="all" val="5" fact="NaN" max="NaN"/>
                      </dgm:ruleLst>
                      <dgm:varLst>
                        <dgm:bulletEnabled val="1"/>
                      </dgm:varLst>
                    </dgm:layoutNode>
                    <dgm:layoutNode name="FourConn_3-4" styleLbl="fgAccFollowNode1">
                      <dgm:alg type="tx"/>
                      <dgm:shape rot="0.000000" type="downArrow" r:blip="" blipPhldr="0" lkTxEntry="0" zOrderOff="0" hideGeom="0">
                        <dgm:adjLst>
                          <dgm:adj idx="1" val="0.550000"/>
                          <dgm:adj idx="2" val="0.450000"/>
                        </dgm:adjLst>
                      </dgm:shape>
                      <dgm:presOf axis="ch" ptType="sibTrans" st="3" cnt="1"/>
                      <dgm:constrLst>
                        <dgm:constr type="lMarg" for="self" ptType="all" refPtType="all" refType="primFontSz" refFor="self" op="none" fact="0.100000" val="0"/>
                        <dgm:constr type="rMarg" for="self" ptType="all" refPtType="all" refType="primFontSz" refFor="self" op="none" fact="0.100000" val="0"/>
                        <dgm:constr type="tMarg" for="self" ptType="all" refPtType="all" refType="primFontSz" refFor="self" op="none" fact="0.100000" val="0"/>
                        <dgm:constr type="bMarg" for="self" ptType="all" refPtType="all" refType="primFontSz" refFor="self" op="none" fact="0.100000" val="0"/>
                      </dgm:constrLst>
                      <dgm:ruleLst>
                        <dgm:rule type="primFontSz" for="self" ptType="all" val="5" fact="NaN" max="NaN"/>
                      </dgm:ruleLst>
                      <dgm:varLst>
                        <dgm:bulletEnabled val="1"/>
                      </dgm:varLst>
                    </dgm:layoutNode>
                    <dgm:layoutNode name="FourNodes_1_text">
                      <dgm:alg type="tx">
                        <dgm:param type="parTxLTRAlign" val="l"/>
                        <dgm:param type="txAnchorVertCh" val="mid"/>
                      </dgm:alg>
                      <dgm:shape rot="0.000000" type="roundRect" r:blip="" blipPhldr="0" lkTxEntry="0" zOrderOff="0" hideGeom="1">
                        <dgm:adjLst>
                          <dgm:adj idx="1" val="0.100000"/>
                        </dgm:adjLst>
                      </dgm:shape>
                      <dgm:presOf axis="ch desOrSelf" ptType="node node" st="1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layoutNode name="FourNodes_2_text">
                      <dgm:alg type="tx">
                        <dgm:param type="parTxLTRAlign" val="l"/>
                        <dgm:param type="txAnchorVertCh" val="mid"/>
                      </dgm:alg>
                      <dgm:shape rot="0.000000" type="roundRect" r:blip="" blipPhldr="0" lkTxEntry="0" zOrderOff="0" hideGeom="1">
                        <dgm:adjLst>
                          <dgm:adj idx="1" val="0.100000"/>
                        </dgm:adjLst>
                      </dgm:shape>
                      <dgm:presOf axis="ch desOrSelf" ptType="node node" st="2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layoutNode name="FourNodes_3_text">
                      <dgm:alg type="tx">
                        <dgm:param type="parTxLTRAlign" val="l"/>
                        <dgm:param type="txAnchorVertCh" val="mid"/>
                      </dgm:alg>
                      <dgm:shape rot="0.000000" type="roundRect" r:blip="" blipPhldr="0" lkTxEntry="0" zOrderOff="0" hideGeom="1">
                        <dgm:adjLst>
                          <dgm:adj idx="1" val="0.100000"/>
                        </dgm:adjLst>
                      </dgm:shape>
                      <dgm:presOf axis="ch desOrSelf" ptType="node node" st="3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layoutNode name="FourNodes_4_text">
                      <dgm:alg type="tx">
                        <dgm:param type="parTxLTRAlign" val="l"/>
                        <dgm:param type="txAnchorVertCh" val="mid"/>
                      </dgm:alg>
                      <dgm:shape rot="0.000000" type="roundRect" r:blip="" blipPhldr="0" lkTxEntry="0" zOrderOff="0" hideGeom="1">
                        <dgm:adjLst>
                          <dgm:adj idx="1" val="0.100000"/>
                        </dgm:adjLst>
                      </dgm:shape>
                      <dgm:presOf axis="ch desOrSelf" ptType="node node" st="4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if>
                  <dgm:else name="Name14">
                    <dgm:choose name="Name15">
                      <dgm:if name="Name16" axis="ch" ptType="node" func="cnt" arg="none" op="gte" val="5">
                        <dgm:layoutNode name="FiveNodes_1">
                          <dgm:alg type="sp"/>
                          <dgm:shape rot="0.000000" type="roundRect" r:blip="" blipPhldr="0" lkTxEntry="0" zOrderOff="0" hideGeom="0">
                            <dgm:adjLst>
                              <dgm:adj idx="1" val="0.100000"/>
                            </dgm:adjLst>
                          </dgm:shape>
                          <dgm:presOf axis="ch desOrSelf" ptType="node node" st="1 1" cnt="1 0"/>
                          <dgm:constrLst/>
                          <dgm:ruleLst/>
                          <dgm:varLst>
                            <dgm:bulletEnabled val="1"/>
                          </dgm:varLst>
                        </dgm:layoutNode>
                        <dgm:layoutNode name="FiveNodes_2">
                          <dgm:alg type="sp"/>
                          <dgm:shape rot="0.000000" type="roundRect" r:blip="" blipPhldr="0" lkTxEntry="0" zOrderOff="0" hideGeom="0">
                            <dgm:adjLst>
                              <dgm:adj idx="1" val="0.100000"/>
                            </dgm:adjLst>
                          </dgm:shape>
                          <dgm:presOf axis="ch desOrSelf" ptType="node node" st="2 1" cnt="1 0"/>
                          <dgm:constrLst/>
                          <dgm:ruleLst/>
                          <dgm:varLst>
                            <dgm:bulletEnabled val="1"/>
                          </dgm:varLst>
                        </dgm:layoutNode>
                        <dgm:layoutNode name="FiveNodes_3">
                          <dgm:alg type="sp"/>
                          <dgm:shape rot="0.000000" type="roundRect" r:blip="" blipPhldr="0" lkTxEntry="0" zOrderOff="0" hideGeom="0">
                            <dgm:adjLst>
                              <dgm:adj idx="1" val="0.100000"/>
                            </dgm:adjLst>
                          </dgm:shape>
                          <dgm:presOf axis="ch desOrSelf" ptType="node node" st="3 1" cnt="1 0"/>
                          <dgm:constrLst/>
                          <dgm:ruleLst/>
                          <dgm:varLst>
                            <dgm:bulletEnabled val="1"/>
                          </dgm:varLst>
                        </dgm:layoutNode>
                        <dgm:layoutNode name="FiveNodes_4">
                          <dgm:alg type="sp"/>
                          <dgm:shape rot="0.000000" type="roundRect" r:blip="" blipPhldr="0" lkTxEntry="0" zOrderOff="0" hideGeom="0">
                            <dgm:adjLst>
                              <dgm:adj idx="1" val="0.100000"/>
                            </dgm:adjLst>
                          </dgm:shape>
                          <dgm:presOf axis="ch desOrSelf" ptType="node node" st="4 1" cnt="1 0"/>
                          <dgm:constrLst/>
                          <dgm:ruleLst/>
                          <dgm:varLst>
                            <dgm:bulletEnabled val="1"/>
                          </dgm:varLst>
                        </dgm:layoutNode>
                        <dgm:layoutNode name="FiveNodes_5">
                          <dgm:alg type="sp"/>
                          <dgm:shape rot="0.000000" type="roundRect" r:blip="" blipPhldr="0" lkTxEntry="0" zOrderOff="0" hideGeom="0">
                            <dgm:adjLst>
                              <dgm:adj idx="1" val="0.100000"/>
                            </dgm:adjLst>
                          </dgm:shape>
                          <dgm:presOf axis="ch desOrSelf" ptType="node node" st="5 1" cnt="1 0"/>
                          <dgm:constrLst/>
                          <dgm:ruleLst/>
                          <dgm:varLst>
                            <dgm:bulletEnabled val="1"/>
                          </dgm:varLst>
                        </dgm:layoutNode>
                        <dgm:layoutNode name="FiveConn_1-2" styleLbl="fgAccFollowNode1">
                          <dgm:alg type="tx"/>
                          <dgm:shape rot="0.000000" type="downArrow" r:blip="" blipPhldr="0" lkTxEntry="0" zOrderOff="0" hideGeom="0">
                            <dgm:adjLst>
                              <dgm:adj idx="1" val="0.550000"/>
                              <dgm:adj idx="2" val="0.450000"/>
                            </dgm:adjLst>
                          </dgm:shape>
                          <dgm:presOf axis="ch" ptType="sibTrans" cnt="1"/>
                          <dgm:constrLst>
                            <dgm:constr type="lMarg" for="self" ptType="all" refPtType="all" refType="primFontSz" refFor="self" op="none" fact="0.100000" val="0"/>
                            <dgm:constr type="rMarg" for="self" ptType="all" refPtType="all" refType="primFontSz" refFor="self" op="none" fact="0.100000" val="0"/>
                            <dgm:constr type="tMarg" for="self" ptType="all" refPtType="all" refType="primFontSz" refFor="self" op="none" fact="0.100000" val="0"/>
                            <dgm:constr type="bMarg" for="self" ptType="all" refPtType="all" refType="primFontSz" refFor="self" op="none" fact="0.100000" val="0"/>
                          </dgm:constrLst>
                          <dgm:ruleLst>
                            <dgm:rule type="primFontSz" for="self" ptType="all" val="5" fact="NaN" max="NaN"/>
                          </dgm:ruleLst>
                          <dgm:varLst>
                            <dgm:bulletEnabled val="1"/>
                          </dgm:varLst>
                        </dgm:layoutNode>
                        <dgm:layoutNode name="FiveConn_2-3" styleLbl="fgAccFollowNode1">
                          <dgm:alg type="tx"/>
                          <dgm:shape rot="0.000000" type="downArrow" r:blip="" blipPhldr="0" lkTxEntry="0" zOrderOff="0" hideGeom="0">
                            <dgm:adjLst>
                              <dgm:adj idx="1" val="0.550000"/>
                              <dgm:adj idx="2" val="0.450000"/>
                            </dgm:adjLst>
                          </dgm:shape>
                          <dgm:presOf axis="ch" ptType="sibTrans" st="2" cnt="1"/>
                          <dgm:constrLst>
                            <dgm:constr type="lMarg" for="self" ptType="all" refPtType="all" refType="primFontSz" refFor="self" op="none" fact="0.100000" val="0"/>
                            <dgm:constr type="rMarg" for="self" ptType="all" refPtType="all" refType="primFontSz" refFor="self" op="none" fact="0.100000" val="0"/>
                            <dgm:constr type="tMarg" for="self" ptType="all" refPtType="all" refType="primFontSz" refFor="self" op="none" fact="0.100000" val="0"/>
                            <dgm:constr type="bMarg" for="self" ptType="all" refPtType="all" refType="primFontSz" refFor="self" op="none" fact="0.100000" val="0"/>
                          </dgm:constrLst>
                          <dgm:ruleLst>
                            <dgm:rule type="primFontSz" for="self" ptType="all" val="5" fact="NaN" max="NaN"/>
                          </dgm:ruleLst>
                          <dgm:varLst>
                            <dgm:bulletEnabled val="1"/>
                          </dgm:varLst>
                        </dgm:layoutNode>
                        <dgm:layoutNode name="FiveConn_3-4" styleLbl="fgAccFollowNode1">
                          <dgm:alg type="tx"/>
                          <dgm:shape rot="0.000000" type="downArrow" r:blip="" blipPhldr="0" lkTxEntry="0" zOrderOff="0" hideGeom="0">
                            <dgm:adjLst>
                              <dgm:adj idx="1" val="0.550000"/>
                              <dgm:adj idx="2" val="0.450000"/>
                            </dgm:adjLst>
                          </dgm:shape>
                          <dgm:presOf axis="ch" ptType="sibTrans" st="3" cnt="1"/>
                          <dgm:constrLst>
                            <dgm:constr type="lMarg" for="self" ptType="all" refPtType="all" refType="primFontSz" refFor="self" op="none" fact="0.100000" val="0"/>
                            <dgm:constr type="rMarg" for="self" ptType="all" refPtType="all" refType="primFontSz" refFor="self" op="none" fact="0.100000" val="0"/>
                            <dgm:constr type="tMarg" for="self" ptType="all" refPtType="all" refType="primFontSz" refFor="self" op="none" fact="0.100000" val="0"/>
                            <dgm:constr type="bMarg" for="self" ptType="all" refPtType="all" refType="primFontSz" refFor="self" op="none" fact="0.100000" val="0"/>
                          </dgm:constrLst>
                          <dgm:ruleLst>
                            <dgm:rule type="primFontSz" for="self" ptType="all" val="5" fact="NaN" max="NaN"/>
                          </dgm:ruleLst>
                          <dgm:varLst>
                            <dgm:bulletEnabled val="1"/>
                          </dgm:varLst>
                        </dgm:layoutNode>
                        <dgm:layoutNode name="FiveConn_4-5" styleLbl="fgAccFollowNode1">
                          <dgm:alg type="tx"/>
                          <dgm:shape rot="0.000000" type="downArrow" r:blip="" blipPhldr="0" lkTxEntry="0" zOrderOff="0" hideGeom="0">
                            <dgm:adjLst>
                              <dgm:adj idx="1" val="0.550000"/>
                              <dgm:adj idx="2" val="0.450000"/>
                            </dgm:adjLst>
                          </dgm:shape>
                          <dgm:presOf axis="ch" ptType="sibTrans" st="4" cnt="1"/>
                          <dgm:constrLst>
                            <dgm:constr type="lMarg" for="self" ptType="all" refPtType="all" refType="primFontSz" refFor="self" op="none" fact="0.100000" val="0"/>
                            <dgm:constr type="rMarg" for="self" ptType="all" refPtType="all" refType="primFontSz" refFor="self" op="none" fact="0.100000" val="0"/>
                            <dgm:constr type="tMarg" for="self" ptType="all" refPtType="all" refType="primFontSz" refFor="self" op="none" fact="0.100000" val="0"/>
                            <dgm:constr type="bMarg" for="self" ptType="all" refPtType="all" refType="primFontSz" refFor="self" op="none" fact="0.100000" val="0"/>
                          </dgm:constrLst>
                          <dgm:ruleLst>
                            <dgm:rule type="primFontSz" for="self" ptType="all" val="5" fact="NaN" max="NaN"/>
                          </dgm:ruleLst>
                          <dgm:varLst>
                            <dgm:bulletEnabled val="1"/>
                          </dgm:varLst>
                        </dgm:layoutNode>
                        <dgm:layoutNode name="FiveNodes_1_text">
                          <dgm:alg type="tx">
                            <dgm:param type="parTxLTRAlign" val="l"/>
                            <dgm:param type="txAnchorVertCh" val="mid"/>
                          </dgm:alg>
                          <dgm:shape rot="0.000000" type="roundRect" r:blip="" blipPhldr="0" lkTxEntry="0" zOrderOff="0" hideGeom="1">
                            <dgm:adjLst>
                              <dgm:adj idx="1" val="0.100000"/>
                            </dgm:adjLst>
                          </dgm:shape>
                          <dgm:presOf axis="ch desOrSelf" ptType="node node" st="1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layoutNode name="FiveNodes_2_text">
                          <dgm:alg type="tx">
                            <dgm:param type="parTxLTRAlign" val="l"/>
                            <dgm:param type="txAnchorVertCh" val="mid"/>
                          </dgm:alg>
                          <dgm:shape rot="0.000000" type="roundRect" r:blip="" blipPhldr="0" lkTxEntry="0" zOrderOff="0" hideGeom="1">
                            <dgm:adjLst>
                              <dgm:adj idx="1" val="0.100000"/>
                            </dgm:adjLst>
                          </dgm:shape>
                          <dgm:presOf axis="ch desOrSelf" ptType="node node" st="2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layoutNode name="FiveNodes_3_text">
                          <dgm:alg type="tx">
                            <dgm:param type="parTxLTRAlign" val="l"/>
                            <dgm:param type="txAnchorVertCh" val="mid"/>
                          </dgm:alg>
                          <dgm:shape rot="0.000000" type="roundRect" r:blip="" blipPhldr="0" lkTxEntry="0" zOrderOff="0" hideGeom="1">
                            <dgm:adjLst>
                              <dgm:adj idx="1" val="0.100000"/>
                            </dgm:adjLst>
                          </dgm:shape>
                          <dgm:presOf axis="ch desOrSelf" ptType="node node" st="3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layoutNode name="FiveNodes_4_text">
                          <dgm:alg type="tx">
                            <dgm:param type="parTxLTRAlign" val="l"/>
                            <dgm:param type="txAnchorVertCh" val="mid"/>
                          </dgm:alg>
                          <dgm:shape rot="0.000000" type="roundRect" r:blip="" blipPhldr="0" lkTxEntry="0" zOrderOff="0" hideGeom="1">
                            <dgm:adjLst>
                              <dgm:adj idx="1" val="0.100000"/>
                            </dgm:adjLst>
                          </dgm:shape>
                          <dgm:presOf axis="ch desOrSelf" ptType="node node" st="4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layoutNode name="FiveNodes_5_text">
                          <dgm:alg type="tx">
                            <dgm:param type="parTxLTRAlign" val="l"/>
                            <dgm:param type="txAnchorVertCh" val="mid"/>
                          </dgm:alg>
                          <dgm:shape rot="0.000000" type="roundRect" r:blip="" blipPhldr="0" lkTxEntry="0" zOrderOff="0" hideGeom="1">
                            <dgm:adjLst>
                              <dgm:adj idx="1" val="0.100000"/>
                            </dgm:adjLst>
                          </dgm:shape>
                          <dgm:presOf axis="ch desOrSelf" ptType="node node" st="5 1" cnt="1 0"/>
                          <dgm:constrLst>
                            <dgm:constr type="lMarg" for="self" ptType="all" refPtType="all" refType="primFontSz" refFor="self" op="none" fact="0.300000" val="0"/>
                            <dgm:constr type="rMarg" for="self" ptType="all" refPtType="all" refType="primFontSz" refFor="self" op="none" fact="0.300000" val="0"/>
                            <dgm:constr type="tMarg" for="self" ptType="all" refPtType="all" refType="primFontSz" refFor="self" op="none" fact="0.300000" val="0"/>
                            <dgm:constr type="bMarg" for="self" ptType="all" refPtType="all" refType="primFontSz" refFor="self" op="none" fact="0.300000" val="0"/>
                          </dgm:constrLst>
                          <dgm:ruleLst>
                            <dgm:rule type="primFontSz" for="self" ptType="all" val="5" fact="NaN" max="NaN"/>
                          </dgm:ruleLst>
                          <dgm:varLst>
                            <dgm:bulletEnabled val="1"/>
                          </dgm:var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style>
      <a:lnRef idx="2">
        <a:srgbClr val="000000"/>
      </a:lnRef>
      <a:fillRef idx="1">
        <a:srgbClr val="000000"/>
      </a:fillRef>
      <a:effectRef idx="0">
        <a:srgbClr val="00000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style>
      <a:lnRef idx="2">
        <a:srgbClr val="000000"/>
      </a:lnRef>
      <a:fillRef idx="1">
        <a:srgbClr val="000000"/>
      </a:fillRef>
      <a:effectRef idx="0">
        <a:srgbClr val="00000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style>
      <a:lnRef idx="2">
        <a:srgbClr val="000000"/>
      </a:lnRef>
      <a:fillRef idx="1">
        <a:srgbClr val="000000"/>
      </a:fillRef>
      <a:effectRef idx="0">
        <a:srgbClr val="00000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style>
      <a:lnRef idx="2">
        <a:srgbClr val="000000"/>
      </a:lnRef>
      <a:fillRef idx="1">
        <a:srgbClr val="000000"/>
      </a:fillRef>
      <a:effectRef idx="0">
        <a:srgbClr val="00000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style>
      <a:lnRef idx="2">
        <a:srgbClr val="000000"/>
      </a:lnRef>
      <a:fillRef idx="1">
        <a:srgbClr val="000000"/>
      </a:fillRef>
      <a:effectRef idx="0">
        <a:srgbClr val="00000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style>
      <a:lnRef idx="2">
        <a:srgbClr val="000000"/>
      </a:lnRef>
      <a:fillRef idx="1">
        <a:srgbClr val="000000"/>
      </a:fillRef>
      <a:effectRef idx="0">
        <a:srgbClr val="00000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style>
      <a:lnRef idx="2">
        <a:srgbClr val="000000"/>
      </a:lnRef>
      <a:fillRef idx="1">
        <a:srgbClr val="000000"/>
      </a:fillRef>
      <a:effectRef idx="0">
        <a:srgbClr val="000000"/>
      </a:effectRef>
      <a:fontRef idx="minor">
        <a:schemeClr val="tx1"/>
      </a:fontRef>
    </dgm:style>
  </dgm:styleLbl>
</dgm:styleDef>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name="">
    <p:bg>
      <p:bgRef idx="1001">
        <a:schemeClr val="bg1"/>
      </p:bgRef>
    </p:bg>
    <p:spTree>
      <p:nvGrpSpPr>
        <p:cNvPr id="1" name=""/>
        <p:cNvGrpSpPr/>
        <p:nvPr/>
      </p:nvGrpSpPr>
      <p:grpSpPr bwMode="auto">
        <a:xfrm>
          <a:off x="0" y="0"/>
          <a:ext cx="0" cy="0"/>
          <a:chOff x="0" y="0"/>
          <a:chExt cx="0" cy="0"/>
        </a:xfrm>
      </p:grpSpPr>
      <p:sp>
        <p:nvSpPr>
          <p:cNvPr id="2" name="Header Placeholder 1"/>
          <p:cNvSpPr>
            <a:spLocks noGrp="1"/>
          </p:cNvSpPr>
          <p:nvPr>
            <p:ph type="hdr" sz="quarter"/>
          </p:nvPr>
        </p:nvSpPr>
        <p:spPr bwMode="auto">
          <a:xfrm>
            <a:off x="0" y="0"/>
            <a:ext cx="2971800" cy="458788"/>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idx="1"/>
          </p:nvPr>
        </p:nvSpPr>
        <p:spPr bwMode="auto">
          <a:xfrm>
            <a:off x="3884613" y="0"/>
            <a:ext cx="2971800" cy="458788"/>
          </a:xfrm>
          <a:prstGeom prst="rect">
            <a:avLst/>
          </a:prstGeom>
        </p:spPr>
        <p:txBody>
          <a:bodyPr vert="horz" lIns="91440" tIns="45720" rIns="91440" bIns="45720" rtlCol="0"/>
          <a:lstStyle>
            <a:lvl1pPr algn="r">
              <a:defRPr sz="1200"/>
            </a:lvl1pPr>
          </a:lstStyle>
          <a:p>
            <a:pPr>
              <a:defRPr/>
            </a:pPr>
            <a:fld id="{83303D3D-6C21-4BC2-B22B-1F90711811CA}" type="datetimeFigureOut">
              <a:rPr lang="en-US"/>
              <a:t>3/23/2026</a:t>
            </a:fld>
            <a:endParaRPr lang="en-US"/>
          </a:p>
        </p:txBody>
      </p:sp>
      <p:sp>
        <p:nvSpPr>
          <p:cNvPr id="4" name="Slide Image Placeholder 3"/>
          <p:cNvSpPr>
            <a:spLocks noChangeAspect="1" noGrp="1" noRot="1"/>
          </p:cNvSpPr>
          <p:nvPr>
            <p:ph type="sldImg" idx="2"/>
          </p:nvPr>
        </p:nvSpPr>
        <p:spPr bwMode="auto">
          <a:xfrm>
            <a:off x="685800" y="1143000"/>
            <a:ext cx="5486400" cy="3086100"/>
          </a:xfrm>
          <a:prstGeom prst="rect">
            <a:avLst/>
          </a:prstGeom>
          <a:noFill/>
          <a:ln w="12700">
            <a:solidFill>
              <a:prstClr val="black"/>
            </a:solidFill>
          </a:ln>
        </p:spPr>
        <p:txBody>
          <a:bodyPr vert="horz" lIns="91440" tIns="45720" rIns="91440" bIns="45720" rtlCol="0" anchor="ctr"/>
          <a:lstStyle/>
          <a:p>
            <a:pPr>
              <a:defRPr/>
            </a:pPr>
            <a:endParaRPr lang="en-US"/>
          </a:p>
        </p:txBody>
      </p:sp>
      <p:sp>
        <p:nvSpPr>
          <p:cNvPr id="5" name="Notes Placeholder 4"/>
          <p:cNvSpPr>
            <a:spLocks noGrp="1"/>
          </p:cNvSpPr>
          <p:nvPr>
            <p:ph type="body" sz="quarter" idx="3"/>
          </p:nvPr>
        </p:nvSpPr>
        <p:spPr bwMode="auto">
          <a:xfrm>
            <a:off x="685800" y="4400550"/>
            <a:ext cx="5486400" cy="3600450"/>
          </a:xfrm>
          <a:prstGeom prst="rect">
            <a:avLst/>
          </a:prstGeom>
        </p:spPr>
        <p:txBody>
          <a:bodyPr vert="horz" lIns="91440" tIns="45720" rIns="91440" bIns="45720" rtlCol="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6" name="Footer Placeholder 5"/>
          <p:cNvSpPr>
            <a:spLocks noGrp="1"/>
          </p:cNvSpPr>
          <p:nvPr>
            <p:ph type="ftr" sz="quarter" idx="4"/>
          </p:nvPr>
        </p:nvSpPr>
        <p:spPr bwMode="auto">
          <a:xfrm>
            <a:off x="0" y="8685213"/>
            <a:ext cx="2971800" cy="458787"/>
          </a:xfrm>
          <a:prstGeom prst="rect">
            <a:avLst/>
          </a:prstGeom>
        </p:spPr>
        <p:txBody>
          <a:bodyPr vert="horz" lIns="91440" tIns="45720" rIns="91440" bIns="45720" rtlCol="0" anchor="b"/>
          <a:lstStyle>
            <a:lvl1pPr algn="l">
              <a:defRPr sz="1200"/>
            </a:lvl1pPr>
          </a:lstStyle>
          <a:p>
            <a:pPr>
              <a:defRPr/>
            </a:pPr>
            <a:endParaRPr lang="en-US"/>
          </a:p>
        </p:txBody>
      </p:sp>
      <p:sp>
        <p:nvSpPr>
          <p:cNvPr id="7" name="Slide Number Placeholder 6"/>
          <p:cNvSpPr>
            <a:spLocks noGrp="1"/>
          </p:cNvSpPr>
          <p:nvPr>
            <p:ph type="sldNum" sz="quarter" idx="5"/>
          </p:nvPr>
        </p:nvSpPr>
        <p:spPr bwMode="auto">
          <a:xfrm>
            <a:off x="3884613" y="8685213"/>
            <a:ext cx="2971800" cy="458787"/>
          </a:xfrm>
          <a:prstGeom prst="rect">
            <a:avLst/>
          </a:prstGeom>
        </p:spPr>
        <p:txBody>
          <a:bodyPr vert="horz" lIns="91440" tIns="45720" rIns="91440" bIns="45720" rtlCol="0" anchor="b"/>
          <a:lstStyle>
            <a:lvl1pPr algn="r">
              <a:defRPr sz="1200"/>
            </a:lvl1pPr>
          </a:lstStyle>
          <a:p>
            <a:pPr>
              <a:defRPr/>
            </a:pPr>
            <a:fld id="{63000729-34B8-460C-BD93-E6571CFF6625}" type="slidenum">
              <a:rPr lang="en-US"/>
              <a:t>‹#›</a:t>
            </a:fld>
            <a:endParaRPr lang="en-US"/>
          </a:p>
        </p:txBody>
      </p:sp>
    </p:spTree>
  </p:cSld>
  <p:clrMap bg1="lt1" tx1="dk1" bg2="lt2" tx2="dk2" accent1="accent1" accent2="accent2" accent3="accent3" accent4="accent4" accent5="accent5" accent6="accent6" hlink="hlink" folHlink="folHlink"/>
  <p:notesStyle>
    <a:lvl1pPr marL="0" algn="l" defTabSz="914400">
      <a:defRPr sz="1200">
        <a:solidFill>
          <a:schemeClr val="tx1"/>
        </a:solidFill>
        <a:latin typeface="+mn-lt"/>
        <a:ea typeface="+mn-ea"/>
        <a:cs typeface="+mn-cs"/>
      </a:defRPr>
    </a:lvl1pPr>
    <a:lvl2pPr marL="457200" algn="l" defTabSz="914400">
      <a:defRPr sz="1200">
        <a:solidFill>
          <a:schemeClr val="tx1"/>
        </a:solidFill>
        <a:latin typeface="+mn-lt"/>
        <a:ea typeface="+mn-ea"/>
        <a:cs typeface="+mn-cs"/>
      </a:defRPr>
    </a:lvl2pPr>
    <a:lvl3pPr marL="914400" algn="l" defTabSz="914400">
      <a:defRPr sz="1200">
        <a:solidFill>
          <a:schemeClr val="tx1"/>
        </a:solidFill>
        <a:latin typeface="+mn-lt"/>
        <a:ea typeface="+mn-ea"/>
        <a:cs typeface="+mn-cs"/>
      </a:defRPr>
    </a:lvl3pPr>
    <a:lvl4pPr marL="1371600" algn="l" defTabSz="914400">
      <a:defRPr sz="1200">
        <a:solidFill>
          <a:schemeClr val="tx1"/>
        </a:solidFill>
        <a:latin typeface="+mn-lt"/>
        <a:ea typeface="+mn-ea"/>
        <a:cs typeface="+mn-cs"/>
      </a:defRPr>
    </a:lvl4pPr>
    <a:lvl5pPr marL="1828800" algn="l" defTabSz="914400">
      <a:defRPr sz="1200">
        <a:solidFill>
          <a:schemeClr val="tx1"/>
        </a:solidFill>
        <a:latin typeface="+mn-lt"/>
        <a:ea typeface="+mn-ea"/>
        <a:cs typeface="+mn-cs"/>
      </a:defRPr>
    </a:lvl5pPr>
    <a:lvl6pPr marL="2286000" algn="l" defTabSz="914400">
      <a:defRPr sz="1200">
        <a:solidFill>
          <a:schemeClr val="tx1"/>
        </a:solidFill>
        <a:latin typeface="+mn-lt"/>
        <a:ea typeface="+mn-ea"/>
        <a:cs typeface="+mn-cs"/>
      </a:defRPr>
    </a:lvl6pPr>
    <a:lvl7pPr marL="2743200" algn="l" defTabSz="914400">
      <a:defRPr sz="1200">
        <a:solidFill>
          <a:schemeClr val="tx1"/>
        </a:solidFill>
        <a:latin typeface="+mn-lt"/>
        <a:ea typeface="+mn-ea"/>
        <a:cs typeface="+mn-cs"/>
      </a:defRPr>
    </a:lvl7pPr>
    <a:lvl8pPr marL="3200400" algn="l" defTabSz="914400">
      <a:defRPr sz="1200">
        <a:solidFill>
          <a:schemeClr val="tx1"/>
        </a:solidFill>
        <a:latin typeface="+mn-lt"/>
        <a:ea typeface="+mn-ea"/>
        <a:cs typeface="+mn-cs"/>
      </a:defRPr>
    </a:lvl8pPr>
    <a:lvl9pPr marL="3657600" algn="l" defTabSz="91440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 Id="rId3" Type="http://schemas.openxmlformats.org/officeDocument/2006/relationships/hyperlink" Target="https://books.google.com/books?hl=en&amp;lr=&amp;id=xEy-EAAAQBAJ&amp;oi=fnd&amp;pg=PR17&amp;dq=Organization+Theory+and+Design.&amp;ots=liG19AeCpL&amp;sig=D0up3_bV_GHiLMM1xninJbelFDg" TargetMode="External"/><Relationship Id="rId4" Type="http://schemas.openxmlformats.org/officeDocument/2006/relationships/hyperlink" Target="https://books.google.com/books?hl=en&amp;lr=&amp;id=1k3HEQAAQBAJ&amp;oi=fnd&amp;pg=PA1&amp;dq=Management.&amp;ots=UDXbCbzlVV&amp;sig=jeDbGN-2i0K24pmrbmjJNT8VdYo" TargetMode="External"/><Relationship Id="rId5" Type="http://schemas.openxmlformats.org/officeDocument/2006/relationships/hyperlink" Target="https://books.google.com/books?hl=en&amp;lr=&amp;id=V6AwEQAAQBAJ&amp;oi=fnd&amp;pg=PT16&amp;dq=Leadership:+Theory+and+Practice.&amp;ots=qN-GxnbJoG&amp;sig=FtJZYnJe9UE43DoPqfBoTJZxIlU" TargetMode="External"/><Relationship Id="rId6" Type="http://schemas.openxmlformats.org/officeDocument/2006/relationships/hyperlink" Target="https://corporate.primark.com/en-gb/a/about-us/who-we-are" TargetMode="External"/><Relationship Id="rId7" Type="http://schemas.openxmlformats.org/officeDocument/2006/relationships/hyperlink" Target="https://books.google.com/books?hl=en&amp;lr=&amp;id=cBu4EQAAQBAJ&amp;oi=fnd&amp;pg=PA12&amp;dq=Organizational+Behavior.&amp;ots=cD3cckASZx&amp;sig=69Jn8SIHhhp4vEgjeu2xcg84ZT8"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lang="en-GB"/>
          </a:p>
        </p:txBody>
      </p:sp>
      <p:sp>
        <p:nvSpPr>
          <p:cNvPr id="4" name="Slide Number Placeholder 3"/>
          <p:cNvSpPr>
            <a:spLocks noGrp="1"/>
          </p:cNvSpPr>
          <p:nvPr>
            <p:ph type="sldNum" sz="quarter" idx="5"/>
          </p:nvPr>
        </p:nvSpPr>
        <p:spPr bwMode="auto"/>
        <p:txBody>
          <a:bodyPr/>
          <a:lstStyle/>
          <a:p>
            <a:pPr>
              <a:defRPr/>
            </a:pPr>
            <a:fld id="{63000729-34B8-460C-BD93-E6571CFF6625}" type="slidenum">
              <a:rPr lang="en-US"/>
              <a:t>1</a:t>
            </a:fld>
            <a:endParaRPr lang="en-US"/>
          </a:p>
        </p:txBody>
      </p:sp>
    </p:spTree>
  </p:cSld>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r>
              <a:rPr lang="en-US" sz="1200" b="1">
                <a:solidFill>
                  <a:schemeClr val="tx1"/>
                </a:solidFill>
                <a:latin typeface="+mn-lt"/>
                <a:ea typeface="+mn-ea"/>
                <a:cs typeface="+mn-cs"/>
              </a:rPr>
              <a:t>Introduction</a:t>
            </a:r>
            <a:endParaRPr/>
          </a:p>
          <a:p>
            <a:pPr>
              <a:defRPr/>
            </a:pPr>
            <a:r>
              <a:rPr lang="en-US" sz="1200">
                <a:solidFill>
                  <a:schemeClr val="tx1"/>
                </a:solidFill>
                <a:latin typeface="+mn-lt"/>
                <a:ea typeface="+mn-ea"/>
                <a:cs typeface="+mn-cs"/>
              </a:rPr>
              <a:t>Primark is a low-cost business model and has an extensive global presence in Europe and the United States, with operations in the United Kingdom, which is a fast-fashion retailer. The company aims to sell low-cost clothes while ensuring the sales volume does not drop (Primark, 2024). </a:t>
            </a:r>
            <a:r>
              <a:rPr lang="en-US" sz="1200">
                <a:solidFill>
                  <a:schemeClr val="tx1"/>
                </a:solidFill>
                <a:latin typeface="+mn-lt"/>
                <a:ea typeface="+mn-ea"/>
                <a:cs typeface="+mn-cs"/>
              </a:rPr>
              <a:t>Organisational</a:t>
            </a:r>
            <a:r>
              <a:rPr lang="en-US" sz="1200">
                <a:solidFill>
                  <a:schemeClr val="tx1"/>
                </a:solidFill>
                <a:latin typeface="+mn-lt"/>
                <a:ea typeface="+mn-ea"/>
                <a:cs typeface="+mn-cs"/>
              </a:rPr>
              <a:t> structure is an important part in facilitating the operations of Primark as it facilitates effective coordination of departments, supply chains, and markets across the world. The focus on </a:t>
            </a:r>
            <a:r>
              <a:rPr lang="en-US" sz="1200">
                <a:solidFill>
                  <a:schemeClr val="tx1"/>
                </a:solidFill>
                <a:latin typeface="+mn-lt"/>
                <a:ea typeface="+mn-ea"/>
                <a:cs typeface="+mn-cs"/>
              </a:rPr>
              <a:t>organisational</a:t>
            </a:r>
            <a:r>
              <a:rPr lang="en-US" sz="1200">
                <a:solidFill>
                  <a:schemeClr val="tx1"/>
                </a:solidFill>
                <a:latin typeface="+mn-lt"/>
                <a:ea typeface="+mn-ea"/>
                <a:cs typeface="+mn-cs"/>
              </a:rPr>
              <a:t> structure assists Primark to retain its competitive advantage through enhanced internal communications and job descriptions. It is as well helpful in making decisions effectively in its growing retail network.</a:t>
            </a:r>
            <a:endParaRPr/>
          </a:p>
          <a:p>
            <a:pPr>
              <a:defRPr/>
            </a:pPr>
            <a:endParaRPr lang="en-US"/>
          </a:p>
        </p:txBody>
      </p:sp>
      <p:sp>
        <p:nvSpPr>
          <p:cNvPr id="4" name="Slide Number Placeholder 3"/>
          <p:cNvSpPr>
            <a:spLocks noGrp="1"/>
          </p:cNvSpPr>
          <p:nvPr>
            <p:ph type="sldNum" sz="quarter" idx="5"/>
          </p:nvPr>
        </p:nvSpPr>
        <p:spPr bwMode="auto"/>
        <p:txBody>
          <a:bodyPr/>
          <a:lstStyle/>
          <a:p>
            <a:pPr>
              <a:defRPr/>
            </a:pPr>
            <a:fld id="{63000729-34B8-460C-BD93-E6571CFF6625}" type="slidenum">
              <a:rPr lang="en-US"/>
              <a:t>2</a:t>
            </a:fld>
            <a:endParaRPr lang="en-US"/>
          </a:p>
        </p:txBody>
      </p:sp>
    </p:spTree>
  </p:cSld>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r>
              <a:rPr lang="en-US" sz="1200" b="1">
                <a:solidFill>
                  <a:schemeClr val="tx1"/>
                </a:solidFill>
                <a:latin typeface="+mn-lt"/>
                <a:ea typeface="+mn-ea"/>
                <a:cs typeface="+mn-cs"/>
              </a:rPr>
              <a:t>Organisational</a:t>
            </a:r>
            <a:r>
              <a:rPr lang="en-US" sz="1200" b="1">
                <a:solidFill>
                  <a:schemeClr val="tx1"/>
                </a:solidFill>
                <a:latin typeface="+mn-lt"/>
                <a:ea typeface="+mn-ea"/>
                <a:cs typeface="+mn-cs"/>
              </a:rPr>
              <a:t> Structure definition</a:t>
            </a:r>
            <a:endParaRPr/>
          </a:p>
          <a:p>
            <a:pPr marL="0" marR="0" algn="just">
              <a:lnSpc>
                <a:spcPct val="150000"/>
              </a:lnSpc>
              <a:spcAft>
                <a:spcPts val="800"/>
              </a:spcAft>
              <a:buNone/>
              <a:defRPr/>
            </a:pPr>
            <a:r>
              <a:rPr lang="en-US" sz="1200">
                <a:latin typeface="Times New Roman"/>
                <a:ea typeface="Aptos"/>
                <a:cs typeface="Vrinda"/>
              </a:rPr>
              <a:t>Organisational</a:t>
            </a:r>
            <a:r>
              <a:rPr lang="en-US" sz="1200">
                <a:latin typeface="Times New Roman"/>
                <a:ea typeface="Aptos"/>
                <a:cs typeface="Vrinda"/>
              </a:rPr>
              <a:t> structure can be defined as the formal system of the arrangement of tasks, roles, responsibilities, and authority in an </a:t>
            </a:r>
            <a:r>
              <a:rPr lang="en-US" sz="1200">
                <a:latin typeface="Times New Roman"/>
                <a:ea typeface="Aptos"/>
                <a:cs typeface="Vrinda"/>
              </a:rPr>
              <a:t>organisation</a:t>
            </a:r>
            <a:r>
              <a:rPr lang="en-US" sz="1200">
                <a:latin typeface="Times New Roman"/>
                <a:ea typeface="Aptos"/>
                <a:cs typeface="Vrinda"/>
              </a:rPr>
              <a:t> (Lynch, 2021). It also defines the flow of information and how the employees combine their efforts to achieve the </a:t>
            </a:r>
            <a:r>
              <a:rPr lang="en-US" sz="1200">
                <a:latin typeface="Times New Roman"/>
                <a:ea typeface="Aptos"/>
                <a:cs typeface="Vrinda"/>
              </a:rPr>
              <a:t>organisational</a:t>
            </a:r>
            <a:r>
              <a:rPr lang="en-US" sz="1200">
                <a:latin typeface="Times New Roman"/>
                <a:ea typeface="Aptos"/>
                <a:cs typeface="Vrinda"/>
              </a:rPr>
              <a:t> objectives. The structure of an </a:t>
            </a:r>
            <a:r>
              <a:rPr lang="en-US" sz="1200">
                <a:latin typeface="Times New Roman"/>
                <a:ea typeface="Aptos"/>
                <a:cs typeface="Vrinda"/>
              </a:rPr>
              <a:t>organisation</a:t>
            </a:r>
            <a:r>
              <a:rPr lang="en-US" sz="1200">
                <a:latin typeface="Times New Roman"/>
                <a:ea typeface="Aptos"/>
                <a:cs typeface="Vrinda"/>
              </a:rPr>
              <a:t> will determine the communication and control of a business. </a:t>
            </a:r>
            <a:endParaRPr/>
          </a:p>
          <a:p>
            <a:pPr>
              <a:defRPr/>
            </a:pPr>
            <a:endParaRPr lang="en-US"/>
          </a:p>
        </p:txBody>
      </p:sp>
      <p:sp>
        <p:nvSpPr>
          <p:cNvPr id="4" name="Slide Number Placeholder 3"/>
          <p:cNvSpPr>
            <a:spLocks noGrp="1"/>
          </p:cNvSpPr>
          <p:nvPr>
            <p:ph type="sldNum" sz="quarter" idx="5"/>
          </p:nvPr>
        </p:nvSpPr>
        <p:spPr bwMode="auto"/>
        <p:txBody>
          <a:bodyPr/>
          <a:lstStyle/>
          <a:p>
            <a:pPr>
              <a:defRPr/>
            </a:pPr>
            <a:fld id="{63000729-34B8-460C-BD93-E6571CFF6625}" type="slidenum">
              <a:rPr lang="en-US"/>
              <a:t>3</a:t>
            </a:fld>
            <a:endParaRPr lang="en-US"/>
          </a:p>
        </p:txBody>
      </p:sp>
    </p:spTree>
  </p:cSld>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r>
              <a:rPr lang="en-US" sz="1200" b="1">
                <a:solidFill>
                  <a:schemeClr val="tx1"/>
                </a:solidFill>
                <a:latin typeface="+mn-lt"/>
                <a:ea typeface="+mn-ea"/>
                <a:cs typeface="+mn-cs"/>
              </a:rPr>
              <a:t>Organisational</a:t>
            </a:r>
            <a:r>
              <a:rPr lang="en-US" sz="1200" b="1">
                <a:solidFill>
                  <a:schemeClr val="tx1"/>
                </a:solidFill>
                <a:latin typeface="+mn-lt"/>
                <a:ea typeface="+mn-ea"/>
                <a:cs typeface="+mn-cs"/>
              </a:rPr>
              <a:t> Structure definition</a:t>
            </a:r>
            <a:endParaRPr/>
          </a:p>
          <a:p>
            <a:pPr marL="0" marR="0" algn="just">
              <a:lnSpc>
                <a:spcPct val="150000"/>
              </a:lnSpc>
              <a:spcAft>
                <a:spcPts val="800"/>
              </a:spcAft>
              <a:buNone/>
              <a:defRPr/>
            </a:pPr>
            <a:r>
              <a:rPr lang="en-US" sz="1200">
                <a:latin typeface="Times New Roman"/>
                <a:ea typeface="Aptos"/>
                <a:cs typeface="Vrinda"/>
              </a:rPr>
              <a:t>This structure is represented in the </a:t>
            </a:r>
            <a:r>
              <a:rPr lang="en-US" sz="1200">
                <a:latin typeface="Times New Roman"/>
                <a:ea typeface="Aptos"/>
                <a:cs typeface="Vrinda"/>
              </a:rPr>
              <a:t>organisational</a:t>
            </a:r>
            <a:r>
              <a:rPr lang="en-US" sz="1200">
                <a:latin typeface="Times New Roman"/>
                <a:ea typeface="Aptos"/>
                <a:cs typeface="Vrinda"/>
              </a:rPr>
              <a:t> charts as visual tools which illustrate reporting relationships and hierarchy (Primark, 2024). The definite structure provides effectiveness, responsibility, and correspondence among various components of the </a:t>
            </a:r>
            <a:r>
              <a:rPr lang="en-US" sz="1200">
                <a:latin typeface="Times New Roman"/>
                <a:ea typeface="Aptos"/>
                <a:cs typeface="Vrinda"/>
              </a:rPr>
              <a:t>organisation</a:t>
            </a:r>
            <a:r>
              <a:rPr lang="en-US" sz="1200">
                <a:latin typeface="Times New Roman"/>
                <a:ea typeface="Aptos"/>
                <a:cs typeface="Vrinda"/>
              </a:rPr>
              <a:t>.</a:t>
            </a:r>
            <a:endParaRPr/>
          </a:p>
          <a:p>
            <a:pPr>
              <a:defRPr/>
            </a:pPr>
            <a:endParaRPr lang="en-US"/>
          </a:p>
        </p:txBody>
      </p:sp>
      <p:sp>
        <p:nvSpPr>
          <p:cNvPr id="4" name="Slide Number Placeholder 3"/>
          <p:cNvSpPr>
            <a:spLocks noGrp="1"/>
          </p:cNvSpPr>
          <p:nvPr>
            <p:ph type="sldNum" sz="quarter" idx="5"/>
          </p:nvPr>
        </p:nvSpPr>
        <p:spPr bwMode="auto"/>
        <p:txBody>
          <a:bodyPr/>
          <a:lstStyle/>
          <a:p>
            <a:pPr>
              <a:defRPr/>
            </a:pPr>
            <a:fld id="{63000729-34B8-460C-BD93-E6571CFF6625}" type="slidenum">
              <a:rPr lang="en-US"/>
              <a:t>4</a:t>
            </a:fld>
            <a:endParaRPr lang="en-US"/>
          </a:p>
        </p:txBody>
      </p:sp>
    </p:spTree>
  </p:cSld>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r>
              <a:rPr lang="en-US" sz="1200" b="1">
                <a:solidFill>
                  <a:schemeClr val="tx1"/>
                </a:solidFill>
                <a:latin typeface="+mn-lt"/>
                <a:ea typeface="+mn-ea"/>
                <a:cs typeface="+mn-cs"/>
              </a:rPr>
              <a:t>Significance of </a:t>
            </a:r>
            <a:r>
              <a:rPr lang="en-US" sz="1200" b="1">
                <a:solidFill>
                  <a:schemeClr val="tx1"/>
                </a:solidFill>
                <a:latin typeface="+mn-lt"/>
                <a:ea typeface="+mn-ea"/>
                <a:cs typeface="+mn-cs"/>
              </a:rPr>
              <a:t>Organisational</a:t>
            </a:r>
            <a:r>
              <a:rPr lang="en-US" sz="1200" b="1">
                <a:solidFill>
                  <a:schemeClr val="tx1"/>
                </a:solidFill>
                <a:latin typeface="+mn-lt"/>
                <a:ea typeface="+mn-ea"/>
                <a:cs typeface="+mn-cs"/>
              </a:rPr>
              <a:t> Structure.</a:t>
            </a:r>
            <a:endParaRPr/>
          </a:p>
          <a:p>
            <a:pPr>
              <a:defRPr/>
            </a:pPr>
            <a:r>
              <a:rPr lang="en-US" sz="1200">
                <a:latin typeface="Times New Roman"/>
                <a:ea typeface="Aptos"/>
                <a:cs typeface="Vrinda"/>
              </a:rPr>
              <a:t>Organisational</a:t>
            </a:r>
            <a:r>
              <a:rPr lang="en-US" sz="1200">
                <a:latin typeface="Times New Roman"/>
                <a:ea typeface="Aptos"/>
                <a:cs typeface="Vrinda"/>
              </a:rPr>
              <a:t> structure is crucial because it has a direct effect on business performance, communication and culture in </a:t>
            </a:r>
            <a:r>
              <a:rPr lang="en-US" sz="1200">
                <a:latin typeface="Times New Roman"/>
                <a:ea typeface="Aptos"/>
                <a:cs typeface="Vrinda"/>
              </a:rPr>
              <a:t>organisations</a:t>
            </a:r>
            <a:r>
              <a:rPr lang="en-US" sz="1200">
                <a:latin typeface="Times New Roman"/>
                <a:ea typeface="Aptos"/>
                <a:cs typeface="Vrinda"/>
              </a:rPr>
              <a:t>. It is a clear structure that will enhance efficiency because roles are strictly defined to eliminate duplication of work. It also improves communication through the provision of an accurate reporting line and quick decision-making (Northouse, 2025). </a:t>
            </a:r>
            <a:endParaRPr lang="en-US"/>
          </a:p>
        </p:txBody>
      </p:sp>
      <p:sp>
        <p:nvSpPr>
          <p:cNvPr id="4" name="Slide Number Placeholder 3"/>
          <p:cNvSpPr>
            <a:spLocks noGrp="1"/>
          </p:cNvSpPr>
          <p:nvPr>
            <p:ph type="sldNum" sz="quarter" idx="5"/>
          </p:nvPr>
        </p:nvSpPr>
        <p:spPr bwMode="auto"/>
        <p:txBody>
          <a:bodyPr/>
          <a:lstStyle/>
          <a:p>
            <a:pPr>
              <a:defRPr/>
            </a:pPr>
            <a:fld id="{63000729-34B8-460C-BD93-E6571CFF6625}" type="slidenum">
              <a:rPr lang="en-US"/>
              <a:t>5</a:t>
            </a:fld>
            <a:endParaRPr lang="en-US"/>
          </a:p>
        </p:txBody>
      </p:sp>
    </p:spTree>
  </p:cSld>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r>
              <a:rPr lang="en-US" sz="1200" b="1">
                <a:solidFill>
                  <a:schemeClr val="tx1"/>
                </a:solidFill>
                <a:latin typeface="+mn-lt"/>
                <a:ea typeface="+mn-ea"/>
                <a:cs typeface="+mn-cs"/>
              </a:rPr>
              <a:t>Significance of </a:t>
            </a:r>
            <a:r>
              <a:rPr lang="en-US" sz="1200" b="1">
                <a:solidFill>
                  <a:schemeClr val="tx1"/>
                </a:solidFill>
                <a:latin typeface="+mn-lt"/>
                <a:ea typeface="+mn-ea"/>
                <a:cs typeface="+mn-cs"/>
              </a:rPr>
              <a:t>Organisational</a:t>
            </a:r>
            <a:r>
              <a:rPr lang="en-US" sz="1200" b="1">
                <a:solidFill>
                  <a:schemeClr val="tx1"/>
                </a:solidFill>
                <a:latin typeface="+mn-lt"/>
                <a:ea typeface="+mn-ea"/>
                <a:cs typeface="+mn-cs"/>
              </a:rPr>
              <a:t> Structure.</a:t>
            </a:r>
            <a:endParaRPr/>
          </a:p>
          <a:p>
            <a:pPr marL="0" marR="0" algn="just">
              <a:lnSpc>
                <a:spcPct val="150000"/>
              </a:lnSpc>
              <a:spcAft>
                <a:spcPts val="800"/>
              </a:spcAft>
              <a:buNone/>
              <a:defRPr/>
            </a:pPr>
            <a:r>
              <a:rPr lang="en-US" sz="1200">
                <a:latin typeface="Times New Roman"/>
                <a:ea typeface="Aptos"/>
                <a:cs typeface="Vrinda"/>
              </a:rPr>
              <a:t>Structure also plays a role in </a:t>
            </a:r>
            <a:r>
              <a:rPr lang="en-US" sz="1200">
                <a:latin typeface="Times New Roman"/>
                <a:ea typeface="Aptos"/>
                <a:cs typeface="Vrinda"/>
              </a:rPr>
              <a:t>organisational</a:t>
            </a:r>
            <a:r>
              <a:rPr lang="en-US" sz="1200">
                <a:latin typeface="Times New Roman"/>
                <a:ea typeface="Aptos"/>
                <a:cs typeface="Vrinda"/>
              </a:rPr>
              <a:t> culture by influencing the employees' interactions and cooperation (Robbins </a:t>
            </a:r>
            <a:r>
              <a:rPr lang="en-US" sz="1200" i="1">
                <a:latin typeface="Times New Roman"/>
                <a:ea typeface="Aptos"/>
                <a:cs typeface="Vrinda"/>
              </a:rPr>
              <a:t>et al.</a:t>
            </a:r>
            <a:r>
              <a:rPr lang="en-US" sz="1200">
                <a:latin typeface="Times New Roman"/>
                <a:ea typeface="Aptos"/>
                <a:cs typeface="Vrinda"/>
              </a:rPr>
              <a:t>, 2025). An effective </a:t>
            </a:r>
            <a:r>
              <a:rPr lang="en-US" sz="1200">
                <a:latin typeface="Times New Roman"/>
                <a:ea typeface="Aptos"/>
                <a:cs typeface="Vrinda"/>
              </a:rPr>
              <a:t>organisational</a:t>
            </a:r>
            <a:r>
              <a:rPr lang="en-US" sz="1200">
                <a:latin typeface="Times New Roman"/>
                <a:ea typeface="Aptos"/>
                <a:cs typeface="Vrinda"/>
              </a:rPr>
              <a:t> structure facilitates the effectiveness of the cost leadership strategy because it enhances efficiency in operations. In </a:t>
            </a:r>
            <a:r>
              <a:rPr lang="en-US" sz="1200">
                <a:latin typeface="Times New Roman"/>
                <a:ea typeface="Aptos"/>
                <a:cs typeface="Vrinda"/>
              </a:rPr>
              <a:t>organisations</a:t>
            </a:r>
            <a:r>
              <a:rPr lang="en-US" sz="1200">
                <a:latin typeface="Times New Roman"/>
                <a:ea typeface="Aptos"/>
                <a:cs typeface="Vrinda"/>
              </a:rPr>
              <a:t> such as Primark, it also brings uniformity to the way operations are run in various locations, and this helps with </a:t>
            </a:r>
            <a:r>
              <a:rPr lang="en-US" sz="1200">
                <a:latin typeface="Times New Roman"/>
                <a:ea typeface="Aptos"/>
                <a:cs typeface="Vrinda"/>
              </a:rPr>
              <a:t>organisational</a:t>
            </a:r>
            <a:r>
              <a:rPr lang="en-US" sz="1200">
                <a:latin typeface="Times New Roman"/>
                <a:ea typeface="Aptos"/>
                <a:cs typeface="Vrinda"/>
              </a:rPr>
              <a:t> long-term success.</a:t>
            </a:r>
            <a:endParaRPr/>
          </a:p>
          <a:p>
            <a:pPr>
              <a:defRPr/>
            </a:pPr>
            <a:endParaRPr lang="en-US" sz="1200" b="1">
              <a:solidFill>
                <a:schemeClr val="tx1"/>
              </a:solidFill>
              <a:latin typeface="+mn-lt"/>
              <a:ea typeface="+mn-ea"/>
              <a:cs typeface="+mn-cs"/>
            </a:endParaRPr>
          </a:p>
        </p:txBody>
      </p:sp>
      <p:sp>
        <p:nvSpPr>
          <p:cNvPr id="4" name="Slide Number Placeholder 3"/>
          <p:cNvSpPr>
            <a:spLocks noGrp="1"/>
          </p:cNvSpPr>
          <p:nvPr>
            <p:ph type="sldNum" sz="quarter" idx="5"/>
          </p:nvPr>
        </p:nvSpPr>
        <p:spPr bwMode="auto"/>
        <p:txBody>
          <a:bodyPr/>
          <a:lstStyle/>
          <a:p>
            <a:pPr>
              <a:defRPr/>
            </a:pPr>
            <a:fld id="{63000729-34B8-460C-BD93-E6571CFF6625}" type="slidenum">
              <a:rPr lang="en-US"/>
              <a:t>6</a:t>
            </a:fld>
            <a:endParaRPr lang="en-US"/>
          </a:p>
        </p:txBody>
      </p:sp>
    </p:spTree>
  </p:cSld>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r>
              <a:rPr lang="en-US" sz="1200" b="1">
                <a:solidFill>
                  <a:schemeClr val="tx1"/>
                </a:solidFill>
                <a:latin typeface="+mn-lt"/>
                <a:ea typeface="+mn-ea"/>
                <a:cs typeface="+mn-cs"/>
              </a:rPr>
              <a:t>Functional Structure</a:t>
            </a:r>
            <a:endParaRPr/>
          </a:p>
          <a:p>
            <a:pPr>
              <a:defRPr/>
            </a:pPr>
            <a:r>
              <a:rPr lang="en-US" sz="1200">
                <a:solidFill>
                  <a:schemeClr val="tx1"/>
                </a:solidFill>
                <a:latin typeface="+mn-lt"/>
                <a:ea typeface="+mn-ea"/>
                <a:cs typeface="+mn-cs"/>
              </a:rPr>
              <a:t>A functional structure is a business that is divided into functional departments in terms of </a:t>
            </a:r>
            <a:r>
              <a:rPr lang="en-US" sz="1200">
                <a:solidFill>
                  <a:schemeClr val="tx1"/>
                </a:solidFill>
                <a:latin typeface="+mn-lt"/>
                <a:ea typeface="+mn-ea"/>
                <a:cs typeface="+mn-cs"/>
              </a:rPr>
              <a:t>specialisation</a:t>
            </a:r>
            <a:r>
              <a:rPr lang="en-US" sz="1200">
                <a:solidFill>
                  <a:schemeClr val="tx1"/>
                </a:solidFill>
                <a:latin typeface="+mn-lt"/>
                <a:ea typeface="+mn-ea"/>
                <a:cs typeface="+mn-cs"/>
              </a:rPr>
              <a:t>, such as marketing, finance, human resources, and operations. This hierarchy encourages effectiveness and </a:t>
            </a:r>
            <a:r>
              <a:rPr lang="en-US" sz="1200">
                <a:solidFill>
                  <a:schemeClr val="tx1"/>
                </a:solidFill>
                <a:latin typeface="+mn-lt"/>
                <a:ea typeface="+mn-ea"/>
                <a:cs typeface="+mn-cs"/>
              </a:rPr>
              <a:t>specialisation</a:t>
            </a:r>
            <a:r>
              <a:rPr lang="en-US" sz="1200">
                <a:solidFill>
                  <a:schemeClr val="tx1"/>
                </a:solidFill>
                <a:latin typeface="+mn-lt"/>
                <a:ea typeface="+mn-ea"/>
                <a:cs typeface="+mn-cs"/>
              </a:rPr>
              <a:t> because workers will be task-oriented in their respective departments (Armstrong and Taylor, 2023). It can create the issue of ineffective communication across departments and decrease decision-making. Primark conforms to the functional structure at its Headquarters, where the major units, including buying, merchandising, and logistics, are handled in the </a:t>
            </a:r>
            <a:r>
              <a:rPr lang="en-US" sz="1200">
                <a:solidFill>
                  <a:schemeClr val="tx1"/>
                </a:solidFill>
                <a:latin typeface="+mn-lt"/>
                <a:ea typeface="+mn-ea"/>
                <a:cs typeface="+mn-cs"/>
              </a:rPr>
              <a:t>centre</a:t>
            </a:r>
            <a:r>
              <a:rPr lang="en-US" sz="1200">
                <a:solidFill>
                  <a:schemeClr val="tx1"/>
                </a:solidFill>
                <a:latin typeface="+mn-lt"/>
                <a:ea typeface="+mn-ea"/>
                <a:cs typeface="+mn-cs"/>
              </a:rPr>
              <a:t>. This will allow the company to have control over the costs and be consistent in its operations.</a:t>
            </a:r>
            <a:endParaRPr/>
          </a:p>
          <a:p>
            <a:pPr>
              <a:defRPr/>
            </a:pPr>
            <a:endParaRPr lang="en-US"/>
          </a:p>
        </p:txBody>
      </p:sp>
      <p:sp>
        <p:nvSpPr>
          <p:cNvPr id="4" name="Slide Number Placeholder 3"/>
          <p:cNvSpPr>
            <a:spLocks noGrp="1"/>
          </p:cNvSpPr>
          <p:nvPr>
            <p:ph type="sldNum" sz="quarter" idx="5"/>
          </p:nvPr>
        </p:nvSpPr>
        <p:spPr bwMode="auto"/>
        <p:txBody>
          <a:bodyPr/>
          <a:lstStyle/>
          <a:p>
            <a:pPr>
              <a:defRPr/>
            </a:pPr>
            <a:fld id="{63000729-34B8-460C-BD93-E6571CFF6625}" type="slidenum">
              <a:rPr lang="en-US"/>
              <a:t>7</a:t>
            </a:fld>
            <a:endParaRPr lang="en-US"/>
          </a:p>
        </p:txBody>
      </p:sp>
    </p:spTree>
  </p:cSld>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r>
              <a:rPr lang="en-US" sz="1200" b="1">
                <a:solidFill>
                  <a:schemeClr val="tx1"/>
                </a:solidFill>
                <a:latin typeface="+mn-lt"/>
                <a:ea typeface="+mn-ea"/>
                <a:cs typeface="+mn-cs"/>
              </a:rPr>
              <a:t>Divisional Structure</a:t>
            </a:r>
            <a:endParaRPr/>
          </a:p>
          <a:p>
            <a:pPr>
              <a:defRPr/>
            </a:pPr>
            <a:r>
              <a:rPr lang="en-US" sz="1200">
                <a:solidFill>
                  <a:schemeClr val="tx1"/>
                </a:solidFill>
                <a:latin typeface="+mn-lt"/>
                <a:ea typeface="+mn-ea"/>
                <a:cs typeface="+mn-cs"/>
              </a:rPr>
              <a:t>A divisional structure is one where the activities are grouped into products, services or geographical regions. Every division has autonomy, whereby each has its own resources and managerial team (</a:t>
            </a:r>
            <a:r>
              <a:rPr lang="en-US" sz="1200">
                <a:solidFill>
                  <a:schemeClr val="tx1"/>
                </a:solidFill>
                <a:latin typeface="+mn-lt"/>
                <a:ea typeface="+mn-ea"/>
                <a:cs typeface="+mn-cs"/>
              </a:rPr>
              <a:t>Arregle</a:t>
            </a:r>
            <a:r>
              <a:rPr lang="en-US" sz="1200">
                <a:solidFill>
                  <a:schemeClr val="tx1"/>
                </a:solidFill>
                <a:latin typeface="+mn-lt"/>
                <a:ea typeface="+mn-ea"/>
                <a:cs typeface="+mn-cs"/>
              </a:rPr>
              <a:t> </a:t>
            </a:r>
            <a:r>
              <a:rPr lang="en-US" sz="1200" i="1">
                <a:solidFill>
                  <a:schemeClr val="tx1"/>
                </a:solidFill>
                <a:latin typeface="+mn-lt"/>
                <a:ea typeface="+mn-ea"/>
                <a:cs typeface="+mn-cs"/>
              </a:rPr>
              <a:t>et al.</a:t>
            </a:r>
            <a:r>
              <a:rPr lang="en-US" sz="1200">
                <a:solidFill>
                  <a:schemeClr val="tx1"/>
                </a:solidFill>
                <a:latin typeface="+mn-lt"/>
                <a:ea typeface="+mn-ea"/>
                <a:cs typeface="+mn-cs"/>
              </a:rPr>
              <a:t>, 2023). This structure enables the </a:t>
            </a:r>
            <a:r>
              <a:rPr lang="en-US" sz="1200">
                <a:solidFill>
                  <a:schemeClr val="tx1"/>
                </a:solidFill>
                <a:latin typeface="+mn-lt"/>
                <a:ea typeface="+mn-ea"/>
                <a:cs typeface="+mn-cs"/>
              </a:rPr>
              <a:t>organisations</a:t>
            </a:r>
            <a:r>
              <a:rPr lang="en-US" sz="1200">
                <a:solidFill>
                  <a:schemeClr val="tx1"/>
                </a:solidFill>
                <a:latin typeface="+mn-lt"/>
                <a:ea typeface="+mn-ea"/>
                <a:cs typeface="+mn-cs"/>
              </a:rPr>
              <a:t> to react fast based on the changes in the market and the needs of the customers. It may result in the duplication of resources and a rise in operational expenses. Primark uses geographical division of its overseas activities, and different regions of the world have separate geographical division units like the UK, Europe and the USA. This would help the firm to easily adjust to the local market demands.</a:t>
            </a:r>
            <a:endParaRPr/>
          </a:p>
          <a:p>
            <a:pPr>
              <a:defRPr/>
            </a:pPr>
            <a:endParaRPr lang="en-US"/>
          </a:p>
        </p:txBody>
      </p:sp>
      <p:sp>
        <p:nvSpPr>
          <p:cNvPr id="4" name="Slide Number Placeholder 3"/>
          <p:cNvSpPr>
            <a:spLocks noGrp="1"/>
          </p:cNvSpPr>
          <p:nvPr>
            <p:ph type="sldNum" sz="quarter" idx="5"/>
          </p:nvPr>
        </p:nvSpPr>
        <p:spPr bwMode="auto"/>
        <p:txBody>
          <a:bodyPr/>
          <a:lstStyle/>
          <a:p>
            <a:pPr>
              <a:defRPr/>
            </a:pPr>
            <a:fld id="{63000729-34B8-460C-BD93-E6571CFF6625}" type="slidenum">
              <a:rPr lang="en-US"/>
              <a:t>8</a:t>
            </a:fld>
            <a:endParaRPr lang="en-US"/>
          </a:p>
        </p:txBody>
      </p:sp>
    </p:spTree>
  </p:cSld>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r>
              <a:rPr lang="en-US" sz="1200" b="1">
                <a:solidFill>
                  <a:schemeClr val="tx1"/>
                </a:solidFill>
                <a:latin typeface="+mn-lt"/>
                <a:ea typeface="+mn-ea"/>
                <a:cs typeface="+mn-cs"/>
              </a:rPr>
              <a:t>Matrix Structure</a:t>
            </a:r>
            <a:endParaRPr/>
          </a:p>
          <a:p>
            <a:pPr>
              <a:defRPr/>
            </a:pPr>
            <a:r>
              <a:rPr lang="en-US" sz="1200">
                <a:solidFill>
                  <a:schemeClr val="tx1"/>
                </a:solidFill>
                <a:latin typeface="+mn-lt"/>
                <a:ea typeface="+mn-ea"/>
                <a:cs typeface="+mn-cs"/>
              </a:rPr>
              <a:t>The matrix structure is a blend of the functional and the divisional structures in an </a:t>
            </a:r>
            <a:r>
              <a:rPr lang="en-US" sz="1200">
                <a:solidFill>
                  <a:schemeClr val="tx1"/>
                </a:solidFill>
                <a:latin typeface="+mn-lt"/>
                <a:ea typeface="+mn-ea"/>
                <a:cs typeface="+mn-cs"/>
              </a:rPr>
              <a:t>organisation</a:t>
            </a:r>
            <a:r>
              <a:rPr lang="en-US" sz="1200">
                <a:solidFill>
                  <a:schemeClr val="tx1"/>
                </a:solidFill>
                <a:latin typeface="+mn-lt"/>
                <a:ea typeface="+mn-ea"/>
                <a:cs typeface="+mn-cs"/>
              </a:rPr>
              <a:t>. The employees report to either a functional manager, a project manager, or a regional manager (Daft and Armstrong, 2021). This would enhance collaboration, flexibility and effective </a:t>
            </a:r>
            <a:r>
              <a:rPr lang="en-US" sz="1200">
                <a:solidFill>
                  <a:schemeClr val="tx1"/>
                </a:solidFill>
                <a:latin typeface="+mn-lt"/>
                <a:ea typeface="+mn-ea"/>
                <a:cs typeface="+mn-cs"/>
              </a:rPr>
              <a:t>utilisation</a:t>
            </a:r>
            <a:r>
              <a:rPr lang="en-US" sz="1200">
                <a:solidFill>
                  <a:schemeClr val="tx1"/>
                </a:solidFill>
                <a:latin typeface="+mn-lt"/>
                <a:ea typeface="+mn-ea"/>
                <a:cs typeface="+mn-cs"/>
              </a:rPr>
              <a:t> of resources by the departments. The two report lines may cause confusion and conflict among the employees. At Primark, aspects of this structure can be traced in product development and supply chain management, where cross-functional teams operate at a cross-regional level. This structure must be managed in a way that provides the leader with the ability to lead with great effectiveness through communication and good roles (Northouse, 2025).</a:t>
            </a:r>
            <a:endParaRPr/>
          </a:p>
          <a:p>
            <a:pPr>
              <a:defRPr/>
            </a:pPr>
            <a:endParaRPr lang="en-US"/>
          </a:p>
        </p:txBody>
      </p:sp>
      <p:sp>
        <p:nvSpPr>
          <p:cNvPr id="4" name="Slide Number Placeholder 3"/>
          <p:cNvSpPr>
            <a:spLocks noGrp="1"/>
          </p:cNvSpPr>
          <p:nvPr>
            <p:ph type="sldNum" sz="quarter" idx="5"/>
          </p:nvPr>
        </p:nvSpPr>
        <p:spPr bwMode="auto"/>
        <p:txBody>
          <a:bodyPr/>
          <a:lstStyle/>
          <a:p>
            <a:pPr>
              <a:defRPr/>
            </a:pPr>
            <a:fld id="{63000729-34B8-460C-BD93-E6571CFF6625}" type="slidenum">
              <a:rPr lang="en-US"/>
              <a:t>9</a:t>
            </a:fld>
            <a:endParaRPr lang="en-US"/>
          </a:p>
        </p:txBody>
      </p:sp>
    </p:spTree>
  </p:cSld>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r>
              <a:rPr lang="en-US" sz="1200" b="1">
                <a:solidFill>
                  <a:schemeClr val="tx1"/>
                </a:solidFill>
                <a:latin typeface="+mn-lt"/>
                <a:ea typeface="+mn-ea"/>
                <a:cs typeface="+mn-cs"/>
              </a:rPr>
              <a:t>Comparative Analysis</a:t>
            </a:r>
            <a:endParaRPr/>
          </a:p>
          <a:p>
            <a:pPr>
              <a:defRPr/>
            </a:pPr>
            <a:r>
              <a:rPr lang="en-US" sz="1200">
                <a:solidFill>
                  <a:schemeClr val="tx1"/>
                </a:solidFill>
                <a:latin typeface="+mn-lt"/>
                <a:ea typeface="+mn-ea"/>
                <a:cs typeface="+mn-cs"/>
              </a:rPr>
              <a:t>Every </a:t>
            </a:r>
            <a:r>
              <a:rPr lang="en-US" sz="1200">
                <a:solidFill>
                  <a:schemeClr val="tx1"/>
                </a:solidFill>
                <a:latin typeface="+mn-lt"/>
                <a:ea typeface="+mn-ea"/>
                <a:cs typeface="+mn-cs"/>
              </a:rPr>
              <a:t>organisational</a:t>
            </a:r>
            <a:r>
              <a:rPr lang="en-US" sz="1200">
                <a:solidFill>
                  <a:schemeClr val="tx1"/>
                </a:solidFill>
                <a:latin typeface="+mn-lt"/>
                <a:ea typeface="+mn-ea"/>
                <a:cs typeface="+mn-cs"/>
              </a:rPr>
              <a:t> structure has its own advantages and disadvantages.  Functional structures are efficient, </a:t>
            </a:r>
            <a:r>
              <a:rPr lang="en-US" sz="1200">
                <a:solidFill>
                  <a:schemeClr val="tx1"/>
                </a:solidFill>
                <a:latin typeface="+mn-lt"/>
                <a:ea typeface="+mn-ea"/>
                <a:cs typeface="+mn-cs"/>
              </a:rPr>
              <a:t>specialised</a:t>
            </a:r>
            <a:r>
              <a:rPr lang="en-US" sz="1200">
                <a:solidFill>
                  <a:schemeClr val="tx1"/>
                </a:solidFill>
                <a:latin typeface="+mn-lt"/>
                <a:ea typeface="+mn-ea"/>
                <a:cs typeface="+mn-cs"/>
              </a:rPr>
              <a:t>, and may not even be flexible (Hitt </a:t>
            </a:r>
            <a:r>
              <a:rPr lang="en-US" sz="1200" i="1">
                <a:solidFill>
                  <a:schemeClr val="tx1"/>
                </a:solidFill>
                <a:latin typeface="+mn-lt"/>
                <a:ea typeface="+mn-ea"/>
                <a:cs typeface="+mn-cs"/>
              </a:rPr>
              <a:t>et al.</a:t>
            </a:r>
            <a:r>
              <a:rPr lang="en-US" sz="1200">
                <a:solidFill>
                  <a:schemeClr val="tx1"/>
                </a:solidFill>
                <a:latin typeface="+mn-lt"/>
                <a:ea typeface="+mn-ea"/>
                <a:cs typeface="+mn-cs"/>
              </a:rPr>
              <a:t>, 2024). Divisional structure is far more market responsive but can be rather costly. Teamwork is promoted by matrix structures they may also bring about complexity and conflict. Primark is not based on one structure and adopts the hybrid model that incorporates the features of all three (Primark, 2022). This enables the business to be efficient and flexible at the same time, making sure the operations of the company are well managed, as well as the </a:t>
            </a:r>
            <a:r>
              <a:rPr lang="en-US" sz="1200">
                <a:solidFill>
                  <a:schemeClr val="tx1"/>
                </a:solidFill>
                <a:latin typeface="+mn-lt"/>
                <a:ea typeface="+mn-ea"/>
                <a:cs typeface="+mn-cs"/>
              </a:rPr>
              <a:t>globalisation</a:t>
            </a:r>
            <a:r>
              <a:rPr lang="en-US" sz="1200">
                <a:solidFill>
                  <a:schemeClr val="tx1"/>
                </a:solidFill>
                <a:latin typeface="+mn-lt"/>
                <a:ea typeface="+mn-ea"/>
                <a:cs typeface="+mn-cs"/>
              </a:rPr>
              <a:t>. This kind of combination has helped Primark to achieve its strategic goals.</a:t>
            </a:r>
            <a:endParaRPr/>
          </a:p>
          <a:p>
            <a:pPr>
              <a:defRPr/>
            </a:pPr>
            <a:endParaRPr lang="en-US"/>
          </a:p>
        </p:txBody>
      </p:sp>
      <p:sp>
        <p:nvSpPr>
          <p:cNvPr id="4" name="Slide Number Placeholder 3"/>
          <p:cNvSpPr>
            <a:spLocks noGrp="1"/>
          </p:cNvSpPr>
          <p:nvPr>
            <p:ph type="sldNum" sz="quarter" idx="5"/>
          </p:nvPr>
        </p:nvSpPr>
        <p:spPr bwMode="auto"/>
        <p:txBody>
          <a:bodyPr/>
          <a:lstStyle/>
          <a:p>
            <a:pPr>
              <a:defRPr/>
            </a:pPr>
            <a:fld id="{63000729-34B8-460C-BD93-E6571CFF6625}" type="slidenum">
              <a:rPr lang="en-US"/>
              <a:t>10</a:t>
            </a:fld>
            <a:endParaRPr lang="en-US"/>
          </a:p>
        </p:txBody>
      </p:sp>
    </p:spTree>
  </p:cSld>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r>
              <a:rPr lang="en-US" sz="1200" b="1">
                <a:solidFill>
                  <a:schemeClr val="tx1"/>
                </a:solidFill>
                <a:latin typeface="+mn-lt"/>
                <a:ea typeface="+mn-ea"/>
                <a:cs typeface="+mn-cs"/>
              </a:rPr>
              <a:t>Conclusion</a:t>
            </a:r>
            <a:endParaRPr/>
          </a:p>
          <a:p>
            <a:pPr>
              <a:defRPr/>
            </a:pPr>
            <a:r>
              <a:rPr lang="en-US" sz="1200">
                <a:solidFill>
                  <a:schemeClr val="tx1"/>
                </a:solidFill>
                <a:latin typeface="+mn-lt"/>
                <a:ea typeface="+mn-ea"/>
                <a:cs typeface="+mn-cs"/>
              </a:rPr>
              <a:t>To sum up, the issue of </a:t>
            </a:r>
            <a:r>
              <a:rPr lang="en-US" sz="1200">
                <a:solidFill>
                  <a:schemeClr val="tx1"/>
                </a:solidFill>
                <a:latin typeface="+mn-lt"/>
                <a:ea typeface="+mn-ea"/>
                <a:cs typeface="+mn-cs"/>
              </a:rPr>
              <a:t>organisation</a:t>
            </a:r>
            <a:r>
              <a:rPr lang="en-US" sz="1200">
                <a:solidFill>
                  <a:schemeClr val="tx1"/>
                </a:solidFill>
                <a:latin typeface="+mn-lt"/>
                <a:ea typeface="+mn-ea"/>
                <a:cs typeface="+mn-cs"/>
              </a:rPr>
              <a:t> structure has a tremendous role in determining communication, efficiency and performance in a business. The review indicates that each of the functional structure, divisional structure, and matrix structure contributes to the operations of Primark. Through the hybrid structure, Primark can be able to remain cost-effective and address the global markets. This shows the need to have an </a:t>
            </a:r>
            <a:r>
              <a:rPr lang="en-US" sz="1200">
                <a:solidFill>
                  <a:schemeClr val="tx1"/>
                </a:solidFill>
                <a:latin typeface="+mn-lt"/>
                <a:ea typeface="+mn-ea"/>
                <a:cs typeface="+mn-cs"/>
              </a:rPr>
              <a:t>organisational</a:t>
            </a:r>
            <a:r>
              <a:rPr lang="en-US" sz="1200">
                <a:solidFill>
                  <a:schemeClr val="tx1"/>
                </a:solidFill>
                <a:latin typeface="+mn-lt"/>
                <a:ea typeface="+mn-ea"/>
                <a:cs typeface="+mn-cs"/>
              </a:rPr>
              <a:t> structure consistent with business strategy.</a:t>
            </a:r>
            <a:endParaRPr/>
          </a:p>
          <a:p>
            <a:pPr>
              <a:defRPr/>
            </a:pPr>
            <a:endParaRPr lang="en-US"/>
          </a:p>
        </p:txBody>
      </p:sp>
      <p:sp>
        <p:nvSpPr>
          <p:cNvPr id="4" name="Slide Number Placeholder 3"/>
          <p:cNvSpPr>
            <a:spLocks noGrp="1"/>
          </p:cNvSpPr>
          <p:nvPr>
            <p:ph type="sldNum" sz="quarter" idx="5"/>
          </p:nvPr>
        </p:nvSpPr>
        <p:spPr bwMode="auto"/>
        <p:txBody>
          <a:bodyPr/>
          <a:lstStyle/>
          <a:p>
            <a:pPr>
              <a:defRPr/>
            </a:pPr>
            <a:fld id="{63000729-34B8-460C-BD93-E6571CFF6625}" type="slidenum">
              <a:rPr lang="en-US"/>
              <a:t>11</a:t>
            </a:fld>
            <a:endParaRPr lang="en-US"/>
          </a:p>
        </p:txBody>
      </p:sp>
    </p:spTree>
  </p:cSld>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r>
              <a:rPr lang="en-US" sz="1200">
                <a:solidFill>
                  <a:schemeClr val="tx1"/>
                </a:solidFill>
                <a:latin typeface="+mn-lt"/>
                <a:ea typeface="+mn-ea"/>
                <a:cs typeface="+mn-cs"/>
              </a:rPr>
              <a:t>Armstrong, M., and Taylor, S. (2023). </a:t>
            </a:r>
            <a:r>
              <a:rPr lang="en-US" sz="1200" i="1">
                <a:solidFill>
                  <a:schemeClr val="tx1"/>
                </a:solidFill>
                <a:latin typeface="+mn-lt"/>
                <a:ea typeface="+mn-ea"/>
                <a:cs typeface="+mn-cs"/>
              </a:rPr>
              <a:t>Armstrong's handbook of human resource management practice: A guide to the theory and practice of people management</a:t>
            </a:r>
            <a:r>
              <a:rPr lang="en-US" sz="1200">
                <a:solidFill>
                  <a:schemeClr val="tx1"/>
                </a:solidFill>
                <a:latin typeface="+mn-lt"/>
                <a:ea typeface="+mn-ea"/>
                <a:cs typeface="+mn-cs"/>
              </a:rPr>
              <a:t>. Kogan Page Publishers. https://books.google.com/books?hl=en&amp;lr=&amp;id=3oChEAAAQBAJ&amp;oi=fnd&amp;pg=PP1&amp;dq=Armstrong%E2%80%99s+Handbook+of+Human+Resource+Management+Practice.&amp;ots=YGmsjjLGPt&amp;sig=C1fBD-mf8sRhKwbCXOOEZ3I03mU</a:t>
            </a:r>
            <a:endParaRPr/>
          </a:p>
          <a:p>
            <a:pPr>
              <a:defRPr/>
            </a:pPr>
            <a:r>
              <a:rPr lang="en-US" sz="1200">
                <a:solidFill>
                  <a:schemeClr val="tx1"/>
                </a:solidFill>
                <a:latin typeface="+mn-lt"/>
                <a:ea typeface="+mn-ea"/>
                <a:cs typeface="+mn-cs"/>
              </a:rPr>
              <a:t>Arregle</a:t>
            </a:r>
            <a:r>
              <a:rPr lang="en-US" sz="1200">
                <a:solidFill>
                  <a:schemeClr val="tx1"/>
                </a:solidFill>
                <a:latin typeface="+mn-lt"/>
                <a:ea typeface="+mn-ea"/>
                <a:cs typeface="+mn-cs"/>
              </a:rPr>
              <a:t>, J. L., </a:t>
            </a:r>
            <a:r>
              <a:rPr lang="en-US" sz="1200">
                <a:solidFill>
                  <a:schemeClr val="tx1"/>
                </a:solidFill>
                <a:latin typeface="+mn-lt"/>
                <a:ea typeface="+mn-ea"/>
                <a:cs typeface="+mn-cs"/>
              </a:rPr>
              <a:t>Dattée</a:t>
            </a:r>
            <a:r>
              <a:rPr lang="en-US" sz="1200">
                <a:solidFill>
                  <a:schemeClr val="tx1"/>
                </a:solidFill>
                <a:latin typeface="+mn-lt"/>
                <a:ea typeface="+mn-ea"/>
                <a:cs typeface="+mn-cs"/>
              </a:rPr>
              <a:t>, B., Hitt, M. A., and Bergh, D. (2023). Organizational autonomy: A review and agenda for future research. </a:t>
            </a:r>
            <a:r>
              <a:rPr lang="en-US" sz="1200" i="1">
                <a:solidFill>
                  <a:schemeClr val="tx1"/>
                </a:solidFill>
                <a:latin typeface="+mn-lt"/>
                <a:ea typeface="+mn-ea"/>
                <a:cs typeface="+mn-cs"/>
              </a:rPr>
              <a:t>Journal of Management</a:t>
            </a:r>
            <a:r>
              <a:rPr lang="en-US" sz="1200">
                <a:solidFill>
                  <a:schemeClr val="tx1"/>
                </a:solidFill>
                <a:latin typeface="+mn-lt"/>
                <a:ea typeface="+mn-ea"/>
                <a:cs typeface="+mn-cs"/>
              </a:rPr>
              <a:t>, </a:t>
            </a:r>
            <a:r>
              <a:rPr lang="en-US" sz="1200" i="1">
                <a:solidFill>
                  <a:schemeClr val="tx1"/>
                </a:solidFill>
                <a:latin typeface="+mn-lt"/>
                <a:ea typeface="+mn-ea"/>
                <a:cs typeface="+mn-cs"/>
              </a:rPr>
              <a:t>49</a:t>
            </a:r>
            <a:r>
              <a:rPr lang="en-US" sz="1200">
                <a:solidFill>
                  <a:schemeClr val="tx1"/>
                </a:solidFill>
                <a:latin typeface="+mn-lt"/>
                <a:ea typeface="+mn-ea"/>
                <a:cs typeface="+mn-cs"/>
              </a:rPr>
              <a:t>(1), 85-124. https://journals.sagepub.com/doi/abs/10.1177/01492063221123264</a:t>
            </a:r>
            <a:endParaRPr/>
          </a:p>
          <a:p>
            <a:pPr>
              <a:defRPr/>
            </a:pPr>
            <a:r>
              <a:rPr lang="en-US" sz="1200">
                <a:solidFill>
                  <a:schemeClr val="tx1"/>
                </a:solidFill>
                <a:latin typeface="+mn-lt"/>
                <a:ea typeface="+mn-ea"/>
                <a:cs typeface="+mn-cs"/>
              </a:rPr>
              <a:t>Daft, R. L., and Armstrong, A. (2021). </a:t>
            </a:r>
            <a:r>
              <a:rPr lang="en-US" sz="1200" i="1">
                <a:solidFill>
                  <a:schemeClr val="tx1"/>
                </a:solidFill>
                <a:latin typeface="+mn-lt"/>
                <a:ea typeface="+mn-ea"/>
                <a:cs typeface="+mn-cs"/>
              </a:rPr>
              <a:t>Organization theory and design</a:t>
            </a:r>
            <a:r>
              <a:rPr lang="en-US" sz="1200">
                <a:solidFill>
                  <a:schemeClr val="tx1"/>
                </a:solidFill>
                <a:latin typeface="+mn-lt"/>
                <a:ea typeface="+mn-ea"/>
                <a:cs typeface="+mn-cs"/>
              </a:rPr>
              <a:t>. Cengage Canada. </a:t>
            </a:r>
            <a:r>
              <a:rPr lang="en-US" sz="1200" u="sng">
                <a:solidFill>
                  <a:schemeClr val="tx1"/>
                </a:solidFill>
                <a:latin typeface="+mn-lt"/>
                <a:ea typeface="+mn-ea"/>
                <a:cs typeface="+mn-cs"/>
                <a:hlinkClick r:id="rId3" tooltip="https://books.google.com/books?hl=en&amp;lr=&amp;id=xEy-EAAAQBAJ&amp;oi=fnd&amp;pg=PR17&amp;dq=Organization+Theory+and+Design.&amp;ots=liG19AeCpL&amp;sig=D0up3_bV_GHiLMM1xninJbelFDg"/>
              </a:rPr>
              <a:t>https://books.google.com/books?hl=en&amp;lr=&amp;id=xEy-EAAAQBAJ&amp;oi=fnd&amp;pg=PR17&amp;dq=Organization+Theory+and+Design.&amp;ots=liG19AeCpL&amp;sig=D0up3_bV_GHiLMM1xninJbelFDg</a:t>
            </a:r>
            <a:endParaRPr lang="en-US" sz="1200">
              <a:solidFill>
                <a:schemeClr val="tx1"/>
              </a:solidFill>
              <a:latin typeface="+mn-lt"/>
              <a:ea typeface="+mn-ea"/>
              <a:cs typeface="+mn-cs"/>
            </a:endParaRPr>
          </a:p>
          <a:p>
            <a:pPr>
              <a:defRPr/>
            </a:pPr>
            <a:r>
              <a:rPr lang="en-US" sz="1200">
                <a:solidFill>
                  <a:schemeClr val="tx1"/>
                </a:solidFill>
                <a:latin typeface="+mn-lt"/>
                <a:ea typeface="+mn-ea"/>
                <a:cs typeface="+mn-cs"/>
              </a:rPr>
              <a:t>Hitt, M., Black, S., and Porter, L. W. (2024). </a:t>
            </a:r>
            <a:r>
              <a:rPr lang="en-US" sz="1200" i="1">
                <a:solidFill>
                  <a:schemeClr val="tx1"/>
                </a:solidFill>
                <a:latin typeface="+mn-lt"/>
                <a:ea typeface="+mn-ea"/>
                <a:cs typeface="+mn-cs"/>
              </a:rPr>
              <a:t>Management</a:t>
            </a:r>
            <a:r>
              <a:rPr lang="en-US" sz="1200">
                <a:solidFill>
                  <a:schemeClr val="tx1"/>
                </a:solidFill>
                <a:latin typeface="+mn-lt"/>
                <a:ea typeface="+mn-ea"/>
                <a:cs typeface="+mn-cs"/>
              </a:rPr>
              <a:t>. </a:t>
            </a:r>
            <a:r>
              <a:rPr lang="en-US" sz="1200">
                <a:solidFill>
                  <a:schemeClr val="tx1"/>
                </a:solidFill>
                <a:latin typeface="+mn-lt"/>
                <a:ea typeface="+mn-ea"/>
                <a:cs typeface="+mn-cs"/>
              </a:rPr>
              <a:t>BoD</a:t>
            </a:r>
            <a:r>
              <a:rPr lang="en-US" sz="1200">
                <a:solidFill>
                  <a:schemeClr val="tx1"/>
                </a:solidFill>
                <a:latin typeface="+mn-lt"/>
                <a:ea typeface="+mn-ea"/>
                <a:cs typeface="+mn-cs"/>
              </a:rPr>
              <a:t>–Books on Demand. </a:t>
            </a:r>
            <a:r>
              <a:rPr lang="en-US" sz="1200" u="sng">
                <a:solidFill>
                  <a:schemeClr val="tx1"/>
                </a:solidFill>
                <a:latin typeface="+mn-lt"/>
                <a:ea typeface="+mn-ea"/>
                <a:cs typeface="+mn-cs"/>
                <a:hlinkClick r:id="rId4" tooltip="https://books.google.com/books?hl=en&amp;lr=&amp;id=1k3HEQAAQBAJ&amp;oi=fnd&amp;pg=PA1&amp;dq=Management.&amp;ots=UDXbCbzlVV&amp;sig=jeDbGN-2i0K24pmrbmjJNT8VdYo"/>
              </a:rPr>
              <a:t>https://books.google.com/books?hl=en&amp;lr=&amp;id=1k3HEQAAQBAJ&amp;oi=fnd&amp;pg=PA1&amp;dq=Management.&amp;ots=UDXbCbzlVV&amp;sig=jeDbGN-2i0K24pmrbmjJNT8VdYo</a:t>
            </a:r>
            <a:endParaRPr lang="en-US" sz="1200">
              <a:solidFill>
                <a:schemeClr val="tx1"/>
              </a:solidFill>
              <a:latin typeface="+mn-lt"/>
              <a:ea typeface="+mn-ea"/>
              <a:cs typeface="+mn-cs"/>
            </a:endParaRPr>
          </a:p>
          <a:p>
            <a:pPr>
              <a:defRPr/>
            </a:pPr>
            <a:r>
              <a:rPr lang="en-US" sz="1200">
                <a:solidFill>
                  <a:schemeClr val="tx1"/>
                </a:solidFill>
                <a:latin typeface="+mn-lt"/>
                <a:ea typeface="+mn-ea"/>
                <a:cs typeface="+mn-cs"/>
              </a:rPr>
              <a:t>Lynch, R. (2021). </a:t>
            </a:r>
            <a:r>
              <a:rPr lang="en-US" sz="1200" i="1">
                <a:solidFill>
                  <a:schemeClr val="tx1"/>
                </a:solidFill>
                <a:latin typeface="+mn-lt"/>
                <a:ea typeface="+mn-ea"/>
                <a:cs typeface="+mn-cs"/>
              </a:rPr>
              <a:t>Strategic management</a:t>
            </a:r>
            <a:r>
              <a:rPr lang="en-US" sz="1200">
                <a:solidFill>
                  <a:schemeClr val="tx1"/>
                </a:solidFill>
                <a:latin typeface="+mn-lt"/>
                <a:ea typeface="+mn-ea"/>
                <a:cs typeface="+mn-cs"/>
              </a:rPr>
              <a:t>. Sage. https://books.google.com/books?hl=en&amp;lr=&amp;id=MyAMEAAAQBAJ&amp;oi=fnd&amp;pg=PP1&amp;dq=Exploring+Strategy.&amp;ots=lzhxoTErp_&amp;sig=CCVmrUc-Z57IUwZ9hXJn6CbohNI</a:t>
            </a:r>
            <a:endParaRPr/>
          </a:p>
          <a:p>
            <a:pPr>
              <a:defRPr/>
            </a:pPr>
            <a:r>
              <a:rPr lang="en-US" sz="1200">
                <a:solidFill>
                  <a:schemeClr val="tx1"/>
                </a:solidFill>
                <a:latin typeface="+mn-lt"/>
                <a:ea typeface="+mn-ea"/>
                <a:cs typeface="+mn-cs"/>
              </a:rPr>
              <a:t>Northouse, P. G. (2025). </a:t>
            </a:r>
            <a:r>
              <a:rPr lang="en-US" sz="1200" i="1">
                <a:solidFill>
                  <a:schemeClr val="tx1"/>
                </a:solidFill>
                <a:latin typeface="+mn-lt"/>
                <a:ea typeface="+mn-ea"/>
                <a:cs typeface="+mn-cs"/>
              </a:rPr>
              <a:t>Leadership: Theory and practice</a:t>
            </a:r>
            <a:r>
              <a:rPr lang="en-US" sz="1200">
                <a:solidFill>
                  <a:schemeClr val="tx1"/>
                </a:solidFill>
                <a:latin typeface="+mn-lt"/>
                <a:ea typeface="+mn-ea"/>
                <a:cs typeface="+mn-cs"/>
              </a:rPr>
              <a:t>. Sage publications. </a:t>
            </a:r>
            <a:r>
              <a:rPr lang="en-US" sz="1200" u="sng">
                <a:solidFill>
                  <a:schemeClr val="tx1"/>
                </a:solidFill>
                <a:latin typeface="+mn-lt"/>
                <a:ea typeface="+mn-ea"/>
                <a:cs typeface="+mn-cs"/>
                <a:hlinkClick r:id="rId5" tooltip="https://books.google.com/books?hl=en&amp;lr=&amp;id=V6AwEQAAQBAJ&amp;oi=fnd&amp;pg=PT16&amp;dq=Leadership:+Theory+and+Practice.&amp;ots=qN-GxnbJoG&amp;sig=FtJZYnJe9UE43DoPqfBoTJZxIlU"/>
              </a:rPr>
              <a:t>https://books.google.com/books?hl=en&amp;lr=&amp;id=V6AwEQAAQBAJ&amp;oi=fnd&amp;pg=PT16&amp;dq=Leadership:+Theory+and+Practice.&amp;ots=qN-GxnbJoG&amp;sig=FtJZYnJe9UE43DoPqfBoTJZxIlU</a:t>
            </a:r>
            <a:endParaRPr lang="en-US" sz="1200">
              <a:solidFill>
                <a:schemeClr val="tx1"/>
              </a:solidFill>
              <a:latin typeface="+mn-lt"/>
              <a:ea typeface="+mn-ea"/>
              <a:cs typeface="+mn-cs"/>
            </a:endParaRPr>
          </a:p>
          <a:p>
            <a:pPr>
              <a:defRPr/>
            </a:pPr>
            <a:r>
              <a:rPr lang="en-US" sz="1200">
                <a:solidFill>
                  <a:schemeClr val="tx1"/>
                </a:solidFill>
                <a:latin typeface="+mn-lt"/>
                <a:ea typeface="+mn-ea"/>
                <a:cs typeface="+mn-cs"/>
              </a:rPr>
              <a:t>Primark (2022) </a:t>
            </a:r>
            <a:r>
              <a:rPr lang="en-US" sz="1200" i="1">
                <a:solidFill>
                  <a:schemeClr val="tx1"/>
                </a:solidFill>
                <a:latin typeface="+mn-lt"/>
                <a:ea typeface="+mn-ea"/>
                <a:cs typeface="+mn-cs"/>
              </a:rPr>
              <a:t>Our approach to business</a:t>
            </a:r>
            <a:r>
              <a:rPr lang="en-US" sz="1200">
                <a:solidFill>
                  <a:schemeClr val="tx1"/>
                </a:solidFill>
                <a:latin typeface="+mn-lt"/>
                <a:ea typeface="+mn-ea"/>
                <a:cs typeface="+mn-cs"/>
              </a:rPr>
              <a:t>. https://corporate.primark.com/en-gb/primark-cares/sustainability-report</a:t>
            </a:r>
            <a:endParaRPr/>
          </a:p>
          <a:p>
            <a:pPr>
              <a:defRPr/>
            </a:pPr>
            <a:r>
              <a:rPr lang="en-US" sz="1200">
                <a:solidFill>
                  <a:schemeClr val="tx1"/>
                </a:solidFill>
                <a:latin typeface="+mn-lt"/>
                <a:ea typeface="+mn-ea"/>
                <a:cs typeface="+mn-cs"/>
              </a:rPr>
              <a:t>Primark (2024) </a:t>
            </a:r>
            <a:r>
              <a:rPr lang="en-US" sz="1200" i="1">
                <a:solidFill>
                  <a:schemeClr val="tx1"/>
                </a:solidFill>
                <a:latin typeface="+mn-lt"/>
                <a:ea typeface="+mn-ea"/>
                <a:cs typeface="+mn-cs"/>
              </a:rPr>
              <a:t>Who we are</a:t>
            </a:r>
            <a:r>
              <a:rPr lang="en-US" sz="1200">
                <a:solidFill>
                  <a:schemeClr val="tx1"/>
                </a:solidFill>
                <a:latin typeface="+mn-lt"/>
                <a:ea typeface="+mn-ea"/>
                <a:cs typeface="+mn-cs"/>
              </a:rPr>
              <a:t>. </a:t>
            </a:r>
            <a:r>
              <a:rPr lang="en-US" sz="1200" u="sng">
                <a:solidFill>
                  <a:schemeClr val="tx1"/>
                </a:solidFill>
                <a:latin typeface="+mn-lt"/>
                <a:ea typeface="+mn-ea"/>
                <a:cs typeface="+mn-cs"/>
                <a:hlinkClick r:id="rId6" tooltip="https://corporate.primark.com/en-gb/a/about-us/who-we-are"/>
              </a:rPr>
              <a:t>https://corporate.primark.com/en-gb/a/about-us/who-we-are</a:t>
            </a:r>
            <a:endParaRPr lang="en-US" sz="1200">
              <a:solidFill>
                <a:schemeClr val="tx1"/>
              </a:solidFill>
              <a:latin typeface="+mn-lt"/>
              <a:ea typeface="+mn-ea"/>
              <a:cs typeface="+mn-cs"/>
            </a:endParaRPr>
          </a:p>
          <a:p>
            <a:pPr>
              <a:defRPr/>
            </a:pPr>
            <a:r>
              <a:rPr lang="en-US" sz="1200">
                <a:solidFill>
                  <a:schemeClr val="tx1"/>
                </a:solidFill>
                <a:latin typeface="+mn-lt"/>
                <a:ea typeface="+mn-ea"/>
                <a:cs typeface="+mn-cs"/>
              </a:rPr>
              <a:t>Robbins, S., Robbins, S. P., and Judge, T. A. (2025). </a:t>
            </a:r>
            <a:r>
              <a:rPr lang="en-US" sz="1200" i="1">
                <a:solidFill>
                  <a:schemeClr val="tx1"/>
                </a:solidFill>
                <a:latin typeface="+mn-lt"/>
                <a:ea typeface="+mn-ea"/>
                <a:cs typeface="+mn-cs"/>
              </a:rPr>
              <a:t>Essentials of organizational behavior</a:t>
            </a:r>
            <a:r>
              <a:rPr lang="en-US" sz="1200">
                <a:solidFill>
                  <a:schemeClr val="tx1"/>
                </a:solidFill>
                <a:latin typeface="+mn-lt"/>
                <a:ea typeface="+mn-ea"/>
                <a:cs typeface="+mn-cs"/>
              </a:rPr>
              <a:t>. </a:t>
            </a:r>
            <a:r>
              <a:rPr lang="en-US" sz="1200">
                <a:solidFill>
                  <a:schemeClr val="tx1"/>
                </a:solidFill>
                <a:latin typeface="+mn-lt"/>
                <a:ea typeface="+mn-ea"/>
                <a:cs typeface="+mn-cs"/>
              </a:rPr>
              <a:t>BoD</a:t>
            </a:r>
            <a:r>
              <a:rPr lang="en-US" sz="1200">
                <a:solidFill>
                  <a:schemeClr val="tx1"/>
                </a:solidFill>
                <a:latin typeface="+mn-lt"/>
                <a:ea typeface="+mn-ea"/>
                <a:cs typeface="+mn-cs"/>
              </a:rPr>
              <a:t>–Books on Demand. </a:t>
            </a:r>
            <a:r>
              <a:rPr lang="en-US" sz="1200" u="sng">
                <a:solidFill>
                  <a:schemeClr val="tx1"/>
                </a:solidFill>
                <a:latin typeface="+mn-lt"/>
                <a:ea typeface="+mn-ea"/>
                <a:cs typeface="+mn-cs"/>
                <a:hlinkClick r:id="rId7" tooltip="https://books.google.com/books?hl=en&amp;lr=&amp;id=cBu4EQAAQBAJ&amp;oi=fnd&amp;pg=PA12&amp;dq=Organizational+Behavior.&amp;ots=cD3cckASZx&amp;sig=69Jn8SIHhhp4vEgjeu2xcg84ZT8"/>
              </a:rPr>
              <a:t>https://books.google.com/books?hl=en&amp;lr=&amp;id=cBu4EQAAQBAJ&amp;oi=fnd&amp;pg=PA12&amp;dq=Organizational+Behavior.&amp;ots=cD3cckASZx&amp;sig=69Jn8SIHhhp4vEgjeu2xcg84ZT8</a:t>
            </a:r>
            <a:endParaRPr lang="en-US" sz="1200">
              <a:solidFill>
                <a:schemeClr val="tx1"/>
              </a:solidFill>
              <a:latin typeface="+mn-lt"/>
              <a:ea typeface="+mn-ea"/>
              <a:cs typeface="+mn-cs"/>
            </a:endParaRPr>
          </a:p>
          <a:p>
            <a:pPr>
              <a:defRPr/>
            </a:pPr>
            <a:endParaRPr lang="en-US"/>
          </a:p>
        </p:txBody>
      </p:sp>
      <p:sp>
        <p:nvSpPr>
          <p:cNvPr id="4" name="Slide Number Placeholder 3"/>
          <p:cNvSpPr>
            <a:spLocks noGrp="1"/>
          </p:cNvSpPr>
          <p:nvPr>
            <p:ph type="sldNum" sz="quarter" idx="5"/>
          </p:nvPr>
        </p:nvSpPr>
        <p:spPr bwMode="auto"/>
        <p:txBody>
          <a:bodyPr/>
          <a:lstStyle/>
          <a:p>
            <a:pPr>
              <a:defRPr/>
            </a:pPr>
            <a:fld id="{63000729-34B8-460C-BD93-E6571CFF6625}" type="slidenum">
              <a:rPr lang="en-US"/>
              <a:t>12</a:t>
            </a:fld>
            <a:endParaRPr lang="en-US"/>
          </a:p>
        </p:txBody>
      </p:sp>
    </p:spTree>
  </p:cSld>
</p:notes>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itle" userDrawn="1">
  <p:cSld name="Title Slide">
    <p:spTree>
      <p:nvGrpSpPr>
        <p:cNvPr id="1" name=""/>
        <p:cNvGrpSpPr/>
        <p:nvPr/>
      </p:nvGrpSpPr>
      <p:grpSpPr bwMode="auto">
        <a:xfrm>
          <a:off x="0" y="0"/>
          <a:ext cx="0" cy="0"/>
          <a:chOff x="0" y="0"/>
          <a:chExt cx="0" cy="0"/>
        </a:xfrm>
      </p:grpSpPr>
      <p:sp>
        <p:nvSpPr>
          <p:cNvPr id="2" name="Title 1"/>
          <p:cNvSpPr>
            <a:spLocks noGrp="1"/>
          </p:cNvSpPr>
          <p:nvPr>
            <p:ph type="ctrTitle"/>
          </p:nvPr>
        </p:nvSpPr>
        <p:spPr bwMode="auto">
          <a:xfrm>
            <a:off x="2057400" y="685801"/>
            <a:ext cx="8115300" cy="3046228"/>
          </a:xfrm>
        </p:spPr>
        <p:txBody>
          <a:bodyPr anchor="b">
            <a:normAutofit/>
          </a:bodyPr>
          <a:lstStyle>
            <a:lvl1pPr algn="ctr">
              <a:defRPr sz="3600" cap="all" spc="300"/>
            </a:lvl1pPr>
          </a:lstStyle>
          <a:p>
            <a:pPr>
              <a:defRPr/>
            </a:pPr>
            <a:r>
              <a:rPr lang="en-US"/>
              <a:t>Click to edit Master title style</a:t>
            </a:r>
            <a:endParaRPr lang="en-US"/>
          </a:p>
        </p:txBody>
      </p:sp>
      <p:sp>
        <p:nvSpPr>
          <p:cNvPr id="3" name="Subtitle 2"/>
          <p:cNvSpPr>
            <a:spLocks noGrp="1"/>
          </p:cNvSpPr>
          <p:nvPr>
            <p:ph type="subTitle" idx="1"/>
          </p:nvPr>
        </p:nvSpPr>
        <p:spPr bwMode="auto">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a:defRPr/>
            </a:pPr>
            <a:r>
              <a:rPr lang="en-US"/>
              <a:t>Click to edit Master subtitle style</a:t>
            </a:r>
            <a:endParaRPr lang="en-US"/>
          </a:p>
        </p:txBody>
      </p:sp>
      <p:sp>
        <p:nvSpPr>
          <p:cNvPr id="4" name="Date Placeholder 3"/>
          <p:cNvSpPr>
            <a:spLocks noGrp="1"/>
          </p:cNvSpPr>
          <p:nvPr>
            <p:ph type="dt" sz="half" idx="10"/>
          </p:nvPr>
        </p:nvSpPr>
        <p:spPr bwMode="auto"/>
        <p:txBody>
          <a:bodyPr/>
          <a:lstStyle/>
          <a:p>
            <a:pPr>
              <a:defRPr/>
            </a:pPr>
            <a:fld id="{23FEA57E-7C1A-457B-A4CD-5DCEB057B502}" type="datetime1">
              <a:rPr lang="en-US"/>
              <a:t>3/23/2026</a:t>
            </a:fld>
            <a:endParaRPr lang="en-US"/>
          </a:p>
        </p:txBody>
      </p:sp>
      <p:sp>
        <p:nvSpPr>
          <p:cNvPr id="5" name="Footer Placeholder 4"/>
          <p:cNvSpPr>
            <a:spLocks noGrp="1"/>
          </p:cNvSpPr>
          <p:nvPr>
            <p:ph type="ftr" sz="quarter" idx="11"/>
          </p:nvPr>
        </p:nvSpPr>
        <p:spPr bwMode="auto"/>
        <p:txBody>
          <a:bodyPr/>
          <a:lstStyle/>
          <a:p>
            <a:pPr>
              <a:defRPr/>
            </a:pPr>
            <a:r>
              <a:rPr lang="en-US"/>
              <a:t>Sample Footer Text</a:t>
            </a:r>
            <a:endParaRPr/>
          </a:p>
        </p:txBody>
      </p:sp>
      <p:sp>
        <p:nvSpPr>
          <p:cNvPr id="6" name="Slide Number Placeholder 5"/>
          <p:cNvSpPr>
            <a:spLocks noGrp="1"/>
          </p:cNvSpPr>
          <p:nvPr>
            <p:ph type="sldNum" sz="quarter" idx="12"/>
          </p:nvPr>
        </p:nvSpPr>
        <p:spPr bwMode="auto"/>
        <p:txBody>
          <a:bodyPr/>
          <a:lstStyle/>
          <a:p>
            <a:pPr>
              <a:defRPr/>
            </a:pPr>
            <a:fld id="{F8E28480-1C08-4458-AD97-0283E6FFD09D}" type="slidenum">
              <a:rPr lang="en-US"/>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obj" userDrawn="1">
  <p:cSld name="Title and Content">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1371600" y="685800"/>
            <a:ext cx="9486900" cy="1371600"/>
          </a:xfrm>
        </p:spPr>
        <p:txBody>
          <a:bodyPr>
            <a:normAutofit/>
          </a:bodyPr>
          <a:lstStyle>
            <a:lvl1pPr algn="l">
              <a:defRPr sz="3200" cap="all" spc="300"/>
            </a:lvl1pPr>
          </a:lstStyle>
          <a:p>
            <a:pPr>
              <a:defRPr/>
            </a:pPr>
            <a:r>
              <a:rPr lang="en-US"/>
              <a:t>Click to edit Master title style</a:t>
            </a:r>
            <a:endParaRPr lang="en-US"/>
          </a:p>
        </p:txBody>
      </p:sp>
      <p:sp>
        <p:nvSpPr>
          <p:cNvPr id="3" name="Content Placeholder 2"/>
          <p:cNvSpPr>
            <a:spLocks noGrp="1"/>
          </p:cNvSpPr>
          <p:nvPr>
            <p:ph idx="1"/>
          </p:nvPr>
        </p:nvSpPr>
        <p:spPr bwMode="auto"/>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US"/>
          </a:p>
        </p:txBody>
      </p:sp>
      <p:sp>
        <p:nvSpPr>
          <p:cNvPr id="4" name="Date Placeholder 3"/>
          <p:cNvSpPr>
            <a:spLocks noGrp="1"/>
          </p:cNvSpPr>
          <p:nvPr>
            <p:ph type="dt" sz="half" idx="10"/>
          </p:nvPr>
        </p:nvSpPr>
        <p:spPr bwMode="auto"/>
        <p:txBody>
          <a:bodyPr/>
          <a:lstStyle/>
          <a:p>
            <a:pPr>
              <a:defRPr/>
            </a:pPr>
            <a:fld id="{201AF2CE-4F37-411C-A3EE-BBBE223265BF}" type="datetime1">
              <a:rPr lang="en-US"/>
              <a:t>3/23/2026</a:t>
            </a:fld>
            <a:endParaRPr lang="en-US"/>
          </a:p>
        </p:txBody>
      </p:sp>
      <p:sp>
        <p:nvSpPr>
          <p:cNvPr id="5" name="Footer Placeholder 4"/>
          <p:cNvSpPr>
            <a:spLocks noGrp="1"/>
          </p:cNvSpPr>
          <p:nvPr>
            <p:ph type="ftr" sz="quarter" idx="11"/>
          </p:nvPr>
        </p:nvSpPr>
        <p:spPr bwMode="auto"/>
        <p:txBody>
          <a:bodyPr/>
          <a:lstStyle/>
          <a:p>
            <a:pPr>
              <a:defRPr/>
            </a:pPr>
            <a:r>
              <a:rPr lang="en-US"/>
              <a:t>Sample Footer Text</a:t>
            </a:r>
            <a:endParaRPr/>
          </a:p>
        </p:txBody>
      </p:sp>
      <p:sp>
        <p:nvSpPr>
          <p:cNvPr id="6" name="Slide Number Placeholder 5"/>
          <p:cNvSpPr>
            <a:spLocks noGrp="1"/>
          </p:cNvSpPr>
          <p:nvPr>
            <p:ph type="sldNum" sz="quarter" idx="12"/>
          </p:nvPr>
        </p:nvSpPr>
        <p:spPr bwMode="auto"/>
        <p:txBody>
          <a:bodyPr/>
          <a:lstStyle/>
          <a:p>
            <a:pPr>
              <a:defRPr/>
            </a:pPr>
            <a:fld id="{F8E28480-1C08-4458-AD97-0283E6FFD09D}"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secHead" userDrawn="1">
  <p:cSld name="Section Header">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831850" y="1709738"/>
            <a:ext cx="10515600" cy="2774071"/>
          </a:xfrm>
        </p:spPr>
        <p:txBody>
          <a:bodyPr anchor="b">
            <a:normAutofit/>
          </a:bodyPr>
          <a:lstStyle>
            <a:lvl1pPr algn="ctr">
              <a:defRPr sz="5400"/>
            </a:lvl1pPr>
          </a:lstStyle>
          <a:p>
            <a:pPr>
              <a:defRPr/>
            </a:pPr>
            <a:r>
              <a:rPr lang="en-US"/>
              <a:t>Click to edit Master title style</a:t>
            </a:r>
            <a:endParaRPr lang="en-US"/>
          </a:p>
        </p:txBody>
      </p:sp>
      <p:sp>
        <p:nvSpPr>
          <p:cNvPr id="3" name="Text Placeholder 2"/>
          <p:cNvSpPr>
            <a:spLocks noGrp="1"/>
          </p:cNvSpPr>
          <p:nvPr>
            <p:ph type="body" idx="1"/>
          </p:nvPr>
        </p:nvSpPr>
        <p:spPr bwMode="auto">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defRPr/>
            </a:pPr>
            <a:r>
              <a:rPr lang="en-US"/>
              <a:t>Click to edit Master text styles</a:t>
            </a:r>
            <a:endParaRPr/>
          </a:p>
        </p:txBody>
      </p:sp>
      <p:sp>
        <p:nvSpPr>
          <p:cNvPr id="4" name="Date Placeholder 3"/>
          <p:cNvSpPr>
            <a:spLocks noGrp="1"/>
          </p:cNvSpPr>
          <p:nvPr>
            <p:ph type="dt" sz="half" idx="10"/>
          </p:nvPr>
        </p:nvSpPr>
        <p:spPr bwMode="auto"/>
        <p:txBody>
          <a:bodyPr/>
          <a:lstStyle/>
          <a:p>
            <a:pPr>
              <a:defRPr/>
            </a:pPr>
            <a:fld id="{C96083D4-708C-4BB5-B4FD-30CE9FA12FD5}" type="datetime1">
              <a:rPr lang="en-US"/>
              <a:t>3/23/2026</a:t>
            </a:fld>
            <a:endParaRPr lang="en-US"/>
          </a:p>
        </p:txBody>
      </p:sp>
      <p:sp>
        <p:nvSpPr>
          <p:cNvPr id="5" name="Footer Placeholder 4"/>
          <p:cNvSpPr>
            <a:spLocks noGrp="1"/>
          </p:cNvSpPr>
          <p:nvPr>
            <p:ph type="ftr" sz="quarter" idx="11"/>
          </p:nvPr>
        </p:nvSpPr>
        <p:spPr bwMode="auto"/>
        <p:txBody>
          <a:bodyPr/>
          <a:lstStyle/>
          <a:p>
            <a:pPr>
              <a:defRPr/>
            </a:pPr>
            <a:r>
              <a:rPr lang="en-US"/>
              <a:t>Sample Footer Text</a:t>
            </a:r>
            <a:endParaRPr/>
          </a:p>
        </p:txBody>
      </p:sp>
      <p:sp>
        <p:nvSpPr>
          <p:cNvPr id="6" name="Slide Number Placeholder 5"/>
          <p:cNvSpPr>
            <a:spLocks noGrp="1"/>
          </p:cNvSpPr>
          <p:nvPr>
            <p:ph type="sldNum" sz="quarter" idx="12"/>
          </p:nvPr>
        </p:nvSpPr>
        <p:spPr bwMode="auto"/>
        <p:txBody>
          <a:bodyPr/>
          <a:lstStyle/>
          <a:p>
            <a:pPr>
              <a:defRPr/>
            </a:pPr>
            <a:fld id="{F8E28480-1C08-4458-AD97-0283E6FFD09D}" type="slidenum">
              <a:rPr lang="en-US"/>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woObj" userDrawn="1">
  <p:cSld name="Two Content">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1346071" y="566278"/>
            <a:ext cx="9512429" cy="965458"/>
          </a:xfrm>
        </p:spPr>
        <p:txBody>
          <a:bodyPr/>
          <a:lstStyle>
            <a:lvl1pPr algn="ctr">
              <a:defRPr cap="all" spc="300"/>
            </a:lvl1pPr>
          </a:lstStyle>
          <a:p>
            <a:pPr>
              <a:defRPr/>
            </a:pPr>
            <a:r>
              <a:rPr lang="en-US"/>
              <a:t>Click to edit Master title style</a:t>
            </a:r>
            <a:endParaRPr lang="en-US"/>
          </a:p>
        </p:txBody>
      </p:sp>
      <p:sp>
        <p:nvSpPr>
          <p:cNvPr id="3" name="Content Placeholder 2"/>
          <p:cNvSpPr>
            <a:spLocks noGrp="1"/>
          </p:cNvSpPr>
          <p:nvPr>
            <p:ph sz="half" idx="1"/>
          </p:nvPr>
        </p:nvSpPr>
        <p:spPr bwMode="auto">
          <a:xfrm>
            <a:off x="909758" y="2057400"/>
            <a:ext cx="5031521" cy="4119563"/>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US"/>
          </a:p>
        </p:txBody>
      </p:sp>
      <p:sp>
        <p:nvSpPr>
          <p:cNvPr id="4" name="Content Placeholder 3"/>
          <p:cNvSpPr>
            <a:spLocks noGrp="1"/>
          </p:cNvSpPr>
          <p:nvPr>
            <p:ph sz="half" idx="2"/>
          </p:nvPr>
        </p:nvSpPr>
        <p:spPr bwMode="auto">
          <a:xfrm>
            <a:off x="6265408" y="2057401"/>
            <a:ext cx="5016834" cy="4119562"/>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US"/>
          </a:p>
        </p:txBody>
      </p:sp>
      <p:sp>
        <p:nvSpPr>
          <p:cNvPr id="5" name="Date Placeholder 4"/>
          <p:cNvSpPr>
            <a:spLocks noGrp="1"/>
          </p:cNvSpPr>
          <p:nvPr>
            <p:ph type="dt" sz="half" idx="10"/>
          </p:nvPr>
        </p:nvSpPr>
        <p:spPr bwMode="auto"/>
        <p:txBody>
          <a:bodyPr/>
          <a:lstStyle/>
          <a:p>
            <a:pPr>
              <a:defRPr/>
            </a:pPr>
            <a:fld id="{D0D239B2-65BC-4C2A-A62B-3EABFE9590E4}" type="datetime1">
              <a:rPr lang="en-US"/>
              <a:t>3/23/2026</a:t>
            </a:fld>
            <a:endParaRPr lang="en-US"/>
          </a:p>
        </p:txBody>
      </p:sp>
      <p:sp>
        <p:nvSpPr>
          <p:cNvPr id="6" name="Footer Placeholder 5"/>
          <p:cNvSpPr>
            <a:spLocks noGrp="1"/>
          </p:cNvSpPr>
          <p:nvPr>
            <p:ph type="ftr" sz="quarter" idx="11"/>
          </p:nvPr>
        </p:nvSpPr>
        <p:spPr bwMode="auto"/>
        <p:txBody>
          <a:bodyPr/>
          <a:lstStyle/>
          <a:p>
            <a:pPr>
              <a:defRPr/>
            </a:pPr>
            <a:r>
              <a:rPr lang="en-US"/>
              <a:t>Sample Footer Text</a:t>
            </a:r>
            <a:endParaRPr/>
          </a:p>
        </p:txBody>
      </p:sp>
      <p:sp>
        <p:nvSpPr>
          <p:cNvPr id="7" name="Slide Number Placeholder 6"/>
          <p:cNvSpPr>
            <a:spLocks noGrp="1"/>
          </p:cNvSpPr>
          <p:nvPr>
            <p:ph type="sldNum" sz="quarter" idx="12"/>
          </p:nvPr>
        </p:nvSpPr>
        <p:spPr bwMode="auto"/>
        <p:txBody>
          <a:bodyPr/>
          <a:lstStyle/>
          <a:p>
            <a:pPr>
              <a:defRPr/>
            </a:pPr>
            <a:fld id="{F8E28480-1C08-4458-AD97-0283E6FFD09D}"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woTxTwoObj" userDrawn="1">
  <p:cSld name="Comparison">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839788" y="365126"/>
            <a:ext cx="10276552" cy="1149350"/>
          </a:xfrm>
        </p:spPr>
        <p:txBody>
          <a:bodyPr>
            <a:normAutofit/>
          </a:bodyPr>
          <a:lstStyle>
            <a:lvl1pPr algn="ctr">
              <a:defRPr sz="3200" cap="all" spc="300"/>
            </a:lvl1pPr>
          </a:lstStyle>
          <a:p>
            <a:pPr>
              <a:defRPr/>
            </a:pPr>
            <a:r>
              <a:rPr lang="en-US"/>
              <a:t>Click to edit Master title style</a:t>
            </a:r>
            <a:endParaRPr lang="en-US"/>
          </a:p>
        </p:txBody>
      </p:sp>
      <p:sp>
        <p:nvSpPr>
          <p:cNvPr id="3" name="Text Placeholder 2"/>
          <p:cNvSpPr>
            <a:spLocks noGrp="1"/>
          </p:cNvSpPr>
          <p:nvPr>
            <p:ph type="body" idx="1"/>
          </p:nvPr>
        </p:nvSpPr>
        <p:spPr bwMode="auto">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4" name="Content Placeholder 3"/>
          <p:cNvSpPr>
            <a:spLocks noGrp="1"/>
          </p:cNvSpPr>
          <p:nvPr>
            <p:ph sz="half" idx="2"/>
          </p:nvPr>
        </p:nvSpPr>
        <p:spPr bwMode="auto">
          <a:xfrm>
            <a:off x="839788" y="2505074"/>
            <a:ext cx="5157787" cy="368458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5" name="Text Placeholder 4"/>
          <p:cNvSpPr>
            <a:spLocks noGrp="1"/>
          </p:cNvSpPr>
          <p:nvPr>
            <p:ph type="body" sz="quarter" idx="3"/>
          </p:nvPr>
        </p:nvSpPr>
        <p:spPr bwMode="auto">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6" name="Content Placeholder 5"/>
          <p:cNvSpPr>
            <a:spLocks noGrp="1"/>
          </p:cNvSpPr>
          <p:nvPr>
            <p:ph sz="quarter" idx="4"/>
          </p:nvPr>
        </p:nvSpPr>
        <p:spPr bwMode="auto">
          <a:xfrm>
            <a:off x="6172200" y="2505074"/>
            <a:ext cx="5183188" cy="3684588"/>
          </a:xfrm>
        </p:spPr>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7" name="Date Placeholder 6"/>
          <p:cNvSpPr>
            <a:spLocks noGrp="1"/>
          </p:cNvSpPr>
          <p:nvPr>
            <p:ph type="dt" sz="half" idx="10"/>
          </p:nvPr>
        </p:nvSpPr>
        <p:spPr bwMode="auto"/>
        <p:txBody>
          <a:bodyPr/>
          <a:lstStyle/>
          <a:p>
            <a:pPr>
              <a:defRPr/>
            </a:pPr>
            <a:fld id="{85E05F5A-E4A3-476F-A89E-C2B73F2431E4}" type="datetime1">
              <a:rPr lang="en-US"/>
              <a:t>3/23/2026</a:t>
            </a:fld>
            <a:endParaRPr lang="en-US"/>
          </a:p>
        </p:txBody>
      </p:sp>
      <p:sp>
        <p:nvSpPr>
          <p:cNvPr id="8" name="Footer Placeholder 7"/>
          <p:cNvSpPr>
            <a:spLocks noGrp="1"/>
          </p:cNvSpPr>
          <p:nvPr>
            <p:ph type="ftr" sz="quarter" idx="11"/>
          </p:nvPr>
        </p:nvSpPr>
        <p:spPr bwMode="auto"/>
        <p:txBody>
          <a:bodyPr/>
          <a:lstStyle/>
          <a:p>
            <a:pPr>
              <a:defRPr/>
            </a:pPr>
            <a:r>
              <a:rPr lang="en-US"/>
              <a:t>Sample Footer Text</a:t>
            </a:r>
            <a:endParaRPr/>
          </a:p>
        </p:txBody>
      </p:sp>
      <p:sp>
        <p:nvSpPr>
          <p:cNvPr id="9" name="Slide Number Placeholder 8"/>
          <p:cNvSpPr>
            <a:spLocks noGrp="1"/>
          </p:cNvSpPr>
          <p:nvPr>
            <p:ph type="sldNum" sz="quarter" idx="12"/>
          </p:nvPr>
        </p:nvSpPr>
        <p:spPr bwMode="auto"/>
        <p:txBody>
          <a:bodyPr/>
          <a:lstStyle/>
          <a:p>
            <a:pPr>
              <a:defRPr/>
            </a:pPr>
            <a:fld id="{F8E28480-1C08-4458-AD97-0283E6FFD09D}"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titleOnly" userDrawn="1">
  <p:cSld name="Title Only">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US"/>
          </a:p>
        </p:txBody>
      </p:sp>
      <p:sp>
        <p:nvSpPr>
          <p:cNvPr id="3" name="Date Placeholder 2"/>
          <p:cNvSpPr>
            <a:spLocks noGrp="1"/>
          </p:cNvSpPr>
          <p:nvPr>
            <p:ph type="dt" sz="half" idx="10"/>
          </p:nvPr>
        </p:nvSpPr>
        <p:spPr bwMode="auto"/>
        <p:txBody>
          <a:bodyPr/>
          <a:lstStyle/>
          <a:p>
            <a:pPr>
              <a:defRPr/>
            </a:pPr>
            <a:fld id="{E3761515-4A26-4F31-9F61-5A10B1FABBFC}" type="datetime1">
              <a:rPr lang="en-US"/>
              <a:t>3/23/2026</a:t>
            </a:fld>
            <a:endParaRPr lang="en-US"/>
          </a:p>
        </p:txBody>
      </p:sp>
      <p:sp>
        <p:nvSpPr>
          <p:cNvPr id="4" name="Footer Placeholder 3"/>
          <p:cNvSpPr>
            <a:spLocks noGrp="1"/>
          </p:cNvSpPr>
          <p:nvPr>
            <p:ph type="ftr" sz="quarter" idx="11"/>
          </p:nvPr>
        </p:nvSpPr>
        <p:spPr bwMode="auto"/>
        <p:txBody>
          <a:bodyPr/>
          <a:lstStyle/>
          <a:p>
            <a:pPr>
              <a:defRPr/>
            </a:pPr>
            <a:r>
              <a:rPr lang="en-US"/>
              <a:t>Sample Footer Text</a:t>
            </a:r>
            <a:endParaRPr/>
          </a:p>
        </p:txBody>
      </p:sp>
      <p:sp>
        <p:nvSpPr>
          <p:cNvPr id="5" name="Slide Number Placeholder 4"/>
          <p:cNvSpPr>
            <a:spLocks noGrp="1"/>
          </p:cNvSpPr>
          <p:nvPr>
            <p:ph type="sldNum" sz="quarter" idx="12"/>
          </p:nvPr>
        </p:nvSpPr>
        <p:spPr bwMode="auto"/>
        <p:txBody>
          <a:bodyPr/>
          <a:lstStyle/>
          <a:p>
            <a:pPr>
              <a:defRPr/>
            </a:pPr>
            <a:fld id="{F8E28480-1C08-4458-AD97-0283E6FFD09D}"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blank" userDrawn="1">
  <p:cSld name="Blank">
    <p:spTree>
      <p:nvGrpSpPr>
        <p:cNvPr id="1" name=""/>
        <p:cNvGrpSpPr/>
        <p:nvPr/>
      </p:nvGrpSpPr>
      <p:grpSpPr bwMode="auto">
        <a:xfrm>
          <a:off x="0" y="0"/>
          <a:ext cx="0" cy="0"/>
          <a:chOff x="0" y="0"/>
          <a:chExt cx="0" cy="0"/>
        </a:xfrm>
      </p:grpSpPr>
      <p:sp>
        <p:nvSpPr>
          <p:cNvPr id="2" name="Date Placeholder 1"/>
          <p:cNvSpPr>
            <a:spLocks noGrp="1"/>
          </p:cNvSpPr>
          <p:nvPr>
            <p:ph type="dt" sz="half" idx="10"/>
          </p:nvPr>
        </p:nvSpPr>
        <p:spPr bwMode="auto"/>
        <p:txBody>
          <a:bodyPr/>
          <a:lstStyle/>
          <a:p>
            <a:pPr>
              <a:defRPr/>
            </a:pPr>
            <a:fld id="{4A75DC65-7D1F-4BAB-9695-F7E734143E14}" type="datetime1">
              <a:rPr lang="en-US"/>
              <a:t>3/23/2026</a:t>
            </a:fld>
            <a:endParaRPr lang="en-US"/>
          </a:p>
        </p:txBody>
      </p:sp>
      <p:sp>
        <p:nvSpPr>
          <p:cNvPr id="3" name="Footer Placeholder 2"/>
          <p:cNvSpPr>
            <a:spLocks noGrp="1"/>
          </p:cNvSpPr>
          <p:nvPr>
            <p:ph type="ftr" sz="quarter" idx="11"/>
          </p:nvPr>
        </p:nvSpPr>
        <p:spPr bwMode="auto"/>
        <p:txBody>
          <a:bodyPr/>
          <a:lstStyle/>
          <a:p>
            <a:pPr>
              <a:defRPr/>
            </a:pPr>
            <a:r>
              <a:rPr lang="en-US"/>
              <a:t>Sample Footer Text</a:t>
            </a:r>
            <a:endParaRPr/>
          </a:p>
        </p:txBody>
      </p:sp>
      <p:sp>
        <p:nvSpPr>
          <p:cNvPr id="4" name="Slide Number Placeholder 3"/>
          <p:cNvSpPr>
            <a:spLocks noGrp="1"/>
          </p:cNvSpPr>
          <p:nvPr>
            <p:ph type="sldNum" sz="quarter" idx="12"/>
          </p:nvPr>
        </p:nvSpPr>
        <p:spPr bwMode="auto"/>
        <p:txBody>
          <a:bodyPr/>
          <a:lstStyle/>
          <a:p>
            <a:pPr>
              <a:defRPr/>
            </a:pPr>
            <a:fld id="{F8E28480-1C08-4458-AD97-0283E6FFD09D}"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objTx" userDrawn="1">
  <p:cSld name="Content with Caption">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839788" y="457200"/>
            <a:ext cx="3932237" cy="1600200"/>
          </a:xfrm>
        </p:spPr>
        <p:txBody>
          <a:bodyPr anchor="b"/>
          <a:lstStyle>
            <a:lvl1pPr>
              <a:defRPr sz="3200"/>
            </a:lvl1pPr>
          </a:lstStyle>
          <a:p>
            <a:pPr>
              <a:defRPr/>
            </a:pPr>
            <a:r>
              <a:rPr lang="en-US"/>
              <a:t>Click to edit Master title style</a:t>
            </a:r>
            <a:endParaRPr/>
          </a:p>
        </p:txBody>
      </p:sp>
      <p:sp>
        <p:nvSpPr>
          <p:cNvPr id="3" name="Content Placeholder 2"/>
          <p:cNvSpPr>
            <a:spLocks noGrp="1"/>
          </p:cNvSpPr>
          <p:nvPr>
            <p:ph idx="1"/>
          </p:nvPr>
        </p:nvSpPr>
        <p:spPr bwMode="auto">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4" name="Text Placeholder 3"/>
          <p:cNvSpPr>
            <a:spLocks noGrp="1"/>
          </p:cNvSpPr>
          <p:nvPr>
            <p:ph type="body" sz="half" idx="2"/>
          </p:nvPr>
        </p:nvSpPr>
        <p:spPr bwMode="auto">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defRPr/>
            </a:pPr>
            <a:r>
              <a:rPr lang="en-US"/>
              <a:t>Click to edit Master text styles</a:t>
            </a:r>
            <a:endParaRPr/>
          </a:p>
        </p:txBody>
      </p:sp>
      <p:sp>
        <p:nvSpPr>
          <p:cNvPr id="5" name="Date Placeholder 4"/>
          <p:cNvSpPr>
            <a:spLocks noGrp="1"/>
          </p:cNvSpPr>
          <p:nvPr>
            <p:ph type="dt" sz="half" idx="10"/>
          </p:nvPr>
        </p:nvSpPr>
        <p:spPr bwMode="auto"/>
        <p:txBody>
          <a:bodyPr/>
          <a:lstStyle/>
          <a:p>
            <a:pPr>
              <a:defRPr/>
            </a:pPr>
            <a:fld id="{7E624077-BD55-4036-8E92-6558FDF3B653}" type="datetime1">
              <a:rPr lang="en-US"/>
              <a:t>3/23/2026</a:t>
            </a:fld>
            <a:endParaRPr lang="en-US"/>
          </a:p>
        </p:txBody>
      </p:sp>
      <p:sp>
        <p:nvSpPr>
          <p:cNvPr id="6" name="Footer Placeholder 5"/>
          <p:cNvSpPr>
            <a:spLocks noGrp="1"/>
          </p:cNvSpPr>
          <p:nvPr>
            <p:ph type="ftr" sz="quarter" idx="11"/>
          </p:nvPr>
        </p:nvSpPr>
        <p:spPr bwMode="auto"/>
        <p:txBody>
          <a:bodyPr/>
          <a:lstStyle/>
          <a:p>
            <a:pPr>
              <a:defRPr/>
            </a:pPr>
            <a:r>
              <a:rPr lang="en-US"/>
              <a:t>Sample Footer Text</a:t>
            </a:r>
            <a:endParaRPr/>
          </a:p>
        </p:txBody>
      </p:sp>
      <p:sp>
        <p:nvSpPr>
          <p:cNvPr id="7" name="Slide Number Placeholder 6"/>
          <p:cNvSpPr>
            <a:spLocks noGrp="1"/>
          </p:cNvSpPr>
          <p:nvPr>
            <p:ph type="sldNum" sz="quarter" idx="12"/>
          </p:nvPr>
        </p:nvSpPr>
        <p:spPr bwMode="auto"/>
        <p:txBody>
          <a:bodyPr/>
          <a:lstStyle/>
          <a:p>
            <a:pPr>
              <a:defRPr/>
            </a:pPr>
            <a:fld id="{F8E28480-1C08-4458-AD97-0283E6FFD09D}"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picTx" userDrawn="1">
  <p:cSld name="Picture with Caption">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839788" y="457200"/>
            <a:ext cx="3932237" cy="1600200"/>
          </a:xfrm>
        </p:spPr>
        <p:txBody>
          <a:bodyPr anchor="b"/>
          <a:lstStyle>
            <a:lvl1pPr>
              <a:defRPr sz="3200"/>
            </a:lvl1pPr>
          </a:lstStyle>
          <a:p>
            <a:pPr>
              <a:defRPr/>
            </a:pPr>
            <a:r>
              <a:rPr lang="en-US"/>
              <a:t>Click to edit Master title style</a:t>
            </a:r>
            <a:endParaRPr/>
          </a:p>
        </p:txBody>
      </p:sp>
      <p:sp>
        <p:nvSpPr>
          <p:cNvPr id="3" name="Picture Placeholder 2"/>
          <p:cNvSpPr>
            <a:spLocks noGrp="1"/>
          </p:cNvSpPr>
          <p:nvPr>
            <p:ph type="pic" idx="1"/>
          </p:nvPr>
        </p:nvSpPr>
        <p:spPr bwMode="auto">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a:defRPr/>
            </a:pPr>
            <a:r>
              <a:rPr lang="en-US"/>
              <a:t>Click icon to add picture</a:t>
            </a:r>
            <a:endParaRPr/>
          </a:p>
        </p:txBody>
      </p:sp>
      <p:sp>
        <p:nvSpPr>
          <p:cNvPr id="4" name="Text Placeholder 3"/>
          <p:cNvSpPr>
            <a:spLocks noGrp="1"/>
          </p:cNvSpPr>
          <p:nvPr>
            <p:ph type="body" sz="half" idx="2"/>
          </p:nvPr>
        </p:nvSpPr>
        <p:spPr bwMode="auto">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defRPr/>
            </a:pPr>
            <a:r>
              <a:rPr lang="en-US"/>
              <a:t>Click to edit Master text styles</a:t>
            </a:r>
            <a:endParaRPr/>
          </a:p>
        </p:txBody>
      </p:sp>
      <p:sp>
        <p:nvSpPr>
          <p:cNvPr id="5" name="Date Placeholder 4"/>
          <p:cNvSpPr>
            <a:spLocks noGrp="1"/>
          </p:cNvSpPr>
          <p:nvPr>
            <p:ph type="dt" sz="half" idx="10"/>
          </p:nvPr>
        </p:nvSpPr>
        <p:spPr bwMode="auto"/>
        <p:txBody>
          <a:bodyPr/>
          <a:lstStyle/>
          <a:p>
            <a:pPr>
              <a:defRPr/>
            </a:pPr>
            <a:fld id="{804225F2-7107-4609-BCC2-77C63064A5E8}" type="datetime1">
              <a:rPr lang="en-US"/>
              <a:t>3/23/2026</a:t>
            </a:fld>
            <a:endParaRPr lang="en-US"/>
          </a:p>
        </p:txBody>
      </p:sp>
      <p:sp>
        <p:nvSpPr>
          <p:cNvPr id="6" name="Footer Placeholder 5"/>
          <p:cNvSpPr>
            <a:spLocks noGrp="1"/>
          </p:cNvSpPr>
          <p:nvPr>
            <p:ph type="ftr" sz="quarter" idx="11"/>
          </p:nvPr>
        </p:nvSpPr>
        <p:spPr bwMode="auto"/>
        <p:txBody>
          <a:bodyPr/>
          <a:lstStyle/>
          <a:p>
            <a:pPr>
              <a:defRPr/>
            </a:pPr>
            <a:r>
              <a:rPr lang="en-US"/>
              <a:t>Sample Footer Text</a:t>
            </a:r>
            <a:endParaRPr/>
          </a:p>
        </p:txBody>
      </p:sp>
      <p:sp>
        <p:nvSpPr>
          <p:cNvPr id="7" name="Slide Number Placeholder 6"/>
          <p:cNvSpPr>
            <a:spLocks noGrp="1"/>
          </p:cNvSpPr>
          <p:nvPr>
            <p:ph type="sldNum" sz="quarter" idx="12"/>
          </p:nvPr>
        </p:nvSpPr>
        <p:spPr bwMode="auto"/>
        <p:txBody>
          <a:bodyPr/>
          <a:lstStyle/>
          <a:p>
            <a:pPr>
              <a:defRPr/>
            </a:pPr>
            <a:fld id="{F8E28480-1C08-4458-AD97-0283E6FFD09D}"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vertTx" userDrawn="1">
  <p:cSld name="Title and Vertical Text">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US"/>
              <a:t>Click to edit Master title style</a:t>
            </a:r>
            <a:endParaRPr lang="en-US"/>
          </a:p>
        </p:txBody>
      </p:sp>
      <p:sp>
        <p:nvSpPr>
          <p:cNvPr id="3" name="Vertical Text Placeholder 2"/>
          <p:cNvSpPr>
            <a:spLocks noGrp="1"/>
          </p:cNvSpPr>
          <p:nvPr>
            <p:ph type="body" orient="vert" idx="1"/>
          </p:nvPr>
        </p:nvSpPr>
        <p:spPr bwMode="auto"/>
        <p:txBody>
          <a:bodyPr vert="eaVert"/>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US"/>
          </a:p>
        </p:txBody>
      </p:sp>
      <p:sp>
        <p:nvSpPr>
          <p:cNvPr id="4" name="Date Placeholder 3"/>
          <p:cNvSpPr>
            <a:spLocks noGrp="1"/>
          </p:cNvSpPr>
          <p:nvPr>
            <p:ph type="dt" sz="half" idx="10"/>
          </p:nvPr>
        </p:nvSpPr>
        <p:spPr bwMode="auto"/>
        <p:txBody>
          <a:bodyPr/>
          <a:lstStyle/>
          <a:p>
            <a:pPr>
              <a:defRPr/>
            </a:pPr>
            <a:fld id="{11789749-A4CD-447F-8298-2B7988C91CEA}" type="datetime1">
              <a:rPr lang="en-US"/>
              <a:t>3/23/2026</a:t>
            </a:fld>
            <a:endParaRPr lang="en-US"/>
          </a:p>
        </p:txBody>
      </p:sp>
      <p:sp>
        <p:nvSpPr>
          <p:cNvPr id="5" name="Footer Placeholder 4"/>
          <p:cNvSpPr>
            <a:spLocks noGrp="1"/>
          </p:cNvSpPr>
          <p:nvPr>
            <p:ph type="ftr" sz="quarter" idx="11"/>
          </p:nvPr>
        </p:nvSpPr>
        <p:spPr bwMode="auto"/>
        <p:txBody>
          <a:bodyPr/>
          <a:lstStyle/>
          <a:p>
            <a:pPr>
              <a:defRPr/>
            </a:pPr>
            <a:r>
              <a:rPr lang="en-US"/>
              <a:t>Sample Footer Text</a:t>
            </a:r>
            <a:endParaRPr/>
          </a:p>
        </p:txBody>
      </p:sp>
      <p:sp>
        <p:nvSpPr>
          <p:cNvPr id="6" name="Slide Number Placeholder 5"/>
          <p:cNvSpPr>
            <a:spLocks noGrp="1"/>
          </p:cNvSpPr>
          <p:nvPr>
            <p:ph type="sldNum" sz="quarter" idx="12"/>
          </p:nvPr>
        </p:nvSpPr>
        <p:spPr bwMode="auto"/>
        <p:txBody>
          <a:bodyPr/>
          <a:lstStyle/>
          <a:p>
            <a:pPr>
              <a:defRPr/>
            </a:pPr>
            <a:fld id="{F8E28480-1C08-4458-AD97-0283E6FFD09D}"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1" showMasterPhAnim="0" showMasterSp="1" type="vertTitleAndTx" userDrawn="1">
  <p:cSld name="Vertical Title and Text">
    <p:spTree>
      <p:nvGrpSpPr>
        <p:cNvPr id="1" name=""/>
        <p:cNvGrpSpPr/>
        <p:nvPr/>
      </p:nvGrpSpPr>
      <p:grpSpPr bwMode="auto">
        <a:xfrm>
          <a:off x="0" y="0"/>
          <a:ext cx="0" cy="0"/>
          <a:chOff x="0" y="0"/>
          <a:chExt cx="0" cy="0"/>
        </a:xfrm>
      </p:grpSpPr>
      <p:sp>
        <p:nvSpPr>
          <p:cNvPr id="2" name="Vertical Title 1"/>
          <p:cNvSpPr>
            <a:spLocks noGrp="1"/>
          </p:cNvSpPr>
          <p:nvPr>
            <p:ph type="title" orient="vert"/>
          </p:nvPr>
        </p:nvSpPr>
        <p:spPr bwMode="auto">
          <a:xfrm>
            <a:off x="8724900" y="365125"/>
            <a:ext cx="2628900" cy="5811838"/>
          </a:xfrm>
        </p:spPr>
        <p:txBody>
          <a:bodyPr vert="eaVert"/>
          <a:lstStyle/>
          <a:p>
            <a:pPr>
              <a:defRPr/>
            </a:pPr>
            <a:r>
              <a:rPr lang="en-US"/>
              <a:t>Click to edit Master title style</a:t>
            </a:r>
            <a:endParaRPr/>
          </a:p>
        </p:txBody>
      </p:sp>
      <p:sp>
        <p:nvSpPr>
          <p:cNvPr id="3" name="Vertical Text Placeholder 2"/>
          <p:cNvSpPr>
            <a:spLocks noGrp="1"/>
          </p:cNvSpPr>
          <p:nvPr>
            <p:ph type="body" orient="vert" idx="1"/>
          </p:nvPr>
        </p:nvSpPr>
        <p:spPr bwMode="auto">
          <a:xfrm>
            <a:off x="838200" y="365125"/>
            <a:ext cx="7734300" cy="5811838"/>
          </a:xfrm>
        </p:spPr>
        <p:txBody>
          <a:bodyPr vert="eaVert"/>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4" name="Date Placeholder 3"/>
          <p:cNvSpPr>
            <a:spLocks noGrp="1"/>
          </p:cNvSpPr>
          <p:nvPr>
            <p:ph type="dt" sz="half" idx="10"/>
          </p:nvPr>
        </p:nvSpPr>
        <p:spPr bwMode="auto"/>
        <p:txBody>
          <a:bodyPr/>
          <a:lstStyle/>
          <a:p>
            <a:pPr>
              <a:defRPr/>
            </a:pPr>
            <a:fld id="{BA0444D3-C0BA-4587-A56C-581AB9F841BE}" type="datetime1">
              <a:rPr lang="en-US"/>
              <a:t>3/23/2026</a:t>
            </a:fld>
            <a:endParaRPr lang="en-US"/>
          </a:p>
        </p:txBody>
      </p:sp>
      <p:sp>
        <p:nvSpPr>
          <p:cNvPr id="5" name="Footer Placeholder 4"/>
          <p:cNvSpPr>
            <a:spLocks noGrp="1"/>
          </p:cNvSpPr>
          <p:nvPr>
            <p:ph type="ftr" sz="quarter" idx="11"/>
          </p:nvPr>
        </p:nvSpPr>
        <p:spPr bwMode="auto"/>
        <p:txBody>
          <a:bodyPr/>
          <a:lstStyle/>
          <a:p>
            <a:pPr>
              <a:defRPr/>
            </a:pPr>
            <a:r>
              <a:rPr lang="en-US"/>
              <a:t>Sample Footer Text</a:t>
            </a:r>
            <a:endParaRPr/>
          </a:p>
        </p:txBody>
      </p:sp>
      <p:sp>
        <p:nvSpPr>
          <p:cNvPr id="6" name="Slide Number Placeholder 5"/>
          <p:cNvSpPr>
            <a:spLocks noGrp="1"/>
          </p:cNvSpPr>
          <p:nvPr>
            <p:ph type="sldNum" sz="quarter" idx="12"/>
          </p:nvPr>
        </p:nvSpPr>
        <p:spPr bwMode="auto"/>
        <p:txBody>
          <a:bodyPr/>
          <a:lstStyle/>
          <a:p>
            <a:pPr>
              <a:defRPr/>
            </a:pPr>
            <a:fld id="{F8E28480-1C08-4458-AD97-0283E6FFD09D}" type="slidenum">
              <a:rPr lang="en-US"/>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reserve="0">
  <p:cSld name="">
    <p:bg>
      <p:bgRef idx="1001">
        <a:schemeClr val="bg1"/>
      </p:bgRef>
    </p:bg>
    <p:spTree>
      <p:nvGrpSpPr>
        <p:cNvPr id="1" name=""/>
        <p:cNvGrpSpPr/>
        <p:nvPr/>
      </p:nvGrpSpPr>
      <p:grpSpPr bwMode="auto">
        <a:xfrm>
          <a:off x="0" y="0"/>
          <a:ext cx="0" cy="0"/>
          <a:chOff x="0" y="0"/>
          <a:chExt cx="0" cy="0"/>
        </a:xfrm>
      </p:grpSpPr>
      <p:sp>
        <p:nvSpPr>
          <p:cNvPr id="2" name="Title Placeholder 1"/>
          <p:cNvSpPr>
            <a:spLocks noGrp="1"/>
          </p:cNvSpPr>
          <p:nvPr>
            <p:ph type="title"/>
          </p:nvPr>
        </p:nvSpPr>
        <p:spPr bwMode="auto">
          <a:xfrm>
            <a:off x="1371600" y="685800"/>
            <a:ext cx="9486900" cy="1371600"/>
          </a:xfrm>
          <a:prstGeom prst="rect">
            <a:avLst/>
          </a:prstGeom>
        </p:spPr>
        <p:txBody>
          <a:bodyPr vert="horz" lIns="91440" tIns="45720" rIns="91440" bIns="45720" rtlCol="0" anchor="b">
            <a:normAutofit/>
          </a:bodyPr>
          <a:lstStyle/>
          <a:p>
            <a:pPr>
              <a:defRPr/>
            </a:pPr>
            <a:r>
              <a:rPr lang="en-US"/>
              <a:t>Click to edit Master title style</a:t>
            </a:r>
            <a:endParaRPr lang="en-US"/>
          </a:p>
        </p:txBody>
      </p:sp>
      <p:sp>
        <p:nvSpPr>
          <p:cNvPr id="3" name="Text Placeholder 2"/>
          <p:cNvSpPr>
            <a:spLocks noGrp="1"/>
          </p:cNvSpPr>
          <p:nvPr>
            <p:ph type="body" idx="1"/>
          </p:nvPr>
        </p:nvSpPr>
        <p:spPr bwMode="auto">
          <a:xfrm>
            <a:off x="1371599" y="2254103"/>
            <a:ext cx="9486901" cy="3918098"/>
          </a:xfrm>
          <a:prstGeom prst="rect">
            <a:avLst/>
          </a:prstGeom>
        </p:spPr>
        <p:txBody>
          <a:bodyPr vert="horz" lIns="91440" tIns="45720" rIns="91440" bIns="45720" rtlCol="0">
            <a:normAutofit/>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lang="en-US"/>
          </a:p>
        </p:txBody>
      </p:sp>
      <p:sp>
        <p:nvSpPr>
          <p:cNvPr id="4" name="Date Placeholder 3"/>
          <p:cNvSpPr>
            <a:spLocks noGrp="1"/>
          </p:cNvSpPr>
          <p:nvPr>
            <p:ph type="dt" sz="half" idx="2"/>
          </p:nvPr>
        </p:nvSpPr>
        <p:spPr bwMode="auto">
          <a:xfrm rot="5400000">
            <a:off x="9800022" y="3223751"/>
            <a:ext cx="4114800" cy="410501"/>
          </a:xfrm>
          <a:prstGeom prst="rect">
            <a:avLst/>
          </a:prstGeom>
        </p:spPr>
        <p:txBody>
          <a:bodyPr vert="horz" lIns="91440" tIns="45720" rIns="91440" bIns="45720" rtlCol="0" anchor="ctr"/>
          <a:lstStyle>
            <a:lvl1pPr algn="ctr">
              <a:defRPr sz="900" cap="all" spc="300">
                <a:solidFill>
                  <a:schemeClr val="tx2">
                    <a:lumMod val="75000"/>
                    <a:lumOff val="25000"/>
                  </a:schemeClr>
                </a:solidFill>
                <a:latin typeface="+mn-lt"/>
              </a:defRPr>
            </a:lvl1pPr>
          </a:lstStyle>
          <a:p>
            <a:pPr>
              <a:defRPr/>
            </a:pPr>
            <a:fld id="{D3FE42E8-8B57-452D-A122-4DCE9AC771EF}" type="datetime1">
              <a:rPr lang="en-US"/>
              <a:t>3/23/2026</a:t>
            </a:fld>
            <a:endParaRPr lang="en-US"/>
          </a:p>
        </p:txBody>
      </p:sp>
      <p:sp>
        <p:nvSpPr>
          <p:cNvPr id="5" name="Footer Placeholder 4"/>
          <p:cNvSpPr>
            <a:spLocks noGrp="1"/>
          </p:cNvSpPr>
          <p:nvPr>
            <p:ph type="ftr" sz="quarter" idx="3"/>
          </p:nvPr>
        </p:nvSpPr>
        <p:spPr bwMode="auto">
          <a:xfrm rot="5400000">
            <a:off x="-1708136" y="3223750"/>
            <a:ext cx="4114800" cy="410501"/>
          </a:xfrm>
          <a:prstGeom prst="rect">
            <a:avLst/>
          </a:prstGeom>
        </p:spPr>
        <p:txBody>
          <a:bodyPr vert="horz" lIns="91440" tIns="45720" rIns="91440" bIns="45720" rtlCol="0" anchor="ctr"/>
          <a:lstStyle>
            <a:lvl1pPr algn="ctr">
              <a:defRPr sz="900" cap="all" spc="300">
                <a:solidFill>
                  <a:schemeClr val="tx2">
                    <a:lumMod val="75000"/>
                    <a:lumOff val="25000"/>
                  </a:schemeClr>
                </a:solidFill>
                <a:latin typeface="+mn-lt"/>
              </a:defRPr>
            </a:lvl1pPr>
          </a:lstStyle>
          <a:p>
            <a:pPr>
              <a:defRPr/>
            </a:pPr>
            <a:r>
              <a:rPr lang="en-US"/>
              <a:t>Sample Footer Text</a:t>
            </a:r>
            <a:endParaRPr/>
          </a:p>
        </p:txBody>
      </p:sp>
      <p:sp>
        <p:nvSpPr>
          <p:cNvPr id="6" name="Slide Number Placeholder 5"/>
          <p:cNvSpPr>
            <a:spLocks noGrp="1"/>
          </p:cNvSpPr>
          <p:nvPr>
            <p:ph type="sldNum" sz="quarter" idx="4"/>
          </p:nvPr>
        </p:nvSpPr>
        <p:spPr bwMode="auto">
          <a:xfrm>
            <a:off x="11116340" y="6356350"/>
            <a:ext cx="871867"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pPr>
              <a:defRPr/>
            </a:pPr>
            <a:fld id="{F8E28480-1C08-4458-AD97-0283E6FFD09D}" type="slidenum">
              <a:rPr lang="en-US"/>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lvl1pPr algn="l" defTabSz="914400">
        <a:lnSpc>
          <a:spcPct val="90000"/>
        </a:lnSpc>
        <a:spcBef>
          <a:spcPts val="0"/>
        </a:spcBef>
        <a:buNone/>
        <a:defRPr sz="3600">
          <a:solidFill>
            <a:schemeClr val="tx2"/>
          </a:solidFill>
          <a:latin typeface="+mj-lt"/>
          <a:ea typeface="+mj-ea"/>
          <a:cs typeface="+mj-cs"/>
        </a:defRPr>
      </a:lvl1pPr>
    </p:titleStyle>
    <p:bodyStyle>
      <a:lvl1pPr marL="228600" indent="-228600" algn="l" defTabSz="914400">
        <a:lnSpc>
          <a:spcPct val="100000"/>
        </a:lnSpc>
        <a:spcBef>
          <a:spcPts val="1000"/>
        </a:spcBef>
        <a:buSzPct val="70000"/>
        <a:buFont typeface="Arial"/>
        <a:buChar char="•"/>
        <a:defRPr sz="2400">
          <a:solidFill>
            <a:schemeClr val="tx2"/>
          </a:solidFill>
          <a:latin typeface="+mj-lt"/>
          <a:ea typeface="+mn-ea"/>
          <a:cs typeface="+mn-cs"/>
        </a:defRPr>
      </a:lvl1pPr>
      <a:lvl2pPr marL="685800" indent="-228600" algn="l" defTabSz="914400">
        <a:lnSpc>
          <a:spcPct val="100000"/>
        </a:lnSpc>
        <a:spcBef>
          <a:spcPts val="500"/>
        </a:spcBef>
        <a:buSzPct val="70000"/>
        <a:buFont typeface="Arial"/>
        <a:buChar char="•"/>
        <a:defRPr sz="2000">
          <a:solidFill>
            <a:schemeClr val="tx2"/>
          </a:solidFill>
          <a:latin typeface="+mj-lt"/>
          <a:ea typeface="+mn-ea"/>
          <a:cs typeface="+mn-cs"/>
        </a:defRPr>
      </a:lvl2pPr>
      <a:lvl3pPr marL="1143000" indent="-228600" algn="l" defTabSz="914400">
        <a:lnSpc>
          <a:spcPct val="100000"/>
        </a:lnSpc>
        <a:spcBef>
          <a:spcPts val="500"/>
        </a:spcBef>
        <a:buSzPct val="70000"/>
        <a:buFont typeface="Arial"/>
        <a:buChar char="•"/>
        <a:defRPr sz="1800">
          <a:solidFill>
            <a:schemeClr val="tx2"/>
          </a:solidFill>
          <a:latin typeface="+mj-lt"/>
          <a:ea typeface="+mn-ea"/>
          <a:cs typeface="+mn-cs"/>
        </a:defRPr>
      </a:lvl3pPr>
      <a:lvl4pPr marL="1600200" indent="-228600" algn="l" defTabSz="914400">
        <a:lnSpc>
          <a:spcPct val="100000"/>
        </a:lnSpc>
        <a:spcBef>
          <a:spcPts val="500"/>
        </a:spcBef>
        <a:buSzPct val="70000"/>
        <a:buFont typeface="Arial"/>
        <a:buChar char="•"/>
        <a:defRPr sz="1600">
          <a:solidFill>
            <a:schemeClr val="tx2"/>
          </a:solidFill>
          <a:latin typeface="+mj-lt"/>
          <a:ea typeface="+mn-ea"/>
          <a:cs typeface="+mn-cs"/>
        </a:defRPr>
      </a:lvl4pPr>
      <a:lvl5pPr marL="2057400" indent="-228600" algn="l" defTabSz="914400">
        <a:lnSpc>
          <a:spcPct val="100000"/>
        </a:lnSpc>
        <a:spcBef>
          <a:spcPts val="500"/>
        </a:spcBef>
        <a:buSzPct val="70000"/>
        <a:buFont typeface="Arial"/>
        <a:buChar char="•"/>
        <a:defRPr sz="1600">
          <a:solidFill>
            <a:schemeClr val="tx2"/>
          </a:solidFill>
          <a:latin typeface="+mj-lt"/>
          <a:ea typeface="+mn-ea"/>
          <a:cs typeface="+mn-cs"/>
        </a:defRPr>
      </a:lvl5pPr>
      <a:lvl6pPr marL="2514600" indent="-228600" algn="l" defTabSz="91440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a:defRPr sz="1800">
          <a:solidFill>
            <a:schemeClr val="tx1"/>
          </a:solidFill>
          <a:latin typeface="+mn-lt"/>
          <a:ea typeface="+mn-ea"/>
          <a:cs typeface="+mn-cs"/>
        </a:defRPr>
      </a:lvl1pPr>
      <a:lvl2pPr marL="457200" algn="l" defTabSz="914400">
        <a:defRPr sz="1800">
          <a:solidFill>
            <a:schemeClr val="tx1"/>
          </a:solidFill>
          <a:latin typeface="+mn-lt"/>
          <a:ea typeface="+mn-ea"/>
          <a:cs typeface="+mn-cs"/>
        </a:defRPr>
      </a:lvl2pPr>
      <a:lvl3pPr marL="914400" algn="l" defTabSz="914400">
        <a:defRPr sz="1800">
          <a:solidFill>
            <a:schemeClr val="tx1"/>
          </a:solidFill>
          <a:latin typeface="+mn-lt"/>
          <a:ea typeface="+mn-ea"/>
          <a:cs typeface="+mn-cs"/>
        </a:defRPr>
      </a:lvl3pPr>
      <a:lvl4pPr marL="1371600" algn="l" defTabSz="914400">
        <a:defRPr sz="1800">
          <a:solidFill>
            <a:schemeClr val="tx1"/>
          </a:solidFill>
          <a:latin typeface="+mn-lt"/>
          <a:ea typeface="+mn-ea"/>
          <a:cs typeface="+mn-cs"/>
        </a:defRPr>
      </a:lvl4pPr>
      <a:lvl5pPr marL="1828800" algn="l" defTabSz="914400">
        <a:defRPr sz="1800">
          <a:solidFill>
            <a:schemeClr val="tx1"/>
          </a:solidFill>
          <a:latin typeface="+mn-lt"/>
          <a:ea typeface="+mn-ea"/>
          <a:cs typeface="+mn-cs"/>
        </a:defRPr>
      </a:lvl5pPr>
      <a:lvl6pPr marL="2286000" algn="l" defTabSz="914400">
        <a:defRPr sz="1800">
          <a:solidFill>
            <a:schemeClr val="tx1"/>
          </a:solidFill>
          <a:latin typeface="+mn-lt"/>
          <a:ea typeface="+mn-ea"/>
          <a:cs typeface="+mn-cs"/>
        </a:defRPr>
      </a:lvl6pPr>
      <a:lvl7pPr marL="2743200" algn="l" defTabSz="914400">
        <a:defRPr sz="1800">
          <a:solidFill>
            <a:schemeClr val="tx1"/>
          </a:solidFill>
          <a:latin typeface="+mn-lt"/>
          <a:ea typeface="+mn-ea"/>
          <a:cs typeface="+mn-cs"/>
        </a:defRPr>
      </a:lvl7pPr>
      <a:lvl8pPr marL="3200400" algn="l" defTabSz="914400">
        <a:defRPr sz="1800">
          <a:solidFill>
            <a:schemeClr val="tx1"/>
          </a:solidFill>
          <a:latin typeface="+mn-lt"/>
          <a:ea typeface="+mn-ea"/>
          <a:cs typeface="+mn-cs"/>
        </a:defRPr>
      </a:lvl8pPr>
      <a:lvl9pPr marL="3657600" algn="l" defTabSz="914400">
        <a:defRPr sz="18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microsoft.com/office/2007/relationships/diagramDrawing" Target="../diagrams/drawing1.xml" /><Relationship Id="rId4" Type="http://schemas.openxmlformats.org/officeDocument/2006/relationships/diagramData" Target="../diagrams/data1.xml" /><Relationship Id="rId5" Type="http://schemas.openxmlformats.org/officeDocument/2006/relationships/diagramColors" Target="../diagrams/colors1.xml" /><Relationship Id="rId6" Type="http://schemas.openxmlformats.org/officeDocument/2006/relationships/diagramLayout" Target="../diagrams/layout1.xml" /><Relationship Id="rId7" Type="http://schemas.openxmlformats.org/officeDocument/2006/relationships/diagramQuickStyle" Target="../diagrams/quickStyle1.xml" /></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6.png"/></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microsoft.com/office/2007/relationships/diagramDrawing" Target="../diagrams/drawing2.xml" /><Relationship Id="rId4" Type="http://schemas.openxmlformats.org/officeDocument/2006/relationships/diagramData" Target="../diagrams/data2.xml" /><Relationship Id="rId5" Type="http://schemas.openxmlformats.org/officeDocument/2006/relationships/diagramColors" Target="../diagrams/colors2.xml" /><Relationship Id="rId6" Type="http://schemas.openxmlformats.org/officeDocument/2006/relationships/diagramLayout" Target="../diagrams/layout2.xml" /><Relationship Id="rId7" Type="http://schemas.openxmlformats.org/officeDocument/2006/relationships/diagramQuickStyle" Target="../diagrams/quickStyle2.xml" /></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microsoft.com/office/2007/relationships/diagramDrawing" Target="../diagrams/drawing3.xml" /><Relationship Id="rId4" Type="http://schemas.openxmlformats.org/officeDocument/2006/relationships/diagramData" Target="../diagrams/data3.xml" /><Relationship Id="rId5" Type="http://schemas.openxmlformats.org/officeDocument/2006/relationships/diagramColors" Target="../diagrams/colors3.xml" /><Relationship Id="rId6" Type="http://schemas.openxmlformats.org/officeDocument/2006/relationships/diagramLayout" Target="../diagrams/layout3.xml" /><Relationship Id="rId7" Type="http://schemas.openxmlformats.org/officeDocument/2006/relationships/diagramQuickStyle" Target="../diagrams/quickStyle3.xml" /><Relationship Id="rId8" Type="http://schemas.openxmlformats.org/officeDocument/2006/relationships/image" Target="../media/image12.jpg"/></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microsoft.com/office/2007/relationships/diagramDrawing" Target="../diagrams/drawing4.xml" /><Relationship Id="rId4" Type="http://schemas.openxmlformats.org/officeDocument/2006/relationships/diagramData" Target="../diagrams/data4.xml" /><Relationship Id="rId5" Type="http://schemas.openxmlformats.org/officeDocument/2006/relationships/diagramColors" Target="../diagrams/colors4.xml" /><Relationship Id="rId6" Type="http://schemas.openxmlformats.org/officeDocument/2006/relationships/diagramLayout" Target="../diagrams/layout4.xml" /><Relationship Id="rId7" Type="http://schemas.openxmlformats.org/officeDocument/2006/relationships/diagramQuickStyle" Target="../diagrams/quickStyle4.xml" /><Relationship Id="rId8" Type="http://schemas.openxmlformats.org/officeDocument/2006/relationships/image" Target="../media/image13.png"/></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4.jpg"/><Relationship Id="rId4" Type="http://schemas.microsoft.com/office/2007/relationships/diagramDrawing" Target="../diagrams/drawing5.xml" /><Relationship Id="rId5" Type="http://schemas.openxmlformats.org/officeDocument/2006/relationships/diagramData" Target="../diagrams/data5.xml" /><Relationship Id="rId6" Type="http://schemas.openxmlformats.org/officeDocument/2006/relationships/diagramColors" Target="../diagrams/colors5.xml" /><Relationship Id="rId7" Type="http://schemas.openxmlformats.org/officeDocument/2006/relationships/diagramLayout" Target="../diagrams/layout5.xml" /><Relationship Id="rId8" Type="http://schemas.openxmlformats.org/officeDocument/2006/relationships/diagramQuickStyle" Target="../diagrams/quickStyle5.xml" /></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microsoft.com/office/2007/relationships/diagramDrawing" Target="../diagrams/drawing6.xml" /><Relationship Id="rId4" Type="http://schemas.openxmlformats.org/officeDocument/2006/relationships/diagramData" Target="../diagrams/data6.xml" /><Relationship Id="rId5" Type="http://schemas.openxmlformats.org/officeDocument/2006/relationships/diagramColors" Target="../diagrams/colors6.xml" /><Relationship Id="rId6" Type="http://schemas.openxmlformats.org/officeDocument/2006/relationships/diagramLayout" Target="../diagrams/layout6.xml" /><Relationship Id="rId7" Type="http://schemas.openxmlformats.org/officeDocument/2006/relationships/diagramQuickStyle" Target="../diagrams/quickStyle6.xml" /></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microsoft.com/office/2007/relationships/diagramDrawing" Target="../diagrams/drawing7.xml" /><Relationship Id="rId4" Type="http://schemas.openxmlformats.org/officeDocument/2006/relationships/diagramData" Target="../diagrams/data7.xml" /><Relationship Id="rId5" Type="http://schemas.openxmlformats.org/officeDocument/2006/relationships/diagramColors" Target="../diagrams/colors7.xml" /><Relationship Id="rId6" Type="http://schemas.openxmlformats.org/officeDocument/2006/relationships/diagramLayout" Target="../diagrams/layout7.xml" /><Relationship Id="rId7" Type="http://schemas.openxmlformats.org/officeDocument/2006/relationships/diagramQuickStyle" Target="../diagrams/quickStyle7.xml" /><Relationship Id="rId8" Type="http://schemas.openxmlformats.org/officeDocument/2006/relationships/image" Target="../media/image19.png"/><Relationship Id="rId9" Type="http://schemas.openxmlformats.org/officeDocument/2006/relationships/image" Target="../media/media12.svg"/></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hyperlink" Target="https://books.google.com/books?hl=en&amp;lr=&amp;id=xEy-EAAAQBAJ&amp;oi=fnd&amp;pg=PR17&amp;dq=Organization+Theory+and+Design.&amp;ots=liG19AeCpL&amp;sig=D0up3_bV_GHiLMM1xninJbelFDg" TargetMode="External"/><Relationship Id="rId4" Type="http://schemas.openxmlformats.org/officeDocument/2006/relationships/hyperlink" Target="https://books.google.com/books?hl=en&amp;lr=&amp;id=1k3HEQAAQBAJ&amp;oi=fnd&amp;pg=PA1&amp;dq=Management.&amp;ots=UDXbCbzlVV&amp;sig=jeDbGN-2i0K24pmrbmjJNT8VdYo" TargetMode="External"/><Relationship Id="rId5" Type="http://schemas.openxmlformats.org/officeDocument/2006/relationships/hyperlink" Target="https://books.google.com/books?hl=en&amp;lr=&amp;id=V6AwEQAAQBAJ&amp;oi=fnd&amp;pg=PT16&amp;dq=Leadership:+Theory+and+Practice.&amp;ots=qN-GxnbJoG&amp;sig=FtJZYnJe9UE43DoPqfBoTJZxIlU" TargetMode="External"/><Relationship Id="rId6" Type="http://schemas.openxmlformats.org/officeDocument/2006/relationships/hyperlink" Target="https://corporate.primark.com/en-gb/a/about-us/who-we-are" TargetMode="External"/><Relationship Id="rId7" Type="http://schemas.openxmlformats.org/officeDocument/2006/relationships/hyperlink" Target="https://books.google.com/books?hl=en&amp;lr=&amp;id=cBu4EQAAQBAJ&amp;oi=fnd&amp;pg=PA12&amp;dq=Organizational+Behavior.&amp;ots=cD3cckASZx&amp;sig=69Jn8SIHhhp4vEgjeu2xcg84ZT8"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bg>
      <p:bgPr shadeToTitle="0">
        <a:solidFill>
          <a:schemeClr val="bg1"/>
        </a:solidFill>
      </p:bgPr>
    </p:bg>
    <p:spTree>
      <p:nvGrpSpPr>
        <p:cNvPr id="1" name=""/>
        <p:cNvGrpSpPr/>
        <p:nvPr/>
      </p:nvGrpSpPr>
      <p:grpSpPr bwMode="auto">
        <a:xfrm>
          <a:off x="0" y="0"/>
          <a:ext cx="0" cy="0"/>
          <a:chOff x="0" y="0"/>
          <a:chExt cx="0" cy="0"/>
        </a:xfrm>
      </p:grpSpPr>
      <p:sp useBgFill="1">
        <p:nvSpPr>
          <p:cNvPr id="1031" name="Rectangle 1030"/>
          <p:cNvSpPr>
            <a:spLocks noAdjustHandles="1" noChangeArrowheads="1" noChangeAspect="1" noChangeShapeType="1" noEditPoints="1" noGrp="1" noMove="1" noResize="1" noRot="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033" name="Rectangle 1032"/>
          <p:cNvSpPr>
            <a:spLocks noAdjustHandles="1" noChangeArrowheads="1" noChangeAspect="1" noChangeShapeType="1" noEditPoints="1" noGrp="1" noMove="1" noResize="1" noRot="1" noTextEdit="1"/>
          </p:cNvSpPr>
          <p:nvPr/>
        </p:nvSpPr>
        <p:spPr bwMode="auto">
          <a:xfrm>
            <a:off x="6781800" y="685800"/>
            <a:ext cx="4724399"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 name="Title 1"/>
          <p:cNvSpPr>
            <a:spLocks noGrp="1"/>
          </p:cNvSpPr>
          <p:nvPr>
            <p:ph type="ctrTitle"/>
          </p:nvPr>
        </p:nvSpPr>
        <p:spPr bwMode="auto">
          <a:xfrm>
            <a:off x="7467600" y="1371599"/>
            <a:ext cx="3390900" cy="2360429"/>
          </a:xfrm>
        </p:spPr>
        <p:txBody>
          <a:bodyPr vertOverflow="overflow" horzOverflow="overflow" vert="horz" wrap="square" lIns="91440" tIns="45720" rIns="91440" bIns="45720" numCol="1" spcCol="0" rtlCol="0" fromWordArt="0" anchor="b" anchorCtr="0" forceAA="0" upright="0" compatLnSpc="0">
            <a:normAutofit/>
          </a:bodyPr>
          <a:lstStyle/>
          <a:p>
            <a:pPr>
              <a:defRPr/>
            </a:pPr>
            <a:r>
              <a:rPr lang="en-US" sz="2300">
                <a:solidFill>
                  <a:schemeClr val="bg2"/>
                </a:solidFill>
                <a:latin typeface="Times New Roman"/>
                <a:cs typeface="Times New Roman"/>
              </a:rPr>
              <a:t>LCBB4009 Understanding Organisational Structure and Culture</a:t>
            </a:r>
            <a:br>
              <a:rPr lang="en-US" sz="2300">
                <a:solidFill>
                  <a:schemeClr val="bg2"/>
                </a:solidFill>
                <a:latin typeface="Times New Roman"/>
                <a:cs typeface="Times New Roman"/>
              </a:rPr>
            </a:br>
            <a:br>
              <a:rPr lang="en-US" sz="2300">
                <a:solidFill>
                  <a:schemeClr val="bg2"/>
                </a:solidFill>
                <a:latin typeface="Times New Roman"/>
                <a:cs typeface="Times New Roman"/>
              </a:rPr>
            </a:br>
            <a:endParaRPr lang="en-US" sz="2300">
              <a:solidFill>
                <a:schemeClr val="bg2"/>
              </a:solidFill>
              <a:latin typeface="Times New Roman"/>
              <a:cs typeface="Times New Roman"/>
            </a:endParaRPr>
          </a:p>
        </p:txBody>
      </p:sp>
      <p:sp>
        <p:nvSpPr>
          <p:cNvPr id="3" name="Subtitle 2"/>
          <p:cNvSpPr>
            <a:spLocks noGrp="1"/>
          </p:cNvSpPr>
          <p:nvPr>
            <p:ph type="subTitle" idx="1"/>
          </p:nvPr>
        </p:nvSpPr>
        <p:spPr bwMode="auto">
          <a:xfrm>
            <a:off x="7467600" y="4114800"/>
            <a:ext cx="3390900" cy="1371601"/>
          </a:xfrm>
        </p:spPr>
        <p:txBody>
          <a:bodyPr>
            <a:normAutofit/>
          </a:bodyPr>
          <a:lstStyle/>
          <a:p>
            <a:pPr>
              <a:defRPr/>
            </a:pPr>
            <a:r>
              <a:rPr lang="en-US">
                <a:solidFill>
                  <a:schemeClr val="bg2"/>
                </a:solidFill>
                <a:latin typeface="Times New Roman"/>
                <a:cs typeface="Times New Roman"/>
              </a:rPr>
              <a:t>Component 1: Practical: Individual presentation</a:t>
            </a:r>
            <a:endParaRPr/>
          </a:p>
        </p:txBody>
      </p:sp>
      <p:pic>
        <p:nvPicPr>
          <p:cNvPr id="1026" name="Picture 2" descr="Why organizational culture is important"/>
          <p:cNvPicPr>
            <a:picLocks noChangeAspect="1" noChangeArrowheads="1"/>
          </p:cNvPicPr>
          <p:nvPr/>
        </p:nvPicPr>
        <p:blipFill>
          <a:blip r:embed="rId3"/>
          <a:srcRect l="15649" t="0" r="34128" b="0"/>
          <a:stretch/>
        </p:blipFill>
        <p:spPr bwMode="auto">
          <a:xfrm>
            <a:off x="0" y="10"/>
            <a:ext cx="6096000" cy="6857990"/>
          </a:xfrm>
          <a:prstGeom prst="rect">
            <a:avLst/>
          </a:prstGeom>
          <a:noFill/>
        </p:spPr>
      </p:pic>
      <p:sp>
        <p:nvSpPr>
          <p:cNvPr id="1199706399" name=""/>
          <p:cNvSpPr txBox="1"/>
          <p:nvPr/>
        </p:nvSpPr>
        <p:spPr bwMode="auto">
          <a:xfrm flipH="0" flipV="0">
            <a:off x="7588169" y="3237294"/>
            <a:ext cx="3340955" cy="640439"/>
          </a:xfrm>
          <a:prstGeom prst="rect">
            <a:avLst/>
          </a:prstGeom>
          <a:noFill/>
        </p:spPr>
        <p:txBody>
          <a:bodyPr vertOverflow="overflow" horzOverflow="overflow" vert="horz" wrap="square" lIns="91440" tIns="45720" rIns="91440" bIns="45720" numCol="1" spcCol="0" rtlCol="0" fromWordArt="0" anchor="t" anchorCtr="0" forceAA="0" upright="0" compatLnSpc="0">
            <a:spAutoFit/>
          </a:bodyPr>
          <a:p>
            <a:pPr algn="ctr">
              <a:defRPr/>
            </a:pPr>
            <a:r>
              <a:rPr>
                <a:solidFill>
                  <a:schemeClr val="bg2"/>
                </a:solidFill>
                <a:latin typeface="Times New Roman"/>
                <a:ea typeface="Times New Roman"/>
                <a:cs typeface="Times New Roman"/>
              </a:rPr>
              <a:t>NELU COSTEL AVRAM</a:t>
            </a:r>
            <a:endParaRPr>
              <a:solidFill>
                <a:schemeClr val="bg2"/>
              </a:solidFill>
              <a:latin typeface="Times New Roman"/>
              <a:cs typeface="Times New Roman"/>
            </a:endParaRPr>
          </a:p>
          <a:p>
            <a:pPr algn="ctr">
              <a:defRPr/>
            </a:pPr>
            <a:r>
              <a:rPr>
                <a:solidFill>
                  <a:schemeClr val="bg2"/>
                </a:solidFill>
                <a:latin typeface="Times New Roman"/>
                <a:ea typeface="Times New Roman"/>
                <a:cs typeface="Times New Roman"/>
              </a:rPr>
              <a:t>STUDENT ID: 2517293</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bg>
      <p:bgPr shadeToTitle="0">
        <a:solidFill>
          <a:schemeClr val="bg1"/>
        </a:solidFill>
      </p:bgPr>
    </p:bg>
    <p:spTree>
      <p:nvGrpSpPr>
        <p:cNvPr id="1" name=""/>
        <p:cNvGrpSpPr/>
        <p:nvPr/>
      </p:nvGrpSpPr>
      <p:grpSpPr bwMode="auto">
        <a:xfrm>
          <a:off x="0" y="0"/>
          <a:ext cx="0" cy="0"/>
          <a:chOff x="0" y="0"/>
          <a:chExt cx="0" cy="0"/>
        </a:xfrm>
      </p:grpSpPr>
      <p:sp useBgFill="1">
        <p:nvSpPr>
          <p:cNvPr id="1031" name="Rectangle 1030"/>
          <p:cNvSpPr>
            <a:spLocks noAdjustHandles="1" noChangeArrowheads="1" noChangeAspect="1" noChangeShapeType="1" noEditPoints="1" noGrp="1" noMove="1" noResize="1" noRot="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033" name="Rectangle 1032"/>
          <p:cNvSpPr>
            <a:spLocks noAdjustHandles="1" noChangeArrowheads="1" noChangeAspect="1" noChangeShapeType="1" noEditPoints="1" noGrp="1" noMove="1" noResize="1" noRot="1" noTextEdit="1"/>
          </p:cNvSpPr>
          <p:nvPr/>
        </p:nvSpPr>
        <p:spPr bwMode="auto">
          <a:xfrm>
            <a:off x="6781801" y="685801"/>
            <a:ext cx="4724399"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 name="Title 1"/>
          <p:cNvSpPr>
            <a:spLocks noGrp="1"/>
          </p:cNvSpPr>
          <p:nvPr>
            <p:ph type="title"/>
          </p:nvPr>
        </p:nvSpPr>
        <p:spPr bwMode="auto">
          <a:xfrm>
            <a:off x="7285978" y="959278"/>
            <a:ext cx="3714872" cy="992512"/>
          </a:xfrm>
        </p:spPr>
        <p:txBody>
          <a:bodyPr>
            <a:normAutofit/>
          </a:bodyPr>
          <a:lstStyle/>
          <a:p>
            <a:pPr algn="ctr">
              <a:defRPr/>
            </a:pPr>
            <a:r>
              <a:rPr lang="en-US" sz="3000" b="1">
                <a:latin typeface="Times New Roman"/>
                <a:cs typeface="Times New Roman"/>
              </a:rPr>
              <a:t>Introduction</a:t>
            </a:r>
            <a:endParaRPr lang="en-US" sz="3000">
              <a:latin typeface="Times New Roman"/>
              <a:cs typeface="Times New Roman"/>
            </a:endParaRPr>
          </a:p>
        </p:txBody>
      </p:sp>
      <p:pic>
        <p:nvPicPr>
          <p:cNvPr id="1026" name="Picture 2" descr="About Us"/>
          <p:cNvPicPr>
            <a:picLocks noChangeAspect="1" noChangeArrowheads="1"/>
          </p:cNvPicPr>
          <p:nvPr/>
        </p:nvPicPr>
        <p:blipFill>
          <a:blip r:embed="rId3"/>
          <a:srcRect l="23909" t="0" r="10980" b="0"/>
          <a:stretch/>
        </p:blipFill>
        <p:spPr bwMode="auto">
          <a:xfrm>
            <a:off x="20" y="10"/>
            <a:ext cx="6095980" cy="6857990"/>
          </a:xfrm>
          <a:prstGeom prst="rect">
            <a:avLst/>
          </a:prstGeom>
          <a:noFill/>
        </p:spPr>
      </p:pic>
      <p:sp>
        <p:nvSpPr>
          <p:cNvPr id="3" name="Content Placeholder 2"/>
          <p:cNvSpPr>
            <a:spLocks noGrp="1"/>
          </p:cNvSpPr>
          <p:nvPr>
            <p:ph idx="1"/>
          </p:nvPr>
        </p:nvSpPr>
        <p:spPr bwMode="auto">
          <a:xfrm>
            <a:off x="6918960" y="2135939"/>
            <a:ext cx="4587241" cy="3546806"/>
          </a:xfrm>
        </p:spPr>
        <p:txBody>
          <a:bodyPr>
            <a:normAutofit/>
          </a:bodyPr>
          <a:lstStyle/>
          <a:p>
            <a:pPr>
              <a:lnSpc>
                <a:spcPct val="150000"/>
              </a:lnSpc>
              <a:defRPr/>
            </a:pPr>
            <a:r>
              <a:rPr lang="en-US" sz="1800">
                <a:latin typeface="Times New Roman"/>
                <a:cs typeface="Times New Roman"/>
              </a:rPr>
              <a:t>The low-cost global retailer (Primark, 2024)</a:t>
            </a:r>
            <a:endParaRPr/>
          </a:p>
          <a:p>
            <a:pPr>
              <a:lnSpc>
                <a:spcPct val="150000"/>
              </a:lnSpc>
              <a:defRPr/>
            </a:pPr>
            <a:r>
              <a:rPr lang="en-US" sz="1800">
                <a:latin typeface="Times New Roman"/>
                <a:cs typeface="Times New Roman"/>
              </a:rPr>
              <a:t>High volume, low price</a:t>
            </a:r>
            <a:endParaRPr/>
          </a:p>
          <a:p>
            <a:pPr>
              <a:lnSpc>
                <a:spcPct val="150000"/>
              </a:lnSpc>
              <a:defRPr/>
            </a:pPr>
            <a:r>
              <a:rPr lang="en-US" sz="1800">
                <a:latin typeface="Times New Roman"/>
                <a:cs typeface="Times New Roman"/>
              </a:rPr>
              <a:t>Supports coordination</a:t>
            </a:r>
            <a:endParaRPr/>
          </a:p>
          <a:p>
            <a:pPr>
              <a:lnSpc>
                <a:spcPct val="150000"/>
              </a:lnSpc>
              <a:defRPr/>
            </a:pPr>
            <a:r>
              <a:rPr lang="en-US" sz="1800">
                <a:latin typeface="Times New Roman"/>
                <a:cs typeface="Times New Roman"/>
              </a:rPr>
              <a:t>Improves communication</a:t>
            </a:r>
            <a:endParaRPr/>
          </a:p>
          <a:p>
            <a:pPr>
              <a:lnSpc>
                <a:spcPct val="150000"/>
              </a:lnSpc>
              <a:defRPr/>
            </a:pPr>
            <a:r>
              <a:rPr lang="en-US" sz="1800">
                <a:latin typeface="Times New Roman"/>
                <a:cs typeface="Times New Roman"/>
              </a:rPr>
              <a:t>Aids decision-making</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bg>
      <p:bgPr shadeToTitle="0">
        <a:solidFill>
          <a:schemeClr val="bg1"/>
        </a:solidFill>
      </p:bgPr>
    </p:bg>
    <p:spTree>
      <p:nvGrpSpPr>
        <p:cNvPr id="1" name=""/>
        <p:cNvGrpSpPr/>
        <p:nvPr/>
      </p:nvGrpSpPr>
      <p:grpSpPr bwMode="auto">
        <a:xfrm>
          <a:off x="0" y="0"/>
          <a:ext cx="0" cy="0"/>
          <a:chOff x="0" y="0"/>
          <a:chExt cx="0" cy="0"/>
        </a:xfrm>
      </p:grpSpPr>
      <p:sp useBgFill="1">
        <p:nvSpPr>
          <p:cNvPr id="18" name="Rectangle 17"/>
          <p:cNvSpPr>
            <a:spLocks noAdjustHandles="1" noChangeArrowheads="1" noChangeAspect="1" noChangeShapeType="1" noEditPoints="1" noGrp="1" noMove="1" noResize="1" noRot="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9" name="Rectangle 18"/>
          <p:cNvSpPr>
            <a:spLocks noAdjustHandles="1" noChangeArrowheads="1" noChangeAspect="1" noChangeShapeType="1" noEditPoints="1" noGrp="1" noMove="1" noResize="1" noRot="1" noTextEdit="1"/>
          </p:cNvSpPr>
          <p:nvPr/>
        </p:nvSpPr>
        <p:spPr bwMode="auto">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 name="Title 1"/>
          <p:cNvSpPr>
            <a:spLocks noGrp="1"/>
          </p:cNvSpPr>
          <p:nvPr>
            <p:ph type="title"/>
          </p:nvPr>
        </p:nvSpPr>
        <p:spPr bwMode="auto">
          <a:xfrm>
            <a:off x="698528" y="239150"/>
            <a:ext cx="5397472" cy="1303606"/>
          </a:xfrm>
        </p:spPr>
        <p:txBody>
          <a:bodyPr>
            <a:normAutofit/>
          </a:bodyPr>
          <a:lstStyle/>
          <a:p>
            <a:pPr algn="ctr">
              <a:defRPr/>
            </a:pPr>
            <a:r>
              <a:rPr lang="en-US" sz="2700" b="1">
                <a:latin typeface="Times New Roman"/>
                <a:cs typeface="Times New Roman"/>
              </a:rPr>
              <a:t>Organisational Structure definition</a:t>
            </a:r>
            <a:br>
              <a:rPr lang="en-US" sz="2700" b="1">
                <a:latin typeface="Times New Roman"/>
                <a:cs typeface="Times New Roman"/>
              </a:rPr>
            </a:br>
            <a:endParaRPr lang="en-US" sz="2700">
              <a:latin typeface="Times New Roman"/>
              <a:cs typeface="Times New Roman"/>
            </a:endParaRPr>
          </a:p>
        </p:txBody>
      </p:sp>
      <p:sp>
        <p:nvSpPr>
          <p:cNvPr id="4" name="Content Placeholder 3"/>
          <p:cNvSpPr>
            <a:spLocks noGrp="1"/>
          </p:cNvSpPr>
          <p:nvPr>
            <p:ph idx="1"/>
          </p:nvPr>
        </p:nvSpPr>
        <p:spPr bwMode="auto">
          <a:xfrm>
            <a:off x="685801" y="1817152"/>
            <a:ext cx="5485227" cy="4499241"/>
          </a:xfrm>
        </p:spPr>
        <p:txBody>
          <a:bodyPr>
            <a:normAutofit/>
          </a:bodyPr>
          <a:lstStyle/>
          <a:p>
            <a:pPr>
              <a:defRPr/>
            </a:pPr>
            <a:r>
              <a:rPr lang="en-US" sz="1800">
                <a:latin typeface="Times New Roman"/>
                <a:cs typeface="Times New Roman"/>
              </a:rPr>
              <a:t>Defines roles and authority (Lynch, 2021).</a:t>
            </a:r>
            <a:endParaRPr/>
          </a:p>
          <a:p>
            <a:pPr>
              <a:defRPr/>
            </a:pPr>
            <a:r>
              <a:rPr lang="en-US" sz="1800">
                <a:latin typeface="Times New Roman"/>
                <a:cs typeface="Times New Roman"/>
              </a:rPr>
              <a:t>Guides information flow.</a:t>
            </a:r>
            <a:endParaRPr/>
          </a:p>
          <a:p>
            <a:pPr>
              <a:defRPr/>
            </a:pPr>
            <a:r>
              <a:rPr lang="en-US" sz="1800">
                <a:latin typeface="Times New Roman"/>
                <a:cs typeface="Times New Roman"/>
              </a:rPr>
              <a:t>Controls communication.</a:t>
            </a:r>
            <a:endParaRPr/>
          </a:p>
        </p:txBody>
      </p:sp>
      <p:pic>
        <p:nvPicPr>
          <p:cNvPr id="8" name="Picture 7"/>
          <p:cNvPicPr>
            <a:picLocks noChangeAspect="1"/>
          </p:cNvPicPr>
          <p:nvPr/>
        </p:nvPicPr>
        <p:blipFill>
          <a:blip r:embed="rId3"/>
          <a:stretch/>
        </p:blipFill>
        <p:spPr bwMode="auto">
          <a:xfrm>
            <a:off x="7480328" y="1707940"/>
            <a:ext cx="4025872" cy="3442120"/>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bg>
      <p:bgPr shadeToTitle="0">
        <a:solidFill>
          <a:schemeClr val="bg1"/>
        </a:solidFill>
      </p:bgPr>
    </p:bg>
    <p:spTree>
      <p:nvGrpSpPr>
        <p:cNvPr id="1" name=""/>
        <p:cNvGrpSpPr/>
        <p:nvPr/>
      </p:nvGrpSpPr>
      <p:grpSpPr bwMode="auto">
        <a:xfrm>
          <a:off x="0" y="0"/>
          <a:ext cx="0" cy="0"/>
          <a:chOff x="0" y="0"/>
          <a:chExt cx="0" cy="0"/>
        </a:xfrm>
      </p:grpSpPr>
      <p:sp>
        <p:nvSpPr>
          <p:cNvPr id="35" name="Rectangle 34"/>
          <p:cNvSpPr>
            <a:spLocks noAdjustHandles="1" noChangeArrowheads="1" noChangeAspect="1" noChangeShapeType="1" noEditPoints="1" noGrp="1" noMove="1" noResize="1" noRot="1" noTextEdit="1"/>
          </p:cNvSpPr>
          <p:nvPr/>
        </p:nvSpPr>
        <p:spPr bwMode="auto">
          <a:xfrm>
            <a:off x="685800" y="685800"/>
            <a:ext cx="4076699"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 name="Title 1"/>
          <p:cNvSpPr>
            <a:spLocks noGrp="1"/>
          </p:cNvSpPr>
          <p:nvPr>
            <p:ph type="title"/>
          </p:nvPr>
        </p:nvSpPr>
        <p:spPr bwMode="auto">
          <a:xfrm>
            <a:off x="1371600" y="1371600"/>
            <a:ext cx="2705100" cy="4114800"/>
          </a:xfrm>
        </p:spPr>
        <p:txBody>
          <a:bodyPr anchor="ctr">
            <a:normAutofit/>
          </a:bodyPr>
          <a:lstStyle/>
          <a:p>
            <a:pPr algn="ctr">
              <a:defRPr/>
            </a:pPr>
            <a:r>
              <a:rPr lang="en-US" sz="1500" b="1">
                <a:solidFill>
                  <a:schemeClr val="bg2"/>
                </a:solidFill>
                <a:latin typeface="Times New Roman"/>
                <a:cs typeface="Times New Roman"/>
              </a:rPr>
              <a:t>Organisational</a:t>
            </a:r>
            <a:r>
              <a:rPr lang="en-US" sz="1500" b="1">
                <a:solidFill>
                  <a:schemeClr val="bg2"/>
                </a:solidFill>
                <a:latin typeface="Times New Roman"/>
                <a:cs typeface="Times New Roman"/>
              </a:rPr>
              <a:t> Structure definition</a:t>
            </a:r>
            <a:br>
              <a:rPr lang="en-US" sz="1500" b="1">
                <a:solidFill>
                  <a:schemeClr val="bg2"/>
                </a:solidFill>
                <a:latin typeface="Times New Roman"/>
                <a:cs typeface="Times New Roman"/>
              </a:rPr>
            </a:br>
            <a:endParaRPr lang="en-US" sz="1500">
              <a:solidFill>
                <a:schemeClr val="bg2"/>
              </a:solidFill>
              <a:latin typeface="Times New Roman"/>
              <a:cs typeface="Times New Roman"/>
            </a:endParaRPr>
          </a:p>
        </p:txBody>
      </p:sp>
      <p:graphicFrame>
        <p:nvGraphicFramePr>
          <p:cNvPr id="31" name="Content Placeholder 3"/>
          <p:cNvGraphicFramePr>
            <a:graphicFrameLocks xmlns:a="http://schemas.openxmlformats.org/drawingml/2006/main" noGrp="1"/>
          </p:cNvGraphicFramePr>
          <p:nvPr>
            <p:ph idx="1"/>
          </p:nvPr>
        </p:nvGraphicFramePr>
        <p:xfrm>
          <a:off x="5410200" y="685800"/>
          <a:ext cx="6096000" cy="5486400"/>
          <a:chOff x="0" y="0"/>
          <a:chExt cx="6096000" cy="5486400"/>
        </p:xfrm>
        <a:graphic>
          <a:graphicData uri="http://schemas.openxmlformats.org/drawingml/2006/diagram">
            <dgm:relIds xmlns:dgm="http://schemas.openxmlformats.org/drawingml/2006/diagram" xmlns:r="http://schemas.openxmlformats.org/officeDocument/2006/relationships" r:dm="rId4" r:lo="rId6" r:qs="rId7" r:cs="rId5"/>
          </a:graphicData>
        </a:graphic>
      </p:graphicFrame>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bg>
      <p:bgPr shadeToTitle="0">
        <a:solidFill>
          <a:schemeClr val="bg1"/>
        </a:solidFill>
      </p:bgPr>
    </p:bg>
    <p:spTree>
      <p:nvGrpSpPr>
        <p:cNvPr id="1" name=""/>
        <p:cNvGrpSpPr/>
        <p:nvPr/>
      </p:nvGrpSpPr>
      <p:grpSpPr bwMode="auto">
        <a:xfrm>
          <a:off x="0" y="0"/>
          <a:ext cx="0" cy="0"/>
          <a:chOff x="0" y="0"/>
          <a:chExt cx="0" cy="0"/>
        </a:xfrm>
      </p:grpSpPr>
      <p:sp useBgFill="1">
        <p:nvSpPr>
          <p:cNvPr id="18" name="Rectangle 17"/>
          <p:cNvSpPr>
            <a:spLocks noAdjustHandles="1" noChangeArrowheads="1" noChangeAspect="1" noChangeShapeType="1" noEditPoints="1" noGrp="1" noMove="1" noResize="1" noRot="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0" name="Rectangle 19"/>
          <p:cNvSpPr>
            <a:spLocks noAdjustHandles="1" noChangeArrowheads="1" noChangeAspect="1" noChangeShapeType="1" noEditPoints="1" noGrp="1" noMove="1" noResize="1" noRot="1" noTextEdit="1"/>
          </p:cNvSpPr>
          <p:nvPr/>
        </p:nvSpPr>
        <p:spPr bwMode="auto">
          <a:xfrm>
            <a:off x="7467600" y="0"/>
            <a:ext cx="4724399"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 name="Title 1"/>
          <p:cNvSpPr>
            <a:spLocks noGrp="1"/>
          </p:cNvSpPr>
          <p:nvPr>
            <p:ph type="title"/>
          </p:nvPr>
        </p:nvSpPr>
        <p:spPr bwMode="auto">
          <a:xfrm>
            <a:off x="7955308" y="490806"/>
            <a:ext cx="3390899" cy="1303606"/>
          </a:xfrm>
        </p:spPr>
        <p:txBody>
          <a:bodyPr>
            <a:normAutofit/>
          </a:bodyPr>
          <a:lstStyle/>
          <a:p>
            <a:pPr algn="ctr">
              <a:defRPr/>
            </a:pPr>
            <a:r>
              <a:rPr lang="en-US" sz="2200" b="1">
                <a:latin typeface="Times New Roman"/>
                <a:cs typeface="Times New Roman"/>
              </a:rPr>
              <a:t>Significance of Organisational Structure</a:t>
            </a:r>
            <a:br>
              <a:rPr lang="en-US" sz="2200" b="1">
                <a:latin typeface="Times New Roman"/>
                <a:cs typeface="Times New Roman"/>
              </a:rPr>
            </a:br>
            <a:endParaRPr lang="en-US" sz="2200">
              <a:latin typeface="Times New Roman"/>
              <a:cs typeface="Times New Roman"/>
            </a:endParaRPr>
          </a:p>
        </p:txBody>
      </p:sp>
      <p:pic>
        <p:nvPicPr>
          <p:cNvPr id="6" name="Picture 5"/>
          <p:cNvPicPr>
            <a:picLocks noChangeAspect="1"/>
          </p:cNvPicPr>
          <p:nvPr/>
        </p:nvPicPr>
        <p:blipFill>
          <a:blip r:embed="rId3"/>
          <a:stretch/>
        </p:blipFill>
        <p:spPr bwMode="auto">
          <a:xfrm>
            <a:off x="683489" y="2385060"/>
            <a:ext cx="6096000" cy="2087879"/>
          </a:xfrm>
          <a:prstGeom prst="rect">
            <a:avLst/>
          </a:prstGeom>
        </p:spPr>
      </p:pic>
      <p:sp>
        <p:nvSpPr>
          <p:cNvPr id="3" name="Content Placeholder 2"/>
          <p:cNvSpPr>
            <a:spLocks noGrp="1"/>
          </p:cNvSpPr>
          <p:nvPr>
            <p:ph idx="1"/>
          </p:nvPr>
        </p:nvSpPr>
        <p:spPr bwMode="auto">
          <a:xfrm>
            <a:off x="7861327" y="1865532"/>
            <a:ext cx="3924299" cy="4501662"/>
          </a:xfrm>
        </p:spPr>
        <p:txBody>
          <a:bodyPr>
            <a:normAutofit/>
          </a:bodyPr>
          <a:lstStyle/>
          <a:p>
            <a:pPr>
              <a:lnSpc>
                <a:spcPct val="150000"/>
              </a:lnSpc>
              <a:defRPr/>
            </a:pPr>
            <a:r>
              <a:rPr lang="en-US" sz="1800" b="0" i="0">
                <a:solidFill>
                  <a:srgbClr val="172B4D"/>
                </a:solidFill>
                <a:latin typeface="Times New Roman"/>
                <a:cs typeface="Times New Roman"/>
              </a:rPr>
              <a:t>Impacts performance, communication, and culture. </a:t>
            </a:r>
            <a:endParaRPr/>
          </a:p>
          <a:p>
            <a:pPr>
              <a:lnSpc>
                <a:spcPct val="150000"/>
              </a:lnSpc>
              <a:defRPr/>
            </a:pPr>
            <a:r>
              <a:rPr lang="en-US" sz="1800" b="0" i="0">
                <a:solidFill>
                  <a:srgbClr val="172B4D"/>
                </a:solidFill>
                <a:latin typeface="Times New Roman"/>
                <a:cs typeface="Times New Roman"/>
              </a:rPr>
              <a:t>Defines roles to improve efficiency. </a:t>
            </a:r>
            <a:endParaRPr/>
          </a:p>
          <a:p>
            <a:pPr>
              <a:lnSpc>
                <a:spcPct val="150000"/>
              </a:lnSpc>
              <a:defRPr/>
            </a:pPr>
            <a:r>
              <a:rPr lang="en-US" sz="1800" b="0" i="0">
                <a:solidFill>
                  <a:srgbClr val="172B4D"/>
                </a:solidFill>
                <a:latin typeface="Times New Roman"/>
                <a:cs typeface="Times New Roman"/>
              </a:rPr>
              <a:t>Supports clear reporting and decisions (Northouse, 2025).</a:t>
            </a:r>
            <a:endParaRPr lang="en-US" sz="1800">
              <a:latin typeface="Times New Roman"/>
              <a:cs typeface="Times New Roman"/>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bg>
      <p:bgPr shadeToTitle="0">
        <a:solidFill>
          <a:schemeClr val="bg1"/>
        </a:solidFill>
      </p:bgPr>
    </p:bg>
    <p:spTree>
      <p:nvGrpSpPr>
        <p:cNvPr id="1" name=""/>
        <p:cNvGrpSpPr/>
        <p:nvPr/>
      </p:nvGrpSpPr>
      <p:grpSpPr bwMode="auto">
        <a:xfrm>
          <a:off x="0" y="0"/>
          <a:ext cx="0" cy="0"/>
          <a:chOff x="0" y="0"/>
          <a:chExt cx="0" cy="0"/>
        </a:xfrm>
      </p:grpSpPr>
      <p:sp>
        <p:nvSpPr>
          <p:cNvPr id="31" name="Rectangle 30"/>
          <p:cNvSpPr>
            <a:spLocks noAdjustHandles="1" noChangeArrowheads="1" noChangeAspect="1" noChangeShapeType="1" noEditPoints="1" noGrp="1" noMove="1" noResize="1" noRot="1" noTextEdit="1"/>
          </p:cNvSpPr>
          <p:nvPr/>
        </p:nvSpPr>
        <p:spPr bwMode="auto">
          <a:xfrm>
            <a:off x="685800" y="685800"/>
            <a:ext cx="4076699"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 name="Title 1"/>
          <p:cNvSpPr>
            <a:spLocks noGrp="1"/>
          </p:cNvSpPr>
          <p:nvPr>
            <p:ph type="title"/>
          </p:nvPr>
        </p:nvSpPr>
        <p:spPr bwMode="auto">
          <a:xfrm>
            <a:off x="1371600" y="1371600"/>
            <a:ext cx="2705100" cy="4114800"/>
          </a:xfrm>
        </p:spPr>
        <p:txBody>
          <a:bodyPr anchor="ctr">
            <a:normAutofit/>
          </a:bodyPr>
          <a:lstStyle/>
          <a:p>
            <a:pPr algn="ctr">
              <a:defRPr/>
            </a:pPr>
            <a:r>
              <a:rPr lang="en-US" sz="1500" b="1">
                <a:solidFill>
                  <a:schemeClr val="bg2"/>
                </a:solidFill>
                <a:latin typeface="Times New Roman"/>
                <a:cs typeface="Times New Roman"/>
              </a:rPr>
              <a:t>Significance of </a:t>
            </a:r>
            <a:r>
              <a:rPr lang="en-US" sz="1500" b="1">
                <a:solidFill>
                  <a:schemeClr val="bg2"/>
                </a:solidFill>
                <a:latin typeface="Times New Roman"/>
                <a:cs typeface="Times New Roman"/>
              </a:rPr>
              <a:t>Organisational</a:t>
            </a:r>
            <a:r>
              <a:rPr lang="en-US" sz="1500" b="1">
                <a:solidFill>
                  <a:schemeClr val="bg2"/>
                </a:solidFill>
                <a:latin typeface="Times New Roman"/>
                <a:cs typeface="Times New Roman"/>
              </a:rPr>
              <a:t> Structure</a:t>
            </a:r>
            <a:br>
              <a:rPr lang="en-US" sz="1500" b="1">
                <a:solidFill>
                  <a:schemeClr val="bg2"/>
                </a:solidFill>
                <a:latin typeface="Times New Roman"/>
                <a:cs typeface="Times New Roman"/>
              </a:rPr>
            </a:br>
            <a:endParaRPr lang="en-US" sz="1500">
              <a:solidFill>
                <a:schemeClr val="bg2"/>
              </a:solidFill>
              <a:latin typeface="Times New Roman"/>
              <a:cs typeface="Times New Roman"/>
            </a:endParaRPr>
          </a:p>
        </p:txBody>
      </p:sp>
      <p:graphicFrame>
        <p:nvGraphicFramePr>
          <p:cNvPr id="22" name="Content Placeholder 2"/>
          <p:cNvGraphicFramePr>
            <a:graphicFrameLocks xmlns:a="http://schemas.openxmlformats.org/drawingml/2006/main" noGrp="1"/>
          </p:cNvGraphicFramePr>
          <p:nvPr>
            <p:ph idx="1"/>
          </p:nvPr>
        </p:nvGraphicFramePr>
        <p:xfrm>
          <a:off x="5410200" y="685800"/>
          <a:ext cx="6096000" cy="5486400"/>
          <a:chOff x="0" y="0"/>
          <a:chExt cx="6096000" cy="5486400"/>
        </p:xfrm>
        <a:graphic>
          <a:graphicData uri="http://schemas.openxmlformats.org/drawingml/2006/diagram">
            <dgm:relIds xmlns:dgm="http://schemas.openxmlformats.org/drawingml/2006/diagram" xmlns:r="http://schemas.openxmlformats.org/officeDocument/2006/relationships" r:dm="rId4" r:lo="rId6" r:qs="rId7" r:cs="rId5"/>
          </a:graphicData>
        </a:graphic>
      </p:graphicFrame>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673006" y="74426"/>
            <a:ext cx="9486900" cy="1371600"/>
          </a:xfrm>
        </p:spPr>
        <p:txBody>
          <a:bodyPr/>
          <a:lstStyle/>
          <a:p>
            <a:pPr>
              <a:defRPr/>
            </a:pPr>
            <a:r>
              <a:rPr lang="en-US" b="1">
                <a:solidFill>
                  <a:schemeClr val="tx1"/>
                </a:solidFill>
                <a:latin typeface="Times New Roman"/>
                <a:cs typeface="Times New Roman"/>
              </a:rPr>
              <a:t>Functional Structure</a:t>
            </a:r>
            <a:endParaRPr lang="en-US">
              <a:latin typeface="Times New Roman"/>
              <a:cs typeface="Times New Roman"/>
            </a:endParaRPr>
          </a:p>
        </p:txBody>
      </p:sp>
      <p:graphicFrame>
        <p:nvGraphicFramePr>
          <p:cNvPr id="11" name="Content Placeholder 2"/>
          <p:cNvGraphicFramePr>
            <a:graphicFrameLocks xmlns:a="http://schemas.openxmlformats.org/drawingml/2006/main" noGrp="1"/>
          </p:cNvGraphicFramePr>
          <p:nvPr>
            <p:ph idx="1"/>
          </p:nvPr>
        </p:nvGraphicFramePr>
        <p:xfrm>
          <a:off x="659218" y="1733107"/>
          <a:ext cx="6815470" cy="4364667"/>
          <a:chOff x="0" y="0"/>
          <a:chExt cx="6815470" cy="4364667"/>
        </p:xfrm>
        <a:graphic>
          <a:graphicData uri="http://schemas.openxmlformats.org/drawingml/2006/diagram">
            <dgm:relIds xmlns:dgm="http://schemas.openxmlformats.org/drawingml/2006/diagram" xmlns:r="http://schemas.openxmlformats.org/officeDocument/2006/relationships" r:dm="rId4" r:lo="rId6" r:qs="rId7" r:cs="rId5"/>
          </a:graphicData>
        </a:graphic>
      </p:graphicFrame>
      <p:pic>
        <p:nvPicPr>
          <p:cNvPr id="3074" name="Picture 2" descr="What are the main advantages of functional organizational structures?"/>
          <p:cNvPicPr>
            <a:picLocks noChangeAspect="1" noChangeArrowheads="1"/>
          </p:cNvPicPr>
          <p:nvPr/>
        </p:nvPicPr>
        <p:blipFill>
          <a:blip r:embed="rId8"/>
          <a:srcRect l="0" t="14127" r="0" b="0"/>
          <a:stretch/>
        </p:blipFill>
        <p:spPr bwMode="auto">
          <a:xfrm>
            <a:off x="6965265" y="2349795"/>
            <a:ext cx="4495746" cy="3106590"/>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bg>
      <p:bgPr shadeToTitle="0">
        <a:solidFill>
          <a:schemeClr val="bg1"/>
        </a:solidFill>
      </p:bgPr>
    </p:bg>
    <p:spTree>
      <p:nvGrpSpPr>
        <p:cNvPr id="1" name=""/>
        <p:cNvGrpSpPr/>
        <p:nvPr/>
      </p:nvGrpSpPr>
      <p:grpSpPr bwMode="auto">
        <a:xfrm>
          <a:off x="0" y="0"/>
          <a:ext cx="0" cy="0"/>
          <a:chOff x="0" y="0"/>
          <a:chExt cx="0" cy="0"/>
        </a:xfrm>
      </p:grpSpPr>
      <p:sp useBgFill="1">
        <p:nvSpPr>
          <p:cNvPr id="37" name="Rectangle 36"/>
          <p:cNvSpPr>
            <a:spLocks noAdjustHandles="1" noChangeArrowheads="1" noChangeAspect="1" noChangeShapeType="1" noEditPoints="1" noGrp="1" noMove="1" noResize="1" noRot="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39" name="Rectangle 38"/>
          <p:cNvSpPr>
            <a:spLocks noAdjustHandles="1" noChangeArrowheads="1" noChangeAspect="1" noChangeShapeType="1" noEditPoints="1" noGrp="1" noMove="1" noResize="1" noRot="1" noTextEdit="1"/>
          </p:cNvSpPr>
          <p:nvPr/>
        </p:nvSpPr>
        <p:spPr bwMode="auto">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useBgFill="1">
        <p:nvSpPr>
          <p:cNvPr id="41" name="Rectangle 40"/>
          <p:cNvSpPr>
            <a:spLocks noAdjustHandles="1" noChangeArrowheads="1" noChangeAspect="1" noChangeShapeType="1" noEditPoints="1" noGrp="1" noMove="1" noResize="1" noRot="1" noTextEdit="1"/>
          </p:cNvSpPr>
          <p:nvPr/>
        </p:nvSpPr>
        <p:spPr bwMode="auto">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 name="Title 1"/>
          <p:cNvSpPr>
            <a:spLocks noGrp="1"/>
          </p:cNvSpPr>
          <p:nvPr>
            <p:ph type="title"/>
          </p:nvPr>
        </p:nvSpPr>
        <p:spPr bwMode="auto">
          <a:xfrm>
            <a:off x="1284850" y="1065791"/>
            <a:ext cx="6393688" cy="813498"/>
          </a:xfrm>
        </p:spPr>
        <p:txBody>
          <a:bodyPr>
            <a:normAutofit/>
          </a:bodyPr>
          <a:lstStyle/>
          <a:p>
            <a:pPr algn="ctr">
              <a:defRPr/>
            </a:pPr>
            <a:r>
              <a:rPr lang="en-US" sz="2500" b="1">
                <a:latin typeface="Times New Roman"/>
                <a:cs typeface="Times New Roman"/>
              </a:rPr>
              <a:t>Divisional Structure</a:t>
            </a:r>
            <a:br>
              <a:rPr lang="en-US" sz="2500" b="1">
                <a:latin typeface="Times New Roman"/>
                <a:cs typeface="Times New Roman"/>
              </a:rPr>
            </a:br>
            <a:endParaRPr lang="en-US" sz="2500">
              <a:latin typeface="Times New Roman"/>
              <a:cs typeface="Times New Roman"/>
            </a:endParaRPr>
          </a:p>
        </p:txBody>
      </p:sp>
      <p:graphicFrame>
        <p:nvGraphicFramePr>
          <p:cNvPr id="32" name="Content Placeholder 2"/>
          <p:cNvGraphicFramePr>
            <a:graphicFrameLocks xmlns:a="http://schemas.openxmlformats.org/drawingml/2006/main" noGrp="1"/>
          </p:cNvGraphicFramePr>
          <p:nvPr>
            <p:ph idx="1"/>
          </p:nvPr>
        </p:nvGraphicFramePr>
        <p:xfrm>
          <a:off x="1284850" y="2135938"/>
          <a:ext cx="6339840" cy="3439557"/>
          <a:chOff x="0" y="0"/>
          <a:chExt cx="6339840" cy="3439557"/>
        </p:xfrm>
        <a:graphic>
          <a:graphicData uri="http://schemas.openxmlformats.org/drawingml/2006/diagram">
            <dgm:relIds xmlns:dgm="http://schemas.openxmlformats.org/drawingml/2006/diagram" xmlns:r="http://schemas.openxmlformats.org/officeDocument/2006/relationships" r:dm="rId4" r:lo="rId6" r:qs="rId7" r:cs="rId5"/>
          </a:graphicData>
        </a:graphic>
      </p:graphicFrame>
      <p:pic>
        <p:nvPicPr>
          <p:cNvPr id="2050" name="Picture 2" descr="7 Organizational Structure Types (With Examples) – Forbes Advisor"/>
          <p:cNvPicPr>
            <a:picLocks noChangeAspect="1" noChangeArrowheads="1"/>
          </p:cNvPicPr>
          <p:nvPr/>
        </p:nvPicPr>
        <p:blipFill>
          <a:blip r:embed="rId8"/>
          <a:srcRect l="0" t="21705" r="0" b="0"/>
          <a:stretch/>
        </p:blipFill>
        <p:spPr bwMode="auto">
          <a:xfrm>
            <a:off x="7948410" y="2589665"/>
            <a:ext cx="3234070" cy="2532101"/>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bg>
      <p:bgPr shadeToTitle="0">
        <a:solidFill>
          <a:schemeClr val="bg1"/>
        </a:solidFill>
      </p:bgPr>
    </p:bg>
    <p:spTree>
      <p:nvGrpSpPr>
        <p:cNvPr id="1" name=""/>
        <p:cNvGrpSpPr/>
        <p:nvPr/>
      </p:nvGrpSpPr>
      <p:grpSpPr bwMode="auto">
        <a:xfrm>
          <a:off x="0" y="0"/>
          <a:ext cx="0" cy="0"/>
          <a:chOff x="0" y="0"/>
          <a:chExt cx="0" cy="0"/>
        </a:xfrm>
      </p:grpSpPr>
      <p:sp useBgFill="1">
        <p:nvSpPr>
          <p:cNvPr id="4112" name="Rectangle 4111"/>
          <p:cNvSpPr>
            <a:spLocks noAdjustHandles="1" noChangeArrowheads="1" noChangeAspect="1" noChangeShapeType="1" noEditPoints="1" noGrp="1" noMove="1" noResize="1" noRot="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4114" name="Rectangle 4113"/>
          <p:cNvSpPr>
            <a:spLocks noAdjustHandles="1" noChangeArrowheads="1" noChangeAspect="1" noChangeShapeType="1" noEditPoints="1" noGrp="1" noMove="1" noResize="1" noRot="1" noTextEdit="1"/>
          </p:cNvSpPr>
          <p:nvPr/>
        </p:nvSpPr>
        <p:spPr bwMode="auto">
          <a:xfrm>
            <a:off x="7467600" y="0"/>
            <a:ext cx="4724399"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 name="Title 1"/>
          <p:cNvSpPr>
            <a:spLocks noGrp="1"/>
          </p:cNvSpPr>
          <p:nvPr>
            <p:ph type="title"/>
          </p:nvPr>
        </p:nvSpPr>
        <p:spPr bwMode="auto">
          <a:xfrm>
            <a:off x="8128028" y="239150"/>
            <a:ext cx="3390899" cy="1303606"/>
          </a:xfrm>
        </p:spPr>
        <p:txBody>
          <a:bodyPr>
            <a:normAutofit/>
          </a:bodyPr>
          <a:lstStyle/>
          <a:p>
            <a:pPr algn="ctr">
              <a:defRPr/>
            </a:pPr>
            <a:r>
              <a:rPr lang="en-US" b="1"/>
              <a:t>Matrix Structure</a:t>
            </a:r>
            <a:endParaRPr lang="en-US"/>
          </a:p>
        </p:txBody>
      </p:sp>
      <p:pic>
        <p:nvPicPr>
          <p:cNvPr id="1026" name="Picture 2" descr="What is a Matrix Organizational Structure?"/>
          <p:cNvPicPr>
            <a:picLocks noChangeAspect="1" noChangeArrowheads="1"/>
          </p:cNvPicPr>
          <p:nvPr/>
        </p:nvPicPr>
        <p:blipFill>
          <a:blip r:embed="rId3"/>
          <a:stretch/>
        </p:blipFill>
        <p:spPr bwMode="auto">
          <a:xfrm>
            <a:off x="683489" y="1653540"/>
            <a:ext cx="6096000" cy="3550920"/>
          </a:xfrm>
          <a:prstGeom prst="rect">
            <a:avLst/>
          </a:prstGeom>
          <a:noFill/>
        </p:spPr>
      </p:pic>
      <p:graphicFrame>
        <p:nvGraphicFramePr>
          <p:cNvPr id="7" name="Content Placeholder 2"/>
          <p:cNvGraphicFramePr>
            <a:graphicFrameLocks xmlns:a="http://schemas.openxmlformats.org/drawingml/2006/main" noGrp="1"/>
          </p:cNvGraphicFramePr>
          <p:nvPr>
            <p:ph idx="1"/>
          </p:nvPr>
        </p:nvGraphicFramePr>
        <p:xfrm>
          <a:off x="7754647" y="1519896"/>
          <a:ext cx="4315433" cy="4965310"/>
          <a:chOff x="0" y="0"/>
          <a:chExt cx="4315433" cy="4965310"/>
        </p:xfrm>
        <a:graphic>
          <a:graphicData uri="http://schemas.openxmlformats.org/drawingml/2006/diagram">
            <dgm:relIds xmlns:dgm="http://schemas.openxmlformats.org/drawingml/2006/diagram" xmlns:r="http://schemas.openxmlformats.org/officeDocument/2006/relationships" r:dm="rId5" r:lo="rId7" r:qs="rId8" r:cs="rId6"/>
          </a:graphicData>
        </a:graphic>
      </p:graphicFrame>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bg>
      <p:bgPr shadeToTitle="0">
        <a:solidFill>
          <a:schemeClr val="bg1"/>
        </a:solidFill>
      </p:bgPr>
    </p:bg>
    <p:spTree>
      <p:nvGrpSpPr>
        <p:cNvPr id="1" name=""/>
        <p:cNvGrpSpPr/>
        <p:nvPr/>
      </p:nvGrpSpPr>
      <p:grpSpPr bwMode="auto">
        <a:xfrm>
          <a:off x="0" y="0"/>
          <a:ext cx="0" cy="0"/>
          <a:chOff x="0" y="0"/>
          <a:chExt cx="0" cy="0"/>
        </a:xfrm>
      </p:grpSpPr>
      <p:sp>
        <p:nvSpPr>
          <p:cNvPr id="13" name="Rectangle 12"/>
          <p:cNvSpPr>
            <a:spLocks noAdjustHandles="1" noChangeArrowheads="1" noChangeAspect="1" noChangeShapeType="1" noEditPoints="1" noGrp="1" noMove="1" noResize="1" noRot="1" noTextEdit="1"/>
          </p:cNvSpPr>
          <p:nvPr/>
        </p:nvSpPr>
        <p:spPr bwMode="auto">
          <a:xfrm>
            <a:off x="-1" y="0"/>
            <a:ext cx="12192001"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useBgFill="1">
        <p:nvSpPr>
          <p:cNvPr id="12" name="Rectangle 11"/>
          <p:cNvSpPr>
            <a:spLocks noAdjustHandles="1" noChangeArrowheads="1" noChangeAspect="1" noChangeShapeType="1" noEditPoints="1" noGrp="1" noMove="1" noResize="1" noRot="1" noTextEdit="1"/>
          </p:cNvSpPr>
          <p:nvPr/>
        </p:nvSpPr>
        <p:spPr bwMode="auto">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 name="Title 1"/>
          <p:cNvSpPr>
            <a:spLocks noGrp="1"/>
          </p:cNvSpPr>
          <p:nvPr>
            <p:ph type="title"/>
          </p:nvPr>
        </p:nvSpPr>
        <p:spPr bwMode="auto">
          <a:xfrm>
            <a:off x="1371600" y="1073834"/>
            <a:ext cx="9486900" cy="900331"/>
          </a:xfrm>
        </p:spPr>
        <p:txBody>
          <a:bodyPr anchor="ctr">
            <a:normAutofit/>
          </a:bodyPr>
          <a:lstStyle/>
          <a:p>
            <a:pPr algn="ctr">
              <a:defRPr/>
            </a:pPr>
            <a:r>
              <a:rPr lang="en-US" sz="2700" b="1">
                <a:latin typeface="Times New Roman"/>
                <a:cs typeface="Times New Roman"/>
              </a:rPr>
              <a:t>Comparative Analysis</a:t>
            </a:r>
            <a:br>
              <a:rPr lang="en-US" sz="2700" b="1">
                <a:latin typeface="Times New Roman"/>
                <a:cs typeface="Times New Roman"/>
              </a:rPr>
            </a:br>
            <a:endParaRPr lang="en-US" sz="2700">
              <a:latin typeface="Times New Roman"/>
              <a:cs typeface="Times New Roman"/>
            </a:endParaRPr>
          </a:p>
        </p:txBody>
      </p:sp>
      <p:graphicFrame>
        <p:nvGraphicFramePr>
          <p:cNvPr id="5" name="Content Placeholder 2"/>
          <p:cNvGraphicFramePr>
            <a:graphicFrameLocks xmlns:a="http://schemas.openxmlformats.org/drawingml/2006/main" noGrp="1"/>
          </p:cNvGraphicFramePr>
          <p:nvPr>
            <p:ph idx="1"/>
          </p:nvPr>
        </p:nvGraphicFramePr>
        <p:xfrm>
          <a:off x="1249682" y="2236763"/>
          <a:ext cx="9725464" cy="3338733"/>
          <a:chOff x="0" y="0"/>
          <a:chExt cx="9725464" cy="3338733"/>
        </p:xfrm>
        <a:graphic>
          <a:graphicData uri="http://schemas.openxmlformats.org/drawingml/2006/diagram">
            <dgm:relIds xmlns:dgm="http://schemas.openxmlformats.org/drawingml/2006/diagram" xmlns:r="http://schemas.openxmlformats.org/officeDocument/2006/relationships" r:dm="rId4" r:lo="rId6" r:qs="rId7" r:cs="rId5"/>
          </a:graphicData>
        </a:graphic>
      </p:graphicFrame>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bg>
      <p:bgPr shadeToTitle="0">
        <a:solidFill>
          <a:schemeClr val="bg1"/>
        </a:solidFill>
      </p:bgPr>
    </p:bg>
    <p:spTree>
      <p:nvGrpSpPr>
        <p:cNvPr id="1" name=""/>
        <p:cNvGrpSpPr/>
        <p:nvPr/>
      </p:nvGrpSpPr>
      <p:grpSpPr bwMode="auto">
        <a:xfrm>
          <a:off x="0" y="0"/>
          <a:ext cx="0" cy="0"/>
          <a:chOff x="0" y="0"/>
          <a:chExt cx="0" cy="0"/>
        </a:xfrm>
      </p:grpSpPr>
      <p:sp useBgFill="1">
        <p:nvSpPr>
          <p:cNvPr id="10" name="Rectangle 9"/>
          <p:cNvSpPr>
            <a:spLocks noAdjustHandles="1" noChangeArrowheads="1" noChangeAspect="1" noChangeShapeType="1" noEditPoints="1" noGrp="1" noMove="1" noResize="1" noRot="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2" name="Rectangle 11"/>
          <p:cNvSpPr>
            <a:spLocks noAdjustHandles="1" noChangeArrowheads="1" noChangeAspect="1" noChangeShapeType="1" noEditPoints="1" noGrp="1" noMove="1" noResize="1" noRot="1" noTextEdit="1"/>
          </p:cNvSpPr>
          <p:nvPr/>
        </p:nvSpPr>
        <p:spPr bwMode="auto">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useBgFill="1">
        <p:nvSpPr>
          <p:cNvPr id="14" name="Rectangle 13"/>
          <p:cNvSpPr>
            <a:spLocks noAdjustHandles="1" noChangeArrowheads="1" noChangeAspect="1" noChangeShapeType="1" noEditPoints="1" noGrp="1" noMove="1" noResize="1" noRot="1" noTextEdit="1"/>
          </p:cNvSpPr>
          <p:nvPr/>
        </p:nvSpPr>
        <p:spPr bwMode="auto">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 name="Title 1"/>
          <p:cNvSpPr>
            <a:spLocks noGrp="1"/>
          </p:cNvSpPr>
          <p:nvPr>
            <p:ph type="title"/>
          </p:nvPr>
        </p:nvSpPr>
        <p:spPr bwMode="auto">
          <a:xfrm>
            <a:off x="1284850" y="1065791"/>
            <a:ext cx="6393688" cy="813498"/>
          </a:xfrm>
        </p:spPr>
        <p:txBody>
          <a:bodyPr>
            <a:normAutofit/>
          </a:bodyPr>
          <a:lstStyle/>
          <a:p>
            <a:pPr algn="ctr">
              <a:defRPr/>
            </a:pPr>
            <a:r>
              <a:rPr lang="en-US" b="1">
                <a:latin typeface="Times New Roman"/>
                <a:cs typeface="Times New Roman"/>
              </a:rPr>
              <a:t>Conclusion</a:t>
            </a:r>
            <a:endParaRPr lang="en-US">
              <a:latin typeface="Times New Roman"/>
              <a:cs typeface="Times New Roman"/>
            </a:endParaRPr>
          </a:p>
        </p:txBody>
      </p:sp>
      <p:graphicFrame>
        <p:nvGraphicFramePr>
          <p:cNvPr id="16" name="Content Placeholder 2"/>
          <p:cNvGraphicFramePr>
            <a:graphicFrameLocks xmlns:a="http://schemas.openxmlformats.org/drawingml/2006/main" noGrp="1"/>
          </p:cNvGraphicFramePr>
          <p:nvPr>
            <p:ph idx="1"/>
          </p:nvPr>
        </p:nvGraphicFramePr>
        <p:xfrm>
          <a:off x="1284850" y="2135938"/>
          <a:ext cx="6339840" cy="3439557"/>
          <a:chOff x="0" y="0"/>
          <a:chExt cx="6339840" cy="3439557"/>
        </p:xfrm>
        <a:graphic>
          <a:graphicData uri="http://schemas.openxmlformats.org/drawingml/2006/diagram">
            <dgm:relIds xmlns:dgm="http://schemas.openxmlformats.org/drawingml/2006/diagram" xmlns:r="http://schemas.openxmlformats.org/officeDocument/2006/relationships" r:dm="rId4" r:lo="rId6" r:qs="rId7" r:cs="rId5"/>
          </a:graphicData>
        </a:graphic>
      </p:graphicFrame>
      <p:pic>
        <p:nvPicPr>
          <p:cNvPr id="7" name="Graphic 6" descr="Subtitles"/>
          <p:cNvPicPr>
            <a:picLocks noChangeAspect="1"/>
          </p:cNvPicPr>
          <p:nvPr/>
        </p:nvPicPr>
        <p:blipFill>
          <a:blip r:embed="rId8">
            <a:extLst>
              <a:ext uri="{96DAC541-7B7A-43D3-8B79-37D633B846F1}">
                <asvg:svgBlip xmlns:asvg="http://schemas.microsoft.com/office/drawing/2016/SVG/main" r:embed="rId9"/>
              </a:ext>
            </a:extLst>
          </a:blip>
          <a:stretch/>
        </p:blipFill>
        <p:spPr bwMode="auto">
          <a:xfrm>
            <a:off x="8153399" y="2076450"/>
            <a:ext cx="2705100" cy="2705100"/>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1352550" y="182880"/>
            <a:ext cx="9486900" cy="467360"/>
          </a:xfrm>
        </p:spPr>
        <p:txBody>
          <a:bodyPr>
            <a:normAutofit fontScale="90000"/>
          </a:bodyPr>
          <a:lstStyle/>
          <a:p>
            <a:pPr algn="ctr">
              <a:defRPr/>
            </a:pPr>
            <a:r>
              <a:rPr lang="en-US">
                <a:latin typeface="Times New Roman"/>
                <a:cs typeface="Times New Roman"/>
              </a:rPr>
              <a:t>References</a:t>
            </a:r>
            <a:endParaRPr/>
          </a:p>
        </p:txBody>
      </p:sp>
      <p:sp>
        <p:nvSpPr>
          <p:cNvPr id="3" name="Content Placeholder 2"/>
          <p:cNvSpPr>
            <a:spLocks noGrp="1"/>
          </p:cNvSpPr>
          <p:nvPr>
            <p:ph idx="1"/>
          </p:nvPr>
        </p:nvSpPr>
        <p:spPr bwMode="auto">
          <a:xfrm>
            <a:off x="375919" y="760583"/>
            <a:ext cx="11440161" cy="3918098"/>
          </a:xfrm>
        </p:spPr>
        <p:txBody>
          <a:bodyPr>
            <a:noAutofit/>
          </a:bodyPr>
          <a:lstStyle/>
          <a:p>
            <a:pPr>
              <a:defRPr/>
            </a:pPr>
            <a:r>
              <a:rPr lang="en-US" sz="1400">
                <a:latin typeface="Times New Roman"/>
                <a:cs typeface="Times New Roman"/>
              </a:rPr>
              <a:t>Armstrong, M., and Taylor, S. (2023). </a:t>
            </a:r>
            <a:r>
              <a:rPr lang="en-US" sz="1400" i="1">
                <a:latin typeface="Times New Roman"/>
                <a:cs typeface="Times New Roman"/>
              </a:rPr>
              <a:t>Armstrong's handbook of human resource management practice: A guide to the theory and practice of people management</a:t>
            </a:r>
            <a:r>
              <a:rPr lang="en-US" sz="1400">
                <a:latin typeface="Times New Roman"/>
                <a:cs typeface="Times New Roman"/>
              </a:rPr>
              <a:t>. Kogan Page Publishers. https://books.google.com/books?hl=en&amp;lr=&amp;id=3oChEAAAQBAJ&amp;oi=fnd&amp;pg=PP1&amp;dq=Armstrong%E2%80%99s+Handbook+of+Human+Resource+Management+Practice.&amp;ots=YGmsjjLGPt&amp;sig=C1fBD-mf8sRhKwbCXOOEZ3I03mU</a:t>
            </a:r>
            <a:endParaRPr/>
          </a:p>
          <a:p>
            <a:pPr>
              <a:defRPr/>
            </a:pPr>
            <a:r>
              <a:rPr lang="en-US" sz="1400">
                <a:latin typeface="Times New Roman"/>
                <a:cs typeface="Times New Roman"/>
              </a:rPr>
              <a:t>Arregle</a:t>
            </a:r>
            <a:r>
              <a:rPr lang="en-US" sz="1400">
                <a:latin typeface="Times New Roman"/>
                <a:cs typeface="Times New Roman"/>
              </a:rPr>
              <a:t>, J. L., </a:t>
            </a:r>
            <a:r>
              <a:rPr lang="en-US" sz="1400">
                <a:latin typeface="Times New Roman"/>
                <a:cs typeface="Times New Roman"/>
              </a:rPr>
              <a:t>Dattée</a:t>
            </a:r>
            <a:r>
              <a:rPr lang="en-US" sz="1400">
                <a:latin typeface="Times New Roman"/>
                <a:cs typeface="Times New Roman"/>
              </a:rPr>
              <a:t>, B., Hitt, M. A., and Bergh, D. (2023). Organizational autonomy: A review and agenda for future research. </a:t>
            </a:r>
            <a:r>
              <a:rPr lang="en-US" sz="1400" i="1">
                <a:latin typeface="Times New Roman"/>
                <a:cs typeface="Times New Roman"/>
              </a:rPr>
              <a:t>Journal of Management</a:t>
            </a:r>
            <a:r>
              <a:rPr lang="en-US" sz="1400">
                <a:latin typeface="Times New Roman"/>
                <a:cs typeface="Times New Roman"/>
              </a:rPr>
              <a:t>, </a:t>
            </a:r>
            <a:r>
              <a:rPr lang="en-US" sz="1400" i="1">
                <a:latin typeface="Times New Roman"/>
                <a:cs typeface="Times New Roman"/>
              </a:rPr>
              <a:t>49</a:t>
            </a:r>
            <a:r>
              <a:rPr lang="en-US" sz="1400">
                <a:latin typeface="Times New Roman"/>
                <a:cs typeface="Times New Roman"/>
              </a:rPr>
              <a:t>(1), 85-124. https://journals.sagepub.com/doi/abs/10.1177/01492063221123264</a:t>
            </a:r>
            <a:endParaRPr/>
          </a:p>
          <a:p>
            <a:pPr>
              <a:defRPr/>
            </a:pPr>
            <a:r>
              <a:rPr lang="en-US" sz="1400">
                <a:latin typeface="Times New Roman"/>
                <a:cs typeface="Times New Roman"/>
              </a:rPr>
              <a:t>Daft, R. L., and Armstrong, A. (2021). </a:t>
            </a:r>
            <a:r>
              <a:rPr lang="en-US" sz="1400" i="1">
                <a:latin typeface="Times New Roman"/>
                <a:cs typeface="Times New Roman"/>
              </a:rPr>
              <a:t>Organization theory and design</a:t>
            </a:r>
            <a:r>
              <a:rPr lang="en-US" sz="1400">
                <a:latin typeface="Times New Roman"/>
                <a:cs typeface="Times New Roman"/>
              </a:rPr>
              <a:t>. Cengage Canada. </a:t>
            </a:r>
            <a:r>
              <a:rPr lang="en-US" sz="1400" u="sng">
                <a:latin typeface="Times New Roman"/>
                <a:cs typeface="Times New Roman"/>
                <a:hlinkClick r:id="rId3" tooltip="https://books.google.com/books?hl=en&amp;lr=&amp;id=xEy-EAAAQBAJ&amp;oi=fnd&amp;pg=PR17&amp;dq=Organization+Theory+and+Design.&amp;ots=liG19AeCpL&amp;sig=D0up3_bV_GHiLMM1xninJbelFDg"/>
              </a:rPr>
              <a:t>https://books.google.com/books?hl=en&amp;lr=&amp;id=xEy-EAAAQBAJ&amp;oi=fnd&amp;pg=PR17&amp;dq=Organization+Theory+and+Design.&amp;ots=liG19AeCpL&amp;sig=D0up3_bV_GHiLMM1xninJbelFDg</a:t>
            </a:r>
            <a:endParaRPr lang="en-US" sz="1400">
              <a:latin typeface="Times New Roman"/>
              <a:cs typeface="Times New Roman"/>
            </a:endParaRPr>
          </a:p>
          <a:p>
            <a:pPr>
              <a:defRPr/>
            </a:pPr>
            <a:r>
              <a:rPr lang="en-US" sz="1400">
                <a:latin typeface="Times New Roman"/>
                <a:cs typeface="Times New Roman"/>
              </a:rPr>
              <a:t>Hitt, M., Black, S., and Porter, L. W. (2024). </a:t>
            </a:r>
            <a:r>
              <a:rPr lang="en-US" sz="1400" i="1">
                <a:latin typeface="Times New Roman"/>
                <a:cs typeface="Times New Roman"/>
              </a:rPr>
              <a:t>Management</a:t>
            </a:r>
            <a:r>
              <a:rPr lang="en-US" sz="1400">
                <a:latin typeface="Times New Roman"/>
                <a:cs typeface="Times New Roman"/>
              </a:rPr>
              <a:t>. </a:t>
            </a:r>
            <a:r>
              <a:rPr lang="en-US" sz="1400">
                <a:latin typeface="Times New Roman"/>
                <a:cs typeface="Times New Roman"/>
              </a:rPr>
              <a:t>BoD</a:t>
            </a:r>
            <a:r>
              <a:rPr lang="en-US" sz="1400">
                <a:latin typeface="Times New Roman"/>
                <a:cs typeface="Times New Roman"/>
              </a:rPr>
              <a:t>–Books on Demand. </a:t>
            </a:r>
            <a:r>
              <a:rPr lang="en-US" sz="1400" u="sng">
                <a:latin typeface="Times New Roman"/>
                <a:cs typeface="Times New Roman"/>
                <a:hlinkClick r:id="rId4" tooltip="https://books.google.com/books?hl=en&amp;lr=&amp;id=1k3HEQAAQBAJ&amp;oi=fnd&amp;pg=PA1&amp;dq=Management.&amp;ots=UDXbCbzlVV&amp;sig=jeDbGN-2i0K24pmrbmjJNT8VdYo"/>
              </a:rPr>
              <a:t>https://books.google.com/books?hl=en&amp;lr=&amp;id=1k3HEQAAQBAJ&amp;oi=fnd&amp;pg=PA1&amp;dq=Management.&amp;ots=UDXbCbzlVV&amp;sig=jeDbGN-2i0K24pmrbmjJNT8VdYo</a:t>
            </a:r>
            <a:endParaRPr lang="en-US" sz="1400">
              <a:latin typeface="Times New Roman"/>
              <a:cs typeface="Times New Roman"/>
            </a:endParaRPr>
          </a:p>
          <a:p>
            <a:pPr>
              <a:defRPr/>
            </a:pPr>
            <a:r>
              <a:rPr lang="en-US" sz="1400">
                <a:latin typeface="Times New Roman"/>
                <a:cs typeface="Times New Roman"/>
              </a:rPr>
              <a:t>Lynch, R. (2021). </a:t>
            </a:r>
            <a:r>
              <a:rPr lang="en-US" sz="1400" i="1">
                <a:latin typeface="Times New Roman"/>
                <a:cs typeface="Times New Roman"/>
              </a:rPr>
              <a:t>Strategic management</a:t>
            </a:r>
            <a:r>
              <a:rPr lang="en-US" sz="1400">
                <a:latin typeface="Times New Roman"/>
                <a:cs typeface="Times New Roman"/>
              </a:rPr>
              <a:t>. Sage. https://books.google.com/books?hl=en&amp;lr=&amp;id=MyAMEAAAQBAJ&amp;oi=fnd&amp;pg=PP1&amp;dq=Exploring+Strategy.&amp;ots=lzhxoTErp_&amp;sig=CCVmrUc-Z57IUwZ9hXJn6CbohNI</a:t>
            </a:r>
            <a:endParaRPr/>
          </a:p>
          <a:p>
            <a:pPr>
              <a:defRPr/>
            </a:pPr>
            <a:r>
              <a:rPr lang="en-US" sz="1400">
                <a:latin typeface="Times New Roman"/>
                <a:cs typeface="Times New Roman"/>
              </a:rPr>
              <a:t>Northouse, P. G. (2025). </a:t>
            </a:r>
            <a:r>
              <a:rPr lang="en-US" sz="1400" i="1">
                <a:latin typeface="Times New Roman"/>
                <a:cs typeface="Times New Roman"/>
              </a:rPr>
              <a:t>Leadership: Theory and practice</a:t>
            </a:r>
            <a:r>
              <a:rPr lang="en-US" sz="1400">
                <a:latin typeface="Times New Roman"/>
                <a:cs typeface="Times New Roman"/>
              </a:rPr>
              <a:t>. Sage publications. </a:t>
            </a:r>
            <a:r>
              <a:rPr lang="en-US" sz="1400" u="sng">
                <a:latin typeface="Times New Roman"/>
                <a:cs typeface="Times New Roman"/>
                <a:hlinkClick r:id="rId5" tooltip="https://books.google.com/books?hl=en&amp;lr=&amp;id=V6AwEQAAQBAJ&amp;oi=fnd&amp;pg=PT16&amp;dq=Leadership:+Theory+and+Practice.&amp;ots=qN-GxnbJoG&amp;sig=FtJZYnJe9UE43DoPqfBoTJZxIlU"/>
              </a:rPr>
              <a:t>https://books.google.com/books?hl=en&amp;lr=&amp;id=V6AwEQAAQBAJ&amp;oi=fnd&amp;pg=PT16&amp;dq=Leadership:+Theory+and+Practice.&amp;ots=qN-GxnbJoG&amp;sig=FtJZYnJe9UE43DoPqfBoTJZxIlU</a:t>
            </a:r>
            <a:endParaRPr lang="en-US" sz="1400">
              <a:latin typeface="Times New Roman"/>
              <a:cs typeface="Times New Roman"/>
            </a:endParaRPr>
          </a:p>
          <a:p>
            <a:pPr>
              <a:defRPr/>
            </a:pPr>
            <a:r>
              <a:rPr lang="en-US" sz="1400">
                <a:latin typeface="Times New Roman"/>
                <a:cs typeface="Times New Roman"/>
              </a:rPr>
              <a:t>Primark (2022) </a:t>
            </a:r>
            <a:r>
              <a:rPr lang="en-US" sz="1400" i="1">
                <a:latin typeface="Times New Roman"/>
                <a:cs typeface="Times New Roman"/>
              </a:rPr>
              <a:t>Our approach to business</a:t>
            </a:r>
            <a:r>
              <a:rPr lang="en-US" sz="1400">
                <a:latin typeface="Times New Roman"/>
                <a:cs typeface="Times New Roman"/>
              </a:rPr>
              <a:t>. https://corporate.primark.com/en-gb/primark-cares/sustainability-report</a:t>
            </a:r>
            <a:endParaRPr/>
          </a:p>
          <a:p>
            <a:pPr>
              <a:defRPr/>
            </a:pPr>
            <a:r>
              <a:rPr lang="en-US" sz="1400">
                <a:latin typeface="Times New Roman"/>
                <a:cs typeface="Times New Roman"/>
              </a:rPr>
              <a:t>Primark (2024) </a:t>
            </a:r>
            <a:r>
              <a:rPr lang="en-US" sz="1400" i="1">
                <a:latin typeface="Times New Roman"/>
                <a:cs typeface="Times New Roman"/>
              </a:rPr>
              <a:t>Who we are</a:t>
            </a:r>
            <a:r>
              <a:rPr lang="en-US" sz="1400">
                <a:latin typeface="Times New Roman"/>
                <a:cs typeface="Times New Roman"/>
              </a:rPr>
              <a:t>. </a:t>
            </a:r>
            <a:r>
              <a:rPr lang="en-US" sz="1400" u="sng">
                <a:latin typeface="Times New Roman"/>
                <a:cs typeface="Times New Roman"/>
                <a:hlinkClick r:id="rId6" tooltip="https://corporate.primark.com/en-gb/a/about-us/who-we-are"/>
              </a:rPr>
              <a:t>https://corporate.primark.com/en-gb/a/about-us/who-we-are</a:t>
            </a:r>
            <a:endParaRPr lang="en-US" sz="1400">
              <a:latin typeface="Times New Roman"/>
              <a:cs typeface="Times New Roman"/>
            </a:endParaRPr>
          </a:p>
          <a:p>
            <a:pPr>
              <a:defRPr/>
            </a:pPr>
            <a:r>
              <a:rPr lang="en-US" sz="1400">
                <a:latin typeface="Times New Roman"/>
                <a:cs typeface="Times New Roman"/>
              </a:rPr>
              <a:t>Robbins, S., Robbins, S. P., and Judge, T. A. (2025). </a:t>
            </a:r>
            <a:r>
              <a:rPr lang="en-US" sz="1400" i="1">
                <a:latin typeface="Times New Roman"/>
                <a:cs typeface="Times New Roman"/>
              </a:rPr>
              <a:t>Essentials of organizational behavior</a:t>
            </a:r>
            <a:r>
              <a:rPr lang="en-US" sz="1400">
                <a:latin typeface="Times New Roman"/>
                <a:cs typeface="Times New Roman"/>
              </a:rPr>
              <a:t>. </a:t>
            </a:r>
            <a:r>
              <a:rPr lang="en-US" sz="1400">
                <a:latin typeface="Times New Roman"/>
                <a:cs typeface="Times New Roman"/>
              </a:rPr>
              <a:t>BoD</a:t>
            </a:r>
            <a:r>
              <a:rPr lang="en-US" sz="1400">
                <a:latin typeface="Times New Roman"/>
                <a:cs typeface="Times New Roman"/>
              </a:rPr>
              <a:t>–Books on Demand. </a:t>
            </a:r>
            <a:r>
              <a:rPr lang="en-US" sz="1400" u="sng">
                <a:latin typeface="Times New Roman"/>
                <a:cs typeface="Times New Roman"/>
                <a:hlinkClick r:id="rId7" tooltip="https://books.google.com/books?hl=en&amp;lr=&amp;id=cBu4EQAAQBAJ&amp;oi=fnd&amp;pg=PA12&amp;dq=Organizational+Behavior.&amp;ots=cD3cckASZx&amp;sig=69Jn8SIHhhp4vEgjeu2xcg84ZT8"/>
              </a:rPr>
              <a:t>https://books.google.com/books?hl=en&amp;lr=&amp;id=cBu4EQAAQBAJ&amp;oi=fnd&amp;pg=PA12&amp;dq=Organizational+Behavior.&amp;ots=cD3cckASZx&amp;sig=69Jn8SIHhhp4vEgjeu2xcg84ZT8</a:t>
            </a:r>
            <a:endParaRPr lang="en-US" sz="1400">
              <a:latin typeface="Times New Roman"/>
              <a:cs typeface="Times New Roman"/>
            </a:endParaRPr>
          </a:p>
          <a:p>
            <a:pPr>
              <a:defRPr/>
            </a:pPr>
            <a:endParaRPr lang="en-US" sz="1400">
              <a:latin typeface="Times New Roman"/>
              <a:cs typeface="Times New Roman"/>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theme/_rels/theme1.xml.rels><?xml version="1.0" encoding="UTF-8" standalone="yes"?><Relationships xmlns="http://schemas.openxmlformats.org/package/2006/relationships"></Relationships>
</file>

<file path=ppt/theme/_rels/theme2.xml.rels><?xml version="1.0" encoding="UTF-8" standalone="yes"?><Relationships xmlns="http://schemas.openxmlformats.org/package/2006/relationships"></Relationships>
</file>

<file path=ppt/theme/theme1.xml><?xml version="1.0" encoding="utf-8"?>
<a:theme xmlns:a="http://schemas.openxmlformats.org/drawingml/2006/main" xmlns:r="http://schemas.openxmlformats.org/officeDocument/2006/relationships" xmlns:p="http://schemas.openxmlformats.org/presentation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Arial"/>
        <a:cs typeface="Arial"/>
      </a:majorFont>
      <a:minorFont>
        <a:latin typeface="Gill Sans MT"/>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ppt/theme/theme2.xml><?xml version="1.0" encoding="utf-8"?>
<a:theme xmlns:a="http://schemas.openxmlformats.org/drawingml/2006/main" xmlns:r="http://schemas.openxmlformats.org/officeDocument/2006/relationships" xmlns:p="http://schemas.openxmlformats.org/presentation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Arial"/>
        <a:cs typeface="Arial"/>
      </a:majorFont>
      <a:minorFont>
        <a:latin typeface="Aptos"/>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bwMode="auto"/>
      <a:bodyPr/>
      <a:lstStyle/>
      <a:style>
        <a:lnRef idx="2">
          <a:schemeClr val="accent1"/>
        </a:lnRef>
        <a:fillRef idx="0">
          <a:schemeClr val="accent1"/>
        </a:fillRef>
        <a:effectRef idx="1">
          <a:schemeClr val="accent1"/>
        </a:effectRef>
        <a:fontRef idx="minor">
          <a:schemeClr val="tx1"/>
        </a:fontRef>
      </a:style>
    </a:lnDef>
  </a:objectDefaults>
</a:theme>
</file>

<file path=docProps/app.xml><?xml version="1.0" encoding="utf-8"?>
<Properties xmlns="http://schemas.openxmlformats.org/officeDocument/2006/extended-properties" xmlns:vt="http://schemas.openxmlformats.org/officeDocument/2006/docPropsVTypes">
  <TotalTime>0</TotalTime>
  <Words>0</Words>
  <Application>ONLYOFFICE/8.3.2.19</Application>
  <PresentationFormat>On-screen Show (4:3)</PresentationFormat>
  <Paragraphs>0</Paragraphs>
  <Slides>12</Slides>
  <Notes>12</Notes>
  <HiddenSlides>0</HiddenSlides>
  <MMClips>2</MMClips>
  <ScaleCrop>0</ScaleCrop>
  <HeadingPairs>
    <vt:vector size="4" baseType="variant">
      <vt:variant>
        <vt:lpstr>Theme</vt:lpstr>
      </vt:variant>
      <vt:variant>
        <vt:i4>1</vt:i4>
      </vt:variant>
      <vt:variant>
        <vt:lpstr>Slide Titles</vt:lpstr>
      </vt:variant>
      <vt:variant>
        <vt:i4>12</vt:i4>
      </vt:variant>
    </vt:vector>
  </HeadingPairs>
  <TitlesOfParts>
    <vt:vector size="13" baseType="lpstr">
      <vt:lpstr>Theme 1</vt:lpstr>
      <vt:lpstr>Slide 1</vt:lpstr>
      <vt:lpstr>Slide 2</vt:lpstr>
      <vt:lpstr>Slide 3</vt:lpstr>
      <vt:lpstr>Slide 4</vt:lpstr>
      <vt:lpstr>Slide 5</vt:lpstr>
      <vt:lpstr>Slide 6</vt:lpstr>
      <vt:lpstr>Slide 7</vt:lpstr>
      <vt:lpstr>Slide 8</vt:lpstr>
      <vt:lpstr>Slide 9</vt:lpstr>
      <vt:lpstr>Slide 10</vt:lpstr>
      <vt:lpstr>Slide 11</vt:lpstr>
      <vt:lpstr>Slide 12</vt:lpstr>
    </vt:vector>
  </TitlesOfParts>
  <Company/>
  <LinksUpToDate>0</LinksUpToDate>
  <SharedDoc>0</SharedDoc>
  <HyperlinksChanged>0</HyperlinksChanged>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cp:revision>
  <dcterms:created xsi:type="dcterms:W3CDTF">2026-03-23T11:46:41Z</dcterms:created>
  <dcterms:modified xsi:type="dcterms:W3CDTF">2026-03-25T17:08:07Z</dcterms:modified>
</cp:coreProperties>
</file>