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  <p:sldMasterId id="2147483706" r:id="rId5"/>
    <p:sldMasterId id="2147483712" r:id="rId6"/>
    <p:sldMasterId id="2147483724" r:id="rId7"/>
    <p:sldMasterId id="2147483939" r:id="rId8"/>
  </p:sldMasterIdLst>
  <p:notesMasterIdLst>
    <p:notesMasterId r:id="rId18"/>
  </p:notesMasterIdLst>
  <p:handoutMasterIdLst>
    <p:handoutMasterId r:id="rId19"/>
  </p:handoutMasterIdLst>
  <p:sldIdLst>
    <p:sldId id="456" r:id="rId9"/>
    <p:sldId id="463" r:id="rId10"/>
    <p:sldId id="453" r:id="rId11"/>
    <p:sldId id="460" r:id="rId12"/>
    <p:sldId id="459" r:id="rId13"/>
    <p:sldId id="458" r:id="rId14"/>
    <p:sldId id="461" r:id="rId15"/>
    <p:sldId id="457" r:id="rId16"/>
    <p:sldId id="462" r:id="rId17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9DFB43C-D828-42DE-8DE3-24EF443357CE}">
          <p14:sldIdLst>
            <p14:sldId id="456"/>
            <p14:sldId id="463"/>
            <p14:sldId id="453"/>
            <p14:sldId id="460"/>
          </p14:sldIdLst>
        </p14:section>
        <p14:section name="Untitled Section" id="{1F6FA30F-9552-441D-AF52-0AFD9D6FB90B}">
          <p14:sldIdLst>
            <p14:sldId id="459"/>
            <p14:sldId id="458"/>
            <p14:sldId id="461"/>
            <p14:sldId id="457"/>
            <p14:sldId id="46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3672" userDrawn="1">
          <p15:clr>
            <a:srgbClr val="A4A3A4"/>
          </p15:clr>
        </p15:guide>
        <p15:guide id="2" pos="288" userDrawn="1">
          <p15:clr>
            <a:srgbClr val="F26B43"/>
          </p15:clr>
        </p15:guide>
        <p15:guide id="3" orient="horz" pos="4056" userDrawn="1">
          <p15:clr>
            <a:srgbClr val="F26B43"/>
          </p15:clr>
        </p15:guide>
        <p15:guide id="4" orient="horz" pos="1488" userDrawn="1">
          <p15:clr>
            <a:srgbClr val="A4A3A4"/>
          </p15:clr>
        </p15:guide>
        <p15:guide id="5" pos="3816" userDrawn="1">
          <p15:clr>
            <a:srgbClr val="A4A3A4"/>
          </p15:clr>
        </p15:guide>
        <p15:guide id="6" pos="7416" userDrawn="1">
          <p15:clr>
            <a:srgbClr val="F26B43"/>
          </p15:clr>
        </p15:guide>
        <p15:guide id="7" orient="horz" pos="312" userDrawn="1">
          <p15:clr>
            <a:srgbClr val="F26B43"/>
          </p15:clr>
        </p15:guide>
        <p15:guide id="8" orient="horz" pos="2160" userDrawn="1">
          <p15:clr>
            <a:srgbClr val="A4A3A4"/>
          </p15:clr>
        </p15:guide>
        <p15:guide id="9" orient="horz" pos="2304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29282D"/>
    <a:srgbClr val="8C5896"/>
    <a:srgbClr val="7C6560"/>
    <a:srgbClr val="E288B6"/>
    <a:srgbClr val="D75078"/>
    <a:srgbClr val="B38F6A"/>
    <a:srgbClr val="6667AB"/>
    <a:srgbClr val="BBBBBB"/>
    <a:srgbClr val="B9B9B9"/>
    <a:srgbClr val="85A0A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426" autoAdjust="0"/>
  </p:normalViewPr>
  <p:slideViewPr>
    <p:cSldViewPr snapToGrid="0">
      <p:cViewPr varScale="1">
        <p:scale>
          <a:sx n="73" d="100"/>
          <a:sy n="73" d="100"/>
        </p:scale>
        <p:origin x="540" y="54"/>
      </p:cViewPr>
      <p:guideLst>
        <p:guide orient="horz" pos="3672"/>
        <p:guide pos="288"/>
        <p:guide orient="horz" pos="4056"/>
        <p:guide orient="horz" pos="1488"/>
        <p:guide pos="3816"/>
        <p:guide pos="7416"/>
        <p:guide orient="horz" pos="312"/>
        <p:guide orient="horz" pos="2160"/>
        <p:guide orient="horz" pos="230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2880" y="29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microsoft.com/office/2018/10/relationships/authors" Target="author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606AE-BA9D-40B7-BDE4-60E955EA472B}" type="doc">
      <dgm:prSet loTypeId="urn:microsoft.com/office/officeart/2005/8/layout/matrix1" loCatId="matrix" qsTypeId="urn:microsoft.com/office/officeart/2005/8/quickstyle/simple2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753FCA3A-19FB-46BB-87BB-746DEC81129D}">
      <dgm:prSet phldrT="[Text]" custT="1"/>
      <dgm:spPr/>
      <dgm:t>
        <a:bodyPr/>
        <a:lstStyle/>
        <a:p>
          <a:r>
            <a:rPr lang="en-US" sz="2000" dirty="0"/>
            <a:t>SWOT</a:t>
          </a:r>
        </a:p>
        <a:p>
          <a:r>
            <a:rPr lang="en-US" sz="2000" dirty="0"/>
            <a:t>Analysis</a:t>
          </a:r>
        </a:p>
        <a:p>
          <a:endParaRPr lang="en-GB" sz="1100" dirty="0"/>
        </a:p>
      </dgm:t>
    </dgm:pt>
    <dgm:pt modelId="{A71B2EFF-8089-4859-AA0F-D9CE4F8D6D14}" type="parTrans" cxnId="{0A642357-514E-43DF-B97B-8C2C5E8FA84C}">
      <dgm:prSet/>
      <dgm:spPr/>
      <dgm:t>
        <a:bodyPr/>
        <a:lstStyle/>
        <a:p>
          <a:endParaRPr lang="en-GB"/>
        </a:p>
      </dgm:t>
    </dgm:pt>
    <dgm:pt modelId="{14E5B7DB-0CA1-4565-B31A-4F8919CA2EFF}" type="sibTrans" cxnId="{0A642357-514E-43DF-B97B-8C2C5E8FA84C}">
      <dgm:prSet/>
      <dgm:spPr/>
      <dgm:t>
        <a:bodyPr/>
        <a:lstStyle/>
        <a:p>
          <a:endParaRPr lang="en-GB"/>
        </a:p>
      </dgm:t>
    </dgm:pt>
    <dgm:pt modelId="{778075F1-3D2D-4F3E-8C80-5B5BD5EDC70F}">
      <dgm:prSet phldrT="[Text]" custT="1"/>
      <dgm:spPr/>
      <dgm:t>
        <a:bodyPr/>
        <a:lstStyle/>
        <a:p>
          <a:endParaRPr lang="en-US" sz="1400" dirty="0"/>
        </a:p>
        <a:p>
          <a:r>
            <a:rPr lang="en-US" sz="1400" dirty="0"/>
            <a:t>Strengths</a:t>
          </a:r>
        </a:p>
        <a:p>
          <a:r>
            <a:rPr lang="en-US" sz="1400" dirty="0"/>
            <a:t> Making people happy</a:t>
          </a:r>
        </a:p>
        <a:p>
          <a:r>
            <a:rPr lang="en-US" sz="1400" dirty="0"/>
            <a:t>Organising skills</a:t>
          </a:r>
        </a:p>
        <a:p>
          <a:r>
            <a:rPr lang="en-US" sz="1400" dirty="0"/>
            <a:t>Work Experience</a:t>
          </a:r>
        </a:p>
        <a:p>
          <a:r>
            <a:rPr lang="en-US" sz="1400" dirty="0"/>
            <a:t> Cooking</a:t>
          </a:r>
          <a:endParaRPr lang="en-GB" sz="1400" dirty="0"/>
        </a:p>
      </dgm:t>
    </dgm:pt>
    <dgm:pt modelId="{DC652DAC-25EF-4740-A094-B36EEBA963AC}" type="parTrans" cxnId="{2354F5AD-DF29-4583-BE76-6D05A1E1715B}">
      <dgm:prSet/>
      <dgm:spPr/>
      <dgm:t>
        <a:bodyPr/>
        <a:lstStyle/>
        <a:p>
          <a:endParaRPr lang="en-GB"/>
        </a:p>
      </dgm:t>
    </dgm:pt>
    <dgm:pt modelId="{AA48D894-63E3-45EC-9F9A-40779A52EF80}" type="sibTrans" cxnId="{2354F5AD-DF29-4583-BE76-6D05A1E1715B}">
      <dgm:prSet/>
      <dgm:spPr/>
      <dgm:t>
        <a:bodyPr/>
        <a:lstStyle/>
        <a:p>
          <a:endParaRPr lang="en-GB"/>
        </a:p>
      </dgm:t>
    </dgm:pt>
    <dgm:pt modelId="{A0DC845E-483C-4560-8905-131D39960A1E}">
      <dgm:prSet phldrT="[Text]" custT="1"/>
      <dgm:spPr/>
      <dgm:t>
        <a:bodyPr/>
        <a:lstStyle/>
        <a:p>
          <a:r>
            <a:rPr lang="en-US" sz="1400" dirty="0"/>
            <a:t>Weaknesses</a:t>
          </a:r>
        </a:p>
        <a:p>
          <a:r>
            <a:rPr lang="en-US" sz="1400" dirty="0"/>
            <a:t>Impatient </a:t>
          </a:r>
        </a:p>
        <a:p>
          <a:r>
            <a:rPr lang="en-US" sz="1400" dirty="0"/>
            <a:t>Can't say no </a:t>
          </a:r>
        </a:p>
        <a:p>
          <a:r>
            <a:rPr lang="en-US" sz="1400" dirty="0"/>
            <a:t> Willingness </a:t>
          </a:r>
        </a:p>
      </dgm:t>
    </dgm:pt>
    <dgm:pt modelId="{C87EA488-585F-438D-83C8-A0B28E085D8E}" type="parTrans" cxnId="{4C220A15-9FFF-4775-A8B9-16A03803F99C}">
      <dgm:prSet/>
      <dgm:spPr/>
      <dgm:t>
        <a:bodyPr/>
        <a:lstStyle/>
        <a:p>
          <a:endParaRPr lang="en-GB"/>
        </a:p>
      </dgm:t>
    </dgm:pt>
    <dgm:pt modelId="{A3B7890B-4355-497F-AFCB-746155580B0A}" type="sibTrans" cxnId="{4C220A15-9FFF-4775-A8B9-16A03803F99C}">
      <dgm:prSet/>
      <dgm:spPr/>
      <dgm:t>
        <a:bodyPr/>
        <a:lstStyle/>
        <a:p>
          <a:endParaRPr lang="en-GB"/>
        </a:p>
      </dgm:t>
    </dgm:pt>
    <dgm:pt modelId="{65C20803-79E3-4823-918D-64A62F25AC53}">
      <dgm:prSet phldrT="[Text]" custT="1"/>
      <dgm:spPr/>
      <dgm:t>
        <a:bodyPr/>
        <a:lstStyle/>
        <a:p>
          <a:r>
            <a:rPr lang="en-US" sz="1400" dirty="0"/>
            <a:t>Threats </a:t>
          </a:r>
        </a:p>
        <a:p>
          <a:r>
            <a:rPr lang="en-US" sz="1400" dirty="0"/>
            <a:t>Feeling unsure</a:t>
          </a:r>
        </a:p>
        <a:p>
          <a:r>
            <a:rPr lang="en-US" sz="1400" dirty="0"/>
            <a:t>Skills Ability </a:t>
          </a:r>
        </a:p>
        <a:p>
          <a:r>
            <a:rPr lang="en-US" sz="1400" dirty="0"/>
            <a:t>Academic ability</a:t>
          </a:r>
        </a:p>
      </dgm:t>
    </dgm:pt>
    <dgm:pt modelId="{38DAD9F8-D667-407C-9946-C485C6366A92}" type="parTrans" cxnId="{40944E96-ADAC-4582-9070-7EEC1BE937C4}">
      <dgm:prSet/>
      <dgm:spPr/>
      <dgm:t>
        <a:bodyPr/>
        <a:lstStyle/>
        <a:p>
          <a:endParaRPr lang="en-GB"/>
        </a:p>
      </dgm:t>
    </dgm:pt>
    <dgm:pt modelId="{9D245E72-259A-4A59-8612-F9432DAD56E2}" type="sibTrans" cxnId="{40944E96-ADAC-4582-9070-7EEC1BE937C4}">
      <dgm:prSet/>
      <dgm:spPr/>
      <dgm:t>
        <a:bodyPr/>
        <a:lstStyle/>
        <a:p>
          <a:endParaRPr lang="en-GB"/>
        </a:p>
      </dgm:t>
    </dgm:pt>
    <dgm:pt modelId="{1FC4FC91-A766-475E-A83A-9AA5A544EC82}">
      <dgm:prSet phldrT="[Text]" custT="1"/>
      <dgm:spPr/>
      <dgm:t>
        <a:bodyPr/>
        <a:lstStyle/>
        <a:p>
          <a:r>
            <a:rPr lang="en-US" sz="1400" dirty="0"/>
            <a:t>Opportunity</a:t>
          </a:r>
        </a:p>
        <a:p>
          <a:r>
            <a:rPr lang="en-US" sz="1400" dirty="0"/>
            <a:t>Studying</a:t>
          </a:r>
        </a:p>
        <a:p>
          <a:r>
            <a:rPr lang="en-US" sz="1400" dirty="0"/>
            <a:t>Travelling</a:t>
          </a:r>
        </a:p>
        <a:p>
          <a:r>
            <a:rPr lang="en-US" sz="1400" dirty="0"/>
            <a:t>Employment</a:t>
          </a:r>
        </a:p>
        <a:p>
          <a:endParaRPr lang="en-GB" sz="1100" dirty="0"/>
        </a:p>
      </dgm:t>
    </dgm:pt>
    <dgm:pt modelId="{DEC8528E-8CA8-4433-83DF-47085C1E60D7}" type="sibTrans" cxnId="{C68B2F37-1296-4207-9501-DA9E6EDFF204}">
      <dgm:prSet/>
      <dgm:spPr/>
      <dgm:t>
        <a:bodyPr/>
        <a:lstStyle/>
        <a:p>
          <a:endParaRPr lang="en-GB"/>
        </a:p>
      </dgm:t>
    </dgm:pt>
    <dgm:pt modelId="{C8EE256D-88F9-4791-B498-77EE60A9A75A}" type="parTrans" cxnId="{C68B2F37-1296-4207-9501-DA9E6EDFF204}">
      <dgm:prSet/>
      <dgm:spPr/>
      <dgm:t>
        <a:bodyPr/>
        <a:lstStyle/>
        <a:p>
          <a:endParaRPr lang="en-GB"/>
        </a:p>
      </dgm:t>
    </dgm:pt>
    <dgm:pt modelId="{4B2A6FE2-8B22-4ADD-92C0-8C1AD1466951}" type="pres">
      <dgm:prSet presAssocID="{6C5606AE-BA9D-40B7-BDE4-60E955EA472B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92C3ACD-0297-4D28-8530-3F1B1299DCFD}" type="pres">
      <dgm:prSet presAssocID="{6C5606AE-BA9D-40B7-BDE4-60E955EA472B}" presName="matrix" presStyleCnt="0"/>
      <dgm:spPr/>
    </dgm:pt>
    <dgm:pt modelId="{7EC1B4A5-12FF-484A-8292-1A8C20A65BCE}" type="pres">
      <dgm:prSet presAssocID="{6C5606AE-BA9D-40B7-BDE4-60E955EA472B}" presName="tile1" presStyleLbl="node1" presStyleIdx="0" presStyleCnt="4" custLinFactNeighborX="0"/>
      <dgm:spPr/>
    </dgm:pt>
    <dgm:pt modelId="{D690FBDE-B61E-4B1B-9385-7D8575B26E23}" type="pres">
      <dgm:prSet presAssocID="{6C5606AE-BA9D-40B7-BDE4-60E955EA472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0E66455-40F2-4BD1-83DC-AE2BD28F302F}" type="pres">
      <dgm:prSet presAssocID="{6C5606AE-BA9D-40B7-BDE4-60E955EA472B}" presName="tile2" presStyleLbl="node1" presStyleIdx="1" presStyleCnt="4"/>
      <dgm:spPr/>
    </dgm:pt>
    <dgm:pt modelId="{7558AAAE-F7B1-418C-8D6F-783F99E117BB}" type="pres">
      <dgm:prSet presAssocID="{6C5606AE-BA9D-40B7-BDE4-60E955EA472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B7C6C1A6-55E8-4D77-ABBC-A05310AD90B4}" type="pres">
      <dgm:prSet presAssocID="{6C5606AE-BA9D-40B7-BDE4-60E955EA472B}" presName="tile3" presStyleLbl="node1" presStyleIdx="2" presStyleCnt="4" custLinFactNeighborX="-1" custLinFactNeighborY="-1809"/>
      <dgm:spPr/>
    </dgm:pt>
    <dgm:pt modelId="{639E0C80-76C6-464C-8060-2CC63351D949}" type="pres">
      <dgm:prSet presAssocID="{6C5606AE-BA9D-40B7-BDE4-60E955EA472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DFAC9A1-D9B1-46BA-90F2-D3FEDC89AADD}" type="pres">
      <dgm:prSet presAssocID="{6C5606AE-BA9D-40B7-BDE4-60E955EA472B}" presName="tile4" presStyleLbl="node1" presStyleIdx="3" presStyleCnt="4"/>
      <dgm:spPr/>
    </dgm:pt>
    <dgm:pt modelId="{360B86AE-3830-491C-A2F6-58879AE9E1E2}" type="pres">
      <dgm:prSet presAssocID="{6C5606AE-BA9D-40B7-BDE4-60E955EA472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DD341674-5CE7-4419-AAEF-F6B53D5FE654}" type="pres">
      <dgm:prSet presAssocID="{6C5606AE-BA9D-40B7-BDE4-60E955EA472B}" presName="centerTile" presStyleLbl="fgShp" presStyleIdx="0" presStyleCnt="1" custScaleY="126754" custLinFactNeighborX="1784" custLinFactNeighborY="-1810">
        <dgm:presLayoutVars>
          <dgm:chMax val="0"/>
          <dgm:chPref val="0"/>
        </dgm:presLayoutVars>
      </dgm:prSet>
      <dgm:spPr/>
    </dgm:pt>
  </dgm:ptLst>
  <dgm:cxnLst>
    <dgm:cxn modelId="{4C220A15-9FFF-4775-A8B9-16A03803F99C}" srcId="{753FCA3A-19FB-46BB-87BB-746DEC81129D}" destId="{A0DC845E-483C-4560-8905-131D39960A1E}" srcOrd="1" destOrd="0" parTransId="{C87EA488-585F-438D-83C8-A0B28E085D8E}" sibTransId="{A3B7890B-4355-497F-AFCB-746155580B0A}"/>
    <dgm:cxn modelId="{F768852C-3423-49DA-AE40-2C4A8F8AA1ED}" type="presOf" srcId="{A0DC845E-483C-4560-8905-131D39960A1E}" destId="{70E66455-40F2-4BD1-83DC-AE2BD28F302F}" srcOrd="0" destOrd="0" presId="urn:microsoft.com/office/officeart/2005/8/layout/matrix1"/>
    <dgm:cxn modelId="{C68B2F37-1296-4207-9501-DA9E6EDFF204}" srcId="{753FCA3A-19FB-46BB-87BB-746DEC81129D}" destId="{1FC4FC91-A766-475E-A83A-9AA5A544EC82}" srcOrd="2" destOrd="0" parTransId="{C8EE256D-88F9-4791-B498-77EE60A9A75A}" sibTransId="{DEC8528E-8CA8-4433-83DF-47085C1E60D7}"/>
    <dgm:cxn modelId="{2436D461-18C3-46D9-B796-FDF7677F069E}" type="presOf" srcId="{1FC4FC91-A766-475E-A83A-9AA5A544EC82}" destId="{B7C6C1A6-55E8-4D77-ABBC-A05310AD90B4}" srcOrd="0" destOrd="0" presId="urn:microsoft.com/office/officeart/2005/8/layout/matrix1"/>
    <dgm:cxn modelId="{5599B969-D7AE-4BBA-A39E-1236F83ADE6F}" type="presOf" srcId="{A0DC845E-483C-4560-8905-131D39960A1E}" destId="{7558AAAE-F7B1-418C-8D6F-783F99E117BB}" srcOrd="1" destOrd="0" presId="urn:microsoft.com/office/officeart/2005/8/layout/matrix1"/>
    <dgm:cxn modelId="{0A642357-514E-43DF-B97B-8C2C5E8FA84C}" srcId="{6C5606AE-BA9D-40B7-BDE4-60E955EA472B}" destId="{753FCA3A-19FB-46BB-87BB-746DEC81129D}" srcOrd="0" destOrd="0" parTransId="{A71B2EFF-8089-4859-AA0F-D9CE4F8D6D14}" sibTransId="{14E5B7DB-0CA1-4565-B31A-4F8919CA2EFF}"/>
    <dgm:cxn modelId="{945B2284-2CA5-471B-AC57-E8B298304B32}" type="presOf" srcId="{753FCA3A-19FB-46BB-87BB-746DEC81129D}" destId="{DD341674-5CE7-4419-AAEF-F6B53D5FE654}" srcOrd="0" destOrd="0" presId="urn:microsoft.com/office/officeart/2005/8/layout/matrix1"/>
    <dgm:cxn modelId="{A64AC28D-30C4-432C-AC1C-7FCD9FB227CC}" type="presOf" srcId="{1FC4FC91-A766-475E-A83A-9AA5A544EC82}" destId="{639E0C80-76C6-464C-8060-2CC63351D949}" srcOrd="1" destOrd="0" presId="urn:microsoft.com/office/officeart/2005/8/layout/matrix1"/>
    <dgm:cxn modelId="{40944E96-ADAC-4582-9070-7EEC1BE937C4}" srcId="{753FCA3A-19FB-46BB-87BB-746DEC81129D}" destId="{65C20803-79E3-4823-918D-64A62F25AC53}" srcOrd="3" destOrd="0" parTransId="{38DAD9F8-D667-407C-9946-C485C6366A92}" sibTransId="{9D245E72-259A-4A59-8612-F9432DAD56E2}"/>
    <dgm:cxn modelId="{09F769A7-7549-4EFD-8E71-D1E31AA49164}" type="presOf" srcId="{65C20803-79E3-4823-918D-64A62F25AC53}" destId="{360B86AE-3830-491C-A2F6-58879AE9E1E2}" srcOrd="1" destOrd="0" presId="urn:microsoft.com/office/officeart/2005/8/layout/matrix1"/>
    <dgm:cxn modelId="{5158B7A7-2311-4BE0-9EAE-53017F440FF8}" type="presOf" srcId="{778075F1-3D2D-4F3E-8C80-5B5BD5EDC70F}" destId="{7EC1B4A5-12FF-484A-8292-1A8C20A65BCE}" srcOrd="0" destOrd="0" presId="urn:microsoft.com/office/officeart/2005/8/layout/matrix1"/>
    <dgm:cxn modelId="{2354F5AD-DF29-4583-BE76-6D05A1E1715B}" srcId="{753FCA3A-19FB-46BB-87BB-746DEC81129D}" destId="{778075F1-3D2D-4F3E-8C80-5B5BD5EDC70F}" srcOrd="0" destOrd="0" parTransId="{DC652DAC-25EF-4740-A094-B36EEBA963AC}" sibTransId="{AA48D894-63E3-45EC-9F9A-40779A52EF80}"/>
    <dgm:cxn modelId="{89C16FBE-8AC0-47AC-BA14-47E652D1596B}" type="presOf" srcId="{6C5606AE-BA9D-40B7-BDE4-60E955EA472B}" destId="{4B2A6FE2-8B22-4ADD-92C0-8C1AD1466951}" srcOrd="0" destOrd="0" presId="urn:microsoft.com/office/officeart/2005/8/layout/matrix1"/>
    <dgm:cxn modelId="{6E9110EE-EF2C-4AAA-8B9A-15D0A98A7882}" type="presOf" srcId="{778075F1-3D2D-4F3E-8C80-5B5BD5EDC70F}" destId="{D690FBDE-B61E-4B1B-9385-7D8575B26E23}" srcOrd="1" destOrd="0" presId="urn:microsoft.com/office/officeart/2005/8/layout/matrix1"/>
    <dgm:cxn modelId="{FBC19FF0-ADB0-402E-B53B-3466D18137C5}" type="presOf" srcId="{65C20803-79E3-4823-918D-64A62F25AC53}" destId="{5DFAC9A1-D9B1-46BA-90F2-D3FEDC89AADD}" srcOrd="0" destOrd="0" presId="urn:microsoft.com/office/officeart/2005/8/layout/matrix1"/>
    <dgm:cxn modelId="{E123C586-164C-4FE6-9C4B-BD2108EE68A8}" type="presParOf" srcId="{4B2A6FE2-8B22-4ADD-92C0-8C1AD1466951}" destId="{A92C3ACD-0297-4D28-8530-3F1B1299DCFD}" srcOrd="0" destOrd="0" presId="urn:microsoft.com/office/officeart/2005/8/layout/matrix1"/>
    <dgm:cxn modelId="{A6C8C4BF-4766-4C31-8F97-A176F011181E}" type="presParOf" srcId="{A92C3ACD-0297-4D28-8530-3F1B1299DCFD}" destId="{7EC1B4A5-12FF-484A-8292-1A8C20A65BCE}" srcOrd="0" destOrd="0" presId="urn:microsoft.com/office/officeart/2005/8/layout/matrix1"/>
    <dgm:cxn modelId="{540315E5-F8B4-48B0-823D-9AB57DA87C94}" type="presParOf" srcId="{A92C3ACD-0297-4D28-8530-3F1B1299DCFD}" destId="{D690FBDE-B61E-4B1B-9385-7D8575B26E23}" srcOrd="1" destOrd="0" presId="urn:microsoft.com/office/officeart/2005/8/layout/matrix1"/>
    <dgm:cxn modelId="{26157F2F-E82F-4FC2-B0D4-82E50AF2F3C8}" type="presParOf" srcId="{A92C3ACD-0297-4D28-8530-3F1B1299DCFD}" destId="{70E66455-40F2-4BD1-83DC-AE2BD28F302F}" srcOrd="2" destOrd="0" presId="urn:microsoft.com/office/officeart/2005/8/layout/matrix1"/>
    <dgm:cxn modelId="{3D7EF73C-6C4D-471B-95F2-6E8F16F37FBB}" type="presParOf" srcId="{A92C3ACD-0297-4D28-8530-3F1B1299DCFD}" destId="{7558AAAE-F7B1-418C-8D6F-783F99E117BB}" srcOrd="3" destOrd="0" presId="urn:microsoft.com/office/officeart/2005/8/layout/matrix1"/>
    <dgm:cxn modelId="{46824751-CC83-4657-A8DE-8C6EB27D4F42}" type="presParOf" srcId="{A92C3ACD-0297-4D28-8530-3F1B1299DCFD}" destId="{B7C6C1A6-55E8-4D77-ABBC-A05310AD90B4}" srcOrd="4" destOrd="0" presId="urn:microsoft.com/office/officeart/2005/8/layout/matrix1"/>
    <dgm:cxn modelId="{39EB7CAD-24F1-41DB-A34D-652036876FD7}" type="presParOf" srcId="{A92C3ACD-0297-4D28-8530-3F1B1299DCFD}" destId="{639E0C80-76C6-464C-8060-2CC63351D949}" srcOrd="5" destOrd="0" presId="urn:microsoft.com/office/officeart/2005/8/layout/matrix1"/>
    <dgm:cxn modelId="{9BCA5C94-9084-4A80-82B7-0FA06552944A}" type="presParOf" srcId="{A92C3ACD-0297-4D28-8530-3F1B1299DCFD}" destId="{5DFAC9A1-D9B1-46BA-90F2-D3FEDC89AADD}" srcOrd="6" destOrd="0" presId="urn:microsoft.com/office/officeart/2005/8/layout/matrix1"/>
    <dgm:cxn modelId="{C2DB57B8-EE9E-4B4E-B419-E39997EF7E74}" type="presParOf" srcId="{A92C3ACD-0297-4D28-8530-3F1B1299DCFD}" destId="{360B86AE-3830-491C-A2F6-58879AE9E1E2}" srcOrd="7" destOrd="0" presId="urn:microsoft.com/office/officeart/2005/8/layout/matrix1"/>
    <dgm:cxn modelId="{4657C45E-8B1A-424A-9A3A-73608E311478}" type="presParOf" srcId="{4B2A6FE2-8B22-4ADD-92C0-8C1AD1466951}" destId="{DD341674-5CE7-4419-AAEF-F6B53D5FE65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C1B4A5-12FF-484A-8292-1A8C20A65BCE}">
      <dsp:nvSpPr>
        <dsp:cNvPr id="0" name=""/>
        <dsp:cNvSpPr/>
      </dsp:nvSpPr>
      <dsp:spPr>
        <a:xfrm rot="16200000">
          <a:off x="553944" y="-553944"/>
          <a:ext cx="1604166" cy="2712055"/>
        </a:xfrm>
        <a:prstGeom prst="round1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Strengths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Making people happy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Organising skills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Work Experience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Cooking</a:t>
          </a:r>
          <a:endParaRPr lang="en-GB" sz="1400" kern="1200" dirty="0"/>
        </a:p>
      </dsp:txBody>
      <dsp:txXfrm rot="5400000">
        <a:off x="0" y="0"/>
        <a:ext cx="2712055" cy="1203125"/>
      </dsp:txXfrm>
    </dsp:sp>
    <dsp:sp modelId="{70E66455-40F2-4BD1-83DC-AE2BD28F302F}">
      <dsp:nvSpPr>
        <dsp:cNvPr id="0" name=""/>
        <dsp:cNvSpPr/>
      </dsp:nvSpPr>
      <dsp:spPr>
        <a:xfrm>
          <a:off x="2712055" y="0"/>
          <a:ext cx="2712055" cy="1604166"/>
        </a:xfrm>
        <a:prstGeom prst="round1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Weaknesses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Impatient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Can't say no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 Willingness </a:t>
          </a:r>
        </a:p>
      </dsp:txBody>
      <dsp:txXfrm>
        <a:off x="2712055" y="0"/>
        <a:ext cx="2712055" cy="1203125"/>
      </dsp:txXfrm>
    </dsp:sp>
    <dsp:sp modelId="{B7C6C1A6-55E8-4D77-ABBC-A05310AD90B4}">
      <dsp:nvSpPr>
        <dsp:cNvPr id="0" name=""/>
        <dsp:cNvSpPr/>
      </dsp:nvSpPr>
      <dsp:spPr>
        <a:xfrm rot="10800000">
          <a:off x="0" y="1575147"/>
          <a:ext cx="2712055" cy="1604166"/>
        </a:xfrm>
        <a:prstGeom prst="round1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Opportunity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Studying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Travelling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Employment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 rot="10800000">
        <a:off x="0" y="1976189"/>
        <a:ext cx="2712055" cy="1203125"/>
      </dsp:txXfrm>
    </dsp:sp>
    <dsp:sp modelId="{5DFAC9A1-D9B1-46BA-90F2-D3FEDC89AADD}">
      <dsp:nvSpPr>
        <dsp:cNvPr id="0" name=""/>
        <dsp:cNvSpPr/>
      </dsp:nvSpPr>
      <dsp:spPr>
        <a:xfrm rot="5400000">
          <a:off x="3266000" y="1050222"/>
          <a:ext cx="1604166" cy="2712055"/>
        </a:xfrm>
        <a:prstGeom prst="round1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Threats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Feeling unsure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Skills Ability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Academic ability</a:t>
          </a:r>
        </a:p>
      </dsp:txBody>
      <dsp:txXfrm rot="-5400000">
        <a:off x="2712056" y="2005208"/>
        <a:ext cx="2712055" cy="1203125"/>
      </dsp:txXfrm>
    </dsp:sp>
    <dsp:sp modelId="{DD341674-5CE7-4419-AAEF-F6B53D5FE654}">
      <dsp:nvSpPr>
        <dsp:cNvPr id="0" name=""/>
        <dsp:cNvSpPr/>
      </dsp:nvSpPr>
      <dsp:spPr>
        <a:xfrm>
          <a:off x="1927469" y="1081312"/>
          <a:ext cx="1627233" cy="1016672"/>
        </a:xfrm>
        <a:prstGeom prst="roundRect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SWOT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Analysis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1977099" y="1130942"/>
        <a:ext cx="1527973" cy="9174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B83F1C3-4FA3-4491-97F4-43CA9C8BDFDF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949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17136"/>
            <a:ext cx="6581554" cy="1371600"/>
          </a:xfrm>
        </p:spPr>
        <p:txBody>
          <a:bodyPr>
            <a:normAutofit/>
          </a:bodyPr>
          <a:lstStyle>
            <a:lvl1pPr>
              <a:lnSpc>
                <a:spcPts val="4600"/>
              </a:lnSpc>
              <a:defRPr sz="36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242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F9C7667-EADA-40AC-B931-4642E0A9A4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anchor="ctr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29000" y="2240280"/>
            <a:ext cx="4645152" cy="419709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28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C1CB8E8-F58A-4B26-B8AA-8977FC608E8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0936" y="4498848"/>
            <a:ext cx="2121408" cy="621792"/>
          </a:xfrm>
          <a:prstGeom prst="rect">
            <a:avLst/>
          </a:prstGeom>
        </p:spPr>
        <p:txBody>
          <a:bodyPr lIns="0"/>
          <a:lstStyle>
            <a:lvl1pPr marL="0" indent="0">
              <a:lnSpc>
                <a:spcPts val="1800"/>
              </a:lnSpc>
              <a:spcBef>
                <a:spcPts val="0"/>
              </a:spcBef>
              <a:buNone/>
              <a:defRPr sz="1200" b="1"/>
            </a:lvl1pPr>
            <a:lvl2pPr marL="457200" indent="0">
              <a:lnSpc>
                <a:spcPts val="1800"/>
              </a:lnSpc>
              <a:spcBef>
                <a:spcPts val="0"/>
              </a:spcBef>
              <a:buNone/>
              <a:defRPr sz="1200" b="1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200" b="1"/>
            </a:lvl3pPr>
            <a:lvl4pPr marL="1371600" indent="0">
              <a:lnSpc>
                <a:spcPts val="1800"/>
              </a:lnSpc>
              <a:spcBef>
                <a:spcPts val="0"/>
              </a:spcBef>
              <a:buNone/>
              <a:defRPr sz="1200" b="1"/>
            </a:lvl4pPr>
            <a:lvl5pPr marL="1828800" indent="0">
              <a:lnSpc>
                <a:spcPts val="1800"/>
              </a:lnSpc>
              <a:spcBef>
                <a:spcPts val="0"/>
              </a:spcBef>
              <a:buNone/>
              <a:defRPr sz="1200" b="1"/>
            </a:lvl5pPr>
          </a:lstStyle>
          <a:p>
            <a:pPr lvl="0"/>
            <a:r>
              <a:rPr lang="en-US"/>
              <a:t>Click to text</a:t>
            </a:r>
          </a:p>
        </p:txBody>
      </p:sp>
    </p:spTree>
    <p:extLst>
      <p:ext uri="{BB962C8B-B14F-4D97-AF65-F5344CB8AC3E}">
        <p14:creationId xmlns:p14="http://schemas.microsoft.com/office/powerpoint/2010/main" val="1980593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Balance act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 cap="all" baseline="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90190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Balancing Ac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0869985-B973-4011-9FA2-83D7EBB2EA53}"/>
              </a:ext>
            </a:extLst>
          </p:cNvPr>
          <p:cNvSpPr/>
          <p:nvPr userDrawn="1"/>
        </p:nvSpPr>
        <p:spPr>
          <a:xfrm>
            <a:off x="0" y="2400300"/>
            <a:ext cx="4267200" cy="4457700"/>
          </a:xfrm>
          <a:prstGeom prst="rect">
            <a:avLst/>
          </a:prstGeom>
          <a:solidFill>
            <a:srgbClr val="D293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99032"/>
            <a:ext cx="3619501" cy="87782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54500" y="0"/>
            <a:ext cx="7480300" cy="685800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75D44F0-DADD-4DCC-82EC-FDB3E9878AA9}"/>
              </a:ext>
            </a:extLst>
          </p:cNvPr>
          <p:cNvSpPr/>
          <p:nvPr userDrawn="1"/>
        </p:nvSpPr>
        <p:spPr>
          <a:xfrm>
            <a:off x="11734800" y="4445000"/>
            <a:ext cx="457200" cy="2413000"/>
          </a:xfrm>
          <a:prstGeom prst="rect">
            <a:avLst/>
          </a:prstGeom>
          <a:solidFill>
            <a:srgbClr val="884C5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CFE2C9-8B6E-4DDA-A5EA-04581F7629F0}"/>
              </a:ext>
            </a:extLst>
          </p:cNvPr>
          <p:cNvSpPr/>
          <p:nvPr userDrawn="1"/>
        </p:nvSpPr>
        <p:spPr>
          <a:xfrm>
            <a:off x="11734800" y="0"/>
            <a:ext cx="457200" cy="4462272"/>
          </a:xfrm>
          <a:prstGeom prst="rect">
            <a:avLst/>
          </a:prstGeom>
          <a:solidFill>
            <a:srgbClr val="86A29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823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struc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96FEDCD9-19A7-423B-ABE0-DDD032DE8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7467601" cy="1572768"/>
          </a:xfrm>
        </p:spPr>
        <p:txBody>
          <a:bodyPr/>
          <a:lstStyle>
            <a:lvl1pPr>
              <a:lnSpc>
                <a:spcPts val="46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EBD7372B-17B4-4062-8BFA-745581B2734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540000"/>
            <a:ext cx="6591300" cy="3403600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ts val="3000"/>
              </a:lnSpc>
              <a:spcBef>
                <a:spcPts val="0"/>
              </a:spcBef>
              <a:buFont typeface="+mj-lt"/>
              <a:buAutoNum type="arabicPeriod"/>
              <a:defRPr sz="1800"/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9A28F9-9D68-48A2-A1AD-C1C318C0EC8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15300" y="1384300"/>
            <a:ext cx="3410712" cy="4572000"/>
          </a:xfrm>
          <a:prstGeom prst="roundRect">
            <a:avLst>
              <a:gd name="adj" fmla="val 2543"/>
            </a:avLst>
          </a:prstGeo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BB6FF-5087-475B-956C-507C35E35B57}" type="datetimeFigureOut">
              <a:rPr lang="en-GB" smtClean="0"/>
              <a:pPr/>
              <a:t>08/04/2022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201DD-7F30-4033-A76E-C4095453224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845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Wellspring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942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Wellspring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186ECD6-DF3C-4CA6-9A77-ED32AC37F81F}"/>
              </a:ext>
            </a:extLst>
          </p:cNvPr>
          <p:cNvSpPr/>
          <p:nvPr userDrawn="1"/>
        </p:nvSpPr>
        <p:spPr>
          <a:xfrm>
            <a:off x="0" y="0"/>
            <a:ext cx="2445488" cy="457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D3F081E-4462-4B33-A41E-0432A3B439D9}"/>
              </a:ext>
            </a:extLst>
          </p:cNvPr>
          <p:cNvSpPr/>
          <p:nvPr userDrawn="1"/>
        </p:nvSpPr>
        <p:spPr>
          <a:xfrm rot="5400000">
            <a:off x="10740656" y="5406656"/>
            <a:ext cx="2445488" cy="457200"/>
          </a:xfrm>
          <a:prstGeom prst="rect">
            <a:avLst/>
          </a:prstGeom>
          <a:solidFill>
            <a:srgbClr val="8A58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05FA2D1-6BF4-4194-B815-8C66D013FD27}"/>
              </a:ext>
            </a:extLst>
          </p:cNvPr>
          <p:cNvSpPr/>
          <p:nvPr userDrawn="1"/>
        </p:nvSpPr>
        <p:spPr>
          <a:xfrm>
            <a:off x="7982712" y="495300"/>
            <a:ext cx="3753612" cy="5943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88F0DF-BC0B-473C-82DC-7FC46D38FAC1}"/>
              </a:ext>
            </a:extLst>
          </p:cNvPr>
          <p:cNvSpPr/>
          <p:nvPr userDrawn="1"/>
        </p:nvSpPr>
        <p:spPr>
          <a:xfrm>
            <a:off x="4251158" y="495300"/>
            <a:ext cx="3787056" cy="594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779776"/>
            <a:ext cx="3465576" cy="325526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09160" y="960120"/>
            <a:ext cx="6574536" cy="5074920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F3E524-6AEB-4529-804C-0B9CD9992050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CFF2CAC-AD21-48FA-AD68-A643AAA6A8C4}"/>
              </a:ext>
            </a:extLst>
          </p:cNvPr>
          <p:cNvCxnSpPr>
            <a:cxnSpLocks/>
          </p:cNvCxnSpPr>
          <p:nvPr userDrawn="1"/>
        </p:nvCxnSpPr>
        <p:spPr>
          <a:xfrm>
            <a:off x="228600" y="2415910"/>
            <a:ext cx="4022558" cy="0"/>
          </a:xfrm>
          <a:prstGeom prst="line">
            <a:avLst/>
          </a:prstGeom>
          <a:ln w="254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71600"/>
            <a:ext cx="3619501" cy="877824"/>
          </a:xfrm>
        </p:spPr>
        <p:txBody>
          <a:bodyPr/>
          <a:lstStyle>
            <a:lvl1pPr>
              <a:lnSpc>
                <a:spcPts val="4320"/>
              </a:lnSpc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1225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BB6FF-5087-475B-956C-507C35E35B57}" type="datetimeFigureOut">
              <a:rPr lang="en-GB" smtClean="0"/>
              <a:pPr/>
              <a:t>08/04/2022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201DD-7F30-4033-A76E-C4095453224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3118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Star of the show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t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3920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Star of the show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462B86F-90E5-425E-9F83-8477D8111E1D}"/>
              </a:ext>
            </a:extLst>
          </p:cNvPr>
          <p:cNvSpPr/>
          <p:nvPr userDrawn="1"/>
        </p:nvSpPr>
        <p:spPr>
          <a:xfrm>
            <a:off x="0" y="495300"/>
            <a:ext cx="6057900" cy="133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269853-3C2C-4F9C-B1BB-E00F7A1DB9E1}"/>
              </a:ext>
            </a:extLst>
          </p:cNvPr>
          <p:cNvSpPr/>
          <p:nvPr userDrawn="1"/>
        </p:nvSpPr>
        <p:spPr>
          <a:xfrm>
            <a:off x="6530703" y="495300"/>
            <a:ext cx="2931587" cy="26289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759D58-52AF-4785-8A33-F528F46D88A3}"/>
              </a:ext>
            </a:extLst>
          </p:cNvPr>
          <p:cNvSpPr/>
          <p:nvPr userDrawn="1"/>
        </p:nvSpPr>
        <p:spPr>
          <a:xfrm>
            <a:off x="8852618" y="3863713"/>
            <a:ext cx="2921000" cy="259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D3E0F4-EC0D-43C2-AC84-A53134C8566E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38801" cy="1572126"/>
          </a:xfrm>
        </p:spPr>
        <p:txBody>
          <a:bodyPr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2489200"/>
            <a:ext cx="5202936" cy="3547872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997700" y="914400"/>
            <a:ext cx="4334256" cy="5093208"/>
          </a:xfrm>
          <a:prstGeom prst="rect">
            <a:avLst/>
          </a:prstGeom>
          <a:solidFill>
            <a:schemeClr val="accent3"/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366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BB6FF-5087-475B-956C-507C35E35B57}" type="datetimeFigureOut">
              <a:rPr lang="en-GB" smtClean="0"/>
              <a:pPr/>
              <a:t>08/04/2022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201DD-7F30-4033-A76E-C4095453224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84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lette Amusements"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199" y="2569464"/>
            <a:ext cx="3619501" cy="1179576"/>
          </a:xfrm>
        </p:spPr>
        <p:txBody>
          <a:bodyPr anchor="b" anchorCtr="0">
            <a:normAutofit/>
          </a:bodyPr>
          <a:lstStyle>
            <a:lvl1pPr>
              <a:lnSpc>
                <a:spcPts val="4000"/>
              </a:lnSpc>
              <a:defRPr sz="3200"/>
            </a:lvl1pPr>
          </a:lstStyle>
          <a:p>
            <a:r>
              <a:rPr lang="en-US" dirty="0"/>
              <a:t>Click to edit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B2F51F73-5064-47F8-83FD-440E0ED1950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79392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8" name="Picture Placeholder 8">
            <a:extLst>
              <a:ext uri="{FF2B5EF4-FFF2-40B4-BE49-F238E27FC236}">
                <a16:creationId xmlns:a16="http://schemas.microsoft.com/office/drawing/2014/main" id="{06FF689A-8221-42E8-96D4-ED4D3AD501F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27064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96424DB2-4D46-493F-A5B8-8901EDA394F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174736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0AF2B6E1-5738-41B1-8C15-EA671549014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10122408" y="1463040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6C8D73EB-347C-4E13-94C8-FA8FADE4655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279392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9DFA5C56-9B47-4F87-8E12-30A936274F1B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227064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1E3B5888-98ED-48E4-8AA8-5BAB43F8516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8174736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569C9EE3-34D1-4DE0-B06C-2F6212F7C329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10122408" y="4087368"/>
            <a:ext cx="1499616" cy="2194560"/>
          </a:xfrm>
          <a:prstGeom prst="rect">
            <a:avLst/>
          </a:prstGeom>
        </p:spPr>
        <p:txBody>
          <a:bodyPr/>
          <a:lstStyle>
            <a:lvl1pPr>
              <a:defRPr sz="2000"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889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mersive palette Amusements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3A3BC27-A809-4F76-931E-2DE01059A5AB}"/>
              </a:ext>
            </a:extLst>
          </p:cNvPr>
          <p:cNvSpPr/>
          <p:nvPr userDrawn="1"/>
        </p:nvSpPr>
        <p:spPr>
          <a:xfrm>
            <a:off x="6712974" y="1651000"/>
            <a:ext cx="460459" cy="5207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96A5108-5EBA-43CE-BA4A-DA9EEF5D808A}"/>
              </a:ext>
            </a:extLst>
          </p:cNvPr>
          <p:cNvSpPr/>
          <p:nvPr userDrawn="1"/>
        </p:nvSpPr>
        <p:spPr>
          <a:xfrm>
            <a:off x="9271000" y="0"/>
            <a:ext cx="2921000" cy="53975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712910-50D0-4906-AB08-F37D02F96D4A}"/>
              </a:ext>
            </a:extLst>
          </p:cNvPr>
          <p:cNvSpPr/>
          <p:nvPr userDrawn="1"/>
        </p:nvSpPr>
        <p:spPr>
          <a:xfrm>
            <a:off x="0" y="2387600"/>
            <a:ext cx="5461000" cy="2159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AC760C-BE23-4DA2-A294-3B5668F8AECA}"/>
              </a:ext>
            </a:extLst>
          </p:cNvPr>
          <p:cNvSpPr/>
          <p:nvPr userDrawn="1"/>
        </p:nvSpPr>
        <p:spPr>
          <a:xfrm>
            <a:off x="228600" y="241300"/>
            <a:ext cx="11772900" cy="6400800"/>
          </a:xfrm>
          <a:prstGeom prst="rect">
            <a:avLst/>
          </a:pr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9CA9-81D6-424A-8046-4B56E1D25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5605272" cy="1572126"/>
          </a:xfrm>
        </p:spPr>
        <p:txBody>
          <a:bodyPr anchor="ctr" anchorCtr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A60302F-65DB-4E93-B6C3-49E64C44FB5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00" y="3072384"/>
            <a:ext cx="4946904" cy="2871216"/>
          </a:xfrm>
          <a:prstGeom prst="rect">
            <a:avLst/>
          </a:prstGeom>
        </p:spPr>
        <p:txBody>
          <a:bodyPr/>
          <a:lstStyle>
            <a:lvl1pPr marL="0" indent="0">
              <a:lnSpc>
                <a:spcPts val="3000"/>
              </a:lnSpc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2400"/>
            </a:lvl2pPr>
            <a:lvl3pPr marL="914400" indent="0">
              <a:buNone/>
              <a:defRPr sz="2400"/>
            </a:lvl3pPr>
            <a:lvl4pPr marL="1371600" indent="0">
              <a:buNone/>
              <a:defRPr sz="2400"/>
            </a:lvl4pPr>
            <a:lvl5pPr marL="1828800" indent="0">
              <a:buNone/>
              <a:defRPr sz="2400"/>
            </a:lvl5pPr>
          </a:lstStyle>
          <a:p>
            <a:pPr lvl="0"/>
            <a:r>
              <a:rPr lang="en-US"/>
              <a:t>Click to edit text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9A66F217-0E52-4AD8-82BA-AB332C59638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178040" y="457200"/>
            <a:ext cx="4562856" cy="64008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7176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BB6FF-5087-475B-956C-507C35E35B57}" type="datetimeFigureOut">
              <a:rPr lang="en-GB" smtClean="0"/>
              <a:pPr/>
              <a:t>08/04/2022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201DD-7F30-4033-A76E-C4095453224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635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5828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44137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47997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7674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783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1214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7BB6FF-5087-475B-956C-507C35E35B57}" type="datetimeFigureOut">
              <a:rPr lang="en-GB" smtClean="0"/>
              <a:pPr/>
              <a:t>08/04/2022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201DD-7F30-4033-A76E-C4095453224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79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2879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68997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5276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8759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2524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379064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2015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5363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9272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theme" Target="../theme/theme5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488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00" r:id="rId2"/>
    <p:sldLayoutId id="2147483701" r:id="rId3"/>
    <p:sldLayoutId id="2147483702" r:id="rId4"/>
    <p:sldLayoutId id="2147483662" r:id="rId5"/>
    <p:sldLayoutId id="2147483865" r:id="rId6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6035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11" r:id="rId2"/>
    <p:sldLayoutId id="2147483896" r:id="rId3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508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23" r:id="rId2"/>
    <p:sldLayoutId id="2147483897" r:id="rId3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80DF88-AC53-41A3-8067-D7E6D5DB1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914400"/>
            <a:ext cx="11174819" cy="9037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755C1-18CC-4FD3-A030-3DAF469919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E029F1-B791-445F-A184-90CC7A1BEC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98767-7C9E-42DE-9782-D932A0FF1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0136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04" r:id="rId2"/>
    <p:sldLayoutId id="2147483895" r:id="rId3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310904-DE8F-4B8E-99C6-5AFA03672FFA}" type="datetimeFigureOut">
              <a:rPr lang="en-US" smtClean="0"/>
              <a:pPr/>
              <a:t>4/8/2022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C5FADE3-B84E-4AF7-91CC-AB47E1A43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993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0" r:id="rId1"/>
    <p:sldLayoutId id="2147483941" r:id="rId2"/>
    <p:sldLayoutId id="2147483942" r:id="rId3"/>
    <p:sldLayoutId id="2147483943" r:id="rId4"/>
    <p:sldLayoutId id="2147483944" r:id="rId5"/>
    <p:sldLayoutId id="2147483945" r:id="rId6"/>
    <p:sldLayoutId id="2147483946" r:id="rId7"/>
    <p:sldLayoutId id="2147483947" r:id="rId8"/>
    <p:sldLayoutId id="2147483948" r:id="rId9"/>
    <p:sldLayoutId id="2147483949" r:id="rId10"/>
    <p:sldLayoutId id="2147483950" r:id="rId11"/>
    <p:sldLayoutId id="2147483951" r:id="rId12"/>
    <p:sldLayoutId id="2147483952" r:id="rId13"/>
    <p:sldLayoutId id="2147483953" r:id="rId14"/>
    <p:sldLayoutId id="2147483954" r:id="rId15"/>
    <p:sldLayoutId id="2147483955" r:id="rId16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5112" userDrawn="1">
          <p15:clr>
            <a:srgbClr val="F26B43"/>
          </p15:clr>
        </p15:guide>
        <p15:guide id="2" pos="2568" userDrawn="1">
          <p15:clr>
            <a:srgbClr val="F26B43"/>
          </p15:clr>
        </p15:guide>
        <p15:guide id="3" pos="288" userDrawn="1">
          <p15:clr>
            <a:srgbClr val="5ACBF0"/>
          </p15:clr>
        </p15:guide>
        <p15:guide id="4" pos="7392" userDrawn="1">
          <p15:clr>
            <a:srgbClr val="5ACBF0"/>
          </p15:clr>
        </p15:guide>
        <p15:guide id="5" orient="horz" pos="576" userDrawn="1">
          <p15:clr>
            <a:srgbClr val="5ACBF0"/>
          </p15:clr>
        </p15:guide>
        <p15:guide id="6" orient="horz" pos="3744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2.xml"/><Relationship Id="rId5" Type="http://schemas.openxmlformats.org/officeDocument/2006/relationships/hyperlink" Target="https://zh.wikipedia.org/wiki/%E5%A8%81%E7%88%BE%E6%96%AF%E4%B8%89%E4%B8%80%E8%81%96%E5%A4%A7%E8%A1%9B%E5%A4%A7%E5%AD%B8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2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2.xm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zh.wikipedia.org/wiki/%E5%A8%81%E7%88%BE%E6%96%AF%E4%B8%89%E4%B8%80%E8%81%96%E5%A4%A7%E8%A1%9B%E5%A4%A7%E5%AD%B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Books">
            <a:extLst>
              <a:ext uri="{FF2B5EF4-FFF2-40B4-BE49-F238E27FC236}">
                <a16:creationId xmlns:a16="http://schemas.microsoft.com/office/drawing/2014/main" id="{A9436E79-5282-61DE-C8EE-7E62DE642D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2797" y="5257800"/>
            <a:ext cx="2107523" cy="14478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FF9ADDA-0F95-466E-BB0E-B931C36A3924}"/>
              </a:ext>
            </a:extLst>
          </p:cNvPr>
          <p:cNvSpPr txBox="1"/>
          <p:nvPr/>
        </p:nvSpPr>
        <p:spPr>
          <a:xfrm>
            <a:off x="3566160" y="2779765"/>
            <a:ext cx="6399205" cy="33490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1400" dirty="0"/>
              <a:t>    </a:t>
            </a:r>
            <a:r>
              <a:rPr lang="en-US" sz="2000" dirty="0"/>
              <a:t>       </a:t>
            </a:r>
            <a:r>
              <a:rPr lang="en-US" sz="2400" dirty="0"/>
              <a:t>Paulette Canegan ID:2123588                       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/>
              <a:t>                       Presentation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/>
              <a:t>      Module: Academic  employability Skills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/>
              <a:t>                          ( BMSW4001)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/>
              <a:t>             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/>
              <a:t>              Lecturer: Sylvia Hoffmann</a:t>
            </a:r>
          </a:p>
          <a:p>
            <a:pPr indent="-2286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B2C3EE0B-CD16-4C83-AF4F-C950BE1326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6304" y="264735"/>
            <a:ext cx="3285828" cy="1569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43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7459C506-5F4B-4B75-9218-C7C3F87FA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C659EEB-C3AE-4544-8263-417009DCD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99DB6C6-36F9-4576-A558-95153EADB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Rectangle 23">
              <a:extLst>
                <a:ext uri="{FF2B5EF4-FFF2-40B4-BE49-F238E27FC236}">
                  <a16:creationId xmlns:a16="http://schemas.microsoft.com/office/drawing/2014/main" id="{694E7916-EDE4-4B50-A4A1-6B28FDD4D9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25">
              <a:extLst>
                <a:ext uri="{FF2B5EF4-FFF2-40B4-BE49-F238E27FC236}">
                  <a16:creationId xmlns:a16="http://schemas.microsoft.com/office/drawing/2014/main" id="{6F6CB7BB-4370-4173-97F8-F636C0F14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B0F590BB-1F51-4138-A2D4-2E483C84F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Rectangle 27">
              <a:extLst>
                <a:ext uri="{FF2B5EF4-FFF2-40B4-BE49-F238E27FC236}">
                  <a16:creationId xmlns:a16="http://schemas.microsoft.com/office/drawing/2014/main" id="{4A492863-9797-45A2-BAB3-514F10C5F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28">
              <a:extLst>
                <a:ext uri="{FF2B5EF4-FFF2-40B4-BE49-F238E27FC236}">
                  <a16:creationId xmlns:a16="http://schemas.microsoft.com/office/drawing/2014/main" id="{7C1E33F6-6D0F-4ECF-92F4-6F71D8BAF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7" name="Rectangle 29">
              <a:extLst>
                <a:ext uri="{FF2B5EF4-FFF2-40B4-BE49-F238E27FC236}">
                  <a16:creationId xmlns:a16="http://schemas.microsoft.com/office/drawing/2014/main" id="{73EEEA64-7411-474B-BD0E-60C24B3F4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Isosceles Triangle 37">
              <a:extLst>
                <a:ext uri="{FF2B5EF4-FFF2-40B4-BE49-F238E27FC236}">
                  <a16:creationId xmlns:a16="http://schemas.microsoft.com/office/drawing/2014/main" id="{4F82A6DD-92BB-4443-B5A5-05240DD558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79832BCB-1DCF-46AC-9FFA-170791668D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4E74DA95-CD7A-4D5E-9D27-67A759CE7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 w="2222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84A7519B-EA92-4A59-9AB9-9CA0083E9A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2614" y="1116458"/>
            <a:ext cx="2784988" cy="1686763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14AA3B5C-0C55-4FFF-9C45-8F9F7C074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1305" y="1650669"/>
            <a:ext cx="0" cy="34319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picture containing food, dish, vegetable, salad&#10;&#10;Description automatically generated">
            <a:extLst>
              <a:ext uri="{FF2B5EF4-FFF2-40B4-BE49-F238E27FC236}">
                <a16:creationId xmlns:a16="http://schemas.microsoft.com/office/drawing/2014/main" id="{57B837B2-C021-4604-AA48-7A39CD47D4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8645" y="3505209"/>
            <a:ext cx="2551471" cy="2025437"/>
          </a:xfrm>
          <a:prstGeom prst="rect">
            <a:avLst/>
          </a:prstGeom>
        </p:spPr>
      </p:pic>
      <p:pic>
        <p:nvPicPr>
          <p:cNvPr id="7" name="Picture 6" descr="A picture containing food, vegetable, dish, meat&#10;&#10;Description automatically generated">
            <a:extLst>
              <a:ext uri="{FF2B5EF4-FFF2-40B4-BE49-F238E27FC236}">
                <a16:creationId xmlns:a16="http://schemas.microsoft.com/office/drawing/2014/main" id="{E19E2A78-9BA0-46D4-B6DE-2489FBF278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5320" y="868680"/>
            <a:ext cx="3139440" cy="2621280"/>
          </a:xfrm>
          <a:prstGeom prst="rect">
            <a:avLst/>
          </a:prstGeom>
        </p:spPr>
      </p:pic>
      <p:pic>
        <p:nvPicPr>
          <p:cNvPr id="20" name="Picture 19" descr="A plate of food&#10;&#10;Description automatically generated with medium confidence">
            <a:extLst>
              <a:ext uri="{FF2B5EF4-FFF2-40B4-BE49-F238E27FC236}">
                <a16:creationId xmlns:a16="http://schemas.microsoft.com/office/drawing/2014/main" id="{95F3EF98-0992-4274-BCDC-785166AF959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5000" y="1021080"/>
            <a:ext cx="14478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0626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3A5DEBE-317A-4DC2-9A8B-09CADEF0246F}"/>
              </a:ext>
            </a:extLst>
          </p:cNvPr>
          <p:cNvSpPr/>
          <p:nvPr/>
        </p:nvSpPr>
        <p:spPr>
          <a:xfrm>
            <a:off x="419724" y="2879708"/>
            <a:ext cx="9713627" cy="390876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just"/>
            <a:r>
              <a:rPr lang="en-US" sz="2400" dirty="0"/>
              <a:t>Today I am here to speak about my intended Career or Business,  and my Employability Skills. </a:t>
            </a:r>
          </a:p>
          <a:p>
            <a:pPr algn="just"/>
            <a:r>
              <a:rPr lang="en-US" sz="2400" dirty="0"/>
              <a:t>I have been working in the catering industry for over 20 years, I started as a kitchen assistant  I enjoyed the role but knew I could cook  so I  studied to become a Chef from ( 2014 to 2017) and obtained a City &amp; Guilds Level 3 NVQ Diploma Certificate, I am now employed  as a cook/chef and still enjoy it 5 years later.                       </a:t>
            </a:r>
          </a:p>
          <a:p>
            <a:pPr algn="ctr"/>
            <a:endParaRPr lang="en-US" sz="2400" dirty="0"/>
          </a:p>
          <a:p>
            <a:pPr algn="ctr"/>
            <a:endParaRPr lang="en-US" sz="28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28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  </a:t>
            </a:r>
            <a:endParaRPr lang="en-US" sz="28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  <p:pic>
        <p:nvPicPr>
          <p:cNvPr id="30" name="Picture 29" descr="Text&#10;&#10;Description automatically generated">
            <a:extLst>
              <a:ext uri="{FF2B5EF4-FFF2-40B4-BE49-F238E27FC236}">
                <a16:creationId xmlns:a16="http://schemas.microsoft.com/office/drawing/2014/main" id="{414AA25D-D719-448C-9258-88000D28F3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8204" y="289787"/>
            <a:ext cx="3389376" cy="156949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E1CB0355-A6E8-4C7D-BB2B-930B15DD790B}"/>
              </a:ext>
            </a:extLst>
          </p:cNvPr>
          <p:cNvSpPr/>
          <p:nvPr/>
        </p:nvSpPr>
        <p:spPr>
          <a:xfrm flipH="1">
            <a:off x="3432749" y="1573969"/>
            <a:ext cx="52315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	</a:t>
            </a:r>
            <a:endParaRPr lang="en-US" sz="32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highlight>
                <a:srgbClr val="FFFF00"/>
              </a:highligh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64B3725-C59A-4CE9-9544-CD094CABCA47}"/>
              </a:ext>
            </a:extLst>
          </p:cNvPr>
          <p:cNvSpPr/>
          <p:nvPr/>
        </p:nvSpPr>
        <p:spPr>
          <a:xfrm>
            <a:off x="5155678" y="993392"/>
            <a:ext cx="1880643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solidFill>
                  <a:schemeClr val="accent2"/>
                </a:solidFill>
              </a:rPr>
              <a:t>Introduction</a:t>
            </a:r>
            <a:endParaRPr lang="en-GB" sz="24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0551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86627393-B92C-4194-8310-4DE789EA48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9436" y="302280"/>
            <a:ext cx="2951605" cy="11517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A188219-30C2-4BE2-A8B8-54B8ED82C693}"/>
              </a:ext>
            </a:extLst>
          </p:cNvPr>
          <p:cNvSpPr txBox="1"/>
          <p:nvPr/>
        </p:nvSpPr>
        <p:spPr>
          <a:xfrm>
            <a:off x="348344" y="1451429"/>
            <a:ext cx="9384580" cy="47397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just"/>
            <a:r>
              <a:rPr lang="en-US" sz="2000" dirty="0"/>
              <a:t>The intention I have for my Career is to run and manage my own restaurant. Running  a restaurant come with high demand and responsibilities, knowledge is the key to success I research and found ten tips on how to run a restaurant for it</a:t>
            </a:r>
          </a:p>
          <a:p>
            <a:pPr algn="just"/>
            <a:r>
              <a:rPr lang="en-US" sz="2000" dirty="0"/>
              <a:t> to be successful </a:t>
            </a:r>
          </a:p>
          <a:p>
            <a:pPr algn="just"/>
            <a:endParaRPr lang="en-US" sz="2000" dirty="0"/>
          </a:p>
          <a:p>
            <a:pPr algn="just"/>
            <a:endParaRPr lang="en-US" sz="2000" dirty="0"/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  </a:t>
            </a:r>
          </a:p>
          <a:p>
            <a:pPr algn="ctr"/>
            <a:r>
              <a:rPr lang="en-US" sz="2000" dirty="0"/>
              <a:t>     </a:t>
            </a:r>
          </a:p>
          <a:p>
            <a:r>
              <a:rPr lang="en-US" sz="20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US" sz="2400" b="1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A2680D-D166-466B-AE76-4254FE1CB8A8}"/>
              </a:ext>
            </a:extLst>
          </p:cNvPr>
          <p:cNvSpPr txBox="1"/>
          <p:nvPr/>
        </p:nvSpPr>
        <p:spPr>
          <a:xfrm>
            <a:off x="503253" y="3376733"/>
            <a:ext cx="7794172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endParaRPr lang="en-US" sz="2000" dirty="0"/>
          </a:p>
          <a:p>
            <a:pPr marL="457200" indent="-457200">
              <a:buFont typeface="+mj-lt"/>
              <a:buAutoNum type="arabicPeriod"/>
            </a:pPr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Consistency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Buy smart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Keep menu flexible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Do the math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Value Staff</a:t>
            </a:r>
          </a:p>
          <a:p>
            <a:endParaRPr lang="en-US" sz="2000" dirty="0"/>
          </a:p>
          <a:p>
            <a:r>
              <a:rPr lang="en-US" sz="2000" dirty="0"/>
              <a:t>These are that skills I do not have and will need to gain.</a:t>
            </a:r>
          </a:p>
          <a:p>
            <a:pPr marL="342900" indent="-342900">
              <a:buFont typeface="+mj-lt"/>
              <a:buAutoNum type="arabicPeriod"/>
            </a:pPr>
            <a:endParaRPr lang="en-US" sz="2000" dirty="0"/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pPr marL="342900" indent="-342900">
              <a:buFont typeface="+mj-lt"/>
              <a:buAutoNum type="arabicPeriod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GB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B46A007-412F-48D1-B4C7-6C27B7486601}"/>
              </a:ext>
            </a:extLst>
          </p:cNvPr>
          <p:cNvSpPr/>
          <p:nvPr/>
        </p:nvSpPr>
        <p:spPr>
          <a:xfrm>
            <a:off x="3732757" y="1309666"/>
            <a:ext cx="4506188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solidFill>
                  <a:schemeClr val="accent2"/>
                </a:solidFill>
              </a:rPr>
              <a:t>Intended Career Or Business</a:t>
            </a:r>
            <a:endParaRPr lang="en-GB" sz="2400" dirty="0">
              <a:solidFill>
                <a:schemeClr val="accent2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F78021-1F28-4730-AF79-DBA7A84EA1F4}"/>
              </a:ext>
            </a:extLst>
          </p:cNvPr>
          <p:cNvSpPr txBox="1"/>
          <p:nvPr/>
        </p:nvSpPr>
        <p:spPr>
          <a:xfrm>
            <a:off x="4437504" y="3601751"/>
            <a:ext cx="63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Tips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9B3D547-6CF9-44BB-9ACD-7A5C21977372}"/>
              </a:ext>
            </a:extLst>
          </p:cNvPr>
          <p:cNvSpPr txBox="1"/>
          <p:nvPr/>
        </p:nvSpPr>
        <p:spPr>
          <a:xfrm>
            <a:off x="6196556" y="4097924"/>
            <a:ext cx="33655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en-US" sz="1800" dirty="0"/>
              <a:t>6. Value Customer  </a:t>
            </a:r>
          </a:p>
          <a:p>
            <a:pPr marL="342900" indent="-342900"/>
            <a:r>
              <a:rPr lang="en-US" sz="1800" dirty="0"/>
              <a:t>7. Stand out on  Social Media</a:t>
            </a:r>
          </a:p>
          <a:p>
            <a:pPr marL="342900" indent="-342900"/>
            <a:r>
              <a:rPr lang="en-US" sz="1800" dirty="0"/>
              <a:t>8. Explore and Expand</a:t>
            </a:r>
          </a:p>
          <a:p>
            <a:pPr marL="342900" indent="-342900"/>
            <a:r>
              <a:rPr lang="en-US" sz="1800" dirty="0"/>
              <a:t>9. Run a tight</a:t>
            </a:r>
          </a:p>
          <a:p>
            <a:pPr marL="342900" indent="-342900"/>
            <a:r>
              <a:rPr lang="en-US" dirty="0" err="1"/>
              <a:t>10.Be</a:t>
            </a:r>
            <a:r>
              <a:rPr lang="en-US" dirty="0"/>
              <a:t> a Business care  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692967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5C98926-FEC6-40DA-BA67-EF9A00B65B81}"/>
              </a:ext>
            </a:extLst>
          </p:cNvPr>
          <p:cNvSpPr txBox="1"/>
          <p:nvPr/>
        </p:nvSpPr>
        <p:spPr>
          <a:xfrm>
            <a:off x="408214" y="3069771"/>
            <a:ext cx="5931625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Reliability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Time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Organising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Self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Multitask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20EECB26-F971-4C1C-AB4E-754843F639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2760" y="405902"/>
            <a:ext cx="3366153" cy="1569493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1A036A1-CAAA-4096-B5AF-134CA6B8CF1A}"/>
              </a:ext>
            </a:extLst>
          </p:cNvPr>
          <p:cNvSpPr/>
          <p:nvPr/>
        </p:nvSpPr>
        <p:spPr>
          <a:xfrm>
            <a:off x="4153974" y="2285164"/>
            <a:ext cx="3942106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solidFill>
                  <a:schemeClr val="accent2"/>
                </a:solidFill>
              </a:rPr>
              <a:t>What are my Employability Skills</a:t>
            </a:r>
            <a:endParaRPr lang="en-GB" sz="20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576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EAAE6B4C-F3AA-4501-90D0-2798F94A67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4171" y="493485"/>
            <a:ext cx="3367315" cy="1469930"/>
          </a:xfrm>
          <a:prstGeom prst="rect">
            <a:avLst/>
          </a:prstGeom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D6DC8F9-1678-4788-91B8-0A7D4C8B1A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28358134"/>
              </p:ext>
            </p:extLst>
          </p:nvPr>
        </p:nvGraphicFramePr>
        <p:xfrm>
          <a:off x="2797325" y="2227945"/>
          <a:ext cx="5424112" cy="32083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24786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4A0D6D-7750-45A7-914C-94EA79B7DEB9}"/>
              </a:ext>
            </a:extLst>
          </p:cNvPr>
          <p:cNvSpPr txBox="1"/>
          <p:nvPr/>
        </p:nvSpPr>
        <p:spPr>
          <a:xfrm>
            <a:off x="1460500" y="2901950"/>
            <a:ext cx="812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 have a passion for cooking, I am always in the kitchen. My desire  is to run my own  restaurant. To get  good ideas I go on YouTube and mainly watch  Gordon Ramsay’s Master Chef video how he manage his candidates,  I admire his  drive and character.</a:t>
            </a:r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F6A7BFD-F911-407D-8DFC-CE7309B6E350}"/>
              </a:ext>
            </a:extLst>
          </p:cNvPr>
          <p:cNvSpPr/>
          <p:nvPr/>
        </p:nvSpPr>
        <p:spPr>
          <a:xfrm>
            <a:off x="5207107" y="1163935"/>
            <a:ext cx="142218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solidFill>
                  <a:schemeClr val="accent2"/>
                </a:solidFill>
              </a:rPr>
              <a:t>summary</a:t>
            </a:r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1D55786C-D780-42B0-87D4-FF3E46C71E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6304" y="289787"/>
            <a:ext cx="3099816" cy="1569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581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4">
            <a:extLst>
              <a:ext uri="{FF2B5EF4-FFF2-40B4-BE49-F238E27FC236}">
                <a16:creationId xmlns:a16="http://schemas.microsoft.com/office/drawing/2014/main" id="{B263767B-8496-4066-A1C2-AFE49D98E6C7}"/>
              </a:ext>
            </a:extLst>
          </p:cNvPr>
          <p:cNvSpPr txBox="1"/>
          <p:nvPr/>
        </p:nvSpPr>
        <p:spPr>
          <a:xfrm>
            <a:off x="7150953" y="-619809"/>
            <a:ext cx="3520923" cy="3520923"/>
          </a:xfrm>
          <a:prstGeom prst="rect">
            <a:avLst/>
          </a:prstGeom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27940" tIns="27940" rIns="27940" bIns="27940" numCol="1" spcCol="1270" anchor="ctr" anchorCtr="0">
            <a:normAutofit/>
          </a:bodyPr>
          <a:lstStyle/>
          <a:p>
            <a:pPr marL="0" lvl="0" indent="0" algn="ctr" defTabSz="9779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1600" kern="1200" dirty="0"/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E23941AF-E2A4-4AA0-936A-E99704C532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6304" y="289787"/>
            <a:ext cx="3099816" cy="156949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AD5A7B5-802C-4573-B133-251137B01F32}"/>
              </a:ext>
            </a:extLst>
          </p:cNvPr>
          <p:cNvSpPr txBox="1"/>
          <p:nvPr/>
        </p:nvSpPr>
        <p:spPr>
          <a:xfrm>
            <a:off x="1094282" y="3477719"/>
            <a:ext cx="83944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have found this module very helpful it as increase my knowledge and understanding on how Prepared  a PowerPoint presentation slides and how to be  creativity.          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0DFEEE0-ED68-4618-A861-7AD89D1ED632}"/>
              </a:ext>
            </a:extLst>
          </p:cNvPr>
          <p:cNvSpPr/>
          <p:nvPr/>
        </p:nvSpPr>
        <p:spPr>
          <a:xfrm>
            <a:off x="5304446" y="1510464"/>
            <a:ext cx="141256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dirty="0">
                <a:solidFill>
                  <a:schemeClr val="accent2"/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83932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7F5175-881B-4A94-A6DA-8A90AF6E04D8}"/>
              </a:ext>
            </a:extLst>
          </p:cNvPr>
          <p:cNvSpPr txBox="1"/>
          <p:nvPr/>
        </p:nvSpPr>
        <p:spPr>
          <a:xfrm>
            <a:off x="4459263" y="2167004"/>
            <a:ext cx="33820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accent1"/>
                </a:solidFill>
              </a:rPr>
              <a:t>Reference:</a:t>
            </a:r>
            <a:endParaRPr lang="en-GB" sz="2400" dirty="0">
              <a:solidFill>
                <a:schemeClr val="accent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BC3A8C-6F7A-4F00-9250-A66BA293BF12}"/>
              </a:ext>
            </a:extLst>
          </p:cNvPr>
          <p:cNvSpPr txBox="1"/>
          <p:nvPr/>
        </p:nvSpPr>
        <p:spPr>
          <a:xfrm>
            <a:off x="2755726" y="3206662"/>
            <a:ext cx="65010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         Hitchcock Farms,Inc</a:t>
            </a:r>
          </a:p>
          <a:p>
            <a:r>
              <a:rPr lang="en-US" dirty="0"/>
              <a:t>                        850WorkSt Ste 201 </a:t>
            </a:r>
          </a:p>
          <a:p>
            <a:r>
              <a:rPr lang="en-US" dirty="0"/>
              <a:t>                        Salinas,CA93901 </a:t>
            </a:r>
          </a:p>
          <a:p>
            <a:r>
              <a:rPr lang="en-US" dirty="0"/>
              <a:t>                        831424-8952</a:t>
            </a:r>
          </a:p>
          <a:p>
            <a:r>
              <a:rPr lang="en-US" dirty="0"/>
              <a:t>   March (2018)Source was first indexed by Google </a:t>
            </a:r>
          </a:p>
          <a:p>
            <a:r>
              <a:rPr lang="en-US" i="1" dirty="0"/>
              <a:t>              https://www.hitchcockfarms.com</a:t>
            </a:r>
            <a:endParaRPr lang="en-GB" i="1" dirty="0"/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A385DB80-146E-49C6-B07B-FBDAD07CFE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4171" y="493485"/>
            <a:ext cx="3367315" cy="1469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04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Balancing Act">
  <a:themeElements>
    <a:clrScheme name="Balancing Act">
      <a:dk1>
        <a:sysClr val="windowText" lastClr="000000"/>
      </a:dk1>
      <a:lt1>
        <a:sysClr val="window" lastClr="FFFFFF"/>
      </a:lt1>
      <a:dk2>
        <a:srgbClr val="8A4C5D"/>
      </a:dk2>
      <a:lt2>
        <a:srgbClr val="9E838E"/>
      </a:lt2>
      <a:accent1>
        <a:srgbClr val="C6ADB0"/>
      </a:accent1>
      <a:accent2>
        <a:srgbClr val="E3C0BF"/>
      </a:accent2>
      <a:accent3>
        <a:srgbClr val="D4937F"/>
      </a:accent3>
      <a:accent4>
        <a:srgbClr val="CCB87E"/>
      </a:accent4>
      <a:accent5>
        <a:srgbClr val="6667AB"/>
      </a:accent5>
      <a:accent6>
        <a:srgbClr val="86A094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98AF5320-421A-4856-A75D-6587C36D5470}"/>
    </a:ext>
  </a:extLst>
</a:theme>
</file>

<file path=ppt/theme/theme2.xml><?xml version="1.0" encoding="utf-8"?>
<a:theme xmlns:a="http://schemas.openxmlformats.org/drawingml/2006/main" name="Wellspring">
  <a:themeElements>
    <a:clrScheme name="Wellspring">
      <a:dk1>
        <a:sysClr val="windowText" lastClr="000000"/>
      </a:dk1>
      <a:lt1>
        <a:sysClr val="window" lastClr="FFFFFF"/>
      </a:lt1>
      <a:dk2>
        <a:srgbClr val="A1CAC9"/>
      </a:dk2>
      <a:lt2>
        <a:srgbClr val="48996B"/>
      </a:lt2>
      <a:accent1>
        <a:srgbClr val="759F51"/>
      </a:accent1>
      <a:accent2>
        <a:srgbClr val="436A2F"/>
      </a:accent2>
      <a:accent3>
        <a:srgbClr val="CFBF54"/>
      </a:accent3>
      <a:accent4>
        <a:srgbClr val="B3832F"/>
      </a:accent4>
      <a:accent5>
        <a:srgbClr val="8C5896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6E2187FA-78B5-42F2-9074-40D4C2C1399B}"/>
    </a:ext>
  </a:extLst>
</a:theme>
</file>

<file path=ppt/theme/theme3.xml><?xml version="1.0" encoding="utf-8"?>
<a:theme xmlns:a="http://schemas.openxmlformats.org/drawingml/2006/main" name="Star of the show">
  <a:themeElements>
    <a:clrScheme name="Star of the show">
      <a:dk1>
        <a:sysClr val="windowText" lastClr="000000"/>
      </a:dk1>
      <a:lt1>
        <a:sysClr val="window" lastClr="FFFFFF"/>
      </a:lt1>
      <a:dk2>
        <a:srgbClr val="29282D"/>
      </a:dk2>
      <a:lt2>
        <a:srgbClr val="625C60"/>
      </a:lt2>
      <a:accent1>
        <a:srgbClr val="7C6560"/>
      </a:accent1>
      <a:accent2>
        <a:srgbClr val="AEA392"/>
      </a:accent2>
      <a:accent3>
        <a:srgbClr val="DBD4D0"/>
      </a:accent3>
      <a:accent4>
        <a:srgbClr val="8E7961"/>
      </a:accent4>
      <a:accent5>
        <a:srgbClr val="F0EDE8"/>
      </a:accent5>
      <a:accent6>
        <a:srgbClr val="6667AB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CED26E1E-587B-4123-A4F9-DB49A037FBB9}"/>
    </a:ext>
  </a:extLst>
</a:theme>
</file>

<file path=ppt/theme/theme4.xml><?xml version="1.0" encoding="utf-8"?>
<a:theme xmlns:a="http://schemas.openxmlformats.org/drawingml/2006/main" name="Amusements">
  <a:themeElements>
    <a:clrScheme name="Amusements">
      <a:dk1>
        <a:sysClr val="windowText" lastClr="000000"/>
      </a:dk1>
      <a:lt1>
        <a:sysClr val="window" lastClr="FFFFFF"/>
      </a:lt1>
      <a:dk2>
        <a:srgbClr val="D77E6F"/>
      </a:dk2>
      <a:lt2>
        <a:srgbClr val="6667AB"/>
      </a:lt2>
      <a:accent1>
        <a:srgbClr val="B38F6A"/>
      </a:accent1>
      <a:accent2>
        <a:srgbClr val="D75078"/>
      </a:accent2>
      <a:accent3>
        <a:srgbClr val="E288B6"/>
      </a:accent3>
      <a:accent4>
        <a:srgbClr val="E9445D"/>
      </a:accent4>
      <a:accent5>
        <a:srgbClr val="EEC272"/>
      </a:accent5>
      <a:accent6>
        <a:srgbClr val="85A0A9"/>
      </a:accent6>
      <a:hlink>
        <a:srgbClr val="0563C1"/>
      </a:hlink>
      <a:folHlink>
        <a:srgbClr val="954F72"/>
      </a:folHlink>
    </a:clrScheme>
    <a:fontScheme name="Custom 15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ntone template_Win32_v5.potx" id="{0B6ADF6A-1AB9-4B5E-8A87-5E88E283A9E8}" vid="{573AD6BE-256C-44EB-886C-5713CB0A8D47}"/>
    </a:ext>
  </a:extLst>
</a:theme>
</file>

<file path=ppt/theme/theme5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4" ma:contentTypeDescription="Create a new document." ma:contentTypeScope="" ma:versionID="9f1b8272365ae0a1f22ecaedd54419df">
  <xsd:schema xmlns:xsd="http://www.w3.org/2001/XMLSchema" xmlns:xs="http://www.w3.org/2001/XMLSchema" xmlns:p="http://schemas.microsoft.com/office/2006/metadata/properties" xmlns:ns3="3126fb8f-6f0a-4021-9821-3197397987a0" targetNamespace="http://schemas.microsoft.com/office/2006/metadata/properties" ma:root="true" ma:fieldsID="738119d40e7c8d55a11da36cc38ed5ea" ns3:_="">
    <xsd:import namespace="3126fb8f-6f0a-4021-9821-3197397987a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CD24714-8204-4A6B-98AF-4CB95FFFAA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26fb8f-6f0a-4021-9821-3197397987a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ABFE4C6-96BE-4B20-8735-3D449678550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E86289-1F07-4D37-B09F-A738045E1370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3126fb8f-6f0a-4021-9821-3197397987a0"/>
    <ds:schemaRef ds:uri="http://schemas.microsoft.com/office/2006/metadata/properties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Pantone Color of the Year 2022</Template>
  <TotalTime>4385</TotalTime>
  <Words>389</Words>
  <Application>Microsoft Office PowerPoint</Application>
  <PresentationFormat>Widescreen</PresentationFormat>
  <Paragraphs>89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9</vt:i4>
      </vt:variant>
    </vt:vector>
  </HeadingPairs>
  <TitlesOfParts>
    <vt:vector size="21" baseType="lpstr">
      <vt:lpstr>Arial</vt:lpstr>
      <vt:lpstr>Calibri</vt:lpstr>
      <vt:lpstr>Segoe UI</vt:lpstr>
      <vt:lpstr>Segoe UI Light</vt:lpstr>
      <vt:lpstr>Times New Roman</vt:lpstr>
      <vt:lpstr>Trebuchet MS</vt:lpstr>
      <vt:lpstr>Wingdings 3</vt:lpstr>
      <vt:lpstr>Balancing Act</vt:lpstr>
      <vt:lpstr>Wellspring</vt:lpstr>
      <vt:lpstr>Star of the show</vt:lpstr>
      <vt:lpstr>Amusements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PANTONE® COLOR OF THE YEAR 2022</dc:title>
  <dc:creator>Paulette Canegan (2123588)</dc:creator>
  <cp:lastModifiedBy>Paulette Canegan (2123588)</cp:lastModifiedBy>
  <cp:revision>93</cp:revision>
  <dcterms:created xsi:type="dcterms:W3CDTF">2022-03-14T14:54:35Z</dcterms:created>
  <dcterms:modified xsi:type="dcterms:W3CDTF">2022-04-08T19:05:44Z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