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1550" y="5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4E177-6DA0-9D3E-8894-EC5A02B7F5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66D656-0D8A-B331-D57A-E88958AD96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163EC-1C72-3E2D-0206-2C9C1B8A4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F0B9-852D-4A1E-BB3D-A062BAFCA696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BEE30-BAD2-26AD-31DF-24E466E7A8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1437C6-52BC-26E1-AB18-AE34A79FE2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A6CA-B122-4B87-B5B0-BA9F7D815E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464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46C82-FE46-A1BB-253C-DD406A3B7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E23C0E-7F44-8EA9-619B-E46F93925B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3BDA95-FF86-6347-9E73-AD35838C7C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F0B9-852D-4A1E-BB3D-A062BAFCA696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AB7B82-C356-42BC-B0F9-E06A669FF8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730297-B1D9-88DE-7021-E8C1BBE4D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A6CA-B122-4B87-B5B0-BA9F7D815E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965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F3FE9-ABAA-0E01-4010-6684021E1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610A49-9A3F-B90A-8C0B-4D68EB66A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5D219-32D3-E4B3-E303-F5D7B05A8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F0B9-852D-4A1E-BB3D-A062BAFCA696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A6862B-0CA7-3748-B7AD-FF8C37C6B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34E85D-40B5-7CC0-A743-5617BF916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A6CA-B122-4B87-B5B0-BA9F7D815E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272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B8CB7-F480-A4F4-7816-638BA23E6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1D9F32-E283-23B8-3A51-726CEACAD1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28E1AD-E4C0-08EF-684C-8B00D98C17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66D39D-CAC1-A34A-9FB1-DBD40EF6E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F0B9-852D-4A1E-BB3D-A062BAFCA696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129C0B-3BAE-2761-4251-3C25AFC17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D3BB19-C468-8FB8-F1BD-99744C25F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A6CA-B122-4B87-B5B0-BA9F7D815E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67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DBC7A-2630-5AA9-4ABF-CD249B375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D4E3C2-3AC5-F246-5370-9B08F986EE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A4E126-A8CD-8F74-4350-AEFE221D70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1C72EE-04A3-D0B7-00E8-978F129570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91CDB3-B28A-17A2-03E5-A1F9B80016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F0D54-44C3-0941-C8F3-7C373BB343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F0B9-852D-4A1E-BB3D-A062BAFCA696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FC868F-42A5-13B6-5C7C-47B838C13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5D5A85-C909-A560-3DC0-09357C8080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A6CA-B122-4B87-B5B0-BA9F7D815E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946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2249B-DB15-882F-F71C-9FC088D4F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F3E688-6580-0336-EF76-EF501D83D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F0B9-852D-4A1E-BB3D-A062BAFCA696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789C7D-EBE0-6695-AF3F-32B0A8376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6E471C-5C2F-6D69-23D3-179267DFE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A6CA-B122-4B87-B5B0-BA9F7D815E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833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D7D191-0028-CCE2-7D23-C8E61E575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F0B9-852D-4A1E-BB3D-A062BAFCA696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62656D-B51B-3B46-A9E9-D0353538E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405507-0A3C-7779-8F8A-5BF2CE7BCE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A6CA-B122-4B87-B5B0-BA9F7D815E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364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E448B-CF0B-ADE1-3D30-DEF00E479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9A001-4B77-4A3F-1F76-4A40F9C6C2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4ACED8-E5D3-3C14-B04F-CCD35317A2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EDD98D-2F40-1701-32B9-D5180E4AF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F0B9-852D-4A1E-BB3D-A062BAFCA696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5AEF26-7332-B350-2096-EF6AA2F533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310FE7-C5A4-90E8-CD98-128144E13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A6CA-B122-4B87-B5B0-BA9F7D815E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565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D19C6-2CBD-B284-D54D-CB4615F2C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F84277-6F11-A3F7-A4DC-6AD9B894AB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4AAF11-54AC-BE23-ADA0-D69094F01D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F5A480-64B5-00CB-3E8D-00BCBF592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F0B9-852D-4A1E-BB3D-A062BAFCA696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15D4F8-175F-4311-90A3-6E66C3B40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D10D2E-6349-7E5A-F897-B296B06B1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A6CA-B122-4B87-B5B0-BA9F7D815E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483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C27C7-787B-51C6-EEDF-0FC06AEE4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A2E60C-68F2-21AE-2151-111E75203C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37AF7-FC78-2DDD-51A2-C298A9617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F0B9-852D-4A1E-BB3D-A062BAFCA696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E0D69C-756B-D43A-2181-12B159010C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3AAA58-E3EC-8B23-6622-647C53471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A6CA-B122-4B87-B5B0-BA9F7D815E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734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ABA3C9-3127-CD85-83B2-CFF17B692A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466DCD-A25A-489D-B218-545432DABE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00BE6B-5705-75D6-DB68-E5B7C5D2D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F0B9-852D-4A1E-BB3D-A062BAFCA696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C60470-C169-7E88-B6AD-C03D70D4D7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47A21A-AA6C-33EA-9C9A-23319045F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A6CA-B122-4B87-B5B0-BA9F7D815E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346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C381375-6CF9-0C86-627D-4DBA9B2BD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6EA16F-7CD0-F791-FBF8-F8904BC370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0D2397-2BAA-FA51-A641-50EADE8FC3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A4F0B9-852D-4A1E-BB3D-A062BAFCA696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AE8CF7-C5C8-B310-C134-F7A5E6E803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36E67F-CAA7-C68F-A358-7206922A25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5EA6CA-B122-4B87-B5B0-BA9F7D815E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516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B704A-BE71-21C8-CC1F-25B5C64D9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769100"/>
          </a:xfrm>
        </p:spPr>
        <p:txBody>
          <a:bodyPr>
            <a:normAutofit/>
          </a:bodyPr>
          <a:lstStyle/>
          <a:p>
            <a:pPr lvl="0" algn="ctr">
              <a:lnSpc>
                <a:spcPct val="80000"/>
              </a:lnSpc>
            </a:pPr>
            <a:endParaRPr lang="en-GB" b="1" dirty="0"/>
          </a:p>
          <a:p>
            <a:pPr lvl="0" algn="ctr">
              <a:lnSpc>
                <a:spcPct val="80000"/>
              </a:lnSpc>
            </a:pPr>
            <a:endParaRPr lang="en-GB" b="1" dirty="0"/>
          </a:p>
          <a:p>
            <a:pPr lvl="0" algn="ctr">
              <a:lnSpc>
                <a:spcPct val="80000"/>
              </a:lnSpc>
            </a:pPr>
            <a:endParaRPr lang="en-GB" b="1" dirty="0"/>
          </a:p>
          <a:p>
            <a:pPr lvl="0" algn="ctr">
              <a:lnSpc>
                <a:spcPct val="80000"/>
              </a:lnSpc>
            </a:pPr>
            <a:endParaRPr lang="en-GB" b="1" dirty="0"/>
          </a:p>
          <a:p>
            <a:pPr marL="0" lvl="0" indent="0" algn="ctr">
              <a:lnSpc>
                <a:spcPct val="80000"/>
              </a:lnSpc>
              <a:buNone/>
            </a:pPr>
            <a:r>
              <a:rPr lang="en-GB" b="1" dirty="0"/>
              <a:t>Foreign Languages &amp; Cultural Awareness</a:t>
            </a:r>
            <a:br>
              <a:rPr lang="en-GB" b="1" dirty="0"/>
            </a:br>
            <a:r>
              <a:rPr lang="en-GB" b="1" dirty="0"/>
              <a:t>Spanish – </a:t>
            </a:r>
            <a:r>
              <a:rPr lang="en-GB" b="1" dirty="0" err="1"/>
              <a:t>Español</a:t>
            </a:r>
            <a:r>
              <a:rPr lang="en-GB" b="1" dirty="0"/>
              <a:t> </a:t>
            </a:r>
          </a:p>
          <a:p>
            <a:pPr lvl="0" algn="ctr">
              <a:lnSpc>
                <a:spcPct val="80000"/>
              </a:lnSpc>
            </a:pPr>
            <a:endParaRPr lang="en-GB" b="1" dirty="0"/>
          </a:p>
          <a:p>
            <a:pPr marL="0" lvl="0" indent="0" algn="ctr">
              <a:lnSpc>
                <a:spcPct val="80000"/>
              </a:lnSpc>
              <a:buNone/>
            </a:pPr>
            <a:r>
              <a:rPr lang="en-GB" b="1" dirty="0"/>
              <a:t>BMIH5003 </a:t>
            </a:r>
          </a:p>
          <a:p>
            <a:pPr lvl="0" algn="ctr">
              <a:lnSpc>
                <a:spcPct val="80000"/>
              </a:lnSpc>
            </a:pPr>
            <a:endParaRPr lang="en-GB" b="1" dirty="0"/>
          </a:p>
          <a:p>
            <a:pPr marL="0" lvl="0" indent="0" algn="ctr">
              <a:lnSpc>
                <a:spcPct val="80000"/>
              </a:lnSpc>
              <a:buNone/>
            </a:pPr>
            <a:r>
              <a:rPr lang="en-GB" b="1" dirty="0"/>
              <a:t>Lecturer name: Rodrigo Aguilera </a:t>
            </a:r>
          </a:p>
          <a:p>
            <a:pPr lvl="0" algn="ctr">
              <a:lnSpc>
                <a:spcPct val="80000"/>
              </a:lnSpc>
            </a:pPr>
            <a:endParaRPr lang="en-GB" b="1" dirty="0"/>
          </a:p>
          <a:p>
            <a:pPr marL="0" lvl="0" indent="0" algn="ctr">
              <a:lnSpc>
                <a:spcPct val="80000"/>
              </a:lnSpc>
              <a:buNone/>
            </a:pPr>
            <a:endParaRPr lang="en-GB" b="1" dirty="0"/>
          </a:p>
          <a:p>
            <a:pPr marL="0" lvl="0" indent="0" algn="ctr">
              <a:lnSpc>
                <a:spcPct val="80000"/>
              </a:lnSpc>
              <a:buNone/>
            </a:pPr>
            <a:r>
              <a:rPr lang="en-GB" b="1" dirty="0"/>
              <a:t>Student name: Daniela Serban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6919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d wine glasses and bottle">
            <a:extLst>
              <a:ext uri="{FF2B5EF4-FFF2-40B4-BE49-F238E27FC236}">
                <a16:creationId xmlns:a16="http://schemas.microsoft.com/office/drawing/2014/main" id="{8BEAE188-F2AD-A6F6-7170-E9A87B6115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Flowchart: Connector 15">
            <a:extLst>
              <a:ext uri="{FF2B5EF4-FFF2-40B4-BE49-F238E27FC236}">
                <a16:creationId xmlns:a16="http://schemas.microsoft.com/office/drawing/2014/main" id="{B5E235A9-B829-A39A-D814-4C2A2661D70F}"/>
              </a:ext>
            </a:extLst>
          </p:cNvPr>
          <p:cNvSpPr/>
          <p:nvPr/>
        </p:nvSpPr>
        <p:spPr>
          <a:xfrm>
            <a:off x="155510" y="127000"/>
            <a:ext cx="5181600" cy="6350000"/>
          </a:xfrm>
          <a:prstGeom prst="flowChartConnector">
            <a:avLst/>
          </a:prstGeom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C19880E6-33B2-DF7E-3E5D-B060E98449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155700"/>
            <a:ext cx="5181600" cy="5021263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  BEBIENDO ALCOHOL? </a:t>
            </a:r>
          </a:p>
          <a:p>
            <a:pPr marL="0" indent="0">
              <a:buNone/>
            </a:pPr>
            <a:r>
              <a:rPr lang="en-GB" dirty="0"/>
              <a:t>   </a:t>
            </a:r>
            <a:r>
              <a:rPr lang="en-GB" sz="4000" b="1" dirty="0"/>
              <a:t>NO CONDUCIR</a:t>
            </a:r>
          </a:p>
          <a:p>
            <a:pPr marL="0" indent="0">
              <a:buNone/>
            </a:pPr>
            <a:r>
              <a:rPr lang="en-GB" sz="4000" b="1" dirty="0"/>
              <a:t>           MAS</a:t>
            </a:r>
            <a:r>
              <a:rPr lang="en-GB" sz="4000" dirty="0"/>
              <a:t>!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  DRINKING ALCOHOL? Do </a:t>
            </a:r>
          </a:p>
          <a:p>
            <a:pPr marL="0" indent="0">
              <a:buNone/>
            </a:pPr>
            <a:r>
              <a:rPr lang="en-GB" dirty="0"/>
              <a:t>             </a:t>
            </a:r>
            <a:r>
              <a:rPr lang="en-GB" sz="4000" b="1" dirty="0"/>
              <a:t>NOT DRIVE!</a:t>
            </a:r>
          </a:p>
        </p:txBody>
      </p:sp>
    </p:spTree>
    <p:extLst>
      <p:ext uri="{BB962C8B-B14F-4D97-AF65-F5344CB8AC3E}">
        <p14:creationId xmlns:p14="http://schemas.microsoft.com/office/powerpoint/2010/main" val="33884010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40</Words>
  <Application>Microsoft Office PowerPoint</Application>
  <PresentationFormat>Widescreen</PresentationFormat>
  <Paragraphs>19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serban daniela</dc:creator>
  <cp:lastModifiedBy>serban daniela</cp:lastModifiedBy>
  <cp:revision>1</cp:revision>
  <dcterms:created xsi:type="dcterms:W3CDTF">2022-11-22T14:37:33Z</dcterms:created>
  <dcterms:modified xsi:type="dcterms:W3CDTF">2022-11-22T15:02:14Z</dcterms:modified>
</cp:coreProperties>
</file>