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 id="2147483700" r:id="rId2"/>
    <p:sldMasterId id="2147483701" r:id="rId3"/>
  </p:sldMasterIdLst>
  <p:notesMasterIdLst>
    <p:notesMasterId r:id="rId21"/>
  </p:notesMasterIdLst>
  <p:handoutMasterIdLst>
    <p:handoutMasterId r:id="rId22"/>
  </p:handoutMasterIdLst>
  <p:sldIdLst>
    <p:sldId id="366" r:id="rId4"/>
    <p:sldId id="306" r:id="rId5"/>
    <p:sldId id="343" r:id="rId6"/>
    <p:sldId id="344" r:id="rId7"/>
    <p:sldId id="345" r:id="rId8"/>
    <p:sldId id="346" r:id="rId9"/>
    <p:sldId id="367" r:id="rId10"/>
    <p:sldId id="368" r:id="rId11"/>
    <p:sldId id="370" r:id="rId12"/>
    <p:sldId id="371" r:id="rId13"/>
    <p:sldId id="373" r:id="rId14"/>
    <p:sldId id="374" r:id="rId15"/>
    <p:sldId id="372" r:id="rId16"/>
    <p:sldId id="375" r:id="rId17"/>
    <p:sldId id="377" r:id="rId18"/>
    <p:sldId id="378" r:id="rId19"/>
    <p:sldId id="384" r:id="rId20"/>
  </p:sldIdLst>
  <p:sldSz cx="9144000" cy="6858000" type="screen4x3"/>
  <p:notesSz cx="6877050" cy="10001250"/>
  <p:defaultTextStyle>
    <a:defPPr>
      <a:defRPr lang="en-GB"/>
    </a:defPPr>
    <a:lvl1pPr algn="l" rtl="0" fontAlgn="base">
      <a:spcBef>
        <a:spcPct val="0"/>
      </a:spcBef>
      <a:spcAft>
        <a:spcPct val="0"/>
      </a:spcAft>
      <a:defRPr sz="2400" kern="1200">
        <a:solidFill>
          <a:schemeClr val="tx1"/>
        </a:solidFill>
        <a:latin typeface="Times New Roman" charset="0"/>
        <a:ea typeface="ＭＳ Ｐゴシック" charset="0"/>
        <a:cs typeface="+mn-cs"/>
      </a:defRPr>
    </a:lvl1pPr>
    <a:lvl2pPr marL="457200" algn="l" rtl="0" fontAlgn="base">
      <a:spcBef>
        <a:spcPct val="0"/>
      </a:spcBef>
      <a:spcAft>
        <a:spcPct val="0"/>
      </a:spcAft>
      <a:defRPr sz="2400" kern="1200">
        <a:solidFill>
          <a:schemeClr val="tx1"/>
        </a:solidFill>
        <a:latin typeface="Times New Roman" charset="0"/>
        <a:ea typeface="ＭＳ Ｐゴシック" charset="0"/>
        <a:cs typeface="+mn-cs"/>
      </a:defRPr>
    </a:lvl2pPr>
    <a:lvl3pPr marL="914400" algn="l" rtl="0" fontAlgn="base">
      <a:spcBef>
        <a:spcPct val="0"/>
      </a:spcBef>
      <a:spcAft>
        <a:spcPct val="0"/>
      </a:spcAft>
      <a:defRPr sz="2400" kern="1200">
        <a:solidFill>
          <a:schemeClr val="tx1"/>
        </a:solidFill>
        <a:latin typeface="Times New Roman" charset="0"/>
        <a:ea typeface="ＭＳ Ｐゴシック" charset="0"/>
        <a:cs typeface="+mn-cs"/>
      </a:defRPr>
    </a:lvl3pPr>
    <a:lvl4pPr marL="1371600" algn="l" rtl="0" fontAlgn="base">
      <a:spcBef>
        <a:spcPct val="0"/>
      </a:spcBef>
      <a:spcAft>
        <a:spcPct val="0"/>
      </a:spcAft>
      <a:defRPr sz="2400" kern="1200">
        <a:solidFill>
          <a:schemeClr val="tx1"/>
        </a:solidFill>
        <a:latin typeface="Times New Roman" charset="0"/>
        <a:ea typeface="ＭＳ Ｐゴシック" charset="0"/>
        <a:cs typeface="+mn-cs"/>
      </a:defRPr>
    </a:lvl4pPr>
    <a:lvl5pPr marL="1828800" algn="l" rtl="0" fontAlgn="base">
      <a:spcBef>
        <a:spcPct val="0"/>
      </a:spcBef>
      <a:spcAft>
        <a:spcPct val="0"/>
      </a:spcAft>
      <a:defRPr sz="2400" kern="1200">
        <a:solidFill>
          <a:schemeClr val="tx1"/>
        </a:solidFill>
        <a:latin typeface="Times New Roman" charset="0"/>
        <a:ea typeface="ＭＳ Ｐゴシック" charset="0"/>
        <a:cs typeface="+mn-cs"/>
      </a:defRPr>
    </a:lvl5pPr>
    <a:lvl6pPr marL="2286000" algn="l" defTabSz="457200" rtl="0" eaLnBrk="1" latinLnBrk="0" hangingPunct="1">
      <a:defRPr sz="2400" kern="1200">
        <a:solidFill>
          <a:schemeClr val="tx1"/>
        </a:solidFill>
        <a:latin typeface="Times New Roman" charset="0"/>
        <a:ea typeface="ＭＳ Ｐゴシック" charset="0"/>
        <a:cs typeface="+mn-cs"/>
      </a:defRPr>
    </a:lvl6pPr>
    <a:lvl7pPr marL="2743200" algn="l" defTabSz="457200" rtl="0" eaLnBrk="1" latinLnBrk="0" hangingPunct="1">
      <a:defRPr sz="2400" kern="1200">
        <a:solidFill>
          <a:schemeClr val="tx1"/>
        </a:solidFill>
        <a:latin typeface="Times New Roman" charset="0"/>
        <a:ea typeface="ＭＳ Ｐゴシック" charset="0"/>
        <a:cs typeface="+mn-cs"/>
      </a:defRPr>
    </a:lvl7pPr>
    <a:lvl8pPr marL="3200400" algn="l" defTabSz="457200" rtl="0" eaLnBrk="1" latinLnBrk="0" hangingPunct="1">
      <a:defRPr sz="2400" kern="1200">
        <a:solidFill>
          <a:schemeClr val="tx1"/>
        </a:solidFill>
        <a:latin typeface="Times New Roman" charset="0"/>
        <a:ea typeface="ＭＳ Ｐゴシック" charset="0"/>
        <a:cs typeface="+mn-cs"/>
      </a:defRPr>
    </a:lvl8pPr>
    <a:lvl9pPr marL="3657600" algn="l" defTabSz="457200" rtl="0" eaLnBrk="1" latinLnBrk="0" hangingPunct="1">
      <a:defRPr sz="2400" kern="1200">
        <a:solidFill>
          <a:schemeClr val="tx1"/>
        </a:solidFill>
        <a:latin typeface="Times New Roman" charset="0"/>
        <a:ea typeface="ＭＳ Ｐゴシック" charset="0"/>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290" autoAdjust="0"/>
    <p:restoredTop sz="80049" autoAdjust="0"/>
  </p:normalViewPr>
  <p:slideViewPr>
    <p:cSldViewPr>
      <p:cViewPr varScale="1">
        <p:scale>
          <a:sx n="50" d="100"/>
          <a:sy n="50" d="100"/>
        </p:scale>
        <p:origin x="1408" y="3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tableStyles" Target="tableStyles.xml"/><Relationship Id="rId3" Type="http://schemas.openxmlformats.org/officeDocument/2006/relationships/slideMaster" Target="slideMasters/slideMaster3.xml"/><Relationship Id="rId21" Type="http://schemas.openxmlformats.org/officeDocument/2006/relationships/notesMaster" Target="notesMasters/notesMaster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2"/>
          <p:cNvSpPr>
            <a:spLocks noGrp="1" noChangeArrowheads="1"/>
          </p:cNvSpPr>
          <p:nvPr>
            <p:ph type="hdr" sz="quarter"/>
          </p:nvPr>
        </p:nvSpPr>
        <p:spPr bwMode="auto">
          <a:xfrm>
            <a:off x="0" y="0"/>
            <a:ext cx="2979738" cy="500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lvl1pPr defTabSz="965200">
              <a:defRPr sz="1300"/>
            </a:lvl1pPr>
          </a:lstStyle>
          <a:p>
            <a:endParaRPr lang="en-US"/>
          </a:p>
        </p:txBody>
      </p:sp>
      <p:sp>
        <p:nvSpPr>
          <p:cNvPr id="27651" name="Rectangle 3"/>
          <p:cNvSpPr>
            <a:spLocks noGrp="1" noChangeArrowheads="1"/>
          </p:cNvSpPr>
          <p:nvPr>
            <p:ph type="dt" sz="quarter" idx="1"/>
          </p:nvPr>
        </p:nvSpPr>
        <p:spPr bwMode="auto">
          <a:xfrm>
            <a:off x="3897313" y="0"/>
            <a:ext cx="2979737" cy="500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lvl1pPr algn="r" defTabSz="965200">
              <a:defRPr sz="1300"/>
            </a:lvl1pPr>
          </a:lstStyle>
          <a:p>
            <a:endParaRPr lang="en-US"/>
          </a:p>
        </p:txBody>
      </p:sp>
      <p:sp>
        <p:nvSpPr>
          <p:cNvPr id="27652" name="Rectangle 4"/>
          <p:cNvSpPr>
            <a:spLocks noGrp="1" noChangeArrowheads="1"/>
          </p:cNvSpPr>
          <p:nvPr>
            <p:ph type="ftr" sz="quarter" idx="2"/>
          </p:nvPr>
        </p:nvSpPr>
        <p:spPr bwMode="auto">
          <a:xfrm>
            <a:off x="0" y="9501188"/>
            <a:ext cx="2979738" cy="500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b" anchorCtr="0" compatLnSpc="1">
            <a:prstTxWarp prst="textNoShape">
              <a:avLst/>
            </a:prstTxWarp>
          </a:bodyPr>
          <a:lstStyle>
            <a:lvl1pPr defTabSz="965200">
              <a:defRPr sz="1300"/>
            </a:lvl1pPr>
          </a:lstStyle>
          <a:p>
            <a:endParaRPr lang="en-US"/>
          </a:p>
        </p:txBody>
      </p:sp>
      <p:sp>
        <p:nvSpPr>
          <p:cNvPr id="27653" name="Rectangle 5"/>
          <p:cNvSpPr>
            <a:spLocks noGrp="1" noChangeArrowheads="1"/>
          </p:cNvSpPr>
          <p:nvPr>
            <p:ph type="sldNum" sz="quarter" idx="3"/>
          </p:nvPr>
        </p:nvSpPr>
        <p:spPr bwMode="auto">
          <a:xfrm>
            <a:off x="3897313" y="9501188"/>
            <a:ext cx="2979737" cy="500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6442" tIns="48221" rIns="96442" bIns="48221" numCol="1" anchor="b" anchorCtr="0" compatLnSpc="1">
            <a:prstTxWarp prst="textNoShape">
              <a:avLst/>
            </a:prstTxWarp>
          </a:bodyPr>
          <a:lstStyle>
            <a:lvl1pPr algn="r" defTabSz="965200">
              <a:defRPr sz="1300"/>
            </a:lvl1pPr>
          </a:lstStyle>
          <a:p>
            <a:fld id="{562A2D19-6B53-1A41-95C2-9A072D3A84C1}" type="slidenum">
              <a:rPr lang="en-GB"/>
              <a:pPr/>
              <a:t>‹#›</a:t>
            </a:fld>
            <a:endParaRPr lang="en-GB"/>
          </a:p>
        </p:txBody>
      </p:sp>
    </p:spTree>
    <p:extLst>
      <p:ext uri="{BB962C8B-B14F-4D97-AF65-F5344CB8AC3E}">
        <p14:creationId xmlns:p14="http://schemas.microsoft.com/office/powerpoint/2010/main" val="14363788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p:cNvSpPr>
            <a:spLocks noGrp="1" noChangeArrowheads="1"/>
          </p:cNvSpPr>
          <p:nvPr>
            <p:ph type="hdr" sz="quarter"/>
          </p:nvPr>
        </p:nvSpPr>
        <p:spPr bwMode="auto">
          <a:xfrm>
            <a:off x="0" y="0"/>
            <a:ext cx="2979738" cy="500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lvl1pPr defTabSz="965200">
              <a:defRPr sz="1300"/>
            </a:lvl1pPr>
          </a:lstStyle>
          <a:p>
            <a:endParaRPr lang="en-US"/>
          </a:p>
        </p:txBody>
      </p:sp>
      <p:sp>
        <p:nvSpPr>
          <p:cNvPr id="14339" name="Rectangle 3"/>
          <p:cNvSpPr>
            <a:spLocks noGrp="1" noChangeArrowheads="1"/>
          </p:cNvSpPr>
          <p:nvPr>
            <p:ph type="dt" idx="1"/>
          </p:nvPr>
        </p:nvSpPr>
        <p:spPr bwMode="auto">
          <a:xfrm>
            <a:off x="3897313" y="0"/>
            <a:ext cx="2979737" cy="500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lvl1pPr algn="r" defTabSz="965200">
              <a:defRPr sz="1300"/>
            </a:lvl1pPr>
          </a:lstStyle>
          <a:p>
            <a:endParaRPr lang="en-US"/>
          </a:p>
        </p:txBody>
      </p:sp>
      <p:sp>
        <p:nvSpPr>
          <p:cNvPr id="26628" name="Rectangle 4"/>
          <p:cNvSpPr>
            <a:spLocks noGrp="1" noRot="1" noChangeAspect="1" noChangeArrowheads="1" noTextEdit="1"/>
          </p:cNvSpPr>
          <p:nvPr>
            <p:ph type="sldImg" idx="2"/>
          </p:nvPr>
        </p:nvSpPr>
        <p:spPr bwMode="auto">
          <a:xfrm>
            <a:off x="939800" y="750888"/>
            <a:ext cx="4999038" cy="3749675"/>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4341" name="Rectangle 5"/>
          <p:cNvSpPr>
            <a:spLocks noGrp="1" noChangeArrowheads="1"/>
          </p:cNvSpPr>
          <p:nvPr>
            <p:ph type="body" sz="quarter" idx="3"/>
          </p:nvPr>
        </p:nvSpPr>
        <p:spPr bwMode="auto">
          <a:xfrm>
            <a:off x="917575" y="4751388"/>
            <a:ext cx="5041900" cy="45005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14342" name="Rectangle 6"/>
          <p:cNvSpPr>
            <a:spLocks noGrp="1" noChangeArrowheads="1"/>
          </p:cNvSpPr>
          <p:nvPr>
            <p:ph type="ftr" sz="quarter" idx="4"/>
          </p:nvPr>
        </p:nvSpPr>
        <p:spPr bwMode="auto">
          <a:xfrm>
            <a:off x="0" y="9501188"/>
            <a:ext cx="2979738" cy="500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b" anchorCtr="0" compatLnSpc="1">
            <a:prstTxWarp prst="textNoShape">
              <a:avLst/>
            </a:prstTxWarp>
          </a:bodyPr>
          <a:lstStyle>
            <a:lvl1pPr defTabSz="965200">
              <a:defRPr sz="1300"/>
            </a:lvl1pPr>
          </a:lstStyle>
          <a:p>
            <a:endParaRPr lang="en-US"/>
          </a:p>
        </p:txBody>
      </p:sp>
      <p:sp>
        <p:nvSpPr>
          <p:cNvPr id="14343" name="Rectangle 7"/>
          <p:cNvSpPr>
            <a:spLocks noGrp="1" noChangeArrowheads="1"/>
          </p:cNvSpPr>
          <p:nvPr>
            <p:ph type="sldNum" sz="quarter" idx="5"/>
          </p:nvPr>
        </p:nvSpPr>
        <p:spPr bwMode="auto">
          <a:xfrm>
            <a:off x="3897313" y="9501188"/>
            <a:ext cx="2979737" cy="500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b" anchorCtr="0" compatLnSpc="1">
            <a:prstTxWarp prst="textNoShape">
              <a:avLst/>
            </a:prstTxWarp>
          </a:bodyPr>
          <a:lstStyle>
            <a:lvl1pPr algn="r" defTabSz="965200">
              <a:defRPr sz="1300"/>
            </a:lvl1pPr>
          </a:lstStyle>
          <a:p>
            <a:fld id="{B939ACC4-3648-274A-A1C1-63A7D8E55F9D}" type="slidenum">
              <a:rPr lang="en-GB"/>
              <a:pPr/>
              <a:t>‹#›</a:t>
            </a:fld>
            <a:endParaRPr lang="en-GB"/>
          </a:p>
        </p:txBody>
      </p:sp>
    </p:spTree>
    <p:extLst>
      <p:ext uri="{BB962C8B-B14F-4D97-AF65-F5344CB8AC3E}">
        <p14:creationId xmlns:p14="http://schemas.microsoft.com/office/powerpoint/2010/main" val="82286696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39ACC4-3648-274A-A1C1-63A7D8E55F9D}" type="slidenum">
              <a:rPr lang="en-GB" smtClean="0"/>
              <a:pPr/>
              <a:t>2</a:t>
            </a:fld>
            <a:endParaRPr lang="en-GB"/>
          </a:p>
        </p:txBody>
      </p:sp>
    </p:spTree>
    <p:extLst>
      <p:ext uri="{BB962C8B-B14F-4D97-AF65-F5344CB8AC3E}">
        <p14:creationId xmlns:p14="http://schemas.microsoft.com/office/powerpoint/2010/main" val="31617578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647AB11C-B49F-C149-83E8-03756F256947}" type="datetime1">
              <a:rPr lang="en-GB"/>
              <a:pPr/>
              <a:t>05/03/2019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7BD6E667-2370-104F-8760-428342860BB0}" type="slidenum">
              <a:rPr lang="en-GB"/>
              <a:pPr/>
              <a:t>‹#›</a:t>
            </a:fld>
            <a:endParaRPr lang="en-GB"/>
          </a:p>
        </p:txBody>
      </p:sp>
    </p:spTree>
    <p:extLst>
      <p:ext uri="{BB962C8B-B14F-4D97-AF65-F5344CB8AC3E}">
        <p14:creationId xmlns:p14="http://schemas.microsoft.com/office/powerpoint/2010/main" val="30864007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9BF76537-0679-964C-8B0B-EFA0B195F44D}" type="datetime1">
              <a:rPr lang="en-GB"/>
              <a:pPr/>
              <a:t>05/03/2019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22662D34-1525-F04E-9FD8-C926F47B835B}" type="slidenum">
              <a:rPr lang="en-GB"/>
              <a:pPr/>
              <a:t>‹#›</a:t>
            </a:fld>
            <a:endParaRPr lang="en-GB"/>
          </a:p>
        </p:txBody>
      </p:sp>
    </p:spTree>
    <p:extLst>
      <p:ext uri="{BB962C8B-B14F-4D97-AF65-F5344CB8AC3E}">
        <p14:creationId xmlns:p14="http://schemas.microsoft.com/office/powerpoint/2010/main" val="3070895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10BE01C3-D4DC-FD4E-8028-044193EB6658}" type="datetime1">
              <a:rPr lang="en-GB"/>
              <a:pPr/>
              <a:t>05/03/2019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AD7FF624-DE08-074B-AC0D-1293CFED4545}" type="slidenum">
              <a:rPr lang="en-GB"/>
              <a:pPr/>
              <a:t>‹#›</a:t>
            </a:fld>
            <a:endParaRPr lang="en-GB"/>
          </a:p>
        </p:txBody>
      </p:sp>
    </p:spTree>
    <p:extLst>
      <p:ext uri="{BB962C8B-B14F-4D97-AF65-F5344CB8AC3E}">
        <p14:creationId xmlns:p14="http://schemas.microsoft.com/office/powerpoint/2010/main" val="15225281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460F66A9-C8F4-EF48-AA00-64CA745D3475}" type="datetime1">
              <a:rPr lang="en-GB"/>
              <a:pPr/>
              <a:t>05/03/2019</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58885D87-BD64-2143-88FC-2B08C425C3C6}" type="slidenum">
              <a:rPr lang="en-GB"/>
              <a:pPr/>
              <a:t>‹#›</a:t>
            </a:fld>
            <a:endParaRPr lang="en-GB"/>
          </a:p>
        </p:txBody>
      </p:sp>
    </p:spTree>
    <p:extLst>
      <p:ext uri="{BB962C8B-B14F-4D97-AF65-F5344CB8AC3E}">
        <p14:creationId xmlns:p14="http://schemas.microsoft.com/office/powerpoint/2010/main" val="28911048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F7694FB4-DAA1-4B41-92A1-3BB57E0F04E1}" type="datetime1">
              <a:rPr lang="en-GB"/>
              <a:pPr/>
              <a:t>05/03/2019</a:t>
            </a:fld>
            <a:endParaRPr lang="en-GB"/>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p:txBody>
          <a:bodyPr/>
          <a:lstStyle>
            <a:lvl1pPr>
              <a:defRPr/>
            </a:lvl1pPr>
          </a:lstStyle>
          <a:p>
            <a:fld id="{D2590103-87E0-D54A-A4D8-A066D8FC1183}" type="slidenum">
              <a:rPr lang="en-GB"/>
              <a:pPr/>
              <a:t>‹#›</a:t>
            </a:fld>
            <a:endParaRPr lang="en-GB"/>
          </a:p>
        </p:txBody>
      </p:sp>
    </p:spTree>
    <p:extLst>
      <p:ext uri="{BB962C8B-B14F-4D97-AF65-F5344CB8AC3E}">
        <p14:creationId xmlns:p14="http://schemas.microsoft.com/office/powerpoint/2010/main" val="5946621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94244D17-7DE7-054A-91F2-ED894F664B04}" type="datetime1">
              <a:rPr lang="en-GB"/>
              <a:pPr/>
              <a:t>05/03/2019</a:t>
            </a:fld>
            <a:endParaRPr lang="en-GB"/>
          </a:p>
        </p:txBody>
      </p:sp>
      <p:sp>
        <p:nvSpPr>
          <p:cNvPr id="4" name="Footer Placeholder 3"/>
          <p:cNvSpPr>
            <a:spLocks noGrp="1"/>
          </p:cNvSpPr>
          <p:nvPr>
            <p:ph type="ftr" sz="quarter" idx="11"/>
          </p:nvPr>
        </p:nvSpPr>
        <p:spPr/>
        <p:txBody>
          <a:bodyPr/>
          <a:lstStyle>
            <a:lvl1pPr>
              <a:defRPr/>
            </a:lvl1pPr>
          </a:lstStyle>
          <a:p>
            <a:pPr>
              <a:defRPr/>
            </a:pPr>
            <a:endParaRPr lang="en-GB"/>
          </a:p>
        </p:txBody>
      </p:sp>
      <p:sp>
        <p:nvSpPr>
          <p:cNvPr id="5" name="Slide Number Placeholder 4"/>
          <p:cNvSpPr>
            <a:spLocks noGrp="1"/>
          </p:cNvSpPr>
          <p:nvPr>
            <p:ph type="sldNum" sz="quarter" idx="12"/>
          </p:nvPr>
        </p:nvSpPr>
        <p:spPr/>
        <p:txBody>
          <a:bodyPr/>
          <a:lstStyle>
            <a:lvl1pPr>
              <a:defRPr/>
            </a:lvl1pPr>
          </a:lstStyle>
          <a:p>
            <a:fld id="{3F5A646D-3A9B-4240-AF36-7F796E850EED}" type="slidenum">
              <a:rPr lang="en-GB"/>
              <a:pPr/>
              <a:t>‹#›</a:t>
            </a:fld>
            <a:endParaRPr lang="en-GB"/>
          </a:p>
        </p:txBody>
      </p:sp>
    </p:spTree>
    <p:extLst>
      <p:ext uri="{BB962C8B-B14F-4D97-AF65-F5344CB8AC3E}">
        <p14:creationId xmlns:p14="http://schemas.microsoft.com/office/powerpoint/2010/main" val="33779365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81A0E109-2BD3-CA4A-8900-F741C71F7994}" type="datetime1">
              <a:rPr lang="en-GB"/>
              <a:pPr/>
              <a:t>05/03/2019</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p:txBody>
          <a:bodyPr/>
          <a:lstStyle>
            <a:lvl1pPr>
              <a:defRPr/>
            </a:lvl1pPr>
          </a:lstStyle>
          <a:p>
            <a:fld id="{9A67BF17-E41A-8A4F-A549-B7FCD2FBCC59}" type="slidenum">
              <a:rPr lang="en-GB"/>
              <a:pPr/>
              <a:t>‹#›</a:t>
            </a:fld>
            <a:endParaRPr lang="en-GB"/>
          </a:p>
        </p:txBody>
      </p:sp>
    </p:spTree>
    <p:extLst>
      <p:ext uri="{BB962C8B-B14F-4D97-AF65-F5344CB8AC3E}">
        <p14:creationId xmlns:p14="http://schemas.microsoft.com/office/powerpoint/2010/main" val="1160345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F552CFC3-0CBD-A74C-B235-8A57AA74F321}" type="datetime1">
              <a:rPr lang="en-GB"/>
              <a:pPr/>
              <a:t>05/03/2019</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8BE22F8A-3B0B-1F47-98F5-7E6ABDB7C3C8}" type="slidenum">
              <a:rPr lang="en-GB"/>
              <a:pPr/>
              <a:t>‹#›</a:t>
            </a:fld>
            <a:endParaRPr lang="en-GB"/>
          </a:p>
        </p:txBody>
      </p:sp>
    </p:spTree>
    <p:extLst>
      <p:ext uri="{BB962C8B-B14F-4D97-AF65-F5344CB8AC3E}">
        <p14:creationId xmlns:p14="http://schemas.microsoft.com/office/powerpoint/2010/main" val="38975720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BC502E4A-5873-054D-9BCF-85B5A5F05472}" type="datetime1">
              <a:rPr lang="en-GB"/>
              <a:pPr/>
              <a:t>05/03/2019</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A2442132-60C6-5B49-9473-17E91B24DD40}" type="slidenum">
              <a:rPr lang="en-GB"/>
              <a:pPr/>
              <a:t>‹#›</a:t>
            </a:fld>
            <a:endParaRPr lang="en-GB"/>
          </a:p>
        </p:txBody>
      </p:sp>
    </p:spTree>
    <p:extLst>
      <p:ext uri="{BB962C8B-B14F-4D97-AF65-F5344CB8AC3E}">
        <p14:creationId xmlns:p14="http://schemas.microsoft.com/office/powerpoint/2010/main" val="2589177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A6FEF089-73EB-0E49-9F3E-A383268060D8}" type="datetime1">
              <a:rPr lang="en-GB"/>
              <a:pPr/>
              <a:t>05/03/2019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BF24A426-DEF1-EF4B-89F9-FCAA63CBE381}" type="slidenum">
              <a:rPr lang="en-GB"/>
              <a:pPr/>
              <a:t>‹#›</a:t>
            </a:fld>
            <a:endParaRPr lang="en-GB"/>
          </a:p>
        </p:txBody>
      </p:sp>
    </p:spTree>
    <p:extLst>
      <p:ext uri="{BB962C8B-B14F-4D97-AF65-F5344CB8AC3E}">
        <p14:creationId xmlns:p14="http://schemas.microsoft.com/office/powerpoint/2010/main" val="41320140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71619A54-CD78-1444-86BC-F3BC083A0F66}" type="datetime1">
              <a:rPr lang="en-GB"/>
              <a:pPr/>
              <a:t>05/03/2019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DEED4844-BA7A-8D4B-923D-C03D149F09FE}" type="slidenum">
              <a:rPr lang="en-GB"/>
              <a:pPr/>
              <a:t>‹#›</a:t>
            </a:fld>
            <a:endParaRPr lang="en-GB"/>
          </a:p>
        </p:txBody>
      </p:sp>
    </p:spTree>
    <p:extLst>
      <p:ext uri="{BB962C8B-B14F-4D97-AF65-F5344CB8AC3E}">
        <p14:creationId xmlns:p14="http://schemas.microsoft.com/office/powerpoint/2010/main" val="29510263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64D436A5-BB8A-7944-8191-71CA30D7B9A6}" type="datetime1">
              <a:rPr lang="en-GB"/>
              <a:pPr/>
              <a:t>05/03/2019</a:t>
            </a:fld>
            <a:endParaRPr lang="en-GB"/>
          </a:p>
        </p:txBody>
      </p:sp>
      <p:sp>
        <p:nvSpPr>
          <p:cNvPr id="5" name="Slide Number Placeholder 4"/>
          <p:cNvSpPr>
            <a:spLocks noGrp="1"/>
          </p:cNvSpPr>
          <p:nvPr>
            <p:ph type="sldNum" sz="quarter" idx="11"/>
          </p:nvPr>
        </p:nvSpPr>
        <p:spPr/>
        <p:txBody>
          <a:bodyPr/>
          <a:lstStyle>
            <a:lvl1pPr>
              <a:defRPr/>
            </a:lvl1pPr>
          </a:lstStyle>
          <a:p>
            <a:fld id="{43017680-0078-EE4E-9DAB-2328C00D9A31}" type="slidenum">
              <a:rPr lang="en-GB"/>
              <a:pPr/>
              <a:t>‹#›</a:t>
            </a:fld>
            <a:endParaRPr lang="en-GB"/>
          </a:p>
        </p:txBody>
      </p:sp>
    </p:spTree>
    <p:extLst>
      <p:ext uri="{BB962C8B-B14F-4D97-AF65-F5344CB8AC3E}">
        <p14:creationId xmlns:p14="http://schemas.microsoft.com/office/powerpoint/2010/main" val="26984600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E8F4DB4-367E-1D45-A1A3-E1BA67443780}" type="datetime1">
              <a:rPr lang="en-GB"/>
              <a:pPr/>
              <a:t>05/03/2019</a:t>
            </a:fld>
            <a:endParaRPr lang="en-GB"/>
          </a:p>
        </p:txBody>
      </p:sp>
      <p:sp>
        <p:nvSpPr>
          <p:cNvPr id="5" name="Slide Number Placeholder 4"/>
          <p:cNvSpPr>
            <a:spLocks noGrp="1"/>
          </p:cNvSpPr>
          <p:nvPr>
            <p:ph type="sldNum" sz="quarter" idx="11"/>
          </p:nvPr>
        </p:nvSpPr>
        <p:spPr/>
        <p:txBody>
          <a:bodyPr/>
          <a:lstStyle>
            <a:lvl1pPr>
              <a:defRPr/>
            </a:lvl1pPr>
          </a:lstStyle>
          <a:p>
            <a:fld id="{3180A669-A84B-9048-BBB3-881B586256AA}" type="slidenum">
              <a:rPr lang="en-GB"/>
              <a:pPr/>
              <a:t>‹#›</a:t>
            </a:fld>
            <a:endParaRPr lang="en-GB"/>
          </a:p>
        </p:txBody>
      </p:sp>
    </p:spTree>
    <p:extLst>
      <p:ext uri="{BB962C8B-B14F-4D97-AF65-F5344CB8AC3E}">
        <p14:creationId xmlns:p14="http://schemas.microsoft.com/office/powerpoint/2010/main" val="13043556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F82F92B4-FC43-0C4B-B24E-AF6327663F0E}" type="datetime1">
              <a:rPr lang="en-GB"/>
              <a:pPr/>
              <a:t>05/03/2019</a:t>
            </a:fld>
            <a:endParaRPr lang="en-GB"/>
          </a:p>
        </p:txBody>
      </p:sp>
      <p:sp>
        <p:nvSpPr>
          <p:cNvPr id="5" name="Slide Number Placeholder 4"/>
          <p:cNvSpPr>
            <a:spLocks noGrp="1"/>
          </p:cNvSpPr>
          <p:nvPr>
            <p:ph type="sldNum" sz="quarter" idx="11"/>
          </p:nvPr>
        </p:nvSpPr>
        <p:spPr/>
        <p:txBody>
          <a:bodyPr/>
          <a:lstStyle>
            <a:lvl1pPr>
              <a:defRPr/>
            </a:lvl1pPr>
          </a:lstStyle>
          <a:p>
            <a:fld id="{7AA3524E-7162-5746-A69A-B3C3A2FBACE7}" type="slidenum">
              <a:rPr lang="en-GB"/>
              <a:pPr/>
              <a:t>‹#›</a:t>
            </a:fld>
            <a:endParaRPr lang="en-GB"/>
          </a:p>
        </p:txBody>
      </p:sp>
    </p:spTree>
    <p:extLst>
      <p:ext uri="{BB962C8B-B14F-4D97-AF65-F5344CB8AC3E}">
        <p14:creationId xmlns:p14="http://schemas.microsoft.com/office/powerpoint/2010/main" val="33786257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B32AA655-301C-3346-AF02-122610A17B89}" type="datetime1">
              <a:rPr lang="en-GB"/>
              <a:pPr/>
              <a:t>05/03/2019</a:t>
            </a:fld>
            <a:endParaRPr lang="en-GB"/>
          </a:p>
        </p:txBody>
      </p:sp>
      <p:sp>
        <p:nvSpPr>
          <p:cNvPr id="6" name="Slide Number Placeholder 5"/>
          <p:cNvSpPr>
            <a:spLocks noGrp="1"/>
          </p:cNvSpPr>
          <p:nvPr>
            <p:ph type="sldNum" sz="quarter" idx="11"/>
          </p:nvPr>
        </p:nvSpPr>
        <p:spPr/>
        <p:txBody>
          <a:bodyPr/>
          <a:lstStyle>
            <a:lvl1pPr>
              <a:defRPr/>
            </a:lvl1pPr>
          </a:lstStyle>
          <a:p>
            <a:fld id="{43FCA98F-F56F-7241-A2EB-28F0E623FE2B}" type="slidenum">
              <a:rPr lang="en-GB"/>
              <a:pPr/>
              <a:t>‹#›</a:t>
            </a:fld>
            <a:endParaRPr lang="en-GB"/>
          </a:p>
        </p:txBody>
      </p:sp>
    </p:spTree>
    <p:extLst>
      <p:ext uri="{BB962C8B-B14F-4D97-AF65-F5344CB8AC3E}">
        <p14:creationId xmlns:p14="http://schemas.microsoft.com/office/powerpoint/2010/main" val="27998951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FE0D9511-75B3-C64F-AC76-8BF0008BF042}" type="datetime1">
              <a:rPr lang="en-GB"/>
              <a:pPr/>
              <a:t>05/03/2019</a:t>
            </a:fld>
            <a:endParaRPr lang="en-GB"/>
          </a:p>
        </p:txBody>
      </p:sp>
      <p:sp>
        <p:nvSpPr>
          <p:cNvPr id="8" name="Slide Number Placeholder 7"/>
          <p:cNvSpPr>
            <a:spLocks noGrp="1"/>
          </p:cNvSpPr>
          <p:nvPr>
            <p:ph type="sldNum" sz="quarter" idx="11"/>
          </p:nvPr>
        </p:nvSpPr>
        <p:spPr/>
        <p:txBody>
          <a:bodyPr/>
          <a:lstStyle>
            <a:lvl1pPr>
              <a:defRPr/>
            </a:lvl1pPr>
          </a:lstStyle>
          <a:p>
            <a:fld id="{E0AFD3B7-0A8A-7141-9169-AE07378C97F2}" type="slidenum">
              <a:rPr lang="en-GB"/>
              <a:pPr/>
              <a:t>‹#›</a:t>
            </a:fld>
            <a:endParaRPr lang="en-GB"/>
          </a:p>
        </p:txBody>
      </p:sp>
    </p:spTree>
    <p:extLst>
      <p:ext uri="{BB962C8B-B14F-4D97-AF65-F5344CB8AC3E}">
        <p14:creationId xmlns:p14="http://schemas.microsoft.com/office/powerpoint/2010/main" val="42225663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CC15D679-D016-3B4B-B11F-E7BF26301F77}" type="datetime1">
              <a:rPr lang="en-GB"/>
              <a:pPr/>
              <a:t>05/03/2019</a:t>
            </a:fld>
            <a:endParaRPr lang="en-GB"/>
          </a:p>
        </p:txBody>
      </p:sp>
      <p:sp>
        <p:nvSpPr>
          <p:cNvPr id="4" name="Slide Number Placeholder 3"/>
          <p:cNvSpPr>
            <a:spLocks noGrp="1"/>
          </p:cNvSpPr>
          <p:nvPr>
            <p:ph type="sldNum" sz="quarter" idx="11"/>
          </p:nvPr>
        </p:nvSpPr>
        <p:spPr/>
        <p:txBody>
          <a:bodyPr/>
          <a:lstStyle>
            <a:lvl1pPr>
              <a:defRPr/>
            </a:lvl1pPr>
          </a:lstStyle>
          <a:p>
            <a:fld id="{4E1F94B2-C8B0-0341-9AEF-11B9E9152E40}" type="slidenum">
              <a:rPr lang="en-GB"/>
              <a:pPr/>
              <a:t>‹#›</a:t>
            </a:fld>
            <a:endParaRPr lang="en-GB"/>
          </a:p>
        </p:txBody>
      </p:sp>
    </p:spTree>
    <p:extLst>
      <p:ext uri="{BB962C8B-B14F-4D97-AF65-F5344CB8AC3E}">
        <p14:creationId xmlns:p14="http://schemas.microsoft.com/office/powerpoint/2010/main" val="3841203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4E83D40F-E050-4B47-8759-C238A9BB2545}" type="datetime1">
              <a:rPr lang="en-GB"/>
              <a:pPr/>
              <a:t>05/03/2019</a:t>
            </a:fld>
            <a:endParaRPr lang="en-GB"/>
          </a:p>
        </p:txBody>
      </p:sp>
      <p:sp>
        <p:nvSpPr>
          <p:cNvPr id="3" name="Slide Number Placeholder 2"/>
          <p:cNvSpPr>
            <a:spLocks noGrp="1"/>
          </p:cNvSpPr>
          <p:nvPr>
            <p:ph type="sldNum" sz="quarter" idx="11"/>
          </p:nvPr>
        </p:nvSpPr>
        <p:spPr/>
        <p:txBody>
          <a:bodyPr/>
          <a:lstStyle>
            <a:lvl1pPr>
              <a:defRPr/>
            </a:lvl1pPr>
          </a:lstStyle>
          <a:p>
            <a:fld id="{88FF5033-A546-5C4C-871F-669D40A8A67E}" type="slidenum">
              <a:rPr lang="en-GB"/>
              <a:pPr/>
              <a:t>‹#›</a:t>
            </a:fld>
            <a:endParaRPr lang="en-GB"/>
          </a:p>
        </p:txBody>
      </p:sp>
    </p:spTree>
    <p:extLst>
      <p:ext uri="{BB962C8B-B14F-4D97-AF65-F5344CB8AC3E}">
        <p14:creationId xmlns:p14="http://schemas.microsoft.com/office/powerpoint/2010/main" val="11535196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2B4764F2-A0CA-AD4B-BA3F-406ED277133B}" type="datetime1">
              <a:rPr lang="en-GB"/>
              <a:pPr/>
              <a:t>05/03/2019</a:t>
            </a:fld>
            <a:endParaRPr lang="en-GB"/>
          </a:p>
        </p:txBody>
      </p:sp>
      <p:sp>
        <p:nvSpPr>
          <p:cNvPr id="6" name="Slide Number Placeholder 5"/>
          <p:cNvSpPr>
            <a:spLocks noGrp="1"/>
          </p:cNvSpPr>
          <p:nvPr>
            <p:ph type="sldNum" sz="quarter" idx="11"/>
          </p:nvPr>
        </p:nvSpPr>
        <p:spPr/>
        <p:txBody>
          <a:bodyPr/>
          <a:lstStyle>
            <a:lvl1pPr>
              <a:defRPr/>
            </a:lvl1pPr>
          </a:lstStyle>
          <a:p>
            <a:fld id="{27A49217-7B52-A347-B627-D86D89246FAE}" type="slidenum">
              <a:rPr lang="en-GB"/>
              <a:pPr/>
              <a:t>‹#›</a:t>
            </a:fld>
            <a:endParaRPr lang="en-GB"/>
          </a:p>
        </p:txBody>
      </p:sp>
    </p:spTree>
    <p:extLst>
      <p:ext uri="{BB962C8B-B14F-4D97-AF65-F5344CB8AC3E}">
        <p14:creationId xmlns:p14="http://schemas.microsoft.com/office/powerpoint/2010/main" val="204135319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59E4CB8F-B42F-864E-9559-27F1F797D84A}" type="datetime1">
              <a:rPr lang="en-GB"/>
              <a:pPr/>
              <a:t>05/03/2019</a:t>
            </a:fld>
            <a:endParaRPr lang="en-GB"/>
          </a:p>
        </p:txBody>
      </p:sp>
      <p:sp>
        <p:nvSpPr>
          <p:cNvPr id="6" name="Slide Number Placeholder 5"/>
          <p:cNvSpPr>
            <a:spLocks noGrp="1"/>
          </p:cNvSpPr>
          <p:nvPr>
            <p:ph type="sldNum" sz="quarter" idx="11"/>
          </p:nvPr>
        </p:nvSpPr>
        <p:spPr/>
        <p:txBody>
          <a:bodyPr/>
          <a:lstStyle>
            <a:lvl1pPr>
              <a:defRPr/>
            </a:lvl1pPr>
          </a:lstStyle>
          <a:p>
            <a:fld id="{B2961B2F-3C0E-F542-ADBB-D922073D5FCF}" type="slidenum">
              <a:rPr lang="en-GB"/>
              <a:pPr/>
              <a:t>‹#›</a:t>
            </a:fld>
            <a:endParaRPr lang="en-GB"/>
          </a:p>
        </p:txBody>
      </p:sp>
    </p:spTree>
    <p:extLst>
      <p:ext uri="{BB962C8B-B14F-4D97-AF65-F5344CB8AC3E}">
        <p14:creationId xmlns:p14="http://schemas.microsoft.com/office/powerpoint/2010/main" val="12252128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0C040554-5D5A-6149-8A49-1EC611954DBB}" type="datetime1">
              <a:rPr lang="en-GB"/>
              <a:pPr/>
              <a:t>05/03/2019</a:t>
            </a:fld>
            <a:endParaRPr lang="en-GB"/>
          </a:p>
        </p:txBody>
      </p:sp>
      <p:sp>
        <p:nvSpPr>
          <p:cNvPr id="5" name="Slide Number Placeholder 4"/>
          <p:cNvSpPr>
            <a:spLocks noGrp="1"/>
          </p:cNvSpPr>
          <p:nvPr>
            <p:ph type="sldNum" sz="quarter" idx="11"/>
          </p:nvPr>
        </p:nvSpPr>
        <p:spPr/>
        <p:txBody>
          <a:bodyPr/>
          <a:lstStyle>
            <a:lvl1pPr>
              <a:defRPr/>
            </a:lvl1pPr>
          </a:lstStyle>
          <a:p>
            <a:fld id="{D00751E4-E83E-A84B-9D11-8787A1C3FAAC}" type="slidenum">
              <a:rPr lang="en-GB"/>
              <a:pPr/>
              <a:t>‹#›</a:t>
            </a:fld>
            <a:endParaRPr lang="en-GB"/>
          </a:p>
        </p:txBody>
      </p:sp>
    </p:spTree>
    <p:extLst>
      <p:ext uri="{BB962C8B-B14F-4D97-AF65-F5344CB8AC3E}">
        <p14:creationId xmlns:p14="http://schemas.microsoft.com/office/powerpoint/2010/main" val="5937716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664AAAF-ED16-EB4F-AA57-556B1B609C81}" type="datetime1">
              <a:rPr lang="en-GB"/>
              <a:pPr/>
              <a:t>05/03/2019</a:t>
            </a:fld>
            <a:endParaRPr lang="en-GB"/>
          </a:p>
        </p:txBody>
      </p:sp>
      <p:sp>
        <p:nvSpPr>
          <p:cNvPr id="5" name="Slide Number Placeholder 4"/>
          <p:cNvSpPr>
            <a:spLocks noGrp="1"/>
          </p:cNvSpPr>
          <p:nvPr>
            <p:ph type="sldNum" sz="quarter" idx="11"/>
          </p:nvPr>
        </p:nvSpPr>
        <p:spPr/>
        <p:txBody>
          <a:bodyPr/>
          <a:lstStyle>
            <a:lvl1pPr>
              <a:defRPr/>
            </a:lvl1pPr>
          </a:lstStyle>
          <a:p>
            <a:fld id="{16E19F40-A8C9-1C40-AC27-F652A97F865B}" type="slidenum">
              <a:rPr lang="en-GB"/>
              <a:pPr/>
              <a:t>‹#›</a:t>
            </a:fld>
            <a:endParaRPr lang="en-GB"/>
          </a:p>
        </p:txBody>
      </p:sp>
    </p:spTree>
    <p:extLst>
      <p:ext uri="{BB962C8B-B14F-4D97-AF65-F5344CB8AC3E}">
        <p14:creationId xmlns:p14="http://schemas.microsoft.com/office/powerpoint/2010/main" val="266652889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10FD2F35-CFBD-1F42-8E67-B15AA535380F}" type="datetime1">
              <a:rPr lang="en-GB"/>
              <a:pPr/>
              <a:t>05/03/2019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4855EED3-445C-E34F-BFF7-422BB3E9138C}" type="slidenum">
              <a:rPr lang="en-GB"/>
              <a:pPr/>
              <a:t>‹#›</a:t>
            </a:fld>
            <a:endParaRPr lang="en-GB"/>
          </a:p>
        </p:txBody>
      </p:sp>
    </p:spTree>
    <p:extLst>
      <p:ext uri="{BB962C8B-B14F-4D97-AF65-F5344CB8AC3E}">
        <p14:creationId xmlns:p14="http://schemas.microsoft.com/office/powerpoint/2010/main" val="330617251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FAE2FF24-7AB6-7542-AED5-C6EFF2F363E6}" type="datetime1">
              <a:rPr lang="en-GB"/>
              <a:pPr/>
              <a:t>05/03/2019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AF8DEBC5-B60F-314B-8B31-8B41B34D9798}" type="slidenum">
              <a:rPr lang="en-GB"/>
              <a:pPr/>
              <a:t>‹#›</a:t>
            </a:fld>
            <a:endParaRPr lang="en-GB"/>
          </a:p>
        </p:txBody>
      </p:sp>
    </p:spTree>
    <p:extLst>
      <p:ext uri="{BB962C8B-B14F-4D97-AF65-F5344CB8AC3E}">
        <p14:creationId xmlns:p14="http://schemas.microsoft.com/office/powerpoint/2010/main" val="33169565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67632CDE-2E60-2044-9B57-5C1EA5E20D6D}" type="datetime1">
              <a:rPr lang="en-GB"/>
              <a:pPr/>
              <a:t>05/03/2019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F2466D31-43D0-2B4F-9CC8-541AAE92D4DC}" type="slidenum">
              <a:rPr lang="en-GB"/>
              <a:pPr/>
              <a:t>‹#›</a:t>
            </a:fld>
            <a:endParaRPr lang="en-GB"/>
          </a:p>
        </p:txBody>
      </p:sp>
    </p:spTree>
    <p:extLst>
      <p:ext uri="{BB962C8B-B14F-4D97-AF65-F5344CB8AC3E}">
        <p14:creationId xmlns:p14="http://schemas.microsoft.com/office/powerpoint/2010/main" val="54255852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F830C65C-BB19-AB4E-AF63-8F0FBCFAFDD8}" type="datetime1">
              <a:rPr lang="en-GB"/>
              <a:pPr/>
              <a:t>05/03/2019</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4C35C778-94E7-3E44-89C5-EF41C3C789C8}" type="slidenum">
              <a:rPr lang="en-GB"/>
              <a:pPr/>
              <a:t>‹#›</a:t>
            </a:fld>
            <a:endParaRPr lang="en-GB"/>
          </a:p>
        </p:txBody>
      </p:sp>
    </p:spTree>
    <p:extLst>
      <p:ext uri="{BB962C8B-B14F-4D97-AF65-F5344CB8AC3E}">
        <p14:creationId xmlns:p14="http://schemas.microsoft.com/office/powerpoint/2010/main" val="330568181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70B77E1F-74C9-6B42-95DD-188864DCC985}" type="datetime1">
              <a:rPr lang="en-GB"/>
              <a:pPr/>
              <a:t>05/03/2019</a:t>
            </a:fld>
            <a:endParaRPr lang="en-GB"/>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p:txBody>
          <a:bodyPr/>
          <a:lstStyle>
            <a:lvl1pPr>
              <a:defRPr/>
            </a:lvl1pPr>
          </a:lstStyle>
          <a:p>
            <a:fld id="{3339B385-AD00-9145-A048-538FA66CFA1E}" type="slidenum">
              <a:rPr lang="en-GB"/>
              <a:pPr/>
              <a:t>‹#›</a:t>
            </a:fld>
            <a:endParaRPr lang="en-GB"/>
          </a:p>
        </p:txBody>
      </p:sp>
    </p:spTree>
    <p:extLst>
      <p:ext uri="{BB962C8B-B14F-4D97-AF65-F5344CB8AC3E}">
        <p14:creationId xmlns:p14="http://schemas.microsoft.com/office/powerpoint/2010/main" val="377351931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BFB01ADA-CE32-5843-B0A6-64E6A1F01996}" type="datetime1">
              <a:rPr lang="en-GB"/>
              <a:pPr/>
              <a:t>05/03/2019</a:t>
            </a:fld>
            <a:endParaRPr lang="en-GB"/>
          </a:p>
        </p:txBody>
      </p:sp>
      <p:sp>
        <p:nvSpPr>
          <p:cNvPr id="4" name="Footer Placeholder 3"/>
          <p:cNvSpPr>
            <a:spLocks noGrp="1"/>
          </p:cNvSpPr>
          <p:nvPr>
            <p:ph type="ftr" sz="quarter" idx="11"/>
          </p:nvPr>
        </p:nvSpPr>
        <p:spPr/>
        <p:txBody>
          <a:bodyPr/>
          <a:lstStyle>
            <a:lvl1pPr>
              <a:defRPr/>
            </a:lvl1pPr>
          </a:lstStyle>
          <a:p>
            <a:pPr>
              <a:defRPr/>
            </a:pPr>
            <a:endParaRPr lang="en-GB"/>
          </a:p>
        </p:txBody>
      </p:sp>
      <p:sp>
        <p:nvSpPr>
          <p:cNvPr id="5" name="Slide Number Placeholder 4"/>
          <p:cNvSpPr>
            <a:spLocks noGrp="1"/>
          </p:cNvSpPr>
          <p:nvPr>
            <p:ph type="sldNum" sz="quarter" idx="12"/>
          </p:nvPr>
        </p:nvSpPr>
        <p:spPr/>
        <p:txBody>
          <a:bodyPr/>
          <a:lstStyle>
            <a:lvl1pPr>
              <a:defRPr/>
            </a:lvl1pPr>
          </a:lstStyle>
          <a:p>
            <a:fld id="{A7E7551C-C250-3F4E-91B7-A2B0C0A4B50D}" type="slidenum">
              <a:rPr lang="en-GB"/>
              <a:pPr/>
              <a:t>‹#›</a:t>
            </a:fld>
            <a:endParaRPr lang="en-GB"/>
          </a:p>
        </p:txBody>
      </p:sp>
    </p:spTree>
    <p:extLst>
      <p:ext uri="{BB962C8B-B14F-4D97-AF65-F5344CB8AC3E}">
        <p14:creationId xmlns:p14="http://schemas.microsoft.com/office/powerpoint/2010/main" val="235138481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BF5C13D6-13B5-7F42-B335-8C5A518BC11B}" type="datetime1">
              <a:rPr lang="en-GB"/>
              <a:pPr/>
              <a:t>05/03/2019</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p:txBody>
          <a:bodyPr/>
          <a:lstStyle>
            <a:lvl1pPr>
              <a:defRPr/>
            </a:lvl1pPr>
          </a:lstStyle>
          <a:p>
            <a:fld id="{05E91D5B-035D-7249-AD53-2C252144D3ED}" type="slidenum">
              <a:rPr lang="en-GB"/>
              <a:pPr/>
              <a:t>‹#›</a:t>
            </a:fld>
            <a:endParaRPr lang="en-GB"/>
          </a:p>
        </p:txBody>
      </p:sp>
    </p:spTree>
    <p:extLst>
      <p:ext uri="{BB962C8B-B14F-4D97-AF65-F5344CB8AC3E}">
        <p14:creationId xmlns:p14="http://schemas.microsoft.com/office/powerpoint/2010/main" val="199408620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3BA28E6C-F1F1-404C-A719-0D851263C13C}" type="datetime1">
              <a:rPr lang="en-GB"/>
              <a:pPr/>
              <a:t>05/03/2019</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54F1D59E-4293-974C-9FA9-5198D0DB4652}" type="slidenum">
              <a:rPr lang="en-GB"/>
              <a:pPr/>
              <a:t>‹#›</a:t>
            </a:fld>
            <a:endParaRPr lang="en-GB"/>
          </a:p>
        </p:txBody>
      </p:sp>
    </p:spTree>
    <p:extLst>
      <p:ext uri="{BB962C8B-B14F-4D97-AF65-F5344CB8AC3E}">
        <p14:creationId xmlns:p14="http://schemas.microsoft.com/office/powerpoint/2010/main" val="380117933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8DE844C3-9B95-334C-97F9-D642452DDA53}" type="datetime1">
              <a:rPr lang="en-GB"/>
              <a:pPr/>
              <a:t>05/03/2019</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6C849EA4-BD58-934A-AAFC-D342041BC658}" type="slidenum">
              <a:rPr lang="en-GB"/>
              <a:pPr/>
              <a:t>‹#›</a:t>
            </a:fld>
            <a:endParaRPr lang="en-GB"/>
          </a:p>
        </p:txBody>
      </p:sp>
    </p:spTree>
    <p:extLst>
      <p:ext uri="{BB962C8B-B14F-4D97-AF65-F5344CB8AC3E}">
        <p14:creationId xmlns:p14="http://schemas.microsoft.com/office/powerpoint/2010/main" val="200467222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3B8AE31-F2DC-3A49-A917-9BDCAAEB84BA}" type="datetime1">
              <a:rPr lang="en-GB"/>
              <a:pPr/>
              <a:t>05/03/2019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4D736ED8-98DA-0F4E-9AAD-8DEA21F56228}" type="slidenum">
              <a:rPr lang="en-GB"/>
              <a:pPr/>
              <a:t>‹#›</a:t>
            </a:fld>
            <a:endParaRPr lang="en-GB"/>
          </a:p>
        </p:txBody>
      </p:sp>
    </p:spTree>
    <p:extLst>
      <p:ext uri="{BB962C8B-B14F-4D97-AF65-F5344CB8AC3E}">
        <p14:creationId xmlns:p14="http://schemas.microsoft.com/office/powerpoint/2010/main" val="328810201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B5DD698E-0865-3840-959D-5DD6C4DC925F}" type="datetime1">
              <a:rPr lang="en-GB"/>
              <a:pPr/>
              <a:t>05/03/2019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F03D9F5C-2703-8E49-BBA8-3214492DC9FD}" type="slidenum">
              <a:rPr lang="en-GB"/>
              <a:pPr/>
              <a:t>‹#›</a:t>
            </a:fld>
            <a:endParaRPr lang="en-GB"/>
          </a:p>
        </p:txBody>
      </p:sp>
    </p:spTree>
    <p:extLst>
      <p:ext uri="{BB962C8B-B14F-4D97-AF65-F5344CB8AC3E}">
        <p14:creationId xmlns:p14="http://schemas.microsoft.com/office/powerpoint/2010/main" val="3625032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87042"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87043"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2"/>
          </p:nvPr>
        </p:nvSpPr>
        <p:spPr>
          <a:xfrm>
            <a:off x="395288"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442AC87F-1DA6-114C-89D4-0D6CD28AAEC8}" type="datetime1">
              <a:rPr lang="en-GB"/>
              <a:pPr/>
              <a:t>05/03/2019</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a:lstStyle>
            <a:lvl1pPr fontAlgn="auto">
              <a:spcBef>
                <a:spcPts val="0"/>
              </a:spcBef>
              <a:spcAft>
                <a:spcPts val="0"/>
              </a:spcAft>
              <a:defRPr sz="1800">
                <a:latin typeface="+mn-lt"/>
                <a:ea typeface="+mn-ea"/>
                <a:cs typeface="+mn-cs"/>
              </a:defRPr>
            </a:lvl1pPr>
          </a:lstStyle>
          <a:p>
            <a:pPr>
              <a:defRPr/>
            </a:pPr>
            <a:endParaRPr lang="en-GB"/>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0E624F7D-2C2B-A44F-B619-B66FFBE2AC66}"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8909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8909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1271E91F-2F44-6043-89EC-12DD3E8C7AA3}" type="datetime1">
              <a:rPr lang="en-GB"/>
              <a:pPr/>
              <a:t>05/03/2019</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21572C12-BA55-5E42-9996-87A9517C47B7}"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24" r:id="rId8"/>
    <p:sldLayoutId id="2147483725" r:id="rId9"/>
    <p:sldLayoutId id="2147483726" r:id="rId10"/>
    <p:sldLayoutId id="2147483727"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9011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9011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C0B4F99E-44E2-2E43-856A-90D80D5B476C}" type="datetime1">
              <a:rPr lang="en-GB"/>
              <a:pPr/>
              <a:t>05/03/2019</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a:lstStyle>
            <a:lvl1pPr fontAlgn="auto">
              <a:spcBef>
                <a:spcPts val="0"/>
              </a:spcBef>
              <a:spcAft>
                <a:spcPts val="0"/>
              </a:spcAft>
              <a:defRPr sz="1800">
                <a:latin typeface="+mn-lt"/>
                <a:ea typeface="+mn-ea"/>
                <a:cs typeface="+mn-cs"/>
              </a:defRPr>
            </a:lvl1pPr>
          </a:lstStyle>
          <a:p>
            <a:pPr>
              <a:defRPr/>
            </a:pPr>
            <a:endParaRPr lang="en-GB"/>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A3B30499-5B36-9643-93A4-65952D2FAD46}"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hyperlink" Target="https://hbr.org/2017/02/emotional-intelligence-has-12-elements-which-do-you-need-to-work-on%20accessed%20on%2019/12/2019" TargetMode="External"/><Relationship Id="rId2" Type="http://schemas.openxmlformats.org/officeDocument/2006/relationships/hyperlink" Target="http://ebookcentral.proquest.com/lib/herts/detail.action?docID=238820" TargetMode="External"/><Relationship Id="rId1" Type="http://schemas.openxmlformats.org/officeDocument/2006/relationships/slideLayout" Target="../slideLayouts/slideLayout13.xml"/><Relationship Id="rId4" Type="http://schemas.openxmlformats.org/officeDocument/2006/relationships/hyperlink" Target="https://www.forbes.com/sites/ashleystahl/2018/05/29/5-ways-to-develop-your-emotional-intelligence/#179967da697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188AB-7C02-4036-A96F-99B472717A92}"/>
              </a:ext>
            </a:extLst>
          </p:cNvPr>
          <p:cNvSpPr>
            <a:spLocks noGrp="1"/>
          </p:cNvSpPr>
          <p:nvPr>
            <p:ph type="ctrTitle"/>
          </p:nvPr>
        </p:nvSpPr>
        <p:spPr>
          <a:xfrm>
            <a:off x="685800" y="1958975"/>
            <a:ext cx="7772400" cy="1470025"/>
          </a:xfrm>
        </p:spPr>
        <p:txBody>
          <a:bodyPr/>
          <a:lstStyle/>
          <a:p>
            <a:r>
              <a:rPr lang="en-GB" b="1" dirty="0">
                <a:solidFill>
                  <a:schemeClr val="bg1"/>
                </a:solidFill>
              </a:rPr>
              <a:t>Developing Emotional Intelligence Skills for the Workplace</a:t>
            </a:r>
            <a:br>
              <a:rPr lang="en-GB" b="1" dirty="0">
                <a:solidFill>
                  <a:schemeClr val="bg1"/>
                </a:solidFill>
              </a:rPr>
            </a:br>
            <a:br>
              <a:rPr lang="en-GB" b="1" dirty="0">
                <a:solidFill>
                  <a:schemeClr val="bg1"/>
                </a:solidFill>
              </a:rPr>
            </a:br>
            <a:r>
              <a:rPr lang="en-GB" b="1" dirty="0">
                <a:solidFill>
                  <a:schemeClr val="bg1"/>
                </a:solidFill>
              </a:rPr>
              <a:t>Week 1</a:t>
            </a:r>
            <a:endParaRPr lang="en-GB" dirty="0">
              <a:solidFill>
                <a:schemeClr val="bg1"/>
              </a:solidFill>
            </a:endParaRPr>
          </a:p>
        </p:txBody>
      </p:sp>
      <p:sp>
        <p:nvSpPr>
          <p:cNvPr id="3" name="Subtitle 2">
            <a:extLst>
              <a:ext uri="{FF2B5EF4-FFF2-40B4-BE49-F238E27FC236}">
                <a16:creationId xmlns:a16="http://schemas.microsoft.com/office/drawing/2014/main" id="{ACEB7747-B5E7-41A2-964D-ADCABEEF9150}"/>
              </a:ext>
            </a:extLst>
          </p:cNvPr>
          <p:cNvSpPr>
            <a:spLocks noGrp="1"/>
          </p:cNvSpPr>
          <p:nvPr>
            <p:ph type="subTitle" idx="1"/>
          </p:nvPr>
        </p:nvSpPr>
        <p:spPr>
          <a:xfrm>
            <a:off x="1043608" y="5109840"/>
            <a:ext cx="6400800" cy="1752600"/>
          </a:xfrm>
        </p:spPr>
        <p:txBody>
          <a:bodyPr/>
          <a:lstStyle/>
          <a:p>
            <a:r>
              <a:rPr lang="en-GB" dirty="0">
                <a:highlight>
                  <a:srgbClr val="00FFFF"/>
                </a:highlight>
              </a:rPr>
              <a:t>Yajesh Kumar</a:t>
            </a:r>
          </a:p>
        </p:txBody>
      </p:sp>
      <p:sp>
        <p:nvSpPr>
          <p:cNvPr id="4" name="Date Placeholder 3">
            <a:extLst>
              <a:ext uri="{FF2B5EF4-FFF2-40B4-BE49-F238E27FC236}">
                <a16:creationId xmlns:a16="http://schemas.microsoft.com/office/drawing/2014/main" id="{BA8AE921-F285-4321-A023-0A2DF92CA6C6}"/>
              </a:ext>
            </a:extLst>
          </p:cNvPr>
          <p:cNvSpPr>
            <a:spLocks noGrp="1"/>
          </p:cNvSpPr>
          <p:nvPr>
            <p:ph type="dt" sz="half" idx="10"/>
          </p:nvPr>
        </p:nvSpPr>
        <p:spPr/>
        <p:txBody>
          <a:bodyPr/>
          <a:lstStyle/>
          <a:p>
            <a:fld id="{647AB11C-B49F-C149-83E8-03756F256947}" type="datetime1">
              <a:rPr lang="en-GB" smtClean="0"/>
              <a:pPr/>
              <a:t>05/03/2019</a:t>
            </a:fld>
            <a:endParaRPr lang="en-GB"/>
          </a:p>
        </p:txBody>
      </p:sp>
      <p:sp>
        <p:nvSpPr>
          <p:cNvPr id="5" name="Slide Number Placeholder 4">
            <a:extLst>
              <a:ext uri="{FF2B5EF4-FFF2-40B4-BE49-F238E27FC236}">
                <a16:creationId xmlns:a16="http://schemas.microsoft.com/office/drawing/2014/main" id="{5BB3B906-82AA-4B2D-ADEA-5EBB925B0F6D}"/>
              </a:ext>
            </a:extLst>
          </p:cNvPr>
          <p:cNvSpPr>
            <a:spLocks noGrp="1"/>
          </p:cNvSpPr>
          <p:nvPr>
            <p:ph type="sldNum" sz="quarter" idx="12"/>
          </p:nvPr>
        </p:nvSpPr>
        <p:spPr/>
        <p:txBody>
          <a:bodyPr/>
          <a:lstStyle/>
          <a:p>
            <a:fld id="{7BD6E667-2370-104F-8760-428342860BB0}" type="slidenum">
              <a:rPr lang="en-GB" smtClean="0"/>
              <a:pPr/>
              <a:t>1</a:t>
            </a:fld>
            <a:endParaRPr lang="en-GB"/>
          </a:p>
        </p:txBody>
      </p:sp>
    </p:spTree>
    <p:extLst>
      <p:ext uri="{BB962C8B-B14F-4D97-AF65-F5344CB8AC3E}">
        <p14:creationId xmlns:p14="http://schemas.microsoft.com/office/powerpoint/2010/main" val="20591403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39494386-8C99-C645-94ED-08550FD96E75}" type="datetime1">
              <a:rPr lang="en-GB"/>
              <a:pPr/>
              <a:t>05/03/2019</a:t>
            </a:fld>
            <a:endParaRPr lang="en-GB"/>
          </a:p>
        </p:txBody>
      </p:sp>
      <p:sp>
        <p:nvSpPr>
          <p:cNvPr id="5" name="Slide Number Placeholder 4"/>
          <p:cNvSpPr>
            <a:spLocks noGrp="1"/>
          </p:cNvSpPr>
          <p:nvPr>
            <p:ph type="sldNum" sz="quarter" idx="11"/>
          </p:nvPr>
        </p:nvSpPr>
        <p:spPr/>
        <p:txBody>
          <a:bodyPr/>
          <a:lstStyle/>
          <a:p>
            <a:fld id="{610CE74C-37FB-A243-B620-B6ACF7561653}" type="slidenum">
              <a:rPr lang="en-GB"/>
              <a:pPr/>
              <a:t>2</a:t>
            </a:fld>
            <a:endParaRPr lang="en-GB" dirty="0"/>
          </a:p>
        </p:txBody>
      </p:sp>
      <p:sp>
        <p:nvSpPr>
          <p:cNvPr id="106498" name="Rectangle 2"/>
          <p:cNvSpPr>
            <a:spLocks noGrp="1"/>
          </p:cNvSpPr>
          <p:nvPr>
            <p:ph type="title"/>
          </p:nvPr>
        </p:nvSpPr>
        <p:spPr/>
        <p:txBody>
          <a:bodyPr/>
          <a:lstStyle/>
          <a:p>
            <a:r>
              <a:rPr lang="en-GB" dirty="0"/>
              <a:t>WHAT ARE EMOTIONS ?</a:t>
            </a:r>
          </a:p>
        </p:txBody>
      </p:sp>
      <p:sp>
        <p:nvSpPr>
          <p:cNvPr id="106499" name="Rectangle 3"/>
          <p:cNvSpPr>
            <a:spLocks noGrp="1"/>
          </p:cNvSpPr>
          <p:nvPr>
            <p:ph type="body" idx="1"/>
          </p:nvPr>
        </p:nvSpPr>
        <p:spPr>
          <a:xfrm>
            <a:off x="0" y="1849984"/>
            <a:ext cx="9144000" cy="4747666"/>
          </a:xfrm>
        </p:spPr>
        <p:txBody>
          <a:bodyPr/>
          <a:lstStyle/>
          <a:p>
            <a:r>
              <a:rPr lang="en-GB" dirty="0"/>
              <a:t>Emotions are about what we touch . . . not just what we touch with our fingers or our skin, what we touch with our eyes and ears, what we touch with our taste buds and the olfactory nerves in our noses.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EMOTIONS ?</a:t>
            </a:r>
          </a:p>
        </p:txBody>
      </p:sp>
      <p:sp>
        <p:nvSpPr>
          <p:cNvPr id="3" name="Content Placeholder 2"/>
          <p:cNvSpPr>
            <a:spLocks noGrp="1"/>
          </p:cNvSpPr>
          <p:nvPr>
            <p:ph idx="1"/>
          </p:nvPr>
        </p:nvSpPr>
        <p:spPr>
          <a:xfrm>
            <a:off x="323528" y="1668351"/>
            <a:ext cx="8686800" cy="4319811"/>
          </a:xfrm>
        </p:spPr>
        <p:txBody>
          <a:bodyPr/>
          <a:lstStyle/>
          <a:p>
            <a:r>
              <a:rPr lang="en-GB" dirty="0"/>
              <a:t>Emotions are how we feel about what we touch with our imagination, from the dread of a loud scary noise in the dark to those fifteen minutes of fame when you know you ’ re at the top of your game and everyone else gets to see. </a:t>
            </a:r>
          </a:p>
        </p:txBody>
      </p:sp>
      <p:sp>
        <p:nvSpPr>
          <p:cNvPr id="4" name="Date Placeholder 3"/>
          <p:cNvSpPr>
            <a:spLocks noGrp="1"/>
          </p:cNvSpPr>
          <p:nvPr>
            <p:ph type="dt" sz="half" idx="10"/>
          </p:nvPr>
        </p:nvSpPr>
        <p:spPr/>
        <p:txBody>
          <a:bodyPr/>
          <a:lstStyle/>
          <a:p>
            <a:fld id="{4E8F4DB4-367E-1D45-A1A3-E1BA67443780}" type="datetime1">
              <a:rPr lang="en-GB" smtClean="0"/>
              <a:pPr/>
              <a:t>05/03/2019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3</a:t>
            </a:fld>
            <a:endParaRPr lang="en-GB"/>
          </a:p>
        </p:txBody>
      </p:sp>
    </p:spTree>
    <p:extLst>
      <p:ext uri="{BB962C8B-B14F-4D97-AF65-F5344CB8AC3E}">
        <p14:creationId xmlns:p14="http://schemas.microsoft.com/office/powerpoint/2010/main" val="17074472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EMOTIONS ?</a:t>
            </a:r>
          </a:p>
        </p:txBody>
      </p:sp>
      <p:sp>
        <p:nvSpPr>
          <p:cNvPr id="3" name="Content Placeholder 2"/>
          <p:cNvSpPr>
            <a:spLocks noGrp="1"/>
          </p:cNvSpPr>
          <p:nvPr>
            <p:ph idx="1"/>
          </p:nvPr>
        </p:nvSpPr>
        <p:spPr>
          <a:xfrm>
            <a:off x="611560" y="1712243"/>
            <a:ext cx="8229600" cy="4464496"/>
          </a:xfrm>
        </p:spPr>
        <p:txBody>
          <a:bodyPr/>
          <a:lstStyle/>
          <a:p>
            <a:r>
              <a:rPr lang="en-GB" dirty="0"/>
              <a:t>Emotions are what move us and motivate us. All three of these words — emotion, move, and motivate — share the Latin root </a:t>
            </a:r>
            <a:r>
              <a:rPr lang="en-GB" dirty="0" err="1"/>
              <a:t>emovare</a:t>
            </a:r>
            <a:r>
              <a:rPr lang="en-GB" dirty="0"/>
              <a:t>, which means to move. Emotions are what sustain us through our struggles and crown us in our victories. </a:t>
            </a:r>
          </a:p>
        </p:txBody>
      </p:sp>
      <p:sp>
        <p:nvSpPr>
          <p:cNvPr id="4" name="Date Placeholder 3"/>
          <p:cNvSpPr>
            <a:spLocks noGrp="1"/>
          </p:cNvSpPr>
          <p:nvPr>
            <p:ph type="dt" sz="half" idx="10"/>
          </p:nvPr>
        </p:nvSpPr>
        <p:spPr/>
        <p:txBody>
          <a:bodyPr/>
          <a:lstStyle/>
          <a:p>
            <a:fld id="{4E8F4DB4-367E-1D45-A1A3-E1BA67443780}" type="datetime1">
              <a:rPr lang="en-GB" smtClean="0"/>
              <a:pPr/>
              <a:t>05/03/2019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4</a:t>
            </a:fld>
            <a:endParaRPr lang="en-GB"/>
          </a:p>
        </p:txBody>
      </p:sp>
    </p:spTree>
    <p:extLst>
      <p:ext uri="{BB962C8B-B14F-4D97-AF65-F5344CB8AC3E}">
        <p14:creationId xmlns:p14="http://schemas.microsoft.com/office/powerpoint/2010/main" val="1574532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171400"/>
            <a:ext cx="8229600" cy="1143000"/>
          </a:xfrm>
        </p:spPr>
        <p:txBody>
          <a:bodyPr/>
          <a:lstStyle/>
          <a:p>
            <a:r>
              <a:rPr lang="en-GB" dirty="0"/>
              <a:t>How emotions work?</a:t>
            </a:r>
          </a:p>
        </p:txBody>
      </p:sp>
      <p:sp>
        <p:nvSpPr>
          <p:cNvPr id="3" name="Content Placeholder 2"/>
          <p:cNvSpPr>
            <a:spLocks noGrp="1"/>
          </p:cNvSpPr>
          <p:nvPr>
            <p:ph idx="1"/>
          </p:nvPr>
        </p:nvSpPr>
        <p:spPr>
          <a:xfrm>
            <a:off x="93935" y="764704"/>
            <a:ext cx="8229600" cy="3916363"/>
          </a:xfrm>
        </p:spPr>
        <p:txBody>
          <a:bodyPr/>
          <a:lstStyle/>
          <a:p>
            <a:r>
              <a:rPr lang="en-GB" sz="2800" dirty="0"/>
              <a:t>Fear and desire are two of our strongest emotions and have long been considered the most powerful motivators in the animal kingdom. Research at the National Institute of Mental Health by Candace Pert has shown that emotions are very closely associated with neuro-peptides, long chain protein molecules that circulate throughout the organs of the body and act like “ messenger molecules, ” conveying information about what is happening in one part of the body throughout the entire system. </a:t>
            </a:r>
          </a:p>
        </p:txBody>
      </p:sp>
      <p:sp>
        <p:nvSpPr>
          <p:cNvPr id="4" name="Date Placeholder 3"/>
          <p:cNvSpPr>
            <a:spLocks noGrp="1"/>
          </p:cNvSpPr>
          <p:nvPr>
            <p:ph type="dt" sz="half" idx="10"/>
          </p:nvPr>
        </p:nvSpPr>
        <p:spPr/>
        <p:txBody>
          <a:bodyPr/>
          <a:lstStyle/>
          <a:p>
            <a:fld id="{4E8F4DB4-367E-1D45-A1A3-E1BA67443780}" type="datetime1">
              <a:rPr lang="en-GB" smtClean="0"/>
              <a:pPr/>
              <a:t>05/03/2019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5</a:t>
            </a:fld>
            <a:endParaRPr lang="en-GB"/>
          </a:p>
        </p:txBody>
      </p:sp>
    </p:spTree>
    <p:extLst>
      <p:ext uri="{BB962C8B-B14F-4D97-AF65-F5344CB8AC3E}">
        <p14:creationId xmlns:p14="http://schemas.microsoft.com/office/powerpoint/2010/main" val="3630521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emotions work?</a:t>
            </a:r>
          </a:p>
        </p:txBody>
      </p:sp>
      <p:sp>
        <p:nvSpPr>
          <p:cNvPr id="3" name="Content Placeholder 2"/>
          <p:cNvSpPr>
            <a:spLocks noGrp="1"/>
          </p:cNvSpPr>
          <p:nvPr>
            <p:ph idx="1"/>
          </p:nvPr>
        </p:nvSpPr>
        <p:spPr>
          <a:xfrm>
            <a:off x="457200" y="1600200"/>
            <a:ext cx="8686800" cy="3916363"/>
          </a:xfrm>
        </p:spPr>
        <p:txBody>
          <a:bodyPr/>
          <a:lstStyle/>
          <a:p>
            <a:r>
              <a:rPr lang="en-GB" dirty="0"/>
              <a:t>In her book, Molecules of Emotion (1997), Pert considers emotions to be a transformative link between mind and body, the mysterious quantum mechanical interface where information turns into matter and our bodies synthesize the chemicals of consciousness.</a:t>
            </a:r>
          </a:p>
        </p:txBody>
      </p:sp>
      <p:sp>
        <p:nvSpPr>
          <p:cNvPr id="4" name="Date Placeholder 3"/>
          <p:cNvSpPr>
            <a:spLocks noGrp="1"/>
          </p:cNvSpPr>
          <p:nvPr>
            <p:ph type="dt" sz="half" idx="10"/>
          </p:nvPr>
        </p:nvSpPr>
        <p:spPr/>
        <p:txBody>
          <a:bodyPr/>
          <a:lstStyle/>
          <a:p>
            <a:fld id="{4E8F4DB4-367E-1D45-A1A3-E1BA67443780}" type="datetime1">
              <a:rPr lang="en-GB" smtClean="0"/>
              <a:pPr/>
              <a:t>05/03/2019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6</a:t>
            </a:fld>
            <a:endParaRPr lang="en-GB"/>
          </a:p>
        </p:txBody>
      </p:sp>
    </p:spTree>
    <p:extLst>
      <p:ext uri="{BB962C8B-B14F-4D97-AF65-F5344CB8AC3E}">
        <p14:creationId xmlns:p14="http://schemas.microsoft.com/office/powerpoint/2010/main" val="11605763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emotions work?</a:t>
            </a:r>
          </a:p>
        </p:txBody>
      </p:sp>
      <p:sp>
        <p:nvSpPr>
          <p:cNvPr id="3" name="Content Placeholder 2"/>
          <p:cNvSpPr>
            <a:spLocks noGrp="1"/>
          </p:cNvSpPr>
          <p:nvPr>
            <p:ph idx="1"/>
          </p:nvPr>
        </p:nvSpPr>
        <p:spPr>
          <a:xfrm>
            <a:off x="457200" y="1386930"/>
            <a:ext cx="8686800" cy="3916363"/>
          </a:xfrm>
        </p:spPr>
        <p:txBody>
          <a:bodyPr/>
          <a:lstStyle/>
          <a:p>
            <a:r>
              <a:rPr lang="en-GB" sz="2800" dirty="0"/>
              <a:t>Recognizing that our feeling responses are grounded in our biochemistry is an important understanding. Emotional states such as anger, sorrow, depression, and joy can be influenced and even directed by us, but this does not mean they can be turned on and off like a light bulb. It takes our body time to metabolize these chemical components — such as the adrenaline that is released when we feel frightened. </a:t>
            </a:r>
          </a:p>
        </p:txBody>
      </p:sp>
      <p:sp>
        <p:nvSpPr>
          <p:cNvPr id="4" name="Date Placeholder 3"/>
          <p:cNvSpPr>
            <a:spLocks noGrp="1"/>
          </p:cNvSpPr>
          <p:nvPr>
            <p:ph type="dt" sz="half" idx="10"/>
          </p:nvPr>
        </p:nvSpPr>
        <p:spPr/>
        <p:txBody>
          <a:bodyPr/>
          <a:lstStyle/>
          <a:p>
            <a:fld id="{4E8F4DB4-367E-1D45-A1A3-E1BA67443780}" type="datetime1">
              <a:rPr lang="en-GB" smtClean="0"/>
              <a:pPr/>
              <a:t>05/03/2019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7</a:t>
            </a:fld>
            <a:endParaRPr lang="en-GB"/>
          </a:p>
        </p:txBody>
      </p:sp>
    </p:spTree>
    <p:extLst>
      <p:ext uri="{BB962C8B-B14F-4D97-AF65-F5344CB8AC3E}">
        <p14:creationId xmlns:p14="http://schemas.microsoft.com/office/powerpoint/2010/main" val="11173091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653" y="12477"/>
            <a:ext cx="8229600" cy="1143000"/>
          </a:xfrm>
        </p:spPr>
        <p:txBody>
          <a:bodyPr/>
          <a:lstStyle/>
          <a:p>
            <a:r>
              <a:rPr lang="en-GB" dirty="0"/>
              <a:t>How emotions work?</a:t>
            </a:r>
          </a:p>
        </p:txBody>
      </p:sp>
      <p:sp>
        <p:nvSpPr>
          <p:cNvPr id="3" name="Content Placeholder 2"/>
          <p:cNvSpPr>
            <a:spLocks noGrp="1"/>
          </p:cNvSpPr>
          <p:nvPr>
            <p:ph idx="1"/>
          </p:nvPr>
        </p:nvSpPr>
        <p:spPr>
          <a:xfrm>
            <a:off x="430932" y="1196752"/>
            <a:ext cx="8686800" cy="3916363"/>
          </a:xfrm>
        </p:spPr>
        <p:txBody>
          <a:bodyPr/>
          <a:lstStyle/>
          <a:p>
            <a:r>
              <a:rPr lang="en-GB" dirty="0"/>
              <a:t>The chemistry of emotions can help us change our viewpoint and see the world through different attitudinal lenses depending on how we are feeling. When we create and maintain positive thoughts about ourselves and our world through our self-talk, we support positive emotional states such as resourcefulness, optimism, and motivation. </a:t>
            </a:r>
          </a:p>
        </p:txBody>
      </p:sp>
      <p:sp>
        <p:nvSpPr>
          <p:cNvPr id="4" name="Date Placeholder 3"/>
          <p:cNvSpPr>
            <a:spLocks noGrp="1"/>
          </p:cNvSpPr>
          <p:nvPr>
            <p:ph type="dt" sz="half" idx="10"/>
          </p:nvPr>
        </p:nvSpPr>
        <p:spPr/>
        <p:txBody>
          <a:bodyPr/>
          <a:lstStyle/>
          <a:p>
            <a:fld id="{4E8F4DB4-367E-1D45-A1A3-E1BA67443780}" type="datetime1">
              <a:rPr lang="en-GB" smtClean="0"/>
              <a:pPr/>
              <a:t>05/03/2019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8</a:t>
            </a:fld>
            <a:endParaRPr lang="en-GB"/>
          </a:p>
        </p:txBody>
      </p:sp>
    </p:spTree>
    <p:extLst>
      <p:ext uri="{BB962C8B-B14F-4D97-AF65-F5344CB8AC3E}">
        <p14:creationId xmlns:p14="http://schemas.microsoft.com/office/powerpoint/2010/main" val="28751665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653" y="12477"/>
            <a:ext cx="8229600" cy="1143000"/>
          </a:xfrm>
        </p:spPr>
        <p:txBody>
          <a:bodyPr/>
          <a:lstStyle/>
          <a:p>
            <a:r>
              <a:rPr lang="en-GB" dirty="0"/>
              <a:t>Emotions and Intelligent</a:t>
            </a:r>
          </a:p>
        </p:txBody>
      </p:sp>
      <p:sp>
        <p:nvSpPr>
          <p:cNvPr id="3" name="Content Placeholder 2"/>
          <p:cNvSpPr>
            <a:spLocks noGrp="1"/>
          </p:cNvSpPr>
          <p:nvPr>
            <p:ph idx="1"/>
          </p:nvPr>
        </p:nvSpPr>
        <p:spPr>
          <a:xfrm>
            <a:off x="430932" y="1196752"/>
            <a:ext cx="8686800" cy="3916363"/>
          </a:xfrm>
        </p:spPr>
        <p:txBody>
          <a:bodyPr/>
          <a:lstStyle/>
          <a:p>
            <a:r>
              <a:rPr lang="en-GB" sz="2800" dirty="0"/>
              <a:t>Emotions refer to the feelings a person has in a relationship. For example, if a person has a good relationship with someone else, that individual is happy; if the person is threatened, he or she is afraid. Intelligence, on the other hand, refers to the ability to reason with or about something. For example, one reasons with language in the case of verbal intelligence, or reasons about how objects fit together in the case of spatial intelligence. </a:t>
            </a:r>
          </a:p>
        </p:txBody>
      </p:sp>
      <p:sp>
        <p:nvSpPr>
          <p:cNvPr id="4" name="Date Placeholder 3"/>
          <p:cNvSpPr>
            <a:spLocks noGrp="1"/>
          </p:cNvSpPr>
          <p:nvPr>
            <p:ph type="dt" sz="half" idx="10"/>
          </p:nvPr>
        </p:nvSpPr>
        <p:spPr/>
        <p:txBody>
          <a:bodyPr/>
          <a:lstStyle/>
          <a:p>
            <a:fld id="{4E8F4DB4-367E-1D45-A1A3-E1BA67443780}" type="datetime1">
              <a:rPr lang="en-GB" smtClean="0"/>
              <a:pPr/>
              <a:t>05/03/2019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9</a:t>
            </a:fld>
            <a:endParaRPr lang="en-GB"/>
          </a:p>
        </p:txBody>
      </p:sp>
    </p:spTree>
    <p:extLst>
      <p:ext uri="{BB962C8B-B14F-4D97-AF65-F5344CB8AC3E}">
        <p14:creationId xmlns:p14="http://schemas.microsoft.com/office/powerpoint/2010/main" val="18365915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653" y="12477"/>
            <a:ext cx="8229600" cy="1143000"/>
          </a:xfrm>
        </p:spPr>
        <p:txBody>
          <a:bodyPr/>
          <a:lstStyle/>
          <a:p>
            <a:r>
              <a:rPr lang="en-GB" dirty="0"/>
              <a:t>Emotions and Intelligent</a:t>
            </a:r>
          </a:p>
        </p:txBody>
      </p:sp>
      <p:sp>
        <p:nvSpPr>
          <p:cNvPr id="3" name="Content Placeholder 2"/>
          <p:cNvSpPr>
            <a:spLocks noGrp="1"/>
          </p:cNvSpPr>
          <p:nvPr>
            <p:ph idx="1"/>
          </p:nvPr>
        </p:nvSpPr>
        <p:spPr>
          <a:xfrm>
            <a:off x="430932" y="1196752"/>
            <a:ext cx="8686800" cy="3916363"/>
          </a:xfrm>
        </p:spPr>
        <p:txBody>
          <a:bodyPr/>
          <a:lstStyle/>
          <a:p>
            <a:r>
              <a:rPr lang="en-GB" dirty="0"/>
              <a:t>In the case of emotional intelligence, one reasons with emotions, or emotions assist one’s thinking. That is, emotional intelligence, as measured by the MSCEIT ™ , refers to the capacity to reason with emotions and emotional signals, and to the capacity of emotion to enhance thought.” (Mayer, Salovey, &amp; Caruso, 2001, p. 2)</a:t>
            </a:r>
          </a:p>
        </p:txBody>
      </p:sp>
      <p:sp>
        <p:nvSpPr>
          <p:cNvPr id="4" name="Date Placeholder 3"/>
          <p:cNvSpPr>
            <a:spLocks noGrp="1"/>
          </p:cNvSpPr>
          <p:nvPr>
            <p:ph type="dt" sz="half" idx="10"/>
          </p:nvPr>
        </p:nvSpPr>
        <p:spPr/>
        <p:txBody>
          <a:bodyPr/>
          <a:lstStyle/>
          <a:p>
            <a:fld id="{4E8F4DB4-367E-1D45-A1A3-E1BA67443780}" type="datetime1">
              <a:rPr lang="en-GB" smtClean="0"/>
              <a:pPr/>
              <a:t>05/03/2019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10</a:t>
            </a:fld>
            <a:endParaRPr lang="en-GB"/>
          </a:p>
        </p:txBody>
      </p:sp>
    </p:spTree>
    <p:extLst>
      <p:ext uri="{BB962C8B-B14F-4D97-AF65-F5344CB8AC3E}">
        <p14:creationId xmlns:p14="http://schemas.microsoft.com/office/powerpoint/2010/main" val="5917180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653" y="12477"/>
            <a:ext cx="8229600" cy="1143000"/>
          </a:xfrm>
        </p:spPr>
        <p:txBody>
          <a:bodyPr/>
          <a:lstStyle/>
          <a:p>
            <a:r>
              <a:rPr lang="en-GB" dirty="0"/>
              <a:t>Emotional Skills</a:t>
            </a:r>
          </a:p>
        </p:txBody>
      </p:sp>
      <p:sp>
        <p:nvSpPr>
          <p:cNvPr id="3" name="Content Placeholder 2"/>
          <p:cNvSpPr>
            <a:spLocks noGrp="1"/>
          </p:cNvSpPr>
          <p:nvPr>
            <p:ph idx="1"/>
          </p:nvPr>
        </p:nvSpPr>
        <p:spPr>
          <a:xfrm>
            <a:off x="430932" y="1196752"/>
            <a:ext cx="8686800" cy="3916363"/>
          </a:xfrm>
        </p:spPr>
        <p:txBody>
          <a:bodyPr/>
          <a:lstStyle/>
          <a:p>
            <a:r>
              <a:rPr lang="en-GB" dirty="0"/>
              <a:t>“ Emotional skills can also be measured in an objective way through the use of ability, performance, or knowledge tests. Such tests would ask a series of questions like these: • What is the cause of sadness? • What is an effective strategy for calming an angry customer? </a:t>
            </a:r>
          </a:p>
        </p:txBody>
      </p:sp>
      <p:sp>
        <p:nvSpPr>
          <p:cNvPr id="4" name="Date Placeholder 3"/>
          <p:cNvSpPr>
            <a:spLocks noGrp="1"/>
          </p:cNvSpPr>
          <p:nvPr>
            <p:ph type="dt" sz="half" idx="10"/>
          </p:nvPr>
        </p:nvSpPr>
        <p:spPr/>
        <p:txBody>
          <a:bodyPr/>
          <a:lstStyle/>
          <a:p>
            <a:fld id="{4E8F4DB4-367E-1D45-A1A3-E1BA67443780}" type="datetime1">
              <a:rPr lang="en-GB" smtClean="0"/>
              <a:pPr/>
              <a:t>05/03/2019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11</a:t>
            </a:fld>
            <a:endParaRPr lang="en-GB"/>
          </a:p>
        </p:txBody>
      </p:sp>
    </p:spTree>
    <p:extLst>
      <p:ext uri="{BB962C8B-B14F-4D97-AF65-F5344CB8AC3E}">
        <p14:creationId xmlns:p14="http://schemas.microsoft.com/office/powerpoint/2010/main" val="27228133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653" y="12477"/>
            <a:ext cx="8229600" cy="1143000"/>
          </a:xfrm>
        </p:spPr>
        <p:txBody>
          <a:bodyPr/>
          <a:lstStyle/>
          <a:p>
            <a:r>
              <a:rPr lang="en-GB" dirty="0"/>
              <a:t>Emotional Skills</a:t>
            </a:r>
          </a:p>
        </p:txBody>
      </p:sp>
      <p:sp>
        <p:nvSpPr>
          <p:cNvPr id="3" name="Content Placeholder 2"/>
          <p:cNvSpPr>
            <a:spLocks noGrp="1"/>
          </p:cNvSpPr>
          <p:nvPr>
            <p:ph idx="1"/>
          </p:nvPr>
        </p:nvSpPr>
        <p:spPr>
          <a:xfrm>
            <a:off x="430932" y="1196752"/>
            <a:ext cx="8686800" cy="3916363"/>
          </a:xfrm>
        </p:spPr>
        <p:txBody>
          <a:bodyPr/>
          <a:lstStyle/>
          <a:p>
            <a:r>
              <a:rPr lang="en-GB" dirty="0"/>
              <a:t>“The MSCEIT ™ (pronounced mess-</a:t>
            </a:r>
            <a:r>
              <a:rPr lang="en-GB" dirty="0" err="1"/>
              <a:t>keet</a:t>
            </a:r>
            <a:r>
              <a:rPr lang="en-GB" dirty="0"/>
              <a:t>) asks people to solve emotional problems, and the correctness of the answers is evaluated. In turn, a person’s scores are compared to a large, normative database to compute a sort of emotional intelligence quotient, or EI score. ” (Caruso &amp; Salovey, 2004, p. 75) that incorporates how we feel about the situation. </a:t>
            </a:r>
          </a:p>
        </p:txBody>
      </p:sp>
      <p:sp>
        <p:nvSpPr>
          <p:cNvPr id="4" name="Date Placeholder 3"/>
          <p:cNvSpPr>
            <a:spLocks noGrp="1"/>
          </p:cNvSpPr>
          <p:nvPr>
            <p:ph type="dt" sz="half" idx="10"/>
          </p:nvPr>
        </p:nvSpPr>
        <p:spPr/>
        <p:txBody>
          <a:bodyPr/>
          <a:lstStyle/>
          <a:p>
            <a:fld id="{4E8F4DB4-367E-1D45-A1A3-E1BA67443780}" type="datetime1">
              <a:rPr lang="en-GB" smtClean="0"/>
              <a:pPr/>
              <a:t>05/03/2019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12</a:t>
            </a:fld>
            <a:endParaRPr lang="en-GB"/>
          </a:p>
        </p:txBody>
      </p:sp>
    </p:spTree>
    <p:extLst>
      <p:ext uri="{BB962C8B-B14F-4D97-AF65-F5344CB8AC3E}">
        <p14:creationId xmlns:p14="http://schemas.microsoft.com/office/powerpoint/2010/main" val="40474127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DB656-8567-4F0F-A6A1-5826320D8F66}"/>
              </a:ext>
            </a:extLst>
          </p:cNvPr>
          <p:cNvSpPr>
            <a:spLocks noGrp="1"/>
          </p:cNvSpPr>
          <p:nvPr>
            <p:ph type="title"/>
          </p:nvPr>
        </p:nvSpPr>
        <p:spPr/>
        <p:txBody>
          <a:bodyPr/>
          <a:lstStyle/>
          <a:p>
            <a:r>
              <a:rPr lang="en-GB" dirty="0"/>
              <a:t>EMOTIONS AND IDENTITY </a:t>
            </a:r>
          </a:p>
        </p:txBody>
      </p:sp>
      <p:sp>
        <p:nvSpPr>
          <p:cNvPr id="3" name="Content Placeholder 2">
            <a:extLst>
              <a:ext uri="{FF2B5EF4-FFF2-40B4-BE49-F238E27FC236}">
                <a16:creationId xmlns:a16="http://schemas.microsoft.com/office/drawing/2014/main" id="{E3D01940-FD7E-4730-9989-C54985C7149E}"/>
              </a:ext>
            </a:extLst>
          </p:cNvPr>
          <p:cNvSpPr>
            <a:spLocks noGrp="1"/>
          </p:cNvSpPr>
          <p:nvPr>
            <p:ph idx="1"/>
          </p:nvPr>
        </p:nvSpPr>
        <p:spPr>
          <a:xfrm>
            <a:off x="457200" y="1268760"/>
            <a:ext cx="8229600" cy="3916363"/>
          </a:xfrm>
        </p:spPr>
        <p:txBody>
          <a:bodyPr/>
          <a:lstStyle/>
          <a:p>
            <a:r>
              <a:rPr lang="en-GB" dirty="0"/>
              <a:t>Emotional intelligence also plays a critical role in conflict resolution. In their fundamental book, Getting to Yes, Fisher and </a:t>
            </a:r>
            <a:r>
              <a:rPr lang="en-GB" dirty="0" err="1"/>
              <a:t>Ury</a:t>
            </a:r>
            <a:r>
              <a:rPr lang="en-GB" dirty="0"/>
              <a:t> (1981) characterize the process of resolving conflict as one of helping people move from “ No ” to “ Yes. ” What makes this difficult is that we tend to identify with our position, so in order for us to change it there has to be a change in our identity. </a:t>
            </a:r>
          </a:p>
        </p:txBody>
      </p:sp>
      <p:sp>
        <p:nvSpPr>
          <p:cNvPr id="4" name="Date Placeholder 3">
            <a:extLst>
              <a:ext uri="{FF2B5EF4-FFF2-40B4-BE49-F238E27FC236}">
                <a16:creationId xmlns:a16="http://schemas.microsoft.com/office/drawing/2014/main" id="{F8BBCB7E-1366-480E-AAEA-9ECE6C3D44B8}"/>
              </a:ext>
            </a:extLst>
          </p:cNvPr>
          <p:cNvSpPr>
            <a:spLocks noGrp="1"/>
          </p:cNvSpPr>
          <p:nvPr>
            <p:ph type="dt" sz="half" idx="10"/>
          </p:nvPr>
        </p:nvSpPr>
        <p:spPr/>
        <p:txBody>
          <a:bodyPr/>
          <a:lstStyle/>
          <a:p>
            <a:fld id="{4E8F4DB4-367E-1D45-A1A3-E1BA67443780}" type="datetime1">
              <a:rPr lang="en-GB" smtClean="0"/>
              <a:pPr/>
              <a:t>05/03/2019</a:t>
            </a:fld>
            <a:endParaRPr lang="en-GB"/>
          </a:p>
        </p:txBody>
      </p:sp>
      <p:sp>
        <p:nvSpPr>
          <p:cNvPr id="5" name="Slide Number Placeholder 4">
            <a:extLst>
              <a:ext uri="{FF2B5EF4-FFF2-40B4-BE49-F238E27FC236}">
                <a16:creationId xmlns:a16="http://schemas.microsoft.com/office/drawing/2014/main" id="{7498985D-9C67-4590-AA93-666EAC0E4C81}"/>
              </a:ext>
            </a:extLst>
          </p:cNvPr>
          <p:cNvSpPr>
            <a:spLocks noGrp="1"/>
          </p:cNvSpPr>
          <p:nvPr>
            <p:ph type="sldNum" sz="quarter" idx="11"/>
          </p:nvPr>
        </p:nvSpPr>
        <p:spPr/>
        <p:txBody>
          <a:bodyPr/>
          <a:lstStyle/>
          <a:p>
            <a:fld id="{3180A669-A84B-9048-BBB3-881B586256AA}" type="slidenum">
              <a:rPr lang="en-GB" smtClean="0"/>
              <a:pPr/>
              <a:t>13</a:t>
            </a:fld>
            <a:endParaRPr lang="en-GB"/>
          </a:p>
        </p:txBody>
      </p:sp>
    </p:spTree>
    <p:extLst>
      <p:ext uri="{BB962C8B-B14F-4D97-AF65-F5344CB8AC3E}">
        <p14:creationId xmlns:p14="http://schemas.microsoft.com/office/powerpoint/2010/main" val="10299127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DB656-8567-4F0F-A6A1-5826320D8F66}"/>
              </a:ext>
            </a:extLst>
          </p:cNvPr>
          <p:cNvSpPr>
            <a:spLocks noGrp="1"/>
          </p:cNvSpPr>
          <p:nvPr>
            <p:ph type="title"/>
          </p:nvPr>
        </p:nvSpPr>
        <p:spPr>
          <a:xfrm>
            <a:off x="457200" y="0"/>
            <a:ext cx="8229600" cy="1143000"/>
          </a:xfrm>
        </p:spPr>
        <p:txBody>
          <a:bodyPr/>
          <a:lstStyle/>
          <a:p>
            <a:r>
              <a:rPr lang="en-GB" dirty="0"/>
              <a:t>EMOTIONS AND IDENTITY </a:t>
            </a:r>
          </a:p>
        </p:txBody>
      </p:sp>
      <p:sp>
        <p:nvSpPr>
          <p:cNvPr id="3" name="Content Placeholder 2">
            <a:extLst>
              <a:ext uri="{FF2B5EF4-FFF2-40B4-BE49-F238E27FC236}">
                <a16:creationId xmlns:a16="http://schemas.microsoft.com/office/drawing/2014/main" id="{E3D01940-FD7E-4730-9989-C54985C7149E}"/>
              </a:ext>
            </a:extLst>
          </p:cNvPr>
          <p:cNvSpPr>
            <a:spLocks noGrp="1"/>
          </p:cNvSpPr>
          <p:nvPr>
            <p:ph idx="1"/>
          </p:nvPr>
        </p:nvSpPr>
        <p:spPr>
          <a:xfrm>
            <a:off x="250825" y="980728"/>
            <a:ext cx="8229600" cy="3916363"/>
          </a:xfrm>
        </p:spPr>
        <p:txBody>
          <a:bodyPr/>
          <a:lstStyle/>
          <a:p>
            <a:r>
              <a:rPr lang="en-GB" sz="2800" dirty="0"/>
              <a:t>If we think that we are the ones who deserve the promotion and the corner office because of our length and quality of service, we will have to change our sense of who we are and what those rewards mean to us symbolically in order to be able to accept another (equally good) solution. That change in identity may also come from the process of working through a deep disappointment and discovering that our competencies, inflexibility and reality testing can truly help us transform.</a:t>
            </a:r>
          </a:p>
        </p:txBody>
      </p:sp>
      <p:sp>
        <p:nvSpPr>
          <p:cNvPr id="4" name="Date Placeholder 3">
            <a:extLst>
              <a:ext uri="{FF2B5EF4-FFF2-40B4-BE49-F238E27FC236}">
                <a16:creationId xmlns:a16="http://schemas.microsoft.com/office/drawing/2014/main" id="{F8BBCB7E-1366-480E-AAEA-9ECE6C3D44B8}"/>
              </a:ext>
            </a:extLst>
          </p:cNvPr>
          <p:cNvSpPr>
            <a:spLocks noGrp="1"/>
          </p:cNvSpPr>
          <p:nvPr>
            <p:ph type="dt" sz="half" idx="10"/>
          </p:nvPr>
        </p:nvSpPr>
        <p:spPr/>
        <p:txBody>
          <a:bodyPr/>
          <a:lstStyle/>
          <a:p>
            <a:fld id="{4E8F4DB4-367E-1D45-A1A3-E1BA67443780}" type="datetime1">
              <a:rPr lang="en-GB" smtClean="0"/>
              <a:pPr/>
              <a:t>05/03/2019</a:t>
            </a:fld>
            <a:endParaRPr lang="en-GB"/>
          </a:p>
        </p:txBody>
      </p:sp>
      <p:sp>
        <p:nvSpPr>
          <p:cNvPr id="5" name="Slide Number Placeholder 4">
            <a:extLst>
              <a:ext uri="{FF2B5EF4-FFF2-40B4-BE49-F238E27FC236}">
                <a16:creationId xmlns:a16="http://schemas.microsoft.com/office/drawing/2014/main" id="{7498985D-9C67-4590-AA93-666EAC0E4C81}"/>
              </a:ext>
            </a:extLst>
          </p:cNvPr>
          <p:cNvSpPr>
            <a:spLocks noGrp="1"/>
          </p:cNvSpPr>
          <p:nvPr>
            <p:ph type="sldNum" sz="quarter" idx="11"/>
          </p:nvPr>
        </p:nvSpPr>
        <p:spPr/>
        <p:txBody>
          <a:bodyPr/>
          <a:lstStyle/>
          <a:p>
            <a:fld id="{3180A669-A84B-9048-BBB3-881B586256AA}" type="slidenum">
              <a:rPr lang="en-GB" smtClean="0"/>
              <a:pPr/>
              <a:t>14</a:t>
            </a:fld>
            <a:endParaRPr lang="en-GB"/>
          </a:p>
        </p:txBody>
      </p:sp>
    </p:spTree>
    <p:extLst>
      <p:ext uri="{BB962C8B-B14F-4D97-AF65-F5344CB8AC3E}">
        <p14:creationId xmlns:p14="http://schemas.microsoft.com/office/powerpoint/2010/main" val="28907010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DB656-8567-4F0F-A6A1-5826320D8F66}"/>
              </a:ext>
            </a:extLst>
          </p:cNvPr>
          <p:cNvSpPr>
            <a:spLocks noGrp="1"/>
          </p:cNvSpPr>
          <p:nvPr>
            <p:ph type="title"/>
          </p:nvPr>
        </p:nvSpPr>
        <p:spPr>
          <a:xfrm>
            <a:off x="457200" y="0"/>
            <a:ext cx="8229600" cy="1143000"/>
          </a:xfrm>
        </p:spPr>
        <p:txBody>
          <a:bodyPr/>
          <a:lstStyle/>
          <a:p>
            <a:r>
              <a:rPr lang="en-GB" dirty="0"/>
              <a:t>EMOTIONS AND IDENTITY </a:t>
            </a:r>
          </a:p>
        </p:txBody>
      </p:sp>
      <p:sp>
        <p:nvSpPr>
          <p:cNvPr id="3" name="Content Placeholder 2">
            <a:extLst>
              <a:ext uri="{FF2B5EF4-FFF2-40B4-BE49-F238E27FC236}">
                <a16:creationId xmlns:a16="http://schemas.microsoft.com/office/drawing/2014/main" id="{E3D01940-FD7E-4730-9989-C54985C7149E}"/>
              </a:ext>
            </a:extLst>
          </p:cNvPr>
          <p:cNvSpPr>
            <a:spLocks noGrp="1"/>
          </p:cNvSpPr>
          <p:nvPr>
            <p:ph idx="1"/>
          </p:nvPr>
        </p:nvSpPr>
        <p:spPr>
          <a:xfrm>
            <a:off x="457200" y="1268760"/>
            <a:ext cx="8229600" cy="3916363"/>
          </a:xfrm>
        </p:spPr>
        <p:txBody>
          <a:bodyPr/>
          <a:lstStyle/>
          <a:p>
            <a:r>
              <a:rPr lang="en-GB" sz="2800" dirty="0"/>
              <a:t>My ability to remodel, update, and even upgrade my identity, to resolve problems and conflicts, and consequently my ability to move myself and others from “ No ” to “ Yes ” will be dependent on how consciously or unconsciously I process my emotions. If I am unconsciously embedded in the automatic sequence of stimulus-response conditioning, I will tend to be a creature of habit and be liable to perceive myself as a victim of the world.</a:t>
            </a:r>
            <a:endParaRPr lang="en-GB" sz="2400" dirty="0"/>
          </a:p>
        </p:txBody>
      </p:sp>
      <p:sp>
        <p:nvSpPr>
          <p:cNvPr id="4" name="Date Placeholder 3">
            <a:extLst>
              <a:ext uri="{FF2B5EF4-FFF2-40B4-BE49-F238E27FC236}">
                <a16:creationId xmlns:a16="http://schemas.microsoft.com/office/drawing/2014/main" id="{F8BBCB7E-1366-480E-AAEA-9ECE6C3D44B8}"/>
              </a:ext>
            </a:extLst>
          </p:cNvPr>
          <p:cNvSpPr>
            <a:spLocks noGrp="1"/>
          </p:cNvSpPr>
          <p:nvPr>
            <p:ph type="dt" sz="half" idx="10"/>
          </p:nvPr>
        </p:nvSpPr>
        <p:spPr/>
        <p:txBody>
          <a:bodyPr/>
          <a:lstStyle/>
          <a:p>
            <a:fld id="{4E8F4DB4-367E-1D45-A1A3-E1BA67443780}" type="datetime1">
              <a:rPr lang="en-GB" smtClean="0"/>
              <a:pPr/>
              <a:t>05/03/2019</a:t>
            </a:fld>
            <a:endParaRPr lang="en-GB"/>
          </a:p>
        </p:txBody>
      </p:sp>
      <p:sp>
        <p:nvSpPr>
          <p:cNvPr id="5" name="Slide Number Placeholder 4">
            <a:extLst>
              <a:ext uri="{FF2B5EF4-FFF2-40B4-BE49-F238E27FC236}">
                <a16:creationId xmlns:a16="http://schemas.microsoft.com/office/drawing/2014/main" id="{7498985D-9C67-4590-AA93-666EAC0E4C81}"/>
              </a:ext>
            </a:extLst>
          </p:cNvPr>
          <p:cNvSpPr>
            <a:spLocks noGrp="1"/>
          </p:cNvSpPr>
          <p:nvPr>
            <p:ph type="sldNum" sz="quarter" idx="11"/>
          </p:nvPr>
        </p:nvSpPr>
        <p:spPr/>
        <p:txBody>
          <a:bodyPr/>
          <a:lstStyle/>
          <a:p>
            <a:fld id="{3180A669-A84B-9048-BBB3-881B586256AA}" type="slidenum">
              <a:rPr lang="en-GB" smtClean="0"/>
              <a:pPr/>
              <a:t>15</a:t>
            </a:fld>
            <a:endParaRPr lang="en-GB"/>
          </a:p>
        </p:txBody>
      </p:sp>
    </p:spTree>
    <p:extLst>
      <p:ext uri="{BB962C8B-B14F-4D97-AF65-F5344CB8AC3E}">
        <p14:creationId xmlns:p14="http://schemas.microsoft.com/office/powerpoint/2010/main" val="38023520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DB656-8567-4F0F-A6A1-5826320D8F66}"/>
              </a:ext>
            </a:extLst>
          </p:cNvPr>
          <p:cNvSpPr>
            <a:spLocks noGrp="1"/>
          </p:cNvSpPr>
          <p:nvPr>
            <p:ph type="title"/>
          </p:nvPr>
        </p:nvSpPr>
        <p:spPr>
          <a:xfrm>
            <a:off x="457200" y="0"/>
            <a:ext cx="8229600" cy="1143000"/>
          </a:xfrm>
        </p:spPr>
        <p:txBody>
          <a:bodyPr/>
          <a:lstStyle/>
          <a:p>
            <a:r>
              <a:rPr lang="en-GB" dirty="0"/>
              <a:t>EMOTIONS AND IDENTITY </a:t>
            </a:r>
          </a:p>
        </p:txBody>
      </p:sp>
      <p:sp>
        <p:nvSpPr>
          <p:cNvPr id="3" name="Content Placeholder 2">
            <a:extLst>
              <a:ext uri="{FF2B5EF4-FFF2-40B4-BE49-F238E27FC236}">
                <a16:creationId xmlns:a16="http://schemas.microsoft.com/office/drawing/2014/main" id="{E3D01940-FD7E-4730-9989-C54985C7149E}"/>
              </a:ext>
            </a:extLst>
          </p:cNvPr>
          <p:cNvSpPr>
            <a:spLocks noGrp="1"/>
          </p:cNvSpPr>
          <p:nvPr>
            <p:ph idx="1"/>
          </p:nvPr>
        </p:nvSpPr>
        <p:spPr>
          <a:xfrm>
            <a:off x="421680" y="908720"/>
            <a:ext cx="8229600" cy="3916363"/>
          </a:xfrm>
        </p:spPr>
        <p:txBody>
          <a:bodyPr/>
          <a:lstStyle/>
          <a:p>
            <a:r>
              <a:rPr lang="en-GB" sz="2800" dirty="0"/>
              <a:t>If, through self-reflective processes, I have been able to lengthen the amount of time between stimulus and response, in other words to make my self more conscious of the processes that determine my </a:t>
            </a:r>
            <a:r>
              <a:rPr lang="en-GB" sz="2800" dirty="0" err="1"/>
              <a:t>behavior</a:t>
            </a:r>
            <a:r>
              <a:rPr lang="en-GB" sz="2800" dirty="0"/>
              <a:t>, then I will be more flexible and tolerant, and have available to me a more robust repertoire of </a:t>
            </a:r>
            <a:r>
              <a:rPr lang="en-GB" sz="2800" dirty="0" err="1"/>
              <a:t>behaviors</a:t>
            </a:r>
            <a:r>
              <a:rPr lang="en-GB" sz="2800" dirty="0"/>
              <a:t> and be able to generate better decisions and more creative solutions to the problems I encounter in my daily life. This is perhaps the truest measure of our emotional intelligence.</a:t>
            </a:r>
            <a:br>
              <a:rPr lang="en-GB" sz="2800" dirty="0"/>
            </a:br>
            <a:endParaRPr lang="en-GB" sz="2000" dirty="0"/>
          </a:p>
        </p:txBody>
      </p:sp>
      <p:sp>
        <p:nvSpPr>
          <p:cNvPr id="4" name="Date Placeholder 3">
            <a:extLst>
              <a:ext uri="{FF2B5EF4-FFF2-40B4-BE49-F238E27FC236}">
                <a16:creationId xmlns:a16="http://schemas.microsoft.com/office/drawing/2014/main" id="{F8BBCB7E-1366-480E-AAEA-9ECE6C3D44B8}"/>
              </a:ext>
            </a:extLst>
          </p:cNvPr>
          <p:cNvSpPr>
            <a:spLocks noGrp="1"/>
          </p:cNvSpPr>
          <p:nvPr>
            <p:ph type="dt" sz="half" idx="10"/>
          </p:nvPr>
        </p:nvSpPr>
        <p:spPr/>
        <p:txBody>
          <a:bodyPr/>
          <a:lstStyle/>
          <a:p>
            <a:fld id="{4E8F4DB4-367E-1D45-A1A3-E1BA67443780}" type="datetime1">
              <a:rPr lang="en-GB" smtClean="0"/>
              <a:pPr/>
              <a:t>05/03/2019</a:t>
            </a:fld>
            <a:endParaRPr lang="en-GB"/>
          </a:p>
        </p:txBody>
      </p:sp>
      <p:sp>
        <p:nvSpPr>
          <p:cNvPr id="5" name="Slide Number Placeholder 4">
            <a:extLst>
              <a:ext uri="{FF2B5EF4-FFF2-40B4-BE49-F238E27FC236}">
                <a16:creationId xmlns:a16="http://schemas.microsoft.com/office/drawing/2014/main" id="{7498985D-9C67-4590-AA93-666EAC0E4C81}"/>
              </a:ext>
            </a:extLst>
          </p:cNvPr>
          <p:cNvSpPr>
            <a:spLocks noGrp="1"/>
          </p:cNvSpPr>
          <p:nvPr>
            <p:ph type="sldNum" sz="quarter" idx="11"/>
          </p:nvPr>
        </p:nvSpPr>
        <p:spPr/>
        <p:txBody>
          <a:bodyPr/>
          <a:lstStyle/>
          <a:p>
            <a:fld id="{3180A669-A84B-9048-BBB3-881B586256AA}" type="slidenum">
              <a:rPr lang="en-GB" smtClean="0"/>
              <a:pPr/>
              <a:t>16</a:t>
            </a:fld>
            <a:endParaRPr lang="en-GB"/>
          </a:p>
        </p:txBody>
      </p:sp>
    </p:spTree>
    <p:extLst>
      <p:ext uri="{BB962C8B-B14F-4D97-AF65-F5344CB8AC3E}">
        <p14:creationId xmlns:p14="http://schemas.microsoft.com/office/powerpoint/2010/main" val="32561978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17804-686A-44FC-AFC1-0813940B1F58}"/>
              </a:ext>
            </a:extLst>
          </p:cNvPr>
          <p:cNvSpPr>
            <a:spLocks noGrp="1"/>
          </p:cNvSpPr>
          <p:nvPr>
            <p:ph type="title"/>
          </p:nvPr>
        </p:nvSpPr>
        <p:spPr>
          <a:xfrm>
            <a:off x="439316" y="0"/>
            <a:ext cx="8229600" cy="1143000"/>
          </a:xfrm>
        </p:spPr>
        <p:txBody>
          <a:bodyPr/>
          <a:lstStyle/>
          <a:p>
            <a:r>
              <a:rPr lang="en-GB" dirty="0"/>
              <a:t>References</a:t>
            </a:r>
          </a:p>
        </p:txBody>
      </p:sp>
      <p:sp>
        <p:nvSpPr>
          <p:cNvPr id="3" name="Content Placeholder 2">
            <a:extLst>
              <a:ext uri="{FF2B5EF4-FFF2-40B4-BE49-F238E27FC236}">
                <a16:creationId xmlns:a16="http://schemas.microsoft.com/office/drawing/2014/main" id="{BD7C182B-596C-4208-BD40-D9E1ECCA9D72}"/>
              </a:ext>
            </a:extLst>
          </p:cNvPr>
          <p:cNvSpPr>
            <a:spLocks noGrp="1"/>
          </p:cNvSpPr>
          <p:nvPr>
            <p:ph idx="1"/>
          </p:nvPr>
        </p:nvSpPr>
        <p:spPr>
          <a:xfrm>
            <a:off x="412304" y="1052736"/>
            <a:ext cx="8229600" cy="3916363"/>
          </a:xfrm>
        </p:spPr>
        <p:txBody>
          <a:bodyPr/>
          <a:lstStyle/>
          <a:p>
            <a:r>
              <a:rPr lang="en-GB" sz="2400" dirty="0"/>
              <a:t>Marcia, et al. Emotional Intelligence in Action : Training and Coaching Activities for Leaders and Managers, </a:t>
            </a:r>
            <a:r>
              <a:rPr lang="en-GB" sz="2400" dirty="0" err="1"/>
              <a:t>Center</a:t>
            </a:r>
            <a:r>
              <a:rPr lang="en-GB" sz="2400" dirty="0"/>
              <a:t> for Creative Leadership, 2005. ProQuest </a:t>
            </a:r>
            <a:r>
              <a:rPr lang="en-GB" sz="2400" dirty="0" err="1"/>
              <a:t>Ebook</a:t>
            </a:r>
            <a:r>
              <a:rPr lang="en-GB" sz="2400" dirty="0"/>
              <a:t> Central, </a:t>
            </a:r>
            <a:r>
              <a:rPr lang="en-GB" sz="2400" dirty="0">
                <a:hlinkClick r:id="rId2">
                  <a:extLst>
                    <a:ext uri="{A12FA001-AC4F-418D-AE19-62706E023703}">
                      <ahyp:hlinkClr xmlns:ahyp="http://schemas.microsoft.com/office/drawing/2018/hyperlinkcolor" val="tx"/>
                    </a:ext>
                  </a:extLst>
                </a:hlinkClick>
              </a:rPr>
              <a:t>http://ebookcentral.proquest.com/lib/herts/detail.action?docID=238820</a:t>
            </a:r>
            <a:r>
              <a:rPr lang="en-GB" sz="2400" dirty="0"/>
              <a:t>.</a:t>
            </a:r>
          </a:p>
          <a:p>
            <a:r>
              <a:rPr lang="en-GB" sz="2400" dirty="0">
                <a:hlinkClick r:id="rId3">
                  <a:extLst>
                    <a:ext uri="{A12FA001-AC4F-418D-AE19-62706E023703}">
                      <ahyp:hlinkClr xmlns:ahyp="http://schemas.microsoft.com/office/drawing/2018/hyperlinkcolor" val="tx"/>
                    </a:ext>
                  </a:extLst>
                </a:hlinkClick>
              </a:rPr>
              <a:t>https://hbr.org/2017/02/emotional-intelligence-has-12-elements-which-do-you-need-to-work-on accessed on 19/12/2019</a:t>
            </a:r>
            <a:endParaRPr lang="en-GB" sz="2400" dirty="0"/>
          </a:p>
          <a:p>
            <a:r>
              <a:rPr lang="en-GB" sz="2400" dirty="0">
                <a:hlinkClick r:id="rId4">
                  <a:extLst>
                    <a:ext uri="{A12FA001-AC4F-418D-AE19-62706E023703}">
                      <ahyp:hlinkClr xmlns:ahyp="http://schemas.microsoft.com/office/drawing/2018/hyperlinkcolor" val="tx"/>
                    </a:ext>
                  </a:extLst>
                </a:hlinkClick>
              </a:rPr>
              <a:t>https://www.forbes.com/sites/ashleystahl/2018/05/29/5-ways-to-develop-your-emotional-intelligence/#179967da6976</a:t>
            </a:r>
            <a:r>
              <a:rPr lang="en-GB" sz="2400" dirty="0"/>
              <a:t> </a:t>
            </a:r>
            <a:r>
              <a:rPr lang="en-GB" sz="2400" dirty="0">
                <a:hlinkClick r:id="rId3">
                  <a:extLst>
                    <a:ext uri="{A12FA001-AC4F-418D-AE19-62706E023703}">
                      <ahyp:hlinkClr xmlns:ahyp="http://schemas.microsoft.com/office/drawing/2018/hyperlinkcolor" val="tx"/>
                    </a:ext>
                  </a:extLst>
                </a:hlinkClick>
              </a:rPr>
              <a:t>accessed on 19/12/2019</a:t>
            </a:r>
            <a:endParaRPr lang="en-GB" sz="2400" dirty="0"/>
          </a:p>
        </p:txBody>
      </p:sp>
      <p:sp>
        <p:nvSpPr>
          <p:cNvPr id="4" name="Date Placeholder 3">
            <a:extLst>
              <a:ext uri="{FF2B5EF4-FFF2-40B4-BE49-F238E27FC236}">
                <a16:creationId xmlns:a16="http://schemas.microsoft.com/office/drawing/2014/main" id="{FA033136-C5C8-4B70-9898-9015DEDABFD8}"/>
              </a:ext>
            </a:extLst>
          </p:cNvPr>
          <p:cNvSpPr>
            <a:spLocks noGrp="1"/>
          </p:cNvSpPr>
          <p:nvPr>
            <p:ph type="dt" sz="half" idx="10"/>
          </p:nvPr>
        </p:nvSpPr>
        <p:spPr/>
        <p:txBody>
          <a:bodyPr/>
          <a:lstStyle/>
          <a:p>
            <a:fld id="{4E8F4DB4-367E-1D45-A1A3-E1BA67443780}" type="datetime1">
              <a:rPr lang="en-GB" smtClean="0"/>
              <a:pPr/>
              <a:t>05/03/2019</a:t>
            </a:fld>
            <a:endParaRPr lang="en-GB"/>
          </a:p>
        </p:txBody>
      </p:sp>
      <p:sp>
        <p:nvSpPr>
          <p:cNvPr id="5" name="Slide Number Placeholder 4">
            <a:extLst>
              <a:ext uri="{FF2B5EF4-FFF2-40B4-BE49-F238E27FC236}">
                <a16:creationId xmlns:a16="http://schemas.microsoft.com/office/drawing/2014/main" id="{64554AC0-A02E-4026-83CF-E255EF33B431}"/>
              </a:ext>
            </a:extLst>
          </p:cNvPr>
          <p:cNvSpPr>
            <a:spLocks noGrp="1"/>
          </p:cNvSpPr>
          <p:nvPr>
            <p:ph type="sldNum" sz="quarter" idx="11"/>
          </p:nvPr>
        </p:nvSpPr>
        <p:spPr/>
        <p:txBody>
          <a:bodyPr/>
          <a:lstStyle/>
          <a:p>
            <a:fld id="{3180A669-A84B-9048-BBB3-881B586256AA}" type="slidenum">
              <a:rPr lang="en-GB" smtClean="0"/>
              <a:pPr/>
              <a:t>17</a:t>
            </a:fld>
            <a:endParaRPr lang="en-GB"/>
          </a:p>
        </p:txBody>
      </p:sp>
    </p:spTree>
    <p:extLst>
      <p:ext uri="{BB962C8B-B14F-4D97-AF65-F5344CB8AC3E}">
        <p14:creationId xmlns:p14="http://schemas.microsoft.com/office/powerpoint/2010/main" val="3954558209"/>
      </p:ext>
    </p:extLst>
  </p:cSld>
  <p:clrMapOvr>
    <a:masterClrMapping/>
  </p:clrMapOvr>
</p:sld>
</file>

<file path=ppt/theme/theme1.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3728</TotalTime>
  <Words>1197</Words>
  <Application>Microsoft Office PowerPoint</Application>
  <PresentationFormat>On-screen Show (4:3)</PresentationFormat>
  <Paragraphs>71</Paragraphs>
  <Slides>17</Slides>
  <Notes>1</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17</vt:i4>
      </vt:variant>
    </vt:vector>
  </HeadingPairs>
  <TitlesOfParts>
    <vt:vector size="23" baseType="lpstr">
      <vt:lpstr>Arial</vt:lpstr>
      <vt:lpstr>Myriad Pro</vt:lpstr>
      <vt:lpstr>Times New Roman</vt:lpstr>
      <vt:lpstr>20140311PresentationUWTSDTemplate</vt:lpstr>
      <vt:lpstr>1_20140311PresentationUWTSDTemplate</vt:lpstr>
      <vt:lpstr>2_20140311PresentationUWTSDTemplate</vt:lpstr>
      <vt:lpstr>Developing Emotional Intelligence Skills for the Workplace  Week 1</vt:lpstr>
      <vt:lpstr>WHAT ARE EMOTIONS ?</vt:lpstr>
      <vt:lpstr>WHAT ARE EMOTIONS ?</vt:lpstr>
      <vt:lpstr>WHAT ARE EMOTIONS ?</vt:lpstr>
      <vt:lpstr>How emotions work?</vt:lpstr>
      <vt:lpstr>How emotions work?</vt:lpstr>
      <vt:lpstr>How emotions work?</vt:lpstr>
      <vt:lpstr>How emotions work?</vt:lpstr>
      <vt:lpstr>Emotions and Intelligent</vt:lpstr>
      <vt:lpstr>Emotions and Intelligent</vt:lpstr>
      <vt:lpstr>Emotional Skills</vt:lpstr>
      <vt:lpstr>Emotional Skills</vt:lpstr>
      <vt:lpstr>EMOTIONS AND IDENTITY </vt:lpstr>
      <vt:lpstr>EMOTIONS AND IDENTITY </vt:lpstr>
      <vt:lpstr>EMOTIONS AND IDENTITY </vt:lpstr>
      <vt:lpstr>EMOTIONS AND IDENTITY </vt:lpstr>
      <vt:lpstr>References</vt:lpstr>
    </vt:vector>
  </TitlesOfParts>
  <Company>Artaffairs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Organizational Behaviour</dc:title>
  <dc:creator>Conny &amp; Carwyn Matera-Rogers</dc:creator>
  <cp:lastModifiedBy>Yajesh Kumar</cp:lastModifiedBy>
  <cp:revision>114</cp:revision>
  <dcterms:created xsi:type="dcterms:W3CDTF">2000-07-11T10:51:26Z</dcterms:created>
  <dcterms:modified xsi:type="dcterms:W3CDTF">2019-03-05T21:08:57Z</dcterms:modified>
</cp:coreProperties>
</file>