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openxmlformats.org/officedocument/2006/relationships/metadata/core-properties" Target="docProps/core0.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57"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89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2568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0351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1636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590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3508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9033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9708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1643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5770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5459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64" name="PlaceHolder 1"/>
          <p:cNvSpPr>
            <a:spLocks noGrp="1"/>
          </p:cNvSpPr>
          <p:nvPr>
            <p:ph type="title"/>
          </p:nvPr>
        </p:nvSpPr>
        <p:spPr>
          <a:xfrm>
            <a:off x="793080" y="489600"/>
            <a:ext cx="4953600" cy="1004040"/>
          </a:xfrm>
          <a:prstGeom prst="rect">
            <a:avLst/>
          </a:prstGeom>
          <a:noFill/>
          <a:ln w="0">
            <a:noFill/>
          </a:ln>
        </p:spPr>
        <p:txBody>
          <a:bodyPr lIns="0" tIns="0" rIns="0" bIns="0" anchor="ctr">
            <a:spAutoFit/>
          </a:bodyPr>
          <a:lstStyle/>
          <a:p>
            <a:pPr indent="0">
              <a:buNone/>
            </a:pPr>
            <a:endParaRPr lang="fr-FR" sz="1800" b="0" u="none" strike="noStrike">
              <a:solidFill>
                <a:schemeClr val="dk1"/>
              </a:solidFill>
              <a:effectLst/>
              <a:uFillTx/>
              <a:latin typeface="Arial"/>
            </a:endParaRPr>
          </a:p>
        </p:txBody>
      </p:sp>
      <p:sp>
        <p:nvSpPr>
          <p:cNvPr id="65" name="PlaceHolder 2"/>
          <p:cNvSpPr>
            <a:spLocks noGrp="1"/>
          </p:cNvSpPr>
          <p:nvPr>
            <p:ph type="subTitle"/>
          </p:nvPr>
        </p:nvSpPr>
        <p:spPr>
          <a:xfrm>
            <a:off x="457200" y="1203480"/>
            <a:ext cx="8229240" cy="2982960"/>
          </a:xfrm>
          <a:prstGeom prst="rect">
            <a:avLst/>
          </a:prstGeom>
          <a:noFill/>
          <a:ln w="0">
            <a:noFill/>
          </a:ln>
        </p:spPr>
        <p:txBody>
          <a:bodyPr lIns="0" tIns="0" rIns="0" bIns="0" anchor="ctr">
            <a:spAutoFit/>
          </a:bodyPr>
          <a:lstStyle/>
          <a:p>
            <a:pPr indent="0" algn="ctr">
              <a:buNone/>
            </a:pPr>
            <a:endParaRPr lang="en-US" sz="3200" b="0" u="none" strike="noStrike">
              <a:solidFill>
                <a:srgbClr val="000000"/>
              </a:solidFill>
              <a:effectLst/>
              <a:uFillTx/>
              <a:latin typeface="OpenSymbol"/>
            </a:endParaRPr>
          </a:p>
        </p:txBody>
      </p:sp>
    </p:spTree>
    <p:extLst>
      <p:ext uri="{BB962C8B-B14F-4D97-AF65-F5344CB8AC3E}">
        <p14:creationId xmlns:p14="http://schemas.microsoft.com/office/powerpoint/2010/main" val="290510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SECTION_TITLE_AND_DESCRIPTION_1">
    <p:bg>
      <p:bgPr>
        <a:solidFill>
          <a:schemeClr val="lt2"/>
        </a:solidFill>
        <a:effectLst/>
      </p:bgPr>
    </p:bg>
    <p:spTree>
      <p:nvGrpSpPr>
        <p:cNvPr id="1" name=""/>
        <p:cNvGrpSpPr/>
        <p:nvPr/>
      </p:nvGrpSpPr>
      <p:grpSpPr>
        <a:xfrm>
          <a:off x="0" y="0"/>
          <a:ext cx="0" cy="0"/>
          <a:chOff x="0" y="0"/>
          <a:chExt cx="0" cy="0"/>
        </a:xfrm>
      </p:grpSpPr>
      <p:sp>
        <p:nvSpPr>
          <p:cNvPr id="105" name="PlaceHolder 1"/>
          <p:cNvSpPr>
            <a:spLocks noGrp="1"/>
          </p:cNvSpPr>
          <p:nvPr>
            <p:ph type="title"/>
          </p:nvPr>
        </p:nvSpPr>
        <p:spPr>
          <a:xfrm>
            <a:off x="4297680" y="694080"/>
            <a:ext cx="4125960" cy="2085480"/>
          </a:xfrm>
          <a:prstGeom prst="rect">
            <a:avLst/>
          </a:prstGeom>
          <a:noFill/>
          <a:ln w="0">
            <a:noFill/>
          </a:ln>
        </p:spPr>
        <p:txBody>
          <a:bodyPr lIns="91440" tIns="91440" rIns="91440" bIns="91440" anchor="b">
            <a:noAutofit/>
          </a:bodyPr>
          <a:lstStyle/>
          <a:p>
            <a:pPr indent="0">
              <a:buNone/>
            </a:pPr>
            <a:r>
              <a:rPr lang="fr-FR" sz="3400" b="0" u="none" strike="noStrike">
                <a:solidFill>
                  <a:schemeClr val="dk1"/>
                </a:solidFill>
                <a:effectLst/>
                <a:uFillTx/>
                <a:latin typeface="Arial"/>
              </a:rPr>
              <a:t>Click to edit the title text format</a:t>
            </a:r>
          </a:p>
        </p:txBody>
      </p:sp>
      <p:sp>
        <p:nvSpPr>
          <p:cNvPr id="106" name="Google Shape;744;p22"/>
          <p:cNvSpPr/>
          <p:nvPr/>
        </p:nvSpPr>
        <p:spPr>
          <a:xfrm flipH="1">
            <a:off x="-2555280" y="3728160"/>
            <a:ext cx="5170680" cy="2971800"/>
          </a:xfrm>
          <a:custGeom>
            <a:avLst/>
            <a:gdLst>
              <a:gd name="textAreaLeft" fmla="*/ -360 w 5170680"/>
              <a:gd name="textAreaRight" fmla="*/ 5170680 w 5170680"/>
              <a:gd name="textAreaTop" fmla="*/ 0 h 2971800"/>
              <a:gd name="textAreaBottom" fmla="*/ 2972160 h 2971800"/>
            </a:gdLst>
            <a:ahLst/>
            <a:cxnLst/>
            <a:rect l="textAreaLeft" t="textAreaTop" r="textAreaRight" b="textAreaBottom"/>
            <a:pathLst>
              <a:path w="34820" h="20014">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07" name="Google Shape;745;p22"/>
          <p:cNvGrpSpPr/>
          <p:nvPr/>
        </p:nvGrpSpPr>
        <p:grpSpPr>
          <a:xfrm>
            <a:off x="3421080" y="794160"/>
            <a:ext cx="474120" cy="301320"/>
            <a:chOff x="3421080" y="794160"/>
            <a:chExt cx="474120" cy="301320"/>
          </a:xfrm>
        </p:grpSpPr>
        <p:sp>
          <p:nvSpPr>
            <p:cNvPr id="108" name="Google Shape;746;p22"/>
            <p:cNvSpPr/>
            <p:nvPr/>
          </p:nvSpPr>
          <p:spPr>
            <a:xfrm flipH="1">
              <a:off x="3430800" y="803520"/>
              <a:ext cx="455760" cy="282600"/>
            </a:xfrm>
            <a:custGeom>
              <a:avLst/>
              <a:gdLst>
                <a:gd name="textAreaLeft" fmla="*/ 360 w 455760"/>
                <a:gd name="textAreaRight" fmla="*/ 456480 w 455760"/>
                <a:gd name="textAreaTop" fmla="*/ 0 h 282600"/>
                <a:gd name="textAreaBottom" fmla="*/ 282960 h 282600"/>
              </a:gdLst>
              <a:ahLst/>
              <a:cxnLst/>
              <a:rect l="textAreaLeft" t="textAreaTop" r="textAreaRight" b="textAreaBottom"/>
              <a:pathLst>
                <a:path w="9967" h="6184">
                  <a:moveTo>
                    <a:pt x="4678" y="1"/>
                  </a:moveTo>
                  <a:lnTo>
                    <a:pt x="4394" y="42"/>
                  </a:lnTo>
                  <a:lnTo>
                    <a:pt x="4109" y="164"/>
                  </a:lnTo>
                  <a:lnTo>
                    <a:pt x="3824" y="286"/>
                  </a:lnTo>
                  <a:lnTo>
                    <a:pt x="3540" y="448"/>
                  </a:lnTo>
                  <a:lnTo>
                    <a:pt x="3336" y="692"/>
                  </a:lnTo>
                  <a:lnTo>
                    <a:pt x="3133" y="936"/>
                  </a:lnTo>
                  <a:lnTo>
                    <a:pt x="2970" y="1181"/>
                  </a:lnTo>
                  <a:lnTo>
                    <a:pt x="2848" y="1465"/>
                  </a:lnTo>
                  <a:lnTo>
                    <a:pt x="2767" y="1750"/>
                  </a:lnTo>
                  <a:lnTo>
                    <a:pt x="2685" y="2075"/>
                  </a:lnTo>
                  <a:lnTo>
                    <a:pt x="2645" y="2360"/>
                  </a:lnTo>
                  <a:lnTo>
                    <a:pt x="2645" y="2686"/>
                  </a:lnTo>
                  <a:lnTo>
                    <a:pt x="2685" y="3011"/>
                  </a:lnTo>
                  <a:lnTo>
                    <a:pt x="2441" y="2848"/>
                  </a:lnTo>
                  <a:lnTo>
                    <a:pt x="2197" y="2767"/>
                  </a:lnTo>
                  <a:lnTo>
                    <a:pt x="1953" y="2686"/>
                  </a:lnTo>
                  <a:lnTo>
                    <a:pt x="1424" y="2686"/>
                  </a:lnTo>
                  <a:lnTo>
                    <a:pt x="1180" y="2767"/>
                  </a:lnTo>
                  <a:lnTo>
                    <a:pt x="936" y="2848"/>
                  </a:lnTo>
                  <a:lnTo>
                    <a:pt x="692" y="2970"/>
                  </a:lnTo>
                  <a:lnTo>
                    <a:pt x="570" y="3092"/>
                  </a:lnTo>
                  <a:lnTo>
                    <a:pt x="407" y="3214"/>
                  </a:lnTo>
                  <a:lnTo>
                    <a:pt x="204" y="3540"/>
                  </a:lnTo>
                  <a:lnTo>
                    <a:pt x="41" y="3906"/>
                  </a:lnTo>
                  <a:lnTo>
                    <a:pt x="1" y="4272"/>
                  </a:lnTo>
                  <a:lnTo>
                    <a:pt x="1" y="4679"/>
                  </a:lnTo>
                  <a:lnTo>
                    <a:pt x="82" y="5045"/>
                  </a:lnTo>
                  <a:lnTo>
                    <a:pt x="285" y="5370"/>
                  </a:lnTo>
                  <a:lnTo>
                    <a:pt x="407" y="5533"/>
                  </a:lnTo>
                  <a:lnTo>
                    <a:pt x="529" y="5655"/>
                  </a:lnTo>
                  <a:lnTo>
                    <a:pt x="814" y="5858"/>
                  </a:lnTo>
                  <a:lnTo>
                    <a:pt x="1180" y="6021"/>
                  </a:lnTo>
                  <a:lnTo>
                    <a:pt x="1587" y="6102"/>
                  </a:lnTo>
                  <a:lnTo>
                    <a:pt x="1994" y="6143"/>
                  </a:lnTo>
                  <a:lnTo>
                    <a:pt x="2848" y="6184"/>
                  </a:lnTo>
                  <a:lnTo>
                    <a:pt x="3580" y="6143"/>
                  </a:lnTo>
                  <a:lnTo>
                    <a:pt x="4678" y="6143"/>
                  </a:lnTo>
                  <a:lnTo>
                    <a:pt x="5736" y="6102"/>
                  </a:lnTo>
                  <a:lnTo>
                    <a:pt x="6834" y="6021"/>
                  </a:lnTo>
                  <a:lnTo>
                    <a:pt x="7892" y="5899"/>
                  </a:lnTo>
                  <a:lnTo>
                    <a:pt x="8543" y="5818"/>
                  </a:lnTo>
                  <a:lnTo>
                    <a:pt x="8868" y="5736"/>
                  </a:lnTo>
                  <a:lnTo>
                    <a:pt x="9153" y="5614"/>
                  </a:lnTo>
                  <a:lnTo>
                    <a:pt x="9438" y="5452"/>
                  </a:lnTo>
                  <a:lnTo>
                    <a:pt x="9682" y="5248"/>
                  </a:lnTo>
                  <a:lnTo>
                    <a:pt x="9844" y="5045"/>
                  </a:lnTo>
                  <a:lnTo>
                    <a:pt x="9926" y="4760"/>
                  </a:lnTo>
                  <a:lnTo>
                    <a:pt x="9966" y="4557"/>
                  </a:lnTo>
                  <a:lnTo>
                    <a:pt x="9966" y="4353"/>
                  </a:lnTo>
                  <a:lnTo>
                    <a:pt x="9885" y="4150"/>
                  </a:lnTo>
                  <a:lnTo>
                    <a:pt x="9804" y="3946"/>
                  </a:lnTo>
                  <a:lnTo>
                    <a:pt x="9682" y="3784"/>
                  </a:lnTo>
                  <a:lnTo>
                    <a:pt x="9560" y="3662"/>
                  </a:lnTo>
                  <a:lnTo>
                    <a:pt x="9397" y="3499"/>
                  </a:lnTo>
                  <a:lnTo>
                    <a:pt x="9234" y="3418"/>
                  </a:lnTo>
                  <a:lnTo>
                    <a:pt x="9031" y="3336"/>
                  </a:lnTo>
                  <a:lnTo>
                    <a:pt x="8827" y="3296"/>
                  </a:lnTo>
                  <a:lnTo>
                    <a:pt x="8421" y="3296"/>
                  </a:lnTo>
                  <a:lnTo>
                    <a:pt x="8014" y="3418"/>
                  </a:lnTo>
                  <a:lnTo>
                    <a:pt x="7648" y="3580"/>
                  </a:lnTo>
                  <a:lnTo>
                    <a:pt x="7729" y="3458"/>
                  </a:lnTo>
                  <a:lnTo>
                    <a:pt x="7770" y="3296"/>
                  </a:lnTo>
                  <a:lnTo>
                    <a:pt x="7811" y="3011"/>
                  </a:lnTo>
                  <a:lnTo>
                    <a:pt x="7729" y="2726"/>
                  </a:lnTo>
                  <a:lnTo>
                    <a:pt x="7648" y="2564"/>
                  </a:lnTo>
                  <a:lnTo>
                    <a:pt x="7566" y="2441"/>
                  </a:lnTo>
                  <a:lnTo>
                    <a:pt x="7444" y="2360"/>
                  </a:lnTo>
                  <a:lnTo>
                    <a:pt x="7322" y="2279"/>
                  </a:lnTo>
                  <a:lnTo>
                    <a:pt x="7038" y="2157"/>
                  </a:lnTo>
                  <a:lnTo>
                    <a:pt x="6590" y="2157"/>
                  </a:lnTo>
                  <a:lnTo>
                    <a:pt x="6428" y="2197"/>
                  </a:lnTo>
                  <a:lnTo>
                    <a:pt x="6550" y="1913"/>
                  </a:lnTo>
                  <a:lnTo>
                    <a:pt x="6550" y="1628"/>
                  </a:lnTo>
                  <a:lnTo>
                    <a:pt x="6550" y="1303"/>
                  </a:lnTo>
                  <a:lnTo>
                    <a:pt x="6428" y="1018"/>
                  </a:lnTo>
                  <a:lnTo>
                    <a:pt x="6306" y="733"/>
                  </a:lnTo>
                  <a:lnTo>
                    <a:pt x="6102" y="489"/>
                  </a:lnTo>
                  <a:lnTo>
                    <a:pt x="5858" y="286"/>
                  </a:lnTo>
                  <a:lnTo>
                    <a:pt x="5614" y="164"/>
                  </a:lnTo>
                  <a:lnTo>
                    <a:pt x="5289" y="42"/>
                  </a:lnTo>
                  <a:lnTo>
                    <a:pt x="50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9" name="Google Shape;747;p22"/>
            <p:cNvSpPr/>
            <p:nvPr/>
          </p:nvSpPr>
          <p:spPr>
            <a:xfrm flipH="1">
              <a:off x="3420720" y="794160"/>
              <a:ext cx="474120" cy="301320"/>
            </a:xfrm>
            <a:custGeom>
              <a:avLst/>
              <a:gdLst>
                <a:gd name="textAreaLeft" fmla="*/ -360 w 474120"/>
                <a:gd name="textAreaRight" fmla="*/ 474120 w 474120"/>
                <a:gd name="textAreaTop" fmla="*/ 0 h 301320"/>
                <a:gd name="textAreaBottom" fmla="*/ 301680 h 301320"/>
              </a:gdLst>
              <a:ahLst/>
              <a:cxnLst/>
              <a:rect l="textAreaLeft" t="textAreaTop" r="textAreaRight" b="textAreaBottom"/>
              <a:pathLst>
                <a:path w="10373" h="6591">
                  <a:moveTo>
                    <a:pt x="5329" y="407"/>
                  </a:moveTo>
                  <a:lnTo>
                    <a:pt x="5532" y="448"/>
                  </a:lnTo>
                  <a:lnTo>
                    <a:pt x="5695" y="529"/>
                  </a:lnTo>
                  <a:lnTo>
                    <a:pt x="5858" y="611"/>
                  </a:lnTo>
                  <a:lnTo>
                    <a:pt x="6020" y="733"/>
                  </a:lnTo>
                  <a:lnTo>
                    <a:pt x="6183" y="855"/>
                  </a:lnTo>
                  <a:lnTo>
                    <a:pt x="6305" y="1017"/>
                  </a:lnTo>
                  <a:lnTo>
                    <a:pt x="6386" y="1180"/>
                  </a:lnTo>
                  <a:lnTo>
                    <a:pt x="6468" y="1384"/>
                  </a:lnTo>
                  <a:lnTo>
                    <a:pt x="6549" y="1546"/>
                  </a:lnTo>
                  <a:lnTo>
                    <a:pt x="6549" y="1750"/>
                  </a:lnTo>
                  <a:lnTo>
                    <a:pt x="6549" y="1953"/>
                  </a:lnTo>
                  <a:lnTo>
                    <a:pt x="6549" y="2116"/>
                  </a:lnTo>
                  <a:lnTo>
                    <a:pt x="6468" y="2319"/>
                  </a:lnTo>
                  <a:lnTo>
                    <a:pt x="6468" y="2441"/>
                  </a:lnTo>
                  <a:lnTo>
                    <a:pt x="6509" y="2522"/>
                  </a:lnTo>
                  <a:lnTo>
                    <a:pt x="6590" y="2604"/>
                  </a:lnTo>
                  <a:lnTo>
                    <a:pt x="6712" y="2604"/>
                  </a:lnTo>
                  <a:lnTo>
                    <a:pt x="6956" y="2563"/>
                  </a:lnTo>
                  <a:lnTo>
                    <a:pt x="7200" y="2563"/>
                  </a:lnTo>
                  <a:lnTo>
                    <a:pt x="7403" y="2644"/>
                  </a:lnTo>
                  <a:lnTo>
                    <a:pt x="7607" y="2807"/>
                  </a:lnTo>
                  <a:lnTo>
                    <a:pt x="7729" y="2970"/>
                  </a:lnTo>
                  <a:lnTo>
                    <a:pt x="7810" y="3214"/>
                  </a:lnTo>
                  <a:lnTo>
                    <a:pt x="7769" y="3458"/>
                  </a:lnTo>
                  <a:lnTo>
                    <a:pt x="7688" y="3702"/>
                  </a:lnTo>
                  <a:lnTo>
                    <a:pt x="7647" y="3783"/>
                  </a:lnTo>
                  <a:lnTo>
                    <a:pt x="7647" y="3824"/>
                  </a:lnTo>
                  <a:lnTo>
                    <a:pt x="7729" y="3946"/>
                  </a:lnTo>
                  <a:lnTo>
                    <a:pt x="7851" y="3987"/>
                  </a:lnTo>
                  <a:lnTo>
                    <a:pt x="7973" y="3987"/>
                  </a:lnTo>
                  <a:lnTo>
                    <a:pt x="8298" y="3824"/>
                  </a:lnTo>
                  <a:lnTo>
                    <a:pt x="8624" y="3702"/>
                  </a:lnTo>
                  <a:lnTo>
                    <a:pt x="8990" y="3702"/>
                  </a:lnTo>
                  <a:lnTo>
                    <a:pt x="9152" y="3743"/>
                  </a:lnTo>
                  <a:lnTo>
                    <a:pt x="9356" y="3824"/>
                  </a:lnTo>
                  <a:lnTo>
                    <a:pt x="9478" y="3865"/>
                  </a:lnTo>
                  <a:lnTo>
                    <a:pt x="9641" y="3987"/>
                  </a:lnTo>
                  <a:lnTo>
                    <a:pt x="9722" y="4109"/>
                  </a:lnTo>
                  <a:lnTo>
                    <a:pt x="9844" y="4231"/>
                  </a:lnTo>
                  <a:lnTo>
                    <a:pt x="9925" y="4394"/>
                  </a:lnTo>
                  <a:lnTo>
                    <a:pt x="9966" y="4556"/>
                  </a:lnTo>
                  <a:lnTo>
                    <a:pt x="9966" y="4719"/>
                  </a:lnTo>
                  <a:lnTo>
                    <a:pt x="9966" y="4882"/>
                  </a:lnTo>
                  <a:lnTo>
                    <a:pt x="9844" y="5166"/>
                  </a:lnTo>
                  <a:lnTo>
                    <a:pt x="9681" y="5370"/>
                  </a:lnTo>
                  <a:lnTo>
                    <a:pt x="9478" y="5532"/>
                  </a:lnTo>
                  <a:lnTo>
                    <a:pt x="9193" y="5655"/>
                  </a:lnTo>
                  <a:lnTo>
                    <a:pt x="8949" y="5777"/>
                  </a:lnTo>
                  <a:lnTo>
                    <a:pt x="8624" y="5858"/>
                  </a:lnTo>
                  <a:lnTo>
                    <a:pt x="8095" y="5939"/>
                  </a:lnTo>
                  <a:lnTo>
                    <a:pt x="8014" y="5939"/>
                  </a:lnTo>
                  <a:lnTo>
                    <a:pt x="8005" y="5947"/>
                  </a:lnTo>
                  <a:lnTo>
                    <a:pt x="8005" y="5947"/>
                  </a:lnTo>
                  <a:lnTo>
                    <a:pt x="6753" y="6061"/>
                  </a:lnTo>
                  <a:lnTo>
                    <a:pt x="5410" y="6143"/>
                  </a:lnTo>
                  <a:lnTo>
                    <a:pt x="4068" y="6183"/>
                  </a:lnTo>
                  <a:lnTo>
                    <a:pt x="2685" y="6183"/>
                  </a:lnTo>
                  <a:lnTo>
                    <a:pt x="2197" y="6143"/>
                  </a:lnTo>
                  <a:lnTo>
                    <a:pt x="1668" y="6102"/>
                  </a:lnTo>
                  <a:lnTo>
                    <a:pt x="1424" y="6021"/>
                  </a:lnTo>
                  <a:lnTo>
                    <a:pt x="1180" y="5939"/>
                  </a:lnTo>
                  <a:lnTo>
                    <a:pt x="977" y="5817"/>
                  </a:lnTo>
                  <a:lnTo>
                    <a:pt x="773" y="5655"/>
                  </a:lnTo>
                  <a:lnTo>
                    <a:pt x="610" y="5451"/>
                  </a:lnTo>
                  <a:lnTo>
                    <a:pt x="529" y="5248"/>
                  </a:lnTo>
                  <a:lnTo>
                    <a:pt x="448" y="5004"/>
                  </a:lnTo>
                  <a:lnTo>
                    <a:pt x="407" y="4800"/>
                  </a:lnTo>
                  <a:lnTo>
                    <a:pt x="407" y="4556"/>
                  </a:lnTo>
                  <a:lnTo>
                    <a:pt x="407" y="4312"/>
                  </a:lnTo>
                  <a:lnTo>
                    <a:pt x="488" y="4068"/>
                  </a:lnTo>
                  <a:lnTo>
                    <a:pt x="570" y="3865"/>
                  </a:lnTo>
                  <a:lnTo>
                    <a:pt x="773" y="3580"/>
                  </a:lnTo>
                  <a:lnTo>
                    <a:pt x="1017" y="3377"/>
                  </a:lnTo>
                  <a:lnTo>
                    <a:pt x="1261" y="3214"/>
                  </a:lnTo>
                  <a:lnTo>
                    <a:pt x="1587" y="3133"/>
                  </a:lnTo>
                  <a:lnTo>
                    <a:pt x="1871" y="3092"/>
                  </a:lnTo>
                  <a:lnTo>
                    <a:pt x="2197" y="3133"/>
                  </a:lnTo>
                  <a:lnTo>
                    <a:pt x="2482" y="3214"/>
                  </a:lnTo>
                  <a:lnTo>
                    <a:pt x="2766" y="3377"/>
                  </a:lnTo>
                  <a:lnTo>
                    <a:pt x="2970" y="3377"/>
                  </a:lnTo>
                  <a:lnTo>
                    <a:pt x="3051" y="3295"/>
                  </a:lnTo>
                  <a:lnTo>
                    <a:pt x="3092" y="3214"/>
                  </a:lnTo>
                  <a:lnTo>
                    <a:pt x="3051" y="2767"/>
                  </a:lnTo>
                  <a:lnTo>
                    <a:pt x="3092" y="2319"/>
                  </a:lnTo>
                  <a:lnTo>
                    <a:pt x="3214" y="1872"/>
                  </a:lnTo>
                  <a:lnTo>
                    <a:pt x="3376" y="1465"/>
                  </a:lnTo>
                  <a:lnTo>
                    <a:pt x="3621" y="1099"/>
                  </a:lnTo>
                  <a:lnTo>
                    <a:pt x="3905" y="814"/>
                  </a:lnTo>
                  <a:lnTo>
                    <a:pt x="4068" y="692"/>
                  </a:lnTo>
                  <a:lnTo>
                    <a:pt x="4271" y="570"/>
                  </a:lnTo>
                  <a:lnTo>
                    <a:pt x="4475" y="489"/>
                  </a:lnTo>
                  <a:lnTo>
                    <a:pt x="4719" y="448"/>
                  </a:lnTo>
                  <a:lnTo>
                    <a:pt x="5126" y="407"/>
                  </a:lnTo>
                  <a:close/>
                  <a:moveTo>
                    <a:pt x="4881" y="1"/>
                  </a:moveTo>
                  <a:lnTo>
                    <a:pt x="4597" y="41"/>
                  </a:lnTo>
                  <a:lnTo>
                    <a:pt x="4312" y="123"/>
                  </a:lnTo>
                  <a:lnTo>
                    <a:pt x="4068" y="245"/>
                  </a:lnTo>
                  <a:lnTo>
                    <a:pt x="3865" y="367"/>
                  </a:lnTo>
                  <a:lnTo>
                    <a:pt x="3621" y="529"/>
                  </a:lnTo>
                  <a:lnTo>
                    <a:pt x="3458" y="692"/>
                  </a:lnTo>
                  <a:lnTo>
                    <a:pt x="3254" y="895"/>
                  </a:lnTo>
                  <a:lnTo>
                    <a:pt x="3132" y="1099"/>
                  </a:lnTo>
                  <a:lnTo>
                    <a:pt x="3010" y="1343"/>
                  </a:lnTo>
                  <a:lnTo>
                    <a:pt x="2888" y="1587"/>
                  </a:lnTo>
                  <a:lnTo>
                    <a:pt x="2726" y="2116"/>
                  </a:lnTo>
                  <a:lnTo>
                    <a:pt x="2644" y="2644"/>
                  </a:lnTo>
                  <a:lnTo>
                    <a:pt x="2661" y="2878"/>
                  </a:lnTo>
                  <a:lnTo>
                    <a:pt x="2661" y="2878"/>
                  </a:lnTo>
                  <a:lnTo>
                    <a:pt x="2400" y="2767"/>
                  </a:lnTo>
                  <a:lnTo>
                    <a:pt x="2115" y="2685"/>
                  </a:lnTo>
                  <a:lnTo>
                    <a:pt x="1790" y="2685"/>
                  </a:lnTo>
                  <a:lnTo>
                    <a:pt x="1465" y="2726"/>
                  </a:lnTo>
                  <a:lnTo>
                    <a:pt x="1180" y="2807"/>
                  </a:lnTo>
                  <a:lnTo>
                    <a:pt x="895" y="2970"/>
                  </a:lnTo>
                  <a:lnTo>
                    <a:pt x="610" y="3133"/>
                  </a:lnTo>
                  <a:lnTo>
                    <a:pt x="448" y="3336"/>
                  </a:lnTo>
                  <a:lnTo>
                    <a:pt x="285" y="3580"/>
                  </a:lnTo>
                  <a:lnTo>
                    <a:pt x="163" y="3824"/>
                  </a:lnTo>
                  <a:lnTo>
                    <a:pt x="82" y="4068"/>
                  </a:lnTo>
                  <a:lnTo>
                    <a:pt x="0" y="4353"/>
                  </a:lnTo>
                  <a:lnTo>
                    <a:pt x="0" y="4597"/>
                  </a:lnTo>
                  <a:lnTo>
                    <a:pt x="0" y="4882"/>
                  </a:lnTo>
                  <a:lnTo>
                    <a:pt x="41" y="5166"/>
                  </a:lnTo>
                  <a:lnTo>
                    <a:pt x="163" y="5451"/>
                  </a:lnTo>
                  <a:lnTo>
                    <a:pt x="326" y="5695"/>
                  </a:lnTo>
                  <a:lnTo>
                    <a:pt x="488" y="5939"/>
                  </a:lnTo>
                  <a:lnTo>
                    <a:pt x="692" y="6102"/>
                  </a:lnTo>
                  <a:lnTo>
                    <a:pt x="936" y="6224"/>
                  </a:lnTo>
                  <a:lnTo>
                    <a:pt x="1180" y="6346"/>
                  </a:lnTo>
                  <a:lnTo>
                    <a:pt x="1465" y="6427"/>
                  </a:lnTo>
                  <a:lnTo>
                    <a:pt x="1749" y="6509"/>
                  </a:lnTo>
                  <a:lnTo>
                    <a:pt x="2360" y="6590"/>
                  </a:lnTo>
                  <a:lnTo>
                    <a:pt x="2970" y="6590"/>
                  </a:lnTo>
                  <a:lnTo>
                    <a:pt x="4149" y="6549"/>
                  </a:lnTo>
                  <a:lnTo>
                    <a:pt x="6102" y="6468"/>
                  </a:lnTo>
                  <a:lnTo>
                    <a:pt x="8095" y="6305"/>
                  </a:lnTo>
                  <a:lnTo>
                    <a:pt x="8176" y="6305"/>
                  </a:lnTo>
                  <a:lnTo>
                    <a:pt x="8186" y="6295"/>
                  </a:lnTo>
                  <a:lnTo>
                    <a:pt x="8186" y="6295"/>
                  </a:lnTo>
                  <a:lnTo>
                    <a:pt x="8461" y="6265"/>
                  </a:lnTo>
                  <a:lnTo>
                    <a:pt x="8827" y="6183"/>
                  </a:lnTo>
                  <a:lnTo>
                    <a:pt x="9234" y="6061"/>
                  </a:lnTo>
                  <a:lnTo>
                    <a:pt x="9559" y="5939"/>
                  </a:lnTo>
                  <a:lnTo>
                    <a:pt x="9885" y="5736"/>
                  </a:lnTo>
                  <a:lnTo>
                    <a:pt x="10007" y="5614"/>
                  </a:lnTo>
                  <a:lnTo>
                    <a:pt x="10129" y="5451"/>
                  </a:lnTo>
                  <a:lnTo>
                    <a:pt x="10251" y="5288"/>
                  </a:lnTo>
                  <a:lnTo>
                    <a:pt x="10291" y="5126"/>
                  </a:lnTo>
                  <a:lnTo>
                    <a:pt x="10373" y="4922"/>
                  </a:lnTo>
                  <a:lnTo>
                    <a:pt x="10373" y="4719"/>
                  </a:lnTo>
                  <a:lnTo>
                    <a:pt x="10373" y="4516"/>
                  </a:lnTo>
                  <a:lnTo>
                    <a:pt x="10291" y="4353"/>
                  </a:lnTo>
                  <a:lnTo>
                    <a:pt x="10251" y="4149"/>
                  </a:lnTo>
                  <a:lnTo>
                    <a:pt x="10129" y="3987"/>
                  </a:lnTo>
                  <a:lnTo>
                    <a:pt x="10007" y="3824"/>
                  </a:lnTo>
                  <a:lnTo>
                    <a:pt x="9844" y="3661"/>
                  </a:lnTo>
                  <a:lnTo>
                    <a:pt x="9681" y="3539"/>
                  </a:lnTo>
                  <a:lnTo>
                    <a:pt x="9519" y="3458"/>
                  </a:lnTo>
                  <a:lnTo>
                    <a:pt x="9315" y="3377"/>
                  </a:lnTo>
                  <a:lnTo>
                    <a:pt x="9071" y="3336"/>
                  </a:lnTo>
                  <a:lnTo>
                    <a:pt x="8868" y="3295"/>
                  </a:lnTo>
                  <a:lnTo>
                    <a:pt x="8624" y="3336"/>
                  </a:lnTo>
                  <a:lnTo>
                    <a:pt x="8380" y="3377"/>
                  </a:lnTo>
                  <a:lnTo>
                    <a:pt x="8176" y="3417"/>
                  </a:lnTo>
                  <a:lnTo>
                    <a:pt x="8176" y="3377"/>
                  </a:lnTo>
                  <a:lnTo>
                    <a:pt x="8176" y="3173"/>
                  </a:lnTo>
                  <a:lnTo>
                    <a:pt x="8176" y="3011"/>
                  </a:lnTo>
                  <a:lnTo>
                    <a:pt x="8095" y="2848"/>
                  </a:lnTo>
                  <a:lnTo>
                    <a:pt x="8014" y="2685"/>
                  </a:lnTo>
                  <a:lnTo>
                    <a:pt x="7891" y="2522"/>
                  </a:lnTo>
                  <a:lnTo>
                    <a:pt x="7769" y="2400"/>
                  </a:lnTo>
                  <a:lnTo>
                    <a:pt x="7647" y="2278"/>
                  </a:lnTo>
                  <a:lnTo>
                    <a:pt x="7485" y="2238"/>
                  </a:lnTo>
                  <a:lnTo>
                    <a:pt x="7281" y="2156"/>
                  </a:lnTo>
                  <a:lnTo>
                    <a:pt x="6940" y="2156"/>
                  </a:lnTo>
                  <a:lnTo>
                    <a:pt x="6956" y="2075"/>
                  </a:lnTo>
                  <a:lnTo>
                    <a:pt x="6956" y="1831"/>
                  </a:lnTo>
                  <a:lnTo>
                    <a:pt x="6956" y="1587"/>
                  </a:lnTo>
                  <a:lnTo>
                    <a:pt x="6915" y="1384"/>
                  </a:lnTo>
                  <a:lnTo>
                    <a:pt x="6834" y="1139"/>
                  </a:lnTo>
                  <a:lnTo>
                    <a:pt x="6712" y="936"/>
                  </a:lnTo>
                  <a:lnTo>
                    <a:pt x="6590" y="733"/>
                  </a:lnTo>
                  <a:lnTo>
                    <a:pt x="6427" y="529"/>
                  </a:lnTo>
                  <a:lnTo>
                    <a:pt x="6224" y="367"/>
                  </a:lnTo>
                  <a:lnTo>
                    <a:pt x="6061" y="245"/>
                  </a:lnTo>
                  <a:lnTo>
                    <a:pt x="5817" y="163"/>
                  </a:lnTo>
                  <a:lnTo>
                    <a:pt x="5614" y="82"/>
                  </a:lnTo>
                  <a:lnTo>
                    <a:pt x="5370" y="41"/>
                  </a:lnTo>
                  <a:lnTo>
                    <a:pt x="5126"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nvGrpSpPr>
          <p:cNvPr id="110" name="Google Shape;748;p22"/>
          <p:cNvGrpSpPr/>
          <p:nvPr/>
        </p:nvGrpSpPr>
        <p:grpSpPr>
          <a:xfrm>
            <a:off x="4547520" y="4470840"/>
            <a:ext cx="474120" cy="299520"/>
            <a:chOff x="4547520" y="4470840"/>
            <a:chExt cx="474120" cy="299520"/>
          </a:xfrm>
        </p:grpSpPr>
        <p:sp>
          <p:nvSpPr>
            <p:cNvPr id="111" name="Google Shape;749;p22"/>
            <p:cNvSpPr/>
            <p:nvPr/>
          </p:nvSpPr>
          <p:spPr>
            <a:xfrm flipH="1">
              <a:off x="4557240" y="4479840"/>
              <a:ext cx="455760" cy="280800"/>
            </a:xfrm>
            <a:custGeom>
              <a:avLst/>
              <a:gdLst>
                <a:gd name="textAreaLeft" fmla="*/ 360 w 455760"/>
                <a:gd name="textAreaRight" fmla="*/ 456480 w 455760"/>
                <a:gd name="textAreaTop" fmla="*/ 0 h 280800"/>
                <a:gd name="textAreaBottom" fmla="*/ 281160 h 280800"/>
              </a:gdLst>
              <a:ahLst/>
              <a:cxnLst/>
              <a:rect l="textAreaLeft" t="textAreaTop" r="textAreaRight" b="textAreaBottom"/>
              <a:pathLst>
                <a:path w="9967" h="6143">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2" name="Google Shape;750;p22"/>
            <p:cNvSpPr/>
            <p:nvPr/>
          </p:nvSpPr>
          <p:spPr>
            <a:xfrm flipH="1">
              <a:off x="4547160" y="4470840"/>
              <a:ext cx="474120" cy="299520"/>
            </a:xfrm>
            <a:custGeom>
              <a:avLst/>
              <a:gdLst>
                <a:gd name="textAreaLeft" fmla="*/ -360 w 474120"/>
                <a:gd name="textAreaRight" fmla="*/ 474120 w 474120"/>
                <a:gd name="textAreaTop" fmla="*/ 0 h 299520"/>
                <a:gd name="textAreaBottom" fmla="*/ 299880 h 299520"/>
              </a:gdLst>
              <a:ahLst/>
              <a:cxnLst/>
              <a:rect l="textAreaLeft" t="textAreaTop" r="textAreaRight" b="textAreaBottom"/>
              <a:pathLst>
                <a:path w="10373" h="655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113" name="Google Shape;751;p22"/>
          <p:cNvSpPr/>
          <p:nvPr/>
        </p:nvSpPr>
        <p:spPr>
          <a:xfrm flipH="1">
            <a:off x="2615760" y="4436280"/>
            <a:ext cx="152280" cy="154080"/>
          </a:xfrm>
          <a:custGeom>
            <a:avLst/>
            <a:gdLst>
              <a:gd name="textAreaLeft" fmla="*/ -360 w 152280"/>
              <a:gd name="textAreaRight" fmla="*/ 152280 w 152280"/>
              <a:gd name="textAreaTop" fmla="*/ 0 h 154080"/>
              <a:gd name="textAreaBottom" fmla="*/ 154440 h 154080"/>
            </a:gdLst>
            <a:ahLst/>
            <a:cxnLst/>
            <a:rect l="textAreaLeft" t="textAreaTop" r="textAreaRight" b="textAreaBottom"/>
            <a:pathLst>
              <a:path w="3337" h="3377">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77040" bIns="77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14" name="Google Shape;752;p22"/>
          <p:cNvGrpSpPr/>
          <p:nvPr/>
        </p:nvGrpSpPr>
        <p:grpSpPr>
          <a:xfrm>
            <a:off x="7333920" y="-769680"/>
            <a:ext cx="2459520" cy="1915200"/>
            <a:chOff x="7333920" y="-769680"/>
            <a:chExt cx="2459520" cy="1915200"/>
          </a:xfrm>
        </p:grpSpPr>
        <p:sp>
          <p:nvSpPr>
            <p:cNvPr id="115" name="Google Shape;753;p22"/>
            <p:cNvSpPr/>
            <p:nvPr/>
          </p:nvSpPr>
          <p:spPr>
            <a:xfrm rot="16200000" flipV="1">
              <a:off x="7606080" y="-1041480"/>
              <a:ext cx="1915200" cy="2459520"/>
            </a:xfrm>
            <a:custGeom>
              <a:avLst/>
              <a:gdLst>
                <a:gd name="textAreaLeft" fmla="*/ 0 w 1915200"/>
                <a:gd name="textAreaRight" fmla="*/ 1915560 w 1915200"/>
                <a:gd name="textAreaTop" fmla="*/ 360 h 2459520"/>
                <a:gd name="textAreaBottom" fmla="*/ 2460240 h 2459520"/>
              </a:gdLst>
              <a:ahLst/>
              <a:cxnLst/>
              <a:rect l="textAreaLeft" t="textAreaTop" r="textAreaRight" b="textAreaBottom"/>
              <a:pathLst>
                <a:path w="15174" h="19485">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6" name="Google Shape;754;p22"/>
            <p:cNvSpPr/>
            <p:nvPr/>
          </p:nvSpPr>
          <p:spPr>
            <a:xfrm rot="16200000" flipV="1">
              <a:off x="7710840" y="-659160"/>
              <a:ext cx="1560960" cy="1627560"/>
            </a:xfrm>
            <a:custGeom>
              <a:avLst/>
              <a:gdLst>
                <a:gd name="textAreaLeft" fmla="*/ 0 w 1560960"/>
                <a:gd name="textAreaRight" fmla="*/ 1561320 w 1560960"/>
                <a:gd name="textAreaTop" fmla="*/ -360 h 1627560"/>
                <a:gd name="textAreaBottom" fmla="*/ 1627560 h 1627560"/>
              </a:gdLst>
              <a:ahLst/>
              <a:cxnLst/>
              <a:rect l="textAreaLeft" t="textAreaTop" r="textAreaRight" b="textAreaBottom"/>
              <a:pathLst>
                <a:path w="12367" h="12895">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7" name="Google Shape;755;p22"/>
            <p:cNvSpPr/>
            <p:nvPr/>
          </p:nvSpPr>
          <p:spPr>
            <a:xfrm rot="16200000" flipV="1">
              <a:off x="7823880" y="-146160"/>
              <a:ext cx="924120" cy="672480"/>
            </a:xfrm>
            <a:custGeom>
              <a:avLst/>
              <a:gdLst>
                <a:gd name="textAreaLeft" fmla="*/ 0 w 924120"/>
                <a:gd name="textAreaRight" fmla="*/ 924480 w 924120"/>
                <a:gd name="textAreaTop" fmla="*/ 360 h 672480"/>
                <a:gd name="textAreaBottom" fmla="*/ 673200 h 672480"/>
              </a:gdLst>
              <a:ahLst/>
              <a:cxnLst/>
              <a:rect l="textAreaLeft" t="textAreaTop" r="textAreaRight" b="textAreaBottom"/>
              <a:pathLst>
                <a:path w="7323" h="5329">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18" name="Google Shape;756;p22"/>
          <p:cNvSpPr/>
          <p:nvPr/>
        </p:nvSpPr>
        <p:spPr>
          <a:xfrm flipH="1">
            <a:off x="8230680" y="1783800"/>
            <a:ext cx="152280" cy="154080"/>
          </a:xfrm>
          <a:custGeom>
            <a:avLst/>
            <a:gdLst>
              <a:gd name="textAreaLeft" fmla="*/ -360 w 152280"/>
              <a:gd name="textAreaRight" fmla="*/ 152280 w 152280"/>
              <a:gd name="textAreaTop" fmla="*/ 0 h 154080"/>
              <a:gd name="textAreaBottom" fmla="*/ 154440 h 154080"/>
            </a:gdLst>
            <a:ahLst/>
            <a:cxnLst/>
            <a:rect l="textAreaLeft" t="textAreaTop" r="textAreaRight" b="textAreaBottom"/>
            <a:pathLst>
              <a:path w="3337" h="3377">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77040" bIns="77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19" name="Google Shape;757;p22"/>
          <p:cNvSpPr/>
          <p:nvPr/>
        </p:nvSpPr>
        <p:spPr>
          <a:xfrm flipH="1">
            <a:off x="6881040" y="4684680"/>
            <a:ext cx="85320" cy="85320"/>
          </a:xfrm>
          <a:custGeom>
            <a:avLst/>
            <a:gdLst>
              <a:gd name="textAreaLeft" fmla="*/ -360 w 85320"/>
              <a:gd name="textAreaRight" fmla="*/ 8532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20" name="Google Shape;758;p22"/>
          <p:cNvGrpSpPr/>
          <p:nvPr/>
        </p:nvGrpSpPr>
        <p:grpSpPr>
          <a:xfrm>
            <a:off x="-1341000" y="3558600"/>
            <a:ext cx="2408040" cy="2408040"/>
            <a:chOff x="-1341000" y="3558600"/>
            <a:chExt cx="2408040" cy="2408040"/>
          </a:xfrm>
        </p:grpSpPr>
        <p:sp>
          <p:nvSpPr>
            <p:cNvPr id="121" name="Google Shape;759;p22"/>
            <p:cNvSpPr/>
            <p:nvPr/>
          </p:nvSpPr>
          <p:spPr>
            <a:xfrm rot="13500000">
              <a:off x="-1027800" y="3950640"/>
              <a:ext cx="1782360" cy="1623240"/>
            </a:xfrm>
            <a:custGeom>
              <a:avLst/>
              <a:gdLst>
                <a:gd name="textAreaLeft" fmla="*/ 0 w 1782360"/>
                <a:gd name="textAreaRight" fmla="*/ 1782720 w 1782360"/>
                <a:gd name="textAreaTop" fmla="*/ 0 h 1623240"/>
                <a:gd name="textAreaBottom" fmla="*/ 1623600 h 1623240"/>
              </a:gdLst>
              <a:ahLst/>
              <a:cxnLst/>
              <a:rect l="textAreaLeft" t="textAreaTop" r="textAreaRight" b="textAreaBottom"/>
              <a:pathLst>
                <a:path w="19160" h="17451">
                  <a:moveTo>
                    <a:pt x="9682" y="0"/>
                  </a:moveTo>
                  <a:lnTo>
                    <a:pt x="9600" y="41"/>
                  </a:lnTo>
                  <a:lnTo>
                    <a:pt x="9560" y="82"/>
                  </a:lnTo>
                  <a:lnTo>
                    <a:pt x="7892" y="1668"/>
                  </a:lnTo>
                  <a:lnTo>
                    <a:pt x="6306" y="3295"/>
                  </a:lnTo>
                  <a:lnTo>
                    <a:pt x="5533" y="4109"/>
                  </a:lnTo>
                  <a:lnTo>
                    <a:pt x="4760" y="4963"/>
                  </a:lnTo>
                  <a:lnTo>
                    <a:pt x="4028" y="5858"/>
                  </a:lnTo>
                  <a:lnTo>
                    <a:pt x="3336" y="6753"/>
                  </a:lnTo>
                  <a:lnTo>
                    <a:pt x="2686" y="7688"/>
                  </a:lnTo>
                  <a:lnTo>
                    <a:pt x="2075" y="8624"/>
                  </a:lnTo>
                  <a:lnTo>
                    <a:pt x="1506" y="9600"/>
                  </a:lnTo>
                  <a:lnTo>
                    <a:pt x="1018" y="10617"/>
                  </a:lnTo>
                  <a:lnTo>
                    <a:pt x="611" y="11552"/>
                  </a:lnTo>
                  <a:lnTo>
                    <a:pt x="448" y="12000"/>
                  </a:lnTo>
                  <a:lnTo>
                    <a:pt x="286" y="12488"/>
                  </a:lnTo>
                  <a:lnTo>
                    <a:pt x="164" y="12976"/>
                  </a:lnTo>
                  <a:lnTo>
                    <a:pt x="42" y="13464"/>
                  </a:lnTo>
                  <a:lnTo>
                    <a:pt x="1" y="13993"/>
                  </a:lnTo>
                  <a:lnTo>
                    <a:pt x="1" y="14481"/>
                  </a:lnTo>
                  <a:lnTo>
                    <a:pt x="42" y="14969"/>
                  </a:lnTo>
                  <a:lnTo>
                    <a:pt x="123" y="15417"/>
                  </a:lnTo>
                  <a:lnTo>
                    <a:pt x="286" y="15823"/>
                  </a:lnTo>
                  <a:lnTo>
                    <a:pt x="489" y="16230"/>
                  </a:lnTo>
                  <a:lnTo>
                    <a:pt x="733" y="16556"/>
                  </a:lnTo>
                  <a:lnTo>
                    <a:pt x="1059" y="16881"/>
                  </a:lnTo>
                  <a:lnTo>
                    <a:pt x="1465" y="17125"/>
                  </a:lnTo>
                  <a:lnTo>
                    <a:pt x="1913" y="17288"/>
                  </a:lnTo>
                  <a:lnTo>
                    <a:pt x="2441" y="17410"/>
                  </a:lnTo>
                  <a:lnTo>
                    <a:pt x="2930" y="17450"/>
                  </a:lnTo>
                  <a:lnTo>
                    <a:pt x="3458" y="17369"/>
                  </a:lnTo>
                  <a:lnTo>
                    <a:pt x="3987" y="17288"/>
                  </a:lnTo>
                  <a:lnTo>
                    <a:pt x="4516" y="17125"/>
                  </a:lnTo>
                  <a:lnTo>
                    <a:pt x="5004" y="16922"/>
                  </a:lnTo>
                  <a:lnTo>
                    <a:pt x="5492" y="16678"/>
                  </a:lnTo>
                  <a:lnTo>
                    <a:pt x="5940" y="16434"/>
                  </a:lnTo>
                  <a:lnTo>
                    <a:pt x="7038" y="15783"/>
                  </a:lnTo>
                  <a:lnTo>
                    <a:pt x="7567" y="15498"/>
                  </a:lnTo>
                  <a:lnTo>
                    <a:pt x="8136" y="15213"/>
                  </a:lnTo>
                  <a:lnTo>
                    <a:pt x="8665" y="15051"/>
                  </a:lnTo>
                  <a:lnTo>
                    <a:pt x="9194" y="14888"/>
                  </a:lnTo>
                  <a:lnTo>
                    <a:pt x="10251" y="14644"/>
                  </a:lnTo>
                  <a:lnTo>
                    <a:pt x="11350" y="14481"/>
                  </a:lnTo>
                  <a:lnTo>
                    <a:pt x="12448" y="14278"/>
                  </a:lnTo>
                  <a:lnTo>
                    <a:pt x="13017" y="14156"/>
                  </a:lnTo>
                  <a:lnTo>
                    <a:pt x="13546" y="13993"/>
                  </a:lnTo>
                  <a:lnTo>
                    <a:pt x="14075" y="13830"/>
                  </a:lnTo>
                  <a:lnTo>
                    <a:pt x="14563" y="13627"/>
                  </a:lnTo>
                  <a:lnTo>
                    <a:pt x="15092" y="13342"/>
                  </a:lnTo>
                  <a:lnTo>
                    <a:pt x="15580" y="13017"/>
                  </a:lnTo>
                  <a:lnTo>
                    <a:pt x="16027" y="12651"/>
                  </a:lnTo>
                  <a:lnTo>
                    <a:pt x="16434" y="12244"/>
                  </a:lnTo>
                  <a:lnTo>
                    <a:pt x="16800" y="11837"/>
                  </a:lnTo>
                  <a:lnTo>
                    <a:pt x="17126" y="11390"/>
                  </a:lnTo>
                  <a:lnTo>
                    <a:pt x="17410" y="10902"/>
                  </a:lnTo>
                  <a:lnTo>
                    <a:pt x="17695" y="10413"/>
                  </a:lnTo>
                  <a:lnTo>
                    <a:pt x="17939" y="9885"/>
                  </a:lnTo>
                  <a:lnTo>
                    <a:pt x="18142" y="9356"/>
                  </a:lnTo>
                  <a:lnTo>
                    <a:pt x="18305" y="8786"/>
                  </a:lnTo>
                  <a:lnTo>
                    <a:pt x="18509" y="8258"/>
                  </a:lnTo>
                  <a:lnTo>
                    <a:pt x="18753" y="7119"/>
                  </a:lnTo>
                  <a:lnTo>
                    <a:pt x="18956" y="6020"/>
                  </a:lnTo>
                  <a:lnTo>
                    <a:pt x="19159" y="4759"/>
                  </a:lnTo>
                  <a:lnTo>
                    <a:pt x="19159" y="4678"/>
                  </a:lnTo>
                  <a:lnTo>
                    <a:pt x="19119" y="4637"/>
                  </a:lnTo>
                  <a:lnTo>
                    <a:pt x="18997" y="4556"/>
                  </a:lnTo>
                  <a:lnTo>
                    <a:pt x="18875" y="4556"/>
                  </a:lnTo>
                  <a:lnTo>
                    <a:pt x="18834" y="4597"/>
                  </a:lnTo>
                  <a:lnTo>
                    <a:pt x="18793" y="4678"/>
                  </a:lnTo>
                  <a:lnTo>
                    <a:pt x="18631" y="5776"/>
                  </a:lnTo>
                  <a:lnTo>
                    <a:pt x="18427" y="6915"/>
                  </a:lnTo>
                  <a:lnTo>
                    <a:pt x="18183" y="8014"/>
                  </a:lnTo>
                  <a:lnTo>
                    <a:pt x="18020" y="8583"/>
                  </a:lnTo>
                  <a:lnTo>
                    <a:pt x="17858" y="9112"/>
                  </a:lnTo>
                  <a:lnTo>
                    <a:pt x="17654" y="9641"/>
                  </a:lnTo>
                  <a:lnTo>
                    <a:pt x="17410" y="10129"/>
                  </a:lnTo>
                  <a:lnTo>
                    <a:pt x="17166" y="10658"/>
                  </a:lnTo>
                  <a:lnTo>
                    <a:pt x="16882" y="11105"/>
                  </a:lnTo>
                  <a:lnTo>
                    <a:pt x="16556" y="11552"/>
                  </a:lnTo>
                  <a:lnTo>
                    <a:pt x="16190" y="12000"/>
                  </a:lnTo>
                  <a:lnTo>
                    <a:pt x="15743" y="12407"/>
                  </a:lnTo>
                  <a:lnTo>
                    <a:pt x="15295" y="12732"/>
                  </a:lnTo>
                  <a:lnTo>
                    <a:pt x="14848" y="13057"/>
                  </a:lnTo>
                  <a:lnTo>
                    <a:pt x="14400" y="13301"/>
                  </a:lnTo>
                  <a:lnTo>
                    <a:pt x="13912" y="13505"/>
                  </a:lnTo>
                  <a:lnTo>
                    <a:pt x="13383" y="13668"/>
                  </a:lnTo>
                  <a:lnTo>
                    <a:pt x="12895" y="13790"/>
                  </a:lnTo>
                  <a:lnTo>
                    <a:pt x="12366" y="13912"/>
                  </a:lnTo>
                  <a:lnTo>
                    <a:pt x="11309" y="14115"/>
                  </a:lnTo>
                  <a:lnTo>
                    <a:pt x="10251" y="14278"/>
                  </a:lnTo>
                  <a:lnTo>
                    <a:pt x="9194" y="14522"/>
                  </a:lnTo>
                  <a:lnTo>
                    <a:pt x="8665" y="14644"/>
                  </a:lnTo>
                  <a:lnTo>
                    <a:pt x="8177" y="14847"/>
                  </a:lnTo>
                  <a:lnTo>
                    <a:pt x="7689" y="15051"/>
                  </a:lnTo>
                  <a:lnTo>
                    <a:pt x="7201" y="15254"/>
                  </a:lnTo>
                  <a:lnTo>
                    <a:pt x="6224" y="15823"/>
                  </a:lnTo>
                  <a:lnTo>
                    <a:pt x="5248" y="16393"/>
                  </a:lnTo>
                  <a:lnTo>
                    <a:pt x="4760" y="16637"/>
                  </a:lnTo>
                  <a:lnTo>
                    <a:pt x="4231" y="16840"/>
                  </a:lnTo>
                  <a:lnTo>
                    <a:pt x="3702" y="16962"/>
                  </a:lnTo>
                  <a:lnTo>
                    <a:pt x="3133" y="17044"/>
                  </a:lnTo>
                  <a:lnTo>
                    <a:pt x="2645" y="17044"/>
                  </a:lnTo>
                  <a:lnTo>
                    <a:pt x="2157" y="16962"/>
                  </a:lnTo>
                  <a:lnTo>
                    <a:pt x="1913" y="16922"/>
                  </a:lnTo>
                  <a:lnTo>
                    <a:pt x="1709" y="16800"/>
                  </a:lnTo>
                  <a:lnTo>
                    <a:pt x="1465" y="16718"/>
                  </a:lnTo>
                  <a:lnTo>
                    <a:pt x="1262" y="16556"/>
                  </a:lnTo>
                  <a:lnTo>
                    <a:pt x="977" y="16271"/>
                  </a:lnTo>
                  <a:lnTo>
                    <a:pt x="692" y="15905"/>
                  </a:lnTo>
                  <a:lnTo>
                    <a:pt x="530" y="15498"/>
                  </a:lnTo>
                  <a:lnTo>
                    <a:pt x="408" y="15051"/>
                  </a:lnTo>
                  <a:lnTo>
                    <a:pt x="367" y="14603"/>
                  </a:lnTo>
                  <a:lnTo>
                    <a:pt x="367" y="14115"/>
                  </a:lnTo>
                  <a:lnTo>
                    <a:pt x="408" y="13668"/>
                  </a:lnTo>
                  <a:lnTo>
                    <a:pt x="489" y="13179"/>
                  </a:lnTo>
                  <a:lnTo>
                    <a:pt x="611" y="12732"/>
                  </a:lnTo>
                  <a:lnTo>
                    <a:pt x="733" y="12285"/>
                  </a:lnTo>
                  <a:lnTo>
                    <a:pt x="1059" y="11390"/>
                  </a:lnTo>
                  <a:lnTo>
                    <a:pt x="1506" y="10413"/>
                  </a:lnTo>
                  <a:lnTo>
                    <a:pt x="2035" y="9437"/>
                  </a:lnTo>
                  <a:lnTo>
                    <a:pt x="2604" y="8502"/>
                  </a:lnTo>
                  <a:lnTo>
                    <a:pt x="3174" y="7607"/>
                  </a:lnTo>
                  <a:lnTo>
                    <a:pt x="3824" y="6712"/>
                  </a:lnTo>
                  <a:lnTo>
                    <a:pt x="4516" y="5858"/>
                  </a:lnTo>
                  <a:lnTo>
                    <a:pt x="5207" y="5004"/>
                  </a:lnTo>
                  <a:lnTo>
                    <a:pt x="5940" y="4190"/>
                  </a:lnTo>
                  <a:lnTo>
                    <a:pt x="7485" y="2604"/>
                  </a:lnTo>
                  <a:lnTo>
                    <a:pt x="9031" y="1099"/>
                  </a:lnTo>
                  <a:lnTo>
                    <a:pt x="9804" y="326"/>
                  </a:lnTo>
                  <a:lnTo>
                    <a:pt x="9845" y="244"/>
                  </a:lnTo>
                  <a:lnTo>
                    <a:pt x="9845" y="204"/>
                  </a:lnTo>
                  <a:lnTo>
                    <a:pt x="9845" y="122"/>
                  </a:lnTo>
                  <a:lnTo>
                    <a:pt x="9804" y="82"/>
                  </a:lnTo>
                  <a:lnTo>
                    <a:pt x="9763" y="41"/>
                  </a:lnTo>
                  <a:lnTo>
                    <a:pt x="9682" y="0"/>
                  </a:lnTo>
                  <a:close/>
                </a:path>
              </a:pathLst>
            </a:custGeom>
            <a:solidFill>
              <a:srgbClr val="EAB56F"/>
            </a:solidFill>
            <a:ln w="9525">
              <a:solidFill>
                <a:srgbClr val="EAB56F"/>
              </a:solidFill>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2" name="Google Shape;760;p22"/>
            <p:cNvSpPr/>
            <p:nvPr/>
          </p:nvSpPr>
          <p:spPr>
            <a:xfrm rot="13500000">
              <a:off x="-1090440" y="4177440"/>
              <a:ext cx="1634760" cy="1308960"/>
            </a:xfrm>
            <a:custGeom>
              <a:avLst/>
              <a:gdLst>
                <a:gd name="textAreaLeft" fmla="*/ 0 w 1634760"/>
                <a:gd name="textAreaRight" fmla="*/ 1635120 w 1634760"/>
                <a:gd name="textAreaTop" fmla="*/ 0 h 1308960"/>
                <a:gd name="textAreaBottom" fmla="*/ 1309320 h 1308960"/>
              </a:gdLst>
              <a:ahLst/>
              <a:cxnLst/>
              <a:rect l="textAreaLeft" t="textAreaTop" r="textAreaRight" b="textAreaBottom"/>
              <a:pathLst>
                <a:path w="17573" h="14075">
                  <a:moveTo>
                    <a:pt x="14481" y="0"/>
                  </a:moveTo>
                  <a:lnTo>
                    <a:pt x="14400" y="41"/>
                  </a:lnTo>
                  <a:lnTo>
                    <a:pt x="12447" y="1099"/>
                  </a:lnTo>
                  <a:lnTo>
                    <a:pt x="10576" y="2238"/>
                  </a:lnTo>
                  <a:lnTo>
                    <a:pt x="8705" y="3458"/>
                  </a:lnTo>
                  <a:lnTo>
                    <a:pt x="6916" y="4760"/>
                  </a:lnTo>
                  <a:lnTo>
                    <a:pt x="5207" y="6142"/>
                  </a:lnTo>
                  <a:lnTo>
                    <a:pt x="3539" y="7566"/>
                  </a:lnTo>
                  <a:lnTo>
                    <a:pt x="1872" y="9112"/>
                  </a:lnTo>
                  <a:lnTo>
                    <a:pt x="1139" y="9844"/>
                  </a:lnTo>
                  <a:lnTo>
                    <a:pt x="814" y="10251"/>
                  </a:lnTo>
                  <a:lnTo>
                    <a:pt x="489" y="10658"/>
                  </a:lnTo>
                  <a:lnTo>
                    <a:pt x="285" y="11024"/>
                  </a:lnTo>
                  <a:lnTo>
                    <a:pt x="123" y="11471"/>
                  </a:lnTo>
                  <a:lnTo>
                    <a:pt x="41" y="11919"/>
                  </a:lnTo>
                  <a:lnTo>
                    <a:pt x="1" y="12325"/>
                  </a:lnTo>
                  <a:lnTo>
                    <a:pt x="82" y="12773"/>
                  </a:lnTo>
                  <a:lnTo>
                    <a:pt x="123" y="12976"/>
                  </a:lnTo>
                  <a:lnTo>
                    <a:pt x="204" y="13179"/>
                  </a:lnTo>
                  <a:lnTo>
                    <a:pt x="326" y="13342"/>
                  </a:lnTo>
                  <a:lnTo>
                    <a:pt x="448" y="13505"/>
                  </a:lnTo>
                  <a:lnTo>
                    <a:pt x="611" y="13668"/>
                  </a:lnTo>
                  <a:lnTo>
                    <a:pt x="814" y="13830"/>
                  </a:lnTo>
                  <a:lnTo>
                    <a:pt x="1017" y="13912"/>
                  </a:lnTo>
                  <a:lnTo>
                    <a:pt x="1262" y="13993"/>
                  </a:lnTo>
                  <a:lnTo>
                    <a:pt x="1465" y="14034"/>
                  </a:lnTo>
                  <a:lnTo>
                    <a:pt x="1709" y="14074"/>
                  </a:lnTo>
                  <a:lnTo>
                    <a:pt x="2156" y="14034"/>
                  </a:lnTo>
                  <a:lnTo>
                    <a:pt x="2645" y="13952"/>
                  </a:lnTo>
                  <a:lnTo>
                    <a:pt x="3092" y="13790"/>
                  </a:lnTo>
                  <a:lnTo>
                    <a:pt x="3539" y="13627"/>
                  </a:lnTo>
                  <a:lnTo>
                    <a:pt x="4353" y="13220"/>
                  </a:lnTo>
                  <a:lnTo>
                    <a:pt x="6183" y="12407"/>
                  </a:lnTo>
                  <a:lnTo>
                    <a:pt x="7973" y="11512"/>
                  </a:lnTo>
                  <a:lnTo>
                    <a:pt x="9722" y="10576"/>
                  </a:lnTo>
                  <a:lnTo>
                    <a:pt x="10576" y="10088"/>
                  </a:lnTo>
                  <a:lnTo>
                    <a:pt x="11431" y="9559"/>
                  </a:lnTo>
                  <a:lnTo>
                    <a:pt x="12203" y="9031"/>
                  </a:lnTo>
                  <a:lnTo>
                    <a:pt x="12976" y="8461"/>
                  </a:lnTo>
                  <a:lnTo>
                    <a:pt x="13749" y="7851"/>
                  </a:lnTo>
                  <a:lnTo>
                    <a:pt x="14481" y="7241"/>
                  </a:lnTo>
                  <a:lnTo>
                    <a:pt x="15173" y="6549"/>
                  </a:lnTo>
                  <a:lnTo>
                    <a:pt x="15824" y="5858"/>
                  </a:lnTo>
                  <a:lnTo>
                    <a:pt x="16434" y="5126"/>
                  </a:lnTo>
                  <a:lnTo>
                    <a:pt x="17003" y="4353"/>
                  </a:lnTo>
                  <a:lnTo>
                    <a:pt x="17532" y="3539"/>
                  </a:lnTo>
                  <a:lnTo>
                    <a:pt x="17573" y="3458"/>
                  </a:lnTo>
                  <a:lnTo>
                    <a:pt x="17573" y="3417"/>
                  </a:lnTo>
                  <a:lnTo>
                    <a:pt x="17532" y="3336"/>
                  </a:lnTo>
                  <a:lnTo>
                    <a:pt x="17491" y="3295"/>
                  </a:lnTo>
                  <a:lnTo>
                    <a:pt x="17288" y="3295"/>
                  </a:lnTo>
                  <a:lnTo>
                    <a:pt x="17207" y="3377"/>
                  </a:lnTo>
                  <a:lnTo>
                    <a:pt x="16718" y="4149"/>
                  </a:lnTo>
                  <a:lnTo>
                    <a:pt x="16190" y="4882"/>
                  </a:lnTo>
                  <a:lnTo>
                    <a:pt x="15580" y="5573"/>
                  </a:lnTo>
                  <a:lnTo>
                    <a:pt x="14929" y="6265"/>
                  </a:lnTo>
                  <a:lnTo>
                    <a:pt x="14278" y="6915"/>
                  </a:lnTo>
                  <a:lnTo>
                    <a:pt x="13586" y="7525"/>
                  </a:lnTo>
                  <a:lnTo>
                    <a:pt x="12854" y="8095"/>
                  </a:lnTo>
                  <a:lnTo>
                    <a:pt x="12122" y="8624"/>
                  </a:lnTo>
                  <a:lnTo>
                    <a:pt x="11349" y="9153"/>
                  </a:lnTo>
                  <a:lnTo>
                    <a:pt x="10536" y="9641"/>
                  </a:lnTo>
                  <a:lnTo>
                    <a:pt x="9763" y="10129"/>
                  </a:lnTo>
                  <a:lnTo>
                    <a:pt x="8909" y="10617"/>
                  </a:lnTo>
                  <a:lnTo>
                    <a:pt x="7241" y="11471"/>
                  </a:lnTo>
                  <a:lnTo>
                    <a:pt x="5573" y="12285"/>
                  </a:lnTo>
                  <a:lnTo>
                    <a:pt x="3865" y="13057"/>
                  </a:lnTo>
                  <a:lnTo>
                    <a:pt x="2970" y="13464"/>
                  </a:lnTo>
                  <a:lnTo>
                    <a:pt x="2522" y="13586"/>
                  </a:lnTo>
                  <a:lnTo>
                    <a:pt x="2034" y="13668"/>
                  </a:lnTo>
                  <a:lnTo>
                    <a:pt x="1790" y="13708"/>
                  </a:lnTo>
                  <a:lnTo>
                    <a:pt x="1587" y="13668"/>
                  </a:lnTo>
                  <a:lnTo>
                    <a:pt x="1384" y="13627"/>
                  </a:lnTo>
                  <a:lnTo>
                    <a:pt x="1180" y="13546"/>
                  </a:lnTo>
                  <a:lnTo>
                    <a:pt x="977" y="13464"/>
                  </a:lnTo>
                  <a:lnTo>
                    <a:pt x="814" y="13342"/>
                  </a:lnTo>
                  <a:lnTo>
                    <a:pt x="651" y="13179"/>
                  </a:lnTo>
                  <a:lnTo>
                    <a:pt x="529" y="12976"/>
                  </a:lnTo>
                  <a:lnTo>
                    <a:pt x="448" y="12773"/>
                  </a:lnTo>
                  <a:lnTo>
                    <a:pt x="407" y="12529"/>
                  </a:lnTo>
                  <a:lnTo>
                    <a:pt x="367" y="12325"/>
                  </a:lnTo>
                  <a:lnTo>
                    <a:pt x="367" y="12122"/>
                  </a:lnTo>
                  <a:lnTo>
                    <a:pt x="448" y="11674"/>
                  </a:lnTo>
                  <a:lnTo>
                    <a:pt x="570" y="11268"/>
                  </a:lnTo>
                  <a:lnTo>
                    <a:pt x="855" y="10820"/>
                  </a:lnTo>
                  <a:lnTo>
                    <a:pt x="1139" y="10413"/>
                  </a:lnTo>
                  <a:lnTo>
                    <a:pt x="1506" y="10007"/>
                  </a:lnTo>
                  <a:lnTo>
                    <a:pt x="1872" y="9641"/>
                  </a:lnTo>
                  <a:lnTo>
                    <a:pt x="3377" y="8217"/>
                  </a:lnTo>
                  <a:lnTo>
                    <a:pt x="4963" y="6834"/>
                  </a:lnTo>
                  <a:lnTo>
                    <a:pt x="6590" y="5492"/>
                  </a:lnTo>
                  <a:lnTo>
                    <a:pt x="8298" y="4231"/>
                  </a:lnTo>
                  <a:lnTo>
                    <a:pt x="10048" y="3010"/>
                  </a:lnTo>
                  <a:lnTo>
                    <a:pt x="11837" y="1912"/>
                  </a:lnTo>
                  <a:lnTo>
                    <a:pt x="13668" y="855"/>
                  </a:lnTo>
                  <a:lnTo>
                    <a:pt x="14603" y="366"/>
                  </a:lnTo>
                  <a:lnTo>
                    <a:pt x="14644" y="285"/>
                  </a:lnTo>
                  <a:lnTo>
                    <a:pt x="14685" y="244"/>
                  </a:lnTo>
                  <a:lnTo>
                    <a:pt x="14685" y="163"/>
                  </a:lnTo>
                  <a:lnTo>
                    <a:pt x="14644" y="122"/>
                  </a:lnTo>
                  <a:lnTo>
                    <a:pt x="14603" y="41"/>
                  </a:lnTo>
                  <a:lnTo>
                    <a:pt x="14563" y="0"/>
                  </a:lnTo>
                  <a:close/>
                </a:path>
              </a:pathLst>
            </a:custGeom>
            <a:solidFill>
              <a:srgbClr val="EAB56F"/>
            </a:solidFill>
            <a:ln w="9525">
              <a:solidFill>
                <a:srgbClr val="EAB56F"/>
              </a:solidFill>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3" name="Google Shape;761;p22"/>
            <p:cNvSpPr/>
            <p:nvPr/>
          </p:nvSpPr>
          <p:spPr>
            <a:xfrm rot="13500000">
              <a:off x="-1150200" y="4444200"/>
              <a:ext cx="673560" cy="582480"/>
            </a:xfrm>
            <a:custGeom>
              <a:avLst/>
              <a:gdLst>
                <a:gd name="textAreaLeft" fmla="*/ 0 w 673560"/>
                <a:gd name="textAreaRight" fmla="*/ 673920 w 673560"/>
                <a:gd name="textAreaTop" fmla="*/ 0 h 582480"/>
                <a:gd name="textAreaBottom" fmla="*/ 582840 h 582480"/>
              </a:gdLst>
              <a:ahLst/>
              <a:cxnLst/>
              <a:rect l="textAreaLeft" t="textAreaTop" r="textAreaRight" b="textAreaBottom"/>
              <a:pathLst>
                <a:path w="7242" h="6265">
                  <a:moveTo>
                    <a:pt x="6224" y="0"/>
                  </a:moveTo>
                  <a:lnTo>
                    <a:pt x="6143" y="41"/>
                  </a:lnTo>
                  <a:lnTo>
                    <a:pt x="3092" y="2319"/>
                  </a:lnTo>
                  <a:lnTo>
                    <a:pt x="1547" y="3498"/>
                  </a:lnTo>
                  <a:lnTo>
                    <a:pt x="896" y="3986"/>
                  </a:lnTo>
                  <a:lnTo>
                    <a:pt x="570" y="4271"/>
                  </a:lnTo>
                  <a:lnTo>
                    <a:pt x="326" y="4556"/>
                  </a:lnTo>
                  <a:lnTo>
                    <a:pt x="164" y="4800"/>
                  </a:lnTo>
                  <a:lnTo>
                    <a:pt x="42" y="5085"/>
                  </a:lnTo>
                  <a:lnTo>
                    <a:pt x="1" y="5410"/>
                  </a:lnTo>
                  <a:lnTo>
                    <a:pt x="82" y="5695"/>
                  </a:lnTo>
                  <a:lnTo>
                    <a:pt x="204" y="5980"/>
                  </a:lnTo>
                  <a:lnTo>
                    <a:pt x="326" y="6061"/>
                  </a:lnTo>
                  <a:lnTo>
                    <a:pt x="448" y="6142"/>
                  </a:lnTo>
                  <a:lnTo>
                    <a:pt x="570" y="6224"/>
                  </a:lnTo>
                  <a:lnTo>
                    <a:pt x="692" y="6264"/>
                  </a:lnTo>
                  <a:lnTo>
                    <a:pt x="977" y="6264"/>
                  </a:lnTo>
                  <a:lnTo>
                    <a:pt x="1181" y="6183"/>
                  </a:lnTo>
                  <a:lnTo>
                    <a:pt x="1343" y="6102"/>
                  </a:lnTo>
                  <a:lnTo>
                    <a:pt x="1709" y="5898"/>
                  </a:lnTo>
                  <a:lnTo>
                    <a:pt x="2482" y="5329"/>
                  </a:lnTo>
                  <a:lnTo>
                    <a:pt x="3987" y="4271"/>
                  </a:lnTo>
                  <a:lnTo>
                    <a:pt x="5614" y="2970"/>
                  </a:lnTo>
                  <a:lnTo>
                    <a:pt x="7160" y="1668"/>
                  </a:lnTo>
                  <a:lnTo>
                    <a:pt x="7241" y="1587"/>
                  </a:lnTo>
                  <a:lnTo>
                    <a:pt x="7241" y="1546"/>
                  </a:lnTo>
                  <a:lnTo>
                    <a:pt x="7201" y="1465"/>
                  </a:lnTo>
                  <a:lnTo>
                    <a:pt x="7160" y="1424"/>
                  </a:lnTo>
                  <a:lnTo>
                    <a:pt x="7038" y="1343"/>
                  </a:lnTo>
                  <a:lnTo>
                    <a:pt x="6997" y="1343"/>
                  </a:lnTo>
                  <a:lnTo>
                    <a:pt x="6916" y="1383"/>
                  </a:lnTo>
                  <a:lnTo>
                    <a:pt x="5655" y="2441"/>
                  </a:lnTo>
                  <a:lnTo>
                    <a:pt x="4394" y="3458"/>
                  </a:lnTo>
                  <a:lnTo>
                    <a:pt x="3092" y="4434"/>
                  </a:lnTo>
                  <a:lnTo>
                    <a:pt x="1750" y="5410"/>
                  </a:lnTo>
                  <a:lnTo>
                    <a:pt x="1465" y="5613"/>
                  </a:lnTo>
                  <a:lnTo>
                    <a:pt x="1140" y="5817"/>
                  </a:lnTo>
                  <a:lnTo>
                    <a:pt x="936" y="5858"/>
                  </a:lnTo>
                  <a:lnTo>
                    <a:pt x="774" y="5898"/>
                  </a:lnTo>
                  <a:lnTo>
                    <a:pt x="611" y="5858"/>
                  </a:lnTo>
                  <a:lnTo>
                    <a:pt x="489" y="5695"/>
                  </a:lnTo>
                  <a:lnTo>
                    <a:pt x="408" y="5573"/>
                  </a:lnTo>
                  <a:lnTo>
                    <a:pt x="367" y="5451"/>
                  </a:lnTo>
                  <a:lnTo>
                    <a:pt x="367" y="5288"/>
                  </a:lnTo>
                  <a:lnTo>
                    <a:pt x="408" y="5166"/>
                  </a:lnTo>
                  <a:lnTo>
                    <a:pt x="530" y="4881"/>
                  </a:lnTo>
                  <a:lnTo>
                    <a:pt x="733" y="4637"/>
                  </a:lnTo>
                  <a:lnTo>
                    <a:pt x="1018" y="4393"/>
                  </a:lnTo>
                  <a:lnTo>
                    <a:pt x="1303" y="4149"/>
                  </a:lnTo>
                  <a:lnTo>
                    <a:pt x="1913" y="3661"/>
                  </a:lnTo>
                  <a:lnTo>
                    <a:pt x="3255" y="2644"/>
                  </a:lnTo>
                  <a:lnTo>
                    <a:pt x="6346" y="366"/>
                  </a:lnTo>
                  <a:lnTo>
                    <a:pt x="6387" y="326"/>
                  </a:lnTo>
                  <a:lnTo>
                    <a:pt x="6428" y="244"/>
                  </a:lnTo>
                  <a:lnTo>
                    <a:pt x="6387" y="122"/>
                  </a:lnTo>
                  <a:lnTo>
                    <a:pt x="6346" y="41"/>
                  </a:lnTo>
                  <a:lnTo>
                    <a:pt x="6265" y="41"/>
                  </a:lnTo>
                  <a:lnTo>
                    <a:pt x="6224" y="0"/>
                  </a:lnTo>
                  <a:close/>
                </a:path>
              </a:pathLst>
            </a:custGeom>
            <a:solidFill>
              <a:srgbClr val="EAB56F"/>
            </a:solidFill>
            <a:ln w="9525">
              <a:solidFill>
                <a:srgbClr val="EAB56F"/>
              </a:solidFill>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4" name="Google Shape;762;p22"/>
            <p:cNvSpPr/>
            <p:nvPr/>
          </p:nvSpPr>
          <p:spPr>
            <a:xfrm rot="13500000">
              <a:off x="-257040" y="4639680"/>
              <a:ext cx="688320" cy="510480"/>
            </a:xfrm>
            <a:custGeom>
              <a:avLst/>
              <a:gdLst>
                <a:gd name="textAreaLeft" fmla="*/ 0 w 688320"/>
                <a:gd name="textAreaRight" fmla="*/ 688680 w 688320"/>
                <a:gd name="textAreaTop" fmla="*/ 0 h 510480"/>
                <a:gd name="textAreaBottom" fmla="*/ 510840 h 510480"/>
              </a:gdLst>
              <a:ahLst/>
              <a:cxnLst/>
              <a:rect l="textAreaLeft" t="textAreaTop" r="textAreaRight" b="textAreaBottom"/>
              <a:pathLst>
                <a:path w="7404" h="5492">
                  <a:moveTo>
                    <a:pt x="6712" y="366"/>
                  </a:moveTo>
                  <a:lnTo>
                    <a:pt x="6875" y="407"/>
                  </a:lnTo>
                  <a:lnTo>
                    <a:pt x="6956" y="488"/>
                  </a:lnTo>
                  <a:lnTo>
                    <a:pt x="6997" y="610"/>
                  </a:lnTo>
                  <a:lnTo>
                    <a:pt x="6997" y="773"/>
                  </a:lnTo>
                  <a:lnTo>
                    <a:pt x="6956" y="895"/>
                  </a:lnTo>
                  <a:lnTo>
                    <a:pt x="6875" y="1058"/>
                  </a:lnTo>
                  <a:lnTo>
                    <a:pt x="6712" y="1302"/>
                  </a:lnTo>
                  <a:lnTo>
                    <a:pt x="6509" y="1505"/>
                  </a:lnTo>
                  <a:lnTo>
                    <a:pt x="6305" y="1668"/>
                  </a:lnTo>
                  <a:lnTo>
                    <a:pt x="5817" y="1953"/>
                  </a:lnTo>
                  <a:lnTo>
                    <a:pt x="4760" y="2685"/>
                  </a:lnTo>
                  <a:lnTo>
                    <a:pt x="3458" y="3580"/>
                  </a:lnTo>
                  <a:lnTo>
                    <a:pt x="2116" y="4475"/>
                  </a:lnTo>
                  <a:lnTo>
                    <a:pt x="1546" y="4800"/>
                  </a:lnTo>
                  <a:lnTo>
                    <a:pt x="1262" y="4963"/>
                  </a:lnTo>
                  <a:lnTo>
                    <a:pt x="936" y="5044"/>
                  </a:lnTo>
                  <a:lnTo>
                    <a:pt x="733" y="5125"/>
                  </a:lnTo>
                  <a:lnTo>
                    <a:pt x="489" y="5125"/>
                  </a:lnTo>
                  <a:lnTo>
                    <a:pt x="407" y="5085"/>
                  </a:lnTo>
                  <a:lnTo>
                    <a:pt x="367" y="5003"/>
                  </a:lnTo>
                  <a:lnTo>
                    <a:pt x="367" y="4881"/>
                  </a:lnTo>
                  <a:lnTo>
                    <a:pt x="407" y="4759"/>
                  </a:lnTo>
                  <a:lnTo>
                    <a:pt x="489" y="4637"/>
                  </a:lnTo>
                  <a:lnTo>
                    <a:pt x="733" y="4434"/>
                  </a:lnTo>
                  <a:lnTo>
                    <a:pt x="1140" y="4027"/>
                  </a:lnTo>
                  <a:lnTo>
                    <a:pt x="1994" y="3254"/>
                  </a:lnTo>
                  <a:lnTo>
                    <a:pt x="2889" y="2482"/>
                  </a:lnTo>
                  <a:lnTo>
                    <a:pt x="3824" y="1790"/>
                  </a:lnTo>
                  <a:lnTo>
                    <a:pt x="4719" y="1180"/>
                  </a:lnTo>
                  <a:lnTo>
                    <a:pt x="5167" y="854"/>
                  </a:lnTo>
                  <a:lnTo>
                    <a:pt x="5655" y="610"/>
                  </a:lnTo>
                  <a:lnTo>
                    <a:pt x="5899" y="488"/>
                  </a:lnTo>
                  <a:lnTo>
                    <a:pt x="6183" y="407"/>
                  </a:lnTo>
                  <a:lnTo>
                    <a:pt x="6427" y="366"/>
                  </a:lnTo>
                  <a:close/>
                  <a:moveTo>
                    <a:pt x="6265" y="0"/>
                  </a:moveTo>
                  <a:lnTo>
                    <a:pt x="5980" y="82"/>
                  </a:lnTo>
                  <a:lnTo>
                    <a:pt x="5533" y="244"/>
                  </a:lnTo>
                  <a:lnTo>
                    <a:pt x="5126" y="488"/>
                  </a:lnTo>
                  <a:lnTo>
                    <a:pt x="4312" y="1017"/>
                  </a:lnTo>
                  <a:lnTo>
                    <a:pt x="3092" y="1871"/>
                  </a:lnTo>
                  <a:lnTo>
                    <a:pt x="1912" y="2807"/>
                  </a:lnTo>
                  <a:lnTo>
                    <a:pt x="814" y="3824"/>
                  </a:lnTo>
                  <a:lnTo>
                    <a:pt x="570" y="4027"/>
                  </a:lnTo>
                  <a:lnTo>
                    <a:pt x="285" y="4312"/>
                  </a:lnTo>
                  <a:lnTo>
                    <a:pt x="82" y="4597"/>
                  </a:lnTo>
                  <a:lnTo>
                    <a:pt x="1" y="4719"/>
                  </a:lnTo>
                  <a:lnTo>
                    <a:pt x="1" y="4881"/>
                  </a:lnTo>
                  <a:lnTo>
                    <a:pt x="1" y="5085"/>
                  </a:lnTo>
                  <a:lnTo>
                    <a:pt x="41" y="5207"/>
                  </a:lnTo>
                  <a:lnTo>
                    <a:pt x="123" y="5329"/>
                  </a:lnTo>
                  <a:lnTo>
                    <a:pt x="204" y="5410"/>
                  </a:lnTo>
                  <a:lnTo>
                    <a:pt x="285" y="5451"/>
                  </a:lnTo>
                  <a:lnTo>
                    <a:pt x="407" y="5492"/>
                  </a:lnTo>
                  <a:lnTo>
                    <a:pt x="692" y="5492"/>
                  </a:lnTo>
                  <a:lnTo>
                    <a:pt x="1018" y="5410"/>
                  </a:lnTo>
                  <a:lnTo>
                    <a:pt x="1302" y="5329"/>
                  </a:lnTo>
                  <a:lnTo>
                    <a:pt x="1790" y="5085"/>
                  </a:lnTo>
                  <a:lnTo>
                    <a:pt x="2523" y="4678"/>
                  </a:lnTo>
                  <a:lnTo>
                    <a:pt x="3214" y="4190"/>
                  </a:lnTo>
                  <a:lnTo>
                    <a:pt x="4597" y="3254"/>
                  </a:lnTo>
                  <a:lnTo>
                    <a:pt x="5858" y="2400"/>
                  </a:lnTo>
                  <a:lnTo>
                    <a:pt x="6387" y="2034"/>
                  </a:lnTo>
                  <a:lnTo>
                    <a:pt x="6672" y="1831"/>
                  </a:lnTo>
                  <a:lnTo>
                    <a:pt x="6916" y="1627"/>
                  </a:lnTo>
                  <a:lnTo>
                    <a:pt x="7038" y="1505"/>
                  </a:lnTo>
                  <a:lnTo>
                    <a:pt x="7160" y="1343"/>
                  </a:lnTo>
                  <a:lnTo>
                    <a:pt x="7282" y="1139"/>
                  </a:lnTo>
                  <a:lnTo>
                    <a:pt x="7363" y="936"/>
                  </a:lnTo>
                  <a:lnTo>
                    <a:pt x="7404" y="732"/>
                  </a:lnTo>
                  <a:lnTo>
                    <a:pt x="7404" y="529"/>
                  </a:lnTo>
                  <a:lnTo>
                    <a:pt x="7322" y="366"/>
                  </a:lnTo>
                  <a:lnTo>
                    <a:pt x="7200" y="204"/>
                  </a:lnTo>
                  <a:lnTo>
                    <a:pt x="7078" y="82"/>
                  </a:lnTo>
                  <a:lnTo>
                    <a:pt x="6956" y="41"/>
                  </a:lnTo>
                  <a:lnTo>
                    <a:pt x="6794" y="0"/>
                  </a:lnTo>
                  <a:close/>
                </a:path>
              </a:pathLst>
            </a:custGeom>
            <a:solidFill>
              <a:srgbClr val="EAB56F"/>
            </a:solidFill>
            <a:ln w="9525">
              <a:solidFill>
                <a:srgbClr val="EAB56F"/>
              </a:solidFill>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25" name="Google Shape;763;p22"/>
          <p:cNvSpPr/>
          <p:nvPr/>
        </p:nvSpPr>
        <p:spPr>
          <a:xfrm>
            <a:off x="1573200" y="51084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180"/>
                </a:lnTo>
                <a:lnTo>
                  <a:pt x="123" y="1424"/>
                </a:lnTo>
                <a:lnTo>
                  <a:pt x="245" y="1546"/>
                </a:lnTo>
                <a:lnTo>
                  <a:pt x="367" y="1668"/>
                </a:lnTo>
                <a:lnTo>
                  <a:pt x="489" y="1750"/>
                </a:lnTo>
                <a:lnTo>
                  <a:pt x="611" y="1831"/>
                </a:lnTo>
                <a:lnTo>
                  <a:pt x="774" y="1872"/>
                </a:lnTo>
                <a:lnTo>
                  <a:pt x="1099" y="1872"/>
                </a:lnTo>
                <a:lnTo>
                  <a:pt x="1221" y="1831"/>
                </a:lnTo>
                <a:lnTo>
                  <a:pt x="1384" y="1750"/>
                </a:lnTo>
                <a:lnTo>
                  <a:pt x="1506" y="1668"/>
                </a:lnTo>
                <a:lnTo>
                  <a:pt x="1628" y="1587"/>
                </a:lnTo>
                <a:lnTo>
                  <a:pt x="1750" y="1465"/>
                </a:lnTo>
                <a:lnTo>
                  <a:pt x="1831" y="1302"/>
                </a:lnTo>
                <a:lnTo>
                  <a:pt x="1872" y="1140"/>
                </a:lnTo>
                <a:lnTo>
                  <a:pt x="1872" y="936"/>
                </a:lnTo>
                <a:lnTo>
                  <a:pt x="1831" y="774"/>
                </a:lnTo>
                <a:lnTo>
                  <a:pt x="1791" y="611"/>
                </a:lnTo>
                <a:lnTo>
                  <a:pt x="1750" y="489"/>
                </a:lnTo>
                <a:lnTo>
                  <a:pt x="1628" y="367"/>
                </a:lnTo>
                <a:lnTo>
                  <a:pt x="1547" y="245"/>
                </a:lnTo>
                <a:lnTo>
                  <a:pt x="1262" y="82"/>
                </a:lnTo>
                <a:lnTo>
                  <a:pt x="97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26" name="Google Shape;764;p22"/>
          <p:cNvGrpSpPr/>
          <p:nvPr/>
        </p:nvGrpSpPr>
        <p:grpSpPr>
          <a:xfrm>
            <a:off x="5528880" y="510840"/>
            <a:ext cx="306720" cy="304920"/>
            <a:chOff x="5528880" y="510840"/>
            <a:chExt cx="306720" cy="304920"/>
          </a:xfrm>
        </p:grpSpPr>
        <p:sp>
          <p:nvSpPr>
            <p:cNvPr id="127" name="Google Shape;765;p22"/>
            <p:cNvSpPr/>
            <p:nvPr/>
          </p:nvSpPr>
          <p:spPr>
            <a:xfrm>
              <a:off x="5528880" y="510840"/>
              <a:ext cx="306720" cy="304920"/>
            </a:xfrm>
            <a:custGeom>
              <a:avLst/>
              <a:gdLst>
                <a:gd name="textAreaLeft" fmla="*/ 0 w 306720"/>
                <a:gd name="textAreaRight" fmla="*/ 307080 w 306720"/>
                <a:gd name="textAreaTop" fmla="*/ 0 h 304920"/>
                <a:gd name="textAreaBottom" fmla="*/ 305280 h 304920"/>
              </a:gdLst>
              <a:ahLst/>
              <a:cxnLst/>
              <a:rect l="textAreaLeft" t="textAreaTop" r="textAreaRight" b="textAreaBottom"/>
              <a:pathLst>
                <a:path w="6712" h="6672">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8" name="Google Shape;766;p22"/>
            <p:cNvSpPr/>
            <p:nvPr/>
          </p:nvSpPr>
          <p:spPr>
            <a:xfrm>
              <a:off x="5612760" y="594360"/>
              <a:ext cx="169200" cy="158040"/>
            </a:xfrm>
            <a:custGeom>
              <a:avLst/>
              <a:gdLst>
                <a:gd name="textAreaLeft" fmla="*/ 0 w 169200"/>
                <a:gd name="textAreaRight" fmla="*/ 169560 w 169200"/>
                <a:gd name="textAreaTop" fmla="*/ 0 h 158040"/>
                <a:gd name="textAreaBottom" fmla="*/ 158400 h 158040"/>
              </a:gdLst>
              <a:ahLst/>
              <a:cxnLst/>
              <a:rect l="textAreaLeft" t="textAreaTop" r="textAreaRight" b="textAreaBottom"/>
              <a:pathLst>
                <a:path w="3703" h="3459">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9200" bIns="79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9" name="Google Shape;767;p22"/>
            <p:cNvSpPr/>
            <p:nvPr/>
          </p:nvSpPr>
          <p:spPr>
            <a:xfrm>
              <a:off x="5703840" y="62244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7">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0" name="Google Shape;768;p22"/>
            <p:cNvSpPr/>
            <p:nvPr/>
          </p:nvSpPr>
          <p:spPr>
            <a:xfrm>
              <a:off x="5661000" y="629640"/>
              <a:ext cx="18360" cy="16560"/>
            </a:xfrm>
            <a:custGeom>
              <a:avLst/>
              <a:gdLst>
                <a:gd name="textAreaLeft" fmla="*/ 0 w 18360"/>
                <a:gd name="textAreaRight" fmla="*/ 18720 w 18360"/>
                <a:gd name="textAreaTop" fmla="*/ 0 h 16560"/>
                <a:gd name="textAreaBottom" fmla="*/ 16920 h 16560"/>
              </a:gdLst>
              <a:ahLst/>
              <a:cxnLst/>
              <a:rect l="textAreaLeft" t="textAreaTop" r="textAreaRight" b="textAreaBottom"/>
              <a:pathLst>
                <a:path w="407" h="367">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8280" bIns="8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1" name="Google Shape;769;p22"/>
            <p:cNvSpPr/>
            <p:nvPr/>
          </p:nvSpPr>
          <p:spPr>
            <a:xfrm>
              <a:off x="5646240" y="67644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770;p22"/>
            <p:cNvSpPr/>
            <p:nvPr/>
          </p:nvSpPr>
          <p:spPr>
            <a:xfrm>
              <a:off x="5685120" y="7041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8" h="408">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771;p22"/>
            <p:cNvSpPr/>
            <p:nvPr/>
          </p:nvSpPr>
          <p:spPr>
            <a:xfrm>
              <a:off x="5727960" y="66708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4" name="Google Shape;772;p22"/>
            <p:cNvSpPr/>
            <p:nvPr/>
          </p:nvSpPr>
          <p:spPr>
            <a:xfrm>
              <a:off x="5689080" y="65772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135" name="Google Shape;773;p22"/>
          <p:cNvGrpSpPr/>
          <p:nvPr/>
        </p:nvGrpSpPr>
        <p:grpSpPr>
          <a:xfrm>
            <a:off x="419760" y="1145880"/>
            <a:ext cx="308520" cy="304920"/>
            <a:chOff x="419760" y="1145880"/>
            <a:chExt cx="308520" cy="304920"/>
          </a:xfrm>
        </p:grpSpPr>
        <p:sp>
          <p:nvSpPr>
            <p:cNvPr id="136" name="Google Shape;774;p22"/>
            <p:cNvSpPr/>
            <p:nvPr/>
          </p:nvSpPr>
          <p:spPr>
            <a:xfrm>
              <a:off x="419760" y="1145880"/>
              <a:ext cx="308520" cy="304920"/>
            </a:xfrm>
            <a:custGeom>
              <a:avLst/>
              <a:gdLst>
                <a:gd name="textAreaLeft" fmla="*/ 0 w 308520"/>
                <a:gd name="textAreaRight" fmla="*/ 308880 w 308520"/>
                <a:gd name="textAreaTop" fmla="*/ 0 h 304920"/>
                <a:gd name="textAreaBottom" fmla="*/ 305280 h 304920"/>
              </a:gdLst>
              <a:ahLst/>
              <a:cxnLst/>
              <a:rect l="textAreaLeft" t="textAreaTop" r="textAreaRight" b="textAreaBottom"/>
              <a:pathLst>
                <a:path w="6753" h="6672">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7" name="Google Shape;775;p22"/>
            <p:cNvSpPr/>
            <p:nvPr/>
          </p:nvSpPr>
          <p:spPr>
            <a:xfrm>
              <a:off x="503640" y="1227600"/>
              <a:ext cx="169200" cy="159840"/>
            </a:xfrm>
            <a:custGeom>
              <a:avLst/>
              <a:gdLst>
                <a:gd name="textAreaLeft" fmla="*/ 0 w 169200"/>
                <a:gd name="textAreaRight" fmla="*/ 169560 w 169200"/>
                <a:gd name="textAreaTop" fmla="*/ 0 h 159840"/>
                <a:gd name="textAreaBottom" fmla="*/ 160200 h 159840"/>
              </a:gdLst>
              <a:ahLst/>
              <a:cxnLst/>
              <a:rect l="textAreaLeft" t="textAreaTop" r="textAreaRight" b="textAreaBottom"/>
              <a:pathLst>
                <a:path w="3702" h="3499">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9920" bIns="79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8" name="Google Shape;776;p22"/>
            <p:cNvSpPr/>
            <p:nvPr/>
          </p:nvSpPr>
          <p:spPr>
            <a:xfrm>
              <a:off x="594720" y="125748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7" h="408">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9" name="Google Shape;777;p22"/>
            <p:cNvSpPr/>
            <p:nvPr/>
          </p:nvSpPr>
          <p:spPr>
            <a:xfrm>
              <a:off x="551880" y="126324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778;p22"/>
            <p:cNvSpPr/>
            <p:nvPr/>
          </p:nvSpPr>
          <p:spPr>
            <a:xfrm>
              <a:off x="537120" y="131148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7">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1" name="Google Shape;779;p22"/>
            <p:cNvSpPr/>
            <p:nvPr/>
          </p:nvSpPr>
          <p:spPr>
            <a:xfrm>
              <a:off x="576000" y="13395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2" name="Google Shape;780;p22"/>
            <p:cNvSpPr/>
            <p:nvPr/>
          </p:nvSpPr>
          <p:spPr>
            <a:xfrm>
              <a:off x="620640" y="1302120"/>
              <a:ext cx="16560" cy="16560"/>
            </a:xfrm>
            <a:custGeom>
              <a:avLst/>
              <a:gdLst>
                <a:gd name="textAreaLeft" fmla="*/ 0 w 16560"/>
                <a:gd name="textAreaRight" fmla="*/ 16920 w 16560"/>
                <a:gd name="textAreaTop" fmla="*/ 0 h 16560"/>
                <a:gd name="textAreaBottom" fmla="*/ 16920 h 16560"/>
              </a:gdLst>
              <a:ahLst/>
              <a:cxnLst/>
              <a:rect l="textAreaLeft" t="textAreaTop" r="textAreaRight" b="textAreaBottom"/>
              <a:pathLst>
                <a:path w="367" h="367">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8280" bIns="8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3" name="Google Shape;781;p22"/>
            <p:cNvSpPr/>
            <p:nvPr/>
          </p:nvSpPr>
          <p:spPr>
            <a:xfrm>
              <a:off x="581760" y="12927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44" name="Google Shape;782;p22"/>
          <p:cNvSpPr/>
          <p:nvPr/>
        </p:nvSpPr>
        <p:spPr>
          <a:xfrm>
            <a:off x="8272440" y="4284000"/>
            <a:ext cx="303120" cy="304920"/>
          </a:xfrm>
          <a:custGeom>
            <a:avLst/>
            <a:gdLst>
              <a:gd name="textAreaLeft" fmla="*/ 0 w 303120"/>
              <a:gd name="textAreaRight" fmla="*/ 303480 w 303120"/>
              <a:gd name="textAreaTop" fmla="*/ 0 h 304920"/>
              <a:gd name="textAreaBottom" fmla="*/ 305280 h 304920"/>
            </a:gdLst>
            <a:ahLst/>
            <a:cxnLst/>
            <a:rect l="textAreaLeft" t="textAreaTop" r="textAreaRight" b="textAreaBottom"/>
            <a:pathLst>
              <a:path w="6631" h="6672">
                <a:moveTo>
                  <a:pt x="3742" y="0"/>
                </a:moveTo>
                <a:lnTo>
                  <a:pt x="2766" y="41"/>
                </a:lnTo>
                <a:lnTo>
                  <a:pt x="2685" y="41"/>
                </a:lnTo>
                <a:lnTo>
                  <a:pt x="2603" y="82"/>
                </a:lnTo>
                <a:lnTo>
                  <a:pt x="2563" y="163"/>
                </a:lnTo>
                <a:lnTo>
                  <a:pt x="2563" y="244"/>
                </a:lnTo>
                <a:lnTo>
                  <a:pt x="2603" y="2644"/>
                </a:lnTo>
                <a:lnTo>
                  <a:pt x="203" y="2685"/>
                </a:lnTo>
                <a:lnTo>
                  <a:pt x="122" y="2685"/>
                </a:lnTo>
                <a:lnTo>
                  <a:pt x="41" y="2726"/>
                </a:lnTo>
                <a:lnTo>
                  <a:pt x="0" y="2807"/>
                </a:lnTo>
                <a:lnTo>
                  <a:pt x="0" y="2848"/>
                </a:lnTo>
                <a:lnTo>
                  <a:pt x="0" y="3905"/>
                </a:lnTo>
                <a:lnTo>
                  <a:pt x="41" y="3987"/>
                </a:lnTo>
                <a:lnTo>
                  <a:pt x="81" y="4068"/>
                </a:lnTo>
                <a:lnTo>
                  <a:pt x="325" y="4068"/>
                </a:lnTo>
                <a:lnTo>
                  <a:pt x="366" y="4027"/>
                </a:lnTo>
                <a:lnTo>
                  <a:pt x="529" y="4027"/>
                </a:lnTo>
                <a:lnTo>
                  <a:pt x="1139" y="3987"/>
                </a:lnTo>
                <a:lnTo>
                  <a:pt x="2603" y="3987"/>
                </a:lnTo>
                <a:lnTo>
                  <a:pt x="2644" y="6468"/>
                </a:lnTo>
                <a:lnTo>
                  <a:pt x="2644" y="6549"/>
                </a:lnTo>
                <a:lnTo>
                  <a:pt x="2685" y="6590"/>
                </a:lnTo>
                <a:lnTo>
                  <a:pt x="2766" y="6630"/>
                </a:lnTo>
                <a:lnTo>
                  <a:pt x="2847" y="6671"/>
                </a:lnTo>
                <a:lnTo>
                  <a:pt x="3864" y="6671"/>
                </a:lnTo>
                <a:lnTo>
                  <a:pt x="3946" y="6630"/>
                </a:lnTo>
                <a:lnTo>
                  <a:pt x="3986" y="6590"/>
                </a:lnTo>
                <a:lnTo>
                  <a:pt x="4068" y="6508"/>
                </a:lnTo>
                <a:lnTo>
                  <a:pt x="4027" y="6346"/>
                </a:lnTo>
                <a:lnTo>
                  <a:pt x="3986" y="6305"/>
                </a:lnTo>
                <a:lnTo>
                  <a:pt x="3905" y="6264"/>
                </a:lnTo>
                <a:lnTo>
                  <a:pt x="4027" y="6305"/>
                </a:lnTo>
                <a:lnTo>
                  <a:pt x="4027" y="6264"/>
                </a:lnTo>
                <a:lnTo>
                  <a:pt x="3986" y="6102"/>
                </a:lnTo>
                <a:lnTo>
                  <a:pt x="3986" y="5492"/>
                </a:lnTo>
                <a:lnTo>
                  <a:pt x="3946" y="3987"/>
                </a:lnTo>
                <a:lnTo>
                  <a:pt x="6508" y="3987"/>
                </a:lnTo>
                <a:lnTo>
                  <a:pt x="6549" y="3946"/>
                </a:lnTo>
                <a:lnTo>
                  <a:pt x="6630" y="3864"/>
                </a:lnTo>
                <a:lnTo>
                  <a:pt x="6630" y="3783"/>
                </a:lnTo>
                <a:lnTo>
                  <a:pt x="6630" y="2766"/>
                </a:lnTo>
                <a:lnTo>
                  <a:pt x="6590" y="2726"/>
                </a:lnTo>
                <a:lnTo>
                  <a:pt x="6549" y="2644"/>
                </a:lnTo>
                <a:lnTo>
                  <a:pt x="6508" y="2604"/>
                </a:lnTo>
                <a:lnTo>
                  <a:pt x="3946" y="2604"/>
                </a:lnTo>
                <a:lnTo>
                  <a:pt x="3946" y="204"/>
                </a:lnTo>
                <a:lnTo>
                  <a:pt x="3946" y="122"/>
                </a:lnTo>
                <a:lnTo>
                  <a:pt x="3905" y="82"/>
                </a:lnTo>
                <a:lnTo>
                  <a:pt x="3824" y="41"/>
                </a:lnTo>
                <a:lnTo>
                  <a:pt x="3742"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5" name="Google Shape;783;p22"/>
          <p:cNvSpPr/>
          <p:nvPr/>
        </p:nvSpPr>
        <p:spPr>
          <a:xfrm>
            <a:off x="568440" y="3171960"/>
            <a:ext cx="303120" cy="303120"/>
          </a:xfrm>
          <a:custGeom>
            <a:avLst/>
            <a:gdLst>
              <a:gd name="textAreaLeft" fmla="*/ 0 w 303120"/>
              <a:gd name="textAreaRight" fmla="*/ 303480 w 303120"/>
              <a:gd name="textAreaTop" fmla="*/ 0 h 303120"/>
              <a:gd name="textAreaBottom" fmla="*/ 303480 h 303120"/>
            </a:gdLst>
            <a:ahLst/>
            <a:cxnLst/>
            <a:rect l="textAreaLeft" t="textAreaTop" r="textAreaRight" b="textAreaBottom"/>
            <a:pathLst>
              <a:path w="6631" h="6631">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4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extLst>
      <p:ext uri="{BB962C8B-B14F-4D97-AF65-F5344CB8AC3E}">
        <p14:creationId xmlns:p14="http://schemas.microsoft.com/office/powerpoint/2010/main" val="2511967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2"/>
        </a:solidFill>
        <a:effectLst/>
      </p:bgPr>
    </p:bg>
    <p:spTree>
      <p:nvGrpSpPr>
        <p:cNvPr id="1" name=""/>
        <p:cNvGrpSpPr/>
        <p:nvPr/>
      </p:nvGrpSpPr>
      <p:grpSpPr>
        <a:xfrm>
          <a:off x="0" y="0"/>
          <a:ext cx="0" cy="0"/>
          <a:chOff x="0" y="0"/>
          <a:chExt cx="0" cy="0"/>
        </a:xfrm>
      </p:grpSpPr>
      <p:sp>
        <p:nvSpPr>
          <p:cNvPr id="177"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400" b="0" u="none" strike="noStrike">
                <a:solidFill>
                  <a:schemeClr val="dk1"/>
                </a:solidFill>
                <a:effectLst/>
                <a:uFillTx/>
                <a:latin typeface="Arial"/>
              </a:rPr>
              <a:t>Click to edit the title text format</a:t>
            </a:r>
          </a:p>
        </p:txBody>
      </p:sp>
      <p:sp>
        <p:nvSpPr>
          <p:cNvPr id="178" name="PlaceHolder 2"/>
          <p:cNvSpPr>
            <a:spLocks noGrp="1"/>
          </p:cNvSpPr>
          <p:nvPr>
            <p:ph type="body"/>
          </p:nvPr>
        </p:nvSpPr>
        <p:spPr>
          <a:xfrm>
            <a:off x="720000" y="1215720"/>
            <a:ext cx="7703640" cy="34160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179" name="Google Shape;110;p4"/>
          <p:cNvSpPr/>
          <p:nvPr/>
        </p:nvSpPr>
        <p:spPr>
          <a:xfrm>
            <a:off x="7611120" y="-1005120"/>
            <a:ext cx="3656520" cy="2101680"/>
          </a:xfrm>
          <a:custGeom>
            <a:avLst/>
            <a:gdLst>
              <a:gd name="textAreaLeft" fmla="*/ 0 w 3656520"/>
              <a:gd name="textAreaRight" fmla="*/ 3656880 w 3656520"/>
              <a:gd name="textAreaTop" fmla="*/ 0 h 2101680"/>
              <a:gd name="textAreaBottom" fmla="*/ 2102040 h 2101680"/>
            </a:gdLst>
            <a:ahLst/>
            <a:cxnLst/>
            <a:rect l="textAreaLeft" t="textAreaTop" r="textAreaRight" b="textAreaBottom"/>
            <a:pathLst>
              <a:path w="34820" h="20014">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80" name="Google Shape;111;p4"/>
          <p:cNvGrpSpPr/>
          <p:nvPr/>
        </p:nvGrpSpPr>
        <p:grpSpPr>
          <a:xfrm>
            <a:off x="-1046520" y="-936360"/>
            <a:ext cx="1998360" cy="2151720"/>
            <a:chOff x="-1046520" y="-936360"/>
            <a:chExt cx="1998360" cy="2151720"/>
          </a:xfrm>
        </p:grpSpPr>
        <p:sp>
          <p:nvSpPr>
            <p:cNvPr id="181" name="Google Shape;112;p4"/>
            <p:cNvSpPr/>
            <p:nvPr/>
          </p:nvSpPr>
          <p:spPr>
            <a:xfrm rot="9092400" flipV="1">
              <a:off x="-717120" y="-721440"/>
              <a:ext cx="1340280" cy="1721160"/>
            </a:xfrm>
            <a:custGeom>
              <a:avLst/>
              <a:gdLst>
                <a:gd name="textAreaLeft" fmla="*/ 0 w 1340280"/>
                <a:gd name="textAreaRight" fmla="*/ 1340640 w 1340280"/>
                <a:gd name="textAreaTop" fmla="*/ -360 h 1721160"/>
                <a:gd name="textAreaBottom" fmla="*/ 1721160 h 1721160"/>
              </a:gdLst>
              <a:ahLst/>
              <a:cxnLst/>
              <a:rect l="textAreaLeft" t="textAreaTop" r="textAreaRight" b="textAreaBottom"/>
              <a:pathLst>
                <a:path w="15174" h="19485">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2" name="Google Shape;113;p4"/>
            <p:cNvSpPr/>
            <p:nvPr/>
          </p:nvSpPr>
          <p:spPr>
            <a:xfrm rot="9092400" flipV="1">
              <a:off x="-589680" y="-374400"/>
              <a:ext cx="1092240" cy="1138680"/>
            </a:xfrm>
            <a:custGeom>
              <a:avLst/>
              <a:gdLst>
                <a:gd name="textAreaLeft" fmla="*/ 0 w 1092240"/>
                <a:gd name="textAreaRight" fmla="*/ 1092600 w 1092240"/>
                <a:gd name="textAreaTop" fmla="*/ -360 h 1138680"/>
                <a:gd name="textAreaBottom" fmla="*/ 1138680 h 1138680"/>
              </a:gdLst>
              <a:ahLst/>
              <a:cxnLst/>
              <a:rect l="textAreaLeft" t="textAreaTop" r="textAreaRight" b="textAreaBottom"/>
              <a:pathLst>
                <a:path w="12367" h="12895">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3" name="Google Shape;114;p4"/>
            <p:cNvSpPr/>
            <p:nvPr/>
          </p:nvSpPr>
          <p:spPr>
            <a:xfrm rot="9092400" flipV="1">
              <a:off x="-276120" y="73440"/>
              <a:ext cx="646560" cy="470520"/>
            </a:xfrm>
            <a:custGeom>
              <a:avLst/>
              <a:gdLst>
                <a:gd name="textAreaLeft" fmla="*/ 0 w 646560"/>
                <a:gd name="textAreaRight" fmla="*/ 646920 w 646560"/>
                <a:gd name="textAreaTop" fmla="*/ -360 h 470520"/>
                <a:gd name="textAreaBottom" fmla="*/ 470520 h 470520"/>
              </a:gdLst>
              <a:ahLst/>
              <a:cxnLst/>
              <a:rect l="textAreaLeft" t="textAreaTop" r="textAreaRight" b="textAreaBottom"/>
              <a:pathLst>
                <a:path w="7323" h="5329">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84" name="Google Shape;115;p4"/>
          <p:cNvSpPr/>
          <p:nvPr/>
        </p:nvSpPr>
        <p:spPr>
          <a:xfrm>
            <a:off x="7371360" y="20628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5" name="Google Shape;116;p4"/>
          <p:cNvSpPr/>
          <p:nvPr/>
        </p:nvSpPr>
        <p:spPr>
          <a:xfrm>
            <a:off x="1648440" y="29196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2" h="1872">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86" name="Google Shape;117;p4"/>
          <p:cNvGrpSpPr/>
          <p:nvPr/>
        </p:nvGrpSpPr>
        <p:grpSpPr>
          <a:xfrm>
            <a:off x="8116920" y="393480"/>
            <a:ext cx="306720" cy="304920"/>
            <a:chOff x="8116920" y="393480"/>
            <a:chExt cx="306720" cy="304920"/>
          </a:xfrm>
        </p:grpSpPr>
        <p:sp>
          <p:nvSpPr>
            <p:cNvPr id="187" name="Google Shape;118;p4"/>
            <p:cNvSpPr/>
            <p:nvPr/>
          </p:nvSpPr>
          <p:spPr>
            <a:xfrm>
              <a:off x="8116920" y="393480"/>
              <a:ext cx="306720" cy="304920"/>
            </a:xfrm>
            <a:custGeom>
              <a:avLst/>
              <a:gdLst>
                <a:gd name="textAreaLeft" fmla="*/ 0 w 306720"/>
                <a:gd name="textAreaRight" fmla="*/ 307080 w 306720"/>
                <a:gd name="textAreaTop" fmla="*/ 0 h 304920"/>
                <a:gd name="textAreaBottom" fmla="*/ 305280 h 304920"/>
              </a:gdLst>
              <a:ahLst/>
              <a:cxnLst/>
              <a:rect l="textAreaLeft" t="textAreaTop" r="textAreaRight" b="textAreaBottom"/>
              <a:pathLst>
                <a:path w="6712" h="6672">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8" name="Google Shape;119;p4"/>
            <p:cNvSpPr/>
            <p:nvPr/>
          </p:nvSpPr>
          <p:spPr>
            <a:xfrm>
              <a:off x="8200440" y="477360"/>
              <a:ext cx="169200" cy="158040"/>
            </a:xfrm>
            <a:custGeom>
              <a:avLst/>
              <a:gdLst>
                <a:gd name="textAreaLeft" fmla="*/ 0 w 169200"/>
                <a:gd name="textAreaRight" fmla="*/ 169560 w 169200"/>
                <a:gd name="textAreaTop" fmla="*/ 0 h 158040"/>
                <a:gd name="textAreaBottom" fmla="*/ 158400 h 158040"/>
              </a:gdLst>
              <a:ahLst/>
              <a:cxnLst/>
              <a:rect l="textAreaLeft" t="textAreaTop" r="textAreaRight" b="textAreaBottom"/>
              <a:pathLst>
                <a:path w="3703" h="3459">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9200" bIns="79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89" name="Google Shape;120;p4"/>
            <p:cNvSpPr/>
            <p:nvPr/>
          </p:nvSpPr>
          <p:spPr>
            <a:xfrm>
              <a:off x="8291880" y="50508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7">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0" name="Google Shape;121;p4"/>
            <p:cNvSpPr/>
            <p:nvPr/>
          </p:nvSpPr>
          <p:spPr>
            <a:xfrm>
              <a:off x="8249040" y="512640"/>
              <a:ext cx="18360" cy="16560"/>
            </a:xfrm>
            <a:custGeom>
              <a:avLst/>
              <a:gdLst>
                <a:gd name="textAreaLeft" fmla="*/ 0 w 18360"/>
                <a:gd name="textAreaRight" fmla="*/ 18720 w 18360"/>
                <a:gd name="textAreaTop" fmla="*/ 0 h 16560"/>
                <a:gd name="textAreaBottom" fmla="*/ 16920 h 16560"/>
              </a:gdLst>
              <a:ahLst/>
              <a:cxnLst/>
              <a:rect l="textAreaLeft" t="textAreaTop" r="textAreaRight" b="textAreaBottom"/>
              <a:pathLst>
                <a:path w="407" h="367">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8280" bIns="8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1" name="Google Shape;122;p4"/>
            <p:cNvSpPr/>
            <p:nvPr/>
          </p:nvSpPr>
          <p:spPr>
            <a:xfrm>
              <a:off x="8277120" y="54036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123;p4"/>
            <p:cNvSpPr/>
            <p:nvPr/>
          </p:nvSpPr>
          <p:spPr>
            <a:xfrm>
              <a:off x="8316000" y="54972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3" name="Google Shape;124;p4"/>
            <p:cNvSpPr/>
            <p:nvPr/>
          </p:nvSpPr>
          <p:spPr>
            <a:xfrm>
              <a:off x="8234280" y="55908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4" name="Google Shape;125;p4"/>
            <p:cNvSpPr/>
            <p:nvPr/>
          </p:nvSpPr>
          <p:spPr>
            <a:xfrm>
              <a:off x="8273160" y="5871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8" h="408">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195" name="Google Shape;126;p4"/>
          <p:cNvGrpSpPr/>
          <p:nvPr/>
        </p:nvGrpSpPr>
        <p:grpSpPr>
          <a:xfrm>
            <a:off x="885960" y="581400"/>
            <a:ext cx="474120" cy="299520"/>
            <a:chOff x="885960" y="581400"/>
            <a:chExt cx="474120" cy="299520"/>
          </a:xfrm>
        </p:grpSpPr>
        <p:sp>
          <p:nvSpPr>
            <p:cNvPr id="196" name="Google Shape;127;p4"/>
            <p:cNvSpPr/>
            <p:nvPr/>
          </p:nvSpPr>
          <p:spPr>
            <a:xfrm>
              <a:off x="885960" y="581400"/>
              <a:ext cx="474120" cy="299520"/>
            </a:xfrm>
            <a:custGeom>
              <a:avLst/>
              <a:gdLst>
                <a:gd name="textAreaLeft" fmla="*/ 0 w 474120"/>
                <a:gd name="textAreaRight" fmla="*/ 474480 w 474120"/>
                <a:gd name="textAreaTop" fmla="*/ 0 h 299520"/>
                <a:gd name="textAreaBottom" fmla="*/ 299880 h 299520"/>
              </a:gdLst>
              <a:ahLst/>
              <a:cxnLst/>
              <a:rect l="textAreaLeft" t="textAreaTop" r="textAreaRight" b="textAreaBottom"/>
              <a:pathLst>
                <a:path w="10373" h="655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97" name="Google Shape;128;p4"/>
            <p:cNvSpPr/>
            <p:nvPr/>
          </p:nvSpPr>
          <p:spPr>
            <a:xfrm>
              <a:off x="895320" y="590760"/>
              <a:ext cx="455760" cy="280800"/>
            </a:xfrm>
            <a:custGeom>
              <a:avLst/>
              <a:gdLst>
                <a:gd name="textAreaLeft" fmla="*/ 0 w 455760"/>
                <a:gd name="textAreaRight" fmla="*/ 456120 w 455760"/>
                <a:gd name="textAreaTop" fmla="*/ 0 h 280800"/>
                <a:gd name="textAreaBottom" fmla="*/ 281160 h 280800"/>
              </a:gdLst>
              <a:ahLst/>
              <a:cxnLst/>
              <a:rect l="textAreaLeft" t="textAreaTop" r="textAreaRight" b="textAreaBottom"/>
              <a:pathLst>
                <a:path w="9967" h="6143">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98" name="Google Shape;129;p4"/>
          <p:cNvSpPr/>
          <p:nvPr/>
        </p:nvSpPr>
        <p:spPr>
          <a:xfrm>
            <a:off x="8772840" y="140904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130;p4"/>
          <p:cNvSpPr/>
          <p:nvPr/>
        </p:nvSpPr>
        <p:spPr>
          <a:xfrm>
            <a:off x="279000" y="3091320"/>
            <a:ext cx="152280" cy="154080"/>
          </a:xfrm>
          <a:custGeom>
            <a:avLst/>
            <a:gdLst>
              <a:gd name="textAreaLeft" fmla="*/ 0 w 152280"/>
              <a:gd name="textAreaRight" fmla="*/ 152640 w 152280"/>
              <a:gd name="textAreaTop" fmla="*/ 0 h 154080"/>
              <a:gd name="textAreaBottom" fmla="*/ 154440 h 154080"/>
            </a:gdLst>
            <a:ahLst/>
            <a:cxnLst/>
            <a:rect l="textAreaLeft" t="textAreaTop" r="textAreaRight" b="textAreaBottom"/>
            <a:pathLst>
              <a:path w="3337" h="3377">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77040" bIns="77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0" name="Google Shape;131;p4"/>
          <p:cNvSpPr/>
          <p:nvPr/>
        </p:nvSpPr>
        <p:spPr>
          <a:xfrm>
            <a:off x="360000" y="3727080"/>
            <a:ext cx="303120" cy="303120"/>
          </a:xfrm>
          <a:custGeom>
            <a:avLst/>
            <a:gdLst>
              <a:gd name="textAreaLeft" fmla="*/ 0 w 303120"/>
              <a:gd name="textAreaRight" fmla="*/ 303480 w 303120"/>
              <a:gd name="textAreaTop" fmla="*/ 0 h 303120"/>
              <a:gd name="textAreaBottom" fmla="*/ 303480 h 303120"/>
            </a:gdLst>
            <a:ahLst/>
            <a:cxnLst/>
            <a:rect l="textAreaLeft" t="textAreaTop" r="textAreaRight" b="textAreaBottom"/>
            <a:pathLst>
              <a:path w="6631" h="6631">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1" name="Google Shape;132;p4"/>
          <p:cNvSpPr/>
          <p:nvPr/>
        </p:nvSpPr>
        <p:spPr>
          <a:xfrm>
            <a:off x="-1614960" y="3831480"/>
            <a:ext cx="3656520" cy="2101680"/>
          </a:xfrm>
          <a:custGeom>
            <a:avLst/>
            <a:gdLst>
              <a:gd name="textAreaLeft" fmla="*/ 0 w 3656520"/>
              <a:gd name="textAreaRight" fmla="*/ 3656880 w 3656520"/>
              <a:gd name="textAreaTop" fmla="*/ 0 h 2101680"/>
              <a:gd name="textAreaBottom" fmla="*/ 2102040 h 2101680"/>
            </a:gdLst>
            <a:ahLst/>
            <a:cxnLst/>
            <a:rect l="textAreaLeft" t="textAreaTop" r="textAreaRight" b="textAreaBottom"/>
            <a:pathLst>
              <a:path w="34820" h="20014">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02" name="Google Shape;133;p4"/>
          <p:cNvGrpSpPr/>
          <p:nvPr/>
        </p:nvGrpSpPr>
        <p:grpSpPr>
          <a:xfrm>
            <a:off x="6749640" y="4363560"/>
            <a:ext cx="474120" cy="299520"/>
            <a:chOff x="6749640" y="4363560"/>
            <a:chExt cx="474120" cy="299520"/>
          </a:xfrm>
        </p:grpSpPr>
        <p:sp>
          <p:nvSpPr>
            <p:cNvPr id="203" name="Google Shape;134;p4"/>
            <p:cNvSpPr/>
            <p:nvPr/>
          </p:nvSpPr>
          <p:spPr>
            <a:xfrm>
              <a:off x="6749640" y="4363560"/>
              <a:ext cx="474120" cy="299520"/>
            </a:xfrm>
            <a:custGeom>
              <a:avLst/>
              <a:gdLst>
                <a:gd name="textAreaLeft" fmla="*/ 0 w 474120"/>
                <a:gd name="textAreaRight" fmla="*/ 474480 w 474120"/>
                <a:gd name="textAreaTop" fmla="*/ 0 h 299520"/>
                <a:gd name="textAreaBottom" fmla="*/ 299880 h 299520"/>
              </a:gdLst>
              <a:ahLst/>
              <a:cxnLst/>
              <a:rect l="textAreaLeft" t="textAreaTop" r="textAreaRight" b="textAreaBottom"/>
              <a:pathLst>
                <a:path w="10373" h="655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04" name="Google Shape;135;p4"/>
            <p:cNvSpPr/>
            <p:nvPr/>
          </p:nvSpPr>
          <p:spPr>
            <a:xfrm>
              <a:off x="6758640" y="4372920"/>
              <a:ext cx="455760" cy="280800"/>
            </a:xfrm>
            <a:custGeom>
              <a:avLst/>
              <a:gdLst>
                <a:gd name="textAreaLeft" fmla="*/ 0 w 455760"/>
                <a:gd name="textAreaRight" fmla="*/ 456120 w 455760"/>
                <a:gd name="textAreaTop" fmla="*/ 0 h 280800"/>
                <a:gd name="textAreaBottom" fmla="*/ 281160 h 280800"/>
              </a:gdLst>
              <a:ahLst/>
              <a:cxnLst/>
              <a:rect l="textAreaLeft" t="textAreaTop" r="textAreaRight" b="textAreaBottom"/>
              <a:pathLst>
                <a:path w="9967" h="6143">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205" name="Google Shape;136;p4"/>
          <p:cNvSpPr/>
          <p:nvPr/>
        </p:nvSpPr>
        <p:spPr>
          <a:xfrm>
            <a:off x="7738920" y="447084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2" h="1872">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6" name="Google Shape;137;p4"/>
          <p:cNvSpPr/>
          <p:nvPr/>
        </p:nvSpPr>
        <p:spPr>
          <a:xfrm>
            <a:off x="6054120" y="466344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07" name="Google Shape;138;p4"/>
          <p:cNvGrpSpPr/>
          <p:nvPr/>
        </p:nvGrpSpPr>
        <p:grpSpPr>
          <a:xfrm>
            <a:off x="7371720" y="3832200"/>
            <a:ext cx="2299320" cy="1684800"/>
            <a:chOff x="7371720" y="3832200"/>
            <a:chExt cx="2299320" cy="1684800"/>
          </a:xfrm>
        </p:grpSpPr>
        <p:sp>
          <p:nvSpPr>
            <p:cNvPr id="208" name="Google Shape;139;p4"/>
            <p:cNvSpPr/>
            <p:nvPr/>
          </p:nvSpPr>
          <p:spPr>
            <a:xfrm rot="10800000">
              <a:off x="7371720" y="3832200"/>
              <a:ext cx="2225880" cy="1537560"/>
            </a:xfrm>
            <a:custGeom>
              <a:avLst/>
              <a:gdLst>
                <a:gd name="textAreaLeft" fmla="*/ 0 w 2225880"/>
                <a:gd name="textAreaRight" fmla="*/ 2226240 w 2225880"/>
                <a:gd name="textAreaTop" fmla="*/ 0 h 1537560"/>
                <a:gd name="textAreaBottom" fmla="*/ 1537920 h 1537560"/>
              </a:gdLst>
              <a:ahLst/>
              <a:cxnLst/>
              <a:rect l="textAreaLeft" t="textAreaTop" r="textAreaRight" b="textAreaBottom"/>
              <a:pathLst>
                <a:path w="24610" h="17004">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9" name="Google Shape;140;p4"/>
            <p:cNvSpPr/>
            <p:nvPr/>
          </p:nvSpPr>
          <p:spPr>
            <a:xfrm rot="10800000">
              <a:off x="8063640" y="4406040"/>
              <a:ext cx="1464120" cy="1018800"/>
            </a:xfrm>
            <a:custGeom>
              <a:avLst/>
              <a:gdLst>
                <a:gd name="textAreaLeft" fmla="*/ 0 w 1464120"/>
                <a:gd name="textAreaRight" fmla="*/ 1464480 w 1464120"/>
                <a:gd name="textAreaTop" fmla="*/ 0 h 1018800"/>
                <a:gd name="textAreaBottom" fmla="*/ 1019160 h 101880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0" name="Google Shape;141;p4"/>
            <p:cNvSpPr/>
            <p:nvPr/>
          </p:nvSpPr>
          <p:spPr>
            <a:xfrm rot="10800000">
              <a:off x="7511400" y="3953520"/>
              <a:ext cx="2159640" cy="1482480"/>
            </a:xfrm>
            <a:custGeom>
              <a:avLst/>
              <a:gdLst>
                <a:gd name="textAreaLeft" fmla="*/ 0 w 2159640"/>
                <a:gd name="textAreaRight" fmla="*/ 2160000 w 2159640"/>
                <a:gd name="textAreaTop" fmla="*/ 0 h 1482480"/>
                <a:gd name="textAreaBottom" fmla="*/ 1482840 h 1482480"/>
              </a:gdLst>
              <a:ahLst/>
              <a:cxnLst/>
              <a:rect l="textAreaLeft" t="textAreaTop" r="textAreaRight" b="textAreaBottom"/>
              <a:pathLst>
                <a:path w="23877" h="16394">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1" name="Google Shape;142;p4"/>
            <p:cNvSpPr/>
            <p:nvPr/>
          </p:nvSpPr>
          <p:spPr>
            <a:xfrm rot="10800000">
              <a:off x="7857360" y="4225680"/>
              <a:ext cx="1729080" cy="1217520"/>
            </a:xfrm>
            <a:custGeom>
              <a:avLst/>
              <a:gdLst>
                <a:gd name="textAreaLeft" fmla="*/ 0 w 1729080"/>
                <a:gd name="textAreaRight" fmla="*/ 1729440 w 1729080"/>
                <a:gd name="textAreaTop" fmla="*/ 0 h 1217520"/>
                <a:gd name="textAreaBottom" fmla="*/ 1217880 h 1217520"/>
              </a:gdLst>
              <a:ahLst/>
              <a:cxnLst/>
              <a:rect l="textAreaLeft" t="textAreaTop" r="textAreaRight" b="textAreaBottom"/>
              <a:pathLst>
                <a:path w="19119" h="13464">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2" name="Google Shape;143;p4"/>
            <p:cNvSpPr/>
            <p:nvPr/>
          </p:nvSpPr>
          <p:spPr>
            <a:xfrm rot="10800000">
              <a:off x="8383680" y="4840200"/>
              <a:ext cx="956520" cy="676800"/>
            </a:xfrm>
            <a:custGeom>
              <a:avLst/>
              <a:gdLst>
                <a:gd name="textAreaLeft" fmla="*/ 0 w 956520"/>
                <a:gd name="textAreaRight" fmla="*/ 956880 w 956520"/>
                <a:gd name="textAreaTop" fmla="*/ 0 h 676800"/>
                <a:gd name="textAreaBottom" fmla="*/ 677160 h 676800"/>
              </a:gdLst>
              <a:ahLst/>
              <a:cxnLst/>
              <a:rect l="textAreaLeft" t="textAreaTop" r="textAreaRight" b="textAreaBottom"/>
              <a:pathLst>
                <a:path w="10577" h="7486">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extLst>
      <p:ext uri="{BB962C8B-B14F-4D97-AF65-F5344CB8AC3E}">
        <p14:creationId xmlns:p14="http://schemas.microsoft.com/office/powerpoint/2010/main" val="18033762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ONE_COLUMN_TEXT_1">
    <p:bg>
      <p:bgPr>
        <a:solidFill>
          <a:schemeClr val="lt2"/>
        </a:solidFill>
        <a:effectLst/>
      </p:bgPr>
    </p:bg>
    <p:spTree>
      <p:nvGrpSpPr>
        <p:cNvPr id="1" name=""/>
        <p:cNvGrpSpPr/>
        <p:nvPr/>
      </p:nvGrpSpPr>
      <p:grpSpPr>
        <a:xfrm>
          <a:off x="0" y="0"/>
          <a:ext cx="0" cy="0"/>
          <a:chOff x="0" y="0"/>
          <a:chExt cx="0" cy="0"/>
        </a:xfrm>
      </p:grpSpPr>
      <p:sp>
        <p:nvSpPr>
          <p:cNvPr id="66" name="PlaceHolder 1"/>
          <p:cNvSpPr>
            <a:spLocks noGrp="1"/>
          </p:cNvSpPr>
          <p:nvPr>
            <p:ph type="title"/>
          </p:nvPr>
        </p:nvSpPr>
        <p:spPr>
          <a:xfrm>
            <a:off x="1058400" y="693360"/>
            <a:ext cx="7049520" cy="2095560"/>
          </a:xfrm>
          <a:prstGeom prst="rect">
            <a:avLst/>
          </a:prstGeom>
          <a:noFill/>
          <a:ln w="0">
            <a:noFill/>
          </a:ln>
        </p:spPr>
        <p:txBody>
          <a:bodyPr lIns="91440" tIns="91440" rIns="91440" bIns="91440" anchor="b">
            <a:noAutofit/>
          </a:bodyPr>
          <a:lstStyle/>
          <a:p>
            <a:pPr indent="0">
              <a:buNone/>
            </a:pPr>
            <a:r>
              <a:rPr lang="fr-FR" sz="7000" b="0" u="none" strike="noStrike">
                <a:solidFill>
                  <a:schemeClr val="dk1"/>
                </a:solidFill>
                <a:effectLst/>
                <a:uFillTx/>
                <a:latin typeface="Arial"/>
              </a:rPr>
              <a:t>Click to edit the title text format</a:t>
            </a:r>
          </a:p>
        </p:txBody>
      </p:sp>
      <p:sp>
        <p:nvSpPr>
          <p:cNvPr id="67" name="Google Shape;453;p15"/>
          <p:cNvSpPr/>
          <p:nvPr/>
        </p:nvSpPr>
        <p:spPr>
          <a:xfrm>
            <a:off x="-1108440" y="4178880"/>
            <a:ext cx="3656520" cy="2101680"/>
          </a:xfrm>
          <a:custGeom>
            <a:avLst/>
            <a:gdLst>
              <a:gd name="textAreaLeft" fmla="*/ 0 w 3656520"/>
              <a:gd name="textAreaRight" fmla="*/ 3656880 w 3656520"/>
              <a:gd name="textAreaTop" fmla="*/ 0 h 2101680"/>
              <a:gd name="textAreaBottom" fmla="*/ 2102040 h 2101680"/>
            </a:gdLst>
            <a:ahLst/>
            <a:cxnLst/>
            <a:rect l="textAreaLeft" t="textAreaTop" r="textAreaRight" b="textAreaBottom"/>
            <a:pathLst>
              <a:path w="34820" h="20014">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 name="Google Shape;454;p15"/>
          <p:cNvSpPr/>
          <p:nvPr/>
        </p:nvSpPr>
        <p:spPr>
          <a:xfrm>
            <a:off x="7463880" y="-1157040"/>
            <a:ext cx="3656520" cy="2101680"/>
          </a:xfrm>
          <a:custGeom>
            <a:avLst/>
            <a:gdLst>
              <a:gd name="textAreaLeft" fmla="*/ 0 w 3656520"/>
              <a:gd name="textAreaRight" fmla="*/ 3656880 w 3656520"/>
              <a:gd name="textAreaTop" fmla="*/ 0 h 2101680"/>
              <a:gd name="textAreaBottom" fmla="*/ 2102040 h 2101680"/>
            </a:gdLst>
            <a:ahLst/>
            <a:cxnLst/>
            <a:rect l="textAreaLeft" t="textAreaTop" r="textAreaRight" b="textAreaBottom"/>
            <a:pathLst>
              <a:path w="34820" h="20014">
                <a:moveTo>
                  <a:pt x="27294" y="1"/>
                </a:moveTo>
                <a:lnTo>
                  <a:pt x="26765" y="41"/>
                </a:lnTo>
                <a:lnTo>
                  <a:pt x="25626" y="123"/>
                </a:lnTo>
                <a:lnTo>
                  <a:pt x="24487" y="326"/>
                </a:lnTo>
                <a:lnTo>
                  <a:pt x="23348" y="529"/>
                </a:lnTo>
                <a:lnTo>
                  <a:pt x="22210" y="814"/>
                </a:lnTo>
                <a:lnTo>
                  <a:pt x="17044" y="1953"/>
                </a:lnTo>
                <a:lnTo>
                  <a:pt x="11878" y="3133"/>
                </a:lnTo>
                <a:lnTo>
                  <a:pt x="10698" y="3377"/>
                </a:lnTo>
                <a:lnTo>
                  <a:pt x="9559" y="3662"/>
                </a:lnTo>
                <a:lnTo>
                  <a:pt x="8380" y="3987"/>
                </a:lnTo>
                <a:lnTo>
                  <a:pt x="7281" y="4394"/>
                </a:lnTo>
                <a:lnTo>
                  <a:pt x="6264" y="4760"/>
                </a:lnTo>
                <a:lnTo>
                  <a:pt x="5288" y="5248"/>
                </a:lnTo>
                <a:lnTo>
                  <a:pt x="4353" y="5777"/>
                </a:lnTo>
                <a:lnTo>
                  <a:pt x="3905" y="6061"/>
                </a:lnTo>
                <a:lnTo>
                  <a:pt x="3458" y="6387"/>
                </a:lnTo>
                <a:lnTo>
                  <a:pt x="2766" y="6997"/>
                </a:lnTo>
                <a:lnTo>
                  <a:pt x="2156" y="7648"/>
                </a:lnTo>
                <a:lnTo>
                  <a:pt x="1587" y="8339"/>
                </a:lnTo>
                <a:lnTo>
                  <a:pt x="1099" y="9112"/>
                </a:lnTo>
                <a:lnTo>
                  <a:pt x="692" y="9885"/>
                </a:lnTo>
                <a:lnTo>
                  <a:pt x="366" y="10699"/>
                </a:lnTo>
                <a:lnTo>
                  <a:pt x="244" y="11146"/>
                </a:lnTo>
                <a:lnTo>
                  <a:pt x="122" y="11553"/>
                </a:lnTo>
                <a:lnTo>
                  <a:pt x="82" y="11959"/>
                </a:lnTo>
                <a:lnTo>
                  <a:pt x="0" y="12407"/>
                </a:lnTo>
                <a:lnTo>
                  <a:pt x="0" y="12854"/>
                </a:lnTo>
                <a:lnTo>
                  <a:pt x="0" y="13261"/>
                </a:lnTo>
                <a:lnTo>
                  <a:pt x="41" y="13709"/>
                </a:lnTo>
                <a:lnTo>
                  <a:pt x="122" y="14115"/>
                </a:lnTo>
                <a:lnTo>
                  <a:pt x="244" y="14522"/>
                </a:lnTo>
                <a:lnTo>
                  <a:pt x="366" y="14929"/>
                </a:lnTo>
                <a:lnTo>
                  <a:pt x="529" y="15336"/>
                </a:lnTo>
                <a:lnTo>
                  <a:pt x="732" y="15742"/>
                </a:lnTo>
                <a:lnTo>
                  <a:pt x="1017" y="16190"/>
                </a:lnTo>
                <a:lnTo>
                  <a:pt x="1302" y="16597"/>
                </a:lnTo>
                <a:lnTo>
                  <a:pt x="1668" y="17003"/>
                </a:lnTo>
                <a:lnTo>
                  <a:pt x="1993" y="17369"/>
                </a:lnTo>
                <a:lnTo>
                  <a:pt x="2400" y="17695"/>
                </a:lnTo>
                <a:lnTo>
                  <a:pt x="2807" y="17980"/>
                </a:lnTo>
                <a:lnTo>
                  <a:pt x="3214" y="18264"/>
                </a:lnTo>
                <a:lnTo>
                  <a:pt x="3661" y="18549"/>
                </a:lnTo>
                <a:lnTo>
                  <a:pt x="4109" y="18793"/>
                </a:lnTo>
                <a:lnTo>
                  <a:pt x="4597" y="18996"/>
                </a:lnTo>
                <a:lnTo>
                  <a:pt x="5532" y="19363"/>
                </a:lnTo>
                <a:lnTo>
                  <a:pt x="6549" y="19607"/>
                </a:lnTo>
                <a:lnTo>
                  <a:pt x="7525" y="19810"/>
                </a:lnTo>
                <a:lnTo>
                  <a:pt x="8136" y="19891"/>
                </a:lnTo>
                <a:lnTo>
                  <a:pt x="8746" y="19932"/>
                </a:lnTo>
                <a:lnTo>
                  <a:pt x="10007" y="20013"/>
                </a:lnTo>
                <a:lnTo>
                  <a:pt x="11227" y="19973"/>
                </a:lnTo>
                <a:lnTo>
                  <a:pt x="12447" y="19891"/>
                </a:lnTo>
                <a:lnTo>
                  <a:pt x="14928" y="19688"/>
                </a:lnTo>
                <a:lnTo>
                  <a:pt x="16149" y="19566"/>
                </a:lnTo>
                <a:lnTo>
                  <a:pt x="17369" y="19485"/>
                </a:lnTo>
                <a:lnTo>
                  <a:pt x="18711" y="19444"/>
                </a:lnTo>
                <a:lnTo>
                  <a:pt x="20013" y="19485"/>
                </a:lnTo>
                <a:lnTo>
                  <a:pt x="22657" y="19566"/>
                </a:lnTo>
                <a:lnTo>
                  <a:pt x="23837" y="19647"/>
                </a:lnTo>
                <a:lnTo>
                  <a:pt x="25626" y="19647"/>
                </a:lnTo>
                <a:lnTo>
                  <a:pt x="26196" y="19607"/>
                </a:lnTo>
                <a:lnTo>
                  <a:pt x="26806" y="19525"/>
                </a:lnTo>
                <a:lnTo>
                  <a:pt x="27375" y="19403"/>
                </a:lnTo>
                <a:lnTo>
                  <a:pt x="27823" y="19281"/>
                </a:lnTo>
                <a:lnTo>
                  <a:pt x="28311" y="19118"/>
                </a:lnTo>
                <a:lnTo>
                  <a:pt x="28758" y="18915"/>
                </a:lnTo>
                <a:lnTo>
                  <a:pt x="29206" y="18712"/>
                </a:lnTo>
                <a:lnTo>
                  <a:pt x="29613" y="18508"/>
                </a:lnTo>
                <a:lnTo>
                  <a:pt x="30060" y="18264"/>
                </a:lnTo>
                <a:lnTo>
                  <a:pt x="30833" y="17695"/>
                </a:lnTo>
                <a:lnTo>
                  <a:pt x="31565" y="17044"/>
                </a:lnTo>
                <a:lnTo>
                  <a:pt x="32257" y="16352"/>
                </a:lnTo>
                <a:lnTo>
                  <a:pt x="32867" y="15580"/>
                </a:lnTo>
                <a:lnTo>
                  <a:pt x="33395" y="14766"/>
                </a:lnTo>
                <a:lnTo>
                  <a:pt x="33680" y="14278"/>
                </a:lnTo>
                <a:lnTo>
                  <a:pt x="33884" y="13749"/>
                </a:lnTo>
                <a:lnTo>
                  <a:pt x="34128" y="13261"/>
                </a:lnTo>
                <a:lnTo>
                  <a:pt x="34290" y="12732"/>
                </a:lnTo>
                <a:lnTo>
                  <a:pt x="34453" y="12204"/>
                </a:lnTo>
                <a:lnTo>
                  <a:pt x="34575" y="11634"/>
                </a:lnTo>
                <a:lnTo>
                  <a:pt x="34697" y="11105"/>
                </a:lnTo>
                <a:lnTo>
                  <a:pt x="34778" y="10536"/>
                </a:lnTo>
                <a:lnTo>
                  <a:pt x="34819" y="9966"/>
                </a:lnTo>
                <a:lnTo>
                  <a:pt x="34819" y="9438"/>
                </a:lnTo>
                <a:lnTo>
                  <a:pt x="34819" y="8868"/>
                </a:lnTo>
                <a:lnTo>
                  <a:pt x="34819" y="8299"/>
                </a:lnTo>
                <a:lnTo>
                  <a:pt x="34738" y="7729"/>
                </a:lnTo>
                <a:lnTo>
                  <a:pt x="34656" y="7200"/>
                </a:lnTo>
                <a:lnTo>
                  <a:pt x="34575" y="6631"/>
                </a:lnTo>
                <a:lnTo>
                  <a:pt x="34412" y="6102"/>
                </a:lnTo>
                <a:lnTo>
                  <a:pt x="34290" y="5533"/>
                </a:lnTo>
                <a:lnTo>
                  <a:pt x="34087" y="5004"/>
                </a:lnTo>
                <a:lnTo>
                  <a:pt x="33884" y="4475"/>
                </a:lnTo>
                <a:lnTo>
                  <a:pt x="33640" y="3946"/>
                </a:lnTo>
                <a:lnTo>
                  <a:pt x="33395" y="3499"/>
                </a:lnTo>
                <a:lnTo>
                  <a:pt x="33111" y="3051"/>
                </a:lnTo>
                <a:lnTo>
                  <a:pt x="32826" y="2604"/>
                </a:lnTo>
                <a:lnTo>
                  <a:pt x="32501" y="2238"/>
                </a:lnTo>
                <a:lnTo>
                  <a:pt x="32134" y="1831"/>
                </a:lnTo>
                <a:lnTo>
                  <a:pt x="31768" y="1465"/>
                </a:lnTo>
                <a:lnTo>
                  <a:pt x="31362" y="1180"/>
                </a:lnTo>
                <a:lnTo>
                  <a:pt x="30914" y="896"/>
                </a:lnTo>
                <a:lnTo>
                  <a:pt x="30426" y="611"/>
                </a:lnTo>
                <a:lnTo>
                  <a:pt x="29938" y="407"/>
                </a:lnTo>
                <a:lnTo>
                  <a:pt x="29450" y="285"/>
                </a:lnTo>
                <a:lnTo>
                  <a:pt x="28921" y="163"/>
                </a:lnTo>
                <a:lnTo>
                  <a:pt x="28392" y="82"/>
                </a:lnTo>
                <a:lnTo>
                  <a:pt x="27823" y="41"/>
                </a:lnTo>
                <a:lnTo>
                  <a:pt x="2729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69" name="Google Shape;455;p15"/>
          <p:cNvGrpSpPr/>
          <p:nvPr/>
        </p:nvGrpSpPr>
        <p:grpSpPr>
          <a:xfrm>
            <a:off x="8612640" y="1048680"/>
            <a:ext cx="306720" cy="304920"/>
            <a:chOff x="8612640" y="1048680"/>
            <a:chExt cx="306720" cy="304920"/>
          </a:xfrm>
        </p:grpSpPr>
        <p:sp>
          <p:nvSpPr>
            <p:cNvPr id="70" name="Google Shape;456;p15"/>
            <p:cNvSpPr/>
            <p:nvPr/>
          </p:nvSpPr>
          <p:spPr>
            <a:xfrm>
              <a:off x="8612640" y="1048680"/>
              <a:ext cx="306720" cy="304920"/>
            </a:xfrm>
            <a:custGeom>
              <a:avLst/>
              <a:gdLst>
                <a:gd name="textAreaLeft" fmla="*/ 0 w 306720"/>
                <a:gd name="textAreaRight" fmla="*/ 307080 w 306720"/>
                <a:gd name="textAreaTop" fmla="*/ 0 h 304920"/>
                <a:gd name="textAreaBottom" fmla="*/ 305280 h 304920"/>
              </a:gdLst>
              <a:ahLst/>
              <a:cxnLst/>
              <a:rect l="textAreaLeft" t="textAreaTop" r="textAreaRight" b="textAreaBottom"/>
              <a:pathLst>
                <a:path w="6712" h="6672">
                  <a:moveTo>
                    <a:pt x="2766" y="1"/>
                  </a:moveTo>
                  <a:lnTo>
                    <a:pt x="2644" y="41"/>
                  </a:lnTo>
                  <a:lnTo>
                    <a:pt x="2563" y="82"/>
                  </a:lnTo>
                  <a:lnTo>
                    <a:pt x="2441" y="163"/>
                  </a:lnTo>
                  <a:lnTo>
                    <a:pt x="2359" y="245"/>
                  </a:lnTo>
                  <a:lnTo>
                    <a:pt x="2319" y="367"/>
                  </a:lnTo>
                  <a:lnTo>
                    <a:pt x="2237" y="651"/>
                  </a:lnTo>
                  <a:lnTo>
                    <a:pt x="2197" y="936"/>
                  </a:lnTo>
                  <a:lnTo>
                    <a:pt x="2197" y="1221"/>
                  </a:lnTo>
                  <a:lnTo>
                    <a:pt x="2237" y="1506"/>
                  </a:lnTo>
                  <a:lnTo>
                    <a:pt x="2075" y="1343"/>
                  </a:lnTo>
                  <a:lnTo>
                    <a:pt x="1871" y="1221"/>
                  </a:lnTo>
                  <a:lnTo>
                    <a:pt x="1546" y="1139"/>
                  </a:lnTo>
                  <a:lnTo>
                    <a:pt x="1424" y="1099"/>
                  </a:lnTo>
                  <a:lnTo>
                    <a:pt x="1261" y="1139"/>
                  </a:lnTo>
                  <a:lnTo>
                    <a:pt x="1139" y="1180"/>
                  </a:lnTo>
                  <a:lnTo>
                    <a:pt x="1017" y="1262"/>
                  </a:lnTo>
                  <a:lnTo>
                    <a:pt x="895" y="1343"/>
                  </a:lnTo>
                  <a:lnTo>
                    <a:pt x="814" y="1506"/>
                  </a:lnTo>
                  <a:lnTo>
                    <a:pt x="773" y="1790"/>
                  </a:lnTo>
                  <a:lnTo>
                    <a:pt x="773" y="2075"/>
                  </a:lnTo>
                  <a:lnTo>
                    <a:pt x="854" y="2360"/>
                  </a:lnTo>
                  <a:lnTo>
                    <a:pt x="1017" y="2604"/>
                  </a:lnTo>
                  <a:lnTo>
                    <a:pt x="1180" y="2807"/>
                  </a:lnTo>
                  <a:lnTo>
                    <a:pt x="1383" y="3011"/>
                  </a:lnTo>
                  <a:lnTo>
                    <a:pt x="1017" y="2970"/>
                  </a:lnTo>
                  <a:lnTo>
                    <a:pt x="814" y="3011"/>
                  </a:lnTo>
                  <a:lnTo>
                    <a:pt x="651" y="3051"/>
                  </a:lnTo>
                  <a:lnTo>
                    <a:pt x="407" y="3214"/>
                  </a:lnTo>
                  <a:lnTo>
                    <a:pt x="204" y="3377"/>
                  </a:lnTo>
                  <a:lnTo>
                    <a:pt x="82" y="3621"/>
                  </a:lnTo>
                  <a:lnTo>
                    <a:pt x="0" y="3865"/>
                  </a:lnTo>
                  <a:lnTo>
                    <a:pt x="0" y="4109"/>
                  </a:lnTo>
                  <a:lnTo>
                    <a:pt x="82" y="4353"/>
                  </a:lnTo>
                  <a:lnTo>
                    <a:pt x="244" y="4516"/>
                  </a:lnTo>
                  <a:lnTo>
                    <a:pt x="488" y="4678"/>
                  </a:lnTo>
                  <a:lnTo>
                    <a:pt x="692" y="4719"/>
                  </a:lnTo>
                  <a:lnTo>
                    <a:pt x="936" y="4760"/>
                  </a:lnTo>
                  <a:lnTo>
                    <a:pt x="1424" y="4719"/>
                  </a:lnTo>
                  <a:lnTo>
                    <a:pt x="1180" y="5004"/>
                  </a:lnTo>
                  <a:lnTo>
                    <a:pt x="1098" y="5166"/>
                  </a:lnTo>
                  <a:lnTo>
                    <a:pt x="1058" y="5370"/>
                  </a:lnTo>
                  <a:lnTo>
                    <a:pt x="1017" y="5655"/>
                  </a:lnTo>
                  <a:lnTo>
                    <a:pt x="1098" y="5939"/>
                  </a:lnTo>
                  <a:lnTo>
                    <a:pt x="1139" y="6061"/>
                  </a:lnTo>
                  <a:lnTo>
                    <a:pt x="1220" y="6143"/>
                  </a:lnTo>
                  <a:lnTo>
                    <a:pt x="1342" y="6265"/>
                  </a:lnTo>
                  <a:lnTo>
                    <a:pt x="1464" y="6305"/>
                  </a:lnTo>
                  <a:lnTo>
                    <a:pt x="1709" y="6387"/>
                  </a:lnTo>
                  <a:lnTo>
                    <a:pt x="1993" y="6387"/>
                  </a:lnTo>
                  <a:lnTo>
                    <a:pt x="2237" y="6346"/>
                  </a:lnTo>
                  <a:lnTo>
                    <a:pt x="2481" y="6224"/>
                  </a:lnTo>
                  <a:lnTo>
                    <a:pt x="2685" y="6021"/>
                  </a:lnTo>
                  <a:lnTo>
                    <a:pt x="2888" y="5777"/>
                  </a:lnTo>
                  <a:lnTo>
                    <a:pt x="3010" y="6102"/>
                  </a:lnTo>
                  <a:lnTo>
                    <a:pt x="3092" y="6265"/>
                  </a:lnTo>
                  <a:lnTo>
                    <a:pt x="3173" y="6387"/>
                  </a:lnTo>
                  <a:lnTo>
                    <a:pt x="3295" y="6509"/>
                  </a:lnTo>
                  <a:lnTo>
                    <a:pt x="3417" y="6590"/>
                  </a:lnTo>
                  <a:lnTo>
                    <a:pt x="3580" y="6671"/>
                  </a:lnTo>
                  <a:lnTo>
                    <a:pt x="3905" y="6671"/>
                  </a:lnTo>
                  <a:lnTo>
                    <a:pt x="4108" y="6590"/>
                  </a:lnTo>
                  <a:lnTo>
                    <a:pt x="4312" y="6468"/>
                  </a:lnTo>
                  <a:lnTo>
                    <a:pt x="4475" y="6305"/>
                  </a:lnTo>
                  <a:lnTo>
                    <a:pt x="4597" y="6102"/>
                  </a:lnTo>
                  <a:lnTo>
                    <a:pt x="4678" y="5777"/>
                  </a:lnTo>
                  <a:lnTo>
                    <a:pt x="4678" y="5451"/>
                  </a:lnTo>
                  <a:lnTo>
                    <a:pt x="4841" y="5533"/>
                  </a:lnTo>
                  <a:lnTo>
                    <a:pt x="5003" y="5573"/>
                  </a:lnTo>
                  <a:lnTo>
                    <a:pt x="5166" y="5614"/>
                  </a:lnTo>
                  <a:lnTo>
                    <a:pt x="5329" y="5573"/>
                  </a:lnTo>
                  <a:lnTo>
                    <a:pt x="5491" y="5533"/>
                  </a:lnTo>
                  <a:lnTo>
                    <a:pt x="5654" y="5492"/>
                  </a:lnTo>
                  <a:lnTo>
                    <a:pt x="5817" y="5370"/>
                  </a:lnTo>
                  <a:lnTo>
                    <a:pt x="5939" y="5248"/>
                  </a:lnTo>
                  <a:lnTo>
                    <a:pt x="6061" y="5085"/>
                  </a:lnTo>
                  <a:lnTo>
                    <a:pt x="6142" y="4922"/>
                  </a:lnTo>
                  <a:lnTo>
                    <a:pt x="6183" y="4760"/>
                  </a:lnTo>
                  <a:lnTo>
                    <a:pt x="6224" y="4597"/>
                  </a:lnTo>
                  <a:lnTo>
                    <a:pt x="6224" y="4434"/>
                  </a:lnTo>
                  <a:lnTo>
                    <a:pt x="6183" y="4231"/>
                  </a:lnTo>
                  <a:lnTo>
                    <a:pt x="6102" y="4068"/>
                  </a:lnTo>
                  <a:lnTo>
                    <a:pt x="6020" y="3946"/>
                  </a:lnTo>
                  <a:lnTo>
                    <a:pt x="6183" y="3865"/>
                  </a:lnTo>
                  <a:lnTo>
                    <a:pt x="6346" y="3783"/>
                  </a:lnTo>
                  <a:lnTo>
                    <a:pt x="6468" y="3702"/>
                  </a:lnTo>
                  <a:lnTo>
                    <a:pt x="6549" y="3539"/>
                  </a:lnTo>
                  <a:lnTo>
                    <a:pt x="6630" y="3417"/>
                  </a:lnTo>
                  <a:lnTo>
                    <a:pt x="6712" y="3255"/>
                  </a:lnTo>
                  <a:lnTo>
                    <a:pt x="6712" y="3051"/>
                  </a:lnTo>
                  <a:lnTo>
                    <a:pt x="6712" y="2889"/>
                  </a:lnTo>
                  <a:lnTo>
                    <a:pt x="6671" y="2685"/>
                  </a:lnTo>
                  <a:lnTo>
                    <a:pt x="6590" y="2522"/>
                  </a:lnTo>
                  <a:lnTo>
                    <a:pt x="6468" y="2360"/>
                  </a:lnTo>
                  <a:lnTo>
                    <a:pt x="6346" y="2238"/>
                  </a:lnTo>
                  <a:lnTo>
                    <a:pt x="6183" y="2156"/>
                  </a:lnTo>
                  <a:lnTo>
                    <a:pt x="6020" y="2116"/>
                  </a:lnTo>
                  <a:lnTo>
                    <a:pt x="5858" y="2075"/>
                  </a:lnTo>
                  <a:lnTo>
                    <a:pt x="5654" y="2075"/>
                  </a:lnTo>
                  <a:lnTo>
                    <a:pt x="5776" y="1750"/>
                  </a:lnTo>
                  <a:lnTo>
                    <a:pt x="5817" y="1546"/>
                  </a:lnTo>
                  <a:lnTo>
                    <a:pt x="5817" y="1384"/>
                  </a:lnTo>
                  <a:lnTo>
                    <a:pt x="5776" y="1099"/>
                  </a:lnTo>
                  <a:lnTo>
                    <a:pt x="5654" y="855"/>
                  </a:lnTo>
                  <a:lnTo>
                    <a:pt x="5491" y="651"/>
                  </a:lnTo>
                  <a:lnTo>
                    <a:pt x="5369" y="570"/>
                  </a:lnTo>
                  <a:lnTo>
                    <a:pt x="5247" y="489"/>
                  </a:lnTo>
                  <a:lnTo>
                    <a:pt x="4963" y="448"/>
                  </a:lnTo>
                  <a:lnTo>
                    <a:pt x="4678" y="489"/>
                  </a:lnTo>
                  <a:lnTo>
                    <a:pt x="4434" y="570"/>
                  </a:lnTo>
                  <a:lnTo>
                    <a:pt x="4190" y="733"/>
                  </a:lnTo>
                  <a:lnTo>
                    <a:pt x="3946" y="977"/>
                  </a:lnTo>
                  <a:lnTo>
                    <a:pt x="3783" y="1262"/>
                  </a:lnTo>
                  <a:lnTo>
                    <a:pt x="3661" y="895"/>
                  </a:lnTo>
                  <a:lnTo>
                    <a:pt x="3458" y="448"/>
                  </a:lnTo>
                  <a:lnTo>
                    <a:pt x="3336" y="245"/>
                  </a:lnTo>
                  <a:lnTo>
                    <a:pt x="3132" y="82"/>
                  </a:lnTo>
                  <a:lnTo>
                    <a:pt x="3010" y="41"/>
                  </a:lnTo>
                  <a:lnTo>
                    <a:pt x="2888"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 name="Google Shape;457;p15"/>
            <p:cNvSpPr/>
            <p:nvPr/>
          </p:nvSpPr>
          <p:spPr>
            <a:xfrm>
              <a:off x="8696520" y="1132560"/>
              <a:ext cx="169200" cy="158040"/>
            </a:xfrm>
            <a:custGeom>
              <a:avLst/>
              <a:gdLst>
                <a:gd name="textAreaLeft" fmla="*/ 0 w 169200"/>
                <a:gd name="textAreaRight" fmla="*/ 169560 w 169200"/>
                <a:gd name="textAreaTop" fmla="*/ 0 h 158040"/>
                <a:gd name="textAreaBottom" fmla="*/ 158400 h 158040"/>
              </a:gdLst>
              <a:ahLst/>
              <a:cxnLst/>
              <a:rect l="textAreaLeft" t="textAreaTop" r="textAreaRight" b="textAreaBottom"/>
              <a:pathLst>
                <a:path w="3703" h="3459">
                  <a:moveTo>
                    <a:pt x="1668" y="1"/>
                  </a:moveTo>
                  <a:lnTo>
                    <a:pt x="1424" y="82"/>
                  </a:lnTo>
                  <a:lnTo>
                    <a:pt x="1140" y="164"/>
                  </a:lnTo>
                  <a:lnTo>
                    <a:pt x="936" y="286"/>
                  </a:lnTo>
                  <a:lnTo>
                    <a:pt x="692" y="448"/>
                  </a:lnTo>
                  <a:lnTo>
                    <a:pt x="489" y="652"/>
                  </a:lnTo>
                  <a:lnTo>
                    <a:pt x="285" y="896"/>
                  </a:lnTo>
                  <a:lnTo>
                    <a:pt x="163" y="1140"/>
                  </a:lnTo>
                  <a:lnTo>
                    <a:pt x="41" y="1425"/>
                  </a:lnTo>
                  <a:lnTo>
                    <a:pt x="1" y="1709"/>
                  </a:lnTo>
                  <a:lnTo>
                    <a:pt x="1" y="1994"/>
                  </a:lnTo>
                  <a:lnTo>
                    <a:pt x="82" y="2320"/>
                  </a:lnTo>
                  <a:lnTo>
                    <a:pt x="204" y="2604"/>
                  </a:lnTo>
                  <a:lnTo>
                    <a:pt x="367" y="2848"/>
                  </a:lnTo>
                  <a:lnTo>
                    <a:pt x="570" y="3052"/>
                  </a:lnTo>
                  <a:lnTo>
                    <a:pt x="814" y="3214"/>
                  </a:lnTo>
                  <a:lnTo>
                    <a:pt x="1058" y="3336"/>
                  </a:lnTo>
                  <a:lnTo>
                    <a:pt x="1302" y="3418"/>
                  </a:lnTo>
                  <a:lnTo>
                    <a:pt x="1587" y="3458"/>
                  </a:lnTo>
                  <a:lnTo>
                    <a:pt x="1912" y="3458"/>
                  </a:lnTo>
                  <a:lnTo>
                    <a:pt x="2197" y="3377"/>
                  </a:lnTo>
                  <a:lnTo>
                    <a:pt x="2441" y="3255"/>
                  </a:lnTo>
                  <a:lnTo>
                    <a:pt x="2726" y="3092"/>
                  </a:lnTo>
                  <a:lnTo>
                    <a:pt x="2970" y="2889"/>
                  </a:lnTo>
                  <a:lnTo>
                    <a:pt x="3173" y="2686"/>
                  </a:lnTo>
                  <a:lnTo>
                    <a:pt x="3377" y="2401"/>
                  </a:lnTo>
                  <a:lnTo>
                    <a:pt x="3539" y="2157"/>
                  </a:lnTo>
                  <a:lnTo>
                    <a:pt x="3621" y="1831"/>
                  </a:lnTo>
                  <a:lnTo>
                    <a:pt x="3702" y="1547"/>
                  </a:lnTo>
                  <a:lnTo>
                    <a:pt x="3702" y="1303"/>
                  </a:lnTo>
                  <a:lnTo>
                    <a:pt x="3661" y="1059"/>
                  </a:lnTo>
                  <a:lnTo>
                    <a:pt x="3580" y="815"/>
                  </a:lnTo>
                  <a:lnTo>
                    <a:pt x="3458" y="611"/>
                  </a:lnTo>
                  <a:lnTo>
                    <a:pt x="3336" y="448"/>
                  </a:lnTo>
                  <a:lnTo>
                    <a:pt x="3173" y="286"/>
                  </a:lnTo>
                  <a:lnTo>
                    <a:pt x="2929" y="164"/>
                  </a:lnTo>
                  <a:lnTo>
                    <a:pt x="2726" y="82"/>
                  </a:lnTo>
                  <a:lnTo>
                    <a:pt x="244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9200" bIns="79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 name="Google Shape;458;p15"/>
            <p:cNvSpPr/>
            <p:nvPr/>
          </p:nvSpPr>
          <p:spPr>
            <a:xfrm>
              <a:off x="8787600" y="116064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7">
                  <a:moveTo>
                    <a:pt x="204" y="0"/>
                  </a:moveTo>
                  <a:lnTo>
                    <a:pt x="123" y="41"/>
                  </a:lnTo>
                  <a:lnTo>
                    <a:pt x="82" y="81"/>
                  </a:lnTo>
                  <a:lnTo>
                    <a:pt x="41" y="122"/>
                  </a:lnTo>
                  <a:lnTo>
                    <a:pt x="1" y="204"/>
                  </a:lnTo>
                  <a:lnTo>
                    <a:pt x="41" y="285"/>
                  </a:lnTo>
                  <a:lnTo>
                    <a:pt x="82" y="326"/>
                  </a:lnTo>
                  <a:lnTo>
                    <a:pt x="123" y="366"/>
                  </a:lnTo>
                  <a:lnTo>
                    <a:pt x="204" y="407"/>
                  </a:lnTo>
                  <a:lnTo>
                    <a:pt x="285" y="366"/>
                  </a:lnTo>
                  <a:lnTo>
                    <a:pt x="367" y="326"/>
                  </a:lnTo>
                  <a:lnTo>
                    <a:pt x="407" y="285"/>
                  </a:lnTo>
                  <a:lnTo>
                    <a:pt x="407" y="204"/>
                  </a:lnTo>
                  <a:lnTo>
                    <a:pt x="407" y="122"/>
                  </a:lnTo>
                  <a:lnTo>
                    <a:pt x="367" y="81"/>
                  </a:lnTo>
                  <a:lnTo>
                    <a:pt x="285" y="41"/>
                  </a:lnTo>
                  <a:lnTo>
                    <a:pt x="20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 name="Google Shape;459;p15"/>
            <p:cNvSpPr/>
            <p:nvPr/>
          </p:nvSpPr>
          <p:spPr>
            <a:xfrm>
              <a:off x="8744760" y="1167840"/>
              <a:ext cx="18360" cy="16560"/>
            </a:xfrm>
            <a:custGeom>
              <a:avLst/>
              <a:gdLst>
                <a:gd name="textAreaLeft" fmla="*/ 0 w 18360"/>
                <a:gd name="textAreaRight" fmla="*/ 18720 w 18360"/>
                <a:gd name="textAreaTop" fmla="*/ 0 h 16560"/>
                <a:gd name="textAreaBottom" fmla="*/ 16920 h 16560"/>
              </a:gdLst>
              <a:ahLst/>
              <a:cxnLst/>
              <a:rect l="textAreaLeft" t="textAreaTop" r="textAreaRight" b="textAreaBottom"/>
              <a:pathLst>
                <a:path w="407" h="367">
                  <a:moveTo>
                    <a:pt x="122" y="1"/>
                  </a:moveTo>
                  <a:lnTo>
                    <a:pt x="41" y="42"/>
                  </a:lnTo>
                  <a:lnTo>
                    <a:pt x="0" y="123"/>
                  </a:lnTo>
                  <a:lnTo>
                    <a:pt x="0" y="164"/>
                  </a:lnTo>
                  <a:lnTo>
                    <a:pt x="0" y="245"/>
                  </a:lnTo>
                  <a:lnTo>
                    <a:pt x="41" y="326"/>
                  </a:lnTo>
                  <a:lnTo>
                    <a:pt x="82" y="367"/>
                  </a:lnTo>
                  <a:lnTo>
                    <a:pt x="285" y="367"/>
                  </a:lnTo>
                  <a:lnTo>
                    <a:pt x="366" y="326"/>
                  </a:lnTo>
                  <a:lnTo>
                    <a:pt x="407" y="245"/>
                  </a:lnTo>
                  <a:lnTo>
                    <a:pt x="407" y="164"/>
                  </a:lnTo>
                  <a:lnTo>
                    <a:pt x="407" y="123"/>
                  </a:lnTo>
                  <a:lnTo>
                    <a:pt x="366" y="42"/>
                  </a:lnTo>
                  <a:lnTo>
                    <a:pt x="32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8280" bIns="8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4" name="Google Shape;460;p15"/>
            <p:cNvSpPr/>
            <p:nvPr/>
          </p:nvSpPr>
          <p:spPr>
            <a:xfrm>
              <a:off x="8730000" y="121464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23" y="1"/>
                  </a:moveTo>
                  <a:lnTo>
                    <a:pt x="41" y="82"/>
                  </a:lnTo>
                  <a:lnTo>
                    <a:pt x="1" y="123"/>
                  </a:lnTo>
                  <a:lnTo>
                    <a:pt x="1" y="204"/>
                  </a:lnTo>
                  <a:lnTo>
                    <a:pt x="1" y="285"/>
                  </a:lnTo>
                  <a:lnTo>
                    <a:pt x="41" y="326"/>
                  </a:lnTo>
                  <a:lnTo>
                    <a:pt x="123" y="367"/>
                  </a:lnTo>
                  <a:lnTo>
                    <a:pt x="204" y="407"/>
                  </a:lnTo>
                  <a:lnTo>
                    <a:pt x="285" y="367"/>
                  </a:lnTo>
                  <a:lnTo>
                    <a:pt x="326" y="326"/>
                  </a:lnTo>
                  <a:lnTo>
                    <a:pt x="367" y="285"/>
                  </a:lnTo>
                  <a:lnTo>
                    <a:pt x="367" y="204"/>
                  </a:lnTo>
                  <a:lnTo>
                    <a:pt x="367" y="123"/>
                  </a:lnTo>
                  <a:lnTo>
                    <a:pt x="326" y="82"/>
                  </a:lnTo>
                  <a:lnTo>
                    <a:pt x="28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5" name="Google Shape;461;p15"/>
            <p:cNvSpPr/>
            <p:nvPr/>
          </p:nvSpPr>
          <p:spPr>
            <a:xfrm>
              <a:off x="8769240" y="12423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8" h="408">
                  <a:moveTo>
                    <a:pt x="123" y="1"/>
                  </a:moveTo>
                  <a:lnTo>
                    <a:pt x="42" y="42"/>
                  </a:lnTo>
                  <a:lnTo>
                    <a:pt x="1" y="123"/>
                  </a:lnTo>
                  <a:lnTo>
                    <a:pt x="1" y="204"/>
                  </a:lnTo>
                  <a:lnTo>
                    <a:pt x="1" y="286"/>
                  </a:lnTo>
                  <a:lnTo>
                    <a:pt x="42" y="326"/>
                  </a:lnTo>
                  <a:lnTo>
                    <a:pt x="123" y="367"/>
                  </a:lnTo>
                  <a:lnTo>
                    <a:pt x="204" y="408"/>
                  </a:lnTo>
                  <a:lnTo>
                    <a:pt x="286" y="367"/>
                  </a:lnTo>
                  <a:lnTo>
                    <a:pt x="326" y="326"/>
                  </a:lnTo>
                  <a:lnTo>
                    <a:pt x="367" y="286"/>
                  </a:lnTo>
                  <a:lnTo>
                    <a:pt x="367" y="204"/>
                  </a:lnTo>
                  <a:lnTo>
                    <a:pt x="367" y="123"/>
                  </a:lnTo>
                  <a:lnTo>
                    <a:pt x="326" y="42"/>
                  </a:lnTo>
                  <a:lnTo>
                    <a:pt x="286"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6" name="Google Shape;462;p15"/>
            <p:cNvSpPr/>
            <p:nvPr/>
          </p:nvSpPr>
          <p:spPr>
            <a:xfrm>
              <a:off x="8811720" y="120528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123" y="0"/>
                  </a:moveTo>
                  <a:lnTo>
                    <a:pt x="82" y="41"/>
                  </a:lnTo>
                  <a:lnTo>
                    <a:pt x="41" y="122"/>
                  </a:lnTo>
                  <a:lnTo>
                    <a:pt x="1" y="204"/>
                  </a:lnTo>
                  <a:lnTo>
                    <a:pt x="41" y="244"/>
                  </a:lnTo>
                  <a:lnTo>
                    <a:pt x="82" y="326"/>
                  </a:lnTo>
                  <a:lnTo>
                    <a:pt x="123" y="366"/>
                  </a:lnTo>
                  <a:lnTo>
                    <a:pt x="204" y="407"/>
                  </a:lnTo>
                  <a:lnTo>
                    <a:pt x="285" y="366"/>
                  </a:lnTo>
                  <a:lnTo>
                    <a:pt x="367" y="326"/>
                  </a:lnTo>
                  <a:lnTo>
                    <a:pt x="407" y="244"/>
                  </a:lnTo>
                  <a:lnTo>
                    <a:pt x="407" y="204"/>
                  </a:lnTo>
                  <a:lnTo>
                    <a:pt x="407" y="122"/>
                  </a:lnTo>
                  <a:lnTo>
                    <a:pt x="367"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7" name="Google Shape;463;p15"/>
            <p:cNvSpPr/>
            <p:nvPr/>
          </p:nvSpPr>
          <p:spPr>
            <a:xfrm>
              <a:off x="8772840" y="119592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204" y="1"/>
                  </a:moveTo>
                  <a:lnTo>
                    <a:pt x="122" y="42"/>
                  </a:lnTo>
                  <a:lnTo>
                    <a:pt x="82" y="82"/>
                  </a:lnTo>
                  <a:lnTo>
                    <a:pt x="41" y="123"/>
                  </a:lnTo>
                  <a:lnTo>
                    <a:pt x="0" y="204"/>
                  </a:lnTo>
                  <a:lnTo>
                    <a:pt x="41" y="286"/>
                  </a:lnTo>
                  <a:lnTo>
                    <a:pt x="82" y="367"/>
                  </a:lnTo>
                  <a:lnTo>
                    <a:pt x="122" y="408"/>
                  </a:lnTo>
                  <a:lnTo>
                    <a:pt x="285" y="408"/>
                  </a:lnTo>
                  <a:lnTo>
                    <a:pt x="366" y="367"/>
                  </a:lnTo>
                  <a:lnTo>
                    <a:pt x="407" y="286"/>
                  </a:lnTo>
                  <a:lnTo>
                    <a:pt x="407" y="204"/>
                  </a:lnTo>
                  <a:lnTo>
                    <a:pt x="407" y="123"/>
                  </a:lnTo>
                  <a:lnTo>
                    <a:pt x="366" y="82"/>
                  </a:lnTo>
                  <a:lnTo>
                    <a:pt x="285" y="42"/>
                  </a:lnTo>
                  <a:lnTo>
                    <a:pt x="2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360" bIns="9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78" name="Google Shape;464;p15"/>
          <p:cNvGrpSpPr/>
          <p:nvPr/>
        </p:nvGrpSpPr>
        <p:grpSpPr>
          <a:xfrm>
            <a:off x="4025160" y="4363560"/>
            <a:ext cx="474120" cy="299520"/>
            <a:chOff x="4025160" y="4363560"/>
            <a:chExt cx="474120" cy="299520"/>
          </a:xfrm>
        </p:grpSpPr>
        <p:sp>
          <p:nvSpPr>
            <p:cNvPr id="79" name="Google Shape;465;p15"/>
            <p:cNvSpPr/>
            <p:nvPr/>
          </p:nvSpPr>
          <p:spPr>
            <a:xfrm>
              <a:off x="4034520" y="4372920"/>
              <a:ext cx="455760" cy="280800"/>
            </a:xfrm>
            <a:custGeom>
              <a:avLst/>
              <a:gdLst>
                <a:gd name="textAreaLeft" fmla="*/ 0 w 455760"/>
                <a:gd name="textAreaRight" fmla="*/ 456120 w 455760"/>
                <a:gd name="textAreaTop" fmla="*/ 0 h 280800"/>
                <a:gd name="textAreaBottom" fmla="*/ 281160 h 280800"/>
              </a:gdLst>
              <a:ahLst/>
              <a:cxnLst/>
              <a:rect l="textAreaLeft" t="textAreaTop" r="textAreaRight" b="textAreaBottom"/>
              <a:pathLst>
                <a:path w="9967" h="6143">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 name="Google Shape;466;p15"/>
            <p:cNvSpPr/>
            <p:nvPr/>
          </p:nvSpPr>
          <p:spPr>
            <a:xfrm>
              <a:off x="4025160" y="4363560"/>
              <a:ext cx="474120" cy="299520"/>
            </a:xfrm>
            <a:custGeom>
              <a:avLst/>
              <a:gdLst>
                <a:gd name="textAreaLeft" fmla="*/ 0 w 474120"/>
                <a:gd name="textAreaRight" fmla="*/ 474480 w 474120"/>
                <a:gd name="textAreaTop" fmla="*/ 0 h 299520"/>
                <a:gd name="textAreaBottom" fmla="*/ 299880 h 299520"/>
              </a:gdLst>
              <a:ahLst/>
              <a:cxnLst/>
              <a:rect l="textAreaLeft" t="textAreaTop" r="textAreaRight" b="textAreaBottom"/>
              <a:pathLst>
                <a:path w="10373" h="655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81" name="Google Shape;467;p15"/>
          <p:cNvSpPr/>
          <p:nvPr/>
        </p:nvSpPr>
        <p:spPr>
          <a:xfrm>
            <a:off x="833400" y="3727080"/>
            <a:ext cx="303120" cy="303120"/>
          </a:xfrm>
          <a:custGeom>
            <a:avLst/>
            <a:gdLst>
              <a:gd name="textAreaLeft" fmla="*/ 0 w 303120"/>
              <a:gd name="textAreaRight" fmla="*/ 303480 w 303120"/>
              <a:gd name="textAreaTop" fmla="*/ 0 h 303120"/>
              <a:gd name="textAreaBottom" fmla="*/ 303480 h 303120"/>
            </a:gdLst>
            <a:ahLst/>
            <a:cxnLst/>
            <a:rect l="textAreaLeft" t="textAreaTop" r="textAreaRight" b="textAreaBottom"/>
            <a:pathLst>
              <a:path w="6631" h="6631">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82" name="Google Shape;468;p15"/>
          <p:cNvGrpSpPr/>
          <p:nvPr/>
        </p:nvGrpSpPr>
        <p:grpSpPr>
          <a:xfrm>
            <a:off x="7371720" y="3832200"/>
            <a:ext cx="2299320" cy="1684800"/>
            <a:chOff x="7371720" y="3832200"/>
            <a:chExt cx="2299320" cy="1684800"/>
          </a:xfrm>
        </p:grpSpPr>
        <p:sp>
          <p:nvSpPr>
            <p:cNvPr id="83" name="Google Shape;469;p15"/>
            <p:cNvSpPr/>
            <p:nvPr/>
          </p:nvSpPr>
          <p:spPr>
            <a:xfrm rot="10800000">
              <a:off x="7371720" y="3832200"/>
              <a:ext cx="2225880" cy="1537560"/>
            </a:xfrm>
            <a:custGeom>
              <a:avLst/>
              <a:gdLst>
                <a:gd name="textAreaLeft" fmla="*/ 0 w 2225880"/>
                <a:gd name="textAreaRight" fmla="*/ 2226240 w 2225880"/>
                <a:gd name="textAreaTop" fmla="*/ 0 h 1537560"/>
                <a:gd name="textAreaBottom" fmla="*/ 1537920 h 1537560"/>
              </a:gdLst>
              <a:ahLst/>
              <a:cxnLst/>
              <a:rect l="textAreaLeft" t="textAreaTop" r="textAreaRight" b="textAreaBottom"/>
              <a:pathLst>
                <a:path w="24610" h="17004">
                  <a:moveTo>
                    <a:pt x="24366" y="1"/>
                  </a:moveTo>
                  <a:lnTo>
                    <a:pt x="24325" y="41"/>
                  </a:lnTo>
                  <a:lnTo>
                    <a:pt x="19891" y="4394"/>
                  </a:lnTo>
                  <a:lnTo>
                    <a:pt x="15457" y="8705"/>
                  </a:lnTo>
                  <a:lnTo>
                    <a:pt x="14441" y="9682"/>
                  </a:lnTo>
                  <a:lnTo>
                    <a:pt x="13383" y="10658"/>
                  </a:lnTo>
                  <a:lnTo>
                    <a:pt x="12325" y="11593"/>
                  </a:lnTo>
                  <a:lnTo>
                    <a:pt x="11227" y="12488"/>
                  </a:lnTo>
                  <a:lnTo>
                    <a:pt x="10048" y="13342"/>
                  </a:lnTo>
                  <a:lnTo>
                    <a:pt x="8868" y="14115"/>
                  </a:lnTo>
                  <a:lnTo>
                    <a:pt x="8258" y="14481"/>
                  </a:lnTo>
                  <a:lnTo>
                    <a:pt x="7648" y="14807"/>
                  </a:lnTo>
                  <a:lnTo>
                    <a:pt x="6997" y="15132"/>
                  </a:lnTo>
                  <a:lnTo>
                    <a:pt x="6346" y="15417"/>
                  </a:lnTo>
                  <a:lnTo>
                    <a:pt x="5614" y="15702"/>
                  </a:lnTo>
                  <a:lnTo>
                    <a:pt x="4841" y="15986"/>
                  </a:lnTo>
                  <a:lnTo>
                    <a:pt x="4109" y="16190"/>
                  </a:lnTo>
                  <a:lnTo>
                    <a:pt x="3336" y="16352"/>
                  </a:lnTo>
                  <a:lnTo>
                    <a:pt x="2563" y="16515"/>
                  </a:lnTo>
                  <a:lnTo>
                    <a:pt x="1750" y="16597"/>
                  </a:lnTo>
                  <a:lnTo>
                    <a:pt x="977" y="16637"/>
                  </a:lnTo>
                  <a:lnTo>
                    <a:pt x="204" y="16597"/>
                  </a:lnTo>
                  <a:lnTo>
                    <a:pt x="123" y="16637"/>
                  </a:lnTo>
                  <a:lnTo>
                    <a:pt x="41" y="16678"/>
                  </a:lnTo>
                  <a:lnTo>
                    <a:pt x="1" y="16719"/>
                  </a:lnTo>
                  <a:lnTo>
                    <a:pt x="1" y="16800"/>
                  </a:lnTo>
                  <a:lnTo>
                    <a:pt x="1" y="16841"/>
                  </a:lnTo>
                  <a:lnTo>
                    <a:pt x="41" y="16922"/>
                  </a:lnTo>
                  <a:lnTo>
                    <a:pt x="123" y="16963"/>
                  </a:lnTo>
                  <a:lnTo>
                    <a:pt x="204" y="17003"/>
                  </a:lnTo>
                  <a:lnTo>
                    <a:pt x="895" y="17003"/>
                  </a:lnTo>
                  <a:lnTo>
                    <a:pt x="1587" y="16963"/>
                  </a:lnTo>
                  <a:lnTo>
                    <a:pt x="2319" y="16922"/>
                  </a:lnTo>
                  <a:lnTo>
                    <a:pt x="3011" y="16800"/>
                  </a:lnTo>
                  <a:lnTo>
                    <a:pt x="3661" y="16678"/>
                  </a:lnTo>
                  <a:lnTo>
                    <a:pt x="4353" y="16515"/>
                  </a:lnTo>
                  <a:lnTo>
                    <a:pt x="5044" y="16312"/>
                  </a:lnTo>
                  <a:lnTo>
                    <a:pt x="5695" y="16068"/>
                  </a:lnTo>
                  <a:lnTo>
                    <a:pt x="6346" y="15824"/>
                  </a:lnTo>
                  <a:lnTo>
                    <a:pt x="6997" y="15539"/>
                  </a:lnTo>
                  <a:lnTo>
                    <a:pt x="7648" y="15214"/>
                  </a:lnTo>
                  <a:lnTo>
                    <a:pt x="8258" y="14888"/>
                  </a:lnTo>
                  <a:lnTo>
                    <a:pt x="9478" y="14156"/>
                  </a:lnTo>
                  <a:lnTo>
                    <a:pt x="10617" y="13383"/>
                  </a:lnTo>
                  <a:lnTo>
                    <a:pt x="11797" y="12488"/>
                  </a:lnTo>
                  <a:lnTo>
                    <a:pt x="12895" y="11593"/>
                  </a:lnTo>
                  <a:lnTo>
                    <a:pt x="13993" y="10617"/>
                  </a:lnTo>
                  <a:lnTo>
                    <a:pt x="15051" y="9641"/>
                  </a:lnTo>
                  <a:lnTo>
                    <a:pt x="17247" y="7485"/>
                  </a:lnTo>
                  <a:lnTo>
                    <a:pt x="19444" y="5370"/>
                  </a:lnTo>
                  <a:lnTo>
                    <a:pt x="24569" y="326"/>
                  </a:lnTo>
                  <a:lnTo>
                    <a:pt x="24610" y="245"/>
                  </a:lnTo>
                  <a:lnTo>
                    <a:pt x="24610" y="163"/>
                  </a:lnTo>
                  <a:lnTo>
                    <a:pt x="24610" y="123"/>
                  </a:lnTo>
                  <a:lnTo>
                    <a:pt x="24569" y="82"/>
                  </a:lnTo>
                  <a:lnTo>
                    <a:pt x="24528" y="41"/>
                  </a:lnTo>
                  <a:lnTo>
                    <a:pt x="2444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470;p15"/>
            <p:cNvSpPr/>
            <p:nvPr/>
          </p:nvSpPr>
          <p:spPr>
            <a:xfrm rot="10800000">
              <a:off x="7511400" y="3953520"/>
              <a:ext cx="2159640" cy="1482480"/>
            </a:xfrm>
            <a:custGeom>
              <a:avLst/>
              <a:gdLst>
                <a:gd name="textAreaLeft" fmla="*/ 0 w 2159640"/>
                <a:gd name="textAreaRight" fmla="*/ 2160000 w 2159640"/>
                <a:gd name="textAreaTop" fmla="*/ 0 h 1482480"/>
                <a:gd name="textAreaBottom" fmla="*/ 1482840 h 1482480"/>
              </a:gdLst>
              <a:ahLst/>
              <a:cxnLst/>
              <a:rect l="textAreaLeft" t="textAreaTop" r="textAreaRight" b="textAreaBottom"/>
              <a:pathLst>
                <a:path w="23877" h="16394">
                  <a:moveTo>
                    <a:pt x="23714" y="1"/>
                  </a:moveTo>
                  <a:lnTo>
                    <a:pt x="23633" y="41"/>
                  </a:lnTo>
                  <a:lnTo>
                    <a:pt x="23592" y="82"/>
                  </a:lnTo>
                  <a:lnTo>
                    <a:pt x="22697" y="1139"/>
                  </a:lnTo>
                  <a:lnTo>
                    <a:pt x="21762" y="2197"/>
                  </a:lnTo>
                  <a:lnTo>
                    <a:pt x="20786" y="3214"/>
                  </a:lnTo>
                  <a:lnTo>
                    <a:pt x="19809" y="4231"/>
                  </a:lnTo>
                  <a:lnTo>
                    <a:pt x="18792" y="5166"/>
                  </a:lnTo>
                  <a:lnTo>
                    <a:pt x="17775" y="6143"/>
                  </a:lnTo>
                  <a:lnTo>
                    <a:pt x="16718" y="7038"/>
                  </a:lnTo>
                  <a:lnTo>
                    <a:pt x="15620" y="7892"/>
                  </a:lnTo>
                  <a:lnTo>
                    <a:pt x="14481" y="8746"/>
                  </a:lnTo>
                  <a:lnTo>
                    <a:pt x="13342" y="9559"/>
                  </a:lnTo>
                  <a:lnTo>
                    <a:pt x="12162" y="10332"/>
                  </a:lnTo>
                  <a:lnTo>
                    <a:pt x="10983" y="11105"/>
                  </a:lnTo>
                  <a:lnTo>
                    <a:pt x="9762" y="11797"/>
                  </a:lnTo>
                  <a:lnTo>
                    <a:pt x="8542" y="12488"/>
                  </a:lnTo>
                  <a:lnTo>
                    <a:pt x="7322" y="13139"/>
                  </a:lnTo>
                  <a:lnTo>
                    <a:pt x="6061" y="13749"/>
                  </a:lnTo>
                  <a:lnTo>
                    <a:pt x="4596" y="14400"/>
                  </a:lnTo>
                  <a:lnTo>
                    <a:pt x="3132" y="14969"/>
                  </a:lnTo>
                  <a:lnTo>
                    <a:pt x="1627" y="15539"/>
                  </a:lnTo>
                  <a:lnTo>
                    <a:pt x="122" y="16027"/>
                  </a:lnTo>
                  <a:lnTo>
                    <a:pt x="81" y="16068"/>
                  </a:lnTo>
                  <a:lnTo>
                    <a:pt x="0" y="16108"/>
                  </a:lnTo>
                  <a:lnTo>
                    <a:pt x="0" y="16190"/>
                  </a:lnTo>
                  <a:lnTo>
                    <a:pt x="0" y="16271"/>
                  </a:lnTo>
                  <a:lnTo>
                    <a:pt x="41" y="16312"/>
                  </a:lnTo>
                  <a:lnTo>
                    <a:pt x="81" y="16393"/>
                  </a:lnTo>
                  <a:lnTo>
                    <a:pt x="244" y="16393"/>
                  </a:lnTo>
                  <a:lnTo>
                    <a:pt x="1586" y="15946"/>
                  </a:lnTo>
                  <a:lnTo>
                    <a:pt x="2888" y="15457"/>
                  </a:lnTo>
                  <a:lnTo>
                    <a:pt x="4230" y="14929"/>
                  </a:lnTo>
                  <a:lnTo>
                    <a:pt x="5532" y="14400"/>
                  </a:lnTo>
                  <a:lnTo>
                    <a:pt x="6793" y="13790"/>
                  </a:lnTo>
                  <a:lnTo>
                    <a:pt x="8095" y="13180"/>
                  </a:lnTo>
                  <a:lnTo>
                    <a:pt x="9315" y="12488"/>
                  </a:lnTo>
                  <a:lnTo>
                    <a:pt x="10535" y="11797"/>
                  </a:lnTo>
                  <a:lnTo>
                    <a:pt x="11755" y="11064"/>
                  </a:lnTo>
                  <a:lnTo>
                    <a:pt x="12935" y="10292"/>
                  </a:lnTo>
                  <a:lnTo>
                    <a:pt x="14074" y="9478"/>
                  </a:lnTo>
                  <a:lnTo>
                    <a:pt x="15213" y="8665"/>
                  </a:lnTo>
                  <a:lnTo>
                    <a:pt x="16352" y="7810"/>
                  </a:lnTo>
                  <a:lnTo>
                    <a:pt x="17409" y="6915"/>
                  </a:lnTo>
                  <a:lnTo>
                    <a:pt x="18467" y="5980"/>
                  </a:lnTo>
                  <a:lnTo>
                    <a:pt x="19525" y="5044"/>
                  </a:lnTo>
                  <a:lnTo>
                    <a:pt x="20663" y="3905"/>
                  </a:lnTo>
                  <a:lnTo>
                    <a:pt x="21762" y="2767"/>
                  </a:lnTo>
                  <a:lnTo>
                    <a:pt x="22819" y="1546"/>
                  </a:lnTo>
                  <a:lnTo>
                    <a:pt x="23836" y="326"/>
                  </a:lnTo>
                  <a:lnTo>
                    <a:pt x="23877" y="285"/>
                  </a:lnTo>
                  <a:lnTo>
                    <a:pt x="23877" y="204"/>
                  </a:lnTo>
                  <a:lnTo>
                    <a:pt x="23836" y="82"/>
                  </a:lnTo>
                  <a:lnTo>
                    <a:pt x="23755" y="41"/>
                  </a:lnTo>
                  <a:lnTo>
                    <a:pt x="23714"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 name="Google Shape;471;p15"/>
            <p:cNvSpPr/>
            <p:nvPr/>
          </p:nvSpPr>
          <p:spPr>
            <a:xfrm rot="10800000">
              <a:off x="7857360" y="4225680"/>
              <a:ext cx="1729080" cy="1217520"/>
            </a:xfrm>
            <a:custGeom>
              <a:avLst/>
              <a:gdLst>
                <a:gd name="textAreaLeft" fmla="*/ 0 w 1729080"/>
                <a:gd name="textAreaRight" fmla="*/ 1729440 w 1729080"/>
                <a:gd name="textAreaTop" fmla="*/ 0 h 1217520"/>
                <a:gd name="textAreaBottom" fmla="*/ 1217880 h 1217520"/>
              </a:gdLst>
              <a:ahLst/>
              <a:cxnLst/>
              <a:rect l="textAreaLeft" t="textAreaTop" r="textAreaRight" b="textAreaBottom"/>
              <a:pathLst>
                <a:path w="19119" h="13464">
                  <a:moveTo>
                    <a:pt x="18915" y="0"/>
                  </a:moveTo>
                  <a:lnTo>
                    <a:pt x="18834" y="41"/>
                  </a:lnTo>
                  <a:lnTo>
                    <a:pt x="18793" y="82"/>
                  </a:lnTo>
                  <a:lnTo>
                    <a:pt x="18101" y="1017"/>
                  </a:lnTo>
                  <a:lnTo>
                    <a:pt x="17410" y="1912"/>
                  </a:lnTo>
                  <a:lnTo>
                    <a:pt x="16678" y="2766"/>
                  </a:lnTo>
                  <a:lnTo>
                    <a:pt x="15946" y="3620"/>
                  </a:lnTo>
                  <a:lnTo>
                    <a:pt x="15132" y="4434"/>
                  </a:lnTo>
                  <a:lnTo>
                    <a:pt x="14319" y="5247"/>
                  </a:lnTo>
                  <a:lnTo>
                    <a:pt x="13505" y="5980"/>
                  </a:lnTo>
                  <a:lnTo>
                    <a:pt x="12610" y="6712"/>
                  </a:lnTo>
                  <a:lnTo>
                    <a:pt x="11756" y="7403"/>
                  </a:lnTo>
                  <a:lnTo>
                    <a:pt x="10820" y="8095"/>
                  </a:lnTo>
                  <a:lnTo>
                    <a:pt x="9885" y="8746"/>
                  </a:lnTo>
                  <a:lnTo>
                    <a:pt x="8949" y="9315"/>
                  </a:lnTo>
                  <a:lnTo>
                    <a:pt x="7973" y="9925"/>
                  </a:lnTo>
                  <a:lnTo>
                    <a:pt x="6997" y="10454"/>
                  </a:lnTo>
                  <a:lnTo>
                    <a:pt x="5980" y="10942"/>
                  </a:lnTo>
                  <a:lnTo>
                    <a:pt x="4963" y="11430"/>
                  </a:lnTo>
                  <a:lnTo>
                    <a:pt x="3783" y="11918"/>
                  </a:lnTo>
                  <a:lnTo>
                    <a:pt x="2563" y="12366"/>
                  </a:lnTo>
                  <a:lnTo>
                    <a:pt x="1343" y="12772"/>
                  </a:lnTo>
                  <a:lnTo>
                    <a:pt x="123" y="13098"/>
                  </a:lnTo>
                  <a:lnTo>
                    <a:pt x="41" y="13139"/>
                  </a:lnTo>
                  <a:lnTo>
                    <a:pt x="1" y="13220"/>
                  </a:lnTo>
                  <a:lnTo>
                    <a:pt x="1" y="13261"/>
                  </a:lnTo>
                  <a:lnTo>
                    <a:pt x="1" y="13342"/>
                  </a:lnTo>
                  <a:lnTo>
                    <a:pt x="41" y="13383"/>
                  </a:lnTo>
                  <a:lnTo>
                    <a:pt x="82" y="13464"/>
                  </a:lnTo>
                  <a:lnTo>
                    <a:pt x="245" y="13464"/>
                  </a:lnTo>
                  <a:lnTo>
                    <a:pt x="1343" y="13179"/>
                  </a:lnTo>
                  <a:lnTo>
                    <a:pt x="2400" y="12813"/>
                  </a:lnTo>
                  <a:lnTo>
                    <a:pt x="3499" y="12406"/>
                  </a:lnTo>
                  <a:lnTo>
                    <a:pt x="4556" y="12000"/>
                  </a:lnTo>
                  <a:lnTo>
                    <a:pt x="5614" y="11552"/>
                  </a:lnTo>
                  <a:lnTo>
                    <a:pt x="6631" y="11023"/>
                  </a:lnTo>
                  <a:lnTo>
                    <a:pt x="7648" y="10495"/>
                  </a:lnTo>
                  <a:lnTo>
                    <a:pt x="8665" y="9925"/>
                  </a:lnTo>
                  <a:lnTo>
                    <a:pt x="9641" y="9356"/>
                  </a:lnTo>
                  <a:lnTo>
                    <a:pt x="10576" y="8705"/>
                  </a:lnTo>
                  <a:lnTo>
                    <a:pt x="11512" y="8054"/>
                  </a:lnTo>
                  <a:lnTo>
                    <a:pt x="12447" y="7363"/>
                  </a:lnTo>
                  <a:lnTo>
                    <a:pt x="13342" y="6630"/>
                  </a:lnTo>
                  <a:lnTo>
                    <a:pt x="14197" y="5858"/>
                  </a:lnTo>
                  <a:lnTo>
                    <a:pt x="15010" y="5085"/>
                  </a:lnTo>
                  <a:lnTo>
                    <a:pt x="15824" y="4271"/>
                  </a:lnTo>
                  <a:lnTo>
                    <a:pt x="16718" y="3295"/>
                  </a:lnTo>
                  <a:lnTo>
                    <a:pt x="17532" y="2319"/>
                  </a:lnTo>
                  <a:lnTo>
                    <a:pt x="18345" y="1302"/>
                  </a:lnTo>
                  <a:lnTo>
                    <a:pt x="19078" y="285"/>
                  </a:lnTo>
                  <a:lnTo>
                    <a:pt x="19118" y="204"/>
                  </a:lnTo>
                  <a:lnTo>
                    <a:pt x="19118" y="122"/>
                  </a:lnTo>
                  <a:lnTo>
                    <a:pt x="19078" y="82"/>
                  </a:lnTo>
                  <a:lnTo>
                    <a:pt x="19037" y="41"/>
                  </a:lnTo>
                  <a:lnTo>
                    <a:pt x="18915"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6" name="Google Shape;472;p15"/>
            <p:cNvSpPr/>
            <p:nvPr/>
          </p:nvSpPr>
          <p:spPr>
            <a:xfrm rot="10800000">
              <a:off x="8063640" y="4406040"/>
              <a:ext cx="1464120" cy="1018800"/>
            </a:xfrm>
            <a:custGeom>
              <a:avLst/>
              <a:gdLst>
                <a:gd name="textAreaLeft" fmla="*/ 0 w 1464120"/>
                <a:gd name="textAreaRight" fmla="*/ 1464480 w 1464120"/>
                <a:gd name="textAreaTop" fmla="*/ 0 h 1018800"/>
                <a:gd name="textAreaBottom" fmla="*/ 1019160 h 101880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 name="Google Shape;473;p15"/>
            <p:cNvSpPr/>
            <p:nvPr/>
          </p:nvSpPr>
          <p:spPr>
            <a:xfrm rot="10800000">
              <a:off x="8383680" y="4840200"/>
              <a:ext cx="956520" cy="676800"/>
            </a:xfrm>
            <a:custGeom>
              <a:avLst/>
              <a:gdLst>
                <a:gd name="textAreaLeft" fmla="*/ 0 w 956520"/>
                <a:gd name="textAreaRight" fmla="*/ 956880 w 956520"/>
                <a:gd name="textAreaTop" fmla="*/ 0 h 676800"/>
                <a:gd name="textAreaBottom" fmla="*/ 677160 h 676800"/>
              </a:gdLst>
              <a:ahLst/>
              <a:cxnLst/>
              <a:rect l="textAreaLeft" t="textAreaTop" r="textAreaRight" b="textAreaBottom"/>
              <a:pathLst>
                <a:path w="10577" h="7486">
                  <a:moveTo>
                    <a:pt x="7038" y="1"/>
                  </a:moveTo>
                  <a:lnTo>
                    <a:pt x="6956" y="41"/>
                  </a:lnTo>
                  <a:lnTo>
                    <a:pt x="5940" y="651"/>
                  </a:lnTo>
                  <a:lnTo>
                    <a:pt x="4963" y="1262"/>
                  </a:lnTo>
                  <a:lnTo>
                    <a:pt x="4028" y="1953"/>
                  </a:lnTo>
                  <a:lnTo>
                    <a:pt x="3133" y="2645"/>
                  </a:lnTo>
                  <a:lnTo>
                    <a:pt x="2197" y="3417"/>
                  </a:lnTo>
                  <a:lnTo>
                    <a:pt x="1343" y="4231"/>
                  </a:lnTo>
                  <a:lnTo>
                    <a:pt x="936" y="4597"/>
                  </a:lnTo>
                  <a:lnTo>
                    <a:pt x="570" y="5004"/>
                  </a:lnTo>
                  <a:lnTo>
                    <a:pt x="408" y="5207"/>
                  </a:lnTo>
                  <a:lnTo>
                    <a:pt x="286" y="5451"/>
                  </a:lnTo>
                  <a:lnTo>
                    <a:pt x="164" y="5655"/>
                  </a:lnTo>
                  <a:lnTo>
                    <a:pt x="82" y="5899"/>
                  </a:lnTo>
                  <a:lnTo>
                    <a:pt x="42" y="6143"/>
                  </a:lnTo>
                  <a:lnTo>
                    <a:pt x="1" y="6346"/>
                  </a:lnTo>
                  <a:lnTo>
                    <a:pt x="42" y="6550"/>
                  </a:lnTo>
                  <a:lnTo>
                    <a:pt x="82" y="6753"/>
                  </a:lnTo>
                  <a:lnTo>
                    <a:pt x="164" y="6956"/>
                  </a:lnTo>
                  <a:lnTo>
                    <a:pt x="286" y="7119"/>
                  </a:lnTo>
                  <a:lnTo>
                    <a:pt x="448" y="7282"/>
                  </a:lnTo>
                  <a:lnTo>
                    <a:pt x="652" y="7404"/>
                  </a:lnTo>
                  <a:lnTo>
                    <a:pt x="896" y="7485"/>
                  </a:lnTo>
                  <a:lnTo>
                    <a:pt x="1140" y="7485"/>
                  </a:lnTo>
                  <a:lnTo>
                    <a:pt x="1384" y="7444"/>
                  </a:lnTo>
                  <a:lnTo>
                    <a:pt x="1669" y="7404"/>
                  </a:lnTo>
                  <a:lnTo>
                    <a:pt x="2157" y="7160"/>
                  </a:lnTo>
                  <a:lnTo>
                    <a:pt x="2604" y="6916"/>
                  </a:lnTo>
                  <a:lnTo>
                    <a:pt x="3621" y="6346"/>
                  </a:lnTo>
                  <a:lnTo>
                    <a:pt x="4638" y="5777"/>
                  </a:lnTo>
                  <a:lnTo>
                    <a:pt x="5614" y="5126"/>
                  </a:lnTo>
                  <a:lnTo>
                    <a:pt x="6550" y="4475"/>
                  </a:lnTo>
                  <a:lnTo>
                    <a:pt x="7607" y="3662"/>
                  </a:lnTo>
                  <a:lnTo>
                    <a:pt x="8584" y="2848"/>
                  </a:lnTo>
                  <a:lnTo>
                    <a:pt x="9600" y="1953"/>
                  </a:lnTo>
                  <a:lnTo>
                    <a:pt x="10536" y="1058"/>
                  </a:lnTo>
                  <a:lnTo>
                    <a:pt x="10577" y="977"/>
                  </a:lnTo>
                  <a:lnTo>
                    <a:pt x="10577" y="936"/>
                  </a:lnTo>
                  <a:lnTo>
                    <a:pt x="10577" y="855"/>
                  </a:lnTo>
                  <a:lnTo>
                    <a:pt x="10536" y="814"/>
                  </a:lnTo>
                  <a:lnTo>
                    <a:pt x="10455" y="774"/>
                  </a:lnTo>
                  <a:lnTo>
                    <a:pt x="10414" y="733"/>
                  </a:lnTo>
                  <a:lnTo>
                    <a:pt x="10333" y="774"/>
                  </a:lnTo>
                  <a:lnTo>
                    <a:pt x="10251" y="814"/>
                  </a:lnTo>
                  <a:lnTo>
                    <a:pt x="9478" y="1546"/>
                  </a:lnTo>
                  <a:lnTo>
                    <a:pt x="8706" y="2238"/>
                  </a:lnTo>
                  <a:lnTo>
                    <a:pt x="7892" y="2929"/>
                  </a:lnTo>
                  <a:lnTo>
                    <a:pt x="7079" y="3621"/>
                  </a:lnTo>
                  <a:lnTo>
                    <a:pt x="6224" y="4231"/>
                  </a:lnTo>
                  <a:lnTo>
                    <a:pt x="5329" y="4841"/>
                  </a:lnTo>
                  <a:lnTo>
                    <a:pt x="4435" y="5451"/>
                  </a:lnTo>
                  <a:lnTo>
                    <a:pt x="3540" y="5980"/>
                  </a:lnTo>
                  <a:lnTo>
                    <a:pt x="2604" y="6550"/>
                  </a:lnTo>
                  <a:lnTo>
                    <a:pt x="2116" y="6794"/>
                  </a:lnTo>
                  <a:lnTo>
                    <a:pt x="1628" y="6997"/>
                  </a:lnTo>
                  <a:lnTo>
                    <a:pt x="1384" y="7078"/>
                  </a:lnTo>
                  <a:lnTo>
                    <a:pt x="1140" y="7119"/>
                  </a:lnTo>
                  <a:lnTo>
                    <a:pt x="855" y="7078"/>
                  </a:lnTo>
                  <a:lnTo>
                    <a:pt x="733" y="7038"/>
                  </a:lnTo>
                  <a:lnTo>
                    <a:pt x="652" y="6956"/>
                  </a:lnTo>
                  <a:lnTo>
                    <a:pt x="489" y="6794"/>
                  </a:lnTo>
                  <a:lnTo>
                    <a:pt x="408" y="6590"/>
                  </a:lnTo>
                  <a:lnTo>
                    <a:pt x="408" y="6387"/>
                  </a:lnTo>
                  <a:lnTo>
                    <a:pt x="408" y="6183"/>
                  </a:lnTo>
                  <a:lnTo>
                    <a:pt x="448" y="5939"/>
                  </a:lnTo>
                  <a:lnTo>
                    <a:pt x="530" y="5695"/>
                  </a:lnTo>
                  <a:lnTo>
                    <a:pt x="652" y="5492"/>
                  </a:lnTo>
                  <a:lnTo>
                    <a:pt x="814" y="5289"/>
                  </a:lnTo>
                  <a:lnTo>
                    <a:pt x="1180" y="4882"/>
                  </a:lnTo>
                  <a:lnTo>
                    <a:pt x="1547" y="4556"/>
                  </a:lnTo>
                  <a:lnTo>
                    <a:pt x="2319" y="3824"/>
                  </a:lnTo>
                  <a:lnTo>
                    <a:pt x="3133" y="3133"/>
                  </a:lnTo>
                  <a:lnTo>
                    <a:pt x="4068" y="2360"/>
                  </a:lnTo>
                  <a:lnTo>
                    <a:pt x="5085" y="1668"/>
                  </a:lnTo>
                  <a:lnTo>
                    <a:pt x="6102" y="977"/>
                  </a:lnTo>
                  <a:lnTo>
                    <a:pt x="7160" y="367"/>
                  </a:lnTo>
                  <a:lnTo>
                    <a:pt x="7201" y="326"/>
                  </a:lnTo>
                  <a:lnTo>
                    <a:pt x="7241" y="245"/>
                  </a:lnTo>
                  <a:lnTo>
                    <a:pt x="7241" y="163"/>
                  </a:lnTo>
                  <a:lnTo>
                    <a:pt x="7201" y="123"/>
                  </a:lnTo>
                  <a:lnTo>
                    <a:pt x="7160" y="82"/>
                  </a:lnTo>
                  <a:lnTo>
                    <a:pt x="7119" y="41"/>
                  </a:lnTo>
                  <a:lnTo>
                    <a:pt x="703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88" name="Google Shape;474;p15"/>
          <p:cNvGrpSpPr/>
          <p:nvPr/>
        </p:nvGrpSpPr>
        <p:grpSpPr>
          <a:xfrm>
            <a:off x="-941400" y="-485640"/>
            <a:ext cx="1998360" cy="2151720"/>
            <a:chOff x="-941400" y="-485640"/>
            <a:chExt cx="1998360" cy="2151720"/>
          </a:xfrm>
        </p:grpSpPr>
        <p:sp>
          <p:nvSpPr>
            <p:cNvPr id="89" name="Google Shape;475;p15"/>
            <p:cNvSpPr/>
            <p:nvPr/>
          </p:nvSpPr>
          <p:spPr>
            <a:xfrm rot="9092400" flipV="1">
              <a:off x="-612000" y="-270720"/>
              <a:ext cx="1340280" cy="1721160"/>
            </a:xfrm>
            <a:custGeom>
              <a:avLst/>
              <a:gdLst>
                <a:gd name="textAreaLeft" fmla="*/ 0 w 1340280"/>
                <a:gd name="textAreaRight" fmla="*/ 1340640 w 1340280"/>
                <a:gd name="textAreaTop" fmla="*/ -360 h 1721160"/>
                <a:gd name="textAreaBottom" fmla="*/ 1721160 h 1721160"/>
              </a:gdLst>
              <a:ahLst/>
              <a:cxnLst/>
              <a:rect l="textAreaLeft" t="textAreaTop" r="textAreaRight" b="textAreaBottom"/>
              <a:pathLst>
                <a:path w="15174" h="19485">
                  <a:moveTo>
                    <a:pt x="14116" y="1"/>
                  </a:moveTo>
                  <a:lnTo>
                    <a:pt x="14034" y="42"/>
                  </a:lnTo>
                  <a:lnTo>
                    <a:pt x="13261" y="774"/>
                  </a:lnTo>
                  <a:lnTo>
                    <a:pt x="12448" y="1465"/>
                  </a:lnTo>
                  <a:lnTo>
                    <a:pt x="11634" y="2116"/>
                  </a:lnTo>
                  <a:lnTo>
                    <a:pt x="10821" y="2767"/>
                  </a:lnTo>
                  <a:lnTo>
                    <a:pt x="9112" y="4028"/>
                  </a:lnTo>
                  <a:lnTo>
                    <a:pt x="7404" y="5248"/>
                  </a:lnTo>
                  <a:lnTo>
                    <a:pt x="5899" y="6428"/>
                  </a:lnTo>
                  <a:lnTo>
                    <a:pt x="5167" y="7079"/>
                  </a:lnTo>
                  <a:lnTo>
                    <a:pt x="4435" y="7729"/>
                  </a:lnTo>
                  <a:lnTo>
                    <a:pt x="3743" y="8380"/>
                  </a:lnTo>
                  <a:lnTo>
                    <a:pt x="3133" y="9072"/>
                  </a:lnTo>
                  <a:lnTo>
                    <a:pt x="2482" y="9844"/>
                  </a:lnTo>
                  <a:lnTo>
                    <a:pt x="1953" y="10617"/>
                  </a:lnTo>
                  <a:lnTo>
                    <a:pt x="1425" y="11390"/>
                  </a:lnTo>
                  <a:lnTo>
                    <a:pt x="1018" y="12204"/>
                  </a:lnTo>
                  <a:lnTo>
                    <a:pt x="652" y="13058"/>
                  </a:lnTo>
                  <a:lnTo>
                    <a:pt x="326" y="13912"/>
                  </a:lnTo>
                  <a:lnTo>
                    <a:pt x="123" y="14766"/>
                  </a:lnTo>
                  <a:lnTo>
                    <a:pt x="82" y="15173"/>
                  </a:lnTo>
                  <a:lnTo>
                    <a:pt x="42" y="15620"/>
                  </a:lnTo>
                  <a:lnTo>
                    <a:pt x="1" y="16068"/>
                  </a:lnTo>
                  <a:lnTo>
                    <a:pt x="42" y="16475"/>
                  </a:lnTo>
                  <a:lnTo>
                    <a:pt x="82" y="16922"/>
                  </a:lnTo>
                  <a:lnTo>
                    <a:pt x="164" y="17329"/>
                  </a:lnTo>
                  <a:lnTo>
                    <a:pt x="326" y="17736"/>
                  </a:lnTo>
                  <a:lnTo>
                    <a:pt x="489" y="18102"/>
                  </a:lnTo>
                  <a:lnTo>
                    <a:pt x="733" y="18468"/>
                  </a:lnTo>
                  <a:lnTo>
                    <a:pt x="977" y="18753"/>
                  </a:lnTo>
                  <a:lnTo>
                    <a:pt x="1303" y="18997"/>
                  </a:lnTo>
                  <a:lnTo>
                    <a:pt x="1669" y="19200"/>
                  </a:lnTo>
                  <a:lnTo>
                    <a:pt x="2035" y="19363"/>
                  </a:lnTo>
                  <a:lnTo>
                    <a:pt x="2442" y="19444"/>
                  </a:lnTo>
                  <a:lnTo>
                    <a:pt x="2930" y="19485"/>
                  </a:lnTo>
                  <a:lnTo>
                    <a:pt x="3418" y="19485"/>
                  </a:lnTo>
                  <a:lnTo>
                    <a:pt x="3906" y="19444"/>
                  </a:lnTo>
                  <a:lnTo>
                    <a:pt x="4394" y="19363"/>
                  </a:lnTo>
                  <a:lnTo>
                    <a:pt x="5370" y="19159"/>
                  </a:lnTo>
                  <a:lnTo>
                    <a:pt x="6306" y="18915"/>
                  </a:lnTo>
                  <a:lnTo>
                    <a:pt x="7323" y="18631"/>
                  </a:lnTo>
                  <a:lnTo>
                    <a:pt x="8340" y="18305"/>
                  </a:lnTo>
                  <a:lnTo>
                    <a:pt x="9356" y="17980"/>
                  </a:lnTo>
                  <a:lnTo>
                    <a:pt x="10333" y="17614"/>
                  </a:lnTo>
                  <a:lnTo>
                    <a:pt x="11309" y="17166"/>
                  </a:lnTo>
                  <a:lnTo>
                    <a:pt x="12285" y="16719"/>
                  </a:lnTo>
                  <a:lnTo>
                    <a:pt x="13221" y="16271"/>
                  </a:lnTo>
                  <a:lnTo>
                    <a:pt x="14156" y="15743"/>
                  </a:lnTo>
                  <a:lnTo>
                    <a:pt x="15051" y="15214"/>
                  </a:lnTo>
                  <a:lnTo>
                    <a:pt x="15132" y="15173"/>
                  </a:lnTo>
                  <a:lnTo>
                    <a:pt x="15173" y="15092"/>
                  </a:lnTo>
                  <a:lnTo>
                    <a:pt x="15173" y="15051"/>
                  </a:lnTo>
                  <a:lnTo>
                    <a:pt x="15132" y="14970"/>
                  </a:lnTo>
                  <a:lnTo>
                    <a:pt x="15092" y="14929"/>
                  </a:lnTo>
                  <a:lnTo>
                    <a:pt x="15010" y="14888"/>
                  </a:lnTo>
                  <a:lnTo>
                    <a:pt x="14888" y="14888"/>
                  </a:lnTo>
                  <a:lnTo>
                    <a:pt x="13994" y="15417"/>
                  </a:lnTo>
                  <a:lnTo>
                    <a:pt x="13099" y="15905"/>
                  </a:lnTo>
                  <a:lnTo>
                    <a:pt x="12163" y="16393"/>
                  </a:lnTo>
                  <a:lnTo>
                    <a:pt x="11228" y="16800"/>
                  </a:lnTo>
                  <a:lnTo>
                    <a:pt x="10292" y="17207"/>
                  </a:lnTo>
                  <a:lnTo>
                    <a:pt x="9316" y="17573"/>
                  </a:lnTo>
                  <a:lnTo>
                    <a:pt x="8340" y="17939"/>
                  </a:lnTo>
                  <a:lnTo>
                    <a:pt x="7363" y="18224"/>
                  </a:lnTo>
                  <a:lnTo>
                    <a:pt x="6387" y="18508"/>
                  </a:lnTo>
                  <a:lnTo>
                    <a:pt x="5452" y="18753"/>
                  </a:lnTo>
                  <a:lnTo>
                    <a:pt x="4475" y="18956"/>
                  </a:lnTo>
                  <a:lnTo>
                    <a:pt x="3987" y="19037"/>
                  </a:lnTo>
                  <a:lnTo>
                    <a:pt x="3499" y="19119"/>
                  </a:lnTo>
                  <a:lnTo>
                    <a:pt x="3052" y="19119"/>
                  </a:lnTo>
                  <a:lnTo>
                    <a:pt x="2604" y="19078"/>
                  </a:lnTo>
                  <a:lnTo>
                    <a:pt x="2157" y="18997"/>
                  </a:lnTo>
                  <a:lnTo>
                    <a:pt x="1750" y="18834"/>
                  </a:lnTo>
                  <a:lnTo>
                    <a:pt x="1425" y="18631"/>
                  </a:lnTo>
                  <a:lnTo>
                    <a:pt x="1140" y="18386"/>
                  </a:lnTo>
                  <a:lnTo>
                    <a:pt x="896" y="18061"/>
                  </a:lnTo>
                  <a:lnTo>
                    <a:pt x="692" y="17695"/>
                  </a:lnTo>
                  <a:lnTo>
                    <a:pt x="530" y="17329"/>
                  </a:lnTo>
                  <a:lnTo>
                    <a:pt x="448" y="16922"/>
                  </a:lnTo>
                  <a:lnTo>
                    <a:pt x="408" y="16475"/>
                  </a:lnTo>
                  <a:lnTo>
                    <a:pt x="367" y="16068"/>
                  </a:lnTo>
                  <a:lnTo>
                    <a:pt x="408" y="15661"/>
                  </a:lnTo>
                  <a:lnTo>
                    <a:pt x="448" y="15214"/>
                  </a:lnTo>
                  <a:lnTo>
                    <a:pt x="611" y="14400"/>
                  </a:lnTo>
                  <a:lnTo>
                    <a:pt x="855" y="13546"/>
                  </a:lnTo>
                  <a:lnTo>
                    <a:pt x="1181" y="12732"/>
                  </a:lnTo>
                  <a:lnTo>
                    <a:pt x="1587" y="11919"/>
                  </a:lnTo>
                  <a:lnTo>
                    <a:pt x="2035" y="11146"/>
                  </a:lnTo>
                  <a:lnTo>
                    <a:pt x="2564" y="10373"/>
                  </a:lnTo>
                  <a:lnTo>
                    <a:pt x="3133" y="9641"/>
                  </a:lnTo>
                  <a:lnTo>
                    <a:pt x="3743" y="8950"/>
                  </a:lnTo>
                  <a:lnTo>
                    <a:pt x="4394" y="8299"/>
                  </a:lnTo>
                  <a:lnTo>
                    <a:pt x="5045" y="7648"/>
                  </a:lnTo>
                  <a:lnTo>
                    <a:pt x="5736" y="7038"/>
                  </a:lnTo>
                  <a:lnTo>
                    <a:pt x="6468" y="6428"/>
                  </a:lnTo>
                  <a:lnTo>
                    <a:pt x="7201" y="5858"/>
                  </a:lnTo>
                  <a:lnTo>
                    <a:pt x="9031" y="4557"/>
                  </a:lnTo>
                  <a:lnTo>
                    <a:pt x="10821" y="3214"/>
                  </a:lnTo>
                  <a:lnTo>
                    <a:pt x="11756" y="2523"/>
                  </a:lnTo>
                  <a:lnTo>
                    <a:pt x="12611" y="1831"/>
                  </a:lnTo>
                  <a:lnTo>
                    <a:pt x="13465" y="1058"/>
                  </a:lnTo>
                  <a:lnTo>
                    <a:pt x="14278" y="286"/>
                  </a:lnTo>
                  <a:lnTo>
                    <a:pt x="14319" y="245"/>
                  </a:lnTo>
                  <a:lnTo>
                    <a:pt x="14360" y="164"/>
                  </a:lnTo>
                  <a:lnTo>
                    <a:pt x="14319" y="82"/>
                  </a:lnTo>
                  <a:lnTo>
                    <a:pt x="14278" y="42"/>
                  </a:lnTo>
                  <a:lnTo>
                    <a:pt x="1423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 name="Google Shape;476;p15"/>
            <p:cNvSpPr/>
            <p:nvPr/>
          </p:nvSpPr>
          <p:spPr>
            <a:xfrm rot="9092400" flipV="1">
              <a:off x="-484200" y="75600"/>
              <a:ext cx="1092240" cy="1138680"/>
            </a:xfrm>
            <a:custGeom>
              <a:avLst/>
              <a:gdLst>
                <a:gd name="textAreaLeft" fmla="*/ 0 w 1092240"/>
                <a:gd name="textAreaRight" fmla="*/ 1092600 w 1092240"/>
                <a:gd name="textAreaTop" fmla="*/ -360 h 1138680"/>
                <a:gd name="textAreaBottom" fmla="*/ 1138680 h 1138680"/>
              </a:gdLst>
              <a:ahLst/>
              <a:cxnLst/>
              <a:rect l="textAreaLeft" t="textAreaTop" r="textAreaRight" b="textAreaBottom"/>
              <a:pathLst>
                <a:path w="12367" h="12895">
                  <a:moveTo>
                    <a:pt x="12163" y="0"/>
                  </a:moveTo>
                  <a:lnTo>
                    <a:pt x="12081" y="41"/>
                  </a:lnTo>
                  <a:lnTo>
                    <a:pt x="9600" y="1831"/>
                  </a:lnTo>
                  <a:lnTo>
                    <a:pt x="7160" y="3702"/>
                  </a:lnTo>
                  <a:lnTo>
                    <a:pt x="5939" y="4637"/>
                  </a:lnTo>
                  <a:lnTo>
                    <a:pt x="4760" y="5613"/>
                  </a:lnTo>
                  <a:lnTo>
                    <a:pt x="3580" y="6630"/>
                  </a:lnTo>
                  <a:lnTo>
                    <a:pt x="2441" y="7647"/>
                  </a:lnTo>
                  <a:lnTo>
                    <a:pt x="1872" y="8135"/>
                  </a:lnTo>
                  <a:lnTo>
                    <a:pt x="1343" y="8664"/>
                  </a:lnTo>
                  <a:lnTo>
                    <a:pt x="855" y="9193"/>
                  </a:lnTo>
                  <a:lnTo>
                    <a:pt x="611" y="9478"/>
                  </a:lnTo>
                  <a:lnTo>
                    <a:pt x="407" y="9762"/>
                  </a:lnTo>
                  <a:lnTo>
                    <a:pt x="285" y="10047"/>
                  </a:lnTo>
                  <a:lnTo>
                    <a:pt x="163" y="10332"/>
                  </a:lnTo>
                  <a:lnTo>
                    <a:pt x="82" y="10617"/>
                  </a:lnTo>
                  <a:lnTo>
                    <a:pt x="1" y="10901"/>
                  </a:lnTo>
                  <a:lnTo>
                    <a:pt x="1" y="11227"/>
                  </a:lnTo>
                  <a:lnTo>
                    <a:pt x="41" y="11511"/>
                  </a:lnTo>
                  <a:lnTo>
                    <a:pt x="123" y="11796"/>
                  </a:lnTo>
                  <a:lnTo>
                    <a:pt x="285" y="12081"/>
                  </a:lnTo>
                  <a:lnTo>
                    <a:pt x="448" y="12284"/>
                  </a:lnTo>
                  <a:lnTo>
                    <a:pt x="651" y="12488"/>
                  </a:lnTo>
                  <a:lnTo>
                    <a:pt x="896" y="12610"/>
                  </a:lnTo>
                  <a:lnTo>
                    <a:pt x="1140" y="12732"/>
                  </a:lnTo>
                  <a:lnTo>
                    <a:pt x="1384" y="12813"/>
                  </a:lnTo>
                  <a:lnTo>
                    <a:pt x="1668" y="12854"/>
                  </a:lnTo>
                  <a:lnTo>
                    <a:pt x="2238" y="12894"/>
                  </a:lnTo>
                  <a:lnTo>
                    <a:pt x="2929" y="12813"/>
                  </a:lnTo>
                  <a:lnTo>
                    <a:pt x="3621" y="12691"/>
                  </a:lnTo>
                  <a:lnTo>
                    <a:pt x="5004" y="12366"/>
                  </a:lnTo>
                  <a:lnTo>
                    <a:pt x="6712" y="11918"/>
                  </a:lnTo>
                  <a:lnTo>
                    <a:pt x="8380" y="11389"/>
                  </a:lnTo>
                  <a:lnTo>
                    <a:pt x="10048" y="10820"/>
                  </a:lnTo>
                  <a:lnTo>
                    <a:pt x="11715" y="10210"/>
                  </a:lnTo>
                  <a:lnTo>
                    <a:pt x="11756" y="10128"/>
                  </a:lnTo>
                  <a:lnTo>
                    <a:pt x="11797" y="10088"/>
                  </a:lnTo>
                  <a:lnTo>
                    <a:pt x="11837" y="9966"/>
                  </a:lnTo>
                  <a:lnTo>
                    <a:pt x="11797" y="9884"/>
                  </a:lnTo>
                  <a:lnTo>
                    <a:pt x="11756" y="9844"/>
                  </a:lnTo>
                  <a:lnTo>
                    <a:pt x="11675" y="9803"/>
                  </a:lnTo>
                  <a:lnTo>
                    <a:pt x="11593" y="9844"/>
                  </a:lnTo>
                  <a:lnTo>
                    <a:pt x="10210" y="10373"/>
                  </a:lnTo>
                  <a:lnTo>
                    <a:pt x="8827" y="10861"/>
                  </a:lnTo>
                  <a:lnTo>
                    <a:pt x="7444" y="11308"/>
                  </a:lnTo>
                  <a:lnTo>
                    <a:pt x="6021" y="11715"/>
                  </a:lnTo>
                  <a:lnTo>
                    <a:pt x="4597" y="12081"/>
                  </a:lnTo>
                  <a:lnTo>
                    <a:pt x="3173" y="12366"/>
                  </a:lnTo>
                  <a:lnTo>
                    <a:pt x="2604" y="12488"/>
                  </a:lnTo>
                  <a:lnTo>
                    <a:pt x="2034" y="12528"/>
                  </a:lnTo>
                  <a:lnTo>
                    <a:pt x="1709" y="12488"/>
                  </a:lnTo>
                  <a:lnTo>
                    <a:pt x="1424" y="12447"/>
                  </a:lnTo>
                  <a:lnTo>
                    <a:pt x="1180" y="12366"/>
                  </a:lnTo>
                  <a:lnTo>
                    <a:pt x="936" y="12244"/>
                  </a:lnTo>
                  <a:lnTo>
                    <a:pt x="692" y="12040"/>
                  </a:lnTo>
                  <a:lnTo>
                    <a:pt x="529" y="11796"/>
                  </a:lnTo>
                  <a:lnTo>
                    <a:pt x="448" y="11511"/>
                  </a:lnTo>
                  <a:lnTo>
                    <a:pt x="407" y="11227"/>
                  </a:lnTo>
                  <a:lnTo>
                    <a:pt x="407" y="10942"/>
                  </a:lnTo>
                  <a:lnTo>
                    <a:pt x="448" y="10657"/>
                  </a:lnTo>
                  <a:lnTo>
                    <a:pt x="529" y="10373"/>
                  </a:lnTo>
                  <a:lnTo>
                    <a:pt x="651" y="10088"/>
                  </a:lnTo>
                  <a:lnTo>
                    <a:pt x="855" y="9803"/>
                  </a:lnTo>
                  <a:lnTo>
                    <a:pt x="1058" y="9518"/>
                  </a:lnTo>
                  <a:lnTo>
                    <a:pt x="1546" y="8990"/>
                  </a:lnTo>
                  <a:lnTo>
                    <a:pt x="2034" y="8501"/>
                  </a:lnTo>
                  <a:lnTo>
                    <a:pt x="2563" y="8013"/>
                  </a:lnTo>
                  <a:lnTo>
                    <a:pt x="3621" y="7037"/>
                  </a:lnTo>
                  <a:lnTo>
                    <a:pt x="4719" y="6102"/>
                  </a:lnTo>
                  <a:lnTo>
                    <a:pt x="5858" y="5207"/>
                  </a:lnTo>
                  <a:lnTo>
                    <a:pt x="6956" y="4271"/>
                  </a:lnTo>
                  <a:lnTo>
                    <a:pt x="8299" y="3295"/>
                  </a:lnTo>
                  <a:lnTo>
                    <a:pt x="9600" y="2278"/>
                  </a:lnTo>
                  <a:lnTo>
                    <a:pt x="12285" y="366"/>
                  </a:lnTo>
                  <a:lnTo>
                    <a:pt x="12326" y="285"/>
                  </a:lnTo>
                  <a:lnTo>
                    <a:pt x="12366" y="203"/>
                  </a:lnTo>
                  <a:lnTo>
                    <a:pt x="12326" y="81"/>
                  </a:lnTo>
                  <a:lnTo>
                    <a:pt x="12285" y="41"/>
                  </a:lnTo>
                  <a:lnTo>
                    <a:pt x="1224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 name="Google Shape;477;p15"/>
            <p:cNvSpPr/>
            <p:nvPr/>
          </p:nvSpPr>
          <p:spPr>
            <a:xfrm rot="9092400" flipV="1">
              <a:off x="-171000" y="524160"/>
              <a:ext cx="646560" cy="470520"/>
            </a:xfrm>
            <a:custGeom>
              <a:avLst/>
              <a:gdLst>
                <a:gd name="textAreaLeft" fmla="*/ 0 w 646560"/>
                <a:gd name="textAreaRight" fmla="*/ 646920 w 646560"/>
                <a:gd name="textAreaTop" fmla="*/ -360 h 470520"/>
                <a:gd name="textAreaBottom" fmla="*/ 470520 h 470520"/>
              </a:gdLst>
              <a:ahLst/>
              <a:cxnLst/>
              <a:rect l="textAreaLeft" t="textAreaTop" r="textAreaRight" b="textAreaBottom"/>
              <a:pathLst>
                <a:path w="7323" h="5329">
                  <a:moveTo>
                    <a:pt x="5980" y="366"/>
                  </a:moveTo>
                  <a:lnTo>
                    <a:pt x="6306" y="407"/>
                  </a:lnTo>
                  <a:lnTo>
                    <a:pt x="6428" y="407"/>
                  </a:lnTo>
                  <a:lnTo>
                    <a:pt x="6550" y="488"/>
                  </a:lnTo>
                  <a:lnTo>
                    <a:pt x="6672" y="569"/>
                  </a:lnTo>
                  <a:lnTo>
                    <a:pt x="6753" y="651"/>
                  </a:lnTo>
                  <a:lnTo>
                    <a:pt x="6834" y="814"/>
                  </a:lnTo>
                  <a:lnTo>
                    <a:pt x="6875" y="936"/>
                  </a:lnTo>
                  <a:lnTo>
                    <a:pt x="6956" y="1302"/>
                  </a:lnTo>
                  <a:lnTo>
                    <a:pt x="6916" y="1586"/>
                  </a:lnTo>
                  <a:lnTo>
                    <a:pt x="6834" y="1912"/>
                  </a:lnTo>
                  <a:lnTo>
                    <a:pt x="6672" y="2197"/>
                  </a:lnTo>
                  <a:lnTo>
                    <a:pt x="6468" y="2522"/>
                  </a:lnTo>
                  <a:lnTo>
                    <a:pt x="6184" y="2766"/>
                  </a:lnTo>
                  <a:lnTo>
                    <a:pt x="5858" y="3010"/>
                  </a:lnTo>
                  <a:lnTo>
                    <a:pt x="5533" y="3213"/>
                  </a:lnTo>
                  <a:lnTo>
                    <a:pt x="4841" y="3580"/>
                  </a:lnTo>
                  <a:lnTo>
                    <a:pt x="4109" y="3864"/>
                  </a:lnTo>
                  <a:lnTo>
                    <a:pt x="3092" y="4271"/>
                  </a:lnTo>
                  <a:lnTo>
                    <a:pt x="2075" y="4637"/>
                  </a:lnTo>
                  <a:lnTo>
                    <a:pt x="1709" y="4800"/>
                  </a:lnTo>
                  <a:lnTo>
                    <a:pt x="1180" y="4963"/>
                  </a:lnTo>
                  <a:lnTo>
                    <a:pt x="692" y="4963"/>
                  </a:lnTo>
                  <a:lnTo>
                    <a:pt x="530" y="4881"/>
                  </a:lnTo>
                  <a:lnTo>
                    <a:pt x="448" y="4840"/>
                  </a:lnTo>
                  <a:lnTo>
                    <a:pt x="408" y="4759"/>
                  </a:lnTo>
                  <a:lnTo>
                    <a:pt x="367" y="4637"/>
                  </a:lnTo>
                  <a:lnTo>
                    <a:pt x="367" y="4515"/>
                  </a:lnTo>
                  <a:lnTo>
                    <a:pt x="448" y="4312"/>
                  </a:lnTo>
                  <a:lnTo>
                    <a:pt x="570" y="4108"/>
                  </a:lnTo>
                  <a:lnTo>
                    <a:pt x="733" y="3946"/>
                  </a:lnTo>
                  <a:lnTo>
                    <a:pt x="1384" y="3335"/>
                  </a:lnTo>
                  <a:lnTo>
                    <a:pt x="2075" y="2685"/>
                  </a:lnTo>
                  <a:lnTo>
                    <a:pt x="2848" y="2034"/>
                  </a:lnTo>
                  <a:lnTo>
                    <a:pt x="3621" y="1424"/>
                  </a:lnTo>
                  <a:lnTo>
                    <a:pt x="4068" y="1180"/>
                  </a:lnTo>
                  <a:lnTo>
                    <a:pt x="4475" y="936"/>
                  </a:lnTo>
                  <a:lnTo>
                    <a:pt x="4841" y="732"/>
                  </a:lnTo>
                  <a:lnTo>
                    <a:pt x="5207" y="569"/>
                  </a:lnTo>
                  <a:lnTo>
                    <a:pt x="5614" y="447"/>
                  </a:lnTo>
                  <a:lnTo>
                    <a:pt x="5980" y="366"/>
                  </a:lnTo>
                  <a:close/>
                  <a:moveTo>
                    <a:pt x="6021" y="0"/>
                  </a:moveTo>
                  <a:lnTo>
                    <a:pt x="5614" y="81"/>
                  </a:lnTo>
                  <a:lnTo>
                    <a:pt x="5207" y="203"/>
                  </a:lnTo>
                  <a:lnTo>
                    <a:pt x="4841" y="366"/>
                  </a:lnTo>
                  <a:lnTo>
                    <a:pt x="4353" y="569"/>
                  </a:lnTo>
                  <a:lnTo>
                    <a:pt x="3865" y="854"/>
                  </a:lnTo>
                  <a:lnTo>
                    <a:pt x="3377" y="1180"/>
                  </a:lnTo>
                  <a:lnTo>
                    <a:pt x="2930" y="1505"/>
                  </a:lnTo>
                  <a:lnTo>
                    <a:pt x="2035" y="2237"/>
                  </a:lnTo>
                  <a:lnTo>
                    <a:pt x="1180" y="2969"/>
                  </a:lnTo>
                  <a:lnTo>
                    <a:pt x="814" y="3295"/>
                  </a:lnTo>
                  <a:lnTo>
                    <a:pt x="448" y="3702"/>
                  </a:lnTo>
                  <a:lnTo>
                    <a:pt x="245" y="3905"/>
                  </a:lnTo>
                  <a:lnTo>
                    <a:pt x="123" y="4108"/>
                  </a:lnTo>
                  <a:lnTo>
                    <a:pt x="42" y="4352"/>
                  </a:lnTo>
                  <a:lnTo>
                    <a:pt x="1" y="4596"/>
                  </a:lnTo>
                  <a:lnTo>
                    <a:pt x="42" y="4840"/>
                  </a:lnTo>
                  <a:lnTo>
                    <a:pt x="164" y="5044"/>
                  </a:lnTo>
                  <a:lnTo>
                    <a:pt x="326" y="5207"/>
                  </a:lnTo>
                  <a:lnTo>
                    <a:pt x="530" y="5288"/>
                  </a:lnTo>
                  <a:lnTo>
                    <a:pt x="774" y="5329"/>
                  </a:lnTo>
                  <a:lnTo>
                    <a:pt x="1018" y="5329"/>
                  </a:lnTo>
                  <a:lnTo>
                    <a:pt x="1262" y="5288"/>
                  </a:lnTo>
                  <a:lnTo>
                    <a:pt x="1465" y="5247"/>
                  </a:lnTo>
                  <a:lnTo>
                    <a:pt x="2157" y="5003"/>
                  </a:lnTo>
                  <a:lnTo>
                    <a:pt x="2848" y="4759"/>
                  </a:lnTo>
                  <a:lnTo>
                    <a:pt x="4139" y="4266"/>
                  </a:lnTo>
                  <a:lnTo>
                    <a:pt x="4139" y="4266"/>
                  </a:lnTo>
                  <a:lnTo>
                    <a:pt x="4150" y="4271"/>
                  </a:lnTo>
                  <a:lnTo>
                    <a:pt x="4231" y="4230"/>
                  </a:lnTo>
                  <a:lnTo>
                    <a:pt x="4963" y="3905"/>
                  </a:lnTo>
                  <a:lnTo>
                    <a:pt x="5696" y="3539"/>
                  </a:lnTo>
                  <a:lnTo>
                    <a:pt x="6021" y="3335"/>
                  </a:lnTo>
                  <a:lnTo>
                    <a:pt x="6346" y="3091"/>
                  </a:lnTo>
                  <a:lnTo>
                    <a:pt x="6672" y="2847"/>
                  </a:lnTo>
                  <a:lnTo>
                    <a:pt x="6916" y="2522"/>
                  </a:lnTo>
                  <a:lnTo>
                    <a:pt x="7119" y="2197"/>
                  </a:lnTo>
                  <a:lnTo>
                    <a:pt x="7241" y="1871"/>
                  </a:lnTo>
                  <a:lnTo>
                    <a:pt x="7323" y="1505"/>
                  </a:lnTo>
                  <a:lnTo>
                    <a:pt x="7323" y="1098"/>
                  </a:lnTo>
                  <a:lnTo>
                    <a:pt x="7201" y="732"/>
                  </a:lnTo>
                  <a:lnTo>
                    <a:pt x="7119" y="569"/>
                  </a:lnTo>
                  <a:lnTo>
                    <a:pt x="7038" y="407"/>
                  </a:lnTo>
                  <a:lnTo>
                    <a:pt x="6916" y="285"/>
                  </a:lnTo>
                  <a:lnTo>
                    <a:pt x="6794" y="163"/>
                  </a:lnTo>
                  <a:lnTo>
                    <a:pt x="6631" y="81"/>
                  </a:lnTo>
                  <a:lnTo>
                    <a:pt x="6428" y="41"/>
                  </a:lnTo>
                  <a:lnTo>
                    <a:pt x="6224"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92" name="Google Shape;478;p15"/>
          <p:cNvGrpSpPr/>
          <p:nvPr/>
        </p:nvGrpSpPr>
        <p:grpSpPr>
          <a:xfrm>
            <a:off x="205920" y="1497600"/>
            <a:ext cx="474120" cy="299520"/>
            <a:chOff x="205920" y="1497600"/>
            <a:chExt cx="474120" cy="299520"/>
          </a:xfrm>
        </p:grpSpPr>
        <p:sp>
          <p:nvSpPr>
            <p:cNvPr id="93" name="Google Shape;479;p15"/>
            <p:cNvSpPr/>
            <p:nvPr/>
          </p:nvSpPr>
          <p:spPr>
            <a:xfrm>
              <a:off x="215280" y="1506960"/>
              <a:ext cx="455760" cy="280800"/>
            </a:xfrm>
            <a:custGeom>
              <a:avLst/>
              <a:gdLst>
                <a:gd name="textAreaLeft" fmla="*/ 0 w 455760"/>
                <a:gd name="textAreaRight" fmla="*/ 456120 w 455760"/>
                <a:gd name="textAreaTop" fmla="*/ 0 h 280800"/>
                <a:gd name="textAreaBottom" fmla="*/ 281160 h 280800"/>
              </a:gdLst>
              <a:ahLst/>
              <a:cxnLst/>
              <a:rect l="textAreaLeft" t="textAreaTop" r="textAreaRight" b="textAreaBottom"/>
              <a:pathLst>
                <a:path w="9967" h="6143">
                  <a:moveTo>
                    <a:pt x="4963" y="1"/>
                  </a:moveTo>
                  <a:lnTo>
                    <a:pt x="4638" y="41"/>
                  </a:lnTo>
                  <a:lnTo>
                    <a:pt x="4353" y="123"/>
                  </a:lnTo>
                  <a:lnTo>
                    <a:pt x="4068" y="286"/>
                  </a:lnTo>
                  <a:lnTo>
                    <a:pt x="3865" y="489"/>
                  </a:lnTo>
                  <a:lnTo>
                    <a:pt x="3661" y="733"/>
                  </a:lnTo>
                  <a:lnTo>
                    <a:pt x="3499" y="1018"/>
                  </a:lnTo>
                  <a:lnTo>
                    <a:pt x="3417" y="1302"/>
                  </a:lnTo>
                  <a:lnTo>
                    <a:pt x="3377" y="1587"/>
                  </a:lnTo>
                  <a:lnTo>
                    <a:pt x="3417" y="1913"/>
                  </a:lnTo>
                  <a:lnTo>
                    <a:pt x="3499" y="2197"/>
                  </a:lnTo>
                  <a:lnTo>
                    <a:pt x="3377" y="2157"/>
                  </a:lnTo>
                  <a:lnTo>
                    <a:pt x="3214" y="2116"/>
                  </a:lnTo>
                  <a:lnTo>
                    <a:pt x="2929" y="2157"/>
                  </a:lnTo>
                  <a:lnTo>
                    <a:pt x="2645" y="2238"/>
                  </a:lnTo>
                  <a:lnTo>
                    <a:pt x="2482" y="2319"/>
                  </a:lnTo>
                  <a:lnTo>
                    <a:pt x="2400" y="2441"/>
                  </a:lnTo>
                  <a:lnTo>
                    <a:pt x="2319" y="2563"/>
                  </a:lnTo>
                  <a:lnTo>
                    <a:pt x="2238" y="2685"/>
                  </a:lnTo>
                  <a:lnTo>
                    <a:pt x="2156" y="3011"/>
                  </a:lnTo>
                  <a:lnTo>
                    <a:pt x="2197" y="3296"/>
                  </a:lnTo>
                  <a:lnTo>
                    <a:pt x="2238" y="3458"/>
                  </a:lnTo>
                  <a:lnTo>
                    <a:pt x="2278" y="3580"/>
                  </a:lnTo>
                  <a:lnTo>
                    <a:pt x="1912" y="3377"/>
                  </a:lnTo>
                  <a:lnTo>
                    <a:pt x="1546" y="3296"/>
                  </a:lnTo>
                  <a:lnTo>
                    <a:pt x="1140" y="3296"/>
                  </a:lnTo>
                  <a:lnTo>
                    <a:pt x="936" y="3336"/>
                  </a:lnTo>
                  <a:lnTo>
                    <a:pt x="733" y="3418"/>
                  </a:lnTo>
                  <a:lnTo>
                    <a:pt x="570" y="3499"/>
                  </a:lnTo>
                  <a:lnTo>
                    <a:pt x="407" y="3621"/>
                  </a:lnTo>
                  <a:lnTo>
                    <a:pt x="245" y="3784"/>
                  </a:lnTo>
                  <a:lnTo>
                    <a:pt x="123" y="3946"/>
                  </a:lnTo>
                  <a:lnTo>
                    <a:pt x="41" y="4109"/>
                  </a:lnTo>
                  <a:lnTo>
                    <a:pt x="1" y="4312"/>
                  </a:lnTo>
                  <a:lnTo>
                    <a:pt x="1" y="4516"/>
                  </a:lnTo>
                  <a:lnTo>
                    <a:pt x="1" y="4719"/>
                  </a:lnTo>
                  <a:lnTo>
                    <a:pt x="123" y="5004"/>
                  </a:lnTo>
                  <a:lnTo>
                    <a:pt x="285" y="5248"/>
                  </a:lnTo>
                  <a:lnTo>
                    <a:pt x="529" y="5451"/>
                  </a:lnTo>
                  <a:lnTo>
                    <a:pt x="773" y="5573"/>
                  </a:lnTo>
                  <a:lnTo>
                    <a:pt x="1099" y="5695"/>
                  </a:lnTo>
                  <a:lnTo>
                    <a:pt x="1424" y="5777"/>
                  </a:lnTo>
                  <a:lnTo>
                    <a:pt x="2075" y="5899"/>
                  </a:lnTo>
                  <a:lnTo>
                    <a:pt x="3133" y="5980"/>
                  </a:lnTo>
                  <a:lnTo>
                    <a:pt x="4231" y="6062"/>
                  </a:lnTo>
                  <a:lnTo>
                    <a:pt x="5288" y="6102"/>
                  </a:lnTo>
                  <a:lnTo>
                    <a:pt x="6387" y="6143"/>
                  </a:lnTo>
                  <a:lnTo>
                    <a:pt x="7973" y="6143"/>
                  </a:lnTo>
                  <a:lnTo>
                    <a:pt x="8380" y="6062"/>
                  </a:lnTo>
                  <a:lnTo>
                    <a:pt x="8787" y="5980"/>
                  </a:lnTo>
                  <a:lnTo>
                    <a:pt x="9112" y="5858"/>
                  </a:lnTo>
                  <a:lnTo>
                    <a:pt x="9437" y="5655"/>
                  </a:lnTo>
                  <a:lnTo>
                    <a:pt x="9559" y="5533"/>
                  </a:lnTo>
                  <a:lnTo>
                    <a:pt x="9682" y="5370"/>
                  </a:lnTo>
                  <a:lnTo>
                    <a:pt x="9844" y="5004"/>
                  </a:lnTo>
                  <a:lnTo>
                    <a:pt x="9966" y="4638"/>
                  </a:lnTo>
                  <a:lnTo>
                    <a:pt x="9966" y="4272"/>
                  </a:lnTo>
                  <a:lnTo>
                    <a:pt x="9885" y="3865"/>
                  </a:lnTo>
                  <a:lnTo>
                    <a:pt x="9763" y="3540"/>
                  </a:lnTo>
                  <a:lnTo>
                    <a:pt x="9519" y="3214"/>
                  </a:lnTo>
                  <a:lnTo>
                    <a:pt x="9397" y="3092"/>
                  </a:lnTo>
                  <a:lnTo>
                    <a:pt x="9234" y="2970"/>
                  </a:lnTo>
                  <a:lnTo>
                    <a:pt x="9031" y="2807"/>
                  </a:lnTo>
                  <a:lnTo>
                    <a:pt x="8787" y="2726"/>
                  </a:lnTo>
                  <a:lnTo>
                    <a:pt x="8502" y="2685"/>
                  </a:lnTo>
                  <a:lnTo>
                    <a:pt x="8014" y="2685"/>
                  </a:lnTo>
                  <a:lnTo>
                    <a:pt x="7729" y="2726"/>
                  </a:lnTo>
                  <a:lnTo>
                    <a:pt x="7485" y="2848"/>
                  </a:lnTo>
                  <a:lnTo>
                    <a:pt x="7282" y="2970"/>
                  </a:lnTo>
                  <a:lnTo>
                    <a:pt x="7322" y="2685"/>
                  </a:lnTo>
                  <a:lnTo>
                    <a:pt x="7322" y="2360"/>
                  </a:lnTo>
                  <a:lnTo>
                    <a:pt x="7282" y="2035"/>
                  </a:lnTo>
                  <a:lnTo>
                    <a:pt x="7200" y="1750"/>
                  </a:lnTo>
                  <a:lnTo>
                    <a:pt x="7119" y="1424"/>
                  </a:lnTo>
                  <a:lnTo>
                    <a:pt x="6997" y="1180"/>
                  </a:lnTo>
                  <a:lnTo>
                    <a:pt x="6834" y="896"/>
                  </a:lnTo>
                  <a:lnTo>
                    <a:pt x="6631" y="652"/>
                  </a:lnTo>
                  <a:lnTo>
                    <a:pt x="6387" y="448"/>
                  </a:lnTo>
                  <a:lnTo>
                    <a:pt x="6143" y="286"/>
                  </a:lnTo>
                  <a:lnTo>
                    <a:pt x="5858" y="123"/>
                  </a:lnTo>
                  <a:lnTo>
                    <a:pt x="5573" y="41"/>
                  </a:lnTo>
                  <a:lnTo>
                    <a:pt x="5248"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 name="Google Shape;480;p15"/>
            <p:cNvSpPr/>
            <p:nvPr/>
          </p:nvSpPr>
          <p:spPr>
            <a:xfrm>
              <a:off x="205920" y="1497600"/>
              <a:ext cx="474120" cy="299520"/>
            </a:xfrm>
            <a:custGeom>
              <a:avLst/>
              <a:gdLst>
                <a:gd name="textAreaLeft" fmla="*/ 0 w 474120"/>
                <a:gd name="textAreaRight" fmla="*/ 474480 w 474120"/>
                <a:gd name="textAreaTop" fmla="*/ 0 h 299520"/>
                <a:gd name="textAreaBottom" fmla="*/ 299880 h 299520"/>
              </a:gdLst>
              <a:ahLst/>
              <a:cxnLst/>
              <a:rect l="textAreaLeft" t="textAreaTop" r="textAreaRight" b="textAreaBottom"/>
              <a:pathLst>
                <a:path w="10373" h="6550">
                  <a:moveTo>
                    <a:pt x="5451" y="366"/>
                  </a:moveTo>
                  <a:lnTo>
                    <a:pt x="5654" y="407"/>
                  </a:lnTo>
                  <a:lnTo>
                    <a:pt x="5858" y="489"/>
                  </a:lnTo>
                  <a:lnTo>
                    <a:pt x="6102" y="570"/>
                  </a:lnTo>
                  <a:lnTo>
                    <a:pt x="6264" y="651"/>
                  </a:lnTo>
                  <a:lnTo>
                    <a:pt x="6468" y="814"/>
                  </a:lnTo>
                  <a:lnTo>
                    <a:pt x="6752" y="1099"/>
                  </a:lnTo>
                  <a:lnTo>
                    <a:pt x="6996" y="1465"/>
                  </a:lnTo>
                  <a:lnTo>
                    <a:pt x="7159" y="1871"/>
                  </a:lnTo>
                  <a:lnTo>
                    <a:pt x="7281" y="2278"/>
                  </a:lnTo>
                  <a:lnTo>
                    <a:pt x="7322" y="2726"/>
                  </a:lnTo>
                  <a:lnTo>
                    <a:pt x="7281" y="3173"/>
                  </a:lnTo>
                  <a:lnTo>
                    <a:pt x="7322" y="3295"/>
                  </a:lnTo>
                  <a:lnTo>
                    <a:pt x="7363" y="3336"/>
                  </a:lnTo>
                  <a:lnTo>
                    <a:pt x="7485" y="3377"/>
                  </a:lnTo>
                  <a:lnTo>
                    <a:pt x="7566" y="3336"/>
                  </a:lnTo>
                  <a:lnTo>
                    <a:pt x="7851" y="3214"/>
                  </a:lnTo>
                  <a:lnTo>
                    <a:pt x="8095" y="3132"/>
                  </a:lnTo>
                  <a:lnTo>
                    <a:pt x="8379" y="3092"/>
                  </a:lnTo>
                  <a:lnTo>
                    <a:pt x="8664" y="3092"/>
                  </a:lnTo>
                  <a:lnTo>
                    <a:pt x="8949" y="3132"/>
                  </a:lnTo>
                  <a:lnTo>
                    <a:pt x="9193" y="3254"/>
                  </a:lnTo>
                  <a:lnTo>
                    <a:pt x="9437" y="3417"/>
                  </a:lnTo>
                  <a:lnTo>
                    <a:pt x="9640" y="3621"/>
                  </a:lnTo>
                  <a:lnTo>
                    <a:pt x="9762" y="3824"/>
                  </a:lnTo>
                  <a:lnTo>
                    <a:pt x="9885" y="4027"/>
                  </a:lnTo>
                  <a:lnTo>
                    <a:pt x="9925" y="4271"/>
                  </a:lnTo>
                  <a:lnTo>
                    <a:pt x="9966" y="4515"/>
                  </a:lnTo>
                  <a:lnTo>
                    <a:pt x="9966" y="4759"/>
                  </a:lnTo>
                  <a:lnTo>
                    <a:pt x="9925" y="5004"/>
                  </a:lnTo>
                  <a:lnTo>
                    <a:pt x="9844" y="5207"/>
                  </a:lnTo>
                  <a:lnTo>
                    <a:pt x="9762" y="5410"/>
                  </a:lnTo>
                  <a:lnTo>
                    <a:pt x="9600" y="5614"/>
                  </a:lnTo>
                  <a:lnTo>
                    <a:pt x="9396" y="5776"/>
                  </a:lnTo>
                  <a:lnTo>
                    <a:pt x="9193" y="5898"/>
                  </a:lnTo>
                  <a:lnTo>
                    <a:pt x="8949" y="5980"/>
                  </a:lnTo>
                  <a:lnTo>
                    <a:pt x="8461" y="6102"/>
                  </a:lnTo>
                  <a:lnTo>
                    <a:pt x="7932" y="6142"/>
                  </a:lnTo>
                  <a:lnTo>
                    <a:pt x="5654" y="6142"/>
                  </a:lnTo>
                  <a:lnTo>
                    <a:pt x="3946" y="6061"/>
                  </a:lnTo>
                  <a:lnTo>
                    <a:pt x="2278" y="5898"/>
                  </a:lnTo>
                  <a:lnTo>
                    <a:pt x="1709" y="5817"/>
                  </a:lnTo>
                  <a:lnTo>
                    <a:pt x="1424" y="5736"/>
                  </a:lnTo>
                  <a:lnTo>
                    <a:pt x="1139" y="5654"/>
                  </a:lnTo>
                  <a:lnTo>
                    <a:pt x="895" y="5532"/>
                  </a:lnTo>
                  <a:lnTo>
                    <a:pt x="651" y="5370"/>
                  </a:lnTo>
                  <a:lnTo>
                    <a:pt x="488" y="5126"/>
                  </a:lnTo>
                  <a:lnTo>
                    <a:pt x="407" y="4882"/>
                  </a:lnTo>
                  <a:lnTo>
                    <a:pt x="407" y="4719"/>
                  </a:lnTo>
                  <a:lnTo>
                    <a:pt x="407" y="4556"/>
                  </a:lnTo>
                  <a:lnTo>
                    <a:pt x="448" y="4393"/>
                  </a:lnTo>
                  <a:lnTo>
                    <a:pt x="529" y="4231"/>
                  </a:lnTo>
                  <a:lnTo>
                    <a:pt x="732" y="3987"/>
                  </a:lnTo>
                  <a:lnTo>
                    <a:pt x="976" y="3824"/>
                  </a:lnTo>
                  <a:lnTo>
                    <a:pt x="1139" y="3743"/>
                  </a:lnTo>
                  <a:lnTo>
                    <a:pt x="1343" y="3702"/>
                  </a:lnTo>
                  <a:lnTo>
                    <a:pt x="1709" y="3702"/>
                  </a:lnTo>
                  <a:lnTo>
                    <a:pt x="2075" y="3783"/>
                  </a:lnTo>
                  <a:lnTo>
                    <a:pt x="2400" y="3946"/>
                  </a:lnTo>
                  <a:lnTo>
                    <a:pt x="2481" y="3987"/>
                  </a:lnTo>
                  <a:lnTo>
                    <a:pt x="2522" y="3987"/>
                  </a:lnTo>
                  <a:lnTo>
                    <a:pt x="2644" y="3905"/>
                  </a:lnTo>
                  <a:lnTo>
                    <a:pt x="2685" y="3824"/>
                  </a:lnTo>
                  <a:lnTo>
                    <a:pt x="2685" y="3743"/>
                  </a:lnTo>
                  <a:lnTo>
                    <a:pt x="2685" y="3661"/>
                  </a:lnTo>
                  <a:lnTo>
                    <a:pt x="2563" y="3417"/>
                  </a:lnTo>
                  <a:lnTo>
                    <a:pt x="2563" y="3173"/>
                  </a:lnTo>
                  <a:lnTo>
                    <a:pt x="2644" y="2970"/>
                  </a:lnTo>
                  <a:lnTo>
                    <a:pt x="2766" y="2766"/>
                  </a:lnTo>
                  <a:lnTo>
                    <a:pt x="2929" y="2644"/>
                  </a:lnTo>
                  <a:lnTo>
                    <a:pt x="3173" y="2563"/>
                  </a:lnTo>
                  <a:lnTo>
                    <a:pt x="3417" y="2522"/>
                  </a:lnTo>
                  <a:lnTo>
                    <a:pt x="3661" y="2604"/>
                  </a:lnTo>
                  <a:lnTo>
                    <a:pt x="3783" y="2604"/>
                  </a:lnTo>
                  <a:lnTo>
                    <a:pt x="3864" y="2522"/>
                  </a:lnTo>
                  <a:lnTo>
                    <a:pt x="3905" y="2400"/>
                  </a:lnTo>
                  <a:lnTo>
                    <a:pt x="3864" y="2278"/>
                  </a:lnTo>
                  <a:lnTo>
                    <a:pt x="3824" y="2116"/>
                  </a:lnTo>
                  <a:lnTo>
                    <a:pt x="3783" y="1912"/>
                  </a:lnTo>
                  <a:lnTo>
                    <a:pt x="3783" y="1749"/>
                  </a:lnTo>
                  <a:lnTo>
                    <a:pt x="3824" y="1546"/>
                  </a:lnTo>
                  <a:lnTo>
                    <a:pt x="3864" y="1383"/>
                  </a:lnTo>
                  <a:lnTo>
                    <a:pt x="3946" y="1180"/>
                  </a:lnTo>
                  <a:lnTo>
                    <a:pt x="4149" y="895"/>
                  </a:lnTo>
                  <a:lnTo>
                    <a:pt x="4312" y="733"/>
                  </a:lnTo>
                  <a:lnTo>
                    <a:pt x="4475" y="611"/>
                  </a:lnTo>
                  <a:lnTo>
                    <a:pt x="4637" y="529"/>
                  </a:lnTo>
                  <a:lnTo>
                    <a:pt x="4841" y="448"/>
                  </a:lnTo>
                  <a:lnTo>
                    <a:pt x="5044" y="407"/>
                  </a:lnTo>
                  <a:lnTo>
                    <a:pt x="5247" y="366"/>
                  </a:lnTo>
                  <a:close/>
                  <a:moveTo>
                    <a:pt x="5003" y="0"/>
                  </a:moveTo>
                  <a:lnTo>
                    <a:pt x="4759" y="41"/>
                  </a:lnTo>
                  <a:lnTo>
                    <a:pt x="4515" y="122"/>
                  </a:lnTo>
                  <a:lnTo>
                    <a:pt x="4312" y="244"/>
                  </a:lnTo>
                  <a:lnTo>
                    <a:pt x="4108" y="366"/>
                  </a:lnTo>
                  <a:lnTo>
                    <a:pt x="3946" y="529"/>
                  </a:lnTo>
                  <a:lnTo>
                    <a:pt x="3783" y="692"/>
                  </a:lnTo>
                  <a:lnTo>
                    <a:pt x="3661" y="895"/>
                  </a:lnTo>
                  <a:lnTo>
                    <a:pt x="3539" y="1139"/>
                  </a:lnTo>
                  <a:lnTo>
                    <a:pt x="3458" y="1343"/>
                  </a:lnTo>
                  <a:lnTo>
                    <a:pt x="3417" y="1587"/>
                  </a:lnTo>
                  <a:lnTo>
                    <a:pt x="3417" y="1790"/>
                  </a:lnTo>
                  <a:lnTo>
                    <a:pt x="3417" y="2034"/>
                  </a:lnTo>
                  <a:lnTo>
                    <a:pt x="3431" y="2119"/>
                  </a:lnTo>
                  <a:lnTo>
                    <a:pt x="3431" y="2119"/>
                  </a:lnTo>
                  <a:lnTo>
                    <a:pt x="3417" y="2116"/>
                  </a:lnTo>
                  <a:lnTo>
                    <a:pt x="3254" y="2116"/>
                  </a:lnTo>
                  <a:lnTo>
                    <a:pt x="3051" y="2156"/>
                  </a:lnTo>
                  <a:lnTo>
                    <a:pt x="2888" y="2197"/>
                  </a:lnTo>
                  <a:lnTo>
                    <a:pt x="2725" y="2278"/>
                  </a:lnTo>
                  <a:lnTo>
                    <a:pt x="2603" y="2360"/>
                  </a:lnTo>
                  <a:lnTo>
                    <a:pt x="2441" y="2482"/>
                  </a:lnTo>
                  <a:lnTo>
                    <a:pt x="2359" y="2644"/>
                  </a:lnTo>
                  <a:lnTo>
                    <a:pt x="2237" y="2807"/>
                  </a:lnTo>
                  <a:lnTo>
                    <a:pt x="2197" y="2970"/>
                  </a:lnTo>
                  <a:lnTo>
                    <a:pt x="2156" y="3173"/>
                  </a:lnTo>
                  <a:lnTo>
                    <a:pt x="2156" y="3336"/>
                  </a:lnTo>
                  <a:lnTo>
                    <a:pt x="2170" y="3407"/>
                  </a:lnTo>
                  <a:lnTo>
                    <a:pt x="1993" y="3336"/>
                  </a:lnTo>
                  <a:lnTo>
                    <a:pt x="1749" y="3295"/>
                  </a:lnTo>
                  <a:lnTo>
                    <a:pt x="1302" y="3295"/>
                  </a:lnTo>
                  <a:lnTo>
                    <a:pt x="1098" y="3336"/>
                  </a:lnTo>
                  <a:lnTo>
                    <a:pt x="854" y="3417"/>
                  </a:lnTo>
                  <a:lnTo>
                    <a:pt x="692" y="3499"/>
                  </a:lnTo>
                  <a:lnTo>
                    <a:pt x="529" y="3621"/>
                  </a:lnTo>
                  <a:lnTo>
                    <a:pt x="366" y="3783"/>
                  </a:lnTo>
                  <a:lnTo>
                    <a:pt x="244" y="3946"/>
                  </a:lnTo>
                  <a:lnTo>
                    <a:pt x="122" y="4109"/>
                  </a:lnTo>
                  <a:lnTo>
                    <a:pt x="41" y="4312"/>
                  </a:lnTo>
                  <a:lnTo>
                    <a:pt x="0" y="4515"/>
                  </a:lnTo>
                  <a:lnTo>
                    <a:pt x="0" y="4719"/>
                  </a:lnTo>
                  <a:lnTo>
                    <a:pt x="0" y="4922"/>
                  </a:lnTo>
                  <a:lnTo>
                    <a:pt x="41" y="5126"/>
                  </a:lnTo>
                  <a:lnTo>
                    <a:pt x="122" y="5288"/>
                  </a:lnTo>
                  <a:lnTo>
                    <a:pt x="204" y="5451"/>
                  </a:lnTo>
                  <a:lnTo>
                    <a:pt x="488" y="5695"/>
                  </a:lnTo>
                  <a:lnTo>
                    <a:pt x="773" y="5898"/>
                  </a:lnTo>
                  <a:lnTo>
                    <a:pt x="1139" y="6061"/>
                  </a:lnTo>
                  <a:lnTo>
                    <a:pt x="1505" y="6183"/>
                  </a:lnTo>
                  <a:lnTo>
                    <a:pt x="1912" y="6265"/>
                  </a:lnTo>
                  <a:lnTo>
                    <a:pt x="2278" y="6305"/>
                  </a:lnTo>
                  <a:lnTo>
                    <a:pt x="4027" y="6427"/>
                  </a:lnTo>
                  <a:lnTo>
                    <a:pt x="5776" y="6509"/>
                  </a:lnTo>
                  <a:lnTo>
                    <a:pt x="7119" y="6549"/>
                  </a:lnTo>
                  <a:lnTo>
                    <a:pt x="7769" y="6549"/>
                  </a:lnTo>
                  <a:lnTo>
                    <a:pt x="8420" y="6509"/>
                  </a:lnTo>
                  <a:lnTo>
                    <a:pt x="8990" y="6387"/>
                  </a:lnTo>
                  <a:lnTo>
                    <a:pt x="9234" y="6305"/>
                  </a:lnTo>
                  <a:lnTo>
                    <a:pt x="9478" y="6183"/>
                  </a:lnTo>
                  <a:lnTo>
                    <a:pt x="9722" y="6020"/>
                  </a:lnTo>
                  <a:lnTo>
                    <a:pt x="9925" y="5858"/>
                  </a:lnTo>
                  <a:lnTo>
                    <a:pt x="10088" y="5654"/>
                  </a:lnTo>
                  <a:lnTo>
                    <a:pt x="10210" y="5370"/>
                  </a:lnTo>
                  <a:lnTo>
                    <a:pt x="10291" y="5126"/>
                  </a:lnTo>
                  <a:lnTo>
                    <a:pt x="10373" y="4882"/>
                  </a:lnTo>
                  <a:lnTo>
                    <a:pt x="10373" y="4597"/>
                  </a:lnTo>
                  <a:lnTo>
                    <a:pt x="10332" y="4312"/>
                  </a:lnTo>
                  <a:lnTo>
                    <a:pt x="10291" y="4068"/>
                  </a:lnTo>
                  <a:lnTo>
                    <a:pt x="10210" y="3783"/>
                  </a:lnTo>
                  <a:lnTo>
                    <a:pt x="10088" y="3539"/>
                  </a:lnTo>
                  <a:lnTo>
                    <a:pt x="9925" y="3336"/>
                  </a:lnTo>
                  <a:lnTo>
                    <a:pt x="9681" y="3092"/>
                  </a:lnTo>
                  <a:lnTo>
                    <a:pt x="9396" y="2888"/>
                  </a:lnTo>
                  <a:lnTo>
                    <a:pt x="9071" y="2766"/>
                  </a:lnTo>
                  <a:lnTo>
                    <a:pt x="8705" y="2685"/>
                  </a:lnTo>
                  <a:lnTo>
                    <a:pt x="8379" y="2685"/>
                  </a:lnTo>
                  <a:lnTo>
                    <a:pt x="8013" y="2726"/>
                  </a:lnTo>
                  <a:lnTo>
                    <a:pt x="7688" y="2848"/>
                  </a:lnTo>
                  <a:lnTo>
                    <a:pt x="7688" y="2644"/>
                  </a:lnTo>
                  <a:lnTo>
                    <a:pt x="7647" y="2075"/>
                  </a:lnTo>
                  <a:lnTo>
                    <a:pt x="7485" y="1587"/>
                  </a:lnTo>
                  <a:lnTo>
                    <a:pt x="7363" y="1343"/>
                  </a:lnTo>
                  <a:lnTo>
                    <a:pt x="7241" y="1099"/>
                  </a:lnTo>
                  <a:lnTo>
                    <a:pt x="7078" y="895"/>
                  </a:lnTo>
                  <a:lnTo>
                    <a:pt x="6915" y="692"/>
                  </a:lnTo>
                  <a:lnTo>
                    <a:pt x="6712" y="489"/>
                  </a:lnTo>
                  <a:lnTo>
                    <a:pt x="6508" y="366"/>
                  </a:lnTo>
                  <a:lnTo>
                    <a:pt x="6264" y="204"/>
                  </a:lnTo>
                  <a:lnTo>
                    <a:pt x="6020" y="122"/>
                  </a:lnTo>
                  <a:lnTo>
                    <a:pt x="5776" y="41"/>
                  </a:lnTo>
                  <a:lnTo>
                    <a:pt x="549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95" name="Google Shape;481;p15"/>
          <p:cNvSpPr/>
          <p:nvPr/>
        </p:nvSpPr>
        <p:spPr>
          <a:xfrm>
            <a:off x="567360" y="2845440"/>
            <a:ext cx="152280" cy="154080"/>
          </a:xfrm>
          <a:custGeom>
            <a:avLst/>
            <a:gdLst>
              <a:gd name="textAreaLeft" fmla="*/ 0 w 152280"/>
              <a:gd name="textAreaRight" fmla="*/ 152640 w 152280"/>
              <a:gd name="textAreaTop" fmla="*/ 0 h 154080"/>
              <a:gd name="textAreaBottom" fmla="*/ 154440 h 154080"/>
            </a:gdLst>
            <a:ahLst/>
            <a:cxnLst/>
            <a:rect l="textAreaLeft" t="textAreaTop" r="textAreaRight" b="textAreaBottom"/>
            <a:pathLst>
              <a:path w="3337" h="3377">
                <a:moveTo>
                  <a:pt x="1506" y="0"/>
                </a:moveTo>
                <a:lnTo>
                  <a:pt x="1262" y="41"/>
                </a:lnTo>
                <a:lnTo>
                  <a:pt x="1018" y="122"/>
                </a:lnTo>
                <a:lnTo>
                  <a:pt x="774" y="204"/>
                </a:lnTo>
                <a:lnTo>
                  <a:pt x="570" y="366"/>
                </a:lnTo>
                <a:lnTo>
                  <a:pt x="408" y="529"/>
                </a:lnTo>
                <a:lnTo>
                  <a:pt x="245" y="692"/>
                </a:lnTo>
                <a:lnTo>
                  <a:pt x="164" y="895"/>
                </a:lnTo>
                <a:lnTo>
                  <a:pt x="82" y="1098"/>
                </a:lnTo>
                <a:lnTo>
                  <a:pt x="1" y="1342"/>
                </a:lnTo>
                <a:lnTo>
                  <a:pt x="1" y="1546"/>
                </a:lnTo>
                <a:lnTo>
                  <a:pt x="1" y="1790"/>
                </a:lnTo>
                <a:lnTo>
                  <a:pt x="1" y="1993"/>
                </a:lnTo>
                <a:lnTo>
                  <a:pt x="123" y="2319"/>
                </a:lnTo>
                <a:lnTo>
                  <a:pt x="245" y="2563"/>
                </a:lnTo>
                <a:lnTo>
                  <a:pt x="448" y="2807"/>
                </a:lnTo>
                <a:lnTo>
                  <a:pt x="692" y="3010"/>
                </a:lnTo>
                <a:lnTo>
                  <a:pt x="936" y="3173"/>
                </a:lnTo>
                <a:lnTo>
                  <a:pt x="1221" y="3295"/>
                </a:lnTo>
                <a:lnTo>
                  <a:pt x="1506" y="3376"/>
                </a:lnTo>
                <a:lnTo>
                  <a:pt x="1831" y="3376"/>
                </a:lnTo>
                <a:lnTo>
                  <a:pt x="2075" y="3336"/>
                </a:lnTo>
                <a:lnTo>
                  <a:pt x="2319" y="3254"/>
                </a:lnTo>
                <a:lnTo>
                  <a:pt x="2564" y="3173"/>
                </a:lnTo>
                <a:lnTo>
                  <a:pt x="2767" y="3010"/>
                </a:lnTo>
                <a:lnTo>
                  <a:pt x="2930" y="2847"/>
                </a:lnTo>
                <a:lnTo>
                  <a:pt x="3092" y="2685"/>
                </a:lnTo>
                <a:lnTo>
                  <a:pt x="3214" y="2441"/>
                </a:lnTo>
                <a:lnTo>
                  <a:pt x="3296" y="2197"/>
                </a:lnTo>
                <a:lnTo>
                  <a:pt x="3336" y="1912"/>
                </a:lnTo>
                <a:lnTo>
                  <a:pt x="3336" y="1627"/>
                </a:lnTo>
                <a:lnTo>
                  <a:pt x="3296" y="1342"/>
                </a:lnTo>
                <a:lnTo>
                  <a:pt x="3214" y="1098"/>
                </a:lnTo>
                <a:lnTo>
                  <a:pt x="3092" y="854"/>
                </a:lnTo>
                <a:lnTo>
                  <a:pt x="2930" y="610"/>
                </a:lnTo>
                <a:lnTo>
                  <a:pt x="2726" y="407"/>
                </a:lnTo>
                <a:lnTo>
                  <a:pt x="2482" y="244"/>
                </a:lnTo>
                <a:lnTo>
                  <a:pt x="2238" y="122"/>
                </a:lnTo>
                <a:lnTo>
                  <a:pt x="1994" y="41"/>
                </a:lnTo>
                <a:lnTo>
                  <a:pt x="1750"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77040" bIns="77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 name="Google Shape;482;p15"/>
          <p:cNvSpPr/>
          <p:nvPr/>
        </p:nvSpPr>
        <p:spPr>
          <a:xfrm>
            <a:off x="6054120" y="466344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7" name="Google Shape;483;p15"/>
          <p:cNvSpPr/>
          <p:nvPr/>
        </p:nvSpPr>
        <p:spPr>
          <a:xfrm>
            <a:off x="7371360" y="436356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2" h="1872">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8" name="Google Shape;484;p15"/>
          <p:cNvSpPr/>
          <p:nvPr/>
        </p:nvSpPr>
        <p:spPr>
          <a:xfrm>
            <a:off x="8659800" y="180000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485;p15"/>
          <p:cNvSpPr/>
          <p:nvPr/>
        </p:nvSpPr>
        <p:spPr>
          <a:xfrm>
            <a:off x="6814080" y="54432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0" name="Google Shape;486;p15"/>
          <p:cNvSpPr/>
          <p:nvPr/>
        </p:nvSpPr>
        <p:spPr>
          <a:xfrm>
            <a:off x="1648440" y="29196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2" h="1872">
                <a:moveTo>
                  <a:pt x="733" y="1"/>
                </a:moveTo>
                <a:lnTo>
                  <a:pt x="489" y="82"/>
                </a:lnTo>
                <a:lnTo>
                  <a:pt x="286" y="245"/>
                </a:lnTo>
                <a:lnTo>
                  <a:pt x="123" y="448"/>
                </a:lnTo>
                <a:lnTo>
                  <a:pt x="1" y="692"/>
                </a:lnTo>
                <a:lnTo>
                  <a:pt x="1" y="936"/>
                </a:lnTo>
                <a:lnTo>
                  <a:pt x="41" y="1221"/>
                </a:lnTo>
                <a:lnTo>
                  <a:pt x="164" y="1424"/>
                </a:lnTo>
                <a:lnTo>
                  <a:pt x="245" y="1587"/>
                </a:lnTo>
                <a:lnTo>
                  <a:pt x="367" y="1668"/>
                </a:lnTo>
                <a:lnTo>
                  <a:pt x="489" y="1750"/>
                </a:lnTo>
                <a:lnTo>
                  <a:pt x="652" y="1831"/>
                </a:lnTo>
                <a:lnTo>
                  <a:pt x="774" y="1872"/>
                </a:lnTo>
                <a:lnTo>
                  <a:pt x="1099" y="1872"/>
                </a:lnTo>
                <a:lnTo>
                  <a:pt x="1262" y="1831"/>
                </a:lnTo>
                <a:lnTo>
                  <a:pt x="1384" y="1790"/>
                </a:lnTo>
                <a:lnTo>
                  <a:pt x="1546" y="1709"/>
                </a:lnTo>
                <a:lnTo>
                  <a:pt x="1628" y="1587"/>
                </a:lnTo>
                <a:lnTo>
                  <a:pt x="1750" y="1465"/>
                </a:lnTo>
                <a:lnTo>
                  <a:pt x="1831" y="1302"/>
                </a:lnTo>
                <a:lnTo>
                  <a:pt x="1872" y="1140"/>
                </a:lnTo>
                <a:lnTo>
                  <a:pt x="1872" y="977"/>
                </a:lnTo>
                <a:lnTo>
                  <a:pt x="1872" y="773"/>
                </a:lnTo>
                <a:lnTo>
                  <a:pt x="1831" y="651"/>
                </a:lnTo>
                <a:lnTo>
                  <a:pt x="1750" y="489"/>
                </a:lnTo>
                <a:lnTo>
                  <a:pt x="1669" y="367"/>
                </a:lnTo>
                <a:lnTo>
                  <a:pt x="1546" y="245"/>
                </a:lnTo>
                <a:lnTo>
                  <a:pt x="1302" y="82"/>
                </a:lnTo>
                <a:lnTo>
                  <a:pt x="97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1" name="Google Shape;487;p15"/>
          <p:cNvSpPr/>
          <p:nvPr/>
        </p:nvSpPr>
        <p:spPr>
          <a:xfrm>
            <a:off x="6464880" y="264240"/>
            <a:ext cx="303120" cy="303120"/>
          </a:xfrm>
          <a:custGeom>
            <a:avLst/>
            <a:gdLst>
              <a:gd name="textAreaLeft" fmla="*/ 0 w 303120"/>
              <a:gd name="textAreaRight" fmla="*/ 303480 w 303120"/>
              <a:gd name="textAreaTop" fmla="*/ 0 h 303120"/>
              <a:gd name="textAreaBottom" fmla="*/ 303480 h 303120"/>
            </a:gdLst>
            <a:ahLst/>
            <a:cxnLst/>
            <a:rect l="textAreaLeft" t="textAreaTop" r="textAreaRight" b="textAreaBottom"/>
            <a:pathLst>
              <a:path w="6631" h="6631">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2" name="Google Shape;488;p15"/>
          <p:cNvSpPr/>
          <p:nvPr/>
        </p:nvSpPr>
        <p:spPr>
          <a:xfrm>
            <a:off x="8270640" y="3423600"/>
            <a:ext cx="303120" cy="303120"/>
          </a:xfrm>
          <a:custGeom>
            <a:avLst/>
            <a:gdLst>
              <a:gd name="textAreaLeft" fmla="*/ 0 w 303120"/>
              <a:gd name="textAreaRight" fmla="*/ 303480 w 303120"/>
              <a:gd name="textAreaTop" fmla="*/ 0 h 303120"/>
              <a:gd name="textAreaBottom" fmla="*/ 303480 h 303120"/>
            </a:gdLst>
            <a:ahLst/>
            <a:cxnLst/>
            <a:rect l="textAreaLeft" t="textAreaTop" r="textAreaRight" b="textAreaBottom"/>
            <a:pathLst>
              <a:path w="6631" h="6631">
                <a:moveTo>
                  <a:pt x="2685" y="1"/>
                </a:moveTo>
                <a:lnTo>
                  <a:pt x="2604" y="41"/>
                </a:lnTo>
                <a:lnTo>
                  <a:pt x="2563" y="123"/>
                </a:lnTo>
                <a:lnTo>
                  <a:pt x="2563" y="204"/>
                </a:lnTo>
                <a:lnTo>
                  <a:pt x="2604" y="2604"/>
                </a:lnTo>
                <a:lnTo>
                  <a:pt x="204" y="2645"/>
                </a:lnTo>
                <a:lnTo>
                  <a:pt x="123" y="2645"/>
                </a:lnTo>
                <a:lnTo>
                  <a:pt x="41" y="2685"/>
                </a:lnTo>
                <a:lnTo>
                  <a:pt x="1" y="2767"/>
                </a:lnTo>
                <a:lnTo>
                  <a:pt x="1" y="2807"/>
                </a:lnTo>
                <a:lnTo>
                  <a:pt x="1" y="3865"/>
                </a:lnTo>
                <a:lnTo>
                  <a:pt x="1" y="3946"/>
                </a:lnTo>
                <a:lnTo>
                  <a:pt x="82" y="4028"/>
                </a:lnTo>
                <a:lnTo>
                  <a:pt x="285" y="4028"/>
                </a:lnTo>
                <a:lnTo>
                  <a:pt x="367" y="3987"/>
                </a:lnTo>
                <a:lnTo>
                  <a:pt x="529" y="3987"/>
                </a:lnTo>
                <a:lnTo>
                  <a:pt x="1099" y="3946"/>
                </a:lnTo>
                <a:lnTo>
                  <a:pt x="2604" y="3946"/>
                </a:lnTo>
                <a:lnTo>
                  <a:pt x="2645" y="6427"/>
                </a:lnTo>
                <a:lnTo>
                  <a:pt x="2645" y="6509"/>
                </a:lnTo>
                <a:lnTo>
                  <a:pt x="2685" y="6549"/>
                </a:lnTo>
                <a:lnTo>
                  <a:pt x="2767" y="6590"/>
                </a:lnTo>
                <a:lnTo>
                  <a:pt x="2848" y="6631"/>
                </a:lnTo>
                <a:lnTo>
                  <a:pt x="3865" y="6631"/>
                </a:lnTo>
                <a:lnTo>
                  <a:pt x="3946" y="6590"/>
                </a:lnTo>
                <a:lnTo>
                  <a:pt x="3987" y="6590"/>
                </a:lnTo>
                <a:lnTo>
                  <a:pt x="4068" y="6468"/>
                </a:lnTo>
                <a:lnTo>
                  <a:pt x="4028" y="6305"/>
                </a:lnTo>
                <a:lnTo>
                  <a:pt x="4028" y="6224"/>
                </a:lnTo>
                <a:lnTo>
                  <a:pt x="3987" y="6061"/>
                </a:lnTo>
                <a:lnTo>
                  <a:pt x="3987" y="5451"/>
                </a:lnTo>
                <a:lnTo>
                  <a:pt x="3946" y="3946"/>
                </a:lnTo>
                <a:lnTo>
                  <a:pt x="6509" y="3946"/>
                </a:lnTo>
                <a:lnTo>
                  <a:pt x="6550" y="3906"/>
                </a:lnTo>
                <a:lnTo>
                  <a:pt x="6590" y="3824"/>
                </a:lnTo>
                <a:lnTo>
                  <a:pt x="6631" y="3743"/>
                </a:lnTo>
                <a:lnTo>
                  <a:pt x="6631" y="2767"/>
                </a:lnTo>
                <a:lnTo>
                  <a:pt x="6590" y="2685"/>
                </a:lnTo>
                <a:lnTo>
                  <a:pt x="6550" y="2604"/>
                </a:lnTo>
                <a:lnTo>
                  <a:pt x="6509" y="2563"/>
                </a:lnTo>
                <a:lnTo>
                  <a:pt x="3946" y="2563"/>
                </a:lnTo>
                <a:lnTo>
                  <a:pt x="3946" y="163"/>
                </a:lnTo>
                <a:lnTo>
                  <a:pt x="3946" y="123"/>
                </a:lnTo>
                <a:lnTo>
                  <a:pt x="3906" y="41"/>
                </a:lnTo>
                <a:lnTo>
                  <a:pt x="3824"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3" name="Google Shape;489;p15"/>
          <p:cNvSpPr/>
          <p:nvPr/>
        </p:nvSpPr>
        <p:spPr>
          <a:xfrm>
            <a:off x="1975680" y="372960"/>
            <a:ext cx="85320" cy="85320"/>
          </a:xfrm>
          <a:custGeom>
            <a:avLst/>
            <a:gdLst>
              <a:gd name="textAreaLeft" fmla="*/ 0 w 85320"/>
              <a:gd name="textAreaRight" fmla="*/ 85680 w 85320"/>
              <a:gd name="textAreaTop" fmla="*/ 0 h 85320"/>
              <a:gd name="textAreaBottom" fmla="*/ 85680 h 85320"/>
            </a:gdLst>
            <a:ahLst/>
            <a:cxnLst/>
            <a:rect l="textAreaLeft" t="textAreaTop" r="textAreaRight" b="textAreaBottom"/>
            <a:pathLst>
              <a:path w="1873" h="1872">
                <a:moveTo>
                  <a:pt x="733" y="1"/>
                </a:moveTo>
                <a:lnTo>
                  <a:pt x="489" y="82"/>
                </a:lnTo>
                <a:lnTo>
                  <a:pt x="245" y="245"/>
                </a:lnTo>
                <a:lnTo>
                  <a:pt x="82" y="448"/>
                </a:lnTo>
                <a:lnTo>
                  <a:pt x="1" y="692"/>
                </a:lnTo>
                <a:lnTo>
                  <a:pt x="1" y="936"/>
                </a:lnTo>
                <a:lnTo>
                  <a:pt x="42" y="1221"/>
                </a:lnTo>
                <a:lnTo>
                  <a:pt x="123" y="1424"/>
                </a:lnTo>
                <a:lnTo>
                  <a:pt x="245" y="1546"/>
                </a:lnTo>
                <a:lnTo>
                  <a:pt x="367" y="1668"/>
                </a:lnTo>
                <a:lnTo>
                  <a:pt x="489" y="1750"/>
                </a:lnTo>
                <a:lnTo>
                  <a:pt x="611" y="1831"/>
                </a:lnTo>
                <a:lnTo>
                  <a:pt x="774" y="1872"/>
                </a:lnTo>
                <a:lnTo>
                  <a:pt x="1099" y="1872"/>
                </a:lnTo>
                <a:lnTo>
                  <a:pt x="1262" y="1831"/>
                </a:lnTo>
                <a:lnTo>
                  <a:pt x="1384" y="1791"/>
                </a:lnTo>
                <a:lnTo>
                  <a:pt x="1506" y="1709"/>
                </a:lnTo>
                <a:lnTo>
                  <a:pt x="1628" y="1587"/>
                </a:lnTo>
                <a:lnTo>
                  <a:pt x="1750" y="1465"/>
                </a:lnTo>
                <a:lnTo>
                  <a:pt x="1831" y="1302"/>
                </a:lnTo>
                <a:lnTo>
                  <a:pt x="1872" y="1140"/>
                </a:lnTo>
                <a:lnTo>
                  <a:pt x="1872" y="977"/>
                </a:lnTo>
                <a:lnTo>
                  <a:pt x="1872" y="774"/>
                </a:lnTo>
                <a:lnTo>
                  <a:pt x="1791" y="652"/>
                </a:lnTo>
                <a:lnTo>
                  <a:pt x="1750" y="489"/>
                </a:lnTo>
                <a:lnTo>
                  <a:pt x="1669" y="367"/>
                </a:lnTo>
                <a:lnTo>
                  <a:pt x="1547" y="245"/>
                </a:lnTo>
                <a:lnTo>
                  <a:pt x="1303" y="82"/>
                </a:lnTo>
                <a:lnTo>
                  <a:pt x="977"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42840" bIns="42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4"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extLst>
      <p:ext uri="{BB962C8B-B14F-4D97-AF65-F5344CB8AC3E}">
        <p14:creationId xmlns:p14="http://schemas.microsoft.com/office/powerpoint/2010/main" val="244954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7/5/26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30875452"/>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69" r:id="rId12"/>
    <p:sldLayoutId id="2147483670" r:id="rId13"/>
    <p:sldLayoutId id="2147483671" r:id="rId14"/>
    <p:sldLayoutId id="2147483672"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nhs.uk/live-well/exercise/"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3" name="Google Shape;1101;p35"/>
          <p:cNvGrpSpPr/>
          <p:nvPr/>
        </p:nvGrpSpPr>
        <p:grpSpPr>
          <a:xfrm>
            <a:off x="7041920" y="534440"/>
            <a:ext cx="6230400" cy="6097280"/>
            <a:chOff x="5104080" y="943560"/>
            <a:chExt cx="3504600" cy="3429720"/>
          </a:xfrm>
        </p:grpSpPr>
        <p:sp>
          <p:nvSpPr>
            <p:cNvPr id="214" name="Google Shape;1102;p35"/>
            <p:cNvSpPr/>
            <p:nvPr/>
          </p:nvSpPr>
          <p:spPr>
            <a:xfrm>
              <a:off x="6080040" y="1505160"/>
              <a:ext cx="273960" cy="892800"/>
            </a:xfrm>
            <a:custGeom>
              <a:avLst/>
              <a:gdLst>
                <a:gd name="textAreaLeft" fmla="*/ 0 w 273960"/>
                <a:gd name="textAreaRight" fmla="*/ 274320 w 273960"/>
                <a:gd name="textAreaTop" fmla="*/ 0 h 892800"/>
                <a:gd name="textAreaBottom" fmla="*/ 893160 h 892800"/>
              </a:gdLst>
              <a:ahLst/>
              <a:cxnLst/>
              <a:rect l="textAreaLeft" t="textAreaTop" r="textAreaRight" b="textAreaBottom"/>
              <a:pathLst>
                <a:path w="6997" h="22780">
                  <a:moveTo>
                    <a:pt x="1668" y="1"/>
                  </a:moveTo>
                  <a:lnTo>
                    <a:pt x="1424" y="82"/>
                  </a:lnTo>
                  <a:lnTo>
                    <a:pt x="1221" y="204"/>
                  </a:lnTo>
                  <a:lnTo>
                    <a:pt x="1018" y="367"/>
                  </a:lnTo>
                  <a:lnTo>
                    <a:pt x="814" y="570"/>
                  </a:lnTo>
                  <a:lnTo>
                    <a:pt x="692" y="814"/>
                  </a:lnTo>
                  <a:lnTo>
                    <a:pt x="448" y="1302"/>
                  </a:lnTo>
                  <a:lnTo>
                    <a:pt x="285" y="1831"/>
                  </a:lnTo>
                  <a:lnTo>
                    <a:pt x="123" y="2441"/>
                  </a:lnTo>
                  <a:lnTo>
                    <a:pt x="41" y="3092"/>
                  </a:lnTo>
                  <a:lnTo>
                    <a:pt x="1" y="3377"/>
                  </a:lnTo>
                  <a:lnTo>
                    <a:pt x="41" y="3702"/>
                  </a:lnTo>
                  <a:lnTo>
                    <a:pt x="41" y="4028"/>
                  </a:lnTo>
                  <a:lnTo>
                    <a:pt x="123" y="4353"/>
                  </a:lnTo>
                  <a:lnTo>
                    <a:pt x="204" y="4719"/>
                  </a:lnTo>
                  <a:lnTo>
                    <a:pt x="326" y="5085"/>
                  </a:lnTo>
                  <a:lnTo>
                    <a:pt x="611" y="5817"/>
                  </a:lnTo>
                  <a:lnTo>
                    <a:pt x="895" y="6550"/>
                  </a:lnTo>
                  <a:lnTo>
                    <a:pt x="1140" y="7322"/>
                  </a:lnTo>
                  <a:lnTo>
                    <a:pt x="1221" y="7689"/>
                  </a:lnTo>
                  <a:lnTo>
                    <a:pt x="1302" y="8055"/>
                  </a:lnTo>
                  <a:lnTo>
                    <a:pt x="1343" y="8461"/>
                  </a:lnTo>
                  <a:lnTo>
                    <a:pt x="1343" y="8868"/>
                  </a:lnTo>
                  <a:lnTo>
                    <a:pt x="1343" y="9234"/>
                  </a:lnTo>
                  <a:lnTo>
                    <a:pt x="1262" y="9641"/>
                  </a:lnTo>
                  <a:lnTo>
                    <a:pt x="1099" y="10414"/>
                  </a:lnTo>
                  <a:lnTo>
                    <a:pt x="651" y="11919"/>
                  </a:lnTo>
                  <a:lnTo>
                    <a:pt x="489" y="12610"/>
                  </a:lnTo>
                  <a:lnTo>
                    <a:pt x="367" y="13343"/>
                  </a:lnTo>
                  <a:lnTo>
                    <a:pt x="326" y="13668"/>
                  </a:lnTo>
                  <a:lnTo>
                    <a:pt x="367" y="14034"/>
                  </a:lnTo>
                  <a:lnTo>
                    <a:pt x="407" y="14400"/>
                  </a:lnTo>
                  <a:lnTo>
                    <a:pt x="448" y="14766"/>
                  </a:lnTo>
                  <a:lnTo>
                    <a:pt x="570" y="15092"/>
                  </a:lnTo>
                  <a:lnTo>
                    <a:pt x="733" y="15417"/>
                  </a:lnTo>
                  <a:lnTo>
                    <a:pt x="1099" y="16027"/>
                  </a:lnTo>
                  <a:lnTo>
                    <a:pt x="1465" y="16637"/>
                  </a:lnTo>
                  <a:lnTo>
                    <a:pt x="1628" y="16922"/>
                  </a:lnTo>
                  <a:lnTo>
                    <a:pt x="1750" y="17288"/>
                  </a:lnTo>
                  <a:lnTo>
                    <a:pt x="1790" y="17654"/>
                  </a:lnTo>
                  <a:lnTo>
                    <a:pt x="1831" y="18020"/>
                  </a:lnTo>
                  <a:lnTo>
                    <a:pt x="1790" y="18386"/>
                  </a:lnTo>
                  <a:lnTo>
                    <a:pt x="1750" y="18793"/>
                  </a:lnTo>
                  <a:lnTo>
                    <a:pt x="1628" y="19525"/>
                  </a:lnTo>
                  <a:lnTo>
                    <a:pt x="1546" y="20257"/>
                  </a:lnTo>
                  <a:lnTo>
                    <a:pt x="1506" y="20583"/>
                  </a:lnTo>
                  <a:lnTo>
                    <a:pt x="1546" y="20908"/>
                  </a:lnTo>
                  <a:lnTo>
                    <a:pt x="1587" y="21193"/>
                  </a:lnTo>
                  <a:lnTo>
                    <a:pt x="1668" y="21518"/>
                  </a:lnTo>
                  <a:lnTo>
                    <a:pt x="1750" y="21803"/>
                  </a:lnTo>
                  <a:lnTo>
                    <a:pt x="1912" y="22047"/>
                  </a:lnTo>
                  <a:lnTo>
                    <a:pt x="2116" y="22291"/>
                  </a:lnTo>
                  <a:lnTo>
                    <a:pt x="2360" y="22495"/>
                  </a:lnTo>
                  <a:lnTo>
                    <a:pt x="2563" y="22617"/>
                  </a:lnTo>
                  <a:lnTo>
                    <a:pt x="2807" y="22698"/>
                  </a:lnTo>
                  <a:lnTo>
                    <a:pt x="3051" y="22739"/>
                  </a:lnTo>
                  <a:lnTo>
                    <a:pt x="3295" y="22779"/>
                  </a:lnTo>
                  <a:lnTo>
                    <a:pt x="3580" y="22739"/>
                  </a:lnTo>
                  <a:lnTo>
                    <a:pt x="3784" y="22698"/>
                  </a:lnTo>
                  <a:lnTo>
                    <a:pt x="4028" y="22576"/>
                  </a:lnTo>
                  <a:lnTo>
                    <a:pt x="4190" y="22373"/>
                  </a:lnTo>
                  <a:lnTo>
                    <a:pt x="4394" y="22129"/>
                  </a:lnTo>
                  <a:lnTo>
                    <a:pt x="4516" y="21844"/>
                  </a:lnTo>
                  <a:lnTo>
                    <a:pt x="4556" y="21518"/>
                  </a:lnTo>
                  <a:lnTo>
                    <a:pt x="4597" y="21193"/>
                  </a:lnTo>
                  <a:lnTo>
                    <a:pt x="4597" y="20502"/>
                  </a:lnTo>
                  <a:lnTo>
                    <a:pt x="4597" y="19891"/>
                  </a:lnTo>
                  <a:lnTo>
                    <a:pt x="4638" y="19485"/>
                  </a:lnTo>
                  <a:lnTo>
                    <a:pt x="4719" y="19119"/>
                  </a:lnTo>
                  <a:lnTo>
                    <a:pt x="4963" y="18386"/>
                  </a:lnTo>
                  <a:lnTo>
                    <a:pt x="5289" y="17695"/>
                  </a:lnTo>
                  <a:lnTo>
                    <a:pt x="5655" y="17003"/>
                  </a:lnTo>
                  <a:lnTo>
                    <a:pt x="6061" y="16393"/>
                  </a:lnTo>
                  <a:lnTo>
                    <a:pt x="6468" y="15783"/>
                  </a:lnTo>
                  <a:lnTo>
                    <a:pt x="6631" y="15458"/>
                  </a:lnTo>
                  <a:lnTo>
                    <a:pt x="6753" y="15092"/>
                  </a:lnTo>
                  <a:lnTo>
                    <a:pt x="6875" y="14766"/>
                  </a:lnTo>
                  <a:lnTo>
                    <a:pt x="6956" y="14400"/>
                  </a:lnTo>
                  <a:lnTo>
                    <a:pt x="6997" y="14075"/>
                  </a:lnTo>
                  <a:lnTo>
                    <a:pt x="6956" y="13831"/>
                  </a:lnTo>
                  <a:lnTo>
                    <a:pt x="6916" y="13546"/>
                  </a:lnTo>
                  <a:lnTo>
                    <a:pt x="6875" y="13261"/>
                  </a:lnTo>
                  <a:lnTo>
                    <a:pt x="6753" y="13017"/>
                  </a:lnTo>
                  <a:lnTo>
                    <a:pt x="6631" y="12773"/>
                  </a:lnTo>
                  <a:lnTo>
                    <a:pt x="6468" y="12529"/>
                  </a:lnTo>
                  <a:lnTo>
                    <a:pt x="6305" y="12326"/>
                  </a:lnTo>
                  <a:lnTo>
                    <a:pt x="5939" y="11919"/>
                  </a:lnTo>
                  <a:lnTo>
                    <a:pt x="5573" y="11553"/>
                  </a:lnTo>
                  <a:lnTo>
                    <a:pt x="5207" y="11227"/>
                  </a:lnTo>
                  <a:lnTo>
                    <a:pt x="4841" y="10821"/>
                  </a:lnTo>
                  <a:lnTo>
                    <a:pt x="4678" y="10617"/>
                  </a:lnTo>
                  <a:lnTo>
                    <a:pt x="4516" y="10373"/>
                  </a:lnTo>
                  <a:lnTo>
                    <a:pt x="4394" y="10129"/>
                  </a:lnTo>
                  <a:lnTo>
                    <a:pt x="4312" y="9885"/>
                  </a:lnTo>
                  <a:lnTo>
                    <a:pt x="4272" y="9641"/>
                  </a:lnTo>
                  <a:lnTo>
                    <a:pt x="4272" y="9397"/>
                  </a:lnTo>
                  <a:lnTo>
                    <a:pt x="4312" y="9112"/>
                  </a:lnTo>
                  <a:lnTo>
                    <a:pt x="4353" y="8828"/>
                  </a:lnTo>
                  <a:lnTo>
                    <a:pt x="4556" y="8258"/>
                  </a:lnTo>
                  <a:lnTo>
                    <a:pt x="4760" y="7689"/>
                  </a:lnTo>
                  <a:lnTo>
                    <a:pt x="4841" y="7404"/>
                  </a:lnTo>
                  <a:lnTo>
                    <a:pt x="4922" y="7119"/>
                  </a:lnTo>
                  <a:lnTo>
                    <a:pt x="4922" y="6834"/>
                  </a:lnTo>
                  <a:lnTo>
                    <a:pt x="4922" y="6509"/>
                  </a:lnTo>
                  <a:lnTo>
                    <a:pt x="4841" y="6265"/>
                  </a:lnTo>
                  <a:lnTo>
                    <a:pt x="4719" y="6021"/>
                  </a:lnTo>
                  <a:lnTo>
                    <a:pt x="4597" y="5817"/>
                  </a:lnTo>
                  <a:lnTo>
                    <a:pt x="4434" y="5614"/>
                  </a:lnTo>
                  <a:lnTo>
                    <a:pt x="4028" y="5289"/>
                  </a:lnTo>
                  <a:lnTo>
                    <a:pt x="3621" y="4963"/>
                  </a:lnTo>
                  <a:lnTo>
                    <a:pt x="3173" y="4679"/>
                  </a:lnTo>
                  <a:lnTo>
                    <a:pt x="2970" y="4475"/>
                  </a:lnTo>
                  <a:lnTo>
                    <a:pt x="2807" y="4312"/>
                  </a:lnTo>
                  <a:lnTo>
                    <a:pt x="2726" y="4150"/>
                  </a:lnTo>
                  <a:lnTo>
                    <a:pt x="2645" y="3987"/>
                  </a:lnTo>
                  <a:lnTo>
                    <a:pt x="2563" y="3662"/>
                  </a:lnTo>
                  <a:lnTo>
                    <a:pt x="2523" y="3296"/>
                  </a:lnTo>
                  <a:lnTo>
                    <a:pt x="2563" y="2970"/>
                  </a:lnTo>
                  <a:lnTo>
                    <a:pt x="2685" y="2401"/>
                  </a:lnTo>
                  <a:lnTo>
                    <a:pt x="2767" y="1872"/>
                  </a:lnTo>
                  <a:lnTo>
                    <a:pt x="2807" y="1587"/>
                  </a:lnTo>
                  <a:lnTo>
                    <a:pt x="2807" y="1302"/>
                  </a:lnTo>
                  <a:lnTo>
                    <a:pt x="2767" y="1018"/>
                  </a:lnTo>
                  <a:lnTo>
                    <a:pt x="2685" y="733"/>
                  </a:lnTo>
                  <a:lnTo>
                    <a:pt x="2604" y="570"/>
                  </a:lnTo>
                  <a:lnTo>
                    <a:pt x="2482" y="367"/>
                  </a:lnTo>
                  <a:lnTo>
                    <a:pt x="2360" y="204"/>
                  </a:lnTo>
                  <a:lnTo>
                    <a:pt x="2197" y="123"/>
                  </a:lnTo>
                  <a:lnTo>
                    <a:pt x="2034" y="41"/>
                  </a:lnTo>
                  <a:lnTo>
                    <a:pt x="187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15" name="Google Shape;1103;p35"/>
            <p:cNvSpPr/>
            <p:nvPr/>
          </p:nvSpPr>
          <p:spPr>
            <a:xfrm>
              <a:off x="5762520" y="1254600"/>
              <a:ext cx="205200" cy="120960"/>
            </a:xfrm>
            <a:custGeom>
              <a:avLst/>
              <a:gdLst>
                <a:gd name="textAreaLeft" fmla="*/ 0 w 205200"/>
                <a:gd name="textAreaRight" fmla="*/ 205560 w 205200"/>
                <a:gd name="textAreaTop" fmla="*/ 0 h 120960"/>
                <a:gd name="textAreaBottom" fmla="*/ 121320 h 120960"/>
              </a:gdLst>
              <a:ahLst/>
              <a:cxnLst/>
              <a:rect l="textAreaLeft" t="textAreaTop" r="textAreaRight" b="textAreaBottom"/>
              <a:pathLst>
                <a:path w="5248" h="3093">
                  <a:moveTo>
                    <a:pt x="1668" y="1"/>
                  </a:moveTo>
                  <a:lnTo>
                    <a:pt x="1342" y="41"/>
                  </a:lnTo>
                  <a:lnTo>
                    <a:pt x="1098" y="82"/>
                  </a:lnTo>
                  <a:lnTo>
                    <a:pt x="854" y="163"/>
                  </a:lnTo>
                  <a:lnTo>
                    <a:pt x="610" y="285"/>
                  </a:lnTo>
                  <a:lnTo>
                    <a:pt x="366" y="448"/>
                  </a:lnTo>
                  <a:lnTo>
                    <a:pt x="203" y="651"/>
                  </a:lnTo>
                  <a:lnTo>
                    <a:pt x="81" y="896"/>
                  </a:lnTo>
                  <a:lnTo>
                    <a:pt x="0" y="1140"/>
                  </a:lnTo>
                  <a:lnTo>
                    <a:pt x="0" y="1424"/>
                  </a:lnTo>
                  <a:lnTo>
                    <a:pt x="81" y="1709"/>
                  </a:lnTo>
                  <a:lnTo>
                    <a:pt x="203" y="1953"/>
                  </a:lnTo>
                  <a:lnTo>
                    <a:pt x="366" y="2197"/>
                  </a:lnTo>
                  <a:lnTo>
                    <a:pt x="610" y="2360"/>
                  </a:lnTo>
                  <a:lnTo>
                    <a:pt x="854" y="2482"/>
                  </a:lnTo>
                  <a:lnTo>
                    <a:pt x="1139" y="2604"/>
                  </a:lnTo>
                  <a:lnTo>
                    <a:pt x="1383" y="2685"/>
                  </a:lnTo>
                  <a:lnTo>
                    <a:pt x="1668" y="2726"/>
                  </a:lnTo>
                  <a:lnTo>
                    <a:pt x="2441" y="2807"/>
                  </a:lnTo>
                  <a:lnTo>
                    <a:pt x="3213" y="2889"/>
                  </a:lnTo>
                  <a:lnTo>
                    <a:pt x="4800" y="2889"/>
                  </a:lnTo>
                  <a:lnTo>
                    <a:pt x="4881" y="3011"/>
                  </a:lnTo>
                  <a:lnTo>
                    <a:pt x="4922" y="3092"/>
                  </a:lnTo>
                  <a:lnTo>
                    <a:pt x="5125" y="3092"/>
                  </a:lnTo>
                  <a:lnTo>
                    <a:pt x="5207" y="3051"/>
                  </a:lnTo>
                  <a:lnTo>
                    <a:pt x="5247" y="2970"/>
                  </a:lnTo>
                  <a:lnTo>
                    <a:pt x="5247" y="2889"/>
                  </a:lnTo>
                  <a:lnTo>
                    <a:pt x="5207" y="2807"/>
                  </a:lnTo>
                  <a:lnTo>
                    <a:pt x="5166" y="2726"/>
                  </a:lnTo>
                  <a:lnTo>
                    <a:pt x="5207" y="2645"/>
                  </a:lnTo>
                  <a:lnTo>
                    <a:pt x="5166" y="2563"/>
                  </a:lnTo>
                  <a:lnTo>
                    <a:pt x="5125" y="2482"/>
                  </a:lnTo>
                  <a:lnTo>
                    <a:pt x="5003" y="2482"/>
                  </a:lnTo>
                  <a:lnTo>
                    <a:pt x="4678" y="1994"/>
                  </a:lnTo>
                  <a:lnTo>
                    <a:pt x="4352" y="1506"/>
                  </a:lnTo>
                  <a:lnTo>
                    <a:pt x="3946" y="1058"/>
                  </a:lnTo>
                  <a:lnTo>
                    <a:pt x="3498" y="692"/>
                  </a:lnTo>
                  <a:lnTo>
                    <a:pt x="3051" y="367"/>
                  </a:lnTo>
                  <a:lnTo>
                    <a:pt x="2766" y="245"/>
                  </a:lnTo>
                  <a:lnTo>
                    <a:pt x="2522" y="123"/>
                  </a:lnTo>
                  <a:lnTo>
                    <a:pt x="2237" y="41"/>
                  </a:lnTo>
                  <a:lnTo>
                    <a:pt x="1953"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07520" bIns="1075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16" name="Google Shape;1104;p35"/>
            <p:cNvSpPr/>
            <p:nvPr/>
          </p:nvSpPr>
          <p:spPr>
            <a:xfrm>
              <a:off x="5955480" y="1175040"/>
              <a:ext cx="144720" cy="143280"/>
            </a:xfrm>
            <a:custGeom>
              <a:avLst/>
              <a:gdLst>
                <a:gd name="textAreaLeft" fmla="*/ 0 w 144720"/>
                <a:gd name="textAreaRight" fmla="*/ 145080 w 144720"/>
                <a:gd name="textAreaTop" fmla="*/ 0 h 143280"/>
                <a:gd name="textAreaBottom" fmla="*/ 143640 h 143280"/>
              </a:gdLst>
              <a:ahLst/>
              <a:cxnLst/>
              <a:rect l="textAreaLeft" t="textAreaTop" r="textAreaRight" b="textAreaBottom"/>
              <a:pathLst>
                <a:path w="3703" h="3662">
                  <a:moveTo>
                    <a:pt x="2645" y="1"/>
                  </a:moveTo>
                  <a:lnTo>
                    <a:pt x="2401" y="42"/>
                  </a:lnTo>
                  <a:lnTo>
                    <a:pt x="2157" y="164"/>
                  </a:lnTo>
                  <a:lnTo>
                    <a:pt x="1953" y="326"/>
                  </a:lnTo>
                  <a:lnTo>
                    <a:pt x="1750" y="489"/>
                  </a:lnTo>
                  <a:lnTo>
                    <a:pt x="1547" y="692"/>
                  </a:lnTo>
                  <a:lnTo>
                    <a:pt x="1221" y="1058"/>
                  </a:lnTo>
                  <a:lnTo>
                    <a:pt x="855" y="1587"/>
                  </a:lnTo>
                  <a:lnTo>
                    <a:pt x="570" y="2116"/>
                  </a:lnTo>
                  <a:lnTo>
                    <a:pt x="286" y="2645"/>
                  </a:lnTo>
                  <a:lnTo>
                    <a:pt x="82" y="3255"/>
                  </a:lnTo>
                  <a:lnTo>
                    <a:pt x="82" y="3296"/>
                  </a:lnTo>
                  <a:lnTo>
                    <a:pt x="42" y="3336"/>
                  </a:lnTo>
                  <a:lnTo>
                    <a:pt x="1" y="3418"/>
                  </a:lnTo>
                  <a:lnTo>
                    <a:pt x="42" y="3540"/>
                  </a:lnTo>
                  <a:lnTo>
                    <a:pt x="123" y="3621"/>
                  </a:lnTo>
                  <a:lnTo>
                    <a:pt x="164" y="3662"/>
                  </a:lnTo>
                  <a:lnTo>
                    <a:pt x="245" y="3662"/>
                  </a:lnTo>
                  <a:lnTo>
                    <a:pt x="814" y="3499"/>
                  </a:lnTo>
                  <a:lnTo>
                    <a:pt x="1343" y="3336"/>
                  </a:lnTo>
                  <a:lnTo>
                    <a:pt x="1831" y="3092"/>
                  </a:lnTo>
                  <a:lnTo>
                    <a:pt x="2319" y="2807"/>
                  </a:lnTo>
                  <a:lnTo>
                    <a:pt x="2767" y="2523"/>
                  </a:lnTo>
                  <a:lnTo>
                    <a:pt x="3174" y="2197"/>
                  </a:lnTo>
                  <a:lnTo>
                    <a:pt x="3336" y="2035"/>
                  </a:lnTo>
                  <a:lnTo>
                    <a:pt x="3499" y="1831"/>
                  </a:lnTo>
                  <a:lnTo>
                    <a:pt x="3621" y="1587"/>
                  </a:lnTo>
                  <a:lnTo>
                    <a:pt x="3702" y="1343"/>
                  </a:lnTo>
                  <a:lnTo>
                    <a:pt x="3702" y="1140"/>
                  </a:lnTo>
                  <a:lnTo>
                    <a:pt x="3702" y="896"/>
                  </a:lnTo>
                  <a:lnTo>
                    <a:pt x="3662" y="692"/>
                  </a:lnTo>
                  <a:lnTo>
                    <a:pt x="3580" y="489"/>
                  </a:lnTo>
                  <a:lnTo>
                    <a:pt x="3458" y="326"/>
                  </a:lnTo>
                  <a:lnTo>
                    <a:pt x="3296" y="164"/>
                  </a:lnTo>
                  <a:lnTo>
                    <a:pt x="3133" y="82"/>
                  </a:lnTo>
                  <a:lnTo>
                    <a:pt x="2889"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27360" bIns="127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17" name="Google Shape;1105;p35"/>
            <p:cNvSpPr/>
            <p:nvPr/>
          </p:nvSpPr>
          <p:spPr>
            <a:xfrm>
              <a:off x="5826600" y="1449360"/>
              <a:ext cx="132120" cy="120960"/>
            </a:xfrm>
            <a:custGeom>
              <a:avLst/>
              <a:gdLst>
                <a:gd name="textAreaLeft" fmla="*/ 0 w 132120"/>
                <a:gd name="textAreaRight" fmla="*/ 132480 w 132120"/>
                <a:gd name="textAreaTop" fmla="*/ 0 h 120960"/>
                <a:gd name="textAreaBottom" fmla="*/ 121320 h 120960"/>
              </a:gdLst>
              <a:ahLst/>
              <a:cxnLst/>
              <a:rect l="textAreaLeft" t="textAreaTop" r="textAreaRight" b="textAreaBottom"/>
              <a:pathLst>
                <a:path w="3377" h="3092">
                  <a:moveTo>
                    <a:pt x="1017" y="0"/>
                  </a:moveTo>
                  <a:lnTo>
                    <a:pt x="854" y="41"/>
                  </a:lnTo>
                  <a:lnTo>
                    <a:pt x="651" y="122"/>
                  </a:lnTo>
                  <a:lnTo>
                    <a:pt x="488" y="244"/>
                  </a:lnTo>
                  <a:lnTo>
                    <a:pt x="326" y="366"/>
                  </a:lnTo>
                  <a:lnTo>
                    <a:pt x="203" y="529"/>
                  </a:lnTo>
                  <a:lnTo>
                    <a:pt x="122" y="692"/>
                  </a:lnTo>
                  <a:lnTo>
                    <a:pt x="41" y="854"/>
                  </a:lnTo>
                  <a:lnTo>
                    <a:pt x="0" y="1058"/>
                  </a:lnTo>
                  <a:lnTo>
                    <a:pt x="0" y="1261"/>
                  </a:lnTo>
                  <a:lnTo>
                    <a:pt x="41" y="1464"/>
                  </a:lnTo>
                  <a:lnTo>
                    <a:pt x="122" y="1627"/>
                  </a:lnTo>
                  <a:lnTo>
                    <a:pt x="244" y="1790"/>
                  </a:lnTo>
                  <a:lnTo>
                    <a:pt x="366" y="1953"/>
                  </a:lnTo>
                  <a:lnTo>
                    <a:pt x="529" y="2075"/>
                  </a:lnTo>
                  <a:lnTo>
                    <a:pt x="895" y="2278"/>
                  </a:lnTo>
                  <a:lnTo>
                    <a:pt x="1424" y="2522"/>
                  </a:lnTo>
                  <a:lnTo>
                    <a:pt x="1993" y="2725"/>
                  </a:lnTo>
                  <a:lnTo>
                    <a:pt x="2563" y="2929"/>
                  </a:lnTo>
                  <a:lnTo>
                    <a:pt x="3132" y="3092"/>
                  </a:lnTo>
                  <a:lnTo>
                    <a:pt x="3214" y="3092"/>
                  </a:lnTo>
                  <a:lnTo>
                    <a:pt x="3295" y="3051"/>
                  </a:lnTo>
                  <a:lnTo>
                    <a:pt x="3336" y="3010"/>
                  </a:lnTo>
                  <a:lnTo>
                    <a:pt x="3376" y="2929"/>
                  </a:lnTo>
                  <a:lnTo>
                    <a:pt x="3376" y="2888"/>
                  </a:lnTo>
                  <a:lnTo>
                    <a:pt x="3376" y="2807"/>
                  </a:lnTo>
                  <a:lnTo>
                    <a:pt x="3336" y="2725"/>
                  </a:lnTo>
                  <a:lnTo>
                    <a:pt x="3254" y="2725"/>
                  </a:lnTo>
                  <a:lnTo>
                    <a:pt x="3173" y="2685"/>
                  </a:lnTo>
                  <a:lnTo>
                    <a:pt x="3254" y="2644"/>
                  </a:lnTo>
                  <a:lnTo>
                    <a:pt x="3295" y="2603"/>
                  </a:lnTo>
                  <a:lnTo>
                    <a:pt x="3336" y="2522"/>
                  </a:lnTo>
                  <a:lnTo>
                    <a:pt x="3336" y="2441"/>
                  </a:lnTo>
                  <a:lnTo>
                    <a:pt x="3173" y="1993"/>
                  </a:lnTo>
                  <a:lnTo>
                    <a:pt x="3051" y="1505"/>
                  </a:lnTo>
                  <a:lnTo>
                    <a:pt x="2807" y="1058"/>
                  </a:lnTo>
                  <a:lnTo>
                    <a:pt x="2563" y="692"/>
                  </a:lnTo>
                  <a:lnTo>
                    <a:pt x="2237" y="366"/>
                  </a:lnTo>
                  <a:lnTo>
                    <a:pt x="2075" y="244"/>
                  </a:lnTo>
                  <a:lnTo>
                    <a:pt x="1871" y="163"/>
                  </a:lnTo>
                  <a:lnTo>
                    <a:pt x="1668" y="81"/>
                  </a:lnTo>
                  <a:lnTo>
                    <a:pt x="1464"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07520" bIns="1075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18" name="Google Shape;1106;p35"/>
            <p:cNvSpPr/>
            <p:nvPr/>
          </p:nvSpPr>
          <p:spPr>
            <a:xfrm>
              <a:off x="5973120" y="1455480"/>
              <a:ext cx="119160" cy="189360"/>
            </a:xfrm>
            <a:custGeom>
              <a:avLst/>
              <a:gdLst>
                <a:gd name="textAreaLeft" fmla="*/ 0 w 119160"/>
                <a:gd name="textAreaRight" fmla="*/ 119520 w 119160"/>
                <a:gd name="textAreaTop" fmla="*/ 0 h 189360"/>
                <a:gd name="textAreaBottom" fmla="*/ 189720 h 189360"/>
              </a:gdLst>
              <a:ahLst/>
              <a:cxnLst/>
              <a:rect l="textAreaLeft" t="textAreaTop" r="textAreaRight" b="textAreaBottom"/>
              <a:pathLst>
                <a:path w="3052" h="4842">
                  <a:moveTo>
                    <a:pt x="2115" y="1"/>
                  </a:moveTo>
                  <a:lnTo>
                    <a:pt x="1871" y="42"/>
                  </a:lnTo>
                  <a:lnTo>
                    <a:pt x="1627" y="164"/>
                  </a:lnTo>
                  <a:lnTo>
                    <a:pt x="1424" y="326"/>
                  </a:lnTo>
                  <a:lnTo>
                    <a:pt x="1221" y="530"/>
                  </a:lnTo>
                  <a:lnTo>
                    <a:pt x="855" y="977"/>
                  </a:lnTo>
                  <a:lnTo>
                    <a:pt x="570" y="1465"/>
                  </a:lnTo>
                  <a:lnTo>
                    <a:pt x="326" y="1994"/>
                  </a:lnTo>
                  <a:lnTo>
                    <a:pt x="122" y="2604"/>
                  </a:lnTo>
                  <a:lnTo>
                    <a:pt x="41" y="3255"/>
                  </a:lnTo>
                  <a:lnTo>
                    <a:pt x="0" y="3906"/>
                  </a:lnTo>
                  <a:lnTo>
                    <a:pt x="82" y="4557"/>
                  </a:lnTo>
                  <a:lnTo>
                    <a:pt x="82" y="4638"/>
                  </a:lnTo>
                  <a:lnTo>
                    <a:pt x="122" y="4719"/>
                  </a:lnTo>
                  <a:lnTo>
                    <a:pt x="163" y="4801"/>
                  </a:lnTo>
                  <a:lnTo>
                    <a:pt x="285" y="4841"/>
                  </a:lnTo>
                  <a:lnTo>
                    <a:pt x="366" y="4801"/>
                  </a:lnTo>
                  <a:lnTo>
                    <a:pt x="895" y="4435"/>
                  </a:lnTo>
                  <a:lnTo>
                    <a:pt x="1343" y="4028"/>
                  </a:lnTo>
                  <a:lnTo>
                    <a:pt x="1790" y="3621"/>
                  </a:lnTo>
                  <a:lnTo>
                    <a:pt x="2197" y="3133"/>
                  </a:lnTo>
                  <a:lnTo>
                    <a:pt x="2522" y="2645"/>
                  </a:lnTo>
                  <a:lnTo>
                    <a:pt x="2807" y="2116"/>
                  </a:lnTo>
                  <a:lnTo>
                    <a:pt x="2888" y="1831"/>
                  </a:lnTo>
                  <a:lnTo>
                    <a:pt x="2970" y="1547"/>
                  </a:lnTo>
                  <a:lnTo>
                    <a:pt x="3010" y="1221"/>
                  </a:lnTo>
                  <a:lnTo>
                    <a:pt x="3051" y="936"/>
                  </a:lnTo>
                  <a:lnTo>
                    <a:pt x="3010" y="692"/>
                  </a:lnTo>
                  <a:lnTo>
                    <a:pt x="2929" y="448"/>
                  </a:lnTo>
                  <a:lnTo>
                    <a:pt x="2807" y="245"/>
                  </a:lnTo>
                  <a:lnTo>
                    <a:pt x="2604" y="123"/>
                  </a:lnTo>
                  <a:lnTo>
                    <a:pt x="2360"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19" name="Google Shape;1107;p35"/>
            <p:cNvSpPr/>
            <p:nvPr/>
          </p:nvSpPr>
          <p:spPr>
            <a:xfrm>
              <a:off x="5877360" y="1661400"/>
              <a:ext cx="149760" cy="124200"/>
            </a:xfrm>
            <a:custGeom>
              <a:avLst/>
              <a:gdLst>
                <a:gd name="textAreaLeft" fmla="*/ 0 w 149760"/>
                <a:gd name="textAreaRight" fmla="*/ 150120 w 149760"/>
                <a:gd name="textAreaTop" fmla="*/ 0 h 124200"/>
                <a:gd name="textAreaBottom" fmla="*/ 124560 h 124200"/>
              </a:gdLst>
              <a:ahLst/>
              <a:cxnLst/>
              <a:rect l="textAreaLeft" t="textAreaTop" r="textAreaRight" b="textAreaBottom"/>
              <a:pathLst>
                <a:path w="3825" h="3173">
                  <a:moveTo>
                    <a:pt x="692" y="0"/>
                  </a:moveTo>
                  <a:lnTo>
                    <a:pt x="489" y="81"/>
                  </a:lnTo>
                  <a:lnTo>
                    <a:pt x="285" y="203"/>
                  </a:lnTo>
                  <a:lnTo>
                    <a:pt x="163" y="366"/>
                  </a:lnTo>
                  <a:lnTo>
                    <a:pt x="41" y="610"/>
                  </a:lnTo>
                  <a:lnTo>
                    <a:pt x="1" y="814"/>
                  </a:lnTo>
                  <a:lnTo>
                    <a:pt x="41" y="1058"/>
                  </a:lnTo>
                  <a:lnTo>
                    <a:pt x="123" y="1261"/>
                  </a:lnTo>
                  <a:lnTo>
                    <a:pt x="245" y="1505"/>
                  </a:lnTo>
                  <a:lnTo>
                    <a:pt x="367" y="1708"/>
                  </a:lnTo>
                  <a:lnTo>
                    <a:pt x="692" y="2075"/>
                  </a:lnTo>
                  <a:lnTo>
                    <a:pt x="1099" y="2359"/>
                  </a:lnTo>
                  <a:lnTo>
                    <a:pt x="1506" y="2644"/>
                  </a:lnTo>
                  <a:lnTo>
                    <a:pt x="1994" y="2888"/>
                  </a:lnTo>
                  <a:lnTo>
                    <a:pt x="2523" y="3051"/>
                  </a:lnTo>
                  <a:lnTo>
                    <a:pt x="3051" y="3132"/>
                  </a:lnTo>
                  <a:lnTo>
                    <a:pt x="3621" y="3173"/>
                  </a:lnTo>
                  <a:lnTo>
                    <a:pt x="3702" y="3173"/>
                  </a:lnTo>
                  <a:lnTo>
                    <a:pt x="3743" y="3132"/>
                  </a:lnTo>
                  <a:lnTo>
                    <a:pt x="3824" y="3010"/>
                  </a:lnTo>
                  <a:lnTo>
                    <a:pt x="3824" y="2888"/>
                  </a:lnTo>
                  <a:lnTo>
                    <a:pt x="3743" y="2807"/>
                  </a:lnTo>
                  <a:lnTo>
                    <a:pt x="3784" y="2725"/>
                  </a:lnTo>
                  <a:lnTo>
                    <a:pt x="3784" y="2603"/>
                  </a:lnTo>
                  <a:lnTo>
                    <a:pt x="3540" y="2115"/>
                  </a:lnTo>
                  <a:lnTo>
                    <a:pt x="3255" y="1708"/>
                  </a:lnTo>
                  <a:lnTo>
                    <a:pt x="2970" y="1302"/>
                  </a:lnTo>
                  <a:lnTo>
                    <a:pt x="2604" y="895"/>
                  </a:lnTo>
                  <a:lnTo>
                    <a:pt x="2279" y="570"/>
                  </a:lnTo>
                  <a:lnTo>
                    <a:pt x="1831" y="285"/>
                  </a:lnTo>
                  <a:lnTo>
                    <a:pt x="1628" y="122"/>
                  </a:lnTo>
                  <a:lnTo>
                    <a:pt x="1384" y="41"/>
                  </a:lnTo>
                  <a:lnTo>
                    <a:pt x="1140"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10720" bIns="1107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0" name="Google Shape;1108;p35"/>
            <p:cNvSpPr/>
            <p:nvPr/>
          </p:nvSpPr>
          <p:spPr>
            <a:xfrm>
              <a:off x="6028920" y="1782360"/>
              <a:ext cx="159120" cy="120960"/>
            </a:xfrm>
            <a:custGeom>
              <a:avLst/>
              <a:gdLst>
                <a:gd name="textAreaLeft" fmla="*/ 0 w 159120"/>
                <a:gd name="textAreaRight" fmla="*/ 159480 w 159120"/>
                <a:gd name="textAreaTop" fmla="*/ 0 h 120960"/>
                <a:gd name="textAreaBottom" fmla="*/ 121320 h 120960"/>
              </a:gdLst>
              <a:ahLst/>
              <a:cxnLst/>
              <a:rect l="textAreaLeft" t="textAreaTop" r="textAreaRight" b="textAreaBottom"/>
              <a:pathLst>
                <a:path w="4069" h="3092">
                  <a:moveTo>
                    <a:pt x="2767" y="0"/>
                  </a:moveTo>
                  <a:lnTo>
                    <a:pt x="2523" y="82"/>
                  </a:lnTo>
                  <a:lnTo>
                    <a:pt x="2279" y="204"/>
                  </a:lnTo>
                  <a:lnTo>
                    <a:pt x="1831" y="489"/>
                  </a:lnTo>
                  <a:lnTo>
                    <a:pt x="1425" y="814"/>
                  </a:lnTo>
                  <a:lnTo>
                    <a:pt x="1059" y="1221"/>
                  </a:lnTo>
                  <a:lnTo>
                    <a:pt x="733" y="1668"/>
                  </a:lnTo>
                  <a:lnTo>
                    <a:pt x="489" y="2116"/>
                  </a:lnTo>
                  <a:lnTo>
                    <a:pt x="286" y="2604"/>
                  </a:lnTo>
                  <a:lnTo>
                    <a:pt x="164" y="2604"/>
                  </a:lnTo>
                  <a:lnTo>
                    <a:pt x="123" y="2644"/>
                  </a:lnTo>
                  <a:lnTo>
                    <a:pt x="42" y="2685"/>
                  </a:lnTo>
                  <a:lnTo>
                    <a:pt x="1" y="2766"/>
                  </a:lnTo>
                  <a:lnTo>
                    <a:pt x="1" y="2848"/>
                  </a:lnTo>
                  <a:lnTo>
                    <a:pt x="42" y="2929"/>
                  </a:lnTo>
                  <a:lnTo>
                    <a:pt x="82" y="2970"/>
                  </a:lnTo>
                  <a:lnTo>
                    <a:pt x="164" y="3010"/>
                  </a:lnTo>
                  <a:lnTo>
                    <a:pt x="733" y="3051"/>
                  </a:lnTo>
                  <a:lnTo>
                    <a:pt x="1343" y="3092"/>
                  </a:lnTo>
                  <a:lnTo>
                    <a:pt x="1953" y="3010"/>
                  </a:lnTo>
                  <a:lnTo>
                    <a:pt x="2238" y="2929"/>
                  </a:lnTo>
                  <a:lnTo>
                    <a:pt x="2523" y="2848"/>
                  </a:lnTo>
                  <a:lnTo>
                    <a:pt x="2930" y="2604"/>
                  </a:lnTo>
                  <a:lnTo>
                    <a:pt x="3336" y="2319"/>
                  </a:lnTo>
                  <a:lnTo>
                    <a:pt x="3499" y="2156"/>
                  </a:lnTo>
                  <a:lnTo>
                    <a:pt x="3662" y="1994"/>
                  </a:lnTo>
                  <a:lnTo>
                    <a:pt x="3784" y="1790"/>
                  </a:lnTo>
                  <a:lnTo>
                    <a:pt x="3906" y="1546"/>
                  </a:lnTo>
                  <a:lnTo>
                    <a:pt x="3987" y="1302"/>
                  </a:lnTo>
                  <a:lnTo>
                    <a:pt x="4069" y="1058"/>
                  </a:lnTo>
                  <a:lnTo>
                    <a:pt x="4069" y="814"/>
                  </a:lnTo>
                  <a:lnTo>
                    <a:pt x="4028" y="570"/>
                  </a:lnTo>
                  <a:lnTo>
                    <a:pt x="3906" y="367"/>
                  </a:lnTo>
                  <a:lnTo>
                    <a:pt x="3743" y="204"/>
                  </a:lnTo>
                  <a:lnTo>
                    <a:pt x="3540" y="82"/>
                  </a:lnTo>
                  <a:lnTo>
                    <a:pt x="3296"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07520" bIns="1075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1" name="Google Shape;1109;p35"/>
            <p:cNvSpPr/>
            <p:nvPr/>
          </p:nvSpPr>
          <p:spPr>
            <a:xfrm>
              <a:off x="6011280" y="2042280"/>
              <a:ext cx="165600" cy="149760"/>
            </a:xfrm>
            <a:custGeom>
              <a:avLst/>
              <a:gdLst>
                <a:gd name="textAreaLeft" fmla="*/ 0 w 165600"/>
                <a:gd name="textAreaRight" fmla="*/ 165960 w 165600"/>
                <a:gd name="textAreaTop" fmla="*/ 0 h 149760"/>
                <a:gd name="textAreaBottom" fmla="*/ 150120 h 149760"/>
              </a:gdLst>
              <a:ahLst/>
              <a:cxnLst/>
              <a:rect l="textAreaLeft" t="textAreaTop" r="textAreaRight" b="textAreaBottom"/>
              <a:pathLst>
                <a:path w="4231" h="3825">
                  <a:moveTo>
                    <a:pt x="3173" y="1"/>
                  </a:moveTo>
                  <a:lnTo>
                    <a:pt x="2807" y="41"/>
                  </a:lnTo>
                  <a:lnTo>
                    <a:pt x="2441" y="163"/>
                  </a:lnTo>
                  <a:lnTo>
                    <a:pt x="2075" y="367"/>
                  </a:lnTo>
                  <a:lnTo>
                    <a:pt x="1750" y="611"/>
                  </a:lnTo>
                  <a:lnTo>
                    <a:pt x="1424" y="855"/>
                  </a:lnTo>
                  <a:lnTo>
                    <a:pt x="1180" y="1140"/>
                  </a:lnTo>
                  <a:lnTo>
                    <a:pt x="977" y="1424"/>
                  </a:lnTo>
                  <a:lnTo>
                    <a:pt x="773" y="1709"/>
                  </a:lnTo>
                  <a:lnTo>
                    <a:pt x="570" y="2034"/>
                  </a:lnTo>
                  <a:lnTo>
                    <a:pt x="407" y="2401"/>
                  </a:lnTo>
                  <a:lnTo>
                    <a:pt x="245" y="2767"/>
                  </a:lnTo>
                  <a:lnTo>
                    <a:pt x="1" y="3580"/>
                  </a:lnTo>
                  <a:lnTo>
                    <a:pt x="1" y="3661"/>
                  </a:lnTo>
                  <a:lnTo>
                    <a:pt x="82" y="3784"/>
                  </a:lnTo>
                  <a:lnTo>
                    <a:pt x="163" y="3824"/>
                  </a:lnTo>
                  <a:lnTo>
                    <a:pt x="245" y="3824"/>
                  </a:lnTo>
                  <a:lnTo>
                    <a:pt x="773" y="3702"/>
                  </a:lnTo>
                  <a:lnTo>
                    <a:pt x="1262" y="3580"/>
                  </a:lnTo>
                  <a:lnTo>
                    <a:pt x="1790" y="3417"/>
                  </a:lnTo>
                  <a:lnTo>
                    <a:pt x="2278" y="3214"/>
                  </a:lnTo>
                  <a:lnTo>
                    <a:pt x="2726" y="2970"/>
                  </a:lnTo>
                  <a:lnTo>
                    <a:pt x="3173" y="2685"/>
                  </a:lnTo>
                  <a:lnTo>
                    <a:pt x="3539" y="2319"/>
                  </a:lnTo>
                  <a:lnTo>
                    <a:pt x="3905" y="1912"/>
                  </a:lnTo>
                  <a:lnTo>
                    <a:pt x="4068" y="1587"/>
                  </a:lnTo>
                  <a:lnTo>
                    <a:pt x="4190" y="1221"/>
                  </a:lnTo>
                  <a:lnTo>
                    <a:pt x="4231" y="1058"/>
                  </a:lnTo>
                  <a:lnTo>
                    <a:pt x="4231" y="855"/>
                  </a:lnTo>
                  <a:lnTo>
                    <a:pt x="4190" y="651"/>
                  </a:lnTo>
                  <a:lnTo>
                    <a:pt x="4109" y="489"/>
                  </a:lnTo>
                  <a:lnTo>
                    <a:pt x="3987" y="326"/>
                  </a:lnTo>
                  <a:lnTo>
                    <a:pt x="3865" y="204"/>
                  </a:lnTo>
                  <a:lnTo>
                    <a:pt x="3702" y="123"/>
                  </a:lnTo>
                  <a:lnTo>
                    <a:pt x="3539" y="41"/>
                  </a:lnTo>
                  <a:lnTo>
                    <a:pt x="3377"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33120" bIns="1331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2" name="Google Shape;1110;p35"/>
            <p:cNvSpPr/>
            <p:nvPr/>
          </p:nvSpPr>
          <p:spPr>
            <a:xfrm>
              <a:off x="6181920" y="1420560"/>
              <a:ext cx="412560" cy="946800"/>
            </a:xfrm>
            <a:custGeom>
              <a:avLst/>
              <a:gdLst>
                <a:gd name="textAreaLeft" fmla="*/ 0 w 412560"/>
                <a:gd name="textAreaRight" fmla="*/ 412920 w 412560"/>
                <a:gd name="textAreaTop" fmla="*/ 0 h 946800"/>
                <a:gd name="textAreaBottom" fmla="*/ 947160 h 946800"/>
              </a:gdLst>
              <a:ahLst/>
              <a:cxnLst/>
              <a:rect l="textAreaLeft" t="textAreaTop" r="textAreaRight" b="textAreaBottom"/>
              <a:pathLst>
                <a:path w="10537" h="24163">
                  <a:moveTo>
                    <a:pt x="8909" y="1"/>
                  </a:moveTo>
                  <a:lnTo>
                    <a:pt x="8665" y="42"/>
                  </a:lnTo>
                  <a:lnTo>
                    <a:pt x="8421" y="123"/>
                  </a:lnTo>
                  <a:lnTo>
                    <a:pt x="8177" y="245"/>
                  </a:lnTo>
                  <a:lnTo>
                    <a:pt x="7973" y="367"/>
                  </a:lnTo>
                  <a:lnTo>
                    <a:pt x="7689" y="570"/>
                  </a:lnTo>
                  <a:lnTo>
                    <a:pt x="7485" y="814"/>
                  </a:lnTo>
                  <a:lnTo>
                    <a:pt x="7282" y="1059"/>
                  </a:lnTo>
                  <a:lnTo>
                    <a:pt x="7119" y="1303"/>
                  </a:lnTo>
                  <a:lnTo>
                    <a:pt x="6957" y="1547"/>
                  </a:lnTo>
                  <a:lnTo>
                    <a:pt x="6834" y="1872"/>
                  </a:lnTo>
                  <a:lnTo>
                    <a:pt x="6631" y="2482"/>
                  </a:lnTo>
                  <a:lnTo>
                    <a:pt x="6550" y="2848"/>
                  </a:lnTo>
                  <a:lnTo>
                    <a:pt x="6509" y="3255"/>
                  </a:lnTo>
                  <a:lnTo>
                    <a:pt x="6468" y="4028"/>
                  </a:lnTo>
                  <a:lnTo>
                    <a:pt x="6387" y="5655"/>
                  </a:lnTo>
                  <a:lnTo>
                    <a:pt x="6306" y="6468"/>
                  </a:lnTo>
                  <a:lnTo>
                    <a:pt x="6224" y="6835"/>
                  </a:lnTo>
                  <a:lnTo>
                    <a:pt x="6102" y="7201"/>
                  </a:lnTo>
                  <a:lnTo>
                    <a:pt x="5980" y="7567"/>
                  </a:lnTo>
                  <a:lnTo>
                    <a:pt x="5818" y="7933"/>
                  </a:lnTo>
                  <a:lnTo>
                    <a:pt x="5574" y="8258"/>
                  </a:lnTo>
                  <a:lnTo>
                    <a:pt x="5329" y="8584"/>
                  </a:lnTo>
                  <a:lnTo>
                    <a:pt x="4882" y="9031"/>
                  </a:lnTo>
                  <a:lnTo>
                    <a:pt x="4353" y="9438"/>
                  </a:lnTo>
                  <a:lnTo>
                    <a:pt x="3865" y="9845"/>
                  </a:lnTo>
                  <a:lnTo>
                    <a:pt x="3336" y="10251"/>
                  </a:lnTo>
                  <a:lnTo>
                    <a:pt x="2889" y="10699"/>
                  </a:lnTo>
                  <a:lnTo>
                    <a:pt x="2686" y="10943"/>
                  </a:lnTo>
                  <a:lnTo>
                    <a:pt x="2523" y="11187"/>
                  </a:lnTo>
                  <a:lnTo>
                    <a:pt x="2360" y="11472"/>
                  </a:lnTo>
                  <a:lnTo>
                    <a:pt x="2238" y="11756"/>
                  </a:lnTo>
                  <a:lnTo>
                    <a:pt x="2157" y="12082"/>
                  </a:lnTo>
                  <a:lnTo>
                    <a:pt x="2116" y="12407"/>
                  </a:lnTo>
                  <a:lnTo>
                    <a:pt x="2116" y="12855"/>
                  </a:lnTo>
                  <a:lnTo>
                    <a:pt x="2157" y="13261"/>
                  </a:lnTo>
                  <a:lnTo>
                    <a:pt x="2319" y="14075"/>
                  </a:lnTo>
                  <a:lnTo>
                    <a:pt x="2523" y="14848"/>
                  </a:lnTo>
                  <a:lnTo>
                    <a:pt x="2563" y="15254"/>
                  </a:lnTo>
                  <a:lnTo>
                    <a:pt x="2604" y="15661"/>
                  </a:lnTo>
                  <a:lnTo>
                    <a:pt x="2563" y="16027"/>
                  </a:lnTo>
                  <a:lnTo>
                    <a:pt x="2523" y="16393"/>
                  </a:lnTo>
                  <a:lnTo>
                    <a:pt x="2441" y="16719"/>
                  </a:lnTo>
                  <a:lnTo>
                    <a:pt x="2319" y="17044"/>
                  </a:lnTo>
                  <a:lnTo>
                    <a:pt x="2035" y="17654"/>
                  </a:lnTo>
                  <a:lnTo>
                    <a:pt x="1669" y="18265"/>
                  </a:lnTo>
                  <a:lnTo>
                    <a:pt x="936" y="19444"/>
                  </a:lnTo>
                  <a:lnTo>
                    <a:pt x="570" y="20014"/>
                  </a:lnTo>
                  <a:lnTo>
                    <a:pt x="286" y="20664"/>
                  </a:lnTo>
                  <a:lnTo>
                    <a:pt x="164" y="20990"/>
                  </a:lnTo>
                  <a:lnTo>
                    <a:pt x="82" y="21356"/>
                  </a:lnTo>
                  <a:lnTo>
                    <a:pt x="1" y="21722"/>
                  </a:lnTo>
                  <a:lnTo>
                    <a:pt x="1" y="22088"/>
                  </a:lnTo>
                  <a:lnTo>
                    <a:pt x="1" y="22454"/>
                  </a:lnTo>
                  <a:lnTo>
                    <a:pt x="82" y="22820"/>
                  </a:lnTo>
                  <a:lnTo>
                    <a:pt x="204" y="23186"/>
                  </a:lnTo>
                  <a:lnTo>
                    <a:pt x="408" y="23471"/>
                  </a:lnTo>
                  <a:lnTo>
                    <a:pt x="652" y="23756"/>
                  </a:lnTo>
                  <a:lnTo>
                    <a:pt x="936" y="23959"/>
                  </a:lnTo>
                  <a:lnTo>
                    <a:pt x="1262" y="24081"/>
                  </a:lnTo>
                  <a:lnTo>
                    <a:pt x="1587" y="24163"/>
                  </a:lnTo>
                  <a:lnTo>
                    <a:pt x="1913" y="24122"/>
                  </a:lnTo>
                  <a:lnTo>
                    <a:pt x="2238" y="24041"/>
                  </a:lnTo>
                  <a:lnTo>
                    <a:pt x="2523" y="23878"/>
                  </a:lnTo>
                  <a:lnTo>
                    <a:pt x="2808" y="23674"/>
                  </a:lnTo>
                  <a:lnTo>
                    <a:pt x="3092" y="23349"/>
                  </a:lnTo>
                  <a:lnTo>
                    <a:pt x="3296" y="23024"/>
                  </a:lnTo>
                  <a:lnTo>
                    <a:pt x="3458" y="22658"/>
                  </a:lnTo>
                  <a:lnTo>
                    <a:pt x="3580" y="22291"/>
                  </a:lnTo>
                  <a:lnTo>
                    <a:pt x="3865" y="21519"/>
                  </a:lnTo>
                  <a:lnTo>
                    <a:pt x="4028" y="21193"/>
                  </a:lnTo>
                  <a:lnTo>
                    <a:pt x="4231" y="20827"/>
                  </a:lnTo>
                  <a:lnTo>
                    <a:pt x="4475" y="20542"/>
                  </a:lnTo>
                  <a:lnTo>
                    <a:pt x="4719" y="20258"/>
                  </a:lnTo>
                  <a:lnTo>
                    <a:pt x="5004" y="20014"/>
                  </a:lnTo>
                  <a:lnTo>
                    <a:pt x="5289" y="19770"/>
                  </a:lnTo>
                  <a:lnTo>
                    <a:pt x="5899" y="19363"/>
                  </a:lnTo>
                  <a:lnTo>
                    <a:pt x="6550" y="18956"/>
                  </a:lnTo>
                  <a:lnTo>
                    <a:pt x="7160" y="18509"/>
                  </a:lnTo>
                  <a:lnTo>
                    <a:pt x="7770" y="18061"/>
                  </a:lnTo>
                  <a:lnTo>
                    <a:pt x="8055" y="17817"/>
                  </a:lnTo>
                  <a:lnTo>
                    <a:pt x="8299" y="17573"/>
                  </a:lnTo>
                  <a:lnTo>
                    <a:pt x="8543" y="17288"/>
                  </a:lnTo>
                  <a:lnTo>
                    <a:pt x="8787" y="16963"/>
                  </a:lnTo>
                  <a:lnTo>
                    <a:pt x="8990" y="16637"/>
                  </a:lnTo>
                  <a:lnTo>
                    <a:pt x="9112" y="16312"/>
                  </a:lnTo>
                  <a:lnTo>
                    <a:pt x="9194" y="15946"/>
                  </a:lnTo>
                  <a:lnTo>
                    <a:pt x="9275" y="15621"/>
                  </a:lnTo>
                  <a:lnTo>
                    <a:pt x="9275" y="15254"/>
                  </a:lnTo>
                  <a:lnTo>
                    <a:pt x="9234" y="14888"/>
                  </a:lnTo>
                  <a:lnTo>
                    <a:pt x="9153" y="14563"/>
                  </a:lnTo>
                  <a:lnTo>
                    <a:pt x="9031" y="14197"/>
                  </a:lnTo>
                  <a:lnTo>
                    <a:pt x="8746" y="13546"/>
                  </a:lnTo>
                  <a:lnTo>
                    <a:pt x="8421" y="12895"/>
                  </a:lnTo>
                  <a:lnTo>
                    <a:pt x="8299" y="12529"/>
                  </a:lnTo>
                  <a:lnTo>
                    <a:pt x="8217" y="12204"/>
                  </a:lnTo>
                  <a:lnTo>
                    <a:pt x="8177" y="11838"/>
                  </a:lnTo>
                  <a:lnTo>
                    <a:pt x="8217" y="11472"/>
                  </a:lnTo>
                  <a:lnTo>
                    <a:pt x="8340" y="11187"/>
                  </a:lnTo>
                  <a:lnTo>
                    <a:pt x="8462" y="10902"/>
                  </a:lnTo>
                  <a:lnTo>
                    <a:pt x="8624" y="10658"/>
                  </a:lnTo>
                  <a:lnTo>
                    <a:pt x="8828" y="10414"/>
                  </a:lnTo>
                  <a:lnTo>
                    <a:pt x="9275" y="9926"/>
                  </a:lnTo>
                  <a:lnTo>
                    <a:pt x="9722" y="9478"/>
                  </a:lnTo>
                  <a:lnTo>
                    <a:pt x="10089" y="8950"/>
                  </a:lnTo>
                  <a:lnTo>
                    <a:pt x="10251" y="8706"/>
                  </a:lnTo>
                  <a:lnTo>
                    <a:pt x="10373" y="8421"/>
                  </a:lnTo>
                  <a:lnTo>
                    <a:pt x="10455" y="8136"/>
                  </a:lnTo>
                  <a:lnTo>
                    <a:pt x="10536" y="7851"/>
                  </a:lnTo>
                  <a:lnTo>
                    <a:pt x="10536" y="7567"/>
                  </a:lnTo>
                  <a:lnTo>
                    <a:pt x="10536" y="7241"/>
                  </a:lnTo>
                  <a:lnTo>
                    <a:pt x="10455" y="6916"/>
                  </a:lnTo>
                  <a:lnTo>
                    <a:pt x="10373" y="6550"/>
                  </a:lnTo>
                  <a:lnTo>
                    <a:pt x="10170" y="5940"/>
                  </a:lnTo>
                  <a:lnTo>
                    <a:pt x="9885" y="5289"/>
                  </a:lnTo>
                  <a:lnTo>
                    <a:pt x="9641" y="4638"/>
                  </a:lnTo>
                  <a:lnTo>
                    <a:pt x="9519" y="4353"/>
                  </a:lnTo>
                  <a:lnTo>
                    <a:pt x="9438" y="4028"/>
                  </a:lnTo>
                  <a:lnTo>
                    <a:pt x="9356" y="3702"/>
                  </a:lnTo>
                  <a:lnTo>
                    <a:pt x="9356" y="3336"/>
                  </a:lnTo>
                  <a:lnTo>
                    <a:pt x="9397" y="2970"/>
                  </a:lnTo>
                  <a:lnTo>
                    <a:pt x="9519" y="2604"/>
                  </a:lnTo>
                  <a:lnTo>
                    <a:pt x="9804" y="1913"/>
                  </a:lnTo>
                  <a:lnTo>
                    <a:pt x="9926" y="1547"/>
                  </a:lnTo>
                  <a:lnTo>
                    <a:pt x="9967" y="1221"/>
                  </a:lnTo>
                  <a:lnTo>
                    <a:pt x="9967" y="855"/>
                  </a:lnTo>
                  <a:lnTo>
                    <a:pt x="9926" y="692"/>
                  </a:lnTo>
                  <a:lnTo>
                    <a:pt x="9845" y="530"/>
                  </a:lnTo>
                  <a:lnTo>
                    <a:pt x="9845" y="489"/>
                  </a:lnTo>
                  <a:lnTo>
                    <a:pt x="9804" y="448"/>
                  </a:lnTo>
                  <a:lnTo>
                    <a:pt x="9600" y="245"/>
                  </a:lnTo>
                  <a:lnTo>
                    <a:pt x="9397" y="82"/>
                  </a:lnTo>
                  <a:lnTo>
                    <a:pt x="9153" y="42"/>
                  </a:lnTo>
                  <a:lnTo>
                    <a:pt x="8909"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3" name="Google Shape;1111;p35"/>
            <p:cNvSpPr/>
            <p:nvPr/>
          </p:nvSpPr>
          <p:spPr>
            <a:xfrm>
              <a:off x="5708520" y="2157120"/>
              <a:ext cx="245160" cy="106560"/>
            </a:xfrm>
            <a:custGeom>
              <a:avLst/>
              <a:gdLst>
                <a:gd name="textAreaLeft" fmla="*/ 0 w 245160"/>
                <a:gd name="textAreaRight" fmla="*/ 245520 w 245160"/>
                <a:gd name="textAreaTop" fmla="*/ 0 h 106560"/>
                <a:gd name="textAreaBottom" fmla="*/ 106920 h 106560"/>
              </a:gdLst>
              <a:ahLst/>
              <a:cxnLst/>
              <a:rect l="textAreaLeft" t="textAreaTop" r="textAreaRight" b="textAreaBottom"/>
              <a:pathLst>
                <a:path w="6265" h="2726">
                  <a:moveTo>
                    <a:pt x="936" y="0"/>
                  </a:moveTo>
                  <a:lnTo>
                    <a:pt x="651" y="82"/>
                  </a:lnTo>
                  <a:lnTo>
                    <a:pt x="407" y="204"/>
                  </a:lnTo>
                  <a:lnTo>
                    <a:pt x="203" y="366"/>
                  </a:lnTo>
                  <a:lnTo>
                    <a:pt x="81" y="570"/>
                  </a:lnTo>
                  <a:lnTo>
                    <a:pt x="0" y="855"/>
                  </a:lnTo>
                  <a:lnTo>
                    <a:pt x="0" y="1139"/>
                  </a:lnTo>
                  <a:lnTo>
                    <a:pt x="81" y="1424"/>
                  </a:lnTo>
                  <a:lnTo>
                    <a:pt x="244" y="1627"/>
                  </a:lnTo>
                  <a:lnTo>
                    <a:pt x="407" y="1831"/>
                  </a:lnTo>
                  <a:lnTo>
                    <a:pt x="651" y="1993"/>
                  </a:lnTo>
                  <a:lnTo>
                    <a:pt x="936" y="2115"/>
                  </a:lnTo>
                  <a:lnTo>
                    <a:pt x="1180" y="2197"/>
                  </a:lnTo>
                  <a:lnTo>
                    <a:pt x="1424" y="2278"/>
                  </a:lnTo>
                  <a:lnTo>
                    <a:pt x="1871" y="2319"/>
                  </a:lnTo>
                  <a:lnTo>
                    <a:pt x="2278" y="2360"/>
                  </a:lnTo>
                  <a:lnTo>
                    <a:pt x="3783" y="2482"/>
                  </a:lnTo>
                  <a:lnTo>
                    <a:pt x="5247" y="2604"/>
                  </a:lnTo>
                  <a:lnTo>
                    <a:pt x="5776" y="2644"/>
                  </a:lnTo>
                  <a:lnTo>
                    <a:pt x="5898" y="2685"/>
                  </a:lnTo>
                  <a:lnTo>
                    <a:pt x="5979" y="2685"/>
                  </a:lnTo>
                  <a:lnTo>
                    <a:pt x="6061" y="2726"/>
                  </a:lnTo>
                  <a:lnTo>
                    <a:pt x="6142" y="2685"/>
                  </a:lnTo>
                  <a:lnTo>
                    <a:pt x="6224" y="2604"/>
                  </a:lnTo>
                  <a:lnTo>
                    <a:pt x="6264" y="2522"/>
                  </a:lnTo>
                  <a:lnTo>
                    <a:pt x="6264" y="2360"/>
                  </a:lnTo>
                  <a:lnTo>
                    <a:pt x="6224" y="2238"/>
                  </a:lnTo>
                  <a:lnTo>
                    <a:pt x="6142" y="2156"/>
                  </a:lnTo>
                  <a:lnTo>
                    <a:pt x="5898" y="2034"/>
                  </a:lnTo>
                  <a:lnTo>
                    <a:pt x="5654" y="1871"/>
                  </a:lnTo>
                  <a:lnTo>
                    <a:pt x="5207" y="1505"/>
                  </a:lnTo>
                  <a:lnTo>
                    <a:pt x="4759" y="1099"/>
                  </a:lnTo>
                  <a:lnTo>
                    <a:pt x="4515" y="936"/>
                  </a:lnTo>
                  <a:lnTo>
                    <a:pt x="4271" y="773"/>
                  </a:lnTo>
                  <a:lnTo>
                    <a:pt x="3661" y="488"/>
                  </a:lnTo>
                  <a:lnTo>
                    <a:pt x="3051" y="244"/>
                  </a:lnTo>
                  <a:lnTo>
                    <a:pt x="2400" y="122"/>
                  </a:lnTo>
                  <a:lnTo>
                    <a:pt x="1749"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94720" bIns="947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4" name="Google Shape;1112;p35"/>
            <p:cNvSpPr/>
            <p:nvPr/>
          </p:nvSpPr>
          <p:spPr>
            <a:xfrm>
              <a:off x="5862960" y="1887840"/>
              <a:ext cx="96840" cy="288360"/>
            </a:xfrm>
            <a:custGeom>
              <a:avLst/>
              <a:gdLst>
                <a:gd name="textAreaLeft" fmla="*/ 0 w 96840"/>
                <a:gd name="textAreaRight" fmla="*/ 97200 w 96840"/>
                <a:gd name="textAreaTop" fmla="*/ 0 h 288360"/>
                <a:gd name="textAreaBottom" fmla="*/ 288720 h 288360"/>
              </a:gdLst>
              <a:ahLst/>
              <a:cxnLst/>
              <a:rect l="textAreaLeft" t="textAreaTop" r="textAreaRight" b="textAreaBottom"/>
              <a:pathLst>
                <a:path w="2482" h="7363">
                  <a:moveTo>
                    <a:pt x="814" y="0"/>
                  </a:moveTo>
                  <a:lnTo>
                    <a:pt x="651" y="81"/>
                  </a:lnTo>
                  <a:lnTo>
                    <a:pt x="529" y="163"/>
                  </a:lnTo>
                  <a:lnTo>
                    <a:pt x="407" y="285"/>
                  </a:lnTo>
                  <a:lnTo>
                    <a:pt x="245" y="529"/>
                  </a:lnTo>
                  <a:lnTo>
                    <a:pt x="123" y="854"/>
                  </a:lnTo>
                  <a:lnTo>
                    <a:pt x="82" y="1139"/>
                  </a:lnTo>
                  <a:lnTo>
                    <a:pt x="1" y="1953"/>
                  </a:lnTo>
                  <a:lnTo>
                    <a:pt x="1" y="2725"/>
                  </a:lnTo>
                  <a:lnTo>
                    <a:pt x="41" y="3539"/>
                  </a:lnTo>
                  <a:lnTo>
                    <a:pt x="123" y="4312"/>
                  </a:lnTo>
                  <a:lnTo>
                    <a:pt x="285" y="5125"/>
                  </a:lnTo>
                  <a:lnTo>
                    <a:pt x="489" y="5939"/>
                  </a:lnTo>
                  <a:lnTo>
                    <a:pt x="692" y="6630"/>
                  </a:lnTo>
                  <a:lnTo>
                    <a:pt x="855" y="6956"/>
                  </a:lnTo>
                  <a:lnTo>
                    <a:pt x="936" y="7118"/>
                  </a:lnTo>
                  <a:lnTo>
                    <a:pt x="1058" y="7240"/>
                  </a:lnTo>
                  <a:lnTo>
                    <a:pt x="1180" y="7322"/>
                  </a:lnTo>
                  <a:lnTo>
                    <a:pt x="1262" y="7362"/>
                  </a:lnTo>
                  <a:lnTo>
                    <a:pt x="1343" y="7362"/>
                  </a:lnTo>
                  <a:lnTo>
                    <a:pt x="1384" y="7322"/>
                  </a:lnTo>
                  <a:lnTo>
                    <a:pt x="1506" y="7200"/>
                  </a:lnTo>
                  <a:lnTo>
                    <a:pt x="1628" y="6996"/>
                  </a:lnTo>
                  <a:lnTo>
                    <a:pt x="1750" y="6549"/>
                  </a:lnTo>
                  <a:lnTo>
                    <a:pt x="1790" y="6183"/>
                  </a:lnTo>
                  <a:lnTo>
                    <a:pt x="1953" y="5207"/>
                  </a:lnTo>
                  <a:lnTo>
                    <a:pt x="2157" y="4190"/>
                  </a:lnTo>
                  <a:lnTo>
                    <a:pt x="2401" y="3295"/>
                  </a:lnTo>
                  <a:lnTo>
                    <a:pt x="2441" y="2807"/>
                  </a:lnTo>
                  <a:lnTo>
                    <a:pt x="2482" y="2319"/>
                  </a:lnTo>
                  <a:lnTo>
                    <a:pt x="2482" y="1871"/>
                  </a:lnTo>
                  <a:lnTo>
                    <a:pt x="2401" y="1424"/>
                  </a:lnTo>
                  <a:lnTo>
                    <a:pt x="2238" y="976"/>
                  </a:lnTo>
                  <a:lnTo>
                    <a:pt x="1994" y="570"/>
                  </a:lnTo>
                  <a:lnTo>
                    <a:pt x="1953" y="529"/>
                  </a:lnTo>
                  <a:lnTo>
                    <a:pt x="1709" y="244"/>
                  </a:lnTo>
                  <a:lnTo>
                    <a:pt x="1546" y="122"/>
                  </a:lnTo>
                  <a:lnTo>
                    <a:pt x="1384" y="41"/>
                  </a:lnTo>
                  <a:lnTo>
                    <a:pt x="1180"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5" name="Google Shape;1113;p35"/>
            <p:cNvSpPr/>
            <p:nvPr/>
          </p:nvSpPr>
          <p:spPr>
            <a:xfrm>
              <a:off x="5549040" y="2018520"/>
              <a:ext cx="222840" cy="81000"/>
            </a:xfrm>
            <a:custGeom>
              <a:avLst/>
              <a:gdLst>
                <a:gd name="textAreaLeft" fmla="*/ 0 w 222840"/>
                <a:gd name="textAreaRight" fmla="*/ 223200 w 222840"/>
                <a:gd name="textAreaTop" fmla="*/ 0 h 81000"/>
                <a:gd name="textAreaBottom" fmla="*/ 81360 h 81000"/>
              </a:gdLst>
              <a:ahLst/>
              <a:cxnLst/>
              <a:rect l="textAreaLeft" t="textAreaTop" r="textAreaRight" b="textAreaBottom"/>
              <a:pathLst>
                <a:path w="5696" h="2075">
                  <a:moveTo>
                    <a:pt x="1139" y="0"/>
                  </a:moveTo>
                  <a:lnTo>
                    <a:pt x="814" y="82"/>
                  </a:lnTo>
                  <a:lnTo>
                    <a:pt x="611" y="163"/>
                  </a:lnTo>
                  <a:lnTo>
                    <a:pt x="407" y="326"/>
                  </a:lnTo>
                  <a:lnTo>
                    <a:pt x="204" y="489"/>
                  </a:lnTo>
                  <a:lnTo>
                    <a:pt x="82" y="692"/>
                  </a:lnTo>
                  <a:lnTo>
                    <a:pt x="41" y="895"/>
                  </a:lnTo>
                  <a:lnTo>
                    <a:pt x="0" y="1139"/>
                  </a:lnTo>
                  <a:lnTo>
                    <a:pt x="82" y="1383"/>
                  </a:lnTo>
                  <a:lnTo>
                    <a:pt x="204" y="1587"/>
                  </a:lnTo>
                  <a:lnTo>
                    <a:pt x="448" y="1790"/>
                  </a:lnTo>
                  <a:lnTo>
                    <a:pt x="692" y="1912"/>
                  </a:lnTo>
                  <a:lnTo>
                    <a:pt x="936" y="1994"/>
                  </a:lnTo>
                  <a:lnTo>
                    <a:pt x="1221" y="2034"/>
                  </a:lnTo>
                  <a:lnTo>
                    <a:pt x="1912" y="2075"/>
                  </a:lnTo>
                  <a:lnTo>
                    <a:pt x="2604" y="2075"/>
                  </a:lnTo>
                  <a:lnTo>
                    <a:pt x="3377" y="1994"/>
                  </a:lnTo>
                  <a:lnTo>
                    <a:pt x="4109" y="1831"/>
                  </a:lnTo>
                  <a:lnTo>
                    <a:pt x="4841" y="1668"/>
                  </a:lnTo>
                  <a:lnTo>
                    <a:pt x="5573" y="1383"/>
                  </a:lnTo>
                  <a:lnTo>
                    <a:pt x="5654" y="1302"/>
                  </a:lnTo>
                  <a:lnTo>
                    <a:pt x="5695" y="1221"/>
                  </a:lnTo>
                  <a:lnTo>
                    <a:pt x="5695" y="1139"/>
                  </a:lnTo>
                  <a:lnTo>
                    <a:pt x="5654" y="1058"/>
                  </a:lnTo>
                  <a:lnTo>
                    <a:pt x="5614" y="936"/>
                  </a:lnTo>
                  <a:lnTo>
                    <a:pt x="5532" y="855"/>
                  </a:lnTo>
                  <a:lnTo>
                    <a:pt x="5044" y="529"/>
                  </a:lnTo>
                  <a:lnTo>
                    <a:pt x="4475" y="326"/>
                  </a:lnTo>
                  <a:lnTo>
                    <a:pt x="3905" y="204"/>
                  </a:lnTo>
                  <a:lnTo>
                    <a:pt x="3336" y="82"/>
                  </a:lnTo>
                  <a:lnTo>
                    <a:pt x="2685" y="41"/>
                  </a:lnTo>
                  <a:lnTo>
                    <a:pt x="2075"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72320" bIns="723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6" name="Google Shape;1114;p35"/>
            <p:cNvSpPr/>
            <p:nvPr/>
          </p:nvSpPr>
          <p:spPr>
            <a:xfrm>
              <a:off x="5652720" y="1766520"/>
              <a:ext cx="95400" cy="256320"/>
            </a:xfrm>
            <a:custGeom>
              <a:avLst/>
              <a:gdLst>
                <a:gd name="textAreaLeft" fmla="*/ 0 w 95400"/>
                <a:gd name="textAreaRight" fmla="*/ 95760 w 95400"/>
                <a:gd name="textAreaTop" fmla="*/ 0 h 256320"/>
                <a:gd name="textAreaBottom" fmla="*/ 256680 h 256320"/>
              </a:gdLst>
              <a:ahLst/>
              <a:cxnLst/>
              <a:rect l="textAreaLeft" t="textAreaTop" r="textAreaRight" b="textAreaBottom"/>
              <a:pathLst>
                <a:path w="2441" h="6550">
                  <a:moveTo>
                    <a:pt x="1221" y="1"/>
                  </a:moveTo>
                  <a:lnTo>
                    <a:pt x="1017" y="82"/>
                  </a:lnTo>
                  <a:lnTo>
                    <a:pt x="855" y="204"/>
                  </a:lnTo>
                  <a:lnTo>
                    <a:pt x="692" y="326"/>
                  </a:lnTo>
                  <a:lnTo>
                    <a:pt x="570" y="489"/>
                  </a:lnTo>
                  <a:lnTo>
                    <a:pt x="448" y="692"/>
                  </a:lnTo>
                  <a:lnTo>
                    <a:pt x="244" y="1140"/>
                  </a:lnTo>
                  <a:lnTo>
                    <a:pt x="82" y="1628"/>
                  </a:lnTo>
                  <a:lnTo>
                    <a:pt x="41" y="2157"/>
                  </a:lnTo>
                  <a:lnTo>
                    <a:pt x="0" y="2645"/>
                  </a:lnTo>
                  <a:lnTo>
                    <a:pt x="41" y="3173"/>
                  </a:lnTo>
                  <a:lnTo>
                    <a:pt x="122" y="3702"/>
                  </a:lnTo>
                  <a:lnTo>
                    <a:pt x="285" y="4678"/>
                  </a:lnTo>
                  <a:lnTo>
                    <a:pt x="448" y="5167"/>
                  </a:lnTo>
                  <a:lnTo>
                    <a:pt x="611" y="5655"/>
                  </a:lnTo>
                  <a:lnTo>
                    <a:pt x="814" y="6102"/>
                  </a:lnTo>
                  <a:lnTo>
                    <a:pt x="936" y="6305"/>
                  </a:lnTo>
                  <a:lnTo>
                    <a:pt x="1099" y="6509"/>
                  </a:lnTo>
                  <a:lnTo>
                    <a:pt x="1221" y="6550"/>
                  </a:lnTo>
                  <a:lnTo>
                    <a:pt x="1302" y="6550"/>
                  </a:lnTo>
                  <a:lnTo>
                    <a:pt x="1424" y="6468"/>
                  </a:lnTo>
                  <a:lnTo>
                    <a:pt x="1465" y="6387"/>
                  </a:lnTo>
                  <a:lnTo>
                    <a:pt x="1465" y="5777"/>
                  </a:lnTo>
                  <a:lnTo>
                    <a:pt x="1546" y="5248"/>
                  </a:lnTo>
                  <a:lnTo>
                    <a:pt x="1668" y="4678"/>
                  </a:lnTo>
                  <a:lnTo>
                    <a:pt x="1831" y="4109"/>
                  </a:lnTo>
                  <a:lnTo>
                    <a:pt x="2156" y="3011"/>
                  </a:lnTo>
                  <a:lnTo>
                    <a:pt x="2319" y="2482"/>
                  </a:lnTo>
                  <a:lnTo>
                    <a:pt x="2400" y="1912"/>
                  </a:lnTo>
                  <a:lnTo>
                    <a:pt x="2400" y="1872"/>
                  </a:lnTo>
                  <a:lnTo>
                    <a:pt x="2441" y="1872"/>
                  </a:lnTo>
                  <a:lnTo>
                    <a:pt x="2441" y="1384"/>
                  </a:lnTo>
                  <a:lnTo>
                    <a:pt x="2441" y="1099"/>
                  </a:lnTo>
                  <a:lnTo>
                    <a:pt x="2400" y="896"/>
                  </a:lnTo>
                  <a:lnTo>
                    <a:pt x="2319" y="651"/>
                  </a:lnTo>
                  <a:lnTo>
                    <a:pt x="2197" y="448"/>
                  </a:lnTo>
                  <a:lnTo>
                    <a:pt x="2075" y="245"/>
                  </a:lnTo>
                  <a:lnTo>
                    <a:pt x="1831" y="123"/>
                  </a:lnTo>
                  <a:lnTo>
                    <a:pt x="1627" y="1"/>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7" name="Google Shape;1115;p35"/>
            <p:cNvSpPr/>
            <p:nvPr/>
          </p:nvSpPr>
          <p:spPr>
            <a:xfrm>
              <a:off x="5129640" y="2211480"/>
              <a:ext cx="629640" cy="585000"/>
            </a:xfrm>
            <a:custGeom>
              <a:avLst/>
              <a:gdLst>
                <a:gd name="textAreaLeft" fmla="*/ 0 w 629640"/>
                <a:gd name="textAreaRight" fmla="*/ 630000 w 629640"/>
                <a:gd name="textAreaTop" fmla="*/ 0 h 585000"/>
                <a:gd name="textAreaBottom" fmla="*/ 585360 h 585000"/>
              </a:gdLst>
              <a:ahLst/>
              <a:cxnLst/>
              <a:rect l="textAreaLeft" t="textAreaTop" r="textAreaRight" b="textAreaBottom"/>
              <a:pathLst>
                <a:path w="16068" h="14929">
                  <a:moveTo>
                    <a:pt x="13098" y="0"/>
                  </a:moveTo>
                  <a:lnTo>
                    <a:pt x="12488" y="41"/>
                  </a:lnTo>
                  <a:lnTo>
                    <a:pt x="11878" y="122"/>
                  </a:lnTo>
                  <a:lnTo>
                    <a:pt x="11268" y="285"/>
                  </a:lnTo>
                  <a:lnTo>
                    <a:pt x="10698" y="488"/>
                  </a:lnTo>
                  <a:lnTo>
                    <a:pt x="10170" y="814"/>
                  </a:lnTo>
                  <a:lnTo>
                    <a:pt x="9682" y="1139"/>
                  </a:lnTo>
                  <a:lnTo>
                    <a:pt x="9234" y="1546"/>
                  </a:lnTo>
                  <a:lnTo>
                    <a:pt x="8827" y="1993"/>
                  </a:lnTo>
                  <a:lnTo>
                    <a:pt x="8461" y="2441"/>
                  </a:lnTo>
                  <a:lnTo>
                    <a:pt x="8095" y="2929"/>
                  </a:lnTo>
                  <a:lnTo>
                    <a:pt x="7444" y="3946"/>
                  </a:lnTo>
                  <a:lnTo>
                    <a:pt x="6834" y="4963"/>
                  </a:lnTo>
                  <a:lnTo>
                    <a:pt x="6183" y="5939"/>
                  </a:lnTo>
                  <a:lnTo>
                    <a:pt x="5736" y="6508"/>
                  </a:lnTo>
                  <a:lnTo>
                    <a:pt x="5289" y="6997"/>
                  </a:lnTo>
                  <a:lnTo>
                    <a:pt x="4760" y="7444"/>
                  </a:lnTo>
                  <a:lnTo>
                    <a:pt x="4231" y="7891"/>
                  </a:lnTo>
                  <a:lnTo>
                    <a:pt x="3173" y="8786"/>
                  </a:lnTo>
                  <a:lnTo>
                    <a:pt x="2645" y="9193"/>
                  </a:lnTo>
                  <a:lnTo>
                    <a:pt x="2116" y="9641"/>
                  </a:lnTo>
                  <a:lnTo>
                    <a:pt x="1587" y="10169"/>
                  </a:lnTo>
                  <a:lnTo>
                    <a:pt x="1140" y="10739"/>
                  </a:lnTo>
                  <a:lnTo>
                    <a:pt x="733" y="11308"/>
                  </a:lnTo>
                  <a:lnTo>
                    <a:pt x="367" y="11959"/>
                  </a:lnTo>
                  <a:lnTo>
                    <a:pt x="245" y="12284"/>
                  </a:lnTo>
                  <a:lnTo>
                    <a:pt x="123" y="12651"/>
                  </a:lnTo>
                  <a:lnTo>
                    <a:pt x="41" y="12976"/>
                  </a:lnTo>
                  <a:lnTo>
                    <a:pt x="1" y="13342"/>
                  </a:lnTo>
                  <a:lnTo>
                    <a:pt x="1" y="13708"/>
                  </a:lnTo>
                  <a:lnTo>
                    <a:pt x="1" y="14034"/>
                  </a:lnTo>
                  <a:lnTo>
                    <a:pt x="41" y="14400"/>
                  </a:lnTo>
                  <a:lnTo>
                    <a:pt x="123" y="14766"/>
                  </a:lnTo>
                  <a:lnTo>
                    <a:pt x="204" y="14888"/>
                  </a:lnTo>
                  <a:lnTo>
                    <a:pt x="326" y="14928"/>
                  </a:lnTo>
                  <a:lnTo>
                    <a:pt x="448" y="14888"/>
                  </a:lnTo>
                  <a:lnTo>
                    <a:pt x="529" y="14766"/>
                  </a:lnTo>
                  <a:lnTo>
                    <a:pt x="651" y="14522"/>
                  </a:lnTo>
                  <a:lnTo>
                    <a:pt x="814" y="14278"/>
                  </a:lnTo>
                  <a:lnTo>
                    <a:pt x="977" y="14074"/>
                  </a:lnTo>
                  <a:lnTo>
                    <a:pt x="1180" y="13871"/>
                  </a:lnTo>
                  <a:lnTo>
                    <a:pt x="1424" y="13749"/>
                  </a:lnTo>
                  <a:lnTo>
                    <a:pt x="1668" y="13586"/>
                  </a:lnTo>
                  <a:lnTo>
                    <a:pt x="2197" y="13383"/>
                  </a:lnTo>
                  <a:lnTo>
                    <a:pt x="2767" y="13261"/>
                  </a:lnTo>
                  <a:lnTo>
                    <a:pt x="3377" y="13179"/>
                  </a:lnTo>
                  <a:lnTo>
                    <a:pt x="3946" y="13139"/>
                  </a:lnTo>
                  <a:lnTo>
                    <a:pt x="4475" y="13098"/>
                  </a:lnTo>
                  <a:lnTo>
                    <a:pt x="5126" y="13098"/>
                  </a:lnTo>
                  <a:lnTo>
                    <a:pt x="5817" y="13057"/>
                  </a:lnTo>
                  <a:lnTo>
                    <a:pt x="6468" y="12976"/>
                  </a:lnTo>
                  <a:lnTo>
                    <a:pt x="6753" y="12895"/>
                  </a:lnTo>
                  <a:lnTo>
                    <a:pt x="7078" y="12773"/>
                  </a:lnTo>
                  <a:lnTo>
                    <a:pt x="7363" y="12691"/>
                  </a:lnTo>
                  <a:lnTo>
                    <a:pt x="7648" y="12529"/>
                  </a:lnTo>
                  <a:lnTo>
                    <a:pt x="7892" y="12366"/>
                  </a:lnTo>
                  <a:lnTo>
                    <a:pt x="8095" y="12203"/>
                  </a:lnTo>
                  <a:lnTo>
                    <a:pt x="8543" y="11796"/>
                  </a:lnTo>
                  <a:lnTo>
                    <a:pt x="8909" y="11349"/>
                  </a:lnTo>
                  <a:lnTo>
                    <a:pt x="9234" y="10739"/>
                  </a:lnTo>
                  <a:lnTo>
                    <a:pt x="9519" y="10088"/>
                  </a:lnTo>
                  <a:lnTo>
                    <a:pt x="9763" y="9437"/>
                  </a:lnTo>
                  <a:lnTo>
                    <a:pt x="9966" y="8786"/>
                  </a:lnTo>
                  <a:lnTo>
                    <a:pt x="10170" y="8013"/>
                  </a:lnTo>
                  <a:lnTo>
                    <a:pt x="10373" y="7241"/>
                  </a:lnTo>
                  <a:lnTo>
                    <a:pt x="10495" y="6875"/>
                  </a:lnTo>
                  <a:lnTo>
                    <a:pt x="10658" y="6468"/>
                  </a:lnTo>
                  <a:lnTo>
                    <a:pt x="10902" y="6142"/>
                  </a:lnTo>
                  <a:lnTo>
                    <a:pt x="11024" y="5980"/>
                  </a:lnTo>
                  <a:lnTo>
                    <a:pt x="11187" y="5858"/>
                  </a:lnTo>
                  <a:lnTo>
                    <a:pt x="11390" y="5776"/>
                  </a:lnTo>
                  <a:lnTo>
                    <a:pt x="11593" y="5695"/>
                  </a:lnTo>
                  <a:lnTo>
                    <a:pt x="12041" y="5614"/>
                  </a:lnTo>
                  <a:lnTo>
                    <a:pt x="12488" y="5573"/>
                  </a:lnTo>
                  <a:lnTo>
                    <a:pt x="12936" y="5532"/>
                  </a:lnTo>
                  <a:lnTo>
                    <a:pt x="13180" y="5451"/>
                  </a:lnTo>
                  <a:lnTo>
                    <a:pt x="13424" y="5370"/>
                  </a:lnTo>
                  <a:lnTo>
                    <a:pt x="13627" y="5248"/>
                  </a:lnTo>
                  <a:lnTo>
                    <a:pt x="13790" y="5085"/>
                  </a:lnTo>
                  <a:lnTo>
                    <a:pt x="13953" y="4922"/>
                  </a:lnTo>
                  <a:lnTo>
                    <a:pt x="14115" y="4759"/>
                  </a:lnTo>
                  <a:lnTo>
                    <a:pt x="14237" y="4556"/>
                  </a:lnTo>
                  <a:lnTo>
                    <a:pt x="14319" y="4312"/>
                  </a:lnTo>
                  <a:lnTo>
                    <a:pt x="14563" y="3702"/>
                  </a:lnTo>
                  <a:lnTo>
                    <a:pt x="14644" y="3376"/>
                  </a:lnTo>
                  <a:lnTo>
                    <a:pt x="14807" y="3051"/>
                  </a:lnTo>
                  <a:lnTo>
                    <a:pt x="14969" y="2807"/>
                  </a:lnTo>
                  <a:lnTo>
                    <a:pt x="15214" y="2563"/>
                  </a:lnTo>
                  <a:lnTo>
                    <a:pt x="15376" y="2482"/>
                  </a:lnTo>
                  <a:lnTo>
                    <a:pt x="15498" y="2441"/>
                  </a:lnTo>
                  <a:lnTo>
                    <a:pt x="15661" y="2400"/>
                  </a:lnTo>
                  <a:lnTo>
                    <a:pt x="15824" y="2441"/>
                  </a:lnTo>
                  <a:lnTo>
                    <a:pt x="15905" y="2441"/>
                  </a:lnTo>
                  <a:lnTo>
                    <a:pt x="15986" y="2400"/>
                  </a:lnTo>
                  <a:lnTo>
                    <a:pt x="16068" y="2319"/>
                  </a:lnTo>
                  <a:lnTo>
                    <a:pt x="16068" y="2197"/>
                  </a:lnTo>
                  <a:lnTo>
                    <a:pt x="16068" y="2115"/>
                  </a:lnTo>
                  <a:lnTo>
                    <a:pt x="15986" y="2075"/>
                  </a:lnTo>
                  <a:lnTo>
                    <a:pt x="15905" y="1993"/>
                  </a:lnTo>
                  <a:lnTo>
                    <a:pt x="15824" y="1831"/>
                  </a:lnTo>
                  <a:lnTo>
                    <a:pt x="15661" y="1546"/>
                  </a:lnTo>
                  <a:lnTo>
                    <a:pt x="15458" y="1221"/>
                  </a:lnTo>
                  <a:lnTo>
                    <a:pt x="15254" y="936"/>
                  </a:lnTo>
                  <a:lnTo>
                    <a:pt x="15010" y="732"/>
                  </a:lnTo>
                  <a:lnTo>
                    <a:pt x="14807" y="570"/>
                  </a:lnTo>
                  <a:lnTo>
                    <a:pt x="14522" y="407"/>
                  </a:lnTo>
                  <a:lnTo>
                    <a:pt x="14278" y="285"/>
                  </a:lnTo>
                  <a:lnTo>
                    <a:pt x="13993" y="163"/>
                  </a:lnTo>
                  <a:lnTo>
                    <a:pt x="13668" y="82"/>
                  </a:lnTo>
                  <a:lnTo>
                    <a:pt x="13383" y="41"/>
                  </a:lnTo>
                  <a:lnTo>
                    <a:pt x="13098" y="0"/>
                  </a:lnTo>
                  <a:close/>
                </a:path>
              </a:pathLst>
            </a:custGeom>
            <a:solidFill>
              <a:schemeClr val="accent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28" name="Google Shape;1116;p35"/>
            <p:cNvSpPr/>
            <p:nvPr/>
          </p:nvSpPr>
          <p:spPr>
            <a:xfrm>
              <a:off x="5675040" y="946800"/>
              <a:ext cx="216360" cy="187920"/>
            </a:xfrm>
            <a:custGeom>
              <a:avLst/>
              <a:gdLst>
                <a:gd name="textAreaLeft" fmla="*/ 0 w 216360"/>
                <a:gd name="textAreaRight" fmla="*/ 216720 w 216360"/>
                <a:gd name="textAreaTop" fmla="*/ 0 h 187920"/>
                <a:gd name="textAreaBottom" fmla="*/ 188280 h 187920"/>
              </a:gdLst>
              <a:ahLst/>
              <a:cxnLst/>
              <a:rect l="textAreaLeft" t="textAreaTop" r="textAreaRight" b="textAreaBottom"/>
              <a:pathLst>
                <a:path w="5533" h="4800">
                  <a:moveTo>
                    <a:pt x="3865" y="0"/>
                  </a:moveTo>
                  <a:lnTo>
                    <a:pt x="3418" y="122"/>
                  </a:lnTo>
                  <a:lnTo>
                    <a:pt x="2930" y="285"/>
                  </a:lnTo>
                  <a:lnTo>
                    <a:pt x="2482" y="488"/>
                  </a:lnTo>
                  <a:lnTo>
                    <a:pt x="2075" y="773"/>
                  </a:lnTo>
                  <a:lnTo>
                    <a:pt x="1669" y="1058"/>
                  </a:lnTo>
                  <a:lnTo>
                    <a:pt x="1303" y="1424"/>
                  </a:lnTo>
                  <a:lnTo>
                    <a:pt x="936" y="1790"/>
                  </a:lnTo>
                  <a:lnTo>
                    <a:pt x="611" y="2197"/>
                  </a:lnTo>
                  <a:lnTo>
                    <a:pt x="326" y="2603"/>
                  </a:lnTo>
                  <a:lnTo>
                    <a:pt x="123" y="3010"/>
                  </a:lnTo>
                  <a:lnTo>
                    <a:pt x="1" y="3417"/>
                  </a:lnTo>
                  <a:lnTo>
                    <a:pt x="1" y="3661"/>
                  </a:lnTo>
                  <a:lnTo>
                    <a:pt x="1" y="3864"/>
                  </a:lnTo>
                  <a:lnTo>
                    <a:pt x="42" y="4068"/>
                  </a:lnTo>
                  <a:lnTo>
                    <a:pt x="123" y="4271"/>
                  </a:lnTo>
                  <a:lnTo>
                    <a:pt x="286" y="4515"/>
                  </a:lnTo>
                  <a:lnTo>
                    <a:pt x="489" y="4678"/>
                  </a:lnTo>
                  <a:lnTo>
                    <a:pt x="774" y="4759"/>
                  </a:lnTo>
                  <a:lnTo>
                    <a:pt x="1018" y="4800"/>
                  </a:lnTo>
                  <a:lnTo>
                    <a:pt x="1343" y="4800"/>
                  </a:lnTo>
                  <a:lnTo>
                    <a:pt x="1628" y="4759"/>
                  </a:lnTo>
                  <a:lnTo>
                    <a:pt x="2157" y="4637"/>
                  </a:lnTo>
                  <a:lnTo>
                    <a:pt x="2686" y="4434"/>
                  </a:lnTo>
                  <a:lnTo>
                    <a:pt x="3255" y="4149"/>
                  </a:lnTo>
                  <a:lnTo>
                    <a:pt x="3784" y="3864"/>
                  </a:lnTo>
                  <a:lnTo>
                    <a:pt x="4028" y="3661"/>
                  </a:lnTo>
                  <a:lnTo>
                    <a:pt x="4231" y="3458"/>
                  </a:lnTo>
                  <a:lnTo>
                    <a:pt x="4516" y="3173"/>
                  </a:lnTo>
                  <a:lnTo>
                    <a:pt x="4801" y="2807"/>
                  </a:lnTo>
                  <a:lnTo>
                    <a:pt x="5085" y="2441"/>
                  </a:lnTo>
                  <a:lnTo>
                    <a:pt x="5289" y="2034"/>
                  </a:lnTo>
                  <a:lnTo>
                    <a:pt x="5451" y="1587"/>
                  </a:lnTo>
                  <a:lnTo>
                    <a:pt x="5492" y="1383"/>
                  </a:lnTo>
                  <a:lnTo>
                    <a:pt x="5533" y="1180"/>
                  </a:lnTo>
                  <a:lnTo>
                    <a:pt x="5492" y="976"/>
                  </a:lnTo>
                  <a:lnTo>
                    <a:pt x="5451" y="773"/>
                  </a:lnTo>
                  <a:lnTo>
                    <a:pt x="5329" y="570"/>
                  </a:lnTo>
                  <a:lnTo>
                    <a:pt x="5207" y="366"/>
                  </a:lnTo>
                  <a:lnTo>
                    <a:pt x="5167" y="326"/>
                  </a:lnTo>
                  <a:lnTo>
                    <a:pt x="5126" y="285"/>
                  </a:lnTo>
                  <a:lnTo>
                    <a:pt x="4963" y="163"/>
                  </a:lnTo>
                  <a:lnTo>
                    <a:pt x="4760" y="82"/>
                  </a:lnTo>
                  <a:lnTo>
                    <a:pt x="4516"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29" name="Google Shape;1117;p35"/>
            <p:cNvSpPr/>
            <p:nvPr/>
          </p:nvSpPr>
          <p:spPr>
            <a:xfrm>
              <a:off x="5914080" y="1891080"/>
              <a:ext cx="113040" cy="159120"/>
            </a:xfrm>
            <a:custGeom>
              <a:avLst/>
              <a:gdLst>
                <a:gd name="textAreaLeft" fmla="*/ 0 w 113040"/>
                <a:gd name="textAreaRight" fmla="*/ 113400 w 113040"/>
                <a:gd name="textAreaTop" fmla="*/ 0 h 159120"/>
                <a:gd name="textAreaBottom" fmla="*/ 159480 h 159120"/>
              </a:gdLst>
              <a:ahLst/>
              <a:cxnLst/>
              <a:rect l="textAreaLeft" t="textAreaTop" r="textAreaRight" b="textAreaBottom"/>
              <a:pathLst>
                <a:path w="2889" h="4069">
                  <a:moveTo>
                    <a:pt x="936" y="0"/>
                  </a:moveTo>
                  <a:lnTo>
                    <a:pt x="692" y="41"/>
                  </a:lnTo>
                  <a:lnTo>
                    <a:pt x="488" y="204"/>
                  </a:lnTo>
                  <a:lnTo>
                    <a:pt x="326" y="366"/>
                  </a:lnTo>
                  <a:lnTo>
                    <a:pt x="204" y="570"/>
                  </a:lnTo>
                  <a:lnTo>
                    <a:pt x="82" y="814"/>
                  </a:lnTo>
                  <a:lnTo>
                    <a:pt x="0" y="1058"/>
                  </a:lnTo>
                  <a:lnTo>
                    <a:pt x="0" y="1302"/>
                  </a:lnTo>
                  <a:lnTo>
                    <a:pt x="0" y="1546"/>
                  </a:lnTo>
                  <a:lnTo>
                    <a:pt x="41" y="1790"/>
                  </a:lnTo>
                  <a:lnTo>
                    <a:pt x="163" y="2238"/>
                  </a:lnTo>
                  <a:lnTo>
                    <a:pt x="366" y="2685"/>
                  </a:lnTo>
                  <a:lnTo>
                    <a:pt x="651" y="3051"/>
                  </a:lnTo>
                  <a:lnTo>
                    <a:pt x="814" y="3254"/>
                  </a:lnTo>
                  <a:lnTo>
                    <a:pt x="1017" y="3458"/>
                  </a:lnTo>
                  <a:lnTo>
                    <a:pt x="1261" y="3621"/>
                  </a:lnTo>
                  <a:lnTo>
                    <a:pt x="1465" y="3743"/>
                  </a:lnTo>
                  <a:lnTo>
                    <a:pt x="1709" y="3865"/>
                  </a:lnTo>
                  <a:lnTo>
                    <a:pt x="1953" y="3946"/>
                  </a:lnTo>
                  <a:lnTo>
                    <a:pt x="2237" y="4027"/>
                  </a:lnTo>
                  <a:lnTo>
                    <a:pt x="2482" y="4068"/>
                  </a:lnTo>
                  <a:lnTo>
                    <a:pt x="2563" y="4068"/>
                  </a:lnTo>
                  <a:lnTo>
                    <a:pt x="2644" y="4027"/>
                  </a:lnTo>
                  <a:lnTo>
                    <a:pt x="2807" y="4027"/>
                  </a:lnTo>
                  <a:lnTo>
                    <a:pt x="2888" y="3946"/>
                  </a:lnTo>
                  <a:lnTo>
                    <a:pt x="2888" y="3865"/>
                  </a:lnTo>
                  <a:lnTo>
                    <a:pt x="2848" y="3214"/>
                  </a:lnTo>
                  <a:lnTo>
                    <a:pt x="2726" y="2604"/>
                  </a:lnTo>
                  <a:lnTo>
                    <a:pt x="2604" y="2034"/>
                  </a:lnTo>
                  <a:lnTo>
                    <a:pt x="2400" y="1424"/>
                  </a:lnTo>
                  <a:lnTo>
                    <a:pt x="2237" y="977"/>
                  </a:lnTo>
                  <a:lnTo>
                    <a:pt x="2115" y="733"/>
                  </a:lnTo>
                  <a:lnTo>
                    <a:pt x="1993" y="529"/>
                  </a:lnTo>
                  <a:lnTo>
                    <a:pt x="1831" y="326"/>
                  </a:lnTo>
                  <a:lnTo>
                    <a:pt x="1668" y="163"/>
                  </a:lnTo>
                  <a:lnTo>
                    <a:pt x="1465" y="41"/>
                  </a:lnTo>
                  <a:lnTo>
                    <a:pt x="122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41440" bIns="1414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0" name="Google Shape;1118;p35"/>
            <p:cNvSpPr/>
            <p:nvPr/>
          </p:nvSpPr>
          <p:spPr>
            <a:xfrm>
              <a:off x="6228360" y="1517760"/>
              <a:ext cx="285120" cy="809640"/>
            </a:xfrm>
            <a:custGeom>
              <a:avLst/>
              <a:gdLst>
                <a:gd name="textAreaLeft" fmla="*/ 0 w 285120"/>
                <a:gd name="textAreaRight" fmla="*/ 285480 w 285120"/>
                <a:gd name="textAreaTop" fmla="*/ 0 h 809640"/>
                <a:gd name="textAreaBottom" fmla="*/ 810000 h 809640"/>
              </a:gdLst>
              <a:ahLst/>
              <a:cxnLst/>
              <a:rect l="textAreaLeft" t="textAreaTop" r="textAreaRight" b="textAreaBottom"/>
              <a:pathLst>
                <a:path w="7282" h="20664">
                  <a:moveTo>
                    <a:pt x="6549" y="0"/>
                  </a:moveTo>
                  <a:lnTo>
                    <a:pt x="6468" y="41"/>
                  </a:lnTo>
                  <a:lnTo>
                    <a:pt x="6427" y="82"/>
                  </a:lnTo>
                  <a:lnTo>
                    <a:pt x="6427" y="163"/>
                  </a:lnTo>
                  <a:lnTo>
                    <a:pt x="6427" y="244"/>
                  </a:lnTo>
                  <a:lnTo>
                    <a:pt x="6590" y="773"/>
                  </a:lnTo>
                  <a:lnTo>
                    <a:pt x="6712" y="1302"/>
                  </a:lnTo>
                  <a:lnTo>
                    <a:pt x="6793" y="1831"/>
                  </a:lnTo>
                  <a:lnTo>
                    <a:pt x="6875" y="2359"/>
                  </a:lnTo>
                  <a:lnTo>
                    <a:pt x="6875" y="2929"/>
                  </a:lnTo>
                  <a:lnTo>
                    <a:pt x="6834" y="3458"/>
                  </a:lnTo>
                  <a:lnTo>
                    <a:pt x="6793" y="3986"/>
                  </a:lnTo>
                  <a:lnTo>
                    <a:pt x="6671" y="4556"/>
                  </a:lnTo>
                  <a:lnTo>
                    <a:pt x="6549" y="5085"/>
                  </a:lnTo>
                  <a:lnTo>
                    <a:pt x="6346" y="5573"/>
                  </a:lnTo>
                  <a:lnTo>
                    <a:pt x="6143" y="6102"/>
                  </a:lnTo>
                  <a:lnTo>
                    <a:pt x="5899" y="6549"/>
                  </a:lnTo>
                  <a:lnTo>
                    <a:pt x="5614" y="7037"/>
                  </a:lnTo>
                  <a:lnTo>
                    <a:pt x="5288" y="7485"/>
                  </a:lnTo>
                  <a:lnTo>
                    <a:pt x="4963" y="7891"/>
                  </a:lnTo>
                  <a:lnTo>
                    <a:pt x="4597" y="8298"/>
                  </a:lnTo>
                  <a:lnTo>
                    <a:pt x="4272" y="8664"/>
                  </a:lnTo>
                  <a:lnTo>
                    <a:pt x="3905" y="9071"/>
                  </a:lnTo>
                  <a:lnTo>
                    <a:pt x="3621" y="9478"/>
                  </a:lnTo>
                  <a:lnTo>
                    <a:pt x="3377" y="9925"/>
                  </a:lnTo>
                  <a:lnTo>
                    <a:pt x="3255" y="10169"/>
                  </a:lnTo>
                  <a:lnTo>
                    <a:pt x="3214" y="10454"/>
                  </a:lnTo>
                  <a:lnTo>
                    <a:pt x="3173" y="10698"/>
                  </a:lnTo>
                  <a:lnTo>
                    <a:pt x="3133" y="10983"/>
                  </a:lnTo>
                  <a:lnTo>
                    <a:pt x="3173" y="11512"/>
                  </a:lnTo>
                  <a:lnTo>
                    <a:pt x="3295" y="12040"/>
                  </a:lnTo>
                  <a:lnTo>
                    <a:pt x="3458" y="12650"/>
                  </a:lnTo>
                  <a:lnTo>
                    <a:pt x="3499" y="12976"/>
                  </a:lnTo>
                  <a:lnTo>
                    <a:pt x="3499" y="13301"/>
                  </a:lnTo>
                  <a:lnTo>
                    <a:pt x="3499" y="13545"/>
                  </a:lnTo>
                  <a:lnTo>
                    <a:pt x="3458" y="13830"/>
                  </a:lnTo>
                  <a:lnTo>
                    <a:pt x="3377" y="14074"/>
                  </a:lnTo>
                  <a:lnTo>
                    <a:pt x="3295" y="14359"/>
                  </a:lnTo>
                  <a:lnTo>
                    <a:pt x="3011" y="14847"/>
                  </a:lnTo>
                  <a:lnTo>
                    <a:pt x="2726" y="15294"/>
                  </a:lnTo>
                  <a:lnTo>
                    <a:pt x="2360" y="15742"/>
                  </a:lnTo>
                  <a:lnTo>
                    <a:pt x="1994" y="16149"/>
                  </a:lnTo>
                  <a:lnTo>
                    <a:pt x="1180" y="17084"/>
                  </a:lnTo>
                  <a:lnTo>
                    <a:pt x="773" y="17572"/>
                  </a:lnTo>
                  <a:lnTo>
                    <a:pt x="448" y="18142"/>
                  </a:lnTo>
                  <a:lnTo>
                    <a:pt x="204" y="18671"/>
                  </a:lnTo>
                  <a:lnTo>
                    <a:pt x="82" y="18996"/>
                  </a:lnTo>
                  <a:lnTo>
                    <a:pt x="41" y="19281"/>
                  </a:lnTo>
                  <a:lnTo>
                    <a:pt x="1" y="19565"/>
                  </a:lnTo>
                  <a:lnTo>
                    <a:pt x="1" y="19891"/>
                  </a:lnTo>
                  <a:lnTo>
                    <a:pt x="41" y="20216"/>
                  </a:lnTo>
                  <a:lnTo>
                    <a:pt x="123" y="20501"/>
                  </a:lnTo>
                  <a:lnTo>
                    <a:pt x="163" y="20582"/>
                  </a:lnTo>
                  <a:lnTo>
                    <a:pt x="245" y="20623"/>
                  </a:lnTo>
                  <a:lnTo>
                    <a:pt x="326" y="20664"/>
                  </a:lnTo>
                  <a:lnTo>
                    <a:pt x="407" y="20664"/>
                  </a:lnTo>
                  <a:lnTo>
                    <a:pt x="448" y="20623"/>
                  </a:lnTo>
                  <a:lnTo>
                    <a:pt x="529" y="20582"/>
                  </a:lnTo>
                  <a:lnTo>
                    <a:pt x="529" y="20501"/>
                  </a:lnTo>
                  <a:lnTo>
                    <a:pt x="529" y="20420"/>
                  </a:lnTo>
                  <a:lnTo>
                    <a:pt x="448" y="20135"/>
                  </a:lnTo>
                  <a:lnTo>
                    <a:pt x="407" y="19809"/>
                  </a:lnTo>
                  <a:lnTo>
                    <a:pt x="407" y="19525"/>
                  </a:lnTo>
                  <a:lnTo>
                    <a:pt x="448" y="19281"/>
                  </a:lnTo>
                  <a:lnTo>
                    <a:pt x="489" y="18996"/>
                  </a:lnTo>
                  <a:lnTo>
                    <a:pt x="611" y="18711"/>
                  </a:lnTo>
                  <a:lnTo>
                    <a:pt x="855" y="18182"/>
                  </a:lnTo>
                  <a:lnTo>
                    <a:pt x="1180" y="17694"/>
                  </a:lnTo>
                  <a:lnTo>
                    <a:pt x="1546" y="17206"/>
                  </a:lnTo>
                  <a:lnTo>
                    <a:pt x="2319" y="16352"/>
                  </a:lnTo>
                  <a:lnTo>
                    <a:pt x="2685" y="15945"/>
                  </a:lnTo>
                  <a:lnTo>
                    <a:pt x="3011" y="15538"/>
                  </a:lnTo>
                  <a:lnTo>
                    <a:pt x="3336" y="15091"/>
                  </a:lnTo>
                  <a:lnTo>
                    <a:pt x="3580" y="14603"/>
                  </a:lnTo>
                  <a:lnTo>
                    <a:pt x="3783" y="14115"/>
                  </a:lnTo>
                  <a:lnTo>
                    <a:pt x="3865" y="13586"/>
                  </a:lnTo>
                  <a:lnTo>
                    <a:pt x="3905" y="13057"/>
                  </a:lnTo>
                  <a:lnTo>
                    <a:pt x="3824" y="12528"/>
                  </a:lnTo>
                  <a:lnTo>
                    <a:pt x="3702" y="11959"/>
                  </a:lnTo>
                  <a:lnTo>
                    <a:pt x="3580" y="11390"/>
                  </a:lnTo>
                  <a:lnTo>
                    <a:pt x="3539" y="11105"/>
                  </a:lnTo>
                  <a:lnTo>
                    <a:pt x="3539" y="10779"/>
                  </a:lnTo>
                  <a:lnTo>
                    <a:pt x="3580" y="10495"/>
                  </a:lnTo>
                  <a:lnTo>
                    <a:pt x="3661" y="10210"/>
                  </a:lnTo>
                  <a:lnTo>
                    <a:pt x="3783" y="9966"/>
                  </a:lnTo>
                  <a:lnTo>
                    <a:pt x="3905" y="9722"/>
                  </a:lnTo>
                  <a:lnTo>
                    <a:pt x="4231" y="9315"/>
                  </a:lnTo>
                  <a:lnTo>
                    <a:pt x="4556" y="8908"/>
                  </a:lnTo>
                  <a:lnTo>
                    <a:pt x="4922" y="8502"/>
                  </a:lnTo>
                  <a:lnTo>
                    <a:pt x="5288" y="8095"/>
                  </a:lnTo>
                  <a:lnTo>
                    <a:pt x="5614" y="7688"/>
                  </a:lnTo>
                  <a:lnTo>
                    <a:pt x="5939" y="7281"/>
                  </a:lnTo>
                  <a:lnTo>
                    <a:pt x="6183" y="6834"/>
                  </a:lnTo>
                  <a:lnTo>
                    <a:pt x="6427" y="6346"/>
                  </a:lnTo>
                  <a:lnTo>
                    <a:pt x="6671" y="5898"/>
                  </a:lnTo>
                  <a:lnTo>
                    <a:pt x="6834" y="5369"/>
                  </a:lnTo>
                  <a:lnTo>
                    <a:pt x="6997" y="4881"/>
                  </a:lnTo>
                  <a:lnTo>
                    <a:pt x="7119" y="4271"/>
                  </a:lnTo>
                  <a:lnTo>
                    <a:pt x="7241" y="3702"/>
                  </a:lnTo>
                  <a:lnTo>
                    <a:pt x="7282" y="3092"/>
                  </a:lnTo>
                  <a:lnTo>
                    <a:pt x="7282" y="2481"/>
                  </a:lnTo>
                  <a:lnTo>
                    <a:pt x="7200" y="1871"/>
                  </a:lnTo>
                  <a:lnTo>
                    <a:pt x="7119" y="1302"/>
                  </a:lnTo>
                  <a:lnTo>
                    <a:pt x="6997" y="732"/>
                  </a:lnTo>
                  <a:lnTo>
                    <a:pt x="6793" y="122"/>
                  </a:lnTo>
                  <a:lnTo>
                    <a:pt x="6753" y="82"/>
                  </a:lnTo>
                  <a:lnTo>
                    <a:pt x="6712" y="41"/>
                  </a:lnTo>
                  <a:lnTo>
                    <a:pt x="663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1" name="Google Shape;1119;p35"/>
            <p:cNvSpPr/>
            <p:nvPr/>
          </p:nvSpPr>
          <p:spPr>
            <a:xfrm>
              <a:off x="5104080" y="2166840"/>
              <a:ext cx="632880" cy="246960"/>
            </a:xfrm>
            <a:custGeom>
              <a:avLst/>
              <a:gdLst>
                <a:gd name="textAreaLeft" fmla="*/ 0 w 632880"/>
                <a:gd name="textAreaRight" fmla="*/ 633240 w 632880"/>
                <a:gd name="textAreaTop" fmla="*/ 0 h 246960"/>
                <a:gd name="textAreaBottom" fmla="*/ 247320 h 246960"/>
              </a:gdLst>
              <a:ahLst/>
              <a:cxnLst/>
              <a:rect l="textAreaLeft" t="textAreaTop" r="textAreaRight" b="textAreaBottom"/>
              <a:pathLst>
                <a:path w="16150" h="6306">
                  <a:moveTo>
                    <a:pt x="12895" y="0"/>
                  </a:moveTo>
                  <a:lnTo>
                    <a:pt x="12407" y="41"/>
                  </a:lnTo>
                  <a:lnTo>
                    <a:pt x="11919" y="82"/>
                  </a:lnTo>
                  <a:lnTo>
                    <a:pt x="10943" y="326"/>
                  </a:lnTo>
                  <a:lnTo>
                    <a:pt x="9966" y="570"/>
                  </a:lnTo>
                  <a:lnTo>
                    <a:pt x="9438" y="651"/>
                  </a:lnTo>
                  <a:lnTo>
                    <a:pt x="8950" y="651"/>
                  </a:lnTo>
                  <a:lnTo>
                    <a:pt x="8421" y="611"/>
                  </a:lnTo>
                  <a:lnTo>
                    <a:pt x="7851" y="529"/>
                  </a:lnTo>
                  <a:lnTo>
                    <a:pt x="7323" y="488"/>
                  </a:lnTo>
                  <a:lnTo>
                    <a:pt x="6794" y="448"/>
                  </a:lnTo>
                  <a:lnTo>
                    <a:pt x="6346" y="488"/>
                  </a:lnTo>
                  <a:lnTo>
                    <a:pt x="5899" y="611"/>
                  </a:lnTo>
                  <a:lnTo>
                    <a:pt x="5492" y="773"/>
                  </a:lnTo>
                  <a:lnTo>
                    <a:pt x="5085" y="977"/>
                  </a:lnTo>
                  <a:lnTo>
                    <a:pt x="4719" y="1221"/>
                  </a:lnTo>
                  <a:lnTo>
                    <a:pt x="4353" y="1505"/>
                  </a:lnTo>
                  <a:lnTo>
                    <a:pt x="3702" y="2116"/>
                  </a:lnTo>
                  <a:lnTo>
                    <a:pt x="2970" y="2888"/>
                  </a:lnTo>
                  <a:lnTo>
                    <a:pt x="2563" y="3254"/>
                  </a:lnTo>
                  <a:lnTo>
                    <a:pt x="2157" y="3580"/>
                  </a:lnTo>
                  <a:lnTo>
                    <a:pt x="1709" y="3865"/>
                  </a:lnTo>
                  <a:lnTo>
                    <a:pt x="1262" y="4109"/>
                  </a:lnTo>
                  <a:lnTo>
                    <a:pt x="1018" y="4190"/>
                  </a:lnTo>
                  <a:lnTo>
                    <a:pt x="774" y="4231"/>
                  </a:lnTo>
                  <a:lnTo>
                    <a:pt x="489" y="4271"/>
                  </a:lnTo>
                  <a:lnTo>
                    <a:pt x="204" y="4271"/>
                  </a:lnTo>
                  <a:lnTo>
                    <a:pt x="123" y="4312"/>
                  </a:lnTo>
                  <a:lnTo>
                    <a:pt x="41" y="4353"/>
                  </a:lnTo>
                  <a:lnTo>
                    <a:pt x="1" y="4434"/>
                  </a:lnTo>
                  <a:lnTo>
                    <a:pt x="41" y="4556"/>
                  </a:lnTo>
                  <a:lnTo>
                    <a:pt x="164" y="4841"/>
                  </a:lnTo>
                  <a:lnTo>
                    <a:pt x="326" y="5085"/>
                  </a:lnTo>
                  <a:lnTo>
                    <a:pt x="530" y="5329"/>
                  </a:lnTo>
                  <a:lnTo>
                    <a:pt x="733" y="5573"/>
                  </a:lnTo>
                  <a:lnTo>
                    <a:pt x="977" y="5736"/>
                  </a:lnTo>
                  <a:lnTo>
                    <a:pt x="1221" y="5898"/>
                  </a:lnTo>
                  <a:lnTo>
                    <a:pt x="1506" y="6020"/>
                  </a:lnTo>
                  <a:lnTo>
                    <a:pt x="1791" y="6142"/>
                  </a:lnTo>
                  <a:lnTo>
                    <a:pt x="2075" y="6224"/>
                  </a:lnTo>
                  <a:lnTo>
                    <a:pt x="2360" y="6264"/>
                  </a:lnTo>
                  <a:lnTo>
                    <a:pt x="2685" y="6305"/>
                  </a:lnTo>
                  <a:lnTo>
                    <a:pt x="3296" y="6305"/>
                  </a:lnTo>
                  <a:lnTo>
                    <a:pt x="3580" y="6224"/>
                  </a:lnTo>
                  <a:lnTo>
                    <a:pt x="3906" y="6183"/>
                  </a:lnTo>
                  <a:lnTo>
                    <a:pt x="4190" y="6102"/>
                  </a:lnTo>
                  <a:lnTo>
                    <a:pt x="4516" y="5939"/>
                  </a:lnTo>
                  <a:lnTo>
                    <a:pt x="4841" y="5817"/>
                  </a:lnTo>
                  <a:lnTo>
                    <a:pt x="5411" y="5451"/>
                  </a:lnTo>
                  <a:lnTo>
                    <a:pt x="5940" y="5044"/>
                  </a:lnTo>
                  <a:lnTo>
                    <a:pt x="6468" y="4637"/>
                  </a:lnTo>
                  <a:lnTo>
                    <a:pt x="6997" y="4231"/>
                  </a:lnTo>
                  <a:lnTo>
                    <a:pt x="7282" y="4068"/>
                  </a:lnTo>
                  <a:lnTo>
                    <a:pt x="7567" y="3946"/>
                  </a:lnTo>
                  <a:lnTo>
                    <a:pt x="7892" y="3824"/>
                  </a:lnTo>
                  <a:lnTo>
                    <a:pt x="8177" y="3783"/>
                  </a:lnTo>
                  <a:lnTo>
                    <a:pt x="8502" y="3824"/>
                  </a:lnTo>
                  <a:lnTo>
                    <a:pt x="8828" y="3905"/>
                  </a:lnTo>
                  <a:lnTo>
                    <a:pt x="9153" y="4027"/>
                  </a:lnTo>
                  <a:lnTo>
                    <a:pt x="9438" y="4190"/>
                  </a:lnTo>
                  <a:lnTo>
                    <a:pt x="9966" y="4556"/>
                  </a:lnTo>
                  <a:lnTo>
                    <a:pt x="10251" y="4719"/>
                  </a:lnTo>
                  <a:lnTo>
                    <a:pt x="10536" y="4882"/>
                  </a:lnTo>
                  <a:lnTo>
                    <a:pt x="10861" y="4963"/>
                  </a:lnTo>
                  <a:lnTo>
                    <a:pt x="11187" y="5044"/>
                  </a:lnTo>
                  <a:lnTo>
                    <a:pt x="11227" y="5044"/>
                  </a:lnTo>
                  <a:lnTo>
                    <a:pt x="11431" y="5004"/>
                  </a:lnTo>
                  <a:lnTo>
                    <a:pt x="11634" y="5004"/>
                  </a:lnTo>
                  <a:lnTo>
                    <a:pt x="12000" y="4841"/>
                  </a:lnTo>
                  <a:lnTo>
                    <a:pt x="12366" y="4678"/>
                  </a:lnTo>
                  <a:lnTo>
                    <a:pt x="12732" y="4434"/>
                  </a:lnTo>
                  <a:lnTo>
                    <a:pt x="13261" y="4109"/>
                  </a:lnTo>
                  <a:lnTo>
                    <a:pt x="13546" y="3946"/>
                  </a:lnTo>
                  <a:lnTo>
                    <a:pt x="13790" y="3865"/>
                  </a:lnTo>
                  <a:lnTo>
                    <a:pt x="14400" y="3702"/>
                  </a:lnTo>
                  <a:lnTo>
                    <a:pt x="14970" y="3539"/>
                  </a:lnTo>
                  <a:lnTo>
                    <a:pt x="15254" y="3499"/>
                  </a:lnTo>
                  <a:lnTo>
                    <a:pt x="15783" y="3499"/>
                  </a:lnTo>
                  <a:lnTo>
                    <a:pt x="15824" y="3539"/>
                  </a:lnTo>
                  <a:lnTo>
                    <a:pt x="15905" y="3580"/>
                  </a:lnTo>
                  <a:lnTo>
                    <a:pt x="16027" y="3580"/>
                  </a:lnTo>
                  <a:lnTo>
                    <a:pt x="16109" y="3499"/>
                  </a:lnTo>
                  <a:lnTo>
                    <a:pt x="16149" y="3417"/>
                  </a:lnTo>
                  <a:lnTo>
                    <a:pt x="16149" y="3336"/>
                  </a:lnTo>
                  <a:lnTo>
                    <a:pt x="15987" y="2522"/>
                  </a:lnTo>
                  <a:lnTo>
                    <a:pt x="15905" y="2156"/>
                  </a:lnTo>
                  <a:lnTo>
                    <a:pt x="15783" y="1749"/>
                  </a:lnTo>
                  <a:lnTo>
                    <a:pt x="15539" y="1383"/>
                  </a:lnTo>
                  <a:lnTo>
                    <a:pt x="15254" y="1058"/>
                  </a:lnTo>
                  <a:lnTo>
                    <a:pt x="14929" y="773"/>
                  </a:lnTo>
                  <a:lnTo>
                    <a:pt x="14563" y="529"/>
                  </a:lnTo>
                  <a:lnTo>
                    <a:pt x="14197" y="326"/>
                  </a:lnTo>
                  <a:lnTo>
                    <a:pt x="13749" y="163"/>
                  </a:lnTo>
                  <a:lnTo>
                    <a:pt x="13343" y="41"/>
                  </a:lnTo>
                  <a:lnTo>
                    <a:pt x="12895"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2" name="Google Shape;1120;p35"/>
            <p:cNvSpPr/>
            <p:nvPr/>
          </p:nvSpPr>
          <p:spPr>
            <a:xfrm>
              <a:off x="8419320" y="3906360"/>
              <a:ext cx="181440" cy="262800"/>
            </a:xfrm>
            <a:custGeom>
              <a:avLst/>
              <a:gdLst>
                <a:gd name="textAreaLeft" fmla="*/ 0 w 181440"/>
                <a:gd name="textAreaRight" fmla="*/ 181800 w 181440"/>
                <a:gd name="textAreaTop" fmla="*/ 0 h 262800"/>
                <a:gd name="textAreaBottom" fmla="*/ 263160 h 262800"/>
              </a:gdLst>
              <a:ahLst/>
              <a:cxnLst/>
              <a:rect l="textAreaLeft" t="textAreaTop" r="textAreaRight" b="textAreaBottom"/>
              <a:pathLst>
                <a:path w="4638" h="6713">
                  <a:moveTo>
                    <a:pt x="1424" y="1"/>
                  </a:moveTo>
                  <a:lnTo>
                    <a:pt x="692" y="1709"/>
                  </a:lnTo>
                  <a:lnTo>
                    <a:pt x="204" y="2686"/>
                  </a:lnTo>
                  <a:lnTo>
                    <a:pt x="1" y="3133"/>
                  </a:lnTo>
                  <a:lnTo>
                    <a:pt x="2075" y="3540"/>
                  </a:lnTo>
                  <a:lnTo>
                    <a:pt x="2360" y="3621"/>
                  </a:lnTo>
                  <a:lnTo>
                    <a:pt x="2482" y="3662"/>
                  </a:lnTo>
                  <a:lnTo>
                    <a:pt x="2604" y="3784"/>
                  </a:lnTo>
                  <a:lnTo>
                    <a:pt x="2726" y="3947"/>
                  </a:lnTo>
                  <a:lnTo>
                    <a:pt x="2767" y="4109"/>
                  </a:lnTo>
                  <a:lnTo>
                    <a:pt x="2767" y="4516"/>
                  </a:lnTo>
                  <a:lnTo>
                    <a:pt x="2807" y="5330"/>
                  </a:lnTo>
                  <a:lnTo>
                    <a:pt x="2929" y="6143"/>
                  </a:lnTo>
                  <a:lnTo>
                    <a:pt x="2970" y="6346"/>
                  </a:lnTo>
                  <a:lnTo>
                    <a:pt x="3051" y="6509"/>
                  </a:lnTo>
                  <a:lnTo>
                    <a:pt x="3173" y="6631"/>
                  </a:lnTo>
                  <a:lnTo>
                    <a:pt x="3214" y="6672"/>
                  </a:lnTo>
                  <a:lnTo>
                    <a:pt x="3336" y="6713"/>
                  </a:lnTo>
                  <a:lnTo>
                    <a:pt x="3417" y="6713"/>
                  </a:lnTo>
                  <a:lnTo>
                    <a:pt x="3539" y="6672"/>
                  </a:lnTo>
                  <a:lnTo>
                    <a:pt x="3621" y="6631"/>
                  </a:lnTo>
                  <a:lnTo>
                    <a:pt x="3702" y="6550"/>
                  </a:lnTo>
                  <a:lnTo>
                    <a:pt x="3824" y="6346"/>
                  </a:lnTo>
                  <a:lnTo>
                    <a:pt x="3905" y="6102"/>
                  </a:lnTo>
                  <a:lnTo>
                    <a:pt x="3987" y="5614"/>
                  </a:lnTo>
                  <a:lnTo>
                    <a:pt x="4068" y="5167"/>
                  </a:lnTo>
                  <a:lnTo>
                    <a:pt x="4190" y="4557"/>
                  </a:lnTo>
                  <a:lnTo>
                    <a:pt x="4312" y="3947"/>
                  </a:lnTo>
                  <a:lnTo>
                    <a:pt x="4475" y="3336"/>
                  </a:lnTo>
                  <a:lnTo>
                    <a:pt x="4597" y="2726"/>
                  </a:lnTo>
                  <a:lnTo>
                    <a:pt x="4597" y="2686"/>
                  </a:lnTo>
                  <a:lnTo>
                    <a:pt x="4638" y="2360"/>
                  </a:lnTo>
                  <a:lnTo>
                    <a:pt x="4638" y="2035"/>
                  </a:lnTo>
                  <a:lnTo>
                    <a:pt x="4597" y="1750"/>
                  </a:lnTo>
                  <a:lnTo>
                    <a:pt x="4516" y="1587"/>
                  </a:lnTo>
                  <a:lnTo>
                    <a:pt x="4475" y="1465"/>
                  </a:lnTo>
                  <a:lnTo>
                    <a:pt x="4312" y="1303"/>
                  </a:lnTo>
                  <a:lnTo>
                    <a:pt x="4109" y="1140"/>
                  </a:lnTo>
                  <a:lnTo>
                    <a:pt x="3661" y="937"/>
                  </a:lnTo>
                  <a:lnTo>
                    <a:pt x="2563" y="448"/>
                  </a:lnTo>
                  <a:lnTo>
                    <a:pt x="142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33" name="Google Shape;1121;p35"/>
            <p:cNvSpPr/>
            <p:nvPr/>
          </p:nvSpPr>
          <p:spPr>
            <a:xfrm>
              <a:off x="8411400" y="3898440"/>
              <a:ext cx="197280" cy="278640"/>
            </a:xfrm>
            <a:custGeom>
              <a:avLst/>
              <a:gdLst>
                <a:gd name="textAreaLeft" fmla="*/ 0 w 197280"/>
                <a:gd name="textAreaRight" fmla="*/ 197640 w 197280"/>
                <a:gd name="textAreaTop" fmla="*/ 0 h 278640"/>
                <a:gd name="textAreaBottom" fmla="*/ 279000 h 278640"/>
              </a:gdLst>
              <a:ahLst/>
              <a:cxnLst/>
              <a:rect l="textAreaLeft" t="textAreaTop" r="textAreaRight" b="textAreaBottom"/>
              <a:pathLst>
                <a:path w="5044" h="7119">
                  <a:moveTo>
                    <a:pt x="1760" y="478"/>
                  </a:moveTo>
                  <a:lnTo>
                    <a:pt x="2685" y="855"/>
                  </a:lnTo>
                  <a:lnTo>
                    <a:pt x="3783" y="1302"/>
                  </a:lnTo>
                  <a:lnTo>
                    <a:pt x="4027" y="1424"/>
                  </a:lnTo>
                  <a:lnTo>
                    <a:pt x="4230" y="1546"/>
                  </a:lnTo>
                  <a:lnTo>
                    <a:pt x="4393" y="1668"/>
                  </a:lnTo>
                  <a:lnTo>
                    <a:pt x="4556" y="1872"/>
                  </a:lnTo>
                  <a:lnTo>
                    <a:pt x="4637" y="2116"/>
                  </a:lnTo>
                  <a:lnTo>
                    <a:pt x="4637" y="2360"/>
                  </a:lnTo>
                  <a:lnTo>
                    <a:pt x="4597" y="2848"/>
                  </a:lnTo>
                  <a:lnTo>
                    <a:pt x="4475" y="3458"/>
                  </a:lnTo>
                  <a:lnTo>
                    <a:pt x="4353" y="4028"/>
                  </a:lnTo>
                  <a:lnTo>
                    <a:pt x="4190" y="4597"/>
                  </a:lnTo>
                  <a:lnTo>
                    <a:pt x="4068" y="5207"/>
                  </a:lnTo>
                  <a:lnTo>
                    <a:pt x="4027" y="5817"/>
                  </a:lnTo>
                  <a:lnTo>
                    <a:pt x="3946" y="6143"/>
                  </a:lnTo>
                  <a:lnTo>
                    <a:pt x="3864" y="6468"/>
                  </a:lnTo>
                  <a:lnTo>
                    <a:pt x="3783" y="6590"/>
                  </a:lnTo>
                  <a:lnTo>
                    <a:pt x="3702" y="6671"/>
                  </a:lnTo>
                  <a:lnTo>
                    <a:pt x="3580" y="6712"/>
                  </a:lnTo>
                  <a:lnTo>
                    <a:pt x="3539" y="6712"/>
                  </a:lnTo>
                  <a:lnTo>
                    <a:pt x="3458" y="6671"/>
                  </a:lnTo>
                  <a:lnTo>
                    <a:pt x="3376" y="6590"/>
                  </a:lnTo>
                  <a:lnTo>
                    <a:pt x="3336" y="6468"/>
                  </a:lnTo>
                  <a:lnTo>
                    <a:pt x="3295" y="6265"/>
                  </a:lnTo>
                  <a:lnTo>
                    <a:pt x="3214" y="5573"/>
                  </a:lnTo>
                  <a:lnTo>
                    <a:pt x="3173" y="5004"/>
                  </a:lnTo>
                  <a:lnTo>
                    <a:pt x="3173" y="4434"/>
                  </a:lnTo>
                  <a:lnTo>
                    <a:pt x="3132" y="4231"/>
                  </a:lnTo>
                  <a:lnTo>
                    <a:pt x="3092" y="4028"/>
                  </a:lnTo>
                  <a:lnTo>
                    <a:pt x="2970" y="3865"/>
                  </a:lnTo>
                  <a:lnTo>
                    <a:pt x="2848" y="3743"/>
                  </a:lnTo>
                  <a:lnTo>
                    <a:pt x="2563" y="3580"/>
                  </a:lnTo>
                  <a:lnTo>
                    <a:pt x="2278" y="3539"/>
                  </a:lnTo>
                  <a:lnTo>
                    <a:pt x="1668" y="3417"/>
                  </a:lnTo>
                  <a:lnTo>
                    <a:pt x="512" y="3186"/>
                  </a:lnTo>
                  <a:lnTo>
                    <a:pt x="570" y="3051"/>
                  </a:lnTo>
                  <a:lnTo>
                    <a:pt x="1058" y="2034"/>
                  </a:lnTo>
                  <a:lnTo>
                    <a:pt x="1465" y="1180"/>
                  </a:lnTo>
                  <a:lnTo>
                    <a:pt x="1668" y="733"/>
                  </a:lnTo>
                  <a:lnTo>
                    <a:pt x="1760" y="478"/>
                  </a:lnTo>
                  <a:close/>
                  <a:moveTo>
                    <a:pt x="1627" y="1"/>
                  </a:moveTo>
                  <a:lnTo>
                    <a:pt x="1546" y="41"/>
                  </a:lnTo>
                  <a:lnTo>
                    <a:pt x="1505" y="82"/>
                  </a:lnTo>
                  <a:lnTo>
                    <a:pt x="1465" y="163"/>
                  </a:lnTo>
                  <a:lnTo>
                    <a:pt x="1098" y="977"/>
                  </a:lnTo>
                  <a:lnTo>
                    <a:pt x="732" y="1790"/>
                  </a:lnTo>
                  <a:lnTo>
                    <a:pt x="285" y="2767"/>
                  </a:lnTo>
                  <a:lnTo>
                    <a:pt x="122" y="3092"/>
                  </a:lnTo>
                  <a:lnTo>
                    <a:pt x="41" y="3173"/>
                  </a:lnTo>
                  <a:lnTo>
                    <a:pt x="41" y="3214"/>
                  </a:lnTo>
                  <a:lnTo>
                    <a:pt x="0" y="3336"/>
                  </a:lnTo>
                  <a:lnTo>
                    <a:pt x="41" y="3458"/>
                  </a:lnTo>
                  <a:lnTo>
                    <a:pt x="82" y="3499"/>
                  </a:lnTo>
                  <a:lnTo>
                    <a:pt x="122" y="3539"/>
                  </a:lnTo>
                  <a:lnTo>
                    <a:pt x="1465" y="3783"/>
                  </a:lnTo>
                  <a:lnTo>
                    <a:pt x="2115" y="3906"/>
                  </a:lnTo>
                  <a:lnTo>
                    <a:pt x="2400" y="3987"/>
                  </a:lnTo>
                  <a:lnTo>
                    <a:pt x="2563" y="4028"/>
                  </a:lnTo>
                  <a:lnTo>
                    <a:pt x="2685" y="4109"/>
                  </a:lnTo>
                  <a:lnTo>
                    <a:pt x="2766" y="4231"/>
                  </a:lnTo>
                  <a:lnTo>
                    <a:pt x="2766" y="4353"/>
                  </a:lnTo>
                  <a:lnTo>
                    <a:pt x="2766" y="4638"/>
                  </a:lnTo>
                  <a:lnTo>
                    <a:pt x="2807" y="5288"/>
                  </a:lnTo>
                  <a:lnTo>
                    <a:pt x="2848" y="5939"/>
                  </a:lnTo>
                  <a:lnTo>
                    <a:pt x="2888" y="6224"/>
                  </a:lnTo>
                  <a:lnTo>
                    <a:pt x="2970" y="6549"/>
                  </a:lnTo>
                  <a:lnTo>
                    <a:pt x="3010" y="6712"/>
                  </a:lnTo>
                  <a:lnTo>
                    <a:pt x="3132" y="6916"/>
                  </a:lnTo>
                  <a:lnTo>
                    <a:pt x="3295" y="7038"/>
                  </a:lnTo>
                  <a:lnTo>
                    <a:pt x="3458" y="7119"/>
                  </a:lnTo>
                  <a:lnTo>
                    <a:pt x="3620" y="7119"/>
                  </a:lnTo>
                  <a:lnTo>
                    <a:pt x="3783" y="7078"/>
                  </a:lnTo>
                  <a:lnTo>
                    <a:pt x="3905" y="6997"/>
                  </a:lnTo>
                  <a:lnTo>
                    <a:pt x="4027" y="6916"/>
                  </a:lnTo>
                  <a:lnTo>
                    <a:pt x="4149" y="6753"/>
                  </a:lnTo>
                  <a:lnTo>
                    <a:pt x="4230" y="6631"/>
                  </a:lnTo>
                  <a:lnTo>
                    <a:pt x="4312" y="6305"/>
                  </a:lnTo>
                  <a:lnTo>
                    <a:pt x="4393" y="5939"/>
                  </a:lnTo>
                  <a:lnTo>
                    <a:pt x="4434" y="5614"/>
                  </a:lnTo>
                  <a:lnTo>
                    <a:pt x="4515" y="4922"/>
                  </a:lnTo>
                  <a:lnTo>
                    <a:pt x="4678" y="4272"/>
                  </a:lnTo>
                  <a:lnTo>
                    <a:pt x="4841" y="3621"/>
                  </a:lnTo>
                  <a:lnTo>
                    <a:pt x="5003" y="2970"/>
                  </a:lnTo>
                  <a:lnTo>
                    <a:pt x="5044" y="2441"/>
                  </a:lnTo>
                  <a:lnTo>
                    <a:pt x="5044" y="2156"/>
                  </a:lnTo>
                  <a:lnTo>
                    <a:pt x="4963" y="1912"/>
                  </a:lnTo>
                  <a:lnTo>
                    <a:pt x="4881" y="1628"/>
                  </a:lnTo>
                  <a:lnTo>
                    <a:pt x="4719" y="1424"/>
                  </a:lnTo>
                  <a:lnTo>
                    <a:pt x="4515" y="1262"/>
                  </a:lnTo>
                  <a:lnTo>
                    <a:pt x="4271" y="1099"/>
                  </a:lnTo>
                  <a:lnTo>
                    <a:pt x="3661" y="814"/>
                  </a:lnTo>
                  <a:lnTo>
                    <a:pt x="3010" y="529"/>
                  </a:lnTo>
                  <a:lnTo>
                    <a:pt x="1709" y="41"/>
                  </a:lnTo>
                  <a:lnTo>
                    <a:pt x="162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4" name="Google Shape;1122;p35"/>
            <p:cNvSpPr/>
            <p:nvPr/>
          </p:nvSpPr>
          <p:spPr>
            <a:xfrm>
              <a:off x="7857720" y="3525480"/>
              <a:ext cx="650160" cy="667800"/>
            </a:xfrm>
            <a:custGeom>
              <a:avLst/>
              <a:gdLst>
                <a:gd name="textAreaLeft" fmla="*/ 0 w 650160"/>
                <a:gd name="textAreaRight" fmla="*/ 650520 w 650160"/>
                <a:gd name="textAreaTop" fmla="*/ 0 h 667800"/>
                <a:gd name="textAreaBottom" fmla="*/ 668160 h 667800"/>
              </a:gdLst>
              <a:ahLst/>
              <a:cxnLst/>
              <a:rect l="textAreaLeft" t="textAreaTop" r="textAreaRight" b="textAreaBottom"/>
              <a:pathLst>
                <a:path w="16597" h="17044">
                  <a:moveTo>
                    <a:pt x="11390" y="0"/>
                  </a:moveTo>
                  <a:lnTo>
                    <a:pt x="204" y="570"/>
                  </a:lnTo>
                  <a:lnTo>
                    <a:pt x="123" y="570"/>
                  </a:lnTo>
                  <a:lnTo>
                    <a:pt x="41" y="651"/>
                  </a:lnTo>
                  <a:lnTo>
                    <a:pt x="1" y="733"/>
                  </a:lnTo>
                  <a:lnTo>
                    <a:pt x="1" y="814"/>
                  </a:lnTo>
                  <a:lnTo>
                    <a:pt x="163" y="2075"/>
                  </a:lnTo>
                  <a:lnTo>
                    <a:pt x="245" y="3377"/>
                  </a:lnTo>
                  <a:lnTo>
                    <a:pt x="285" y="4637"/>
                  </a:lnTo>
                  <a:lnTo>
                    <a:pt x="367" y="5939"/>
                  </a:lnTo>
                  <a:lnTo>
                    <a:pt x="489" y="7159"/>
                  </a:lnTo>
                  <a:lnTo>
                    <a:pt x="611" y="8380"/>
                  </a:lnTo>
                  <a:lnTo>
                    <a:pt x="814" y="9641"/>
                  </a:lnTo>
                  <a:lnTo>
                    <a:pt x="1017" y="10861"/>
                  </a:lnTo>
                  <a:lnTo>
                    <a:pt x="1262" y="12081"/>
                  </a:lnTo>
                  <a:lnTo>
                    <a:pt x="1546" y="13301"/>
                  </a:lnTo>
                  <a:lnTo>
                    <a:pt x="1872" y="14522"/>
                  </a:lnTo>
                  <a:lnTo>
                    <a:pt x="2278" y="15701"/>
                  </a:lnTo>
                  <a:lnTo>
                    <a:pt x="2441" y="16230"/>
                  </a:lnTo>
                  <a:lnTo>
                    <a:pt x="2522" y="16556"/>
                  </a:lnTo>
                  <a:lnTo>
                    <a:pt x="2644" y="16840"/>
                  </a:lnTo>
                  <a:lnTo>
                    <a:pt x="2767" y="16962"/>
                  </a:lnTo>
                  <a:lnTo>
                    <a:pt x="2889" y="17003"/>
                  </a:lnTo>
                  <a:lnTo>
                    <a:pt x="3133" y="17044"/>
                  </a:lnTo>
                  <a:lnTo>
                    <a:pt x="3377" y="17044"/>
                  </a:lnTo>
                  <a:lnTo>
                    <a:pt x="3865" y="17003"/>
                  </a:lnTo>
                  <a:lnTo>
                    <a:pt x="5085" y="16881"/>
                  </a:lnTo>
                  <a:lnTo>
                    <a:pt x="6346" y="16759"/>
                  </a:lnTo>
                  <a:lnTo>
                    <a:pt x="6427" y="16718"/>
                  </a:lnTo>
                  <a:lnTo>
                    <a:pt x="6509" y="16637"/>
                  </a:lnTo>
                  <a:lnTo>
                    <a:pt x="6509" y="16556"/>
                  </a:lnTo>
                  <a:lnTo>
                    <a:pt x="6509" y="16474"/>
                  </a:lnTo>
                  <a:lnTo>
                    <a:pt x="6509" y="16434"/>
                  </a:lnTo>
                  <a:lnTo>
                    <a:pt x="6468" y="16149"/>
                  </a:lnTo>
                  <a:lnTo>
                    <a:pt x="6468" y="15254"/>
                  </a:lnTo>
                  <a:lnTo>
                    <a:pt x="6468" y="12447"/>
                  </a:lnTo>
                  <a:lnTo>
                    <a:pt x="6509" y="9153"/>
                  </a:lnTo>
                  <a:lnTo>
                    <a:pt x="6590" y="5858"/>
                  </a:lnTo>
                  <a:lnTo>
                    <a:pt x="6590" y="4760"/>
                  </a:lnTo>
                  <a:lnTo>
                    <a:pt x="7526" y="6997"/>
                  </a:lnTo>
                  <a:lnTo>
                    <a:pt x="8095" y="8461"/>
                  </a:lnTo>
                  <a:lnTo>
                    <a:pt x="8380" y="9153"/>
                  </a:lnTo>
                  <a:lnTo>
                    <a:pt x="8705" y="9885"/>
                  </a:lnTo>
                  <a:lnTo>
                    <a:pt x="9031" y="10454"/>
                  </a:lnTo>
                  <a:lnTo>
                    <a:pt x="9356" y="10942"/>
                  </a:lnTo>
                  <a:lnTo>
                    <a:pt x="9559" y="11186"/>
                  </a:lnTo>
                  <a:lnTo>
                    <a:pt x="9803" y="11390"/>
                  </a:lnTo>
                  <a:lnTo>
                    <a:pt x="10048" y="11593"/>
                  </a:lnTo>
                  <a:lnTo>
                    <a:pt x="10292" y="11796"/>
                  </a:lnTo>
                  <a:lnTo>
                    <a:pt x="10780" y="12041"/>
                  </a:lnTo>
                  <a:lnTo>
                    <a:pt x="11309" y="12244"/>
                  </a:lnTo>
                  <a:lnTo>
                    <a:pt x="11837" y="12407"/>
                  </a:lnTo>
                  <a:lnTo>
                    <a:pt x="12407" y="12529"/>
                  </a:lnTo>
                  <a:lnTo>
                    <a:pt x="13668" y="12773"/>
                  </a:lnTo>
                  <a:lnTo>
                    <a:pt x="14319" y="12895"/>
                  </a:lnTo>
                  <a:lnTo>
                    <a:pt x="14929" y="13098"/>
                  </a:lnTo>
                  <a:lnTo>
                    <a:pt x="15051" y="13098"/>
                  </a:lnTo>
                  <a:lnTo>
                    <a:pt x="15173" y="13017"/>
                  </a:lnTo>
                  <a:lnTo>
                    <a:pt x="15620" y="12285"/>
                  </a:lnTo>
                  <a:lnTo>
                    <a:pt x="15986" y="11552"/>
                  </a:lnTo>
                  <a:lnTo>
                    <a:pt x="16312" y="10820"/>
                  </a:lnTo>
                  <a:lnTo>
                    <a:pt x="16596" y="10047"/>
                  </a:lnTo>
                  <a:lnTo>
                    <a:pt x="16596" y="9885"/>
                  </a:lnTo>
                  <a:lnTo>
                    <a:pt x="16556" y="9844"/>
                  </a:lnTo>
                  <a:lnTo>
                    <a:pt x="16515" y="9803"/>
                  </a:lnTo>
                  <a:lnTo>
                    <a:pt x="15824" y="9478"/>
                  </a:lnTo>
                  <a:lnTo>
                    <a:pt x="15173" y="9153"/>
                  </a:lnTo>
                  <a:lnTo>
                    <a:pt x="14522" y="8786"/>
                  </a:lnTo>
                  <a:lnTo>
                    <a:pt x="13912" y="8339"/>
                  </a:lnTo>
                  <a:lnTo>
                    <a:pt x="13668" y="8095"/>
                  </a:lnTo>
                  <a:lnTo>
                    <a:pt x="13424" y="7810"/>
                  </a:lnTo>
                  <a:lnTo>
                    <a:pt x="13180" y="7525"/>
                  </a:lnTo>
                  <a:lnTo>
                    <a:pt x="13017" y="7241"/>
                  </a:lnTo>
                  <a:lnTo>
                    <a:pt x="12814" y="6834"/>
                  </a:lnTo>
                  <a:lnTo>
                    <a:pt x="12692" y="6387"/>
                  </a:lnTo>
                  <a:lnTo>
                    <a:pt x="12488" y="5492"/>
                  </a:lnTo>
                  <a:lnTo>
                    <a:pt x="12041" y="3254"/>
                  </a:lnTo>
                  <a:lnTo>
                    <a:pt x="11837" y="2116"/>
                  </a:lnTo>
                  <a:lnTo>
                    <a:pt x="11634" y="936"/>
                  </a:lnTo>
                  <a:lnTo>
                    <a:pt x="11593" y="489"/>
                  </a:lnTo>
                  <a:lnTo>
                    <a:pt x="11593" y="326"/>
                  </a:lnTo>
                  <a:lnTo>
                    <a:pt x="11593" y="285"/>
                  </a:lnTo>
                  <a:lnTo>
                    <a:pt x="11593" y="163"/>
                  </a:lnTo>
                  <a:lnTo>
                    <a:pt x="11593" y="82"/>
                  </a:lnTo>
                  <a:lnTo>
                    <a:pt x="11512" y="41"/>
                  </a:lnTo>
                  <a:lnTo>
                    <a:pt x="11390"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5" name="Google Shape;1123;p35"/>
            <p:cNvSpPr/>
            <p:nvPr/>
          </p:nvSpPr>
          <p:spPr>
            <a:xfrm>
              <a:off x="7889760" y="4163040"/>
              <a:ext cx="224640" cy="202320"/>
            </a:xfrm>
            <a:custGeom>
              <a:avLst/>
              <a:gdLst>
                <a:gd name="textAreaLeft" fmla="*/ 0 w 224640"/>
                <a:gd name="textAreaRight" fmla="*/ 225000 w 224640"/>
                <a:gd name="textAreaTop" fmla="*/ 0 h 202320"/>
                <a:gd name="textAreaBottom" fmla="*/ 202680 h 202320"/>
              </a:gdLst>
              <a:ahLst/>
              <a:cxnLst/>
              <a:rect l="textAreaLeft" t="textAreaTop" r="textAreaRight" b="textAreaBottom"/>
              <a:pathLst>
                <a:path w="5736" h="5167">
                  <a:moveTo>
                    <a:pt x="5654" y="1"/>
                  </a:moveTo>
                  <a:lnTo>
                    <a:pt x="4800" y="164"/>
                  </a:lnTo>
                  <a:lnTo>
                    <a:pt x="3946" y="245"/>
                  </a:lnTo>
                  <a:lnTo>
                    <a:pt x="3091" y="326"/>
                  </a:lnTo>
                  <a:lnTo>
                    <a:pt x="2237" y="326"/>
                  </a:lnTo>
                  <a:lnTo>
                    <a:pt x="2197" y="489"/>
                  </a:lnTo>
                  <a:lnTo>
                    <a:pt x="2197" y="652"/>
                  </a:lnTo>
                  <a:lnTo>
                    <a:pt x="2237" y="977"/>
                  </a:lnTo>
                  <a:lnTo>
                    <a:pt x="2359" y="1302"/>
                  </a:lnTo>
                  <a:lnTo>
                    <a:pt x="2441" y="1628"/>
                  </a:lnTo>
                  <a:lnTo>
                    <a:pt x="2563" y="1953"/>
                  </a:lnTo>
                  <a:lnTo>
                    <a:pt x="2603" y="2279"/>
                  </a:lnTo>
                  <a:lnTo>
                    <a:pt x="2603" y="2604"/>
                  </a:lnTo>
                  <a:lnTo>
                    <a:pt x="2563" y="2726"/>
                  </a:lnTo>
                  <a:lnTo>
                    <a:pt x="2481" y="2889"/>
                  </a:lnTo>
                  <a:lnTo>
                    <a:pt x="2319" y="3052"/>
                  </a:lnTo>
                  <a:lnTo>
                    <a:pt x="2115" y="3214"/>
                  </a:lnTo>
                  <a:lnTo>
                    <a:pt x="1627" y="3540"/>
                  </a:lnTo>
                  <a:lnTo>
                    <a:pt x="1180" y="3784"/>
                  </a:lnTo>
                  <a:lnTo>
                    <a:pt x="732" y="4109"/>
                  </a:lnTo>
                  <a:lnTo>
                    <a:pt x="325" y="4435"/>
                  </a:lnTo>
                  <a:lnTo>
                    <a:pt x="203" y="4597"/>
                  </a:lnTo>
                  <a:lnTo>
                    <a:pt x="81" y="4760"/>
                  </a:lnTo>
                  <a:lnTo>
                    <a:pt x="0" y="4882"/>
                  </a:lnTo>
                  <a:lnTo>
                    <a:pt x="41" y="5004"/>
                  </a:lnTo>
                  <a:lnTo>
                    <a:pt x="122" y="5085"/>
                  </a:lnTo>
                  <a:lnTo>
                    <a:pt x="244" y="5126"/>
                  </a:lnTo>
                  <a:lnTo>
                    <a:pt x="448" y="5167"/>
                  </a:lnTo>
                  <a:lnTo>
                    <a:pt x="651" y="5126"/>
                  </a:lnTo>
                  <a:lnTo>
                    <a:pt x="1505" y="4923"/>
                  </a:lnTo>
                  <a:lnTo>
                    <a:pt x="2400" y="4760"/>
                  </a:lnTo>
                  <a:lnTo>
                    <a:pt x="3295" y="4597"/>
                  </a:lnTo>
                  <a:lnTo>
                    <a:pt x="4149" y="4353"/>
                  </a:lnTo>
                  <a:lnTo>
                    <a:pt x="4474" y="4231"/>
                  </a:lnTo>
                  <a:lnTo>
                    <a:pt x="4800" y="4109"/>
                  </a:lnTo>
                  <a:lnTo>
                    <a:pt x="5085" y="3906"/>
                  </a:lnTo>
                  <a:lnTo>
                    <a:pt x="5329" y="3702"/>
                  </a:lnTo>
                  <a:lnTo>
                    <a:pt x="5451" y="3540"/>
                  </a:lnTo>
                  <a:lnTo>
                    <a:pt x="5532" y="3336"/>
                  </a:lnTo>
                  <a:lnTo>
                    <a:pt x="5654" y="2930"/>
                  </a:lnTo>
                  <a:lnTo>
                    <a:pt x="5735" y="2441"/>
                  </a:lnTo>
                  <a:lnTo>
                    <a:pt x="5735" y="1913"/>
                  </a:lnTo>
                  <a:lnTo>
                    <a:pt x="5735" y="1384"/>
                  </a:lnTo>
                  <a:lnTo>
                    <a:pt x="5695" y="896"/>
                  </a:lnTo>
                  <a:lnTo>
                    <a:pt x="565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36" name="Google Shape;1124;p35"/>
            <p:cNvSpPr/>
            <p:nvPr/>
          </p:nvSpPr>
          <p:spPr>
            <a:xfrm>
              <a:off x="7883280" y="4156920"/>
              <a:ext cx="238680" cy="214920"/>
            </a:xfrm>
            <a:custGeom>
              <a:avLst/>
              <a:gdLst>
                <a:gd name="textAreaLeft" fmla="*/ 0 w 238680"/>
                <a:gd name="textAreaRight" fmla="*/ 239040 w 238680"/>
                <a:gd name="textAreaTop" fmla="*/ 0 h 214920"/>
                <a:gd name="textAreaBottom" fmla="*/ 215280 h 214920"/>
              </a:gdLst>
              <a:ahLst/>
              <a:cxnLst/>
              <a:rect l="textAreaLeft" t="textAreaTop" r="textAreaRight" b="textAreaBottom"/>
              <a:pathLst>
                <a:path w="6102" h="5492">
                  <a:moveTo>
                    <a:pt x="5624" y="400"/>
                  </a:moveTo>
                  <a:lnTo>
                    <a:pt x="5654" y="1058"/>
                  </a:lnTo>
                  <a:lnTo>
                    <a:pt x="5736" y="1993"/>
                  </a:lnTo>
                  <a:lnTo>
                    <a:pt x="5695" y="2441"/>
                  </a:lnTo>
                  <a:lnTo>
                    <a:pt x="5654" y="2888"/>
                  </a:lnTo>
                  <a:lnTo>
                    <a:pt x="5614" y="3092"/>
                  </a:lnTo>
                  <a:lnTo>
                    <a:pt x="5573" y="3336"/>
                  </a:lnTo>
                  <a:lnTo>
                    <a:pt x="5451" y="3539"/>
                  </a:lnTo>
                  <a:lnTo>
                    <a:pt x="5329" y="3702"/>
                  </a:lnTo>
                  <a:lnTo>
                    <a:pt x="5044" y="3986"/>
                  </a:lnTo>
                  <a:lnTo>
                    <a:pt x="4719" y="4149"/>
                  </a:lnTo>
                  <a:lnTo>
                    <a:pt x="4353" y="4312"/>
                  </a:lnTo>
                  <a:lnTo>
                    <a:pt x="3987" y="4393"/>
                  </a:lnTo>
                  <a:lnTo>
                    <a:pt x="3132" y="4637"/>
                  </a:lnTo>
                  <a:lnTo>
                    <a:pt x="2278" y="4800"/>
                  </a:lnTo>
                  <a:lnTo>
                    <a:pt x="1505" y="4922"/>
                  </a:lnTo>
                  <a:lnTo>
                    <a:pt x="1058" y="5044"/>
                  </a:lnTo>
                  <a:lnTo>
                    <a:pt x="814" y="5085"/>
                  </a:lnTo>
                  <a:lnTo>
                    <a:pt x="570" y="5125"/>
                  </a:lnTo>
                  <a:lnTo>
                    <a:pt x="407" y="5085"/>
                  </a:lnTo>
                  <a:lnTo>
                    <a:pt x="366" y="5085"/>
                  </a:lnTo>
                  <a:lnTo>
                    <a:pt x="407" y="5003"/>
                  </a:lnTo>
                  <a:lnTo>
                    <a:pt x="611" y="4759"/>
                  </a:lnTo>
                  <a:lnTo>
                    <a:pt x="895" y="4515"/>
                  </a:lnTo>
                  <a:lnTo>
                    <a:pt x="1505" y="4108"/>
                  </a:lnTo>
                  <a:lnTo>
                    <a:pt x="1953" y="3824"/>
                  </a:lnTo>
                  <a:lnTo>
                    <a:pt x="2441" y="3498"/>
                  </a:lnTo>
                  <a:lnTo>
                    <a:pt x="2685" y="3295"/>
                  </a:lnTo>
                  <a:lnTo>
                    <a:pt x="2807" y="3132"/>
                  </a:lnTo>
                  <a:lnTo>
                    <a:pt x="2888" y="3010"/>
                  </a:lnTo>
                  <a:lnTo>
                    <a:pt x="2929" y="2847"/>
                  </a:lnTo>
                  <a:lnTo>
                    <a:pt x="2970" y="2685"/>
                  </a:lnTo>
                  <a:lnTo>
                    <a:pt x="2970" y="2319"/>
                  </a:lnTo>
                  <a:lnTo>
                    <a:pt x="2929" y="2075"/>
                  </a:lnTo>
                  <a:lnTo>
                    <a:pt x="2848" y="1871"/>
                  </a:lnTo>
                  <a:lnTo>
                    <a:pt x="2685" y="1424"/>
                  </a:lnTo>
                  <a:lnTo>
                    <a:pt x="2563" y="1017"/>
                  </a:lnTo>
                  <a:lnTo>
                    <a:pt x="2563" y="773"/>
                  </a:lnTo>
                  <a:lnTo>
                    <a:pt x="2579" y="692"/>
                  </a:lnTo>
                  <a:lnTo>
                    <a:pt x="3254" y="692"/>
                  </a:lnTo>
                  <a:lnTo>
                    <a:pt x="4149" y="610"/>
                  </a:lnTo>
                  <a:lnTo>
                    <a:pt x="5004" y="488"/>
                  </a:lnTo>
                  <a:lnTo>
                    <a:pt x="5624" y="400"/>
                  </a:lnTo>
                  <a:close/>
                  <a:moveTo>
                    <a:pt x="5776" y="0"/>
                  </a:moveTo>
                  <a:lnTo>
                    <a:pt x="4922" y="122"/>
                  </a:lnTo>
                  <a:lnTo>
                    <a:pt x="4068" y="204"/>
                  </a:lnTo>
                  <a:lnTo>
                    <a:pt x="3254" y="285"/>
                  </a:lnTo>
                  <a:lnTo>
                    <a:pt x="2400" y="326"/>
                  </a:lnTo>
                  <a:lnTo>
                    <a:pt x="2278" y="366"/>
                  </a:lnTo>
                  <a:lnTo>
                    <a:pt x="2238" y="407"/>
                  </a:lnTo>
                  <a:lnTo>
                    <a:pt x="2197" y="448"/>
                  </a:lnTo>
                  <a:lnTo>
                    <a:pt x="2156" y="651"/>
                  </a:lnTo>
                  <a:lnTo>
                    <a:pt x="2156" y="854"/>
                  </a:lnTo>
                  <a:lnTo>
                    <a:pt x="2238" y="1261"/>
                  </a:lnTo>
                  <a:lnTo>
                    <a:pt x="2522" y="2075"/>
                  </a:lnTo>
                  <a:lnTo>
                    <a:pt x="2563" y="2237"/>
                  </a:lnTo>
                  <a:lnTo>
                    <a:pt x="2604" y="2481"/>
                  </a:lnTo>
                  <a:lnTo>
                    <a:pt x="2563" y="2685"/>
                  </a:lnTo>
                  <a:lnTo>
                    <a:pt x="2522" y="2888"/>
                  </a:lnTo>
                  <a:lnTo>
                    <a:pt x="2441" y="2969"/>
                  </a:lnTo>
                  <a:lnTo>
                    <a:pt x="2360" y="3092"/>
                  </a:lnTo>
                  <a:lnTo>
                    <a:pt x="2156" y="3214"/>
                  </a:lnTo>
                  <a:lnTo>
                    <a:pt x="1546" y="3620"/>
                  </a:lnTo>
                  <a:lnTo>
                    <a:pt x="977" y="3986"/>
                  </a:lnTo>
                  <a:lnTo>
                    <a:pt x="692" y="4190"/>
                  </a:lnTo>
                  <a:lnTo>
                    <a:pt x="366" y="4434"/>
                  </a:lnTo>
                  <a:lnTo>
                    <a:pt x="244" y="4597"/>
                  </a:lnTo>
                  <a:lnTo>
                    <a:pt x="122" y="4719"/>
                  </a:lnTo>
                  <a:lnTo>
                    <a:pt x="41" y="4881"/>
                  </a:lnTo>
                  <a:lnTo>
                    <a:pt x="0" y="5044"/>
                  </a:lnTo>
                  <a:lnTo>
                    <a:pt x="0" y="5207"/>
                  </a:lnTo>
                  <a:lnTo>
                    <a:pt x="41" y="5329"/>
                  </a:lnTo>
                  <a:lnTo>
                    <a:pt x="163" y="5410"/>
                  </a:lnTo>
                  <a:lnTo>
                    <a:pt x="285" y="5491"/>
                  </a:lnTo>
                  <a:lnTo>
                    <a:pt x="611" y="5491"/>
                  </a:lnTo>
                  <a:lnTo>
                    <a:pt x="936" y="5451"/>
                  </a:lnTo>
                  <a:lnTo>
                    <a:pt x="1993" y="5247"/>
                  </a:lnTo>
                  <a:lnTo>
                    <a:pt x="3010" y="5044"/>
                  </a:lnTo>
                  <a:lnTo>
                    <a:pt x="4027" y="4841"/>
                  </a:lnTo>
                  <a:lnTo>
                    <a:pt x="4475" y="4678"/>
                  </a:lnTo>
                  <a:lnTo>
                    <a:pt x="4882" y="4515"/>
                  </a:lnTo>
                  <a:lnTo>
                    <a:pt x="5288" y="4312"/>
                  </a:lnTo>
                  <a:lnTo>
                    <a:pt x="5451" y="4149"/>
                  </a:lnTo>
                  <a:lnTo>
                    <a:pt x="5532" y="4068"/>
                  </a:lnTo>
                  <a:lnTo>
                    <a:pt x="5573" y="4068"/>
                  </a:lnTo>
                  <a:lnTo>
                    <a:pt x="5614" y="3986"/>
                  </a:lnTo>
                  <a:lnTo>
                    <a:pt x="5776" y="3783"/>
                  </a:lnTo>
                  <a:lnTo>
                    <a:pt x="5858" y="3580"/>
                  </a:lnTo>
                  <a:lnTo>
                    <a:pt x="6020" y="3132"/>
                  </a:lnTo>
                  <a:lnTo>
                    <a:pt x="6102" y="2644"/>
                  </a:lnTo>
                  <a:lnTo>
                    <a:pt x="6102" y="2197"/>
                  </a:lnTo>
                  <a:lnTo>
                    <a:pt x="6102" y="1668"/>
                  </a:lnTo>
                  <a:lnTo>
                    <a:pt x="6061" y="1180"/>
                  </a:lnTo>
                  <a:lnTo>
                    <a:pt x="6020" y="163"/>
                  </a:lnTo>
                  <a:lnTo>
                    <a:pt x="5980" y="81"/>
                  </a:lnTo>
                  <a:lnTo>
                    <a:pt x="5939"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37" name="Google Shape;1125;p35"/>
            <p:cNvSpPr/>
            <p:nvPr/>
          </p:nvSpPr>
          <p:spPr>
            <a:xfrm>
              <a:off x="7924680" y="2807640"/>
              <a:ext cx="345600" cy="422280"/>
            </a:xfrm>
            <a:custGeom>
              <a:avLst/>
              <a:gdLst>
                <a:gd name="textAreaLeft" fmla="*/ 0 w 345600"/>
                <a:gd name="textAreaRight" fmla="*/ 345960 w 345600"/>
                <a:gd name="textAreaTop" fmla="*/ 0 h 422280"/>
                <a:gd name="textAreaBottom" fmla="*/ 422640 h 422280"/>
              </a:gdLst>
              <a:ahLst/>
              <a:cxnLst/>
              <a:rect l="textAreaLeft" t="textAreaTop" r="textAreaRight" b="textAreaBottom"/>
              <a:pathLst>
                <a:path w="8828" h="10780">
                  <a:moveTo>
                    <a:pt x="4313" y="0"/>
                  </a:moveTo>
                  <a:lnTo>
                    <a:pt x="4150" y="41"/>
                  </a:lnTo>
                  <a:lnTo>
                    <a:pt x="3987" y="82"/>
                  </a:lnTo>
                  <a:lnTo>
                    <a:pt x="3621" y="244"/>
                  </a:lnTo>
                  <a:lnTo>
                    <a:pt x="3296" y="407"/>
                  </a:lnTo>
                  <a:lnTo>
                    <a:pt x="1750" y="1058"/>
                  </a:lnTo>
                  <a:lnTo>
                    <a:pt x="1018" y="1424"/>
                  </a:lnTo>
                  <a:lnTo>
                    <a:pt x="611" y="1587"/>
                  </a:lnTo>
                  <a:lnTo>
                    <a:pt x="448" y="1668"/>
                  </a:lnTo>
                  <a:lnTo>
                    <a:pt x="286" y="1790"/>
                  </a:lnTo>
                  <a:lnTo>
                    <a:pt x="164" y="1871"/>
                  </a:lnTo>
                  <a:lnTo>
                    <a:pt x="82" y="1953"/>
                  </a:lnTo>
                  <a:lnTo>
                    <a:pt x="1" y="2156"/>
                  </a:lnTo>
                  <a:lnTo>
                    <a:pt x="1" y="2400"/>
                  </a:lnTo>
                  <a:lnTo>
                    <a:pt x="82" y="2644"/>
                  </a:lnTo>
                  <a:lnTo>
                    <a:pt x="164" y="2847"/>
                  </a:lnTo>
                  <a:lnTo>
                    <a:pt x="286" y="3092"/>
                  </a:lnTo>
                  <a:lnTo>
                    <a:pt x="570" y="3498"/>
                  </a:lnTo>
                  <a:lnTo>
                    <a:pt x="733" y="3824"/>
                  </a:lnTo>
                  <a:lnTo>
                    <a:pt x="855" y="4149"/>
                  </a:lnTo>
                  <a:lnTo>
                    <a:pt x="1099" y="4800"/>
                  </a:lnTo>
                  <a:lnTo>
                    <a:pt x="1750" y="6305"/>
                  </a:lnTo>
                  <a:lnTo>
                    <a:pt x="2482" y="7729"/>
                  </a:lnTo>
                  <a:lnTo>
                    <a:pt x="3296" y="9152"/>
                  </a:lnTo>
                  <a:lnTo>
                    <a:pt x="3580" y="9681"/>
                  </a:lnTo>
                  <a:lnTo>
                    <a:pt x="3743" y="9925"/>
                  </a:lnTo>
                  <a:lnTo>
                    <a:pt x="3947" y="10169"/>
                  </a:lnTo>
                  <a:lnTo>
                    <a:pt x="4150" y="10373"/>
                  </a:lnTo>
                  <a:lnTo>
                    <a:pt x="4353" y="10576"/>
                  </a:lnTo>
                  <a:lnTo>
                    <a:pt x="4638" y="10698"/>
                  </a:lnTo>
                  <a:lnTo>
                    <a:pt x="4923" y="10779"/>
                  </a:lnTo>
                  <a:lnTo>
                    <a:pt x="5330" y="10779"/>
                  </a:lnTo>
                  <a:lnTo>
                    <a:pt x="5696" y="10739"/>
                  </a:lnTo>
                  <a:lnTo>
                    <a:pt x="6672" y="10698"/>
                  </a:lnTo>
                  <a:lnTo>
                    <a:pt x="8624" y="10576"/>
                  </a:lnTo>
                  <a:lnTo>
                    <a:pt x="8706" y="10535"/>
                  </a:lnTo>
                  <a:lnTo>
                    <a:pt x="8746" y="10495"/>
                  </a:lnTo>
                  <a:lnTo>
                    <a:pt x="8787" y="10454"/>
                  </a:lnTo>
                  <a:lnTo>
                    <a:pt x="8828" y="10373"/>
                  </a:lnTo>
                  <a:lnTo>
                    <a:pt x="8828" y="9762"/>
                  </a:lnTo>
                  <a:lnTo>
                    <a:pt x="8746" y="8949"/>
                  </a:lnTo>
                  <a:lnTo>
                    <a:pt x="8665" y="8176"/>
                  </a:lnTo>
                  <a:lnTo>
                    <a:pt x="8462" y="7444"/>
                  </a:lnTo>
                  <a:lnTo>
                    <a:pt x="8258" y="6712"/>
                  </a:lnTo>
                  <a:lnTo>
                    <a:pt x="8014" y="5980"/>
                  </a:lnTo>
                  <a:lnTo>
                    <a:pt x="7689" y="5247"/>
                  </a:lnTo>
                  <a:lnTo>
                    <a:pt x="7363" y="4556"/>
                  </a:lnTo>
                  <a:lnTo>
                    <a:pt x="6997" y="3864"/>
                  </a:lnTo>
                  <a:lnTo>
                    <a:pt x="6184" y="2481"/>
                  </a:lnTo>
                  <a:lnTo>
                    <a:pt x="5777" y="1790"/>
                  </a:lnTo>
                  <a:lnTo>
                    <a:pt x="5370" y="1058"/>
                  </a:lnTo>
                  <a:lnTo>
                    <a:pt x="5085" y="488"/>
                  </a:lnTo>
                  <a:lnTo>
                    <a:pt x="4923" y="244"/>
                  </a:lnTo>
                  <a:lnTo>
                    <a:pt x="4801" y="122"/>
                  </a:lnTo>
                  <a:lnTo>
                    <a:pt x="4679" y="41"/>
                  </a:lnTo>
                  <a:lnTo>
                    <a:pt x="4516"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38" name="Google Shape;1126;p35"/>
            <p:cNvSpPr/>
            <p:nvPr/>
          </p:nvSpPr>
          <p:spPr>
            <a:xfrm>
              <a:off x="7709760" y="2216160"/>
              <a:ext cx="401400" cy="698040"/>
            </a:xfrm>
            <a:custGeom>
              <a:avLst/>
              <a:gdLst>
                <a:gd name="textAreaLeft" fmla="*/ 0 w 401400"/>
                <a:gd name="textAreaRight" fmla="*/ 401760 w 401400"/>
                <a:gd name="textAreaTop" fmla="*/ 0 h 698040"/>
                <a:gd name="textAreaBottom" fmla="*/ 698400 h 698040"/>
              </a:gdLst>
              <a:ahLst/>
              <a:cxnLst/>
              <a:rect l="textAreaLeft" t="textAreaTop" r="textAreaRight" b="textAreaBottom"/>
              <a:pathLst>
                <a:path w="10252" h="17817">
                  <a:moveTo>
                    <a:pt x="2401" y="0"/>
                  </a:moveTo>
                  <a:lnTo>
                    <a:pt x="2319" y="82"/>
                  </a:lnTo>
                  <a:lnTo>
                    <a:pt x="2279" y="163"/>
                  </a:lnTo>
                  <a:lnTo>
                    <a:pt x="2279" y="326"/>
                  </a:lnTo>
                  <a:lnTo>
                    <a:pt x="2319" y="651"/>
                  </a:lnTo>
                  <a:lnTo>
                    <a:pt x="2441" y="1058"/>
                  </a:lnTo>
                  <a:lnTo>
                    <a:pt x="2563" y="1424"/>
                  </a:lnTo>
                  <a:lnTo>
                    <a:pt x="2726" y="1790"/>
                  </a:lnTo>
                  <a:lnTo>
                    <a:pt x="2929" y="2115"/>
                  </a:lnTo>
                  <a:lnTo>
                    <a:pt x="2360" y="1302"/>
                  </a:lnTo>
                  <a:lnTo>
                    <a:pt x="2238" y="1139"/>
                  </a:lnTo>
                  <a:lnTo>
                    <a:pt x="2116" y="1017"/>
                  </a:lnTo>
                  <a:lnTo>
                    <a:pt x="1953" y="977"/>
                  </a:lnTo>
                  <a:lnTo>
                    <a:pt x="1831" y="977"/>
                  </a:lnTo>
                  <a:lnTo>
                    <a:pt x="1750" y="1017"/>
                  </a:lnTo>
                  <a:lnTo>
                    <a:pt x="1668" y="1099"/>
                  </a:lnTo>
                  <a:lnTo>
                    <a:pt x="1628" y="1261"/>
                  </a:lnTo>
                  <a:lnTo>
                    <a:pt x="1628" y="1383"/>
                  </a:lnTo>
                  <a:lnTo>
                    <a:pt x="1628" y="1627"/>
                  </a:lnTo>
                  <a:lnTo>
                    <a:pt x="1750" y="1993"/>
                  </a:lnTo>
                  <a:lnTo>
                    <a:pt x="1857" y="2278"/>
                  </a:lnTo>
                  <a:lnTo>
                    <a:pt x="1831" y="2238"/>
                  </a:lnTo>
                  <a:lnTo>
                    <a:pt x="1628" y="1912"/>
                  </a:lnTo>
                  <a:lnTo>
                    <a:pt x="1343" y="1627"/>
                  </a:lnTo>
                  <a:lnTo>
                    <a:pt x="1221" y="1546"/>
                  </a:lnTo>
                  <a:lnTo>
                    <a:pt x="1140" y="1505"/>
                  </a:lnTo>
                  <a:lnTo>
                    <a:pt x="1058" y="1505"/>
                  </a:lnTo>
                  <a:lnTo>
                    <a:pt x="977" y="1546"/>
                  </a:lnTo>
                  <a:lnTo>
                    <a:pt x="936" y="1668"/>
                  </a:lnTo>
                  <a:lnTo>
                    <a:pt x="936" y="1871"/>
                  </a:lnTo>
                  <a:lnTo>
                    <a:pt x="977" y="2360"/>
                  </a:lnTo>
                  <a:lnTo>
                    <a:pt x="1058" y="2848"/>
                  </a:lnTo>
                  <a:lnTo>
                    <a:pt x="977" y="2726"/>
                  </a:lnTo>
                  <a:lnTo>
                    <a:pt x="855" y="2563"/>
                  </a:lnTo>
                  <a:lnTo>
                    <a:pt x="733" y="2441"/>
                  </a:lnTo>
                  <a:lnTo>
                    <a:pt x="529" y="2319"/>
                  </a:lnTo>
                  <a:lnTo>
                    <a:pt x="367" y="2238"/>
                  </a:lnTo>
                  <a:lnTo>
                    <a:pt x="204" y="2238"/>
                  </a:lnTo>
                  <a:lnTo>
                    <a:pt x="123" y="2278"/>
                  </a:lnTo>
                  <a:lnTo>
                    <a:pt x="82" y="2319"/>
                  </a:lnTo>
                  <a:lnTo>
                    <a:pt x="41" y="2360"/>
                  </a:lnTo>
                  <a:lnTo>
                    <a:pt x="1" y="2482"/>
                  </a:lnTo>
                  <a:lnTo>
                    <a:pt x="41" y="2726"/>
                  </a:lnTo>
                  <a:lnTo>
                    <a:pt x="123" y="3295"/>
                  </a:lnTo>
                  <a:lnTo>
                    <a:pt x="245" y="3865"/>
                  </a:lnTo>
                  <a:lnTo>
                    <a:pt x="570" y="5003"/>
                  </a:lnTo>
                  <a:lnTo>
                    <a:pt x="936" y="6102"/>
                  </a:lnTo>
                  <a:lnTo>
                    <a:pt x="1343" y="7159"/>
                  </a:lnTo>
                  <a:lnTo>
                    <a:pt x="1953" y="8705"/>
                  </a:lnTo>
                  <a:lnTo>
                    <a:pt x="2970" y="11390"/>
                  </a:lnTo>
                  <a:lnTo>
                    <a:pt x="3662" y="13057"/>
                  </a:lnTo>
                  <a:lnTo>
                    <a:pt x="4028" y="13871"/>
                  </a:lnTo>
                  <a:lnTo>
                    <a:pt x="4434" y="14684"/>
                  </a:lnTo>
                  <a:lnTo>
                    <a:pt x="4882" y="15498"/>
                  </a:lnTo>
                  <a:lnTo>
                    <a:pt x="5329" y="16271"/>
                  </a:lnTo>
                  <a:lnTo>
                    <a:pt x="5777" y="17044"/>
                  </a:lnTo>
                  <a:lnTo>
                    <a:pt x="6305" y="17816"/>
                  </a:lnTo>
                  <a:lnTo>
                    <a:pt x="6468" y="17816"/>
                  </a:lnTo>
                  <a:lnTo>
                    <a:pt x="6916" y="17694"/>
                  </a:lnTo>
                  <a:lnTo>
                    <a:pt x="8217" y="17166"/>
                  </a:lnTo>
                  <a:lnTo>
                    <a:pt x="10251" y="16271"/>
                  </a:lnTo>
                  <a:lnTo>
                    <a:pt x="6590" y="7159"/>
                  </a:lnTo>
                  <a:lnTo>
                    <a:pt x="5858" y="5329"/>
                  </a:lnTo>
                  <a:lnTo>
                    <a:pt x="5492" y="4393"/>
                  </a:lnTo>
                  <a:lnTo>
                    <a:pt x="5085" y="3458"/>
                  </a:lnTo>
                  <a:lnTo>
                    <a:pt x="4638" y="2563"/>
                  </a:lnTo>
                  <a:lnTo>
                    <a:pt x="4394" y="2115"/>
                  </a:lnTo>
                  <a:lnTo>
                    <a:pt x="4109" y="1709"/>
                  </a:lnTo>
                  <a:lnTo>
                    <a:pt x="3824" y="1302"/>
                  </a:lnTo>
                  <a:lnTo>
                    <a:pt x="3499" y="895"/>
                  </a:lnTo>
                  <a:lnTo>
                    <a:pt x="3173" y="570"/>
                  </a:lnTo>
                  <a:lnTo>
                    <a:pt x="2807" y="204"/>
                  </a:lnTo>
                  <a:lnTo>
                    <a:pt x="2645" y="82"/>
                  </a:lnTo>
                  <a:lnTo>
                    <a:pt x="2482"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39" name="Google Shape;1127;p35"/>
            <p:cNvSpPr/>
            <p:nvPr/>
          </p:nvSpPr>
          <p:spPr>
            <a:xfrm>
              <a:off x="7701480" y="2208240"/>
              <a:ext cx="417600" cy="713880"/>
            </a:xfrm>
            <a:custGeom>
              <a:avLst/>
              <a:gdLst>
                <a:gd name="textAreaLeft" fmla="*/ 0 w 417600"/>
                <a:gd name="textAreaRight" fmla="*/ 417960 w 417600"/>
                <a:gd name="textAreaTop" fmla="*/ 0 h 713880"/>
                <a:gd name="textAreaBottom" fmla="*/ 714240 h 713880"/>
              </a:gdLst>
              <a:ahLst/>
              <a:cxnLst/>
              <a:rect l="textAreaLeft" t="textAreaTop" r="textAreaRight" b="textAreaBottom"/>
              <a:pathLst>
                <a:path w="10658" h="18224">
                  <a:moveTo>
                    <a:pt x="2685" y="421"/>
                  </a:moveTo>
                  <a:lnTo>
                    <a:pt x="2766" y="448"/>
                  </a:lnTo>
                  <a:lnTo>
                    <a:pt x="2929" y="611"/>
                  </a:lnTo>
                  <a:lnTo>
                    <a:pt x="3092" y="774"/>
                  </a:lnTo>
                  <a:lnTo>
                    <a:pt x="3417" y="1059"/>
                  </a:lnTo>
                  <a:lnTo>
                    <a:pt x="3702" y="1425"/>
                  </a:lnTo>
                  <a:lnTo>
                    <a:pt x="4231" y="2116"/>
                  </a:lnTo>
                  <a:lnTo>
                    <a:pt x="4678" y="2848"/>
                  </a:lnTo>
                  <a:lnTo>
                    <a:pt x="5044" y="3621"/>
                  </a:lnTo>
                  <a:lnTo>
                    <a:pt x="5410" y="4394"/>
                  </a:lnTo>
                  <a:lnTo>
                    <a:pt x="6061" y="5980"/>
                  </a:lnTo>
                  <a:lnTo>
                    <a:pt x="6671" y="7607"/>
                  </a:lnTo>
                  <a:lnTo>
                    <a:pt x="8380" y="11838"/>
                  </a:lnTo>
                  <a:lnTo>
                    <a:pt x="10234" y="16375"/>
                  </a:lnTo>
                  <a:lnTo>
                    <a:pt x="8746" y="17044"/>
                  </a:lnTo>
                  <a:lnTo>
                    <a:pt x="7932" y="17370"/>
                  </a:lnTo>
                  <a:lnTo>
                    <a:pt x="7119" y="17695"/>
                  </a:lnTo>
                  <a:lnTo>
                    <a:pt x="6793" y="17776"/>
                  </a:lnTo>
                  <a:lnTo>
                    <a:pt x="6610" y="17837"/>
                  </a:lnTo>
                  <a:lnTo>
                    <a:pt x="6610" y="17837"/>
                  </a:lnTo>
                  <a:lnTo>
                    <a:pt x="6590" y="17817"/>
                  </a:lnTo>
                  <a:lnTo>
                    <a:pt x="6468" y="17614"/>
                  </a:lnTo>
                  <a:lnTo>
                    <a:pt x="6346" y="17410"/>
                  </a:lnTo>
                  <a:lnTo>
                    <a:pt x="5776" y="16515"/>
                  </a:lnTo>
                  <a:lnTo>
                    <a:pt x="5288" y="15702"/>
                  </a:lnTo>
                  <a:lnTo>
                    <a:pt x="4841" y="14848"/>
                  </a:lnTo>
                  <a:lnTo>
                    <a:pt x="4393" y="13994"/>
                  </a:lnTo>
                  <a:lnTo>
                    <a:pt x="3987" y="13099"/>
                  </a:lnTo>
                  <a:lnTo>
                    <a:pt x="3539" y="12041"/>
                  </a:lnTo>
                  <a:lnTo>
                    <a:pt x="3132" y="10983"/>
                  </a:lnTo>
                  <a:lnTo>
                    <a:pt x="2354" y="8920"/>
                  </a:lnTo>
                  <a:lnTo>
                    <a:pt x="2359" y="8909"/>
                  </a:lnTo>
                  <a:lnTo>
                    <a:pt x="2319" y="8828"/>
                  </a:lnTo>
                  <a:lnTo>
                    <a:pt x="2319" y="8828"/>
                  </a:lnTo>
                  <a:lnTo>
                    <a:pt x="2319" y="8828"/>
                  </a:lnTo>
                  <a:lnTo>
                    <a:pt x="1424" y="6550"/>
                  </a:lnTo>
                  <a:lnTo>
                    <a:pt x="1017" y="5370"/>
                  </a:lnTo>
                  <a:lnTo>
                    <a:pt x="692" y="4191"/>
                  </a:lnTo>
                  <a:lnTo>
                    <a:pt x="529" y="3621"/>
                  </a:lnTo>
                  <a:lnTo>
                    <a:pt x="448" y="3011"/>
                  </a:lnTo>
                  <a:lnTo>
                    <a:pt x="407" y="2767"/>
                  </a:lnTo>
                  <a:lnTo>
                    <a:pt x="448" y="2645"/>
                  </a:lnTo>
                  <a:lnTo>
                    <a:pt x="570" y="2645"/>
                  </a:lnTo>
                  <a:lnTo>
                    <a:pt x="732" y="2726"/>
                  </a:lnTo>
                  <a:lnTo>
                    <a:pt x="895" y="2889"/>
                  </a:lnTo>
                  <a:lnTo>
                    <a:pt x="1017" y="3011"/>
                  </a:lnTo>
                  <a:lnTo>
                    <a:pt x="1085" y="3124"/>
                  </a:lnTo>
                  <a:lnTo>
                    <a:pt x="1180" y="3377"/>
                  </a:lnTo>
                  <a:lnTo>
                    <a:pt x="1424" y="4069"/>
                  </a:lnTo>
                  <a:lnTo>
                    <a:pt x="1465" y="4109"/>
                  </a:lnTo>
                  <a:lnTo>
                    <a:pt x="1546" y="4150"/>
                  </a:lnTo>
                  <a:lnTo>
                    <a:pt x="1668" y="4150"/>
                  </a:lnTo>
                  <a:lnTo>
                    <a:pt x="1790" y="4069"/>
                  </a:lnTo>
                  <a:lnTo>
                    <a:pt x="1790" y="3987"/>
                  </a:lnTo>
                  <a:lnTo>
                    <a:pt x="1790" y="3906"/>
                  </a:lnTo>
                  <a:lnTo>
                    <a:pt x="1779" y="3870"/>
                  </a:lnTo>
                  <a:lnTo>
                    <a:pt x="1779" y="3870"/>
                  </a:lnTo>
                  <a:lnTo>
                    <a:pt x="1790" y="3865"/>
                  </a:lnTo>
                  <a:lnTo>
                    <a:pt x="1754" y="3786"/>
                  </a:lnTo>
                  <a:lnTo>
                    <a:pt x="1668" y="3499"/>
                  </a:lnTo>
                  <a:lnTo>
                    <a:pt x="1505" y="3133"/>
                  </a:lnTo>
                  <a:lnTo>
                    <a:pt x="1496" y="3117"/>
                  </a:lnTo>
                  <a:lnTo>
                    <a:pt x="1496" y="3117"/>
                  </a:lnTo>
                  <a:lnTo>
                    <a:pt x="1465" y="3011"/>
                  </a:lnTo>
                  <a:lnTo>
                    <a:pt x="1343" y="2523"/>
                  </a:lnTo>
                  <a:lnTo>
                    <a:pt x="1302" y="2075"/>
                  </a:lnTo>
                  <a:lnTo>
                    <a:pt x="1302" y="1994"/>
                  </a:lnTo>
                  <a:lnTo>
                    <a:pt x="1343" y="1953"/>
                  </a:lnTo>
                  <a:lnTo>
                    <a:pt x="1383" y="1953"/>
                  </a:lnTo>
                  <a:lnTo>
                    <a:pt x="1424" y="1994"/>
                  </a:lnTo>
                  <a:lnTo>
                    <a:pt x="1505" y="2075"/>
                  </a:lnTo>
                  <a:lnTo>
                    <a:pt x="1790" y="2401"/>
                  </a:lnTo>
                  <a:lnTo>
                    <a:pt x="1993" y="2767"/>
                  </a:lnTo>
                  <a:lnTo>
                    <a:pt x="2197" y="3174"/>
                  </a:lnTo>
                  <a:lnTo>
                    <a:pt x="2237" y="3255"/>
                  </a:lnTo>
                  <a:lnTo>
                    <a:pt x="2319" y="3296"/>
                  </a:lnTo>
                  <a:lnTo>
                    <a:pt x="2441" y="3296"/>
                  </a:lnTo>
                  <a:lnTo>
                    <a:pt x="2522" y="3255"/>
                  </a:lnTo>
                  <a:lnTo>
                    <a:pt x="2563" y="3214"/>
                  </a:lnTo>
                  <a:lnTo>
                    <a:pt x="2604" y="3133"/>
                  </a:lnTo>
                  <a:lnTo>
                    <a:pt x="2563" y="3052"/>
                  </a:lnTo>
                  <a:lnTo>
                    <a:pt x="2441" y="2767"/>
                  </a:lnTo>
                  <a:lnTo>
                    <a:pt x="2319" y="2482"/>
                  </a:lnTo>
                  <a:lnTo>
                    <a:pt x="2183" y="2279"/>
                  </a:lnTo>
                  <a:lnTo>
                    <a:pt x="2075" y="1953"/>
                  </a:lnTo>
                  <a:lnTo>
                    <a:pt x="2034" y="1750"/>
                  </a:lnTo>
                  <a:lnTo>
                    <a:pt x="2034" y="1547"/>
                  </a:lnTo>
                  <a:lnTo>
                    <a:pt x="2034" y="1465"/>
                  </a:lnTo>
                  <a:lnTo>
                    <a:pt x="2075" y="1343"/>
                  </a:lnTo>
                  <a:lnTo>
                    <a:pt x="2156" y="1384"/>
                  </a:lnTo>
                  <a:lnTo>
                    <a:pt x="2237" y="1425"/>
                  </a:lnTo>
                  <a:lnTo>
                    <a:pt x="2359" y="1547"/>
                  </a:lnTo>
                  <a:lnTo>
                    <a:pt x="2685" y="1994"/>
                  </a:lnTo>
                  <a:lnTo>
                    <a:pt x="2970" y="2442"/>
                  </a:lnTo>
                  <a:lnTo>
                    <a:pt x="3051" y="2482"/>
                  </a:lnTo>
                  <a:lnTo>
                    <a:pt x="3132" y="2523"/>
                  </a:lnTo>
                  <a:lnTo>
                    <a:pt x="3173" y="2523"/>
                  </a:lnTo>
                  <a:lnTo>
                    <a:pt x="3254" y="2482"/>
                  </a:lnTo>
                  <a:lnTo>
                    <a:pt x="3336" y="2442"/>
                  </a:lnTo>
                  <a:lnTo>
                    <a:pt x="3336" y="2360"/>
                  </a:lnTo>
                  <a:lnTo>
                    <a:pt x="3376" y="2319"/>
                  </a:lnTo>
                  <a:lnTo>
                    <a:pt x="3336" y="2238"/>
                  </a:lnTo>
                  <a:lnTo>
                    <a:pt x="3051" y="1791"/>
                  </a:lnTo>
                  <a:lnTo>
                    <a:pt x="2888" y="1343"/>
                  </a:lnTo>
                  <a:lnTo>
                    <a:pt x="2766" y="896"/>
                  </a:lnTo>
                  <a:lnTo>
                    <a:pt x="2685" y="448"/>
                  </a:lnTo>
                  <a:lnTo>
                    <a:pt x="2685" y="421"/>
                  </a:lnTo>
                  <a:close/>
                  <a:moveTo>
                    <a:pt x="2685" y="1"/>
                  </a:moveTo>
                  <a:lnTo>
                    <a:pt x="2522" y="42"/>
                  </a:lnTo>
                  <a:lnTo>
                    <a:pt x="2400" y="82"/>
                  </a:lnTo>
                  <a:lnTo>
                    <a:pt x="2319" y="204"/>
                  </a:lnTo>
                  <a:lnTo>
                    <a:pt x="2278" y="367"/>
                  </a:lnTo>
                  <a:lnTo>
                    <a:pt x="2278" y="570"/>
                  </a:lnTo>
                  <a:lnTo>
                    <a:pt x="2319" y="814"/>
                  </a:lnTo>
                  <a:lnTo>
                    <a:pt x="2376" y="1042"/>
                  </a:lnTo>
                  <a:lnTo>
                    <a:pt x="2278" y="977"/>
                  </a:lnTo>
                  <a:lnTo>
                    <a:pt x="2156" y="937"/>
                  </a:lnTo>
                  <a:lnTo>
                    <a:pt x="2034" y="937"/>
                  </a:lnTo>
                  <a:lnTo>
                    <a:pt x="1953" y="977"/>
                  </a:lnTo>
                  <a:lnTo>
                    <a:pt x="1831" y="1059"/>
                  </a:lnTo>
                  <a:lnTo>
                    <a:pt x="1749" y="1181"/>
                  </a:lnTo>
                  <a:lnTo>
                    <a:pt x="1627" y="1425"/>
                  </a:lnTo>
                  <a:lnTo>
                    <a:pt x="1627" y="1655"/>
                  </a:lnTo>
                  <a:lnTo>
                    <a:pt x="1546" y="1587"/>
                  </a:lnTo>
                  <a:lnTo>
                    <a:pt x="1424" y="1547"/>
                  </a:lnTo>
                  <a:lnTo>
                    <a:pt x="1302" y="1506"/>
                  </a:lnTo>
                  <a:lnTo>
                    <a:pt x="1180" y="1547"/>
                  </a:lnTo>
                  <a:lnTo>
                    <a:pt x="1058" y="1628"/>
                  </a:lnTo>
                  <a:lnTo>
                    <a:pt x="977" y="1709"/>
                  </a:lnTo>
                  <a:lnTo>
                    <a:pt x="936" y="1872"/>
                  </a:lnTo>
                  <a:lnTo>
                    <a:pt x="895" y="2157"/>
                  </a:lnTo>
                  <a:lnTo>
                    <a:pt x="932" y="2414"/>
                  </a:lnTo>
                  <a:lnTo>
                    <a:pt x="814" y="2319"/>
                  </a:lnTo>
                  <a:lnTo>
                    <a:pt x="570" y="2238"/>
                  </a:lnTo>
                  <a:lnTo>
                    <a:pt x="448" y="2238"/>
                  </a:lnTo>
                  <a:lnTo>
                    <a:pt x="326" y="2279"/>
                  </a:lnTo>
                  <a:lnTo>
                    <a:pt x="204" y="2319"/>
                  </a:lnTo>
                  <a:lnTo>
                    <a:pt x="122" y="2401"/>
                  </a:lnTo>
                  <a:lnTo>
                    <a:pt x="41" y="2564"/>
                  </a:lnTo>
                  <a:lnTo>
                    <a:pt x="0" y="2726"/>
                  </a:lnTo>
                  <a:lnTo>
                    <a:pt x="41" y="3052"/>
                  </a:lnTo>
                  <a:lnTo>
                    <a:pt x="122" y="3621"/>
                  </a:lnTo>
                  <a:lnTo>
                    <a:pt x="285" y="4231"/>
                  </a:lnTo>
                  <a:lnTo>
                    <a:pt x="610" y="5330"/>
                  </a:lnTo>
                  <a:lnTo>
                    <a:pt x="977" y="6428"/>
                  </a:lnTo>
                  <a:lnTo>
                    <a:pt x="1953" y="8950"/>
                  </a:lnTo>
                  <a:lnTo>
                    <a:pt x="2685" y="10943"/>
                  </a:lnTo>
                  <a:lnTo>
                    <a:pt x="3092" y="11960"/>
                  </a:lnTo>
                  <a:lnTo>
                    <a:pt x="3498" y="12936"/>
                  </a:lnTo>
                  <a:lnTo>
                    <a:pt x="3905" y="13872"/>
                  </a:lnTo>
                  <a:lnTo>
                    <a:pt x="4393" y="14807"/>
                  </a:lnTo>
                  <a:lnTo>
                    <a:pt x="4881" y="15743"/>
                  </a:lnTo>
                  <a:lnTo>
                    <a:pt x="5410" y="16637"/>
                  </a:lnTo>
                  <a:lnTo>
                    <a:pt x="5898" y="17451"/>
                  </a:lnTo>
                  <a:lnTo>
                    <a:pt x="6183" y="17898"/>
                  </a:lnTo>
                  <a:lnTo>
                    <a:pt x="6264" y="18020"/>
                  </a:lnTo>
                  <a:lnTo>
                    <a:pt x="6346" y="18183"/>
                  </a:lnTo>
                  <a:lnTo>
                    <a:pt x="6468" y="18224"/>
                  </a:lnTo>
                  <a:lnTo>
                    <a:pt x="6630" y="18224"/>
                  </a:lnTo>
                  <a:lnTo>
                    <a:pt x="6915" y="18183"/>
                  </a:lnTo>
                  <a:lnTo>
                    <a:pt x="7403" y="18020"/>
                  </a:lnTo>
                  <a:lnTo>
                    <a:pt x="7891" y="17817"/>
                  </a:lnTo>
                  <a:lnTo>
                    <a:pt x="8827" y="17410"/>
                  </a:lnTo>
                  <a:lnTo>
                    <a:pt x="10576" y="16637"/>
                  </a:lnTo>
                  <a:lnTo>
                    <a:pt x="10617" y="16597"/>
                  </a:lnTo>
                  <a:lnTo>
                    <a:pt x="10657" y="16556"/>
                  </a:lnTo>
                  <a:lnTo>
                    <a:pt x="10657" y="16475"/>
                  </a:lnTo>
                  <a:lnTo>
                    <a:pt x="10657" y="16434"/>
                  </a:lnTo>
                  <a:lnTo>
                    <a:pt x="6915" y="7201"/>
                  </a:lnTo>
                  <a:lnTo>
                    <a:pt x="6264" y="5411"/>
                  </a:lnTo>
                  <a:lnTo>
                    <a:pt x="5898" y="4516"/>
                  </a:lnTo>
                  <a:lnTo>
                    <a:pt x="5532" y="3662"/>
                  </a:lnTo>
                  <a:lnTo>
                    <a:pt x="5125" y="2808"/>
                  </a:lnTo>
                  <a:lnTo>
                    <a:pt x="4637" y="1994"/>
                  </a:lnTo>
                  <a:lnTo>
                    <a:pt x="4353" y="1587"/>
                  </a:lnTo>
                  <a:lnTo>
                    <a:pt x="4068" y="1221"/>
                  </a:lnTo>
                  <a:lnTo>
                    <a:pt x="3783" y="855"/>
                  </a:lnTo>
                  <a:lnTo>
                    <a:pt x="3417" y="530"/>
                  </a:lnTo>
                  <a:lnTo>
                    <a:pt x="3092" y="204"/>
                  </a:lnTo>
                  <a:lnTo>
                    <a:pt x="2888" y="82"/>
                  </a:lnTo>
                  <a:lnTo>
                    <a:pt x="268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0" name="Google Shape;1128;p35"/>
            <p:cNvSpPr/>
            <p:nvPr/>
          </p:nvSpPr>
          <p:spPr>
            <a:xfrm>
              <a:off x="7923240" y="2734560"/>
              <a:ext cx="384120" cy="462240"/>
            </a:xfrm>
            <a:custGeom>
              <a:avLst/>
              <a:gdLst>
                <a:gd name="textAreaLeft" fmla="*/ 0 w 384120"/>
                <a:gd name="textAreaRight" fmla="*/ 384480 w 384120"/>
                <a:gd name="textAreaTop" fmla="*/ 0 h 462240"/>
                <a:gd name="textAreaBottom" fmla="*/ 462600 h 462240"/>
              </a:gdLst>
              <a:ahLst/>
              <a:cxnLst/>
              <a:rect l="textAreaLeft" t="textAreaTop" r="textAreaRight" b="textAreaBottom"/>
              <a:pathLst>
                <a:path w="9804" h="11797">
                  <a:moveTo>
                    <a:pt x="5288" y="0"/>
                  </a:moveTo>
                  <a:lnTo>
                    <a:pt x="4922" y="81"/>
                  </a:lnTo>
                  <a:lnTo>
                    <a:pt x="4597" y="203"/>
                  </a:lnTo>
                  <a:lnTo>
                    <a:pt x="4271" y="366"/>
                  </a:lnTo>
                  <a:lnTo>
                    <a:pt x="3946" y="570"/>
                  </a:lnTo>
                  <a:lnTo>
                    <a:pt x="3661" y="814"/>
                  </a:lnTo>
                  <a:lnTo>
                    <a:pt x="3376" y="1058"/>
                  </a:lnTo>
                  <a:lnTo>
                    <a:pt x="2848" y="1586"/>
                  </a:lnTo>
                  <a:lnTo>
                    <a:pt x="1790" y="2847"/>
                  </a:lnTo>
                  <a:lnTo>
                    <a:pt x="773" y="4108"/>
                  </a:lnTo>
                  <a:lnTo>
                    <a:pt x="488" y="4515"/>
                  </a:lnTo>
                  <a:lnTo>
                    <a:pt x="244" y="4922"/>
                  </a:lnTo>
                  <a:lnTo>
                    <a:pt x="82" y="5369"/>
                  </a:lnTo>
                  <a:lnTo>
                    <a:pt x="41" y="5573"/>
                  </a:lnTo>
                  <a:lnTo>
                    <a:pt x="0" y="5817"/>
                  </a:lnTo>
                  <a:lnTo>
                    <a:pt x="41" y="6224"/>
                  </a:lnTo>
                  <a:lnTo>
                    <a:pt x="204" y="6630"/>
                  </a:lnTo>
                  <a:lnTo>
                    <a:pt x="407" y="7037"/>
                  </a:lnTo>
                  <a:lnTo>
                    <a:pt x="692" y="7362"/>
                  </a:lnTo>
                  <a:lnTo>
                    <a:pt x="1017" y="7688"/>
                  </a:lnTo>
                  <a:lnTo>
                    <a:pt x="1343" y="7932"/>
                  </a:lnTo>
                  <a:lnTo>
                    <a:pt x="1749" y="8135"/>
                  </a:lnTo>
                  <a:lnTo>
                    <a:pt x="2115" y="8257"/>
                  </a:lnTo>
                  <a:lnTo>
                    <a:pt x="1993" y="9071"/>
                  </a:lnTo>
                  <a:lnTo>
                    <a:pt x="1912" y="9925"/>
                  </a:lnTo>
                  <a:lnTo>
                    <a:pt x="1871" y="10739"/>
                  </a:lnTo>
                  <a:lnTo>
                    <a:pt x="1871" y="11593"/>
                  </a:lnTo>
                  <a:lnTo>
                    <a:pt x="2848" y="11674"/>
                  </a:lnTo>
                  <a:lnTo>
                    <a:pt x="4515" y="11755"/>
                  </a:lnTo>
                  <a:lnTo>
                    <a:pt x="6142" y="11796"/>
                  </a:lnTo>
                  <a:lnTo>
                    <a:pt x="6671" y="11796"/>
                  </a:lnTo>
                  <a:lnTo>
                    <a:pt x="6834" y="11755"/>
                  </a:lnTo>
                  <a:lnTo>
                    <a:pt x="6875" y="11715"/>
                  </a:lnTo>
                  <a:lnTo>
                    <a:pt x="6793" y="10861"/>
                  </a:lnTo>
                  <a:lnTo>
                    <a:pt x="6793" y="10454"/>
                  </a:lnTo>
                  <a:lnTo>
                    <a:pt x="6834" y="10006"/>
                  </a:lnTo>
                  <a:lnTo>
                    <a:pt x="6956" y="9600"/>
                  </a:lnTo>
                  <a:lnTo>
                    <a:pt x="7119" y="9234"/>
                  </a:lnTo>
                  <a:lnTo>
                    <a:pt x="7363" y="8867"/>
                  </a:lnTo>
                  <a:lnTo>
                    <a:pt x="7525" y="8745"/>
                  </a:lnTo>
                  <a:lnTo>
                    <a:pt x="7688" y="8583"/>
                  </a:lnTo>
                  <a:lnTo>
                    <a:pt x="7891" y="8705"/>
                  </a:lnTo>
                  <a:lnTo>
                    <a:pt x="8135" y="8745"/>
                  </a:lnTo>
                  <a:lnTo>
                    <a:pt x="8339" y="8786"/>
                  </a:lnTo>
                  <a:lnTo>
                    <a:pt x="8583" y="8786"/>
                  </a:lnTo>
                  <a:lnTo>
                    <a:pt x="8786" y="8745"/>
                  </a:lnTo>
                  <a:lnTo>
                    <a:pt x="9030" y="8664"/>
                  </a:lnTo>
                  <a:lnTo>
                    <a:pt x="9234" y="8583"/>
                  </a:lnTo>
                  <a:lnTo>
                    <a:pt x="9437" y="8501"/>
                  </a:lnTo>
                  <a:lnTo>
                    <a:pt x="9600" y="8339"/>
                  </a:lnTo>
                  <a:lnTo>
                    <a:pt x="9763" y="8135"/>
                  </a:lnTo>
                  <a:lnTo>
                    <a:pt x="9803" y="7932"/>
                  </a:lnTo>
                  <a:lnTo>
                    <a:pt x="9803" y="7810"/>
                  </a:lnTo>
                  <a:lnTo>
                    <a:pt x="9763" y="7729"/>
                  </a:lnTo>
                  <a:lnTo>
                    <a:pt x="9681" y="7566"/>
                  </a:lnTo>
                  <a:lnTo>
                    <a:pt x="9518" y="7484"/>
                  </a:lnTo>
                  <a:lnTo>
                    <a:pt x="9315" y="7403"/>
                  </a:lnTo>
                  <a:lnTo>
                    <a:pt x="8542" y="7403"/>
                  </a:lnTo>
                  <a:lnTo>
                    <a:pt x="8339" y="7322"/>
                  </a:lnTo>
                  <a:lnTo>
                    <a:pt x="8746" y="6752"/>
                  </a:lnTo>
                  <a:lnTo>
                    <a:pt x="9152" y="6061"/>
                  </a:lnTo>
                  <a:lnTo>
                    <a:pt x="9315" y="5735"/>
                  </a:lnTo>
                  <a:lnTo>
                    <a:pt x="9478" y="5369"/>
                  </a:lnTo>
                  <a:lnTo>
                    <a:pt x="9559" y="5044"/>
                  </a:lnTo>
                  <a:lnTo>
                    <a:pt x="9600" y="4678"/>
                  </a:lnTo>
                  <a:lnTo>
                    <a:pt x="9559" y="4434"/>
                  </a:lnTo>
                  <a:lnTo>
                    <a:pt x="9518" y="4190"/>
                  </a:lnTo>
                  <a:lnTo>
                    <a:pt x="9396" y="3661"/>
                  </a:lnTo>
                  <a:lnTo>
                    <a:pt x="9152" y="3132"/>
                  </a:lnTo>
                  <a:lnTo>
                    <a:pt x="8868" y="2644"/>
                  </a:lnTo>
                  <a:lnTo>
                    <a:pt x="8502" y="2156"/>
                  </a:lnTo>
                  <a:lnTo>
                    <a:pt x="8176" y="1708"/>
                  </a:lnTo>
                  <a:lnTo>
                    <a:pt x="7810" y="1302"/>
                  </a:lnTo>
                  <a:lnTo>
                    <a:pt x="7444" y="936"/>
                  </a:lnTo>
                  <a:lnTo>
                    <a:pt x="7241" y="732"/>
                  </a:lnTo>
                  <a:lnTo>
                    <a:pt x="6997" y="529"/>
                  </a:lnTo>
                  <a:lnTo>
                    <a:pt x="6712" y="366"/>
                  </a:lnTo>
                  <a:lnTo>
                    <a:pt x="6468" y="244"/>
                  </a:lnTo>
                  <a:lnTo>
                    <a:pt x="6183" y="122"/>
                  </a:lnTo>
                  <a:lnTo>
                    <a:pt x="5898" y="41"/>
                  </a:lnTo>
                  <a:lnTo>
                    <a:pt x="5573"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41" name="Google Shape;1129;p35"/>
            <p:cNvSpPr/>
            <p:nvPr/>
          </p:nvSpPr>
          <p:spPr>
            <a:xfrm>
              <a:off x="7916760" y="2726640"/>
              <a:ext cx="398160" cy="478080"/>
            </a:xfrm>
            <a:custGeom>
              <a:avLst/>
              <a:gdLst>
                <a:gd name="textAreaLeft" fmla="*/ 0 w 398160"/>
                <a:gd name="textAreaRight" fmla="*/ 398520 w 398160"/>
                <a:gd name="textAreaTop" fmla="*/ 0 h 478080"/>
                <a:gd name="textAreaBottom" fmla="*/ 478440 h 478080"/>
              </a:gdLst>
              <a:ahLst/>
              <a:cxnLst/>
              <a:rect l="textAreaLeft" t="textAreaTop" r="textAreaRight" b="textAreaBottom"/>
              <a:pathLst>
                <a:path w="10170" h="12204">
                  <a:moveTo>
                    <a:pt x="5492" y="407"/>
                  </a:moveTo>
                  <a:lnTo>
                    <a:pt x="5858" y="448"/>
                  </a:lnTo>
                  <a:lnTo>
                    <a:pt x="6224" y="489"/>
                  </a:lnTo>
                  <a:lnTo>
                    <a:pt x="6549" y="652"/>
                  </a:lnTo>
                  <a:lnTo>
                    <a:pt x="6875" y="814"/>
                  </a:lnTo>
                  <a:lnTo>
                    <a:pt x="7200" y="1018"/>
                  </a:lnTo>
                  <a:lnTo>
                    <a:pt x="7485" y="1262"/>
                  </a:lnTo>
                  <a:lnTo>
                    <a:pt x="8054" y="1912"/>
                  </a:lnTo>
                  <a:lnTo>
                    <a:pt x="8624" y="2563"/>
                  </a:lnTo>
                  <a:lnTo>
                    <a:pt x="8868" y="2929"/>
                  </a:lnTo>
                  <a:lnTo>
                    <a:pt x="9071" y="3295"/>
                  </a:lnTo>
                  <a:lnTo>
                    <a:pt x="9275" y="3702"/>
                  </a:lnTo>
                  <a:lnTo>
                    <a:pt x="9397" y="4068"/>
                  </a:lnTo>
                  <a:lnTo>
                    <a:pt x="9519" y="4516"/>
                  </a:lnTo>
                  <a:lnTo>
                    <a:pt x="9519" y="4922"/>
                  </a:lnTo>
                  <a:lnTo>
                    <a:pt x="9478" y="5329"/>
                  </a:lnTo>
                  <a:lnTo>
                    <a:pt x="9356" y="5736"/>
                  </a:lnTo>
                  <a:lnTo>
                    <a:pt x="9153" y="6183"/>
                  </a:lnTo>
                  <a:lnTo>
                    <a:pt x="8868" y="6631"/>
                  </a:lnTo>
                  <a:lnTo>
                    <a:pt x="8339" y="7444"/>
                  </a:lnTo>
                  <a:lnTo>
                    <a:pt x="8298" y="7526"/>
                  </a:lnTo>
                  <a:lnTo>
                    <a:pt x="8339" y="7607"/>
                  </a:lnTo>
                  <a:lnTo>
                    <a:pt x="8380" y="7688"/>
                  </a:lnTo>
                  <a:lnTo>
                    <a:pt x="8461" y="7729"/>
                  </a:lnTo>
                  <a:lnTo>
                    <a:pt x="8665" y="7770"/>
                  </a:lnTo>
                  <a:lnTo>
                    <a:pt x="8909" y="7810"/>
                  </a:lnTo>
                  <a:lnTo>
                    <a:pt x="9356" y="7810"/>
                  </a:lnTo>
                  <a:lnTo>
                    <a:pt x="9559" y="7851"/>
                  </a:lnTo>
                  <a:lnTo>
                    <a:pt x="9641" y="7892"/>
                  </a:lnTo>
                  <a:lnTo>
                    <a:pt x="9722" y="7973"/>
                  </a:lnTo>
                  <a:lnTo>
                    <a:pt x="9763" y="8055"/>
                  </a:lnTo>
                  <a:lnTo>
                    <a:pt x="9763" y="8136"/>
                  </a:lnTo>
                  <a:lnTo>
                    <a:pt x="9722" y="8258"/>
                  </a:lnTo>
                  <a:lnTo>
                    <a:pt x="9681" y="8339"/>
                  </a:lnTo>
                  <a:lnTo>
                    <a:pt x="9519" y="8502"/>
                  </a:lnTo>
                  <a:lnTo>
                    <a:pt x="9315" y="8624"/>
                  </a:lnTo>
                  <a:lnTo>
                    <a:pt x="9112" y="8705"/>
                  </a:lnTo>
                  <a:lnTo>
                    <a:pt x="8909" y="8746"/>
                  </a:lnTo>
                  <a:lnTo>
                    <a:pt x="8705" y="8787"/>
                  </a:lnTo>
                  <a:lnTo>
                    <a:pt x="8461" y="8787"/>
                  </a:lnTo>
                  <a:lnTo>
                    <a:pt x="8258" y="8746"/>
                  </a:lnTo>
                  <a:lnTo>
                    <a:pt x="8054" y="8665"/>
                  </a:lnTo>
                  <a:lnTo>
                    <a:pt x="7851" y="8624"/>
                  </a:lnTo>
                  <a:lnTo>
                    <a:pt x="7770" y="8624"/>
                  </a:lnTo>
                  <a:lnTo>
                    <a:pt x="7688" y="8665"/>
                  </a:lnTo>
                  <a:lnTo>
                    <a:pt x="7444" y="8909"/>
                  </a:lnTo>
                  <a:lnTo>
                    <a:pt x="7200" y="9193"/>
                  </a:lnTo>
                  <a:lnTo>
                    <a:pt x="6997" y="9560"/>
                  </a:lnTo>
                  <a:lnTo>
                    <a:pt x="6834" y="10007"/>
                  </a:lnTo>
                  <a:lnTo>
                    <a:pt x="6793" y="10454"/>
                  </a:lnTo>
                  <a:lnTo>
                    <a:pt x="6753" y="10902"/>
                  </a:lnTo>
                  <a:lnTo>
                    <a:pt x="6793" y="11349"/>
                  </a:lnTo>
                  <a:lnTo>
                    <a:pt x="6793" y="11634"/>
                  </a:lnTo>
                  <a:lnTo>
                    <a:pt x="6834" y="11756"/>
                  </a:lnTo>
                  <a:lnTo>
                    <a:pt x="6834" y="11797"/>
                  </a:lnTo>
                  <a:lnTo>
                    <a:pt x="5939" y="11797"/>
                  </a:lnTo>
                  <a:lnTo>
                    <a:pt x="4841" y="11756"/>
                  </a:lnTo>
                  <a:lnTo>
                    <a:pt x="3743" y="11715"/>
                  </a:lnTo>
                  <a:lnTo>
                    <a:pt x="2645" y="11634"/>
                  </a:lnTo>
                  <a:lnTo>
                    <a:pt x="2278" y="11593"/>
                  </a:lnTo>
                  <a:lnTo>
                    <a:pt x="2238" y="11593"/>
                  </a:lnTo>
                  <a:lnTo>
                    <a:pt x="2238" y="10943"/>
                  </a:lnTo>
                  <a:lnTo>
                    <a:pt x="2278" y="10129"/>
                  </a:lnTo>
                  <a:lnTo>
                    <a:pt x="2360" y="9316"/>
                  </a:lnTo>
                  <a:lnTo>
                    <a:pt x="2482" y="8502"/>
                  </a:lnTo>
                  <a:lnTo>
                    <a:pt x="2482" y="8421"/>
                  </a:lnTo>
                  <a:lnTo>
                    <a:pt x="2482" y="8380"/>
                  </a:lnTo>
                  <a:lnTo>
                    <a:pt x="2400" y="8299"/>
                  </a:lnTo>
                  <a:lnTo>
                    <a:pt x="2360" y="8258"/>
                  </a:lnTo>
                  <a:lnTo>
                    <a:pt x="2075" y="8177"/>
                  </a:lnTo>
                  <a:lnTo>
                    <a:pt x="1790" y="8095"/>
                  </a:lnTo>
                  <a:lnTo>
                    <a:pt x="1546" y="7933"/>
                  </a:lnTo>
                  <a:lnTo>
                    <a:pt x="1302" y="7770"/>
                  </a:lnTo>
                  <a:lnTo>
                    <a:pt x="1099" y="7566"/>
                  </a:lnTo>
                  <a:lnTo>
                    <a:pt x="895" y="7363"/>
                  </a:lnTo>
                  <a:lnTo>
                    <a:pt x="733" y="7119"/>
                  </a:lnTo>
                  <a:lnTo>
                    <a:pt x="570" y="6875"/>
                  </a:lnTo>
                  <a:lnTo>
                    <a:pt x="448" y="6590"/>
                  </a:lnTo>
                  <a:lnTo>
                    <a:pt x="407" y="6305"/>
                  </a:lnTo>
                  <a:lnTo>
                    <a:pt x="367" y="5980"/>
                  </a:lnTo>
                  <a:lnTo>
                    <a:pt x="407" y="5655"/>
                  </a:lnTo>
                  <a:lnTo>
                    <a:pt x="529" y="5370"/>
                  </a:lnTo>
                  <a:lnTo>
                    <a:pt x="651" y="5085"/>
                  </a:lnTo>
                  <a:lnTo>
                    <a:pt x="1058" y="4516"/>
                  </a:lnTo>
                  <a:lnTo>
                    <a:pt x="1953" y="3377"/>
                  </a:lnTo>
                  <a:lnTo>
                    <a:pt x="2889" y="2238"/>
                  </a:lnTo>
                  <a:lnTo>
                    <a:pt x="3295" y="1790"/>
                  </a:lnTo>
                  <a:lnTo>
                    <a:pt x="3743" y="1343"/>
                  </a:lnTo>
                  <a:lnTo>
                    <a:pt x="4231" y="936"/>
                  </a:lnTo>
                  <a:lnTo>
                    <a:pt x="4475" y="733"/>
                  </a:lnTo>
                  <a:lnTo>
                    <a:pt x="4760" y="611"/>
                  </a:lnTo>
                  <a:lnTo>
                    <a:pt x="5126" y="489"/>
                  </a:lnTo>
                  <a:lnTo>
                    <a:pt x="5492" y="407"/>
                  </a:lnTo>
                  <a:close/>
                  <a:moveTo>
                    <a:pt x="5533" y="1"/>
                  </a:moveTo>
                  <a:lnTo>
                    <a:pt x="5166" y="41"/>
                  </a:lnTo>
                  <a:lnTo>
                    <a:pt x="4841" y="163"/>
                  </a:lnTo>
                  <a:lnTo>
                    <a:pt x="4516" y="285"/>
                  </a:lnTo>
                  <a:lnTo>
                    <a:pt x="4190" y="448"/>
                  </a:lnTo>
                  <a:lnTo>
                    <a:pt x="3905" y="652"/>
                  </a:lnTo>
                  <a:lnTo>
                    <a:pt x="3377" y="1140"/>
                  </a:lnTo>
                  <a:lnTo>
                    <a:pt x="2889" y="1628"/>
                  </a:lnTo>
                  <a:lnTo>
                    <a:pt x="1790" y="2889"/>
                  </a:lnTo>
                  <a:lnTo>
                    <a:pt x="773" y="4231"/>
                  </a:lnTo>
                  <a:lnTo>
                    <a:pt x="367" y="4800"/>
                  </a:lnTo>
                  <a:lnTo>
                    <a:pt x="204" y="5126"/>
                  </a:lnTo>
                  <a:lnTo>
                    <a:pt x="82" y="5451"/>
                  </a:lnTo>
                  <a:lnTo>
                    <a:pt x="1" y="5777"/>
                  </a:lnTo>
                  <a:lnTo>
                    <a:pt x="1" y="6102"/>
                  </a:lnTo>
                  <a:lnTo>
                    <a:pt x="1" y="6428"/>
                  </a:lnTo>
                  <a:lnTo>
                    <a:pt x="123" y="6794"/>
                  </a:lnTo>
                  <a:lnTo>
                    <a:pt x="285" y="7119"/>
                  </a:lnTo>
                  <a:lnTo>
                    <a:pt x="448" y="7444"/>
                  </a:lnTo>
                  <a:lnTo>
                    <a:pt x="692" y="7729"/>
                  </a:lnTo>
                  <a:lnTo>
                    <a:pt x="936" y="7973"/>
                  </a:lnTo>
                  <a:lnTo>
                    <a:pt x="1262" y="8217"/>
                  </a:lnTo>
                  <a:lnTo>
                    <a:pt x="1546" y="8421"/>
                  </a:lnTo>
                  <a:lnTo>
                    <a:pt x="1872" y="8543"/>
                  </a:lnTo>
                  <a:lnTo>
                    <a:pt x="2078" y="8611"/>
                  </a:lnTo>
                  <a:lnTo>
                    <a:pt x="2078" y="8611"/>
                  </a:lnTo>
                  <a:lnTo>
                    <a:pt x="1953" y="9234"/>
                  </a:lnTo>
                  <a:lnTo>
                    <a:pt x="1872" y="10088"/>
                  </a:lnTo>
                  <a:lnTo>
                    <a:pt x="1831" y="10943"/>
                  </a:lnTo>
                  <a:lnTo>
                    <a:pt x="1831" y="11797"/>
                  </a:lnTo>
                  <a:lnTo>
                    <a:pt x="1872" y="11919"/>
                  </a:lnTo>
                  <a:lnTo>
                    <a:pt x="1953" y="11959"/>
                  </a:lnTo>
                  <a:lnTo>
                    <a:pt x="1994" y="11959"/>
                  </a:lnTo>
                  <a:lnTo>
                    <a:pt x="2685" y="12041"/>
                  </a:lnTo>
                  <a:lnTo>
                    <a:pt x="3377" y="12122"/>
                  </a:lnTo>
                  <a:lnTo>
                    <a:pt x="4760" y="12163"/>
                  </a:lnTo>
                  <a:lnTo>
                    <a:pt x="5573" y="12204"/>
                  </a:lnTo>
                  <a:lnTo>
                    <a:pt x="6834" y="12204"/>
                  </a:lnTo>
                  <a:lnTo>
                    <a:pt x="7038" y="12163"/>
                  </a:lnTo>
                  <a:lnTo>
                    <a:pt x="7160" y="12122"/>
                  </a:lnTo>
                  <a:lnTo>
                    <a:pt x="7200" y="12041"/>
                  </a:lnTo>
                  <a:lnTo>
                    <a:pt x="7241" y="11919"/>
                  </a:lnTo>
                  <a:lnTo>
                    <a:pt x="7200" y="11797"/>
                  </a:lnTo>
                  <a:lnTo>
                    <a:pt x="7160" y="11309"/>
                  </a:lnTo>
                  <a:lnTo>
                    <a:pt x="7160" y="10821"/>
                  </a:lnTo>
                  <a:lnTo>
                    <a:pt x="7200" y="10332"/>
                  </a:lnTo>
                  <a:lnTo>
                    <a:pt x="7282" y="9966"/>
                  </a:lnTo>
                  <a:lnTo>
                    <a:pt x="7444" y="9560"/>
                  </a:lnTo>
                  <a:lnTo>
                    <a:pt x="7648" y="9234"/>
                  </a:lnTo>
                  <a:lnTo>
                    <a:pt x="7810" y="9112"/>
                  </a:lnTo>
                  <a:lnTo>
                    <a:pt x="7917" y="9032"/>
                  </a:lnTo>
                  <a:lnTo>
                    <a:pt x="7917" y="9032"/>
                  </a:lnTo>
                  <a:lnTo>
                    <a:pt x="8054" y="9071"/>
                  </a:lnTo>
                  <a:lnTo>
                    <a:pt x="8339" y="9153"/>
                  </a:lnTo>
                  <a:lnTo>
                    <a:pt x="8990" y="9153"/>
                  </a:lnTo>
                  <a:lnTo>
                    <a:pt x="9315" y="9071"/>
                  </a:lnTo>
                  <a:lnTo>
                    <a:pt x="9600" y="8949"/>
                  </a:lnTo>
                  <a:lnTo>
                    <a:pt x="9844" y="8746"/>
                  </a:lnTo>
                  <a:lnTo>
                    <a:pt x="10048" y="8502"/>
                  </a:lnTo>
                  <a:lnTo>
                    <a:pt x="10170" y="8258"/>
                  </a:lnTo>
                  <a:lnTo>
                    <a:pt x="10170" y="8014"/>
                  </a:lnTo>
                  <a:lnTo>
                    <a:pt x="10129" y="7892"/>
                  </a:lnTo>
                  <a:lnTo>
                    <a:pt x="10088" y="7770"/>
                  </a:lnTo>
                  <a:lnTo>
                    <a:pt x="10007" y="7648"/>
                  </a:lnTo>
                  <a:lnTo>
                    <a:pt x="9885" y="7566"/>
                  </a:lnTo>
                  <a:lnTo>
                    <a:pt x="9722" y="7485"/>
                  </a:lnTo>
                  <a:lnTo>
                    <a:pt x="9559" y="7444"/>
                  </a:lnTo>
                  <a:lnTo>
                    <a:pt x="9234" y="7404"/>
                  </a:lnTo>
                  <a:lnTo>
                    <a:pt x="8835" y="7404"/>
                  </a:lnTo>
                  <a:lnTo>
                    <a:pt x="9234" y="6834"/>
                  </a:lnTo>
                  <a:lnTo>
                    <a:pt x="9478" y="6387"/>
                  </a:lnTo>
                  <a:lnTo>
                    <a:pt x="9681" y="5939"/>
                  </a:lnTo>
                  <a:lnTo>
                    <a:pt x="9844" y="5492"/>
                  </a:lnTo>
                  <a:lnTo>
                    <a:pt x="9926" y="5045"/>
                  </a:lnTo>
                  <a:lnTo>
                    <a:pt x="9926" y="4556"/>
                  </a:lnTo>
                  <a:lnTo>
                    <a:pt x="9885" y="4312"/>
                  </a:lnTo>
                  <a:lnTo>
                    <a:pt x="9804" y="4068"/>
                  </a:lnTo>
                  <a:lnTo>
                    <a:pt x="9681" y="3621"/>
                  </a:lnTo>
                  <a:lnTo>
                    <a:pt x="9478" y="3214"/>
                  </a:lnTo>
                  <a:lnTo>
                    <a:pt x="9234" y="2807"/>
                  </a:lnTo>
                  <a:lnTo>
                    <a:pt x="8990" y="2401"/>
                  </a:lnTo>
                  <a:lnTo>
                    <a:pt x="8380" y="1668"/>
                  </a:lnTo>
                  <a:lnTo>
                    <a:pt x="7770" y="977"/>
                  </a:lnTo>
                  <a:lnTo>
                    <a:pt x="7485" y="733"/>
                  </a:lnTo>
                  <a:lnTo>
                    <a:pt x="7200" y="529"/>
                  </a:lnTo>
                  <a:lnTo>
                    <a:pt x="6875" y="367"/>
                  </a:lnTo>
                  <a:lnTo>
                    <a:pt x="6590" y="204"/>
                  </a:lnTo>
                  <a:lnTo>
                    <a:pt x="6224" y="82"/>
                  </a:lnTo>
                  <a:lnTo>
                    <a:pt x="5899" y="41"/>
                  </a:lnTo>
                  <a:lnTo>
                    <a:pt x="5533"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2" name="Google Shape;1130;p35"/>
            <p:cNvSpPr/>
            <p:nvPr/>
          </p:nvSpPr>
          <p:spPr>
            <a:xfrm>
              <a:off x="7980840" y="2847600"/>
              <a:ext cx="87480" cy="77760"/>
            </a:xfrm>
            <a:custGeom>
              <a:avLst/>
              <a:gdLst>
                <a:gd name="textAreaLeft" fmla="*/ 0 w 87480"/>
                <a:gd name="textAreaRight" fmla="*/ 87840 w 87480"/>
                <a:gd name="textAreaTop" fmla="*/ 0 h 77760"/>
                <a:gd name="textAreaBottom" fmla="*/ 78120 h 77760"/>
              </a:gdLst>
              <a:ahLst/>
              <a:cxnLst/>
              <a:rect l="textAreaLeft" t="textAreaTop" r="textAreaRight" b="textAreaBottom"/>
              <a:pathLst>
                <a:path w="2238" h="1994">
                  <a:moveTo>
                    <a:pt x="1994" y="0"/>
                  </a:moveTo>
                  <a:lnTo>
                    <a:pt x="1912" y="41"/>
                  </a:lnTo>
                  <a:lnTo>
                    <a:pt x="1099" y="407"/>
                  </a:lnTo>
                  <a:lnTo>
                    <a:pt x="733" y="610"/>
                  </a:lnTo>
                  <a:lnTo>
                    <a:pt x="367" y="814"/>
                  </a:lnTo>
                  <a:lnTo>
                    <a:pt x="204" y="936"/>
                  </a:lnTo>
                  <a:lnTo>
                    <a:pt x="82" y="1098"/>
                  </a:lnTo>
                  <a:lnTo>
                    <a:pt x="41" y="1261"/>
                  </a:lnTo>
                  <a:lnTo>
                    <a:pt x="1" y="1464"/>
                  </a:lnTo>
                  <a:lnTo>
                    <a:pt x="82" y="1668"/>
                  </a:lnTo>
                  <a:lnTo>
                    <a:pt x="163" y="1830"/>
                  </a:lnTo>
                  <a:lnTo>
                    <a:pt x="326" y="1912"/>
                  </a:lnTo>
                  <a:lnTo>
                    <a:pt x="529" y="1993"/>
                  </a:lnTo>
                  <a:lnTo>
                    <a:pt x="773" y="1993"/>
                  </a:lnTo>
                  <a:lnTo>
                    <a:pt x="1018" y="1912"/>
                  </a:lnTo>
                  <a:lnTo>
                    <a:pt x="1506" y="1790"/>
                  </a:lnTo>
                  <a:lnTo>
                    <a:pt x="1587" y="1749"/>
                  </a:lnTo>
                  <a:lnTo>
                    <a:pt x="1628" y="1668"/>
                  </a:lnTo>
                  <a:lnTo>
                    <a:pt x="1628" y="1586"/>
                  </a:lnTo>
                  <a:lnTo>
                    <a:pt x="1628" y="1546"/>
                  </a:lnTo>
                  <a:lnTo>
                    <a:pt x="1587" y="1464"/>
                  </a:lnTo>
                  <a:lnTo>
                    <a:pt x="1546" y="1424"/>
                  </a:lnTo>
                  <a:lnTo>
                    <a:pt x="1465" y="1383"/>
                  </a:lnTo>
                  <a:lnTo>
                    <a:pt x="1384" y="1383"/>
                  </a:lnTo>
                  <a:lnTo>
                    <a:pt x="936" y="1546"/>
                  </a:lnTo>
                  <a:lnTo>
                    <a:pt x="733" y="1586"/>
                  </a:lnTo>
                  <a:lnTo>
                    <a:pt x="570" y="1586"/>
                  </a:lnTo>
                  <a:lnTo>
                    <a:pt x="448" y="1546"/>
                  </a:lnTo>
                  <a:lnTo>
                    <a:pt x="407" y="1464"/>
                  </a:lnTo>
                  <a:lnTo>
                    <a:pt x="407" y="1383"/>
                  </a:lnTo>
                  <a:lnTo>
                    <a:pt x="448" y="1302"/>
                  </a:lnTo>
                  <a:lnTo>
                    <a:pt x="529" y="1180"/>
                  </a:lnTo>
                  <a:lnTo>
                    <a:pt x="651" y="1098"/>
                  </a:lnTo>
                  <a:lnTo>
                    <a:pt x="814" y="1017"/>
                  </a:lnTo>
                  <a:lnTo>
                    <a:pt x="1221" y="814"/>
                  </a:lnTo>
                  <a:lnTo>
                    <a:pt x="2116" y="366"/>
                  </a:lnTo>
                  <a:lnTo>
                    <a:pt x="2197" y="325"/>
                  </a:lnTo>
                  <a:lnTo>
                    <a:pt x="2238" y="244"/>
                  </a:lnTo>
                  <a:lnTo>
                    <a:pt x="2238" y="163"/>
                  </a:lnTo>
                  <a:lnTo>
                    <a:pt x="2197" y="81"/>
                  </a:lnTo>
                  <a:lnTo>
                    <a:pt x="2156" y="41"/>
                  </a:lnTo>
                  <a:lnTo>
                    <a:pt x="2075"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69120" bIns="691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3" name="Google Shape;1131;p35"/>
            <p:cNvSpPr/>
            <p:nvPr/>
          </p:nvSpPr>
          <p:spPr>
            <a:xfrm>
              <a:off x="8114760" y="2884320"/>
              <a:ext cx="20520" cy="20520"/>
            </a:xfrm>
            <a:custGeom>
              <a:avLst/>
              <a:gdLst>
                <a:gd name="textAreaLeft" fmla="*/ 0 w 20520"/>
                <a:gd name="textAreaRight" fmla="*/ 20880 w 20520"/>
                <a:gd name="textAreaTop" fmla="*/ 0 h 20520"/>
                <a:gd name="textAreaBottom" fmla="*/ 20880 h 20520"/>
              </a:gdLst>
              <a:ahLst/>
              <a:cxnLst/>
              <a:rect l="textAreaLeft" t="textAreaTop" r="textAreaRight" b="textAreaBottom"/>
              <a:pathLst>
                <a:path w="530" h="530">
                  <a:moveTo>
                    <a:pt x="244" y="1"/>
                  </a:moveTo>
                  <a:lnTo>
                    <a:pt x="122" y="41"/>
                  </a:lnTo>
                  <a:lnTo>
                    <a:pt x="41" y="82"/>
                  </a:lnTo>
                  <a:lnTo>
                    <a:pt x="0" y="163"/>
                  </a:lnTo>
                  <a:lnTo>
                    <a:pt x="0" y="285"/>
                  </a:lnTo>
                  <a:lnTo>
                    <a:pt x="0" y="367"/>
                  </a:lnTo>
                  <a:lnTo>
                    <a:pt x="41" y="448"/>
                  </a:lnTo>
                  <a:lnTo>
                    <a:pt x="122" y="489"/>
                  </a:lnTo>
                  <a:lnTo>
                    <a:pt x="244" y="529"/>
                  </a:lnTo>
                  <a:lnTo>
                    <a:pt x="366" y="489"/>
                  </a:lnTo>
                  <a:lnTo>
                    <a:pt x="448" y="448"/>
                  </a:lnTo>
                  <a:lnTo>
                    <a:pt x="489" y="367"/>
                  </a:lnTo>
                  <a:lnTo>
                    <a:pt x="529" y="285"/>
                  </a:lnTo>
                  <a:lnTo>
                    <a:pt x="489" y="163"/>
                  </a:lnTo>
                  <a:lnTo>
                    <a:pt x="448" y="82"/>
                  </a:lnTo>
                  <a:lnTo>
                    <a:pt x="366" y="41"/>
                  </a:lnTo>
                  <a:lnTo>
                    <a:pt x="24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4" name="Google Shape;1132;p35"/>
            <p:cNvSpPr/>
            <p:nvPr/>
          </p:nvSpPr>
          <p:spPr>
            <a:xfrm>
              <a:off x="8031600" y="2815920"/>
              <a:ext cx="18720" cy="20520"/>
            </a:xfrm>
            <a:custGeom>
              <a:avLst/>
              <a:gdLst>
                <a:gd name="textAreaLeft" fmla="*/ 0 w 18720"/>
                <a:gd name="textAreaRight" fmla="*/ 19080 w 18720"/>
                <a:gd name="textAreaTop" fmla="*/ 0 h 20520"/>
                <a:gd name="textAreaBottom" fmla="*/ 20880 h 20520"/>
              </a:gdLst>
              <a:ahLst/>
              <a:cxnLst/>
              <a:rect l="textAreaLeft" t="textAreaTop" r="textAreaRight" b="textAreaBottom"/>
              <a:pathLst>
                <a:path w="489" h="530">
                  <a:moveTo>
                    <a:pt x="122" y="1"/>
                  </a:moveTo>
                  <a:lnTo>
                    <a:pt x="41" y="82"/>
                  </a:lnTo>
                  <a:lnTo>
                    <a:pt x="0" y="163"/>
                  </a:lnTo>
                  <a:lnTo>
                    <a:pt x="0" y="245"/>
                  </a:lnTo>
                  <a:lnTo>
                    <a:pt x="0" y="367"/>
                  </a:lnTo>
                  <a:lnTo>
                    <a:pt x="41" y="448"/>
                  </a:lnTo>
                  <a:lnTo>
                    <a:pt x="122" y="489"/>
                  </a:lnTo>
                  <a:lnTo>
                    <a:pt x="244" y="529"/>
                  </a:lnTo>
                  <a:lnTo>
                    <a:pt x="366" y="489"/>
                  </a:lnTo>
                  <a:lnTo>
                    <a:pt x="448" y="448"/>
                  </a:lnTo>
                  <a:lnTo>
                    <a:pt x="488" y="367"/>
                  </a:lnTo>
                  <a:lnTo>
                    <a:pt x="488" y="245"/>
                  </a:lnTo>
                  <a:lnTo>
                    <a:pt x="488" y="163"/>
                  </a:lnTo>
                  <a:lnTo>
                    <a:pt x="448" y="82"/>
                  </a:lnTo>
                  <a:lnTo>
                    <a:pt x="366"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5" name="Google Shape;1133;p35"/>
            <p:cNvSpPr/>
            <p:nvPr/>
          </p:nvSpPr>
          <p:spPr>
            <a:xfrm>
              <a:off x="7975800" y="2941560"/>
              <a:ext cx="65160" cy="44280"/>
            </a:xfrm>
            <a:custGeom>
              <a:avLst/>
              <a:gdLst>
                <a:gd name="textAreaLeft" fmla="*/ 0 w 65160"/>
                <a:gd name="textAreaRight" fmla="*/ 65520 w 65160"/>
                <a:gd name="textAreaTop" fmla="*/ 0 h 44280"/>
                <a:gd name="textAreaBottom" fmla="*/ 44640 h 44280"/>
              </a:gdLst>
              <a:ahLst/>
              <a:cxnLst/>
              <a:rect l="textAreaLeft" t="textAreaTop" r="textAreaRight" b="textAreaBottom"/>
              <a:pathLst>
                <a:path w="1669" h="1140">
                  <a:moveTo>
                    <a:pt x="163" y="1"/>
                  </a:moveTo>
                  <a:lnTo>
                    <a:pt x="82" y="42"/>
                  </a:lnTo>
                  <a:lnTo>
                    <a:pt x="41" y="82"/>
                  </a:lnTo>
                  <a:lnTo>
                    <a:pt x="1" y="164"/>
                  </a:lnTo>
                  <a:lnTo>
                    <a:pt x="1" y="245"/>
                  </a:lnTo>
                  <a:lnTo>
                    <a:pt x="41" y="326"/>
                  </a:lnTo>
                  <a:lnTo>
                    <a:pt x="163" y="489"/>
                  </a:lnTo>
                  <a:lnTo>
                    <a:pt x="326" y="652"/>
                  </a:lnTo>
                  <a:lnTo>
                    <a:pt x="489" y="774"/>
                  </a:lnTo>
                  <a:lnTo>
                    <a:pt x="651" y="896"/>
                  </a:lnTo>
                  <a:lnTo>
                    <a:pt x="855" y="977"/>
                  </a:lnTo>
                  <a:lnTo>
                    <a:pt x="1058" y="1059"/>
                  </a:lnTo>
                  <a:lnTo>
                    <a:pt x="1262" y="1099"/>
                  </a:lnTo>
                  <a:lnTo>
                    <a:pt x="1465" y="1140"/>
                  </a:lnTo>
                  <a:lnTo>
                    <a:pt x="1546" y="1099"/>
                  </a:lnTo>
                  <a:lnTo>
                    <a:pt x="1587" y="1059"/>
                  </a:lnTo>
                  <a:lnTo>
                    <a:pt x="1668" y="1018"/>
                  </a:lnTo>
                  <a:lnTo>
                    <a:pt x="1668" y="937"/>
                  </a:lnTo>
                  <a:lnTo>
                    <a:pt x="1668" y="855"/>
                  </a:lnTo>
                  <a:lnTo>
                    <a:pt x="1587" y="774"/>
                  </a:lnTo>
                  <a:lnTo>
                    <a:pt x="1546" y="733"/>
                  </a:lnTo>
                  <a:lnTo>
                    <a:pt x="1384" y="733"/>
                  </a:lnTo>
                  <a:lnTo>
                    <a:pt x="1343" y="692"/>
                  </a:lnTo>
                  <a:lnTo>
                    <a:pt x="1140" y="652"/>
                  </a:lnTo>
                  <a:lnTo>
                    <a:pt x="1058" y="652"/>
                  </a:lnTo>
                  <a:lnTo>
                    <a:pt x="1017" y="611"/>
                  </a:lnTo>
                  <a:lnTo>
                    <a:pt x="977" y="611"/>
                  </a:lnTo>
                  <a:lnTo>
                    <a:pt x="936" y="570"/>
                  </a:lnTo>
                  <a:lnTo>
                    <a:pt x="855" y="530"/>
                  </a:lnTo>
                  <a:lnTo>
                    <a:pt x="692" y="448"/>
                  </a:lnTo>
                  <a:lnTo>
                    <a:pt x="692" y="408"/>
                  </a:lnTo>
                  <a:lnTo>
                    <a:pt x="651" y="408"/>
                  </a:lnTo>
                  <a:lnTo>
                    <a:pt x="611" y="367"/>
                  </a:lnTo>
                  <a:lnTo>
                    <a:pt x="448" y="245"/>
                  </a:lnTo>
                  <a:lnTo>
                    <a:pt x="448" y="204"/>
                  </a:lnTo>
                  <a:lnTo>
                    <a:pt x="367" y="123"/>
                  </a:lnTo>
                  <a:lnTo>
                    <a:pt x="326" y="42"/>
                  </a:lnTo>
                  <a:lnTo>
                    <a:pt x="24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39680" bIns="396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6" name="Google Shape;1134;p35"/>
            <p:cNvSpPr/>
            <p:nvPr/>
          </p:nvSpPr>
          <p:spPr>
            <a:xfrm>
              <a:off x="8071560" y="2659680"/>
              <a:ext cx="259560" cy="369720"/>
            </a:xfrm>
            <a:custGeom>
              <a:avLst/>
              <a:gdLst>
                <a:gd name="textAreaLeft" fmla="*/ 0 w 259560"/>
                <a:gd name="textAreaRight" fmla="*/ 259920 w 259560"/>
                <a:gd name="textAreaTop" fmla="*/ 0 h 369720"/>
                <a:gd name="textAreaBottom" fmla="*/ 370080 h 369720"/>
              </a:gdLst>
              <a:ahLst/>
              <a:cxnLst/>
              <a:rect l="textAreaLeft" t="textAreaTop" r="textAreaRight" b="textAreaBottom"/>
              <a:pathLst>
                <a:path w="6631" h="9438">
                  <a:moveTo>
                    <a:pt x="1261" y="0"/>
                  </a:moveTo>
                  <a:lnTo>
                    <a:pt x="936" y="41"/>
                  </a:lnTo>
                  <a:lnTo>
                    <a:pt x="651" y="163"/>
                  </a:lnTo>
                  <a:lnTo>
                    <a:pt x="366" y="326"/>
                  </a:lnTo>
                  <a:lnTo>
                    <a:pt x="244" y="407"/>
                  </a:lnTo>
                  <a:lnTo>
                    <a:pt x="163" y="529"/>
                  </a:lnTo>
                  <a:lnTo>
                    <a:pt x="82" y="651"/>
                  </a:lnTo>
                  <a:lnTo>
                    <a:pt x="41" y="814"/>
                  </a:lnTo>
                  <a:lnTo>
                    <a:pt x="0" y="1099"/>
                  </a:lnTo>
                  <a:lnTo>
                    <a:pt x="41" y="1424"/>
                  </a:lnTo>
                  <a:lnTo>
                    <a:pt x="41" y="1465"/>
                  </a:lnTo>
                  <a:lnTo>
                    <a:pt x="82" y="1505"/>
                  </a:lnTo>
                  <a:lnTo>
                    <a:pt x="244" y="1749"/>
                  </a:lnTo>
                  <a:lnTo>
                    <a:pt x="448" y="1993"/>
                  </a:lnTo>
                  <a:lnTo>
                    <a:pt x="692" y="2115"/>
                  </a:lnTo>
                  <a:lnTo>
                    <a:pt x="976" y="2197"/>
                  </a:lnTo>
                  <a:lnTo>
                    <a:pt x="895" y="2563"/>
                  </a:lnTo>
                  <a:lnTo>
                    <a:pt x="895" y="2929"/>
                  </a:lnTo>
                  <a:lnTo>
                    <a:pt x="1017" y="3295"/>
                  </a:lnTo>
                  <a:lnTo>
                    <a:pt x="1098" y="3458"/>
                  </a:lnTo>
                  <a:lnTo>
                    <a:pt x="1220" y="3620"/>
                  </a:lnTo>
                  <a:lnTo>
                    <a:pt x="1464" y="3905"/>
                  </a:lnTo>
                  <a:lnTo>
                    <a:pt x="1790" y="4109"/>
                  </a:lnTo>
                  <a:lnTo>
                    <a:pt x="2115" y="4231"/>
                  </a:lnTo>
                  <a:lnTo>
                    <a:pt x="2481" y="4271"/>
                  </a:lnTo>
                  <a:lnTo>
                    <a:pt x="2481" y="4678"/>
                  </a:lnTo>
                  <a:lnTo>
                    <a:pt x="2563" y="5044"/>
                  </a:lnTo>
                  <a:lnTo>
                    <a:pt x="2685" y="5410"/>
                  </a:lnTo>
                  <a:lnTo>
                    <a:pt x="2929" y="5736"/>
                  </a:lnTo>
                  <a:lnTo>
                    <a:pt x="3214" y="6020"/>
                  </a:lnTo>
                  <a:lnTo>
                    <a:pt x="3539" y="6224"/>
                  </a:lnTo>
                  <a:lnTo>
                    <a:pt x="3905" y="6386"/>
                  </a:lnTo>
                  <a:lnTo>
                    <a:pt x="4312" y="6427"/>
                  </a:lnTo>
                  <a:lnTo>
                    <a:pt x="4108" y="7078"/>
                  </a:lnTo>
                  <a:lnTo>
                    <a:pt x="3986" y="7769"/>
                  </a:lnTo>
                  <a:lnTo>
                    <a:pt x="3905" y="8461"/>
                  </a:lnTo>
                  <a:lnTo>
                    <a:pt x="3946" y="9152"/>
                  </a:lnTo>
                  <a:lnTo>
                    <a:pt x="3986" y="9274"/>
                  </a:lnTo>
                  <a:lnTo>
                    <a:pt x="4068" y="9356"/>
                  </a:lnTo>
                  <a:lnTo>
                    <a:pt x="4475" y="9437"/>
                  </a:lnTo>
                  <a:lnTo>
                    <a:pt x="4841" y="9437"/>
                  </a:lnTo>
                  <a:lnTo>
                    <a:pt x="5207" y="9315"/>
                  </a:lnTo>
                  <a:lnTo>
                    <a:pt x="5532" y="9152"/>
                  </a:lnTo>
                  <a:lnTo>
                    <a:pt x="5817" y="8949"/>
                  </a:lnTo>
                  <a:lnTo>
                    <a:pt x="6102" y="8705"/>
                  </a:lnTo>
                  <a:lnTo>
                    <a:pt x="6305" y="8380"/>
                  </a:lnTo>
                  <a:lnTo>
                    <a:pt x="6468" y="8054"/>
                  </a:lnTo>
                  <a:lnTo>
                    <a:pt x="6590" y="7607"/>
                  </a:lnTo>
                  <a:lnTo>
                    <a:pt x="6630" y="7200"/>
                  </a:lnTo>
                  <a:lnTo>
                    <a:pt x="6630" y="6753"/>
                  </a:lnTo>
                  <a:lnTo>
                    <a:pt x="6590" y="6346"/>
                  </a:lnTo>
                  <a:lnTo>
                    <a:pt x="6468" y="5898"/>
                  </a:lnTo>
                  <a:lnTo>
                    <a:pt x="6305" y="5492"/>
                  </a:lnTo>
                  <a:lnTo>
                    <a:pt x="6142" y="5125"/>
                  </a:lnTo>
                  <a:lnTo>
                    <a:pt x="5939" y="4719"/>
                  </a:lnTo>
                  <a:lnTo>
                    <a:pt x="5451" y="3905"/>
                  </a:lnTo>
                  <a:lnTo>
                    <a:pt x="4922" y="3132"/>
                  </a:lnTo>
                  <a:lnTo>
                    <a:pt x="4352" y="2360"/>
                  </a:lnTo>
                  <a:lnTo>
                    <a:pt x="3742" y="1627"/>
                  </a:lnTo>
                  <a:lnTo>
                    <a:pt x="3295" y="1058"/>
                  </a:lnTo>
                  <a:lnTo>
                    <a:pt x="3051" y="773"/>
                  </a:lnTo>
                  <a:lnTo>
                    <a:pt x="2807" y="529"/>
                  </a:lnTo>
                  <a:lnTo>
                    <a:pt x="2563" y="326"/>
                  </a:lnTo>
                  <a:lnTo>
                    <a:pt x="2278" y="163"/>
                  </a:lnTo>
                  <a:lnTo>
                    <a:pt x="1912" y="41"/>
                  </a:lnTo>
                  <a:lnTo>
                    <a:pt x="1546"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7" name="Google Shape;1135;p35"/>
            <p:cNvSpPr/>
            <p:nvPr/>
          </p:nvSpPr>
          <p:spPr>
            <a:xfrm>
              <a:off x="7411320" y="2575080"/>
              <a:ext cx="320040" cy="685440"/>
            </a:xfrm>
            <a:custGeom>
              <a:avLst/>
              <a:gdLst>
                <a:gd name="textAreaLeft" fmla="*/ 0 w 320040"/>
                <a:gd name="textAreaRight" fmla="*/ 320400 w 320040"/>
                <a:gd name="textAreaTop" fmla="*/ 0 h 685440"/>
                <a:gd name="textAreaBottom" fmla="*/ 685800 h 685440"/>
              </a:gdLst>
              <a:ahLst/>
              <a:cxnLst/>
              <a:rect l="textAreaLeft" t="textAreaTop" r="textAreaRight" b="textAreaBottom"/>
              <a:pathLst>
                <a:path w="8177" h="17492">
                  <a:moveTo>
                    <a:pt x="2685" y="0"/>
                  </a:moveTo>
                  <a:lnTo>
                    <a:pt x="2481" y="41"/>
                  </a:lnTo>
                  <a:lnTo>
                    <a:pt x="2359" y="163"/>
                  </a:lnTo>
                  <a:lnTo>
                    <a:pt x="2237" y="326"/>
                  </a:lnTo>
                  <a:lnTo>
                    <a:pt x="2156" y="489"/>
                  </a:lnTo>
                  <a:lnTo>
                    <a:pt x="2156" y="651"/>
                  </a:lnTo>
                  <a:lnTo>
                    <a:pt x="2115" y="855"/>
                  </a:lnTo>
                  <a:lnTo>
                    <a:pt x="2156" y="1221"/>
                  </a:lnTo>
                  <a:lnTo>
                    <a:pt x="2115" y="1587"/>
                  </a:lnTo>
                  <a:lnTo>
                    <a:pt x="2075" y="1465"/>
                  </a:lnTo>
                  <a:lnTo>
                    <a:pt x="2075" y="1302"/>
                  </a:lnTo>
                  <a:lnTo>
                    <a:pt x="2075" y="1017"/>
                  </a:lnTo>
                  <a:lnTo>
                    <a:pt x="2075" y="733"/>
                  </a:lnTo>
                  <a:lnTo>
                    <a:pt x="2034" y="611"/>
                  </a:lnTo>
                  <a:lnTo>
                    <a:pt x="1953" y="489"/>
                  </a:lnTo>
                  <a:lnTo>
                    <a:pt x="1831" y="407"/>
                  </a:lnTo>
                  <a:lnTo>
                    <a:pt x="1709" y="367"/>
                  </a:lnTo>
                  <a:lnTo>
                    <a:pt x="1587" y="367"/>
                  </a:lnTo>
                  <a:lnTo>
                    <a:pt x="1465" y="407"/>
                  </a:lnTo>
                  <a:lnTo>
                    <a:pt x="1343" y="448"/>
                  </a:lnTo>
                  <a:lnTo>
                    <a:pt x="1261" y="529"/>
                  </a:lnTo>
                  <a:lnTo>
                    <a:pt x="1139" y="651"/>
                  </a:lnTo>
                  <a:lnTo>
                    <a:pt x="1098" y="773"/>
                  </a:lnTo>
                  <a:lnTo>
                    <a:pt x="1017" y="1017"/>
                  </a:lnTo>
                  <a:lnTo>
                    <a:pt x="1017" y="1261"/>
                  </a:lnTo>
                  <a:lnTo>
                    <a:pt x="936" y="1139"/>
                  </a:lnTo>
                  <a:lnTo>
                    <a:pt x="854" y="1058"/>
                  </a:lnTo>
                  <a:lnTo>
                    <a:pt x="732" y="977"/>
                  </a:lnTo>
                  <a:lnTo>
                    <a:pt x="570" y="977"/>
                  </a:lnTo>
                  <a:lnTo>
                    <a:pt x="488" y="1017"/>
                  </a:lnTo>
                  <a:lnTo>
                    <a:pt x="407" y="1058"/>
                  </a:lnTo>
                  <a:lnTo>
                    <a:pt x="244" y="1221"/>
                  </a:lnTo>
                  <a:lnTo>
                    <a:pt x="163" y="1465"/>
                  </a:lnTo>
                  <a:lnTo>
                    <a:pt x="122" y="1668"/>
                  </a:lnTo>
                  <a:lnTo>
                    <a:pt x="82" y="2441"/>
                  </a:lnTo>
                  <a:lnTo>
                    <a:pt x="41" y="3255"/>
                  </a:lnTo>
                  <a:lnTo>
                    <a:pt x="0" y="4800"/>
                  </a:lnTo>
                  <a:lnTo>
                    <a:pt x="41" y="6346"/>
                  </a:lnTo>
                  <a:lnTo>
                    <a:pt x="122" y="7892"/>
                  </a:lnTo>
                  <a:lnTo>
                    <a:pt x="163" y="8583"/>
                  </a:lnTo>
                  <a:lnTo>
                    <a:pt x="244" y="9275"/>
                  </a:lnTo>
                  <a:lnTo>
                    <a:pt x="448" y="10658"/>
                  </a:lnTo>
                  <a:lnTo>
                    <a:pt x="651" y="12041"/>
                  </a:lnTo>
                  <a:lnTo>
                    <a:pt x="732" y="12732"/>
                  </a:lnTo>
                  <a:lnTo>
                    <a:pt x="895" y="13383"/>
                  </a:lnTo>
                  <a:lnTo>
                    <a:pt x="1098" y="13993"/>
                  </a:lnTo>
                  <a:lnTo>
                    <a:pt x="1343" y="14603"/>
                  </a:lnTo>
                  <a:lnTo>
                    <a:pt x="1709" y="15132"/>
                  </a:lnTo>
                  <a:lnTo>
                    <a:pt x="1912" y="15376"/>
                  </a:lnTo>
                  <a:lnTo>
                    <a:pt x="2115" y="15620"/>
                  </a:lnTo>
                  <a:lnTo>
                    <a:pt x="2400" y="15905"/>
                  </a:lnTo>
                  <a:lnTo>
                    <a:pt x="2766" y="16108"/>
                  </a:lnTo>
                  <a:lnTo>
                    <a:pt x="3132" y="16352"/>
                  </a:lnTo>
                  <a:lnTo>
                    <a:pt x="3498" y="16515"/>
                  </a:lnTo>
                  <a:lnTo>
                    <a:pt x="3864" y="16718"/>
                  </a:lnTo>
                  <a:lnTo>
                    <a:pt x="4271" y="16840"/>
                  </a:lnTo>
                  <a:lnTo>
                    <a:pt x="5044" y="17044"/>
                  </a:lnTo>
                  <a:lnTo>
                    <a:pt x="6061" y="17288"/>
                  </a:lnTo>
                  <a:lnTo>
                    <a:pt x="6671" y="17450"/>
                  </a:lnTo>
                  <a:lnTo>
                    <a:pt x="6915" y="17491"/>
                  </a:lnTo>
                  <a:lnTo>
                    <a:pt x="7607" y="15417"/>
                  </a:lnTo>
                  <a:lnTo>
                    <a:pt x="8176" y="13342"/>
                  </a:lnTo>
                  <a:lnTo>
                    <a:pt x="7485" y="12976"/>
                  </a:lnTo>
                  <a:lnTo>
                    <a:pt x="6793" y="12610"/>
                  </a:lnTo>
                  <a:lnTo>
                    <a:pt x="6508" y="12407"/>
                  </a:lnTo>
                  <a:lnTo>
                    <a:pt x="6183" y="12163"/>
                  </a:lnTo>
                  <a:lnTo>
                    <a:pt x="5898" y="11878"/>
                  </a:lnTo>
                  <a:lnTo>
                    <a:pt x="5654" y="11552"/>
                  </a:lnTo>
                  <a:lnTo>
                    <a:pt x="5288" y="10942"/>
                  </a:lnTo>
                  <a:lnTo>
                    <a:pt x="5003" y="10292"/>
                  </a:lnTo>
                  <a:lnTo>
                    <a:pt x="4800" y="9641"/>
                  </a:lnTo>
                  <a:lnTo>
                    <a:pt x="4637" y="8949"/>
                  </a:lnTo>
                  <a:lnTo>
                    <a:pt x="4434" y="7932"/>
                  </a:lnTo>
                  <a:lnTo>
                    <a:pt x="4312" y="6875"/>
                  </a:lnTo>
                  <a:lnTo>
                    <a:pt x="4271" y="5858"/>
                  </a:lnTo>
                  <a:lnTo>
                    <a:pt x="4231" y="4800"/>
                  </a:lnTo>
                  <a:lnTo>
                    <a:pt x="4190" y="2726"/>
                  </a:lnTo>
                  <a:lnTo>
                    <a:pt x="4149" y="1668"/>
                  </a:lnTo>
                  <a:lnTo>
                    <a:pt x="4068" y="611"/>
                  </a:lnTo>
                  <a:lnTo>
                    <a:pt x="4027" y="489"/>
                  </a:lnTo>
                  <a:lnTo>
                    <a:pt x="3986" y="367"/>
                  </a:lnTo>
                  <a:lnTo>
                    <a:pt x="3905" y="285"/>
                  </a:lnTo>
                  <a:lnTo>
                    <a:pt x="3824" y="204"/>
                  </a:lnTo>
                  <a:lnTo>
                    <a:pt x="3702" y="245"/>
                  </a:lnTo>
                  <a:lnTo>
                    <a:pt x="3580" y="326"/>
                  </a:lnTo>
                  <a:lnTo>
                    <a:pt x="3498" y="448"/>
                  </a:lnTo>
                  <a:lnTo>
                    <a:pt x="3458" y="570"/>
                  </a:lnTo>
                  <a:lnTo>
                    <a:pt x="3336" y="936"/>
                  </a:lnTo>
                  <a:lnTo>
                    <a:pt x="3254" y="1343"/>
                  </a:lnTo>
                  <a:lnTo>
                    <a:pt x="3254" y="1709"/>
                  </a:lnTo>
                  <a:lnTo>
                    <a:pt x="3254" y="2116"/>
                  </a:lnTo>
                  <a:lnTo>
                    <a:pt x="3173" y="611"/>
                  </a:lnTo>
                  <a:lnTo>
                    <a:pt x="3132" y="326"/>
                  </a:lnTo>
                  <a:lnTo>
                    <a:pt x="3092" y="204"/>
                  </a:lnTo>
                  <a:lnTo>
                    <a:pt x="3010" y="82"/>
                  </a:lnTo>
                  <a:lnTo>
                    <a:pt x="2848"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48" name="Google Shape;1136;p35"/>
            <p:cNvSpPr/>
            <p:nvPr/>
          </p:nvSpPr>
          <p:spPr>
            <a:xfrm>
              <a:off x="7403400" y="2567160"/>
              <a:ext cx="336240" cy="701280"/>
            </a:xfrm>
            <a:custGeom>
              <a:avLst/>
              <a:gdLst>
                <a:gd name="textAreaLeft" fmla="*/ 0 w 336240"/>
                <a:gd name="textAreaRight" fmla="*/ 336600 w 336240"/>
                <a:gd name="textAreaTop" fmla="*/ 0 h 701280"/>
                <a:gd name="textAreaBottom" fmla="*/ 701640 h 701280"/>
              </a:gdLst>
              <a:ahLst/>
              <a:cxnLst/>
              <a:rect l="textAreaLeft" t="textAreaTop" r="textAreaRight" b="textAreaBottom"/>
              <a:pathLst>
                <a:path w="8584" h="17898">
                  <a:moveTo>
                    <a:pt x="2970" y="366"/>
                  </a:moveTo>
                  <a:lnTo>
                    <a:pt x="3052" y="448"/>
                  </a:lnTo>
                  <a:lnTo>
                    <a:pt x="3133" y="488"/>
                  </a:lnTo>
                  <a:lnTo>
                    <a:pt x="3174" y="610"/>
                  </a:lnTo>
                  <a:lnTo>
                    <a:pt x="3174" y="814"/>
                  </a:lnTo>
                  <a:lnTo>
                    <a:pt x="3174" y="1261"/>
                  </a:lnTo>
                  <a:lnTo>
                    <a:pt x="3255" y="2319"/>
                  </a:lnTo>
                  <a:lnTo>
                    <a:pt x="3255" y="2400"/>
                  </a:lnTo>
                  <a:lnTo>
                    <a:pt x="3336" y="2481"/>
                  </a:lnTo>
                  <a:lnTo>
                    <a:pt x="3377" y="2481"/>
                  </a:lnTo>
                  <a:lnTo>
                    <a:pt x="3458" y="2522"/>
                  </a:lnTo>
                  <a:lnTo>
                    <a:pt x="3540" y="2481"/>
                  </a:lnTo>
                  <a:lnTo>
                    <a:pt x="3580" y="2481"/>
                  </a:lnTo>
                  <a:lnTo>
                    <a:pt x="3621" y="2400"/>
                  </a:lnTo>
                  <a:lnTo>
                    <a:pt x="3662" y="2319"/>
                  </a:lnTo>
                  <a:lnTo>
                    <a:pt x="3632" y="1759"/>
                  </a:lnTo>
                  <a:lnTo>
                    <a:pt x="3662" y="1464"/>
                  </a:lnTo>
                  <a:lnTo>
                    <a:pt x="3743" y="1098"/>
                  </a:lnTo>
                  <a:lnTo>
                    <a:pt x="3824" y="854"/>
                  </a:lnTo>
                  <a:lnTo>
                    <a:pt x="3865" y="732"/>
                  </a:lnTo>
                  <a:lnTo>
                    <a:pt x="3906" y="651"/>
                  </a:lnTo>
                  <a:lnTo>
                    <a:pt x="3987" y="651"/>
                  </a:lnTo>
                  <a:lnTo>
                    <a:pt x="4028" y="692"/>
                  </a:lnTo>
                  <a:lnTo>
                    <a:pt x="4068" y="854"/>
                  </a:lnTo>
                  <a:lnTo>
                    <a:pt x="4109" y="1220"/>
                  </a:lnTo>
                  <a:lnTo>
                    <a:pt x="4150" y="2115"/>
                  </a:lnTo>
                  <a:lnTo>
                    <a:pt x="4231" y="3864"/>
                  </a:lnTo>
                  <a:lnTo>
                    <a:pt x="4272" y="5613"/>
                  </a:lnTo>
                  <a:lnTo>
                    <a:pt x="4272" y="6508"/>
                  </a:lnTo>
                  <a:lnTo>
                    <a:pt x="4353" y="7362"/>
                  </a:lnTo>
                  <a:lnTo>
                    <a:pt x="4475" y="8217"/>
                  </a:lnTo>
                  <a:lnTo>
                    <a:pt x="4597" y="9071"/>
                  </a:lnTo>
                  <a:lnTo>
                    <a:pt x="4801" y="9844"/>
                  </a:lnTo>
                  <a:lnTo>
                    <a:pt x="5045" y="10617"/>
                  </a:lnTo>
                  <a:lnTo>
                    <a:pt x="5207" y="10983"/>
                  </a:lnTo>
                  <a:lnTo>
                    <a:pt x="5370" y="11308"/>
                  </a:lnTo>
                  <a:lnTo>
                    <a:pt x="5573" y="11674"/>
                  </a:lnTo>
                  <a:lnTo>
                    <a:pt x="5777" y="12000"/>
                  </a:lnTo>
                  <a:lnTo>
                    <a:pt x="6062" y="12284"/>
                  </a:lnTo>
                  <a:lnTo>
                    <a:pt x="6306" y="12569"/>
                  </a:lnTo>
                  <a:lnTo>
                    <a:pt x="6631" y="12772"/>
                  </a:lnTo>
                  <a:lnTo>
                    <a:pt x="6956" y="13016"/>
                  </a:lnTo>
                  <a:lnTo>
                    <a:pt x="7607" y="13383"/>
                  </a:lnTo>
                  <a:lnTo>
                    <a:pt x="8175" y="13650"/>
                  </a:lnTo>
                  <a:lnTo>
                    <a:pt x="8175" y="13650"/>
                  </a:lnTo>
                  <a:lnTo>
                    <a:pt x="7607" y="15579"/>
                  </a:lnTo>
                  <a:lnTo>
                    <a:pt x="7009" y="17485"/>
                  </a:lnTo>
                  <a:lnTo>
                    <a:pt x="7009" y="17485"/>
                  </a:lnTo>
                  <a:lnTo>
                    <a:pt x="6834" y="17450"/>
                  </a:lnTo>
                  <a:lnTo>
                    <a:pt x="6265" y="17328"/>
                  </a:lnTo>
                  <a:lnTo>
                    <a:pt x="5370" y="17084"/>
                  </a:lnTo>
                  <a:lnTo>
                    <a:pt x="4516" y="16840"/>
                  </a:lnTo>
                  <a:lnTo>
                    <a:pt x="4068" y="16677"/>
                  </a:lnTo>
                  <a:lnTo>
                    <a:pt x="3662" y="16515"/>
                  </a:lnTo>
                  <a:lnTo>
                    <a:pt x="3255" y="16311"/>
                  </a:lnTo>
                  <a:lnTo>
                    <a:pt x="2889" y="16067"/>
                  </a:lnTo>
                  <a:lnTo>
                    <a:pt x="2563" y="15782"/>
                  </a:lnTo>
                  <a:lnTo>
                    <a:pt x="2238" y="15457"/>
                  </a:lnTo>
                  <a:lnTo>
                    <a:pt x="1913" y="15050"/>
                  </a:lnTo>
                  <a:lnTo>
                    <a:pt x="1669" y="14603"/>
                  </a:lnTo>
                  <a:lnTo>
                    <a:pt x="1465" y="14115"/>
                  </a:lnTo>
                  <a:lnTo>
                    <a:pt x="1302" y="13627"/>
                  </a:lnTo>
                  <a:lnTo>
                    <a:pt x="1180" y="13138"/>
                  </a:lnTo>
                  <a:lnTo>
                    <a:pt x="1099" y="12610"/>
                  </a:lnTo>
                  <a:lnTo>
                    <a:pt x="977" y="11593"/>
                  </a:lnTo>
                  <a:lnTo>
                    <a:pt x="774" y="10454"/>
                  </a:lnTo>
                  <a:lnTo>
                    <a:pt x="611" y="9356"/>
                  </a:lnTo>
                  <a:lnTo>
                    <a:pt x="530" y="8217"/>
                  </a:lnTo>
                  <a:lnTo>
                    <a:pt x="448" y="7078"/>
                  </a:lnTo>
                  <a:lnTo>
                    <a:pt x="408" y="5776"/>
                  </a:lnTo>
                  <a:lnTo>
                    <a:pt x="408" y="4474"/>
                  </a:lnTo>
                  <a:lnTo>
                    <a:pt x="448" y="3173"/>
                  </a:lnTo>
                  <a:lnTo>
                    <a:pt x="524" y="1958"/>
                  </a:lnTo>
                  <a:lnTo>
                    <a:pt x="530" y="1953"/>
                  </a:lnTo>
                  <a:lnTo>
                    <a:pt x="530" y="1871"/>
                  </a:lnTo>
                  <a:lnTo>
                    <a:pt x="611" y="1586"/>
                  </a:lnTo>
                  <a:lnTo>
                    <a:pt x="652" y="1464"/>
                  </a:lnTo>
                  <a:lnTo>
                    <a:pt x="733" y="1424"/>
                  </a:lnTo>
                  <a:lnTo>
                    <a:pt x="774" y="1383"/>
                  </a:lnTo>
                  <a:lnTo>
                    <a:pt x="896" y="1383"/>
                  </a:lnTo>
                  <a:lnTo>
                    <a:pt x="977" y="1424"/>
                  </a:lnTo>
                  <a:lnTo>
                    <a:pt x="1018" y="1505"/>
                  </a:lnTo>
                  <a:lnTo>
                    <a:pt x="1058" y="1586"/>
                  </a:lnTo>
                  <a:lnTo>
                    <a:pt x="1099" y="1830"/>
                  </a:lnTo>
                  <a:lnTo>
                    <a:pt x="1099" y="1993"/>
                  </a:lnTo>
                  <a:lnTo>
                    <a:pt x="1127" y="1990"/>
                  </a:lnTo>
                  <a:lnTo>
                    <a:pt x="1127" y="1990"/>
                  </a:lnTo>
                  <a:lnTo>
                    <a:pt x="1140" y="2075"/>
                  </a:lnTo>
                  <a:lnTo>
                    <a:pt x="1140" y="2115"/>
                  </a:lnTo>
                  <a:lnTo>
                    <a:pt x="1221" y="2156"/>
                  </a:lnTo>
                  <a:lnTo>
                    <a:pt x="1343" y="2197"/>
                  </a:lnTo>
                  <a:lnTo>
                    <a:pt x="1465" y="2156"/>
                  </a:lnTo>
                  <a:lnTo>
                    <a:pt x="1506" y="2075"/>
                  </a:lnTo>
                  <a:lnTo>
                    <a:pt x="1506" y="1993"/>
                  </a:lnTo>
                  <a:lnTo>
                    <a:pt x="1501" y="1953"/>
                  </a:lnTo>
                  <a:lnTo>
                    <a:pt x="1501" y="1953"/>
                  </a:lnTo>
                  <a:lnTo>
                    <a:pt x="1506" y="1953"/>
                  </a:lnTo>
                  <a:lnTo>
                    <a:pt x="1496" y="1912"/>
                  </a:lnTo>
                  <a:lnTo>
                    <a:pt x="1465" y="1668"/>
                  </a:lnTo>
                  <a:lnTo>
                    <a:pt x="1425" y="1464"/>
                  </a:lnTo>
                  <a:lnTo>
                    <a:pt x="1425" y="1424"/>
                  </a:lnTo>
                  <a:lnTo>
                    <a:pt x="1425" y="1220"/>
                  </a:lnTo>
                  <a:lnTo>
                    <a:pt x="1465" y="1058"/>
                  </a:lnTo>
                  <a:lnTo>
                    <a:pt x="1547" y="936"/>
                  </a:lnTo>
                  <a:lnTo>
                    <a:pt x="1669" y="814"/>
                  </a:lnTo>
                  <a:lnTo>
                    <a:pt x="1831" y="773"/>
                  </a:lnTo>
                  <a:lnTo>
                    <a:pt x="1913" y="773"/>
                  </a:lnTo>
                  <a:lnTo>
                    <a:pt x="1994" y="814"/>
                  </a:lnTo>
                  <a:lnTo>
                    <a:pt x="2075" y="936"/>
                  </a:lnTo>
                  <a:lnTo>
                    <a:pt x="2075" y="1058"/>
                  </a:lnTo>
                  <a:lnTo>
                    <a:pt x="2075" y="1220"/>
                  </a:lnTo>
                  <a:lnTo>
                    <a:pt x="2075" y="1546"/>
                  </a:lnTo>
                  <a:lnTo>
                    <a:pt x="2116" y="1830"/>
                  </a:lnTo>
                  <a:lnTo>
                    <a:pt x="2157" y="1912"/>
                  </a:lnTo>
                  <a:lnTo>
                    <a:pt x="2238" y="1953"/>
                  </a:lnTo>
                  <a:lnTo>
                    <a:pt x="2360" y="1993"/>
                  </a:lnTo>
                  <a:lnTo>
                    <a:pt x="2441" y="1912"/>
                  </a:lnTo>
                  <a:lnTo>
                    <a:pt x="2523" y="1871"/>
                  </a:lnTo>
                  <a:lnTo>
                    <a:pt x="2523" y="1790"/>
                  </a:lnTo>
                  <a:lnTo>
                    <a:pt x="2523" y="1546"/>
                  </a:lnTo>
                  <a:lnTo>
                    <a:pt x="2523" y="1342"/>
                  </a:lnTo>
                  <a:lnTo>
                    <a:pt x="2523" y="1098"/>
                  </a:lnTo>
                  <a:lnTo>
                    <a:pt x="2563" y="854"/>
                  </a:lnTo>
                  <a:lnTo>
                    <a:pt x="2604" y="692"/>
                  </a:lnTo>
                  <a:lnTo>
                    <a:pt x="2726" y="488"/>
                  </a:lnTo>
                  <a:lnTo>
                    <a:pt x="2807" y="407"/>
                  </a:lnTo>
                  <a:lnTo>
                    <a:pt x="2889" y="366"/>
                  </a:lnTo>
                  <a:close/>
                  <a:moveTo>
                    <a:pt x="2807" y="0"/>
                  </a:moveTo>
                  <a:lnTo>
                    <a:pt x="2563" y="81"/>
                  </a:lnTo>
                  <a:lnTo>
                    <a:pt x="2401" y="244"/>
                  </a:lnTo>
                  <a:lnTo>
                    <a:pt x="2238" y="448"/>
                  </a:lnTo>
                  <a:lnTo>
                    <a:pt x="2225" y="499"/>
                  </a:lnTo>
                  <a:lnTo>
                    <a:pt x="2157" y="448"/>
                  </a:lnTo>
                  <a:lnTo>
                    <a:pt x="1953" y="407"/>
                  </a:lnTo>
                  <a:lnTo>
                    <a:pt x="1750" y="407"/>
                  </a:lnTo>
                  <a:lnTo>
                    <a:pt x="1465" y="488"/>
                  </a:lnTo>
                  <a:lnTo>
                    <a:pt x="1262" y="610"/>
                  </a:lnTo>
                  <a:lnTo>
                    <a:pt x="1140" y="814"/>
                  </a:lnTo>
                  <a:lnTo>
                    <a:pt x="1070" y="1023"/>
                  </a:lnTo>
                  <a:lnTo>
                    <a:pt x="1070" y="1023"/>
                  </a:lnTo>
                  <a:lnTo>
                    <a:pt x="977" y="976"/>
                  </a:lnTo>
                  <a:lnTo>
                    <a:pt x="774" y="976"/>
                  </a:lnTo>
                  <a:lnTo>
                    <a:pt x="611" y="1017"/>
                  </a:lnTo>
                  <a:lnTo>
                    <a:pt x="489" y="1098"/>
                  </a:lnTo>
                  <a:lnTo>
                    <a:pt x="408" y="1180"/>
                  </a:lnTo>
                  <a:lnTo>
                    <a:pt x="326" y="1302"/>
                  </a:lnTo>
                  <a:lnTo>
                    <a:pt x="204" y="1586"/>
                  </a:lnTo>
                  <a:lnTo>
                    <a:pt x="123" y="1871"/>
                  </a:lnTo>
                  <a:lnTo>
                    <a:pt x="42" y="3336"/>
                  </a:lnTo>
                  <a:lnTo>
                    <a:pt x="1" y="4800"/>
                  </a:lnTo>
                  <a:lnTo>
                    <a:pt x="42" y="6264"/>
                  </a:lnTo>
                  <a:lnTo>
                    <a:pt x="82" y="7729"/>
                  </a:lnTo>
                  <a:lnTo>
                    <a:pt x="204" y="9152"/>
                  </a:lnTo>
                  <a:lnTo>
                    <a:pt x="408" y="10535"/>
                  </a:lnTo>
                  <a:lnTo>
                    <a:pt x="570" y="11959"/>
                  </a:lnTo>
                  <a:lnTo>
                    <a:pt x="692" y="12650"/>
                  </a:lnTo>
                  <a:lnTo>
                    <a:pt x="814" y="13342"/>
                  </a:lnTo>
                  <a:lnTo>
                    <a:pt x="977" y="13911"/>
                  </a:lnTo>
                  <a:lnTo>
                    <a:pt x="1180" y="14481"/>
                  </a:lnTo>
                  <a:lnTo>
                    <a:pt x="1465" y="15010"/>
                  </a:lnTo>
                  <a:lnTo>
                    <a:pt x="1791" y="15498"/>
                  </a:lnTo>
                  <a:lnTo>
                    <a:pt x="2157" y="15945"/>
                  </a:lnTo>
                  <a:lnTo>
                    <a:pt x="2604" y="16311"/>
                  </a:lnTo>
                  <a:lnTo>
                    <a:pt x="3092" y="16637"/>
                  </a:lnTo>
                  <a:lnTo>
                    <a:pt x="3580" y="16921"/>
                  </a:lnTo>
                  <a:lnTo>
                    <a:pt x="4353" y="17206"/>
                  </a:lnTo>
                  <a:lnTo>
                    <a:pt x="5126" y="17450"/>
                  </a:lnTo>
                  <a:lnTo>
                    <a:pt x="5899" y="17653"/>
                  </a:lnTo>
                  <a:lnTo>
                    <a:pt x="6712" y="17816"/>
                  </a:lnTo>
                  <a:lnTo>
                    <a:pt x="6956" y="17898"/>
                  </a:lnTo>
                  <a:lnTo>
                    <a:pt x="7201" y="17898"/>
                  </a:lnTo>
                  <a:lnTo>
                    <a:pt x="7282" y="17816"/>
                  </a:lnTo>
                  <a:lnTo>
                    <a:pt x="7363" y="17735"/>
                  </a:lnTo>
                  <a:lnTo>
                    <a:pt x="7404" y="17491"/>
                  </a:lnTo>
                  <a:lnTo>
                    <a:pt x="7689" y="16718"/>
                  </a:lnTo>
                  <a:lnTo>
                    <a:pt x="8136" y="15172"/>
                  </a:lnTo>
                  <a:lnTo>
                    <a:pt x="8584" y="13586"/>
                  </a:lnTo>
                  <a:lnTo>
                    <a:pt x="8584" y="13464"/>
                  </a:lnTo>
                  <a:lnTo>
                    <a:pt x="8543" y="13423"/>
                  </a:lnTo>
                  <a:lnTo>
                    <a:pt x="8502" y="13383"/>
                  </a:lnTo>
                  <a:lnTo>
                    <a:pt x="7811" y="13016"/>
                  </a:lnTo>
                  <a:lnTo>
                    <a:pt x="7119" y="12650"/>
                  </a:lnTo>
                  <a:lnTo>
                    <a:pt x="6794" y="12447"/>
                  </a:lnTo>
                  <a:lnTo>
                    <a:pt x="6509" y="12162"/>
                  </a:lnTo>
                  <a:lnTo>
                    <a:pt x="6224" y="11918"/>
                  </a:lnTo>
                  <a:lnTo>
                    <a:pt x="5980" y="11593"/>
                  </a:lnTo>
                  <a:lnTo>
                    <a:pt x="5777" y="11227"/>
                  </a:lnTo>
                  <a:lnTo>
                    <a:pt x="5573" y="10820"/>
                  </a:lnTo>
                  <a:lnTo>
                    <a:pt x="5411" y="10413"/>
                  </a:lnTo>
                  <a:lnTo>
                    <a:pt x="5248" y="9966"/>
                  </a:lnTo>
                  <a:lnTo>
                    <a:pt x="5004" y="9112"/>
                  </a:lnTo>
                  <a:lnTo>
                    <a:pt x="4882" y="8257"/>
                  </a:lnTo>
                  <a:lnTo>
                    <a:pt x="4760" y="7281"/>
                  </a:lnTo>
                  <a:lnTo>
                    <a:pt x="4679" y="6305"/>
                  </a:lnTo>
                  <a:lnTo>
                    <a:pt x="4638" y="4393"/>
                  </a:lnTo>
                  <a:lnTo>
                    <a:pt x="4597" y="2522"/>
                  </a:lnTo>
                  <a:lnTo>
                    <a:pt x="4557" y="1627"/>
                  </a:lnTo>
                  <a:lnTo>
                    <a:pt x="4516" y="1180"/>
                  </a:lnTo>
                  <a:lnTo>
                    <a:pt x="4435" y="732"/>
                  </a:lnTo>
                  <a:lnTo>
                    <a:pt x="4394" y="570"/>
                  </a:lnTo>
                  <a:lnTo>
                    <a:pt x="4313" y="448"/>
                  </a:lnTo>
                  <a:lnTo>
                    <a:pt x="4231" y="325"/>
                  </a:lnTo>
                  <a:lnTo>
                    <a:pt x="4109" y="244"/>
                  </a:lnTo>
                  <a:lnTo>
                    <a:pt x="3865" y="244"/>
                  </a:lnTo>
                  <a:lnTo>
                    <a:pt x="3702" y="325"/>
                  </a:lnTo>
                  <a:lnTo>
                    <a:pt x="3580" y="448"/>
                  </a:lnTo>
                  <a:lnTo>
                    <a:pt x="3542" y="543"/>
                  </a:lnTo>
                  <a:lnTo>
                    <a:pt x="3540" y="529"/>
                  </a:lnTo>
                  <a:lnTo>
                    <a:pt x="3418" y="285"/>
                  </a:lnTo>
                  <a:lnTo>
                    <a:pt x="3377" y="163"/>
                  </a:lnTo>
                  <a:lnTo>
                    <a:pt x="3296" y="81"/>
                  </a:lnTo>
                  <a:lnTo>
                    <a:pt x="3174" y="41"/>
                  </a:lnTo>
                  <a:lnTo>
                    <a:pt x="3052"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49" name="Google Shape;1137;p35"/>
            <p:cNvSpPr/>
            <p:nvPr/>
          </p:nvSpPr>
          <p:spPr>
            <a:xfrm>
              <a:off x="7626600" y="326052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1" y="0"/>
                  </a:moveTo>
                  <a:lnTo>
                    <a:pt x="1" y="0"/>
                  </a:lnTo>
                  <a:lnTo>
                    <a:pt x="1" y="0"/>
                  </a:lnTo>
                  <a:lnTo>
                    <a:pt x="1" y="0"/>
                  </a:lnTo>
                  <a:close/>
                </a:path>
              </a:pathLst>
            </a:custGeom>
            <a:solidFill>
              <a:srgbClr val="E8B0AF"/>
            </a:solidFill>
            <a:ln w="0">
              <a:noFill/>
            </a:ln>
          </p:spPr>
          <p:style>
            <a:lnRef idx="0">
              <a:scrgbClr r="0" g="0" b="0"/>
            </a:lnRef>
            <a:fillRef idx="0">
              <a:scrgbClr r="0" g="0" b="0"/>
            </a:fillRef>
            <a:effectRef idx="0">
              <a:scrgbClr r="0" g="0" b="0"/>
            </a:effectRef>
            <a:fontRef idx="minor"/>
          </p:style>
          <p:txBody>
            <a:bodyPr tIns="640" bIns="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0" name="Google Shape;1138;p35"/>
            <p:cNvSpPr/>
            <p:nvPr/>
          </p:nvSpPr>
          <p:spPr>
            <a:xfrm>
              <a:off x="7615440" y="3059640"/>
              <a:ext cx="699840" cy="513000"/>
            </a:xfrm>
            <a:custGeom>
              <a:avLst/>
              <a:gdLst>
                <a:gd name="textAreaLeft" fmla="*/ 0 w 699840"/>
                <a:gd name="textAreaRight" fmla="*/ 700200 w 699840"/>
                <a:gd name="textAreaTop" fmla="*/ 0 h 513000"/>
                <a:gd name="textAreaBottom" fmla="*/ 513360 h 513000"/>
              </a:gdLst>
              <a:ahLst/>
              <a:cxnLst/>
              <a:rect l="textAreaLeft" t="textAreaTop" r="textAreaRight" b="textAreaBottom"/>
              <a:pathLst>
                <a:path w="17858" h="13099">
                  <a:moveTo>
                    <a:pt x="1506" y="1"/>
                  </a:moveTo>
                  <a:lnTo>
                    <a:pt x="1424" y="82"/>
                  </a:lnTo>
                  <a:lnTo>
                    <a:pt x="1343" y="164"/>
                  </a:lnTo>
                  <a:lnTo>
                    <a:pt x="1221" y="367"/>
                  </a:lnTo>
                  <a:lnTo>
                    <a:pt x="1058" y="733"/>
                  </a:lnTo>
                  <a:lnTo>
                    <a:pt x="936" y="1059"/>
                  </a:lnTo>
                  <a:lnTo>
                    <a:pt x="652" y="1994"/>
                  </a:lnTo>
                  <a:lnTo>
                    <a:pt x="408" y="2970"/>
                  </a:lnTo>
                  <a:lnTo>
                    <a:pt x="204" y="3906"/>
                  </a:lnTo>
                  <a:lnTo>
                    <a:pt x="1" y="4882"/>
                  </a:lnTo>
                  <a:lnTo>
                    <a:pt x="41" y="4963"/>
                  </a:lnTo>
                  <a:lnTo>
                    <a:pt x="82" y="5085"/>
                  </a:lnTo>
                  <a:lnTo>
                    <a:pt x="163" y="5126"/>
                  </a:lnTo>
                  <a:lnTo>
                    <a:pt x="367" y="5126"/>
                  </a:lnTo>
                  <a:lnTo>
                    <a:pt x="733" y="5208"/>
                  </a:lnTo>
                  <a:lnTo>
                    <a:pt x="1872" y="5492"/>
                  </a:lnTo>
                  <a:lnTo>
                    <a:pt x="3174" y="5777"/>
                  </a:lnTo>
                  <a:lnTo>
                    <a:pt x="4475" y="6062"/>
                  </a:lnTo>
                  <a:lnTo>
                    <a:pt x="4801" y="6143"/>
                  </a:lnTo>
                  <a:lnTo>
                    <a:pt x="5167" y="6184"/>
                  </a:lnTo>
                  <a:lnTo>
                    <a:pt x="5207" y="7038"/>
                  </a:lnTo>
                  <a:lnTo>
                    <a:pt x="5289" y="7892"/>
                  </a:lnTo>
                  <a:lnTo>
                    <a:pt x="5533" y="9601"/>
                  </a:lnTo>
                  <a:lnTo>
                    <a:pt x="5817" y="11268"/>
                  </a:lnTo>
                  <a:lnTo>
                    <a:pt x="6143" y="12977"/>
                  </a:lnTo>
                  <a:lnTo>
                    <a:pt x="6184" y="13017"/>
                  </a:lnTo>
                  <a:lnTo>
                    <a:pt x="6224" y="13058"/>
                  </a:lnTo>
                  <a:lnTo>
                    <a:pt x="6346" y="13099"/>
                  </a:lnTo>
                  <a:lnTo>
                    <a:pt x="7729" y="13099"/>
                  </a:lnTo>
                  <a:lnTo>
                    <a:pt x="9153" y="13058"/>
                  </a:lnTo>
                  <a:lnTo>
                    <a:pt x="11919" y="13058"/>
                  </a:lnTo>
                  <a:lnTo>
                    <a:pt x="13261" y="13017"/>
                  </a:lnTo>
                  <a:lnTo>
                    <a:pt x="14604" y="12977"/>
                  </a:lnTo>
                  <a:lnTo>
                    <a:pt x="15946" y="12855"/>
                  </a:lnTo>
                  <a:lnTo>
                    <a:pt x="16597" y="12773"/>
                  </a:lnTo>
                  <a:lnTo>
                    <a:pt x="17247" y="12651"/>
                  </a:lnTo>
                  <a:lnTo>
                    <a:pt x="17695" y="12570"/>
                  </a:lnTo>
                  <a:lnTo>
                    <a:pt x="17817" y="12489"/>
                  </a:lnTo>
                  <a:lnTo>
                    <a:pt x="17858" y="12448"/>
                  </a:lnTo>
                  <a:lnTo>
                    <a:pt x="17858" y="12367"/>
                  </a:lnTo>
                  <a:lnTo>
                    <a:pt x="17654" y="10455"/>
                  </a:lnTo>
                  <a:lnTo>
                    <a:pt x="17492" y="8543"/>
                  </a:lnTo>
                  <a:lnTo>
                    <a:pt x="17329" y="6672"/>
                  </a:lnTo>
                  <a:lnTo>
                    <a:pt x="17207" y="5696"/>
                  </a:lnTo>
                  <a:lnTo>
                    <a:pt x="17044" y="4760"/>
                  </a:lnTo>
                  <a:lnTo>
                    <a:pt x="16881" y="3825"/>
                  </a:lnTo>
                  <a:lnTo>
                    <a:pt x="16637" y="2930"/>
                  </a:lnTo>
                  <a:lnTo>
                    <a:pt x="16556" y="2645"/>
                  </a:lnTo>
                  <a:lnTo>
                    <a:pt x="16393" y="2401"/>
                  </a:lnTo>
                  <a:lnTo>
                    <a:pt x="16190" y="2197"/>
                  </a:lnTo>
                  <a:lnTo>
                    <a:pt x="15946" y="1994"/>
                  </a:lnTo>
                  <a:lnTo>
                    <a:pt x="15620" y="1831"/>
                  </a:lnTo>
                  <a:lnTo>
                    <a:pt x="15254" y="1709"/>
                  </a:lnTo>
                  <a:lnTo>
                    <a:pt x="14929" y="1587"/>
                  </a:lnTo>
                  <a:lnTo>
                    <a:pt x="14563" y="1506"/>
                  </a:lnTo>
                  <a:lnTo>
                    <a:pt x="13790" y="1425"/>
                  </a:lnTo>
                  <a:lnTo>
                    <a:pt x="13058" y="1343"/>
                  </a:lnTo>
                  <a:lnTo>
                    <a:pt x="12041" y="1262"/>
                  </a:lnTo>
                  <a:lnTo>
                    <a:pt x="11024" y="1221"/>
                  </a:lnTo>
                  <a:lnTo>
                    <a:pt x="8990" y="1099"/>
                  </a:lnTo>
                  <a:lnTo>
                    <a:pt x="6956" y="977"/>
                  </a:lnTo>
                  <a:lnTo>
                    <a:pt x="5939" y="896"/>
                  </a:lnTo>
                  <a:lnTo>
                    <a:pt x="4923" y="733"/>
                  </a:lnTo>
                  <a:lnTo>
                    <a:pt x="3946" y="570"/>
                  </a:lnTo>
                  <a:lnTo>
                    <a:pt x="2970" y="367"/>
                  </a:lnTo>
                  <a:lnTo>
                    <a:pt x="2035" y="123"/>
                  </a:lnTo>
                  <a:lnTo>
                    <a:pt x="1791" y="42"/>
                  </a:lnTo>
                  <a:lnTo>
                    <a:pt x="1628"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1" name="Google Shape;1139;p35"/>
            <p:cNvSpPr/>
            <p:nvPr/>
          </p:nvSpPr>
          <p:spPr>
            <a:xfrm>
              <a:off x="8109720" y="3664080"/>
              <a:ext cx="98640" cy="52200"/>
            </a:xfrm>
            <a:custGeom>
              <a:avLst/>
              <a:gdLst>
                <a:gd name="textAreaLeft" fmla="*/ 0 w 98640"/>
                <a:gd name="textAreaRight" fmla="*/ 99000 w 98640"/>
                <a:gd name="textAreaTop" fmla="*/ 0 h 52200"/>
                <a:gd name="textAreaBottom" fmla="*/ 52560 h 52200"/>
              </a:gdLst>
              <a:ahLst/>
              <a:cxnLst/>
              <a:rect l="textAreaLeft" t="textAreaTop" r="textAreaRight" b="textAreaBottom"/>
              <a:pathLst>
                <a:path w="2523" h="1343">
                  <a:moveTo>
                    <a:pt x="2238" y="0"/>
                  </a:moveTo>
                  <a:lnTo>
                    <a:pt x="122" y="976"/>
                  </a:lnTo>
                  <a:lnTo>
                    <a:pt x="41" y="1058"/>
                  </a:lnTo>
                  <a:lnTo>
                    <a:pt x="0" y="1098"/>
                  </a:lnTo>
                  <a:lnTo>
                    <a:pt x="0" y="1180"/>
                  </a:lnTo>
                  <a:lnTo>
                    <a:pt x="41" y="1261"/>
                  </a:lnTo>
                  <a:lnTo>
                    <a:pt x="82" y="1343"/>
                  </a:lnTo>
                  <a:lnTo>
                    <a:pt x="326" y="1343"/>
                  </a:lnTo>
                  <a:lnTo>
                    <a:pt x="2441" y="366"/>
                  </a:lnTo>
                  <a:lnTo>
                    <a:pt x="2482" y="326"/>
                  </a:lnTo>
                  <a:lnTo>
                    <a:pt x="2522" y="244"/>
                  </a:lnTo>
                  <a:lnTo>
                    <a:pt x="2522" y="163"/>
                  </a:lnTo>
                  <a:lnTo>
                    <a:pt x="2522" y="82"/>
                  </a:lnTo>
                  <a:lnTo>
                    <a:pt x="2441" y="41"/>
                  </a:lnTo>
                  <a:lnTo>
                    <a:pt x="2400"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46720" bIns="467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2" name="Google Shape;1140;p35"/>
            <p:cNvSpPr/>
            <p:nvPr/>
          </p:nvSpPr>
          <p:spPr>
            <a:xfrm>
              <a:off x="8159400" y="3723120"/>
              <a:ext cx="41040" cy="23760"/>
            </a:xfrm>
            <a:custGeom>
              <a:avLst/>
              <a:gdLst>
                <a:gd name="textAreaLeft" fmla="*/ 0 w 41040"/>
                <a:gd name="textAreaRight" fmla="*/ 41400 w 41040"/>
                <a:gd name="textAreaTop" fmla="*/ 0 h 23760"/>
                <a:gd name="textAreaBottom" fmla="*/ 24120 h 23760"/>
              </a:gdLst>
              <a:ahLst/>
              <a:cxnLst/>
              <a:rect l="textAreaLeft" t="textAreaTop" r="textAreaRight" b="textAreaBottom"/>
              <a:pathLst>
                <a:path w="1058" h="611">
                  <a:moveTo>
                    <a:pt x="82" y="0"/>
                  </a:moveTo>
                  <a:lnTo>
                    <a:pt x="41" y="82"/>
                  </a:lnTo>
                  <a:lnTo>
                    <a:pt x="0" y="122"/>
                  </a:lnTo>
                  <a:lnTo>
                    <a:pt x="0" y="204"/>
                  </a:lnTo>
                  <a:lnTo>
                    <a:pt x="41" y="285"/>
                  </a:lnTo>
                  <a:lnTo>
                    <a:pt x="82" y="326"/>
                  </a:lnTo>
                  <a:lnTo>
                    <a:pt x="122" y="366"/>
                  </a:lnTo>
                  <a:lnTo>
                    <a:pt x="773" y="610"/>
                  </a:lnTo>
                  <a:lnTo>
                    <a:pt x="855" y="610"/>
                  </a:lnTo>
                  <a:lnTo>
                    <a:pt x="936" y="570"/>
                  </a:lnTo>
                  <a:lnTo>
                    <a:pt x="1017" y="529"/>
                  </a:lnTo>
                  <a:lnTo>
                    <a:pt x="1058" y="448"/>
                  </a:lnTo>
                  <a:lnTo>
                    <a:pt x="1058" y="366"/>
                  </a:lnTo>
                  <a:lnTo>
                    <a:pt x="1017" y="326"/>
                  </a:lnTo>
                  <a:lnTo>
                    <a:pt x="977" y="244"/>
                  </a:lnTo>
                  <a:lnTo>
                    <a:pt x="895" y="204"/>
                  </a:lnTo>
                  <a:lnTo>
                    <a:pt x="24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21120" bIns="211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3" name="Google Shape;1141;p35"/>
            <p:cNvSpPr/>
            <p:nvPr/>
          </p:nvSpPr>
          <p:spPr>
            <a:xfrm>
              <a:off x="8109720" y="2701080"/>
              <a:ext cx="48960" cy="20520"/>
            </a:xfrm>
            <a:custGeom>
              <a:avLst/>
              <a:gdLst>
                <a:gd name="textAreaLeft" fmla="*/ 0 w 48960"/>
                <a:gd name="textAreaRight" fmla="*/ 49320 w 48960"/>
                <a:gd name="textAreaTop" fmla="*/ 0 h 20520"/>
                <a:gd name="textAreaBottom" fmla="*/ 20880 h 20520"/>
              </a:gdLst>
              <a:ahLst/>
              <a:cxnLst/>
              <a:rect l="textAreaLeft" t="textAreaTop" r="textAreaRight" b="textAreaBottom"/>
              <a:pathLst>
                <a:path w="1262" h="530">
                  <a:moveTo>
                    <a:pt x="1058" y="1"/>
                  </a:moveTo>
                  <a:lnTo>
                    <a:pt x="204" y="123"/>
                  </a:lnTo>
                  <a:lnTo>
                    <a:pt x="122" y="123"/>
                  </a:lnTo>
                  <a:lnTo>
                    <a:pt x="82" y="164"/>
                  </a:lnTo>
                  <a:lnTo>
                    <a:pt x="0" y="245"/>
                  </a:lnTo>
                  <a:lnTo>
                    <a:pt x="0" y="326"/>
                  </a:lnTo>
                  <a:lnTo>
                    <a:pt x="41" y="408"/>
                  </a:lnTo>
                  <a:lnTo>
                    <a:pt x="82" y="448"/>
                  </a:lnTo>
                  <a:lnTo>
                    <a:pt x="122" y="530"/>
                  </a:lnTo>
                  <a:lnTo>
                    <a:pt x="204" y="530"/>
                  </a:lnTo>
                  <a:lnTo>
                    <a:pt x="1058" y="408"/>
                  </a:lnTo>
                  <a:lnTo>
                    <a:pt x="1139" y="408"/>
                  </a:lnTo>
                  <a:lnTo>
                    <a:pt x="1221" y="367"/>
                  </a:lnTo>
                  <a:lnTo>
                    <a:pt x="1261" y="286"/>
                  </a:lnTo>
                  <a:lnTo>
                    <a:pt x="1261" y="204"/>
                  </a:lnTo>
                  <a:lnTo>
                    <a:pt x="1261" y="123"/>
                  </a:lnTo>
                  <a:lnTo>
                    <a:pt x="1221" y="82"/>
                  </a:lnTo>
                  <a:lnTo>
                    <a:pt x="1139" y="42"/>
                  </a:lnTo>
                  <a:lnTo>
                    <a:pt x="1058" y="1"/>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4" name="Google Shape;1142;p35"/>
            <p:cNvSpPr/>
            <p:nvPr/>
          </p:nvSpPr>
          <p:spPr>
            <a:xfrm>
              <a:off x="8141760" y="2743920"/>
              <a:ext cx="41040" cy="17280"/>
            </a:xfrm>
            <a:custGeom>
              <a:avLst/>
              <a:gdLst>
                <a:gd name="textAreaLeft" fmla="*/ 0 w 41040"/>
                <a:gd name="textAreaRight" fmla="*/ 41400 w 41040"/>
                <a:gd name="textAreaTop" fmla="*/ 0 h 17280"/>
                <a:gd name="textAreaBottom" fmla="*/ 17640 h 17280"/>
              </a:gdLst>
              <a:ahLst/>
              <a:cxnLst/>
              <a:rect l="textAreaLeft" t="textAreaTop" r="textAreaRight" b="textAreaBottom"/>
              <a:pathLst>
                <a:path w="1059" h="448">
                  <a:moveTo>
                    <a:pt x="855" y="0"/>
                  </a:moveTo>
                  <a:lnTo>
                    <a:pt x="204" y="41"/>
                  </a:lnTo>
                  <a:lnTo>
                    <a:pt x="123" y="41"/>
                  </a:lnTo>
                  <a:lnTo>
                    <a:pt x="82" y="81"/>
                  </a:lnTo>
                  <a:lnTo>
                    <a:pt x="42" y="163"/>
                  </a:lnTo>
                  <a:lnTo>
                    <a:pt x="1" y="244"/>
                  </a:lnTo>
                  <a:lnTo>
                    <a:pt x="42" y="326"/>
                  </a:lnTo>
                  <a:lnTo>
                    <a:pt x="82" y="366"/>
                  </a:lnTo>
                  <a:lnTo>
                    <a:pt x="123" y="407"/>
                  </a:lnTo>
                  <a:lnTo>
                    <a:pt x="204" y="448"/>
                  </a:lnTo>
                  <a:lnTo>
                    <a:pt x="855" y="407"/>
                  </a:lnTo>
                  <a:lnTo>
                    <a:pt x="936" y="407"/>
                  </a:lnTo>
                  <a:lnTo>
                    <a:pt x="1018" y="366"/>
                  </a:lnTo>
                  <a:lnTo>
                    <a:pt x="1058" y="285"/>
                  </a:lnTo>
                  <a:lnTo>
                    <a:pt x="1058" y="204"/>
                  </a:lnTo>
                  <a:lnTo>
                    <a:pt x="1058" y="122"/>
                  </a:lnTo>
                  <a:lnTo>
                    <a:pt x="1018" y="81"/>
                  </a:lnTo>
                  <a:lnTo>
                    <a:pt x="936" y="41"/>
                  </a:lnTo>
                  <a:lnTo>
                    <a:pt x="855"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5360" bIns="15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5" name="Google Shape;1143;p35"/>
            <p:cNvSpPr/>
            <p:nvPr/>
          </p:nvSpPr>
          <p:spPr>
            <a:xfrm>
              <a:off x="8184960" y="2795040"/>
              <a:ext cx="36360" cy="17280"/>
            </a:xfrm>
            <a:custGeom>
              <a:avLst/>
              <a:gdLst>
                <a:gd name="textAreaLeft" fmla="*/ 0 w 36360"/>
                <a:gd name="textAreaRight" fmla="*/ 36720 w 36360"/>
                <a:gd name="textAreaTop" fmla="*/ 0 h 17280"/>
                <a:gd name="textAreaBottom" fmla="*/ 17640 h 17280"/>
              </a:gdLst>
              <a:ahLst/>
              <a:cxnLst/>
              <a:rect l="textAreaLeft" t="textAreaTop" r="textAreaRight" b="textAreaBottom"/>
              <a:pathLst>
                <a:path w="936" h="449">
                  <a:moveTo>
                    <a:pt x="732" y="1"/>
                  </a:moveTo>
                  <a:lnTo>
                    <a:pt x="204" y="41"/>
                  </a:lnTo>
                  <a:lnTo>
                    <a:pt x="122" y="82"/>
                  </a:lnTo>
                  <a:lnTo>
                    <a:pt x="41" y="123"/>
                  </a:lnTo>
                  <a:lnTo>
                    <a:pt x="0" y="163"/>
                  </a:lnTo>
                  <a:lnTo>
                    <a:pt x="0" y="245"/>
                  </a:lnTo>
                  <a:lnTo>
                    <a:pt x="0" y="326"/>
                  </a:lnTo>
                  <a:lnTo>
                    <a:pt x="41" y="408"/>
                  </a:lnTo>
                  <a:lnTo>
                    <a:pt x="122" y="448"/>
                  </a:lnTo>
                  <a:lnTo>
                    <a:pt x="204" y="448"/>
                  </a:lnTo>
                  <a:lnTo>
                    <a:pt x="732" y="408"/>
                  </a:lnTo>
                  <a:lnTo>
                    <a:pt x="814" y="408"/>
                  </a:lnTo>
                  <a:lnTo>
                    <a:pt x="895" y="326"/>
                  </a:lnTo>
                  <a:lnTo>
                    <a:pt x="936" y="285"/>
                  </a:lnTo>
                  <a:lnTo>
                    <a:pt x="936" y="204"/>
                  </a:lnTo>
                  <a:lnTo>
                    <a:pt x="936" y="123"/>
                  </a:lnTo>
                  <a:lnTo>
                    <a:pt x="895" y="82"/>
                  </a:lnTo>
                  <a:lnTo>
                    <a:pt x="814" y="1"/>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5360" bIns="15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6" name="Google Shape;1144;p35"/>
            <p:cNvSpPr/>
            <p:nvPr/>
          </p:nvSpPr>
          <p:spPr>
            <a:xfrm>
              <a:off x="8216640" y="2838240"/>
              <a:ext cx="28440" cy="17280"/>
            </a:xfrm>
            <a:custGeom>
              <a:avLst/>
              <a:gdLst>
                <a:gd name="textAreaLeft" fmla="*/ 0 w 28440"/>
                <a:gd name="textAreaRight" fmla="*/ 28800 w 28440"/>
                <a:gd name="textAreaTop" fmla="*/ 0 h 17280"/>
                <a:gd name="textAreaBottom" fmla="*/ 17640 h 17280"/>
              </a:gdLst>
              <a:ahLst/>
              <a:cxnLst/>
              <a:rect l="textAreaLeft" t="textAreaTop" r="textAreaRight" b="textAreaBottom"/>
              <a:pathLst>
                <a:path w="733" h="448">
                  <a:moveTo>
                    <a:pt x="489" y="0"/>
                  </a:moveTo>
                  <a:lnTo>
                    <a:pt x="163" y="41"/>
                  </a:lnTo>
                  <a:lnTo>
                    <a:pt x="82" y="81"/>
                  </a:lnTo>
                  <a:lnTo>
                    <a:pt x="41" y="163"/>
                  </a:lnTo>
                  <a:lnTo>
                    <a:pt x="1" y="203"/>
                  </a:lnTo>
                  <a:lnTo>
                    <a:pt x="1" y="285"/>
                  </a:lnTo>
                  <a:lnTo>
                    <a:pt x="41" y="366"/>
                  </a:lnTo>
                  <a:lnTo>
                    <a:pt x="82" y="407"/>
                  </a:lnTo>
                  <a:lnTo>
                    <a:pt x="163" y="447"/>
                  </a:lnTo>
                  <a:lnTo>
                    <a:pt x="245" y="447"/>
                  </a:lnTo>
                  <a:lnTo>
                    <a:pt x="570" y="366"/>
                  </a:lnTo>
                  <a:lnTo>
                    <a:pt x="651" y="366"/>
                  </a:lnTo>
                  <a:lnTo>
                    <a:pt x="692" y="285"/>
                  </a:lnTo>
                  <a:lnTo>
                    <a:pt x="733" y="203"/>
                  </a:lnTo>
                  <a:lnTo>
                    <a:pt x="733" y="122"/>
                  </a:lnTo>
                  <a:lnTo>
                    <a:pt x="692" y="81"/>
                  </a:lnTo>
                  <a:lnTo>
                    <a:pt x="611" y="41"/>
                  </a:lnTo>
                  <a:lnTo>
                    <a:pt x="570"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5360" bIns="15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7" name="Google Shape;1145;p35"/>
            <p:cNvSpPr/>
            <p:nvPr/>
          </p:nvSpPr>
          <p:spPr>
            <a:xfrm>
              <a:off x="8263080" y="2887560"/>
              <a:ext cx="28440" cy="14040"/>
            </a:xfrm>
            <a:custGeom>
              <a:avLst/>
              <a:gdLst>
                <a:gd name="textAreaLeft" fmla="*/ 0 w 28440"/>
                <a:gd name="textAreaRight" fmla="*/ 28800 w 28440"/>
                <a:gd name="textAreaTop" fmla="*/ 0 h 14040"/>
                <a:gd name="textAreaBottom" fmla="*/ 14400 h 14040"/>
              </a:gdLst>
              <a:ahLst/>
              <a:cxnLst/>
              <a:rect l="textAreaLeft" t="textAreaTop" r="textAreaRight" b="textAreaBottom"/>
              <a:pathLst>
                <a:path w="733" h="368">
                  <a:moveTo>
                    <a:pt x="122" y="1"/>
                  </a:moveTo>
                  <a:lnTo>
                    <a:pt x="82" y="42"/>
                  </a:lnTo>
                  <a:lnTo>
                    <a:pt x="41" y="123"/>
                  </a:lnTo>
                  <a:lnTo>
                    <a:pt x="0" y="204"/>
                  </a:lnTo>
                  <a:lnTo>
                    <a:pt x="41" y="245"/>
                  </a:lnTo>
                  <a:lnTo>
                    <a:pt x="82" y="326"/>
                  </a:lnTo>
                  <a:lnTo>
                    <a:pt x="122" y="367"/>
                  </a:lnTo>
                  <a:lnTo>
                    <a:pt x="610" y="367"/>
                  </a:lnTo>
                  <a:lnTo>
                    <a:pt x="692" y="326"/>
                  </a:lnTo>
                  <a:lnTo>
                    <a:pt x="732" y="245"/>
                  </a:lnTo>
                  <a:lnTo>
                    <a:pt x="732" y="204"/>
                  </a:lnTo>
                  <a:lnTo>
                    <a:pt x="732" y="123"/>
                  </a:lnTo>
                  <a:lnTo>
                    <a:pt x="692" y="42"/>
                  </a:lnTo>
                  <a:lnTo>
                    <a:pt x="610" y="1"/>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2800" bIns="1280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58" name="Google Shape;1146;p35"/>
            <p:cNvSpPr/>
            <p:nvPr/>
          </p:nvSpPr>
          <p:spPr>
            <a:xfrm>
              <a:off x="7881840" y="4233240"/>
              <a:ext cx="245160" cy="138240"/>
            </a:xfrm>
            <a:custGeom>
              <a:avLst/>
              <a:gdLst>
                <a:gd name="textAreaLeft" fmla="*/ 0 w 245160"/>
                <a:gd name="textAreaRight" fmla="*/ 245520 w 245160"/>
                <a:gd name="textAreaTop" fmla="*/ 0 h 138240"/>
                <a:gd name="textAreaBottom" fmla="*/ 138600 h 138240"/>
              </a:gdLst>
              <a:ahLst/>
              <a:cxnLst/>
              <a:rect l="textAreaLeft" t="textAreaTop" r="textAreaRight" b="textAreaBottom"/>
              <a:pathLst>
                <a:path w="6265" h="3540">
                  <a:moveTo>
                    <a:pt x="2726" y="1"/>
                  </a:moveTo>
                  <a:lnTo>
                    <a:pt x="2645" y="41"/>
                  </a:lnTo>
                  <a:lnTo>
                    <a:pt x="2604" y="123"/>
                  </a:lnTo>
                  <a:lnTo>
                    <a:pt x="2604" y="245"/>
                  </a:lnTo>
                  <a:lnTo>
                    <a:pt x="2604" y="448"/>
                  </a:lnTo>
                  <a:lnTo>
                    <a:pt x="2645" y="611"/>
                  </a:lnTo>
                  <a:lnTo>
                    <a:pt x="2604" y="814"/>
                  </a:lnTo>
                  <a:lnTo>
                    <a:pt x="2523" y="977"/>
                  </a:lnTo>
                  <a:lnTo>
                    <a:pt x="2360" y="1140"/>
                  </a:lnTo>
                  <a:lnTo>
                    <a:pt x="2197" y="1262"/>
                  </a:lnTo>
                  <a:lnTo>
                    <a:pt x="1790" y="1506"/>
                  </a:lnTo>
                  <a:lnTo>
                    <a:pt x="1140" y="1953"/>
                  </a:lnTo>
                  <a:lnTo>
                    <a:pt x="529" y="2400"/>
                  </a:lnTo>
                  <a:lnTo>
                    <a:pt x="326" y="2604"/>
                  </a:lnTo>
                  <a:lnTo>
                    <a:pt x="123" y="2848"/>
                  </a:lnTo>
                  <a:lnTo>
                    <a:pt x="41" y="2970"/>
                  </a:lnTo>
                  <a:lnTo>
                    <a:pt x="1" y="3133"/>
                  </a:lnTo>
                  <a:lnTo>
                    <a:pt x="41" y="3255"/>
                  </a:lnTo>
                  <a:lnTo>
                    <a:pt x="123" y="3377"/>
                  </a:lnTo>
                  <a:lnTo>
                    <a:pt x="204" y="3458"/>
                  </a:lnTo>
                  <a:lnTo>
                    <a:pt x="285" y="3499"/>
                  </a:lnTo>
                  <a:lnTo>
                    <a:pt x="489" y="3539"/>
                  </a:lnTo>
                  <a:lnTo>
                    <a:pt x="692" y="3539"/>
                  </a:lnTo>
                  <a:lnTo>
                    <a:pt x="896" y="3499"/>
                  </a:lnTo>
                  <a:lnTo>
                    <a:pt x="2604" y="3173"/>
                  </a:lnTo>
                  <a:lnTo>
                    <a:pt x="3540" y="3011"/>
                  </a:lnTo>
                  <a:lnTo>
                    <a:pt x="4434" y="2807"/>
                  </a:lnTo>
                  <a:lnTo>
                    <a:pt x="5329" y="2563"/>
                  </a:lnTo>
                  <a:lnTo>
                    <a:pt x="5736" y="2400"/>
                  </a:lnTo>
                  <a:lnTo>
                    <a:pt x="6143" y="2238"/>
                  </a:lnTo>
                  <a:lnTo>
                    <a:pt x="6224" y="2156"/>
                  </a:lnTo>
                  <a:lnTo>
                    <a:pt x="6265" y="2075"/>
                  </a:lnTo>
                  <a:lnTo>
                    <a:pt x="6224" y="1262"/>
                  </a:lnTo>
                  <a:lnTo>
                    <a:pt x="6224" y="855"/>
                  </a:lnTo>
                  <a:lnTo>
                    <a:pt x="6183" y="448"/>
                  </a:lnTo>
                  <a:lnTo>
                    <a:pt x="6143" y="367"/>
                  </a:lnTo>
                  <a:lnTo>
                    <a:pt x="6061" y="326"/>
                  </a:lnTo>
                  <a:lnTo>
                    <a:pt x="6021" y="285"/>
                  </a:lnTo>
                  <a:lnTo>
                    <a:pt x="5939" y="285"/>
                  </a:lnTo>
                  <a:lnTo>
                    <a:pt x="4923" y="611"/>
                  </a:lnTo>
                  <a:lnTo>
                    <a:pt x="4231" y="773"/>
                  </a:lnTo>
                  <a:lnTo>
                    <a:pt x="3499" y="895"/>
                  </a:lnTo>
                  <a:lnTo>
                    <a:pt x="3417" y="611"/>
                  </a:lnTo>
                  <a:lnTo>
                    <a:pt x="3295" y="326"/>
                  </a:lnTo>
                  <a:lnTo>
                    <a:pt x="3214" y="204"/>
                  </a:lnTo>
                  <a:lnTo>
                    <a:pt x="3133" y="123"/>
                  </a:lnTo>
                  <a:lnTo>
                    <a:pt x="3011" y="41"/>
                  </a:lnTo>
                  <a:lnTo>
                    <a:pt x="2848" y="1"/>
                  </a:lnTo>
                  <a:close/>
                </a:path>
              </a:pathLst>
            </a:custGeom>
            <a:solidFill>
              <a:srgbClr val="332C27"/>
            </a:solidFill>
            <a:ln w="0">
              <a:noFill/>
            </a:ln>
          </p:spPr>
          <p:style>
            <a:lnRef idx="0">
              <a:scrgbClr r="0" g="0" b="0"/>
            </a:lnRef>
            <a:fillRef idx="0">
              <a:scrgbClr r="0" g="0" b="0"/>
            </a:fillRef>
            <a:effectRef idx="0">
              <a:scrgbClr r="0" g="0" b="0"/>
            </a:effectRef>
            <a:fontRef idx="minor"/>
          </p:style>
          <p:txBody>
            <a:bodyPr tIns="122880" bIns="1228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59" name="Google Shape;1147;p35"/>
            <p:cNvSpPr/>
            <p:nvPr/>
          </p:nvSpPr>
          <p:spPr>
            <a:xfrm>
              <a:off x="8553240" y="394488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0"/>
                  </a:moveTo>
                  <a:lnTo>
                    <a:pt x="0" y="0"/>
                  </a:lnTo>
                  <a:lnTo>
                    <a:pt x="0" y="0"/>
                  </a:lnTo>
                  <a:lnTo>
                    <a:pt x="0" y="0"/>
                  </a:lnTo>
                  <a:lnTo>
                    <a:pt x="0" y="0"/>
                  </a:lnTo>
                  <a:lnTo>
                    <a:pt x="0" y="0"/>
                  </a:lnTo>
                  <a:lnTo>
                    <a:pt x="0" y="0"/>
                  </a:lnTo>
                  <a:lnTo>
                    <a:pt x="0" y="0"/>
                  </a:lnTo>
                  <a:close/>
                </a:path>
              </a:pathLst>
            </a:custGeom>
            <a:solidFill>
              <a:srgbClr val="332C27"/>
            </a:solidFill>
            <a:ln w="0">
              <a:noFill/>
            </a:ln>
          </p:spPr>
          <p:style>
            <a:lnRef idx="0">
              <a:scrgbClr r="0" g="0" b="0"/>
            </a:lnRef>
            <a:fillRef idx="0">
              <a:scrgbClr r="0" g="0" b="0"/>
            </a:fillRef>
            <a:effectRef idx="0">
              <a:scrgbClr r="0" g="0" b="0"/>
            </a:effectRef>
            <a:fontRef idx="minor"/>
          </p:style>
          <p:txBody>
            <a:bodyPr tIns="640" bIns="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60" name="Google Shape;1148;p35"/>
            <p:cNvSpPr/>
            <p:nvPr/>
          </p:nvSpPr>
          <p:spPr>
            <a:xfrm>
              <a:off x="8500680" y="3933720"/>
              <a:ext cx="108000" cy="243720"/>
            </a:xfrm>
            <a:custGeom>
              <a:avLst/>
              <a:gdLst>
                <a:gd name="textAreaLeft" fmla="*/ 0 w 108000"/>
                <a:gd name="textAreaRight" fmla="*/ 108360 w 108000"/>
                <a:gd name="textAreaTop" fmla="*/ 0 h 243720"/>
                <a:gd name="textAreaBottom" fmla="*/ 244080 h 243720"/>
              </a:gdLst>
              <a:ahLst/>
              <a:cxnLst/>
              <a:rect l="textAreaLeft" t="textAreaTop" r="textAreaRight" b="textAreaBottom"/>
              <a:pathLst>
                <a:path w="2766" h="6224">
                  <a:moveTo>
                    <a:pt x="1505" y="0"/>
                  </a:moveTo>
                  <a:lnTo>
                    <a:pt x="1383" y="82"/>
                  </a:lnTo>
                  <a:lnTo>
                    <a:pt x="1342" y="163"/>
                  </a:lnTo>
                  <a:lnTo>
                    <a:pt x="1342" y="285"/>
                  </a:lnTo>
                  <a:lnTo>
                    <a:pt x="1342" y="407"/>
                  </a:lnTo>
                  <a:lnTo>
                    <a:pt x="1342" y="692"/>
                  </a:lnTo>
                  <a:lnTo>
                    <a:pt x="1261" y="1383"/>
                  </a:lnTo>
                  <a:lnTo>
                    <a:pt x="1180" y="2075"/>
                  </a:lnTo>
                  <a:lnTo>
                    <a:pt x="1098" y="2034"/>
                  </a:lnTo>
                  <a:lnTo>
                    <a:pt x="976" y="1994"/>
                  </a:lnTo>
                  <a:lnTo>
                    <a:pt x="814" y="1994"/>
                  </a:lnTo>
                  <a:lnTo>
                    <a:pt x="692" y="2034"/>
                  </a:lnTo>
                  <a:lnTo>
                    <a:pt x="488" y="2156"/>
                  </a:lnTo>
                  <a:lnTo>
                    <a:pt x="285" y="2319"/>
                  </a:lnTo>
                  <a:lnTo>
                    <a:pt x="122" y="2563"/>
                  </a:lnTo>
                  <a:lnTo>
                    <a:pt x="41" y="2766"/>
                  </a:lnTo>
                  <a:lnTo>
                    <a:pt x="0" y="2888"/>
                  </a:lnTo>
                  <a:lnTo>
                    <a:pt x="0" y="2970"/>
                  </a:lnTo>
                  <a:lnTo>
                    <a:pt x="41" y="3011"/>
                  </a:lnTo>
                  <a:lnTo>
                    <a:pt x="122" y="3092"/>
                  </a:lnTo>
                  <a:lnTo>
                    <a:pt x="285" y="3133"/>
                  </a:lnTo>
                  <a:lnTo>
                    <a:pt x="407" y="3255"/>
                  </a:lnTo>
                  <a:lnTo>
                    <a:pt x="488" y="3377"/>
                  </a:lnTo>
                  <a:lnTo>
                    <a:pt x="488" y="3539"/>
                  </a:lnTo>
                  <a:lnTo>
                    <a:pt x="488" y="3824"/>
                  </a:lnTo>
                  <a:lnTo>
                    <a:pt x="488" y="4109"/>
                  </a:lnTo>
                  <a:lnTo>
                    <a:pt x="529" y="4800"/>
                  </a:lnTo>
                  <a:lnTo>
                    <a:pt x="651" y="5492"/>
                  </a:lnTo>
                  <a:lnTo>
                    <a:pt x="692" y="5736"/>
                  </a:lnTo>
                  <a:lnTo>
                    <a:pt x="814" y="5939"/>
                  </a:lnTo>
                  <a:lnTo>
                    <a:pt x="936" y="6102"/>
                  </a:lnTo>
                  <a:lnTo>
                    <a:pt x="1017" y="6143"/>
                  </a:lnTo>
                  <a:lnTo>
                    <a:pt x="1139" y="6183"/>
                  </a:lnTo>
                  <a:lnTo>
                    <a:pt x="1302" y="6224"/>
                  </a:lnTo>
                  <a:lnTo>
                    <a:pt x="1464" y="6183"/>
                  </a:lnTo>
                  <a:lnTo>
                    <a:pt x="1627" y="6102"/>
                  </a:lnTo>
                  <a:lnTo>
                    <a:pt x="1790" y="5980"/>
                  </a:lnTo>
                  <a:lnTo>
                    <a:pt x="1871" y="5858"/>
                  </a:lnTo>
                  <a:lnTo>
                    <a:pt x="1952" y="5695"/>
                  </a:lnTo>
                  <a:lnTo>
                    <a:pt x="2075" y="5329"/>
                  </a:lnTo>
                  <a:lnTo>
                    <a:pt x="2115" y="4963"/>
                  </a:lnTo>
                  <a:lnTo>
                    <a:pt x="2156" y="4597"/>
                  </a:lnTo>
                  <a:lnTo>
                    <a:pt x="2278" y="3946"/>
                  </a:lnTo>
                  <a:lnTo>
                    <a:pt x="2441" y="3336"/>
                  </a:lnTo>
                  <a:lnTo>
                    <a:pt x="2603" y="2685"/>
                  </a:lnTo>
                  <a:lnTo>
                    <a:pt x="2725" y="2034"/>
                  </a:lnTo>
                  <a:lnTo>
                    <a:pt x="2766" y="1709"/>
                  </a:lnTo>
                  <a:lnTo>
                    <a:pt x="2766" y="1383"/>
                  </a:lnTo>
                  <a:lnTo>
                    <a:pt x="2725" y="1058"/>
                  </a:lnTo>
                  <a:lnTo>
                    <a:pt x="2603" y="733"/>
                  </a:lnTo>
                  <a:lnTo>
                    <a:pt x="2400" y="489"/>
                  </a:lnTo>
                  <a:lnTo>
                    <a:pt x="2156" y="285"/>
                  </a:lnTo>
                  <a:lnTo>
                    <a:pt x="1871" y="163"/>
                  </a:lnTo>
                  <a:lnTo>
                    <a:pt x="1586"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61" name="Google Shape;1149;p35"/>
            <p:cNvSpPr/>
            <p:nvPr/>
          </p:nvSpPr>
          <p:spPr>
            <a:xfrm>
              <a:off x="7119720" y="2008800"/>
              <a:ext cx="688680" cy="364680"/>
            </a:xfrm>
            <a:custGeom>
              <a:avLst/>
              <a:gdLst>
                <a:gd name="textAreaLeft" fmla="*/ 0 w 688680"/>
                <a:gd name="textAreaRight" fmla="*/ 689040 w 688680"/>
                <a:gd name="textAreaTop" fmla="*/ 0 h 364680"/>
                <a:gd name="textAreaBottom" fmla="*/ 365040 h 364680"/>
              </a:gdLst>
              <a:ahLst/>
              <a:cxnLst/>
              <a:rect l="textAreaLeft" t="textAreaTop" r="textAreaRight" b="textAreaBottom"/>
              <a:pathLst>
                <a:path w="17573" h="9316">
                  <a:moveTo>
                    <a:pt x="16352" y="0"/>
                  </a:moveTo>
                  <a:lnTo>
                    <a:pt x="16190" y="41"/>
                  </a:lnTo>
                  <a:lnTo>
                    <a:pt x="16068" y="82"/>
                  </a:lnTo>
                  <a:lnTo>
                    <a:pt x="15132" y="489"/>
                  </a:lnTo>
                  <a:lnTo>
                    <a:pt x="14196" y="977"/>
                  </a:lnTo>
                  <a:lnTo>
                    <a:pt x="12366" y="1994"/>
                  </a:lnTo>
                  <a:lnTo>
                    <a:pt x="11430" y="2482"/>
                  </a:lnTo>
                  <a:lnTo>
                    <a:pt x="10495" y="2929"/>
                  </a:lnTo>
                  <a:lnTo>
                    <a:pt x="9559" y="3336"/>
                  </a:lnTo>
                  <a:lnTo>
                    <a:pt x="8542" y="3702"/>
                  </a:lnTo>
                  <a:lnTo>
                    <a:pt x="7892" y="3865"/>
                  </a:lnTo>
                  <a:lnTo>
                    <a:pt x="7200" y="4027"/>
                  </a:lnTo>
                  <a:lnTo>
                    <a:pt x="6468" y="4109"/>
                  </a:lnTo>
                  <a:lnTo>
                    <a:pt x="5776" y="4068"/>
                  </a:lnTo>
                  <a:lnTo>
                    <a:pt x="5370" y="4027"/>
                  </a:lnTo>
                  <a:lnTo>
                    <a:pt x="5004" y="3905"/>
                  </a:lnTo>
                  <a:lnTo>
                    <a:pt x="4638" y="3783"/>
                  </a:lnTo>
                  <a:lnTo>
                    <a:pt x="4312" y="3621"/>
                  </a:lnTo>
                  <a:lnTo>
                    <a:pt x="3621" y="3214"/>
                  </a:lnTo>
                  <a:lnTo>
                    <a:pt x="2970" y="2766"/>
                  </a:lnTo>
                  <a:lnTo>
                    <a:pt x="1465" y="4312"/>
                  </a:lnTo>
                  <a:lnTo>
                    <a:pt x="0" y="5939"/>
                  </a:lnTo>
                  <a:lnTo>
                    <a:pt x="163" y="6143"/>
                  </a:lnTo>
                  <a:lnTo>
                    <a:pt x="611" y="6590"/>
                  </a:lnTo>
                  <a:lnTo>
                    <a:pt x="1302" y="7322"/>
                  </a:lnTo>
                  <a:lnTo>
                    <a:pt x="1872" y="7892"/>
                  </a:lnTo>
                  <a:lnTo>
                    <a:pt x="2197" y="8176"/>
                  </a:lnTo>
                  <a:lnTo>
                    <a:pt x="2522" y="8420"/>
                  </a:lnTo>
                  <a:lnTo>
                    <a:pt x="2888" y="8664"/>
                  </a:lnTo>
                  <a:lnTo>
                    <a:pt x="3255" y="8868"/>
                  </a:lnTo>
                  <a:lnTo>
                    <a:pt x="3621" y="9031"/>
                  </a:lnTo>
                  <a:lnTo>
                    <a:pt x="3987" y="9193"/>
                  </a:lnTo>
                  <a:lnTo>
                    <a:pt x="4312" y="9234"/>
                  </a:lnTo>
                  <a:lnTo>
                    <a:pt x="4638" y="9315"/>
                  </a:lnTo>
                  <a:lnTo>
                    <a:pt x="5288" y="9315"/>
                  </a:lnTo>
                  <a:lnTo>
                    <a:pt x="5899" y="9275"/>
                  </a:lnTo>
                  <a:lnTo>
                    <a:pt x="6549" y="9153"/>
                  </a:lnTo>
                  <a:lnTo>
                    <a:pt x="7200" y="8949"/>
                  </a:lnTo>
                  <a:lnTo>
                    <a:pt x="7851" y="8705"/>
                  </a:lnTo>
                  <a:lnTo>
                    <a:pt x="9112" y="8176"/>
                  </a:lnTo>
                  <a:lnTo>
                    <a:pt x="10454" y="7688"/>
                  </a:lnTo>
                  <a:lnTo>
                    <a:pt x="11105" y="7403"/>
                  </a:lnTo>
                  <a:lnTo>
                    <a:pt x="11715" y="7078"/>
                  </a:lnTo>
                  <a:lnTo>
                    <a:pt x="13098" y="6387"/>
                  </a:lnTo>
                  <a:lnTo>
                    <a:pt x="14481" y="5654"/>
                  </a:lnTo>
                  <a:lnTo>
                    <a:pt x="15824" y="4882"/>
                  </a:lnTo>
                  <a:lnTo>
                    <a:pt x="16474" y="4434"/>
                  </a:lnTo>
                  <a:lnTo>
                    <a:pt x="17084" y="3987"/>
                  </a:lnTo>
                  <a:lnTo>
                    <a:pt x="17288" y="3865"/>
                  </a:lnTo>
                  <a:lnTo>
                    <a:pt x="17451" y="3661"/>
                  </a:lnTo>
                  <a:lnTo>
                    <a:pt x="17532" y="3458"/>
                  </a:lnTo>
                  <a:lnTo>
                    <a:pt x="17532" y="3377"/>
                  </a:lnTo>
                  <a:lnTo>
                    <a:pt x="17491" y="3255"/>
                  </a:lnTo>
                  <a:lnTo>
                    <a:pt x="17410" y="3173"/>
                  </a:lnTo>
                  <a:lnTo>
                    <a:pt x="17288" y="3092"/>
                  </a:lnTo>
                  <a:lnTo>
                    <a:pt x="17166" y="3051"/>
                  </a:lnTo>
                  <a:lnTo>
                    <a:pt x="17057" y="3015"/>
                  </a:lnTo>
                  <a:lnTo>
                    <a:pt x="17247" y="2888"/>
                  </a:lnTo>
                  <a:lnTo>
                    <a:pt x="17451" y="2726"/>
                  </a:lnTo>
                  <a:lnTo>
                    <a:pt x="17491" y="2604"/>
                  </a:lnTo>
                  <a:lnTo>
                    <a:pt x="17532" y="2482"/>
                  </a:lnTo>
                  <a:lnTo>
                    <a:pt x="17573" y="2360"/>
                  </a:lnTo>
                  <a:lnTo>
                    <a:pt x="17532" y="2197"/>
                  </a:lnTo>
                  <a:lnTo>
                    <a:pt x="17491" y="2075"/>
                  </a:lnTo>
                  <a:lnTo>
                    <a:pt x="17451" y="1994"/>
                  </a:lnTo>
                  <a:lnTo>
                    <a:pt x="17369" y="1912"/>
                  </a:lnTo>
                  <a:lnTo>
                    <a:pt x="17247" y="1831"/>
                  </a:lnTo>
                  <a:lnTo>
                    <a:pt x="17084" y="1831"/>
                  </a:lnTo>
                  <a:lnTo>
                    <a:pt x="16962" y="1872"/>
                  </a:lnTo>
                  <a:lnTo>
                    <a:pt x="16718" y="1953"/>
                  </a:lnTo>
                  <a:lnTo>
                    <a:pt x="16474" y="2116"/>
                  </a:lnTo>
                  <a:lnTo>
                    <a:pt x="16312" y="2197"/>
                  </a:lnTo>
                  <a:lnTo>
                    <a:pt x="16190" y="2238"/>
                  </a:lnTo>
                  <a:lnTo>
                    <a:pt x="16190" y="2238"/>
                  </a:lnTo>
                  <a:lnTo>
                    <a:pt x="16515" y="2034"/>
                  </a:lnTo>
                  <a:lnTo>
                    <a:pt x="16840" y="1872"/>
                  </a:lnTo>
                  <a:lnTo>
                    <a:pt x="17003" y="1750"/>
                  </a:lnTo>
                  <a:lnTo>
                    <a:pt x="17125" y="1627"/>
                  </a:lnTo>
                  <a:lnTo>
                    <a:pt x="17247" y="1505"/>
                  </a:lnTo>
                  <a:lnTo>
                    <a:pt x="17329" y="1343"/>
                  </a:lnTo>
                  <a:lnTo>
                    <a:pt x="17369" y="1139"/>
                  </a:lnTo>
                  <a:lnTo>
                    <a:pt x="17329" y="977"/>
                  </a:lnTo>
                  <a:lnTo>
                    <a:pt x="17206" y="814"/>
                  </a:lnTo>
                  <a:lnTo>
                    <a:pt x="17084" y="733"/>
                  </a:lnTo>
                  <a:lnTo>
                    <a:pt x="16922" y="692"/>
                  </a:lnTo>
                  <a:lnTo>
                    <a:pt x="16800" y="733"/>
                  </a:lnTo>
                  <a:lnTo>
                    <a:pt x="16556" y="855"/>
                  </a:lnTo>
                  <a:lnTo>
                    <a:pt x="15573" y="1317"/>
                  </a:lnTo>
                  <a:lnTo>
                    <a:pt x="15864" y="1099"/>
                  </a:lnTo>
                  <a:lnTo>
                    <a:pt x="16149" y="855"/>
                  </a:lnTo>
                  <a:lnTo>
                    <a:pt x="16434" y="570"/>
                  </a:lnTo>
                  <a:lnTo>
                    <a:pt x="16515" y="448"/>
                  </a:lnTo>
                  <a:lnTo>
                    <a:pt x="16596" y="326"/>
                  </a:lnTo>
                  <a:lnTo>
                    <a:pt x="16596" y="204"/>
                  </a:lnTo>
                  <a:lnTo>
                    <a:pt x="16556" y="82"/>
                  </a:lnTo>
                  <a:lnTo>
                    <a:pt x="16474"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62" name="Google Shape;1150;p35"/>
            <p:cNvSpPr/>
            <p:nvPr/>
          </p:nvSpPr>
          <p:spPr>
            <a:xfrm>
              <a:off x="7111800" y="2000880"/>
              <a:ext cx="704520" cy="380880"/>
            </a:xfrm>
            <a:custGeom>
              <a:avLst/>
              <a:gdLst>
                <a:gd name="textAreaLeft" fmla="*/ 0 w 704520"/>
                <a:gd name="textAreaRight" fmla="*/ 704880 w 704520"/>
                <a:gd name="textAreaTop" fmla="*/ 0 h 380880"/>
                <a:gd name="textAreaBottom" fmla="*/ 381240 h 380880"/>
              </a:gdLst>
              <a:ahLst/>
              <a:cxnLst/>
              <a:rect l="textAreaLeft" t="textAreaTop" r="textAreaRight" b="textAreaBottom"/>
              <a:pathLst>
                <a:path w="17979" h="9722">
                  <a:moveTo>
                    <a:pt x="16515" y="407"/>
                  </a:moveTo>
                  <a:lnTo>
                    <a:pt x="16555" y="447"/>
                  </a:lnTo>
                  <a:lnTo>
                    <a:pt x="16596" y="447"/>
                  </a:lnTo>
                  <a:lnTo>
                    <a:pt x="16555" y="570"/>
                  </a:lnTo>
                  <a:lnTo>
                    <a:pt x="16393" y="773"/>
                  </a:lnTo>
                  <a:lnTo>
                    <a:pt x="16067" y="1058"/>
                  </a:lnTo>
                  <a:lnTo>
                    <a:pt x="15701" y="1302"/>
                  </a:lnTo>
                  <a:lnTo>
                    <a:pt x="15294" y="1546"/>
                  </a:lnTo>
                  <a:lnTo>
                    <a:pt x="15213" y="1586"/>
                  </a:lnTo>
                  <a:lnTo>
                    <a:pt x="15172" y="1668"/>
                  </a:lnTo>
                  <a:lnTo>
                    <a:pt x="15172" y="1749"/>
                  </a:lnTo>
                  <a:lnTo>
                    <a:pt x="15213" y="1790"/>
                  </a:lnTo>
                  <a:lnTo>
                    <a:pt x="15254" y="1871"/>
                  </a:lnTo>
                  <a:lnTo>
                    <a:pt x="15335" y="1912"/>
                  </a:lnTo>
                  <a:lnTo>
                    <a:pt x="15416" y="1912"/>
                  </a:lnTo>
                  <a:lnTo>
                    <a:pt x="15498" y="1871"/>
                  </a:lnTo>
                  <a:lnTo>
                    <a:pt x="15864" y="1708"/>
                  </a:lnTo>
                  <a:lnTo>
                    <a:pt x="15881" y="1697"/>
                  </a:lnTo>
                  <a:lnTo>
                    <a:pt x="16393" y="1464"/>
                  </a:lnTo>
                  <a:lnTo>
                    <a:pt x="16840" y="1220"/>
                  </a:lnTo>
                  <a:lnTo>
                    <a:pt x="17084" y="1098"/>
                  </a:lnTo>
                  <a:lnTo>
                    <a:pt x="17206" y="1098"/>
                  </a:lnTo>
                  <a:lnTo>
                    <a:pt x="17287" y="1139"/>
                  </a:lnTo>
                  <a:lnTo>
                    <a:pt x="17369" y="1220"/>
                  </a:lnTo>
                  <a:lnTo>
                    <a:pt x="17369" y="1342"/>
                  </a:lnTo>
                  <a:lnTo>
                    <a:pt x="17369" y="1424"/>
                  </a:lnTo>
                  <a:lnTo>
                    <a:pt x="17328" y="1505"/>
                  </a:lnTo>
                  <a:lnTo>
                    <a:pt x="17206" y="1668"/>
                  </a:lnTo>
                  <a:lnTo>
                    <a:pt x="17043" y="1830"/>
                  </a:lnTo>
                  <a:lnTo>
                    <a:pt x="16677" y="2034"/>
                  </a:lnTo>
                  <a:lnTo>
                    <a:pt x="16393" y="2224"/>
                  </a:lnTo>
                  <a:lnTo>
                    <a:pt x="16352" y="2237"/>
                  </a:lnTo>
                  <a:lnTo>
                    <a:pt x="16357" y="2248"/>
                  </a:lnTo>
                  <a:lnTo>
                    <a:pt x="16311" y="2278"/>
                  </a:lnTo>
                  <a:lnTo>
                    <a:pt x="16230" y="2319"/>
                  </a:lnTo>
                  <a:lnTo>
                    <a:pt x="16230" y="2400"/>
                  </a:lnTo>
                  <a:lnTo>
                    <a:pt x="16230" y="2522"/>
                  </a:lnTo>
                  <a:lnTo>
                    <a:pt x="16311" y="2603"/>
                  </a:lnTo>
                  <a:lnTo>
                    <a:pt x="16352" y="2644"/>
                  </a:lnTo>
                  <a:lnTo>
                    <a:pt x="16433" y="2644"/>
                  </a:lnTo>
                  <a:lnTo>
                    <a:pt x="16759" y="2522"/>
                  </a:lnTo>
                  <a:lnTo>
                    <a:pt x="17003" y="2359"/>
                  </a:lnTo>
                  <a:lnTo>
                    <a:pt x="17165" y="2278"/>
                  </a:lnTo>
                  <a:lnTo>
                    <a:pt x="17287" y="2237"/>
                  </a:lnTo>
                  <a:lnTo>
                    <a:pt x="17450" y="2278"/>
                  </a:lnTo>
                  <a:lnTo>
                    <a:pt x="17491" y="2319"/>
                  </a:lnTo>
                  <a:lnTo>
                    <a:pt x="17532" y="2400"/>
                  </a:lnTo>
                  <a:lnTo>
                    <a:pt x="17572" y="2563"/>
                  </a:lnTo>
                  <a:lnTo>
                    <a:pt x="17532" y="2725"/>
                  </a:lnTo>
                  <a:lnTo>
                    <a:pt x="17450" y="2847"/>
                  </a:lnTo>
                  <a:lnTo>
                    <a:pt x="17287" y="2969"/>
                  </a:lnTo>
                  <a:lnTo>
                    <a:pt x="17003" y="3112"/>
                  </a:lnTo>
                  <a:lnTo>
                    <a:pt x="17003" y="3112"/>
                  </a:lnTo>
                  <a:lnTo>
                    <a:pt x="16921" y="3132"/>
                  </a:lnTo>
                  <a:lnTo>
                    <a:pt x="16840" y="3167"/>
                  </a:lnTo>
                  <a:lnTo>
                    <a:pt x="16840" y="3167"/>
                  </a:lnTo>
                  <a:lnTo>
                    <a:pt x="16677" y="3213"/>
                  </a:lnTo>
                  <a:lnTo>
                    <a:pt x="16684" y="3234"/>
                  </a:lnTo>
                  <a:lnTo>
                    <a:pt x="16684" y="3234"/>
                  </a:lnTo>
                  <a:lnTo>
                    <a:pt x="16637" y="3254"/>
                  </a:lnTo>
                  <a:lnTo>
                    <a:pt x="16555" y="3295"/>
                  </a:lnTo>
                  <a:lnTo>
                    <a:pt x="16515" y="3376"/>
                  </a:lnTo>
                  <a:lnTo>
                    <a:pt x="16555" y="3498"/>
                  </a:lnTo>
                  <a:lnTo>
                    <a:pt x="16637" y="3580"/>
                  </a:lnTo>
                  <a:lnTo>
                    <a:pt x="16677" y="3620"/>
                  </a:lnTo>
                  <a:lnTo>
                    <a:pt x="16759" y="3620"/>
                  </a:lnTo>
                  <a:lnTo>
                    <a:pt x="17247" y="3458"/>
                  </a:lnTo>
                  <a:lnTo>
                    <a:pt x="17307" y="3422"/>
                  </a:lnTo>
                  <a:lnTo>
                    <a:pt x="17307" y="3422"/>
                  </a:lnTo>
                  <a:lnTo>
                    <a:pt x="17450" y="3458"/>
                  </a:lnTo>
                  <a:lnTo>
                    <a:pt x="17491" y="3539"/>
                  </a:lnTo>
                  <a:lnTo>
                    <a:pt x="17532" y="3620"/>
                  </a:lnTo>
                  <a:lnTo>
                    <a:pt x="17491" y="3702"/>
                  </a:lnTo>
                  <a:lnTo>
                    <a:pt x="17450" y="3783"/>
                  </a:lnTo>
                  <a:lnTo>
                    <a:pt x="17328" y="3905"/>
                  </a:lnTo>
                  <a:lnTo>
                    <a:pt x="17206" y="4027"/>
                  </a:lnTo>
                  <a:lnTo>
                    <a:pt x="16311" y="4637"/>
                  </a:lnTo>
                  <a:lnTo>
                    <a:pt x="15376" y="5207"/>
                  </a:lnTo>
                  <a:lnTo>
                    <a:pt x="14440" y="5776"/>
                  </a:lnTo>
                  <a:lnTo>
                    <a:pt x="13464" y="6264"/>
                  </a:lnTo>
                  <a:lnTo>
                    <a:pt x="12528" y="6793"/>
                  </a:lnTo>
                  <a:lnTo>
                    <a:pt x="11552" y="7240"/>
                  </a:lnTo>
                  <a:lnTo>
                    <a:pt x="10535" y="7688"/>
                  </a:lnTo>
                  <a:lnTo>
                    <a:pt x="9559" y="8095"/>
                  </a:lnTo>
                  <a:lnTo>
                    <a:pt x="8542" y="8501"/>
                  </a:lnTo>
                  <a:lnTo>
                    <a:pt x="7525" y="8908"/>
                  </a:lnTo>
                  <a:lnTo>
                    <a:pt x="6996" y="9071"/>
                  </a:lnTo>
                  <a:lnTo>
                    <a:pt x="6468" y="9193"/>
                  </a:lnTo>
                  <a:lnTo>
                    <a:pt x="5939" y="9315"/>
                  </a:lnTo>
                  <a:lnTo>
                    <a:pt x="4841" y="9315"/>
                  </a:lnTo>
                  <a:lnTo>
                    <a:pt x="4352" y="9193"/>
                  </a:lnTo>
                  <a:lnTo>
                    <a:pt x="3864" y="9030"/>
                  </a:lnTo>
                  <a:lnTo>
                    <a:pt x="3417" y="8827"/>
                  </a:lnTo>
                  <a:lnTo>
                    <a:pt x="2969" y="8583"/>
                  </a:lnTo>
                  <a:lnTo>
                    <a:pt x="2563" y="8257"/>
                  </a:lnTo>
                  <a:lnTo>
                    <a:pt x="2197" y="7932"/>
                  </a:lnTo>
                  <a:lnTo>
                    <a:pt x="1790" y="7566"/>
                  </a:lnTo>
                  <a:lnTo>
                    <a:pt x="1058" y="6793"/>
                  </a:lnTo>
                  <a:lnTo>
                    <a:pt x="610" y="6305"/>
                  </a:lnTo>
                  <a:lnTo>
                    <a:pt x="461" y="6118"/>
                  </a:lnTo>
                  <a:lnTo>
                    <a:pt x="461" y="6118"/>
                  </a:lnTo>
                  <a:lnTo>
                    <a:pt x="1790" y="4678"/>
                  </a:lnTo>
                  <a:lnTo>
                    <a:pt x="3232" y="3235"/>
                  </a:lnTo>
                  <a:lnTo>
                    <a:pt x="3702" y="3580"/>
                  </a:lnTo>
                  <a:lnTo>
                    <a:pt x="4352" y="3946"/>
                  </a:lnTo>
                  <a:lnTo>
                    <a:pt x="4678" y="4108"/>
                  </a:lnTo>
                  <a:lnTo>
                    <a:pt x="5044" y="4271"/>
                  </a:lnTo>
                  <a:lnTo>
                    <a:pt x="5369" y="4393"/>
                  </a:lnTo>
                  <a:lnTo>
                    <a:pt x="5776" y="4474"/>
                  </a:lnTo>
                  <a:lnTo>
                    <a:pt x="6183" y="4515"/>
                  </a:lnTo>
                  <a:lnTo>
                    <a:pt x="6590" y="4515"/>
                  </a:lnTo>
                  <a:lnTo>
                    <a:pt x="6996" y="4474"/>
                  </a:lnTo>
                  <a:lnTo>
                    <a:pt x="7444" y="4434"/>
                  </a:lnTo>
                  <a:lnTo>
                    <a:pt x="8257" y="4271"/>
                  </a:lnTo>
                  <a:lnTo>
                    <a:pt x="9071" y="4027"/>
                  </a:lnTo>
                  <a:lnTo>
                    <a:pt x="9803" y="3742"/>
                  </a:lnTo>
                  <a:lnTo>
                    <a:pt x="10576" y="3417"/>
                  </a:lnTo>
                  <a:lnTo>
                    <a:pt x="11308" y="3091"/>
                  </a:lnTo>
                  <a:lnTo>
                    <a:pt x="12000" y="2725"/>
                  </a:lnTo>
                  <a:lnTo>
                    <a:pt x="13423" y="1953"/>
                  </a:lnTo>
                  <a:lnTo>
                    <a:pt x="14847" y="1180"/>
                  </a:lnTo>
                  <a:lnTo>
                    <a:pt x="15660" y="773"/>
                  </a:lnTo>
                  <a:lnTo>
                    <a:pt x="16067" y="570"/>
                  </a:lnTo>
                  <a:lnTo>
                    <a:pt x="16271" y="488"/>
                  </a:lnTo>
                  <a:lnTo>
                    <a:pt x="16393" y="447"/>
                  </a:lnTo>
                  <a:lnTo>
                    <a:pt x="16515" y="407"/>
                  </a:lnTo>
                  <a:close/>
                  <a:moveTo>
                    <a:pt x="16555" y="0"/>
                  </a:moveTo>
                  <a:lnTo>
                    <a:pt x="16352" y="41"/>
                  </a:lnTo>
                  <a:lnTo>
                    <a:pt x="16189" y="81"/>
                  </a:lnTo>
                  <a:lnTo>
                    <a:pt x="15864" y="244"/>
                  </a:lnTo>
                  <a:lnTo>
                    <a:pt x="15091" y="610"/>
                  </a:lnTo>
                  <a:lnTo>
                    <a:pt x="13505" y="1464"/>
                  </a:lnTo>
                  <a:lnTo>
                    <a:pt x="11959" y="2278"/>
                  </a:lnTo>
                  <a:lnTo>
                    <a:pt x="11227" y="2685"/>
                  </a:lnTo>
                  <a:lnTo>
                    <a:pt x="10454" y="3051"/>
                  </a:lnTo>
                  <a:lnTo>
                    <a:pt x="9559" y="3417"/>
                  </a:lnTo>
                  <a:lnTo>
                    <a:pt x="8664" y="3742"/>
                  </a:lnTo>
                  <a:lnTo>
                    <a:pt x="8217" y="3864"/>
                  </a:lnTo>
                  <a:lnTo>
                    <a:pt x="7769" y="3946"/>
                  </a:lnTo>
                  <a:lnTo>
                    <a:pt x="7281" y="4027"/>
                  </a:lnTo>
                  <a:lnTo>
                    <a:pt x="6834" y="4108"/>
                  </a:lnTo>
                  <a:lnTo>
                    <a:pt x="6305" y="4108"/>
                  </a:lnTo>
                  <a:lnTo>
                    <a:pt x="5817" y="4068"/>
                  </a:lnTo>
                  <a:lnTo>
                    <a:pt x="5329" y="3946"/>
                  </a:lnTo>
                  <a:lnTo>
                    <a:pt x="4841" y="3783"/>
                  </a:lnTo>
                  <a:lnTo>
                    <a:pt x="4434" y="3580"/>
                  </a:lnTo>
                  <a:lnTo>
                    <a:pt x="4027" y="3335"/>
                  </a:lnTo>
                  <a:lnTo>
                    <a:pt x="3295" y="2807"/>
                  </a:lnTo>
                  <a:lnTo>
                    <a:pt x="3214" y="2766"/>
                  </a:lnTo>
                  <a:lnTo>
                    <a:pt x="3173" y="2766"/>
                  </a:lnTo>
                  <a:lnTo>
                    <a:pt x="3051" y="2847"/>
                  </a:lnTo>
                  <a:lnTo>
                    <a:pt x="2034" y="3824"/>
                  </a:lnTo>
                  <a:lnTo>
                    <a:pt x="1058" y="4881"/>
                  </a:lnTo>
                  <a:lnTo>
                    <a:pt x="163" y="5857"/>
                  </a:lnTo>
                  <a:lnTo>
                    <a:pt x="41" y="6020"/>
                  </a:lnTo>
                  <a:lnTo>
                    <a:pt x="0" y="6101"/>
                  </a:lnTo>
                  <a:lnTo>
                    <a:pt x="41" y="6224"/>
                  </a:lnTo>
                  <a:lnTo>
                    <a:pt x="122" y="6346"/>
                  </a:lnTo>
                  <a:lnTo>
                    <a:pt x="570" y="6834"/>
                  </a:lnTo>
                  <a:lnTo>
                    <a:pt x="1017" y="7322"/>
                  </a:lnTo>
                  <a:lnTo>
                    <a:pt x="1586" y="7891"/>
                  </a:lnTo>
                  <a:lnTo>
                    <a:pt x="2197" y="8461"/>
                  </a:lnTo>
                  <a:lnTo>
                    <a:pt x="2685" y="8827"/>
                  </a:lnTo>
                  <a:lnTo>
                    <a:pt x="3173" y="9152"/>
                  </a:lnTo>
                  <a:lnTo>
                    <a:pt x="3742" y="9437"/>
                  </a:lnTo>
                  <a:lnTo>
                    <a:pt x="4027" y="9518"/>
                  </a:lnTo>
                  <a:lnTo>
                    <a:pt x="4312" y="9600"/>
                  </a:lnTo>
                  <a:lnTo>
                    <a:pt x="4637" y="9681"/>
                  </a:lnTo>
                  <a:lnTo>
                    <a:pt x="5003" y="9722"/>
                  </a:lnTo>
                  <a:lnTo>
                    <a:pt x="5654" y="9722"/>
                  </a:lnTo>
                  <a:lnTo>
                    <a:pt x="6346" y="9640"/>
                  </a:lnTo>
                  <a:lnTo>
                    <a:pt x="6996" y="9478"/>
                  </a:lnTo>
                  <a:lnTo>
                    <a:pt x="7607" y="9274"/>
                  </a:lnTo>
                  <a:lnTo>
                    <a:pt x="8257" y="9030"/>
                  </a:lnTo>
                  <a:lnTo>
                    <a:pt x="9518" y="8501"/>
                  </a:lnTo>
                  <a:lnTo>
                    <a:pt x="10779" y="8013"/>
                  </a:lnTo>
                  <a:lnTo>
                    <a:pt x="11430" y="7769"/>
                  </a:lnTo>
                  <a:lnTo>
                    <a:pt x="12040" y="7484"/>
                  </a:lnTo>
                  <a:lnTo>
                    <a:pt x="13423" y="6752"/>
                  </a:lnTo>
                  <a:lnTo>
                    <a:pt x="14766" y="6020"/>
                  </a:lnTo>
                  <a:lnTo>
                    <a:pt x="16108" y="5247"/>
                  </a:lnTo>
                  <a:lnTo>
                    <a:pt x="17409" y="4393"/>
                  </a:lnTo>
                  <a:lnTo>
                    <a:pt x="17654" y="4149"/>
                  </a:lnTo>
                  <a:lnTo>
                    <a:pt x="17735" y="4027"/>
                  </a:lnTo>
                  <a:lnTo>
                    <a:pt x="17857" y="3905"/>
                  </a:lnTo>
                  <a:lnTo>
                    <a:pt x="17898" y="3742"/>
                  </a:lnTo>
                  <a:lnTo>
                    <a:pt x="17938" y="3620"/>
                  </a:lnTo>
                  <a:lnTo>
                    <a:pt x="17898" y="3458"/>
                  </a:lnTo>
                  <a:lnTo>
                    <a:pt x="17816" y="3295"/>
                  </a:lnTo>
                  <a:lnTo>
                    <a:pt x="17694" y="3173"/>
                  </a:lnTo>
                  <a:lnTo>
                    <a:pt x="17670" y="3157"/>
                  </a:lnTo>
                  <a:lnTo>
                    <a:pt x="17670" y="3157"/>
                  </a:lnTo>
                  <a:lnTo>
                    <a:pt x="17816" y="3010"/>
                  </a:lnTo>
                  <a:lnTo>
                    <a:pt x="17938" y="2807"/>
                  </a:lnTo>
                  <a:lnTo>
                    <a:pt x="17979" y="2563"/>
                  </a:lnTo>
                  <a:lnTo>
                    <a:pt x="17938" y="2278"/>
                  </a:lnTo>
                  <a:lnTo>
                    <a:pt x="17816" y="2115"/>
                  </a:lnTo>
                  <a:lnTo>
                    <a:pt x="17694" y="1953"/>
                  </a:lnTo>
                  <a:lnTo>
                    <a:pt x="17552" y="1881"/>
                  </a:lnTo>
                  <a:lnTo>
                    <a:pt x="17694" y="1668"/>
                  </a:lnTo>
                  <a:lnTo>
                    <a:pt x="17735" y="1424"/>
                  </a:lnTo>
                  <a:lnTo>
                    <a:pt x="17735" y="1180"/>
                  </a:lnTo>
                  <a:lnTo>
                    <a:pt x="17694" y="1058"/>
                  </a:lnTo>
                  <a:lnTo>
                    <a:pt x="17654" y="976"/>
                  </a:lnTo>
                  <a:lnTo>
                    <a:pt x="17532" y="854"/>
                  </a:lnTo>
                  <a:lnTo>
                    <a:pt x="17450" y="773"/>
                  </a:lnTo>
                  <a:lnTo>
                    <a:pt x="17328" y="732"/>
                  </a:lnTo>
                  <a:lnTo>
                    <a:pt x="16962" y="732"/>
                  </a:lnTo>
                  <a:lnTo>
                    <a:pt x="16910" y="750"/>
                  </a:lnTo>
                  <a:lnTo>
                    <a:pt x="16921" y="732"/>
                  </a:lnTo>
                  <a:lnTo>
                    <a:pt x="16962" y="610"/>
                  </a:lnTo>
                  <a:lnTo>
                    <a:pt x="17003" y="447"/>
                  </a:lnTo>
                  <a:lnTo>
                    <a:pt x="16962" y="325"/>
                  </a:lnTo>
                  <a:lnTo>
                    <a:pt x="16921" y="203"/>
                  </a:lnTo>
                  <a:lnTo>
                    <a:pt x="16840" y="81"/>
                  </a:lnTo>
                  <a:lnTo>
                    <a:pt x="16718" y="41"/>
                  </a:lnTo>
                  <a:lnTo>
                    <a:pt x="16555" y="0"/>
                  </a:lnTo>
                  <a:close/>
                </a:path>
              </a:pathLst>
            </a:custGeom>
            <a:solidFill>
              <a:srgbClr val="332C27"/>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63" name="Google Shape;1151;p35"/>
            <p:cNvSpPr/>
            <p:nvPr/>
          </p:nvSpPr>
          <p:spPr>
            <a:xfrm>
              <a:off x="6505560" y="1851120"/>
              <a:ext cx="760320" cy="579960"/>
            </a:xfrm>
            <a:custGeom>
              <a:avLst/>
              <a:gdLst>
                <a:gd name="textAreaLeft" fmla="*/ 0 w 760320"/>
                <a:gd name="textAreaRight" fmla="*/ 760680 w 760320"/>
                <a:gd name="textAreaTop" fmla="*/ 0 h 579960"/>
                <a:gd name="textAreaBottom" fmla="*/ 580320 h 579960"/>
              </a:gdLst>
              <a:ahLst/>
              <a:cxnLst/>
              <a:rect l="textAreaLeft" t="textAreaTop" r="textAreaRight" b="textAreaBottom"/>
              <a:pathLst>
                <a:path w="19403" h="14807">
                  <a:moveTo>
                    <a:pt x="9925" y="1"/>
                  </a:moveTo>
                  <a:lnTo>
                    <a:pt x="9152" y="41"/>
                  </a:lnTo>
                  <a:lnTo>
                    <a:pt x="8379" y="82"/>
                  </a:lnTo>
                  <a:lnTo>
                    <a:pt x="7647" y="204"/>
                  </a:lnTo>
                  <a:lnTo>
                    <a:pt x="6874" y="407"/>
                  </a:lnTo>
                  <a:lnTo>
                    <a:pt x="6142" y="611"/>
                  </a:lnTo>
                  <a:lnTo>
                    <a:pt x="5491" y="814"/>
                  </a:lnTo>
                  <a:lnTo>
                    <a:pt x="4881" y="1058"/>
                  </a:lnTo>
                  <a:lnTo>
                    <a:pt x="4597" y="1221"/>
                  </a:lnTo>
                  <a:lnTo>
                    <a:pt x="4312" y="1424"/>
                  </a:lnTo>
                  <a:lnTo>
                    <a:pt x="4068" y="1668"/>
                  </a:lnTo>
                  <a:lnTo>
                    <a:pt x="3824" y="1912"/>
                  </a:lnTo>
                  <a:lnTo>
                    <a:pt x="3417" y="2441"/>
                  </a:lnTo>
                  <a:lnTo>
                    <a:pt x="3092" y="3011"/>
                  </a:lnTo>
                  <a:lnTo>
                    <a:pt x="2847" y="3621"/>
                  </a:lnTo>
                  <a:lnTo>
                    <a:pt x="2603" y="4231"/>
                  </a:lnTo>
                  <a:lnTo>
                    <a:pt x="2115" y="5777"/>
                  </a:lnTo>
                  <a:lnTo>
                    <a:pt x="1668" y="7282"/>
                  </a:lnTo>
                  <a:lnTo>
                    <a:pt x="1220" y="9112"/>
                  </a:lnTo>
                  <a:lnTo>
                    <a:pt x="773" y="10902"/>
                  </a:lnTo>
                  <a:lnTo>
                    <a:pt x="0" y="14563"/>
                  </a:lnTo>
                  <a:lnTo>
                    <a:pt x="0" y="14644"/>
                  </a:lnTo>
                  <a:lnTo>
                    <a:pt x="41" y="14725"/>
                  </a:lnTo>
                  <a:lnTo>
                    <a:pt x="122" y="14807"/>
                  </a:lnTo>
                  <a:lnTo>
                    <a:pt x="2807" y="14807"/>
                  </a:lnTo>
                  <a:lnTo>
                    <a:pt x="5369" y="14725"/>
                  </a:lnTo>
                  <a:lnTo>
                    <a:pt x="7973" y="14685"/>
                  </a:lnTo>
                  <a:lnTo>
                    <a:pt x="10535" y="14603"/>
                  </a:lnTo>
                  <a:lnTo>
                    <a:pt x="13505" y="14481"/>
                  </a:lnTo>
                  <a:lnTo>
                    <a:pt x="13627" y="14441"/>
                  </a:lnTo>
                  <a:lnTo>
                    <a:pt x="13708" y="14359"/>
                  </a:lnTo>
                  <a:lnTo>
                    <a:pt x="13911" y="13627"/>
                  </a:lnTo>
                  <a:lnTo>
                    <a:pt x="14359" y="11878"/>
                  </a:lnTo>
                  <a:lnTo>
                    <a:pt x="14603" y="11024"/>
                  </a:lnTo>
                  <a:lnTo>
                    <a:pt x="14847" y="10170"/>
                  </a:lnTo>
                  <a:lnTo>
                    <a:pt x="15457" y="10414"/>
                  </a:lnTo>
                  <a:lnTo>
                    <a:pt x="15783" y="10576"/>
                  </a:lnTo>
                  <a:lnTo>
                    <a:pt x="16149" y="10698"/>
                  </a:lnTo>
                  <a:lnTo>
                    <a:pt x="16433" y="10698"/>
                  </a:lnTo>
                  <a:lnTo>
                    <a:pt x="16555" y="10617"/>
                  </a:lnTo>
                  <a:lnTo>
                    <a:pt x="16718" y="10536"/>
                  </a:lnTo>
                  <a:lnTo>
                    <a:pt x="16962" y="10292"/>
                  </a:lnTo>
                  <a:lnTo>
                    <a:pt x="17165" y="10088"/>
                  </a:lnTo>
                  <a:lnTo>
                    <a:pt x="17776" y="9437"/>
                  </a:lnTo>
                  <a:lnTo>
                    <a:pt x="18345" y="8787"/>
                  </a:lnTo>
                  <a:lnTo>
                    <a:pt x="18874" y="8095"/>
                  </a:lnTo>
                  <a:lnTo>
                    <a:pt x="19362" y="7363"/>
                  </a:lnTo>
                  <a:lnTo>
                    <a:pt x="19403" y="7241"/>
                  </a:lnTo>
                  <a:lnTo>
                    <a:pt x="19321" y="7119"/>
                  </a:lnTo>
                  <a:lnTo>
                    <a:pt x="14440" y="2197"/>
                  </a:lnTo>
                  <a:lnTo>
                    <a:pt x="13952" y="1709"/>
                  </a:lnTo>
                  <a:lnTo>
                    <a:pt x="13423" y="1180"/>
                  </a:lnTo>
                  <a:lnTo>
                    <a:pt x="12854" y="733"/>
                  </a:lnTo>
                  <a:lnTo>
                    <a:pt x="12528" y="529"/>
                  </a:lnTo>
                  <a:lnTo>
                    <a:pt x="12203" y="367"/>
                  </a:lnTo>
                  <a:lnTo>
                    <a:pt x="11837" y="245"/>
                  </a:lnTo>
                  <a:lnTo>
                    <a:pt x="11471" y="123"/>
                  </a:lnTo>
                  <a:lnTo>
                    <a:pt x="11105" y="82"/>
                  </a:lnTo>
                  <a:lnTo>
                    <a:pt x="10698" y="41"/>
                  </a:lnTo>
                  <a:lnTo>
                    <a:pt x="9925"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64" name="Google Shape;1152;p35"/>
            <p:cNvSpPr/>
            <p:nvPr/>
          </p:nvSpPr>
          <p:spPr>
            <a:xfrm>
              <a:off x="5309640" y="2246400"/>
              <a:ext cx="2067840" cy="2118600"/>
            </a:xfrm>
            <a:custGeom>
              <a:avLst/>
              <a:gdLst>
                <a:gd name="textAreaLeft" fmla="*/ 0 w 2067840"/>
                <a:gd name="textAreaRight" fmla="*/ 2068200 w 2067840"/>
                <a:gd name="textAreaTop" fmla="*/ 0 h 2118600"/>
                <a:gd name="textAreaBottom" fmla="*/ 2118960 h 2118600"/>
              </a:gdLst>
              <a:ahLst/>
              <a:cxnLst/>
              <a:rect l="textAreaLeft" t="textAreaTop" r="textAreaRight" b="textAreaBottom"/>
              <a:pathLst>
                <a:path w="52757" h="54059">
                  <a:moveTo>
                    <a:pt x="49584" y="0"/>
                  </a:moveTo>
                  <a:lnTo>
                    <a:pt x="44418" y="82"/>
                  </a:lnTo>
                  <a:lnTo>
                    <a:pt x="39253" y="163"/>
                  </a:lnTo>
                  <a:lnTo>
                    <a:pt x="34087" y="285"/>
                  </a:lnTo>
                  <a:lnTo>
                    <a:pt x="28921" y="448"/>
                  </a:lnTo>
                  <a:lnTo>
                    <a:pt x="23755" y="651"/>
                  </a:lnTo>
                  <a:lnTo>
                    <a:pt x="18589" y="895"/>
                  </a:lnTo>
                  <a:lnTo>
                    <a:pt x="13423" y="1180"/>
                  </a:lnTo>
                  <a:lnTo>
                    <a:pt x="8257" y="1505"/>
                  </a:lnTo>
                  <a:lnTo>
                    <a:pt x="7810" y="2278"/>
                  </a:lnTo>
                  <a:lnTo>
                    <a:pt x="7484" y="3132"/>
                  </a:lnTo>
                  <a:lnTo>
                    <a:pt x="7322" y="3539"/>
                  </a:lnTo>
                  <a:lnTo>
                    <a:pt x="7200" y="3986"/>
                  </a:lnTo>
                  <a:lnTo>
                    <a:pt x="7118" y="4434"/>
                  </a:lnTo>
                  <a:lnTo>
                    <a:pt x="7037" y="4881"/>
                  </a:lnTo>
                  <a:lnTo>
                    <a:pt x="6915" y="6305"/>
                  </a:lnTo>
                  <a:lnTo>
                    <a:pt x="6793" y="7688"/>
                  </a:lnTo>
                  <a:lnTo>
                    <a:pt x="6590" y="10535"/>
                  </a:lnTo>
                  <a:lnTo>
                    <a:pt x="6427" y="13342"/>
                  </a:lnTo>
                  <a:lnTo>
                    <a:pt x="6264" y="16189"/>
                  </a:lnTo>
                  <a:lnTo>
                    <a:pt x="6101" y="17938"/>
                  </a:lnTo>
                  <a:lnTo>
                    <a:pt x="6020" y="18793"/>
                  </a:lnTo>
                  <a:lnTo>
                    <a:pt x="5857" y="19687"/>
                  </a:lnTo>
                  <a:lnTo>
                    <a:pt x="5695" y="20542"/>
                  </a:lnTo>
                  <a:lnTo>
                    <a:pt x="5491" y="21396"/>
                  </a:lnTo>
                  <a:lnTo>
                    <a:pt x="5247" y="22250"/>
                  </a:lnTo>
                  <a:lnTo>
                    <a:pt x="4963" y="23064"/>
                  </a:lnTo>
                  <a:lnTo>
                    <a:pt x="4678" y="23877"/>
                  </a:lnTo>
                  <a:lnTo>
                    <a:pt x="4312" y="24650"/>
                  </a:lnTo>
                  <a:lnTo>
                    <a:pt x="3905" y="25423"/>
                  </a:lnTo>
                  <a:lnTo>
                    <a:pt x="3458" y="26155"/>
                  </a:lnTo>
                  <a:lnTo>
                    <a:pt x="2969" y="26846"/>
                  </a:lnTo>
                  <a:lnTo>
                    <a:pt x="2441" y="27457"/>
                  </a:lnTo>
                  <a:lnTo>
                    <a:pt x="1830" y="28067"/>
                  </a:lnTo>
                  <a:lnTo>
                    <a:pt x="1180" y="28636"/>
                  </a:lnTo>
                  <a:lnTo>
                    <a:pt x="895" y="28840"/>
                  </a:lnTo>
                  <a:lnTo>
                    <a:pt x="651" y="29124"/>
                  </a:lnTo>
                  <a:lnTo>
                    <a:pt x="407" y="29368"/>
                  </a:lnTo>
                  <a:lnTo>
                    <a:pt x="203" y="29653"/>
                  </a:lnTo>
                  <a:lnTo>
                    <a:pt x="41" y="29978"/>
                  </a:lnTo>
                  <a:lnTo>
                    <a:pt x="0" y="30263"/>
                  </a:lnTo>
                  <a:lnTo>
                    <a:pt x="0" y="30385"/>
                  </a:lnTo>
                  <a:lnTo>
                    <a:pt x="41" y="30548"/>
                  </a:lnTo>
                  <a:lnTo>
                    <a:pt x="81" y="30670"/>
                  </a:lnTo>
                  <a:lnTo>
                    <a:pt x="163" y="30792"/>
                  </a:lnTo>
                  <a:lnTo>
                    <a:pt x="285" y="30914"/>
                  </a:lnTo>
                  <a:lnTo>
                    <a:pt x="407" y="30995"/>
                  </a:lnTo>
                  <a:lnTo>
                    <a:pt x="732" y="31077"/>
                  </a:lnTo>
                  <a:lnTo>
                    <a:pt x="1058" y="31117"/>
                  </a:lnTo>
                  <a:lnTo>
                    <a:pt x="1342" y="31117"/>
                  </a:lnTo>
                  <a:lnTo>
                    <a:pt x="2400" y="31077"/>
                  </a:lnTo>
                  <a:lnTo>
                    <a:pt x="3458" y="31036"/>
                  </a:lnTo>
                  <a:lnTo>
                    <a:pt x="4515" y="30914"/>
                  </a:lnTo>
                  <a:lnTo>
                    <a:pt x="5532" y="30751"/>
                  </a:lnTo>
                  <a:lnTo>
                    <a:pt x="5532" y="31524"/>
                  </a:lnTo>
                  <a:lnTo>
                    <a:pt x="5532" y="33233"/>
                  </a:lnTo>
                  <a:lnTo>
                    <a:pt x="5451" y="36161"/>
                  </a:lnTo>
                  <a:lnTo>
                    <a:pt x="5491" y="36893"/>
                  </a:lnTo>
                  <a:lnTo>
                    <a:pt x="5573" y="37626"/>
                  </a:lnTo>
                  <a:lnTo>
                    <a:pt x="5695" y="38317"/>
                  </a:lnTo>
                  <a:lnTo>
                    <a:pt x="5939" y="39049"/>
                  </a:lnTo>
                  <a:lnTo>
                    <a:pt x="6223" y="39700"/>
                  </a:lnTo>
                  <a:lnTo>
                    <a:pt x="6590" y="40351"/>
                  </a:lnTo>
                  <a:lnTo>
                    <a:pt x="6996" y="40961"/>
                  </a:lnTo>
                  <a:lnTo>
                    <a:pt x="7484" y="41530"/>
                  </a:lnTo>
                  <a:lnTo>
                    <a:pt x="8135" y="42100"/>
                  </a:lnTo>
                  <a:lnTo>
                    <a:pt x="8827" y="42629"/>
                  </a:lnTo>
                  <a:lnTo>
                    <a:pt x="9559" y="43076"/>
                  </a:lnTo>
                  <a:lnTo>
                    <a:pt x="10332" y="43483"/>
                  </a:lnTo>
                  <a:lnTo>
                    <a:pt x="11105" y="43768"/>
                  </a:lnTo>
                  <a:lnTo>
                    <a:pt x="11959" y="44052"/>
                  </a:lnTo>
                  <a:lnTo>
                    <a:pt x="12813" y="44256"/>
                  </a:lnTo>
                  <a:lnTo>
                    <a:pt x="13667" y="44418"/>
                  </a:lnTo>
                  <a:lnTo>
                    <a:pt x="14521" y="44500"/>
                  </a:lnTo>
                  <a:lnTo>
                    <a:pt x="15376" y="44581"/>
                  </a:lnTo>
                  <a:lnTo>
                    <a:pt x="16230" y="44622"/>
                  </a:lnTo>
                  <a:lnTo>
                    <a:pt x="17125" y="44622"/>
                  </a:lnTo>
                  <a:lnTo>
                    <a:pt x="18833" y="44540"/>
                  </a:lnTo>
                  <a:lnTo>
                    <a:pt x="20582" y="44418"/>
                  </a:lnTo>
                  <a:lnTo>
                    <a:pt x="20582" y="44418"/>
                  </a:lnTo>
                  <a:lnTo>
                    <a:pt x="20501" y="44459"/>
                  </a:lnTo>
                  <a:lnTo>
                    <a:pt x="20460" y="44540"/>
                  </a:lnTo>
                  <a:lnTo>
                    <a:pt x="20379" y="44825"/>
                  </a:lnTo>
                  <a:lnTo>
                    <a:pt x="20297" y="45273"/>
                  </a:lnTo>
                  <a:lnTo>
                    <a:pt x="20257" y="45842"/>
                  </a:lnTo>
                  <a:lnTo>
                    <a:pt x="20216" y="47306"/>
                  </a:lnTo>
                  <a:lnTo>
                    <a:pt x="20216" y="49015"/>
                  </a:lnTo>
                  <a:lnTo>
                    <a:pt x="20297" y="52269"/>
                  </a:lnTo>
                  <a:lnTo>
                    <a:pt x="20379" y="54059"/>
                  </a:lnTo>
                  <a:lnTo>
                    <a:pt x="48079" y="52920"/>
                  </a:lnTo>
                  <a:lnTo>
                    <a:pt x="47998" y="51252"/>
                  </a:lnTo>
                  <a:lnTo>
                    <a:pt x="47998" y="49584"/>
                  </a:lnTo>
                  <a:lnTo>
                    <a:pt x="47998" y="47917"/>
                  </a:lnTo>
                  <a:lnTo>
                    <a:pt x="48039" y="46249"/>
                  </a:lnTo>
                  <a:lnTo>
                    <a:pt x="48079" y="44540"/>
                  </a:lnTo>
                  <a:lnTo>
                    <a:pt x="48161" y="42873"/>
                  </a:lnTo>
                  <a:lnTo>
                    <a:pt x="48283" y="41205"/>
                  </a:lnTo>
                  <a:lnTo>
                    <a:pt x="48445" y="39537"/>
                  </a:lnTo>
                  <a:lnTo>
                    <a:pt x="48730" y="36243"/>
                  </a:lnTo>
                  <a:lnTo>
                    <a:pt x="48893" y="34575"/>
                  </a:lnTo>
                  <a:lnTo>
                    <a:pt x="49137" y="32866"/>
                  </a:lnTo>
                  <a:lnTo>
                    <a:pt x="49381" y="31199"/>
                  </a:lnTo>
                  <a:lnTo>
                    <a:pt x="49666" y="29531"/>
                  </a:lnTo>
                  <a:lnTo>
                    <a:pt x="50072" y="27904"/>
                  </a:lnTo>
                  <a:lnTo>
                    <a:pt x="50276" y="27090"/>
                  </a:lnTo>
                  <a:lnTo>
                    <a:pt x="50520" y="26318"/>
                  </a:lnTo>
                  <a:lnTo>
                    <a:pt x="50967" y="24935"/>
                  </a:lnTo>
                  <a:lnTo>
                    <a:pt x="51374" y="23592"/>
                  </a:lnTo>
                  <a:lnTo>
                    <a:pt x="51740" y="22250"/>
                  </a:lnTo>
                  <a:lnTo>
                    <a:pt x="52066" y="20908"/>
                  </a:lnTo>
                  <a:lnTo>
                    <a:pt x="52350" y="19525"/>
                  </a:lnTo>
                  <a:lnTo>
                    <a:pt x="52554" y="18142"/>
                  </a:lnTo>
                  <a:lnTo>
                    <a:pt x="52676" y="16718"/>
                  </a:lnTo>
                  <a:lnTo>
                    <a:pt x="52757" y="15254"/>
                  </a:lnTo>
                  <a:lnTo>
                    <a:pt x="52716" y="13749"/>
                  </a:lnTo>
                  <a:lnTo>
                    <a:pt x="52676" y="12203"/>
                  </a:lnTo>
                  <a:lnTo>
                    <a:pt x="52554" y="10739"/>
                  </a:lnTo>
                  <a:lnTo>
                    <a:pt x="52350" y="9234"/>
                  </a:lnTo>
                  <a:lnTo>
                    <a:pt x="52106" y="7729"/>
                  </a:lnTo>
                  <a:lnTo>
                    <a:pt x="51781" y="6264"/>
                  </a:lnTo>
                  <a:lnTo>
                    <a:pt x="51415" y="4800"/>
                  </a:lnTo>
                  <a:lnTo>
                    <a:pt x="51008" y="3336"/>
                  </a:lnTo>
                  <a:lnTo>
                    <a:pt x="50683" y="2481"/>
                  </a:lnTo>
                  <a:lnTo>
                    <a:pt x="50357" y="1627"/>
                  </a:lnTo>
                  <a:lnTo>
                    <a:pt x="49991" y="814"/>
                  </a:lnTo>
                  <a:lnTo>
                    <a:pt x="4958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65" name="Google Shape;1153;p35"/>
            <p:cNvSpPr/>
            <p:nvPr/>
          </p:nvSpPr>
          <p:spPr>
            <a:xfrm>
              <a:off x="5301720" y="2238480"/>
              <a:ext cx="2082240" cy="2134800"/>
            </a:xfrm>
            <a:custGeom>
              <a:avLst/>
              <a:gdLst>
                <a:gd name="textAreaLeft" fmla="*/ 0 w 2082240"/>
                <a:gd name="textAreaRight" fmla="*/ 2082600 w 2082240"/>
                <a:gd name="textAreaTop" fmla="*/ 0 h 2134800"/>
                <a:gd name="textAreaBottom" fmla="*/ 2135160 h 2134800"/>
              </a:gdLst>
              <a:ahLst/>
              <a:cxnLst/>
              <a:rect l="textAreaLeft" t="textAreaTop" r="textAreaRight" b="textAreaBottom"/>
              <a:pathLst>
                <a:path w="53124" h="54467">
                  <a:moveTo>
                    <a:pt x="49667" y="410"/>
                  </a:moveTo>
                  <a:lnTo>
                    <a:pt x="49910" y="896"/>
                  </a:lnTo>
                  <a:lnTo>
                    <a:pt x="50195" y="1465"/>
                  </a:lnTo>
                  <a:lnTo>
                    <a:pt x="50480" y="2075"/>
                  </a:lnTo>
                  <a:lnTo>
                    <a:pt x="50683" y="2685"/>
                  </a:lnTo>
                  <a:lnTo>
                    <a:pt x="51090" y="3906"/>
                  </a:lnTo>
                  <a:lnTo>
                    <a:pt x="51456" y="5167"/>
                  </a:lnTo>
                  <a:lnTo>
                    <a:pt x="51781" y="6468"/>
                  </a:lnTo>
                  <a:lnTo>
                    <a:pt x="52066" y="7770"/>
                  </a:lnTo>
                  <a:lnTo>
                    <a:pt x="52310" y="9112"/>
                  </a:lnTo>
                  <a:lnTo>
                    <a:pt x="52473" y="10455"/>
                  </a:lnTo>
                  <a:lnTo>
                    <a:pt x="52636" y="11756"/>
                  </a:lnTo>
                  <a:lnTo>
                    <a:pt x="52717" y="13058"/>
                  </a:lnTo>
                  <a:lnTo>
                    <a:pt x="52758" y="14359"/>
                  </a:lnTo>
                  <a:lnTo>
                    <a:pt x="52758" y="15661"/>
                  </a:lnTo>
                  <a:lnTo>
                    <a:pt x="52676" y="16963"/>
                  </a:lnTo>
                  <a:lnTo>
                    <a:pt x="52554" y="18264"/>
                  </a:lnTo>
                  <a:lnTo>
                    <a:pt x="52392" y="19566"/>
                  </a:lnTo>
                  <a:lnTo>
                    <a:pt x="52147" y="20868"/>
                  </a:lnTo>
                  <a:lnTo>
                    <a:pt x="51863" y="22088"/>
                  </a:lnTo>
                  <a:lnTo>
                    <a:pt x="51537" y="23308"/>
                  </a:lnTo>
                  <a:lnTo>
                    <a:pt x="51171" y="24488"/>
                  </a:lnTo>
                  <a:lnTo>
                    <a:pt x="50805" y="25667"/>
                  </a:lnTo>
                  <a:lnTo>
                    <a:pt x="50439" y="26888"/>
                  </a:lnTo>
                  <a:lnTo>
                    <a:pt x="50073" y="28067"/>
                  </a:lnTo>
                  <a:lnTo>
                    <a:pt x="49788" y="29288"/>
                  </a:lnTo>
                  <a:lnTo>
                    <a:pt x="49544" y="30508"/>
                  </a:lnTo>
                  <a:lnTo>
                    <a:pt x="49300" y="31769"/>
                  </a:lnTo>
                  <a:lnTo>
                    <a:pt x="49137" y="33030"/>
                  </a:lnTo>
                  <a:lnTo>
                    <a:pt x="48812" y="35552"/>
                  </a:lnTo>
                  <a:lnTo>
                    <a:pt x="48568" y="38074"/>
                  </a:lnTo>
                  <a:lnTo>
                    <a:pt x="48365" y="40596"/>
                  </a:lnTo>
                  <a:lnTo>
                    <a:pt x="48161" y="43402"/>
                  </a:lnTo>
                  <a:lnTo>
                    <a:pt x="48039" y="46168"/>
                  </a:lnTo>
                  <a:lnTo>
                    <a:pt x="47999" y="48934"/>
                  </a:lnTo>
                  <a:lnTo>
                    <a:pt x="48039" y="51741"/>
                  </a:lnTo>
                  <a:lnTo>
                    <a:pt x="48074" y="52929"/>
                  </a:lnTo>
                  <a:lnTo>
                    <a:pt x="48074" y="52929"/>
                  </a:lnTo>
                  <a:lnTo>
                    <a:pt x="37504" y="53368"/>
                  </a:lnTo>
                  <a:lnTo>
                    <a:pt x="26684" y="53815"/>
                  </a:lnTo>
                  <a:lnTo>
                    <a:pt x="20778" y="54052"/>
                  </a:lnTo>
                  <a:lnTo>
                    <a:pt x="20778" y="54052"/>
                  </a:lnTo>
                  <a:lnTo>
                    <a:pt x="20623" y="50073"/>
                  </a:lnTo>
                  <a:lnTo>
                    <a:pt x="20583" y="47999"/>
                  </a:lnTo>
                  <a:lnTo>
                    <a:pt x="20583" y="46941"/>
                  </a:lnTo>
                  <a:lnTo>
                    <a:pt x="20664" y="45924"/>
                  </a:lnTo>
                  <a:lnTo>
                    <a:pt x="20705" y="45517"/>
                  </a:lnTo>
                  <a:lnTo>
                    <a:pt x="20745" y="45111"/>
                  </a:lnTo>
                  <a:lnTo>
                    <a:pt x="20827" y="44826"/>
                  </a:lnTo>
                  <a:lnTo>
                    <a:pt x="20827" y="44785"/>
                  </a:lnTo>
                  <a:lnTo>
                    <a:pt x="20868" y="44785"/>
                  </a:lnTo>
                  <a:lnTo>
                    <a:pt x="20908" y="44744"/>
                  </a:lnTo>
                  <a:lnTo>
                    <a:pt x="20949" y="44663"/>
                  </a:lnTo>
                  <a:lnTo>
                    <a:pt x="20949" y="44582"/>
                  </a:lnTo>
                  <a:lnTo>
                    <a:pt x="20949" y="44541"/>
                  </a:lnTo>
                  <a:lnTo>
                    <a:pt x="20908" y="44460"/>
                  </a:lnTo>
                  <a:lnTo>
                    <a:pt x="20868" y="44419"/>
                  </a:lnTo>
                  <a:lnTo>
                    <a:pt x="20786" y="44419"/>
                  </a:lnTo>
                  <a:lnTo>
                    <a:pt x="18874" y="44541"/>
                  </a:lnTo>
                  <a:lnTo>
                    <a:pt x="17939" y="44582"/>
                  </a:lnTo>
                  <a:lnTo>
                    <a:pt x="17003" y="44622"/>
                  </a:lnTo>
                  <a:lnTo>
                    <a:pt x="16027" y="44622"/>
                  </a:lnTo>
                  <a:lnTo>
                    <a:pt x="15092" y="44541"/>
                  </a:lnTo>
                  <a:lnTo>
                    <a:pt x="14156" y="44460"/>
                  </a:lnTo>
                  <a:lnTo>
                    <a:pt x="13220" y="44297"/>
                  </a:lnTo>
                  <a:lnTo>
                    <a:pt x="12407" y="44134"/>
                  </a:lnTo>
                  <a:lnTo>
                    <a:pt x="11634" y="43890"/>
                  </a:lnTo>
                  <a:lnTo>
                    <a:pt x="10861" y="43606"/>
                  </a:lnTo>
                  <a:lnTo>
                    <a:pt x="10129" y="43280"/>
                  </a:lnTo>
                  <a:lnTo>
                    <a:pt x="9438" y="42873"/>
                  </a:lnTo>
                  <a:lnTo>
                    <a:pt x="8746" y="42385"/>
                  </a:lnTo>
                  <a:lnTo>
                    <a:pt x="8136" y="41856"/>
                  </a:lnTo>
                  <a:lnTo>
                    <a:pt x="7566" y="41287"/>
                  </a:lnTo>
                  <a:lnTo>
                    <a:pt x="7322" y="40962"/>
                  </a:lnTo>
                  <a:lnTo>
                    <a:pt x="7078" y="40636"/>
                  </a:lnTo>
                  <a:lnTo>
                    <a:pt x="6672" y="39904"/>
                  </a:lnTo>
                  <a:lnTo>
                    <a:pt x="6346" y="39172"/>
                  </a:lnTo>
                  <a:lnTo>
                    <a:pt x="6061" y="38399"/>
                  </a:lnTo>
                  <a:lnTo>
                    <a:pt x="5980" y="37830"/>
                  </a:lnTo>
                  <a:lnTo>
                    <a:pt x="5899" y="37219"/>
                  </a:lnTo>
                  <a:lnTo>
                    <a:pt x="5858" y="36650"/>
                  </a:lnTo>
                  <a:lnTo>
                    <a:pt x="5858" y="36040"/>
                  </a:lnTo>
                  <a:lnTo>
                    <a:pt x="5939" y="32379"/>
                  </a:lnTo>
                  <a:lnTo>
                    <a:pt x="5939" y="31728"/>
                  </a:lnTo>
                  <a:lnTo>
                    <a:pt x="5939" y="31077"/>
                  </a:lnTo>
                  <a:lnTo>
                    <a:pt x="5939" y="30955"/>
                  </a:lnTo>
                  <a:lnTo>
                    <a:pt x="5899" y="30833"/>
                  </a:lnTo>
                  <a:lnTo>
                    <a:pt x="5817" y="30793"/>
                  </a:lnTo>
                  <a:lnTo>
                    <a:pt x="5451" y="30793"/>
                  </a:lnTo>
                  <a:lnTo>
                    <a:pt x="5207" y="30833"/>
                  </a:lnTo>
                  <a:lnTo>
                    <a:pt x="4719" y="30915"/>
                  </a:lnTo>
                  <a:lnTo>
                    <a:pt x="3702" y="31037"/>
                  </a:lnTo>
                  <a:lnTo>
                    <a:pt x="2726" y="31077"/>
                  </a:lnTo>
                  <a:lnTo>
                    <a:pt x="1790" y="31118"/>
                  </a:lnTo>
                  <a:lnTo>
                    <a:pt x="977" y="31118"/>
                  </a:lnTo>
                  <a:lnTo>
                    <a:pt x="814" y="31037"/>
                  </a:lnTo>
                  <a:lnTo>
                    <a:pt x="611" y="30955"/>
                  </a:lnTo>
                  <a:lnTo>
                    <a:pt x="489" y="30833"/>
                  </a:lnTo>
                  <a:lnTo>
                    <a:pt x="407" y="30671"/>
                  </a:lnTo>
                  <a:lnTo>
                    <a:pt x="367" y="30467"/>
                  </a:lnTo>
                  <a:lnTo>
                    <a:pt x="407" y="30304"/>
                  </a:lnTo>
                  <a:lnTo>
                    <a:pt x="448" y="30142"/>
                  </a:lnTo>
                  <a:lnTo>
                    <a:pt x="529" y="29979"/>
                  </a:lnTo>
                  <a:lnTo>
                    <a:pt x="774" y="29654"/>
                  </a:lnTo>
                  <a:lnTo>
                    <a:pt x="1018" y="29410"/>
                  </a:lnTo>
                  <a:lnTo>
                    <a:pt x="1262" y="29166"/>
                  </a:lnTo>
                  <a:lnTo>
                    <a:pt x="1546" y="28921"/>
                  </a:lnTo>
                  <a:lnTo>
                    <a:pt x="2116" y="28474"/>
                  </a:lnTo>
                  <a:lnTo>
                    <a:pt x="2645" y="27945"/>
                  </a:lnTo>
                  <a:lnTo>
                    <a:pt x="3133" y="27416"/>
                  </a:lnTo>
                  <a:lnTo>
                    <a:pt x="3580" y="26847"/>
                  </a:lnTo>
                  <a:lnTo>
                    <a:pt x="3987" y="26237"/>
                  </a:lnTo>
                  <a:lnTo>
                    <a:pt x="4353" y="25627"/>
                  </a:lnTo>
                  <a:lnTo>
                    <a:pt x="4678" y="24976"/>
                  </a:lnTo>
                  <a:lnTo>
                    <a:pt x="5004" y="24325"/>
                  </a:lnTo>
                  <a:lnTo>
                    <a:pt x="5248" y="23674"/>
                  </a:lnTo>
                  <a:lnTo>
                    <a:pt x="5492" y="22983"/>
                  </a:lnTo>
                  <a:lnTo>
                    <a:pt x="5736" y="22251"/>
                  </a:lnTo>
                  <a:lnTo>
                    <a:pt x="5899" y="21559"/>
                  </a:lnTo>
                  <a:lnTo>
                    <a:pt x="6061" y="20868"/>
                  </a:lnTo>
                  <a:lnTo>
                    <a:pt x="6346" y="19403"/>
                  </a:lnTo>
                  <a:lnTo>
                    <a:pt x="6550" y="17980"/>
                  </a:lnTo>
                  <a:lnTo>
                    <a:pt x="6712" y="16190"/>
                  </a:lnTo>
                  <a:lnTo>
                    <a:pt x="6794" y="14400"/>
                  </a:lnTo>
                  <a:lnTo>
                    <a:pt x="6997" y="10780"/>
                  </a:lnTo>
                  <a:lnTo>
                    <a:pt x="7119" y="8868"/>
                  </a:lnTo>
                  <a:lnTo>
                    <a:pt x="7282" y="6916"/>
                  </a:lnTo>
                  <a:lnTo>
                    <a:pt x="7363" y="6021"/>
                  </a:lnTo>
                  <a:lnTo>
                    <a:pt x="7444" y="5126"/>
                  </a:lnTo>
                  <a:lnTo>
                    <a:pt x="7607" y="4231"/>
                  </a:lnTo>
                  <a:lnTo>
                    <a:pt x="7729" y="3784"/>
                  </a:lnTo>
                  <a:lnTo>
                    <a:pt x="7892" y="3336"/>
                  </a:lnTo>
                  <a:lnTo>
                    <a:pt x="8217" y="2563"/>
                  </a:lnTo>
                  <a:lnTo>
                    <a:pt x="8600" y="1903"/>
                  </a:lnTo>
                  <a:lnTo>
                    <a:pt x="8600" y="1903"/>
                  </a:lnTo>
                  <a:lnTo>
                    <a:pt x="12488" y="1628"/>
                  </a:lnTo>
                  <a:lnTo>
                    <a:pt x="16515" y="1424"/>
                  </a:lnTo>
                  <a:lnTo>
                    <a:pt x="20542" y="1221"/>
                  </a:lnTo>
                  <a:lnTo>
                    <a:pt x="24569" y="1018"/>
                  </a:lnTo>
                  <a:lnTo>
                    <a:pt x="32623" y="733"/>
                  </a:lnTo>
                  <a:lnTo>
                    <a:pt x="40717" y="570"/>
                  </a:lnTo>
                  <a:lnTo>
                    <a:pt x="49667" y="410"/>
                  </a:lnTo>
                  <a:close/>
                  <a:moveTo>
                    <a:pt x="49788" y="1"/>
                  </a:moveTo>
                  <a:lnTo>
                    <a:pt x="41287" y="123"/>
                  </a:lnTo>
                  <a:lnTo>
                    <a:pt x="32826" y="326"/>
                  </a:lnTo>
                  <a:lnTo>
                    <a:pt x="28596" y="489"/>
                  </a:lnTo>
                  <a:lnTo>
                    <a:pt x="24366" y="652"/>
                  </a:lnTo>
                  <a:lnTo>
                    <a:pt x="20095" y="814"/>
                  </a:lnTo>
                  <a:lnTo>
                    <a:pt x="15864" y="1058"/>
                  </a:lnTo>
                  <a:lnTo>
                    <a:pt x="11634" y="1302"/>
                  </a:lnTo>
                  <a:lnTo>
                    <a:pt x="9560" y="1424"/>
                  </a:lnTo>
                  <a:lnTo>
                    <a:pt x="9031" y="1465"/>
                  </a:lnTo>
                  <a:lnTo>
                    <a:pt x="8746" y="1465"/>
                  </a:lnTo>
                  <a:lnTo>
                    <a:pt x="8461" y="1506"/>
                  </a:lnTo>
                  <a:lnTo>
                    <a:pt x="8339" y="1587"/>
                  </a:lnTo>
                  <a:lnTo>
                    <a:pt x="8217" y="1750"/>
                  </a:lnTo>
                  <a:lnTo>
                    <a:pt x="8014" y="2075"/>
                  </a:lnTo>
                  <a:lnTo>
                    <a:pt x="7810" y="2482"/>
                  </a:lnTo>
                  <a:lnTo>
                    <a:pt x="7648" y="2889"/>
                  </a:lnTo>
                  <a:lnTo>
                    <a:pt x="7322" y="3743"/>
                  </a:lnTo>
                  <a:lnTo>
                    <a:pt x="7119" y="4597"/>
                  </a:lnTo>
                  <a:lnTo>
                    <a:pt x="6997" y="5492"/>
                  </a:lnTo>
                  <a:lnTo>
                    <a:pt x="6794" y="7607"/>
                  </a:lnTo>
                  <a:lnTo>
                    <a:pt x="6672" y="9722"/>
                  </a:lnTo>
                  <a:lnTo>
                    <a:pt x="6468" y="13709"/>
                  </a:lnTo>
                  <a:lnTo>
                    <a:pt x="6346" y="15702"/>
                  </a:lnTo>
                  <a:lnTo>
                    <a:pt x="6183" y="17654"/>
                  </a:lnTo>
                  <a:lnTo>
                    <a:pt x="5980" y="19281"/>
                  </a:lnTo>
                  <a:lnTo>
                    <a:pt x="5817" y="20054"/>
                  </a:lnTo>
                  <a:lnTo>
                    <a:pt x="5655" y="20868"/>
                  </a:lnTo>
                  <a:lnTo>
                    <a:pt x="5492" y="21640"/>
                  </a:lnTo>
                  <a:lnTo>
                    <a:pt x="5248" y="22413"/>
                  </a:lnTo>
                  <a:lnTo>
                    <a:pt x="5004" y="23186"/>
                  </a:lnTo>
                  <a:lnTo>
                    <a:pt x="4719" y="23918"/>
                  </a:lnTo>
                  <a:lnTo>
                    <a:pt x="4394" y="24651"/>
                  </a:lnTo>
                  <a:lnTo>
                    <a:pt x="4068" y="25342"/>
                  </a:lnTo>
                  <a:lnTo>
                    <a:pt x="3662" y="25993"/>
                  </a:lnTo>
                  <a:lnTo>
                    <a:pt x="3214" y="26644"/>
                  </a:lnTo>
                  <a:lnTo>
                    <a:pt x="2726" y="27254"/>
                  </a:lnTo>
                  <a:lnTo>
                    <a:pt x="2197" y="27864"/>
                  </a:lnTo>
                  <a:lnTo>
                    <a:pt x="1587" y="28393"/>
                  </a:lnTo>
                  <a:lnTo>
                    <a:pt x="977" y="28881"/>
                  </a:lnTo>
                  <a:lnTo>
                    <a:pt x="774" y="29125"/>
                  </a:lnTo>
                  <a:lnTo>
                    <a:pt x="529" y="29369"/>
                  </a:lnTo>
                  <a:lnTo>
                    <a:pt x="285" y="29654"/>
                  </a:lnTo>
                  <a:lnTo>
                    <a:pt x="123" y="29938"/>
                  </a:lnTo>
                  <a:lnTo>
                    <a:pt x="1" y="30264"/>
                  </a:lnTo>
                  <a:lnTo>
                    <a:pt x="1" y="30427"/>
                  </a:lnTo>
                  <a:lnTo>
                    <a:pt x="1" y="30589"/>
                  </a:lnTo>
                  <a:lnTo>
                    <a:pt x="1" y="30752"/>
                  </a:lnTo>
                  <a:lnTo>
                    <a:pt x="82" y="30915"/>
                  </a:lnTo>
                  <a:lnTo>
                    <a:pt x="163" y="31037"/>
                  </a:lnTo>
                  <a:lnTo>
                    <a:pt x="285" y="31199"/>
                  </a:lnTo>
                  <a:lnTo>
                    <a:pt x="448" y="31321"/>
                  </a:lnTo>
                  <a:lnTo>
                    <a:pt x="611" y="31403"/>
                  </a:lnTo>
                  <a:lnTo>
                    <a:pt x="814" y="31484"/>
                  </a:lnTo>
                  <a:lnTo>
                    <a:pt x="977" y="31484"/>
                  </a:lnTo>
                  <a:lnTo>
                    <a:pt x="1384" y="31525"/>
                  </a:lnTo>
                  <a:lnTo>
                    <a:pt x="1790" y="31525"/>
                  </a:lnTo>
                  <a:lnTo>
                    <a:pt x="2807" y="31484"/>
                  </a:lnTo>
                  <a:lnTo>
                    <a:pt x="3824" y="31403"/>
                  </a:lnTo>
                  <a:lnTo>
                    <a:pt x="4800" y="31321"/>
                  </a:lnTo>
                  <a:lnTo>
                    <a:pt x="5565" y="31199"/>
                  </a:lnTo>
                  <a:lnTo>
                    <a:pt x="5565" y="31199"/>
                  </a:lnTo>
                  <a:lnTo>
                    <a:pt x="5573" y="31240"/>
                  </a:lnTo>
                  <a:lnTo>
                    <a:pt x="5573" y="31850"/>
                  </a:lnTo>
                  <a:lnTo>
                    <a:pt x="5533" y="33640"/>
                  </a:lnTo>
                  <a:lnTo>
                    <a:pt x="5492" y="35186"/>
                  </a:lnTo>
                  <a:lnTo>
                    <a:pt x="5451" y="36731"/>
                  </a:lnTo>
                  <a:lnTo>
                    <a:pt x="5492" y="37504"/>
                  </a:lnTo>
                  <a:lnTo>
                    <a:pt x="5614" y="38236"/>
                  </a:lnTo>
                  <a:lnTo>
                    <a:pt x="5817" y="38928"/>
                  </a:lnTo>
                  <a:lnTo>
                    <a:pt x="6061" y="39619"/>
                  </a:lnTo>
                  <a:lnTo>
                    <a:pt x="6387" y="40270"/>
                  </a:lnTo>
                  <a:lnTo>
                    <a:pt x="6794" y="40921"/>
                  </a:lnTo>
                  <a:lnTo>
                    <a:pt x="7241" y="41490"/>
                  </a:lnTo>
                  <a:lnTo>
                    <a:pt x="7729" y="42060"/>
                  </a:lnTo>
                  <a:lnTo>
                    <a:pt x="8299" y="42548"/>
                  </a:lnTo>
                  <a:lnTo>
                    <a:pt x="8868" y="42995"/>
                  </a:lnTo>
                  <a:lnTo>
                    <a:pt x="9519" y="43362"/>
                  </a:lnTo>
                  <a:lnTo>
                    <a:pt x="10170" y="43728"/>
                  </a:lnTo>
                  <a:lnTo>
                    <a:pt x="10821" y="44012"/>
                  </a:lnTo>
                  <a:lnTo>
                    <a:pt x="11512" y="44256"/>
                  </a:lnTo>
                  <a:lnTo>
                    <a:pt x="12204" y="44500"/>
                  </a:lnTo>
                  <a:lnTo>
                    <a:pt x="12936" y="44663"/>
                  </a:lnTo>
                  <a:lnTo>
                    <a:pt x="13912" y="44826"/>
                  </a:lnTo>
                  <a:lnTo>
                    <a:pt x="14888" y="44948"/>
                  </a:lnTo>
                  <a:lnTo>
                    <a:pt x="15864" y="44989"/>
                  </a:lnTo>
                  <a:lnTo>
                    <a:pt x="16841" y="45029"/>
                  </a:lnTo>
                  <a:lnTo>
                    <a:pt x="17817" y="44989"/>
                  </a:lnTo>
                  <a:lnTo>
                    <a:pt x="18834" y="44948"/>
                  </a:lnTo>
                  <a:lnTo>
                    <a:pt x="20404" y="44850"/>
                  </a:lnTo>
                  <a:lnTo>
                    <a:pt x="20404" y="44850"/>
                  </a:lnTo>
                  <a:lnTo>
                    <a:pt x="20339" y="45111"/>
                  </a:lnTo>
                  <a:lnTo>
                    <a:pt x="20298" y="45395"/>
                  </a:lnTo>
                  <a:lnTo>
                    <a:pt x="20257" y="45924"/>
                  </a:lnTo>
                  <a:lnTo>
                    <a:pt x="20217" y="46453"/>
                  </a:lnTo>
                  <a:lnTo>
                    <a:pt x="20217" y="47551"/>
                  </a:lnTo>
                  <a:lnTo>
                    <a:pt x="20217" y="50154"/>
                  </a:lnTo>
                  <a:lnTo>
                    <a:pt x="20298" y="52758"/>
                  </a:lnTo>
                  <a:lnTo>
                    <a:pt x="20379" y="54263"/>
                  </a:lnTo>
                  <a:lnTo>
                    <a:pt x="20420" y="54344"/>
                  </a:lnTo>
                  <a:lnTo>
                    <a:pt x="20461" y="54385"/>
                  </a:lnTo>
                  <a:lnTo>
                    <a:pt x="20501" y="54425"/>
                  </a:lnTo>
                  <a:lnTo>
                    <a:pt x="20583" y="54466"/>
                  </a:lnTo>
                  <a:lnTo>
                    <a:pt x="31362" y="54019"/>
                  </a:lnTo>
                  <a:lnTo>
                    <a:pt x="42182" y="53571"/>
                  </a:lnTo>
                  <a:lnTo>
                    <a:pt x="48283" y="53327"/>
                  </a:lnTo>
                  <a:lnTo>
                    <a:pt x="48365" y="53327"/>
                  </a:lnTo>
                  <a:lnTo>
                    <a:pt x="48405" y="53286"/>
                  </a:lnTo>
                  <a:lnTo>
                    <a:pt x="48446" y="53205"/>
                  </a:lnTo>
                  <a:lnTo>
                    <a:pt x="48487" y="53124"/>
                  </a:lnTo>
                  <a:lnTo>
                    <a:pt x="48405" y="50317"/>
                  </a:lnTo>
                  <a:lnTo>
                    <a:pt x="48405" y="47510"/>
                  </a:lnTo>
                  <a:lnTo>
                    <a:pt x="48487" y="44704"/>
                  </a:lnTo>
                  <a:lnTo>
                    <a:pt x="48649" y="41897"/>
                  </a:lnTo>
                  <a:lnTo>
                    <a:pt x="48853" y="39294"/>
                  </a:lnTo>
                  <a:lnTo>
                    <a:pt x="49097" y="36691"/>
                  </a:lnTo>
                  <a:lnTo>
                    <a:pt x="49382" y="34087"/>
                  </a:lnTo>
                  <a:lnTo>
                    <a:pt x="49544" y="32826"/>
                  </a:lnTo>
                  <a:lnTo>
                    <a:pt x="49748" y="31525"/>
                  </a:lnTo>
                  <a:lnTo>
                    <a:pt x="49992" y="30304"/>
                  </a:lnTo>
                  <a:lnTo>
                    <a:pt x="50236" y="29044"/>
                  </a:lnTo>
                  <a:lnTo>
                    <a:pt x="50561" y="27823"/>
                  </a:lnTo>
                  <a:lnTo>
                    <a:pt x="50927" y="26644"/>
                  </a:lnTo>
                  <a:lnTo>
                    <a:pt x="51700" y="24203"/>
                  </a:lnTo>
                  <a:lnTo>
                    <a:pt x="52025" y="22983"/>
                  </a:lnTo>
                  <a:lnTo>
                    <a:pt x="52351" y="21763"/>
                  </a:lnTo>
                  <a:lnTo>
                    <a:pt x="52595" y="20502"/>
                  </a:lnTo>
                  <a:lnTo>
                    <a:pt x="52839" y="19200"/>
                  </a:lnTo>
                  <a:lnTo>
                    <a:pt x="53002" y="17939"/>
                  </a:lnTo>
                  <a:lnTo>
                    <a:pt x="53083" y="16637"/>
                  </a:lnTo>
                  <a:lnTo>
                    <a:pt x="53124" y="15336"/>
                  </a:lnTo>
                  <a:lnTo>
                    <a:pt x="53124" y="14034"/>
                  </a:lnTo>
                  <a:lnTo>
                    <a:pt x="53083" y="12773"/>
                  </a:lnTo>
                  <a:lnTo>
                    <a:pt x="53002" y="11471"/>
                  </a:lnTo>
                  <a:lnTo>
                    <a:pt x="52839" y="10129"/>
                  </a:lnTo>
                  <a:lnTo>
                    <a:pt x="52676" y="8828"/>
                  </a:lnTo>
                  <a:lnTo>
                    <a:pt x="52432" y="7526"/>
                  </a:lnTo>
                  <a:lnTo>
                    <a:pt x="52147" y="6224"/>
                  </a:lnTo>
                  <a:lnTo>
                    <a:pt x="51822" y="4963"/>
                  </a:lnTo>
                  <a:lnTo>
                    <a:pt x="51456" y="3702"/>
                  </a:lnTo>
                  <a:lnTo>
                    <a:pt x="51049" y="2441"/>
                  </a:lnTo>
                  <a:lnTo>
                    <a:pt x="50520" y="1262"/>
                  </a:lnTo>
                  <a:lnTo>
                    <a:pt x="50276" y="652"/>
                  </a:lnTo>
                  <a:lnTo>
                    <a:pt x="49992" y="189"/>
                  </a:lnTo>
                  <a:lnTo>
                    <a:pt x="49992" y="123"/>
                  </a:lnTo>
                  <a:lnTo>
                    <a:pt x="49951" y="82"/>
                  </a:lnTo>
                  <a:lnTo>
                    <a:pt x="49924" y="69"/>
                  </a:lnTo>
                  <a:lnTo>
                    <a:pt x="49910" y="41"/>
                  </a:lnTo>
                  <a:lnTo>
                    <a:pt x="49829"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66" name="Google Shape;1154;p35"/>
            <p:cNvSpPr/>
            <p:nvPr/>
          </p:nvSpPr>
          <p:spPr>
            <a:xfrm>
              <a:off x="6845400" y="1575360"/>
              <a:ext cx="388800" cy="442800"/>
            </a:xfrm>
            <a:custGeom>
              <a:avLst/>
              <a:gdLst>
                <a:gd name="textAreaLeft" fmla="*/ 0 w 388800"/>
                <a:gd name="textAreaRight" fmla="*/ 389160 w 388800"/>
                <a:gd name="textAreaTop" fmla="*/ 0 h 442800"/>
                <a:gd name="textAreaBottom" fmla="*/ 443160 h 442800"/>
              </a:gdLst>
              <a:ahLst/>
              <a:cxnLst/>
              <a:rect l="textAreaLeft" t="textAreaTop" r="textAreaRight" b="textAreaBottom"/>
              <a:pathLst>
                <a:path w="9926" h="11309">
                  <a:moveTo>
                    <a:pt x="5410" y="1"/>
                  </a:moveTo>
                  <a:lnTo>
                    <a:pt x="4841" y="41"/>
                  </a:lnTo>
                  <a:lnTo>
                    <a:pt x="4271" y="123"/>
                  </a:lnTo>
                  <a:lnTo>
                    <a:pt x="3783" y="285"/>
                  </a:lnTo>
                  <a:lnTo>
                    <a:pt x="3539" y="407"/>
                  </a:lnTo>
                  <a:lnTo>
                    <a:pt x="3336" y="529"/>
                  </a:lnTo>
                  <a:lnTo>
                    <a:pt x="3214" y="651"/>
                  </a:lnTo>
                  <a:lnTo>
                    <a:pt x="3092" y="773"/>
                  </a:lnTo>
                  <a:lnTo>
                    <a:pt x="2848" y="1099"/>
                  </a:lnTo>
                  <a:lnTo>
                    <a:pt x="2522" y="1790"/>
                  </a:lnTo>
                  <a:lnTo>
                    <a:pt x="2115" y="2604"/>
                  </a:lnTo>
                  <a:lnTo>
                    <a:pt x="1790" y="3417"/>
                  </a:lnTo>
                  <a:lnTo>
                    <a:pt x="1668" y="3295"/>
                  </a:lnTo>
                  <a:lnTo>
                    <a:pt x="1505" y="3173"/>
                  </a:lnTo>
                  <a:lnTo>
                    <a:pt x="1342" y="3092"/>
                  </a:lnTo>
                  <a:lnTo>
                    <a:pt x="1180" y="3051"/>
                  </a:lnTo>
                  <a:lnTo>
                    <a:pt x="1017" y="3011"/>
                  </a:lnTo>
                  <a:lnTo>
                    <a:pt x="854" y="3051"/>
                  </a:lnTo>
                  <a:lnTo>
                    <a:pt x="651" y="3051"/>
                  </a:lnTo>
                  <a:lnTo>
                    <a:pt x="488" y="3133"/>
                  </a:lnTo>
                  <a:lnTo>
                    <a:pt x="366" y="3255"/>
                  </a:lnTo>
                  <a:lnTo>
                    <a:pt x="244" y="3377"/>
                  </a:lnTo>
                  <a:lnTo>
                    <a:pt x="122" y="3499"/>
                  </a:lnTo>
                  <a:lnTo>
                    <a:pt x="41" y="3661"/>
                  </a:lnTo>
                  <a:lnTo>
                    <a:pt x="0" y="3824"/>
                  </a:lnTo>
                  <a:lnTo>
                    <a:pt x="0" y="4027"/>
                  </a:lnTo>
                  <a:lnTo>
                    <a:pt x="0" y="4190"/>
                  </a:lnTo>
                  <a:lnTo>
                    <a:pt x="41" y="4353"/>
                  </a:lnTo>
                  <a:lnTo>
                    <a:pt x="122" y="4516"/>
                  </a:lnTo>
                  <a:lnTo>
                    <a:pt x="244" y="4678"/>
                  </a:lnTo>
                  <a:lnTo>
                    <a:pt x="366" y="4800"/>
                  </a:lnTo>
                  <a:lnTo>
                    <a:pt x="529" y="4882"/>
                  </a:lnTo>
                  <a:lnTo>
                    <a:pt x="692" y="4963"/>
                  </a:lnTo>
                  <a:lnTo>
                    <a:pt x="854" y="5004"/>
                  </a:lnTo>
                  <a:lnTo>
                    <a:pt x="1017" y="5004"/>
                  </a:lnTo>
                  <a:lnTo>
                    <a:pt x="1180" y="4963"/>
                  </a:lnTo>
                  <a:lnTo>
                    <a:pt x="1139" y="5004"/>
                  </a:lnTo>
                  <a:lnTo>
                    <a:pt x="1098" y="5126"/>
                  </a:lnTo>
                  <a:lnTo>
                    <a:pt x="976" y="5410"/>
                  </a:lnTo>
                  <a:lnTo>
                    <a:pt x="773" y="5899"/>
                  </a:lnTo>
                  <a:lnTo>
                    <a:pt x="610" y="6305"/>
                  </a:lnTo>
                  <a:lnTo>
                    <a:pt x="448" y="6753"/>
                  </a:lnTo>
                  <a:lnTo>
                    <a:pt x="285" y="7282"/>
                  </a:lnTo>
                  <a:lnTo>
                    <a:pt x="163" y="7770"/>
                  </a:lnTo>
                  <a:lnTo>
                    <a:pt x="41" y="8298"/>
                  </a:lnTo>
                  <a:lnTo>
                    <a:pt x="41" y="8827"/>
                  </a:lnTo>
                  <a:lnTo>
                    <a:pt x="41" y="9153"/>
                  </a:lnTo>
                  <a:lnTo>
                    <a:pt x="122" y="9437"/>
                  </a:lnTo>
                  <a:lnTo>
                    <a:pt x="204" y="9722"/>
                  </a:lnTo>
                  <a:lnTo>
                    <a:pt x="285" y="10007"/>
                  </a:lnTo>
                  <a:lnTo>
                    <a:pt x="448" y="10251"/>
                  </a:lnTo>
                  <a:lnTo>
                    <a:pt x="570" y="10495"/>
                  </a:lnTo>
                  <a:lnTo>
                    <a:pt x="773" y="10698"/>
                  </a:lnTo>
                  <a:lnTo>
                    <a:pt x="976" y="10902"/>
                  </a:lnTo>
                  <a:lnTo>
                    <a:pt x="1261" y="11064"/>
                  </a:lnTo>
                  <a:lnTo>
                    <a:pt x="1505" y="11186"/>
                  </a:lnTo>
                  <a:lnTo>
                    <a:pt x="1790" y="11268"/>
                  </a:lnTo>
                  <a:lnTo>
                    <a:pt x="2075" y="11308"/>
                  </a:lnTo>
                  <a:lnTo>
                    <a:pt x="2359" y="11308"/>
                  </a:lnTo>
                  <a:lnTo>
                    <a:pt x="2644" y="11268"/>
                  </a:lnTo>
                  <a:lnTo>
                    <a:pt x="2929" y="11186"/>
                  </a:lnTo>
                  <a:lnTo>
                    <a:pt x="3173" y="11024"/>
                  </a:lnTo>
                  <a:lnTo>
                    <a:pt x="3458" y="10780"/>
                  </a:lnTo>
                  <a:lnTo>
                    <a:pt x="3661" y="10495"/>
                  </a:lnTo>
                  <a:lnTo>
                    <a:pt x="3824" y="10210"/>
                  </a:lnTo>
                  <a:lnTo>
                    <a:pt x="3986" y="9844"/>
                  </a:lnTo>
                  <a:lnTo>
                    <a:pt x="4190" y="9153"/>
                  </a:lnTo>
                  <a:lnTo>
                    <a:pt x="4312" y="8827"/>
                  </a:lnTo>
                  <a:lnTo>
                    <a:pt x="4475" y="8502"/>
                  </a:lnTo>
                  <a:lnTo>
                    <a:pt x="4515" y="8583"/>
                  </a:lnTo>
                  <a:lnTo>
                    <a:pt x="4678" y="8665"/>
                  </a:lnTo>
                  <a:lnTo>
                    <a:pt x="5207" y="8949"/>
                  </a:lnTo>
                  <a:lnTo>
                    <a:pt x="6061" y="9315"/>
                  </a:lnTo>
                  <a:lnTo>
                    <a:pt x="6508" y="9397"/>
                  </a:lnTo>
                  <a:lnTo>
                    <a:pt x="6956" y="9397"/>
                  </a:lnTo>
                  <a:lnTo>
                    <a:pt x="7200" y="9356"/>
                  </a:lnTo>
                  <a:lnTo>
                    <a:pt x="7403" y="9275"/>
                  </a:lnTo>
                  <a:lnTo>
                    <a:pt x="7607" y="9193"/>
                  </a:lnTo>
                  <a:lnTo>
                    <a:pt x="7810" y="9071"/>
                  </a:lnTo>
                  <a:lnTo>
                    <a:pt x="7973" y="8949"/>
                  </a:lnTo>
                  <a:lnTo>
                    <a:pt x="8135" y="8787"/>
                  </a:lnTo>
                  <a:lnTo>
                    <a:pt x="8420" y="8380"/>
                  </a:lnTo>
                  <a:lnTo>
                    <a:pt x="8624" y="7932"/>
                  </a:lnTo>
                  <a:lnTo>
                    <a:pt x="8786" y="7485"/>
                  </a:lnTo>
                  <a:lnTo>
                    <a:pt x="9274" y="5939"/>
                  </a:lnTo>
                  <a:lnTo>
                    <a:pt x="9681" y="4353"/>
                  </a:lnTo>
                  <a:lnTo>
                    <a:pt x="9844" y="3621"/>
                  </a:lnTo>
                  <a:lnTo>
                    <a:pt x="9884" y="3255"/>
                  </a:lnTo>
                  <a:lnTo>
                    <a:pt x="9925" y="2848"/>
                  </a:lnTo>
                  <a:lnTo>
                    <a:pt x="9884" y="2482"/>
                  </a:lnTo>
                  <a:lnTo>
                    <a:pt x="9844" y="2156"/>
                  </a:lnTo>
                  <a:lnTo>
                    <a:pt x="9762" y="1790"/>
                  </a:lnTo>
                  <a:lnTo>
                    <a:pt x="9600" y="1465"/>
                  </a:lnTo>
                  <a:lnTo>
                    <a:pt x="9437" y="1221"/>
                  </a:lnTo>
                  <a:lnTo>
                    <a:pt x="9234" y="977"/>
                  </a:lnTo>
                  <a:lnTo>
                    <a:pt x="9030" y="773"/>
                  </a:lnTo>
                  <a:lnTo>
                    <a:pt x="8746" y="611"/>
                  </a:lnTo>
                  <a:lnTo>
                    <a:pt x="8501" y="448"/>
                  </a:lnTo>
                  <a:lnTo>
                    <a:pt x="8217" y="326"/>
                  </a:lnTo>
                  <a:lnTo>
                    <a:pt x="7932" y="245"/>
                  </a:lnTo>
                  <a:lnTo>
                    <a:pt x="7607" y="163"/>
                  </a:lnTo>
                  <a:lnTo>
                    <a:pt x="7119" y="82"/>
                  </a:lnTo>
                  <a:lnTo>
                    <a:pt x="6590" y="41"/>
                  </a:lnTo>
                  <a:lnTo>
                    <a:pt x="6020"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67" name="Google Shape;1155;p35"/>
            <p:cNvSpPr/>
            <p:nvPr/>
          </p:nvSpPr>
          <p:spPr>
            <a:xfrm>
              <a:off x="6837480" y="1565640"/>
              <a:ext cx="404640" cy="460440"/>
            </a:xfrm>
            <a:custGeom>
              <a:avLst/>
              <a:gdLst>
                <a:gd name="textAreaLeft" fmla="*/ 0 w 404640"/>
                <a:gd name="textAreaRight" fmla="*/ 405000 w 404640"/>
                <a:gd name="textAreaTop" fmla="*/ 0 h 460440"/>
                <a:gd name="textAreaBottom" fmla="*/ 460800 h 460440"/>
              </a:gdLst>
              <a:ahLst/>
              <a:cxnLst/>
              <a:rect l="textAreaLeft" t="textAreaTop" r="textAreaRight" b="textAreaBottom"/>
              <a:pathLst>
                <a:path w="10333" h="11756">
                  <a:moveTo>
                    <a:pt x="6021" y="407"/>
                  </a:moveTo>
                  <a:lnTo>
                    <a:pt x="6916" y="489"/>
                  </a:lnTo>
                  <a:lnTo>
                    <a:pt x="7770" y="611"/>
                  </a:lnTo>
                  <a:lnTo>
                    <a:pt x="8136" y="692"/>
                  </a:lnTo>
                  <a:lnTo>
                    <a:pt x="8461" y="814"/>
                  </a:lnTo>
                  <a:lnTo>
                    <a:pt x="8787" y="977"/>
                  </a:lnTo>
                  <a:lnTo>
                    <a:pt x="9072" y="1180"/>
                  </a:lnTo>
                  <a:lnTo>
                    <a:pt x="9316" y="1383"/>
                  </a:lnTo>
                  <a:lnTo>
                    <a:pt x="9560" y="1668"/>
                  </a:lnTo>
                  <a:lnTo>
                    <a:pt x="9722" y="1953"/>
                  </a:lnTo>
                  <a:lnTo>
                    <a:pt x="9844" y="2319"/>
                  </a:lnTo>
                  <a:lnTo>
                    <a:pt x="9926" y="2685"/>
                  </a:lnTo>
                  <a:lnTo>
                    <a:pt x="9926" y="3092"/>
                  </a:lnTo>
                  <a:lnTo>
                    <a:pt x="9885" y="3499"/>
                  </a:lnTo>
                  <a:lnTo>
                    <a:pt x="9844" y="3905"/>
                  </a:lnTo>
                  <a:lnTo>
                    <a:pt x="9682" y="4678"/>
                  </a:lnTo>
                  <a:lnTo>
                    <a:pt x="9478" y="5410"/>
                  </a:lnTo>
                  <a:lnTo>
                    <a:pt x="8950" y="7119"/>
                  </a:lnTo>
                  <a:lnTo>
                    <a:pt x="8705" y="7851"/>
                  </a:lnTo>
                  <a:lnTo>
                    <a:pt x="8583" y="8217"/>
                  </a:lnTo>
                  <a:lnTo>
                    <a:pt x="8421" y="8542"/>
                  </a:lnTo>
                  <a:lnTo>
                    <a:pt x="8217" y="8868"/>
                  </a:lnTo>
                  <a:lnTo>
                    <a:pt x="7973" y="9112"/>
                  </a:lnTo>
                  <a:lnTo>
                    <a:pt x="7648" y="9275"/>
                  </a:lnTo>
                  <a:lnTo>
                    <a:pt x="7323" y="9397"/>
                  </a:lnTo>
                  <a:lnTo>
                    <a:pt x="7038" y="9437"/>
                  </a:lnTo>
                  <a:lnTo>
                    <a:pt x="6753" y="9437"/>
                  </a:lnTo>
                  <a:lnTo>
                    <a:pt x="6509" y="9397"/>
                  </a:lnTo>
                  <a:lnTo>
                    <a:pt x="6224" y="9315"/>
                  </a:lnTo>
                  <a:lnTo>
                    <a:pt x="5451" y="8990"/>
                  </a:lnTo>
                  <a:lnTo>
                    <a:pt x="5004" y="8746"/>
                  </a:lnTo>
                  <a:lnTo>
                    <a:pt x="4882" y="8664"/>
                  </a:lnTo>
                  <a:lnTo>
                    <a:pt x="4841" y="8624"/>
                  </a:lnTo>
                  <a:lnTo>
                    <a:pt x="4841" y="8624"/>
                  </a:lnTo>
                  <a:lnTo>
                    <a:pt x="4841" y="8624"/>
                  </a:lnTo>
                  <a:lnTo>
                    <a:pt x="4719" y="8583"/>
                  </a:lnTo>
                  <a:lnTo>
                    <a:pt x="4557" y="8583"/>
                  </a:lnTo>
                  <a:lnTo>
                    <a:pt x="4516" y="8664"/>
                  </a:lnTo>
                  <a:lnTo>
                    <a:pt x="4478" y="8747"/>
                  </a:lnTo>
                  <a:lnTo>
                    <a:pt x="4475" y="8746"/>
                  </a:lnTo>
                  <a:lnTo>
                    <a:pt x="4475" y="8754"/>
                  </a:lnTo>
                  <a:lnTo>
                    <a:pt x="4312" y="9112"/>
                  </a:lnTo>
                  <a:lnTo>
                    <a:pt x="4150" y="9600"/>
                  </a:lnTo>
                  <a:lnTo>
                    <a:pt x="3987" y="10047"/>
                  </a:lnTo>
                  <a:lnTo>
                    <a:pt x="3784" y="10495"/>
                  </a:lnTo>
                  <a:lnTo>
                    <a:pt x="3621" y="10739"/>
                  </a:lnTo>
                  <a:lnTo>
                    <a:pt x="3458" y="10942"/>
                  </a:lnTo>
                  <a:lnTo>
                    <a:pt x="3255" y="11105"/>
                  </a:lnTo>
                  <a:lnTo>
                    <a:pt x="3011" y="11227"/>
                  </a:lnTo>
                  <a:lnTo>
                    <a:pt x="2767" y="11308"/>
                  </a:lnTo>
                  <a:lnTo>
                    <a:pt x="2523" y="11349"/>
                  </a:lnTo>
                  <a:lnTo>
                    <a:pt x="2238" y="11349"/>
                  </a:lnTo>
                  <a:lnTo>
                    <a:pt x="1994" y="11308"/>
                  </a:lnTo>
                  <a:lnTo>
                    <a:pt x="1709" y="11227"/>
                  </a:lnTo>
                  <a:lnTo>
                    <a:pt x="1465" y="11064"/>
                  </a:lnTo>
                  <a:lnTo>
                    <a:pt x="1221" y="10902"/>
                  </a:lnTo>
                  <a:lnTo>
                    <a:pt x="1058" y="10698"/>
                  </a:lnTo>
                  <a:lnTo>
                    <a:pt x="855" y="10495"/>
                  </a:lnTo>
                  <a:lnTo>
                    <a:pt x="733" y="10251"/>
                  </a:lnTo>
                  <a:lnTo>
                    <a:pt x="611" y="9966"/>
                  </a:lnTo>
                  <a:lnTo>
                    <a:pt x="530" y="9722"/>
                  </a:lnTo>
                  <a:lnTo>
                    <a:pt x="448" y="9397"/>
                  </a:lnTo>
                  <a:lnTo>
                    <a:pt x="448" y="9071"/>
                  </a:lnTo>
                  <a:lnTo>
                    <a:pt x="448" y="8746"/>
                  </a:lnTo>
                  <a:lnTo>
                    <a:pt x="489" y="8461"/>
                  </a:lnTo>
                  <a:lnTo>
                    <a:pt x="611" y="7851"/>
                  </a:lnTo>
                  <a:lnTo>
                    <a:pt x="814" y="7200"/>
                  </a:lnTo>
                  <a:lnTo>
                    <a:pt x="1018" y="6631"/>
                  </a:lnTo>
                  <a:lnTo>
                    <a:pt x="1221" y="6061"/>
                  </a:lnTo>
                  <a:lnTo>
                    <a:pt x="1343" y="5695"/>
                  </a:lnTo>
                  <a:lnTo>
                    <a:pt x="1424" y="5492"/>
                  </a:lnTo>
                  <a:lnTo>
                    <a:pt x="1506" y="5410"/>
                  </a:lnTo>
                  <a:lnTo>
                    <a:pt x="1587" y="5329"/>
                  </a:lnTo>
                  <a:lnTo>
                    <a:pt x="1587" y="5288"/>
                  </a:lnTo>
                  <a:lnTo>
                    <a:pt x="1587" y="5207"/>
                  </a:lnTo>
                  <a:lnTo>
                    <a:pt x="1587" y="5166"/>
                  </a:lnTo>
                  <a:lnTo>
                    <a:pt x="1506" y="5044"/>
                  </a:lnTo>
                  <a:lnTo>
                    <a:pt x="1140" y="5044"/>
                  </a:lnTo>
                  <a:lnTo>
                    <a:pt x="936" y="5004"/>
                  </a:lnTo>
                  <a:lnTo>
                    <a:pt x="733" y="4882"/>
                  </a:lnTo>
                  <a:lnTo>
                    <a:pt x="570" y="4760"/>
                  </a:lnTo>
                  <a:lnTo>
                    <a:pt x="489" y="4597"/>
                  </a:lnTo>
                  <a:lnTo>
                    <a:pt x="408" y="4394"/>
                  </a:lnTo>
                  <a:lnTo>
                    <a:pt x="408" y="4190"/>
                  </a:lnTo>
                  <a:lnTo>
                    <a:pt x="448" y="3946"/>
                  </a:lnTo>
                  <a:lnTo>
                    <a:pt x="570" y="3743"/>
                  </a:lnTo>
                  <a:lnTo>
                    <a:pt x="733" y="3621"/>
                  </a:lnTo>
                  <a:lnTo>
                    <a:pt x="896" y="3539"/>
                  </a:lnTo>
                  <a:lnTo>
                    <a:pt x="1099" y="3499"/>
                  </a:lnTo>
                  <a:lnTo>
                    <a:pt x="1302" y="3499"/>
                  </a:lnTo>
                  <a:lnTo>
                    <a:pt x="1506" y="3539"/>
                  </a:lnTo>
                  <a:lnTo>
                    <a:pt x="1669" y="3661"/>
                  </a:lnTo>
                  <a:lnTo>
                    <a:pt x="1831" y="3824"/>
                  </a:lnTo>
                  <a:lnTo>
                    <a:pt x="1913" y="3865"/>
                  </a:lnTo>
                  <a:lnTo>
                    <a:pt x="2035" y="3865"/>
                  </a:lnTo>
                  <a:lnTo>
                    <a:pt x="2116" y="3824"/>
                  </a:lnTo>
                  <a:lnTo>
                    <a:pt x="2157" y="3743"/>
                  </a:lnTo>
                  <a:lnTo>
                    <a:pt x="2360" y="3214"/>
                  </a:lnTo>
                  <a:lnTo>
                    <a:pt x="2604" y="2726"/>
                  </a:lnTo>
                  <a:lnTo>
                    <a:pt x="3092" y="1750"/>
                  </a:lnTo>
                  <a:lnTo>
                    <a:pt x="3296" y="1343"/>
                  </a:lnTo>
                  <a:lnTo>
                    <a:pt x="3418" y="1180"/>
                  </a:lnTo>
                  <a:lnTo>
                    <a:pt x="3580" y="1017"/>
                  </a:lnTo>
                  <a:lnTo>
                    <a:pt x="3743" y="895"/>
                  </a:lnTo>
                  <a:lnTo>
                    <a:pt x="3906" y="773"/>
                  </a:lnTo>
                  <a:lnTo>
                    <a:pt x="4312" y="651"/>
                  </a:lnTo>
                  <a:lnTo>
                    <a:pt x="4719" y="529"/>
                  </a:lnTo>
                  <a:lnTo>
                    <a:pt x="5167" y="448"/>
                  </a:lnTo>
                  <a:lnTo>
                    <a:pt x="5614" y="407"/>
                  </a:lnTo>
                  <a:close/>
                  <a:moveTo>
                    <a:pt x="5980" y="0"/>
                  </a:moveTo>
                  <a:lnTo>
                    <a:pt x="5492" y="41"/>
                  </a:lnTo>
                  <a:lnTo>
                    <a:pt x="5004" y="82"/>
                  </a:lnTo>
                  <a:lnTo>
                    <a:pt x="4516" y="163"/>
                  </a:lnTo>
                  <a:lnTo>
                    <a:pt x="4068" y="285"/>
                  </a:lnTo>
                  <a:lnTo>
                    <a:pt x="3702" y="448"/>
                  </a:lnTo>
                  <a:lnTo>
                    <a:pt x="3499" y="570"/>
                  </a:lnTo>
                  <a:lnTo>
                    <a:pt x="3336" y="692"/>
                  </a:lnTo>
                  <a:lnTo>
                    <a:pt x="3174" y="855"/>
                  </a:lnTo>
                  <a:lnTo>
                    <a:pt x="3052" y="1017"/>
                  </a:lnTo>
                  <a:lnTo>
                    <a:pt x="2807" y="1465"/>
                  </a:lnTo>
                  <a:lnTo>
                    <a:pt x="2238" y="2522"/>
                  </a:lnTo>
                  <a:lnTo>
                    <a:pt x="1994" y="3051"/>
                  </a:lnTo>
                  <a:lnTo>
                    <a:pt x="1898" y="3321"/>
                  </a:lnTo>
                  <a:lnTo>
                    <a:pt x="1872" y="3295"/>
                  </a:lnTo>
                  <a:lnTo>
                    <a:pt x="1587" y="3133"/>
                  </a:lnTo>
                  <a:lnTo>
                    <a:pt x="1302" y="3092"/>
                  </a:lnTo>
                  <a:lnTo>
                    <a:pt x="977" y="3092"/>
                  </a:lnTo>
                  <a:lnTo>
                    <a:pt x="692" y="3173"/>
                  </a:lnTo>
                  <a:lnTo>
                    <a:pt x="448" y="3336"/>
                  </a:lnTo>
                  <a:lnTo>
                    <a:pt x="204" y="3580"/>
                  </a:lnTo>
                  <a:lnTo>
                    <a:pt x="82" y="3865"/>
                  </a:lnTo>
                  <a:lnTo>
                    <a:pt x="1" y="4027"/>
                  </a:lnTo>
                  <a:lnTo>
                    <a:pt x="1" y="4190"/>
                  </a:lnTo>
                  <a:lnTo>
                    <a:pt x="1" y="4516"/>
                  </a:lnTo>
                  <a:lnTo>
                    <a:pt x="123" y="4800"/>
                  </a:lnTo>
                  <a:lnTo>
                    <a:pt x="286" y="5044"/>
                  </a:lnTo>
                  <a:lnTo>
                    <a:pt x="530" y="5248"/>
                  </a:lnTo>
                  <a:lnTo>
                    <a:pt x="814" y="5370"/>
                  </a:lnTo>
                  <a:lnTo>
                    <a:pt x="1027" y="5423"/>
                  </a:lnTo>
                  <a:lnTo>
                    <a:pt x="1027" y="5423"/>
                  </a:lnTo>
                  <a:lnTo>
                    <a:pt x="936" y="5695"/>
                  </a:lnTo>
                  <a:lnTo>
                    <a:pt x="733" y="6224"/>
                  </a:lnTo>
                  <a:lnTo>
                    <a:pt x="530" y="6712"/>
                  </a:lnTo>
                  <a:lnTo>
                    <a:pt x="326" y="7404"/>
                  </a:lnTo>
                  <a:lnTo>
                    <a:pt x="123" y="8136"/>
                  </a:lnTo>
                  <a:lnTo>
                    <a:pt x="82" y="8502"/>
                  </a:lnTo>
                  <a:lnTo>
                    <a:pt x="41" y="8868"/>
                  </a:lnTo>
                  <a:lnTo>
                    <a:pt x="41" y="9234"/>
                  </a:lnTo>
                  <a:lnTo>
                    <a:pt x="82" y="9600"/>
                  </a:lnTo>
                  <a:lnTo>
                    <a:pt x="164" y="9885"/>
                  </a:lnTo>
                  <a:lnTo>
                    <a:pt x="286" y="10210"/>
                  </a:lnTo>
                  <a:lnTo>
                    <a:pt x="408" y="10495"/>
                  </a:lnTo>
                  <a:lnTo>
                    <a:pt x="570" y="10739"/>
                  </a:lnTo>
                  <a:lnTo>
                    <a:pt x="774" y="11024"/>
                  </a:lnTo>
                  <a:lnTo>
                    <a:pt x="977" y="11227"/>
                  </a:lnTo>
                  <a:lnTo>
                    <a:pt x="1221" y="11430"/>
                  </a:lnTo>
                  <a:lnTo>
                    <a:pt x="1506" y="11552"/>
                  </a:lnTo>
                  <a:lnTo>
                    <a:pt x="1791" y="11675"/>
                  </a:lnTo>
                  <a:lnTo>
                    <a:pt x="2075" y="11756"/>
                  </a:lnTo>
                  <a:lnTo>
                    <a:pt x="2685" y="11756"/>
                  </a:lnTo>
                  <a:lnTo>
                    <a:pt x="2970" y="11675"/>
                  </a:lnTo>
                  <a:lnTo>
                    <a:pt x="3255" y="11593"/>
                  </a:lnTo>
                  <a:lnTo>
                    <a:pt x="3499" y="11430"/>
                  </a:lnTo>
                  <a:lnTo>
                    <a:pt x="3743" y="11227"/>
                  </a:lnTo>
                  <a:lnTo>
                    <a:pt x="3946" y="10983"/>
                  </a:lnTo>
                  <a:lnTo>
                    <a:pt x="4109" y="10698"/>
                  </a:lnTo>
                  <a:lnTo>
                    <a:pt x="4272" y="10414"/>
                  </a:lnTo>
                  <a:lnTo>
                    <a:pt x="4394" y="10088"/>
                  </a:lnTo>
                  <a:lnTo>
                    <a:pt x="4597" y="9478"/>
                  </a:lnTo>
                  <a:lnTo>
                    <a:pt x="4760" y="9071"/>
                  </a:lnTo>
                  <a:lnTo>
                    <a:pt x="4760" y="9071"/>
                  </a:lnTo>
                  <a:lnTo>
                    <a:pt x="5004" y="9193"/>
                  </a:lnTo>
                  <a:lnTo>
                    <a:pt x="5899" y="9600"/>
                  </a:lnTo>
                  <a:lnTo>
                    <a:pt x="6184" y="9722"/>
                  </a:lnTo>
                  <a:lnTo>
                    <a:pt x="6509" y="9803"/>
                  </a:lnTo>
                  <a:lnTo>
                    <a:pt x="6834" y="9844"/>
                  </a:lnTo>
                  <a:lnTo>
                    <a:pt x="7119" y="9844"/>
                  </a:lnTo>
                  <a:lnTo>
                    <a:pt x="7445" y="9803"/>
                  </a:lnTo>
                  <a:lnTo>
                    <a:pt x="7729" y="9681"/>
                  </a:lnTo>
                  <a:lnTo>
                    <a:pt x="8014" y="9559"/>
                  </a:lnTo>
                  <a:lnTo>
                    <a:pt x="8299" y="9356"/>
                  </a:lnTo>
                  <a:lnTo>
                    <a:pt x="8543" y="9071"/>
                  </a:lnTo>
                  <a:lnTo>
                    <a:pt x="8787" y="8746"/>
                  </a:lnTo>
                  <a:lnTo>
                    <a:pt x="8950" y="8380"/>
                  </a:lnTo>
                  <a:lnTo>
                    <a:pt x="9072" y="8014"/>
                  </a:lnTo>
                  <a:lnTo>
                    <a:pt x="9397" y="7078"/>
                  </a:lnTo>
                  <a:lnTo>
                    <a:pt x="9682" y="6143"/>
                  </a:lnTo>
                  <a:lnTo>
                    <a:pt x="9926" y="5166"/>
                  </a:lnTo>
                  <a:lnTo>
                    <a:pt x="10170" y="4190"/>
                  </a:lnTo>
                  <a:lnTo>
                    <a:pt x="10251" y="3783"/>
                  </a:lnTo>
                  <a:lnTo>
                    <a:pt x="10292" y="3336"/>
                  </a:lnTo>
                  <a:lnTo>
                    <a:pt x="10333" y="2929"/>
                  </a:lnTo>
                  <a:lnTo>
                    <a:pt x="10292" y="2482"/>
                  </a:lnTo>
                  <a:lnTo>
                    <a:pt x="10170" y="2034"/>
                  </a:lnTo>
                  <a:lnTo>
                    <a:pt x="10007" y="1628"/>
                  </a:lnTo>
                  <a:lnTo>
                    <a:pt x="9763" y="1302"/>
                  </a:lnTo>
                  <a:lnTo>
                    <a:pt x="9438" y="977"/>
                  </a:lnTo>
                  <a:lnTo>
                    <a:pt x="9112" y="733"/>
                  </a:lnTo>
                  <a:lnTo>
                    <a:pt x="8746" y="489"/>
                  </a:lnTo>
                  <a:lnTo>
                    <a:pt x="8299" y="326"/>
                  </a:lnTo>
                  <a:lnTo>
                    <a:pt x="7982" y="263"/>
                  </a:lnTo>
                  <a:lnTo>
                    <a:pt x="7982" y="263"/>
                  </a:lnTo>
                  <a:lnTo>
                    <a:pt x="7973" y="245"/>
                  </a:lnTo>
                  <a:lnTo>
                    <a:pt x="7892" y="245"/>
                  </a:lnTo>
                  <a:lnTo>
                    <a:pt x="6956" y="82"/>
                  </a:lnTo>
                  <a:lnTo>
                    <a:pt x="6468" y="41"/>
                  </a:lnTo>
                  <a:lnTo>
                    <a:pt x="5980"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68" name="Google Shape;1156;p35"/>
            <p:cNvSpPr/>
            <p:nvPr/>
          </p:nvSpPr>
          <p:spPr>
            <a:xfrm>
              <a:off x="7149960" y="1849320"/>
              <a:ext cx="844920" cy="717120"/>
            </a:xfrm>
            <a:custGeom>
              <a:avLst/>
              <a:gdLst>
                <a:gd name="textAreaLeft" fmla="*/ 0 w 844920"/>
                <a:gd name="textAreaRight" fmla="*/ 845280 w 844920"/>
                <a:gd name="textAreaTop" fmla="*/ 0 h 717120"/>
                <a:gd name="textAreaBottom" fmla="*/ 717480 h 717120"/>
              </a:gdLst>
              <a:ahLst/>
              <a:cxnLst/>
              <a:rect l="textAreaLeft" t="textAreaTop" r="textAreaRight" b="textAreaBottom"/>
              <a:pathLst>
                <a:path w="21559" h="18306">
                  <a:moveTo>
                    <a:pt x="7973" y="1"/>
                  </a:moveTo>
                  <a:lnTo>
                    <a:pt x="7729" y="42"/>
                  </a:lnTo>
                  <a:lnTo>
                    <a:pt x="7485" y="123"/>
                  </a:lnTo>
                  <a:lnTo>
                    <a:pt x="7281" y="204"/>
                  </a:lnTo>
                  <a:lnTo>
                    <a:pt x="7037" y="326"/>
                  </a:lnTo>
                  <a:lnTo>
                    <a:pt x="6834" y="489"/>
                  </a:lnTo>
                  <a:lnTo>
                    <a:pt x="6671" y="652"/>
                  </a:lnTo>
                  <a:lnTo>
                    <a:pt x="6509" y="855"/>
                  </a:lnTo>
                  <a:lnTo>
                    <a:pt x="6386" y="1058"/>
                  </a:lnTo>
                  <a:lnTo>
                    <a:pt x="6264" y="1302"/>
                  </a:lnTo>
                  <a:lnTo>
                    <a:pt x="6061" y="1750"/>
                  </a:lnTo>
                  <a:lnTo>
                    <a:pt x="5980" y="2075"/>
                  </a:lnTo>
                  <a:lnTo>
                    <a:pt x="5939" y="2441"/>
                  </a:lnTo>
                  <a:lnTo>
                    <a:pt x="5939" y="2767"/>
                  </a:lnTo>
                  <a:lnTo>
                    <a:pt x="5980" y="3092"/>
                  </a:lnTo>
                  <a:lnTo>
                    <a:pt x="6061" y="3743"/>
                  </a:lnTo>
                  <a:lnTo>
                    <a:pt x="6183" y="4394"/>
                  </a:lnTo>
                  <a:lnTo>
                    <a:pt x="5248" y="4557"/>
                  </a:lnTo>
                  <a:lnTo>
                    <a:pt x="4271" y="4801"/>
                  </a:lnTo>
                  <a:lnTo>
                    <a:pt x="3376" y="5085"/>
                  </a:lnTo>
                  <a:lnTo>
                    <a:pt x="2441" y="5411"/>
                  </a:lnTo>
                  <a:lnTo>
                    <a:pt x="2360" y="5533"/>
                  </a:lnTo>
                  <a:lnTo>
                    <a:pt x="2319" y="5573"/>
                  </a:lnTo>
                  <a:lnTo>
                    <a:pt x="2319" y="5655"/>
                  </a:lnTo>
                  <a:lnTo>
                    <a:pt x="2604" y="6672"/>
                  </a:lnTo>
                  <a:lnTo>
                    <a:pt x="2807" y="7689"/>
                  </a:lnTo>
                  <a:lnTo>
                    <a:pt x="3010" y="8706"/>
                  </a:lnTo>
                  <a:lnTo>
                    <a:pt x="3173" y="9722"/>
                  </a:lnTo>
                  <a:lnTo>
                    <a:pt x="3173" y="9722"/>
                  </a:lnTo>
                  <a:lnTo>
                    <a:pt x="2807" y="9600"/>
                  </a:lnTo>
                  <a:lnTo>
                    <a:pt x="2441" y="9560"/>
                  </a:lnTo>
                  <a:lnTo>
                    <a:pt x="2034" y="9600"/>
                  </a:lnTo>
                  <a:lnTo>
                    <a:pt x="1668" y="9722"/>
                  </a:lnTo>
                  <a:lnTo>
                    <a:pt x="1424" y="9844"/>
                  </a:lnTo>
                  <a:lnTo>
                    <a:pt x="1180" y="9966"/>
                  </a:lnTo>
                  <a:lnTo>
                    <a:pt x="977" y="10170"/>
                  </a:lnTo>
                  <a:lnTo>
                    <a:pt x="814" y="10333"/>
                  </a:lnTo>
                  <a:lnTo>
                    <a:pt x="651" y="10577"/>
                  </a:lnTo>
                  <a:lnTo>
                    <a:pt x="488" y="10780"/>
                  </a:lnTo>
                  <a:lnTo>
                    <a:pt x="244" y="11268"/>
                  </a:lnTo>
                  <a:lnTo>
                    <a:pt x="82" y="11797"/>
                  </a:lnTo>
                  <a:lnTo>
                    <a:pt x="0" y="12326"/>
                  </a:lnTo>
                  <a:lnTo>
                    <a:pt x="0" y="12854"/>
                  </a:lnTo>
                  <a:lnTo>
                    <a:pt x="41" y="13099"/>
                  </a:lnTo>
                  <a:lnTo>
                    <a:pt x="122" y="13343"/>
                  </a:lnTo>
                  <a:lnTo>
                    <a:pt x="204" y="13587"/>
                  </a:lnTo>
                  <a:lnTo>
                    <a:pt x="326" y="13831"/>
                  </a:lnTo>
                  <a:lnTo>
                    <a:pt x="448" y="14034"/>
                  </a:lnTo>
                  <a:lnTo>
                    <a:pt x="610" y="14237"/>
                  </a:lnTo>
                  <a:lnTo>
                    <a:pt x="814" y="14400"/>
                  </a:lnTo>
                  <a:lnTo>
                    <a:pt x="1017" y="14522"/>
                  </a:lnTo>
                  <a:lnTo>
                    <a:pt x="1302" y="14644"/>
                  </a:lnTo>
                  <a:lnTo>
                    <a:pt x="1587" y="14726"/>
                  </a:lnTo>
                  <a:lnTo>
                    <a:pt x="1912" y="14766"/>
                  </a:lnTo>
                  <a:lnTo>
                    <a:pt x="2197" y="14766"/>
                  </a:lnTo>
                  <a:lnTo>
                    <a:pt x="2522" y="14726"/>
                  </a:lnTo>
                  <a:lnTo>
                    <a:pt x="2848" y="14685"/>
                  </a:lnTo>
                  <a:lnTo>
                    <a:pt x="3417" y="14482"/>
                  </a:lnTo>
                  <a:lnTo>
                    <a:pt x="4027" y="14278"/>
                  </a:lnTo>
                  <a:lnTo>
                    <a:pt x="4312" y="15254"/>
                  </a:lnTo>
                  <a:lnTo>
                    <a:pt x="4597" y="16231"/>
                  </a:lnTo>
                  <a:lnTo>
                    <a:pt x="4922" y="17207"/>
                  </a:lnTo>
                  <a:lnTo>
                    <a:pt x="5288" y="18142"/>
                  </a:lnTo>
                  <a:lnTo>
                    <a:pt x="5329" y="18224"/>
                  </a:lnTo>
                  <a:lnTo>
                    <a:pt x="5410" y="18264"/>
                  </a:lnTo>
                  <a:lnTo>
                    <a:pt x="5451" y="18305"/>
                  </a:lnTo>
                  <a:lnTo>
                    <a:pt x="5532" y="18305"/>
                  </a:lnTo>
                  <a:lnTo>
                    <a:pt x="10780" y="17003"/>
                  </a:lnTo>
                  <a:lnTo>
                    <a:pt x="10861" y="16963"/>
                  </a:lnTo>
                  <a:lnTo>
                    <a:pt x="10942" y="16881"/>
                  </a:lnTo>
                  <a:lnTo>
                    <a:pt x="10942" y="16800"/>
                  </a:lnTo>
                  <a:lnTo>
                    <a:pt x="10902" y="16719"/>
                  </a:lnTo>
                  <a:lnTo>
                    <a:pt x="10617" y="16190"/>
                  </a:lnTo>
                  <a:lnTo>
                    <a:pt x="10332" y="15661"/>
                  </a:lnTo>
                  <a:lnTo>
                    <a:pt x="10088" y="15132"/>
                  </a:lnTo>
                  <a:lnTo>
                    <a:pt x="10007" y="14848"/>
                  </a:lnTo>
                  <a:lnTo>
                    <a:pt x="9925" y="14563"/>
                  </a:lnTo>
                  <a:lnTo>
                    <a:pt x="9885" y="14319"/>
                  </a:lnTo>
                  <a:lnTo>
                    <a:pt x="9885" y="14075"/>
                  </a:lnTo>
                  <a:lnTo>
                    <a:pt x="9885" y="13790"/>
                  </a:lnTo>
                  <a:lnTo>
                    <a:pt x="9966" y="13546"/>
                  </a:lnTo>
                  <a:lnTo>
                    <a:pt x="10007" y="13302"/>
                  </a:lnTo>
                  <a:lnTo>
                    <a:pt x="10129" y="13099"/>
                  </a:lnTo>
                  <a:lnTo>
                    <a:pt x="10251" y="12854"/>
                  </a:lnTo>
                  <a:lnTo>
                    <a:pt x="10454" y="12692"/>
                  </a:lnTo>
                  <a:lnTo>
                    <a:pt x="10617" y="12529"/>
                  </a:lnTo>
                  <a:lnTo>
                    <a:pt x="10820" y="12448"/>
                  </a:lnTo>
                  <a:lnTo>
                    <a:pt x="11024" y="12366"/>
                  </a:lnTo>
                  <a:lnTo>
                    <a:pt x="11227" y="12326"/>
                  </a:lnTo>
                  <a:lnTo>
                    <a:pt x="11674" y="12326"/>
                  </a:lnTo>
                  <a:lnTo>
                    <a:pt x="12122" y="12448"/>
                  </a:lnTo>
                  <a:lnTo>
                    <a:pt x="12325" y="12529"/>
                  </a:lnTo>
                  <a:lnTo>
                    <a:pt x="12529" y="12651"/>
                  </a:lnTo>
                  <a:lnTo>
                    <a:pt x="12732" y="12773"/>
                  </a:lnTo>
                  <a:lnTo>
                    <a:pt x="12895" y="12936"/>
                  </a:lnTo>
                  <a:lnTo>
                    <a:pt x="13220" y="13302"/>
                  </a:lnTo>
                  <a:lnTo>
                    <a:pt x="13464" y="13709"/>
                  </a:lnTo>
                  <a:lnTo>
                    <a:pt x="13545" y="13993"/>
                  </a:lnTo>
                  <a:lnTo>
                    <a:pt x="13627" y="14319"/>
                  </a:lnTo>
                  <a:lnTo>
                    <a:pt x="13708" y="14888"/>
                  </a:lnTo>
                  <a:lnTo>
                    <a:pt x="13708" y="15498"/>
                  </a:lnTo>
                  <a:lnTo>
                    <a:pt x="13627" y="16109"/>
                  </a:lnTo>
                  <a:lnTo>
                    <a:pt x="13586" y="16149"/>
                  </a:lnTo>
                  <a:lnTo>
                    <a:pt x="13505" y="16190"/>
                  </a:lnTo>
                  <a:lnTo>
                    <a:pt x="13505" y="16271"/>
                  </a:lnTo>
                  <a:lnTo>
                    <a:pt x="13505" y="16353"/>
                  </a:lnTo>
                  <a:lnTo>
                    <a:pt x="13545" y="16434"/>
                  </a:lnTo>
                  <a:lnTo>
                    <a:pt x="13586" y="16475"/>
                  </a:lnTo>
                  <a:lnTo>
                    <a:pt x="13668" y="16515"/>
                  </a:lnTo>
                  <a:lnTo>
                    <a:pt x="13749" y="16515"/>
                  </a:lnTo>
                  <a:lnTo>
                    <a:pt x="15091" y="16271"/>
                  </a:lnTo>
                  <a:lnTo>
                    <a:pt x="16433" y="15946"/>
                  </a:lnTo>
                  <a:lnTo>
                    <a:pt x="19077" y="15336"/>
                  </a:lnTo>
                  <a:lnTo>
                    <a:pt x="19159" y="15295"/>
                  </a:lnTo>
                  <a:lnTo>
                    <a:pt x="19199" y="15254"/>
                  </a:lnTo>
                  <a:lnTo>
                    <a:pt x="19240" y="15173"/>
                  </a:lnTo>
                  <a:lnTo>
                    <a:pt x="19240" y="15092"/>
                  </a:lnTo>
                  <a:lnTo>
                    <a:pt x="18223" y="10902"/>
                  </a:lnTo>
                  <a:lnTo>
                    <a:pt x="18793" y="10780"/>
                  </a:lnTo>
                  <a:lnTo>
                    <a:pt x="19322" y="10617"/>
                  </a:lnTo>
                  <a:lnTo>
                    <a:pt x="19850" y="10414"/>
                  </a:lnTo>
                  <a:lnTo>
                    <a:pt x="20338" y="10170"/>
                  </a:lnTo>
                  <a:lnTo>
                    <a:pt x="20745" y="9844"/>
                  </a:lnTo>
                  <a:lnTo>
                    <a:pt x="20949" y="9641"/>
                  </a:lnTo>
                  <a:lnTo>
                    <a:pt x="21111" y="9438"/>
                  </a:lnTo>
                  <a:lnTo>
                    <a:pt x="21274" y="9194"/>
                  </a:lnTo>
                  <a:lnTo>
                    <a:pt x="21396" y="8950"/>
                  </a:lnTo>
                  <a:lnTo>
                    <a:pt x="21477" y="8706"/>
                  </a:lnTo>
                  <a:lnTo>
                    <a:pt x="21518" y="8421"/>
                  </a:lnTo>
                  <a:lnTo>
                    <a:pt x="21559" y="8136"/>
                  </a:lnTo>
                  <a:lnTo>
                    <a:pt x="21518" y="7851"/>
                  </a:lnTo>
                  <a:lnTo>
                    <a:pt x="21477" y="7607"/>
                  </a:lnTo>
                  <a:lnTo>
                    <a:pt x="21396" y="7363"/>
                  </a:lnTo>
                  <a:lnTo>
                    <a:pt x="21274" y="7119"/>
                  </a:lnTo>
                  <a:lnTo>
                    <a:pt x="21152" y="6916"/>
                  </a:lnTo>
                  <a:lnTo>
                    <a:pt x="20989" y="6712"/>
                  </a:lnTo>
                  <a:lnTo>
                    <a:pt x="20786" y="6509"/>
                  </a:lnTo>
                  <a:lnTo>
                    <a:pt x="20582" y="6346"/>
                  </a:lnTo>
                  <a:lnTo>
                    <a:pt x="20379" y="6184"/>
                  </a:lnTo>
                  <a:lnTo>
                    <a:pt x="19891" y="5940"/>
                  </a:lnTo>
                  <a:lnTo>
                    <a:pt x="19403" y="5818"/>
                  </a:lnTo>
                  <a:lnTo>
                    <a:pt x="19118" y="5777"/>
                  </a:lnTo>
                  <a:lnTo>
                    <a:pt x="18874" y="5736"/>
                  </a:lnTo>
                  <a:lnTo>
                    <a:pt x="18345" y="5777"/>
                  </a:lnTo>
                  <a:lnTo>
                    <a:pt x="17857" y="5899"/>
                  </a:lnTo>
                  <a:lnTo>
                    <a:pt x="17410" y="6102"/>
                  </a:lnTo>
                  <a:lnTo>
                    <a:pt x="16962" y="6387"/>
                  </a:lnTo>
                  <a:lnTo>
                    <a:pt x="16474" y="3987"/>
                  </a:lnTo>
                  <a:lnTo>
                    <a:pt x="16393" y="3377"/>
                  </a:lnTo>
                  <a:lnTo>
                    <a:pt x="16311" y="3052"/>
                  </a:lnTo>
                  <a:lnTo>
                    <a:pt x="16230" y="2767"/>
                  </a:lnTo>
                  <a:lnTo>
                    <a:pt x="16067" y="2563"/>
                  </a:lnTo>
                  <a:lnTo>
                    <a:pt x="15905" y="2482"/>
                  </a:lnTo>
                  <a:lnTo>
                    <a:pt x="15701" y="2441"/>
                  </a:lnTo>
                  <a:lnTo>
                    <a:pt x="15457" y="2441"/>
                  </a:lnTo>
                  <a:lnTo>
                    <a:pt x="14156" y="2726"/>
                  </a:lnTo>
                  <a:lnTo>
                    <a:pt x="12854" y="3052"/>
                  </a:lnTo>
                  <a:lnTo>
                    <a:pt x="12163" y="3174"/>
                  </a:lnTo>
                  <a:lnTo>
                    <a:pt x="11512" y="3255"/>
                  </a:lnTo>
                  <a:lnTo>
                    <a:pt x="10576" y="3377"/>
                  </a:lnTo>
                  <a:lnTo>
                    <a:pt x="10657" y="2889"/>
                  </a:lnTo>
                  <a:lnTo>
                    <a:pt x="10657" y="2401"/>
                  </a:lnTo>
                  <a:lnTo>
                    <a:pt x="10576" y="1953"/>
                  </a:lnTo>
                  <a:lnTo>
                    <a:pt x="10413" y="1506"/>
                  </a:lnTo>
                  <a:lnTo>
                    <a:pt x="10210" y="1099"/>
                  </a:lnTo>
                  <a:lnTo>
                    <a:pt x="9925" y="733"/>
                  </a:lnTo>
                  <a:lnTo>
                    <a:pt x="9600" y="448"/>
                  </a:lnTo>
                  <a:lnTo>
                    <a:pt x="9397" y="326"/>
                  </a:lnTo>
                  <a:lnTo>
                    <a:pt x="9152" y="204"/>
                  </a:lnTo>
                  <a:lnTo>
                    <a:pt x="8705" y="42"/>
                  </a:lnTo>
                  <a:lnTo>
                    <a:pt x="8461"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69" name="Google Shape;1157;p35"/>
            <p:cNvSpPr/>
            <p:nvPr/>
          </p:nvSpPr>
          <p:spPr>
            <a:xfrm>
              <a:off x="7122960" y="1750680"/>
              <a:ext cx="55440" cy="103320"/>
            </a:xfrm>
            <a:custGeom>
              <a:avLst/>
              <a:gdLst>
                <a:gd name="textAreaLeft" fmla="*/ 0 w 55440"/>
                <a:gd name="textAreaRight" fmla="*/ 55800 w 55440"/>
                <a:gd name="textAreaTop" fmla="*/ 0 h 103320"/>
                <a:gd name="textAreaBottom" fmla="*/ 103680 h 103320"/>
              </a:gdLst>
              <a:ahLst/>
              <a:cxnLst/>
              <a:rect l="textAreaLeft" t="textAreaTop" r="textAreaRight" b="textAreaBottom"/>
              <a:pathLst>
                <a:path w="1425" h="2645">
                  <a:moveTo>
                    <a:pt x="936" y="1"/>
                  </a:moveTo>
                  <a:lnTo>
                    <a:pt x="896" y="42"/>
                  </a:lnTo>
                  <a:lnTo>
                    <a:pt x="814" y="82"/>
                  </a:lnTo>
                  <a:lnTo>
                    <a:pt x="814" y="164"/>
                  </a:lnTo>
                  <a:lnTo>
                    <a:pt x="814" y="245"/>
                  </a:lnTo>
                  <a:lnTo>
                    <a:pt x="936" y="1181"/>
                  </a:lnTo>
                  <a:lnTo>
                    <a:pt x="1018" y="1628"/>
                  </a:lnTo>
                  <a:lnTo>
                    <a:pt x="1058" y="1831"/>
                  </a:lnTo>
                  <a:lnTo>
                    <a:pt x="1058" y="1994"/>
                  </a:lnTo>
                  <a:lnTo>
                    <a:pt x="977" y="2157"/>
                  </a:lnTo>
                  <a:lnTo>
                    <a:pt x="896" y="2238"/>
                  </a:lnTo>
                  <a:lnTo>
                    <a:pt x="774" y="2238"/>
                  </a:lnTo>
                  <a:lnTo>
                    <a:pt x="692" y="2157"/>
                  </a:lnTo>
                  <a:lnTo>
                    <a:pt x="570" y="1994"/>
                  </a:lnTo>
                  <a:lnTo>
                    <a:pt x="530" y="1831"/>
                  </a:lnTo>
                  <a:lnTo>
                    <a:pt x="367" y="1425"/>
                  </a:lnTo>
                  <a:lnTo>
                    <a:pt x="326" y="1343"/>
                  </a:lnTo>
                  <a:lnTo>
                    <a:pt x="286" y="1303"/>
                  </a:lnTo>
                  <a:lnTo>
                    <a:pt x="204" y="1262"/>
                  </a:lnTo>
                  <a:lnTo>
                    <a:pt x="123" y="1262"/>
                  </a:lnTo>
                  <a:lnTo>
                    <a:pt x="82" y="1303"/>
                  </a:lnTo>
                  <a:lnTo>
                    <a:pt x="1" y="1343"/>
                  </a:lnTo>
                  <a:lnTo>
                    <a:pt x="1" y="1425"/>
                  </a:lnTo>
                  <a:lnTo>
                    <a:pt x="1" y="1506"/>
                  </a:lnTo>
                  <a:lnTo>
                    <a:pt x="164" y="2035"/>
                  </a:lnTo>
                  <a:lnTo>
                    <a:pt x="286" y="2279"/>
                  </a:lnTo>
                  <a:lnTo>
                    <a:pt x="448" y="2482"/>
                  </a:lnTo>
                  <a:lnTo>
                    <a:pt x="530" y="2564"/>
                  </a:lnTo>
                  <a:lnTo>
                    <a:pt x="652" y="2604"/>
                  </a:lnTo>
                  <a:lnTo>
                    <a:pt x="774" y="2645"/>
                  </a:lnTo>
                  <a:lnTo>
                    <a:pt x="896" y="2645"/>
                  </a:lnTo>
                  <a:lnTo>
                    <a:pt x="1018" y="2604"/>
                  </a:lnTo>
                  <a:lnTo>
                    <a:pt x="1140" y="2564"/>
                  </a:lnTo>
                  <a:lnTo>
                    <a:pt x="1221" y="2482"/>
                  </a:lnTo>
                  <a:lnTo>
                    <a:pt x="1302" y="2360"/>
                  </a:lnTo>
                  <a:lnTo>
                    <a:pt x="1384" y="2279"/>
                  </a:lnTo>
                  <a:lnTo>
                    <a:pt x="1424" y="2116"/>
                  </a:lnTo>
                  <a:lnTo>
                    <a:pt x="1424" y="1872"/>
                  </a:lnTo>
                  <a:lnTo>
                    <a:pt x="1424" y="1587"/>
                  </a:lnTo>
                  <a:lnTo>
                    <a:pt x="1384" y="1303"/>
                  </a:lnTo>
                  <a:lnTo>
                    <a:pt x="1180" y="164"/>
                  </a:lnTo>
                  <a:lnTo>
                    <a:pt x="1180" y="82"/>
                  </a:lnTo>
                  <a:lnTo>
                    <a:pt x="1099" y="42"/>
                  </a:lnTo>
                  <a:lnTo>
                    <a:pt x="1018"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2160" bIns="921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0" name="Google Shape;1158;p35"/>
            <p:cNvSpPr/>
            <p:nvPr/>
          </p:nvSpPr>
          <p:spPr>
            <a:xfrm>
              <a:off x="7083000" y="1717200"/>
              <a:ext cx="20520" cy="20520"/>
            </a:xfrm>
            <a:custGeom>
              <a:avLst/>
              <a:gdLst>
                <a:gd name="textAreaLeft" fmla="*/ 0 w 20520"/>
                <a:gd name="textAreaRight" fmla="*/ 20880 w 20520"/>
                <a:gd name="textAreaTop" fmla="*/ 0 h 20520"/>
                <a:gd name="textAreaBottom" fmla="*/ 20880 h 20520"/>
              </a:gdLst>
              <a:ahLst/>
              <a:cxnLst/>
              <a:rect l="textAreaLeft" t="textAreaTop" r="textAreaRight" b="textAreaBottom"/>
              <a:pathLst>
                <a:path w="530" h="530">
                  <a:moveTo>
                    <a:pt x="164" y="1"/>
                  </a:moveTo>
                  <a:lnTo>
                    <a:pt x="82" y="82"/>
                  </a:lnTo>
                  <a:lnTo>
                    <a:pt x="42" y="163"/>
                  </a:lnTo>
                  <a:lnTo>
                    <a:pt x="1" y="245"/>
                  </a:lnTo>
                  <a:lnTo>
                    <a:pt x="42" y="367"/>
                  </a:lnTo>
                  <a:lnTo>
                    <a:pt x="82" y="448"/>
                  </a:lnTo>
                  <a:lnTo>
                    <a:pt x="164" y="489"/>
                  </a:lnTo>
                  <a:lnTo>
                    <a:pt x="286" y="530"/>
                  </a:lnTo>
                  <a:lnTo>
                    <a:pt x="367" y="489"/>
                  </a:lnTo>
                  <a:lnTo>
                    <a:pt x="448" y="448"/>
                  </a:lnTo>
                  <a:lnTo>
                    <a:pt x="530" y="367"/>
                  </a:lnTo>
                  <a:lnTo>
                    <a:pt x="530" y="245"/>
                  </a:lnTo>
                  <a:lnTo>
                    <a:pt x="530" y="163"/>
                  </a:lnTo>
                  <a:lnTo>
                    <a:pt x="448" y="82"/>
                  </a:lnTo>
                  <a:lnTo>
                    <a:pt x="36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1" name="Google Shape;1159;p35"/>
            <p:cNvSpPr/>
            <p:nvPr/>
          </p:nvSpPr>
          <p:spPr>
            <a:xfrm>
              <a:off x="7186680" y="1747440"/>
              <a:ext cx="20520" cy="20520"/>
            </a:xfrm>
            <a:custGeom>
              <a:avLst/>
              <a:gdLst>
                <a:gd name="textAreaLeft" fmla="*/ 0 w 20520"/>
                <a:gd name="textAreaRight" fmla="*/ 20880 w 20520"/>
                <a:gd name="textAreaTop" fmla="*/ 0 h 20520"/>
                <a:gd name="textAreaBottom" fmla="*/ 20880 h 20520"/>
              </a:gdLst>
              <a:ahLst/>
              <a:cxnLst/>
              <a:rect l="textAreaLeft" t="textAreaTop" r="textAreaRight" b="textAreaBottom"/>
              <a:pathLst>
                <a:path w="530" h="530">
                  <a:moveTo>
                    <a:pt x="164" y="1"/>
                  </a:moveTo>
                  <a:lnTo>
                    <a:pt x="82" y="82"/>
                  </a:lnTo>
                  <a:lnTo>
                    <a:pt x="42" y="163"/>
                  </a:lnTo>
                  <a:lnTo>
                    <a:pt x="1" y="245"/>
                  </a:lnTo>
                  <a:lnTo>
                    <a:pt x="42" y="367"/>
                  </a:lnTo>
                  <a:lnTo>
                    <a:pt x="82" y="448"/>
                  </a:lnTo>
                  <a:lnTo>
                    <a:pt x="164" y="489"/>
                  </a:lnTo>
                  <a:lnTo>
                    <a:pt x="286" y="529"/>
                  </a:lnTo>
                  <a:lnTo>
                    <a:pt x="367" y="489"/>
                  </a:lnTo>
                  <a:lnTo>
                    <a:pt x="448" y="448"/>
                  </a:lnTo>
                  <a:lnTo>
                    <a:pt x="530" y="367"/>
                  </a:lnTo>
                  <a:lnTo>
                    <a:pt x="530" y="245"/>
                  </a:lnTo>
                  <a:lnTo>
                    <a:pt x="530" y="163"/>
                  </a:lnTo>
                  <a:lnTo>
                    <a:pt x="448" y="82"/>
                  </a:lnTo>
                  <a:lnTo>
                    <a:pt x="36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2" name="Google Shape;1160;p35"/>
            <p:cNvSpPr/>
            <p:nvPr/>
          </p:nvSpPr>
          <p:spPr>
            <a:xfrm>
              <a:off x="7068600" y="1841400"/>
              <a:ext cx="66600" cy="41040"/>
            </a:xfrm>
            <a:custGeom>
              <a:avLst/>
              <a:gdLst>
                <a:gd name="textAreaLeft" fmla="*/ 0 w 66600"/>
                <a:gd name="textAreaRight" fmla="*/ 66960 w 66600"/>
                <a:gd name="textAreaTop" fmla="*/ 0 h 41040"/>
                <a:gd name="textAreaBottom" fmla="*/ 41400 h 41040"/>
              </a:gdLst>
              <a:ahLst/>
              <a:cxnLst/>
              <a:rect l="textAreaLeft" t="textAreaTop" r="textAreaRight" b="textAreaBottom"/>
              <a:pathLst>
                <a:path w="1710" h="1059">
                  <a:moveTo>
                    <a:pt x="164" y="0"/>
                  </a:moveTo>
                  <a:lnTo>
                    <a:pt x="82" y="41"/>
                  </a:lnTo>
                  <a:lnTo>
                    <a:pt x="42" y="82"/>
                  </a:lnTo>
                  <a:lnTo>
                    <a:pt x="1" y="163"/>
                  </a:lnTo>
                  <a:lnTo>
                    <a:pt x="1" y="245"/>
                  </a:lnTo>
                  <a:lnTo>
                    <a:pt x="42" y="326"/>
                  </a:lnTo>
                  <a:lnTo>
                    <a:pt x="326" y="611"/>
                  </a:lnTo>
                  <a:lnTo>
                    <a:pt x="692" y="855"/>
                  </a:lnTo>
                  <a:lnTo>
                    <a:pt x="855" y="936"/>
                  </a:lnTo>
                  <a:lnTo>
                    <a:pt x="1058" y="977"/>
                  </a:lnTo>
                  <a:lnTo>
                    <a:pt x="1302" y="1017"/>
                  </a:lnTo>
                  <a:lnTo>
                    <a:pt x="1506" y="1058"/>
                  </a:lnTo>
                  <a:lnTo>
                    <a:pt x="1587" y="1017"/>
                  </a:lnTo>
                  <a:lnTo>
                    <a:pt x="1628" y="977"/>
                  </a:lnTo>
                  <a:lnTo>
                    <a:pt x="1709" y="936"/>
                  </a:lnTo>
                  <a:lnTo>
                    <a:pt x="1709" y="855"/>
                  </a:lnTo>
                  <a:lnTo>
                    <a:pt x="1669" y="773"/>
                  </a:lnTo>
                  <a:lnTo>
                    <a:pt x="1628" y="692"/>
                  </a:lnTo>
                  <a:lnTo>
                    <a:pt x="1587" y="651"/>
                  </a:lnTo>
                  <a:lnTo>
                    <a:pt x="1262" y="651"/>
                  </a:lnTo>
                  <a:lnTo>
                    <a:pt x="1180" y="611"/>
                  </a:lnTo>
                  <a:lnTo>
                    <a:pt x="1018" y="570"/>
                  </a:lnTo>
                  <a:lnTo>
                    <a:pt x="936" y="529"/>
                  </a:lnTo>
                  <a:lnTo>
                    <a:pt x="896" y="489"/>
                  </a:lnTo>
                  <a:lnTo>
                    <a:pt x="733" y="407"/>
                  </a:lnTo>
                  <a:lnTo>
                    <a:pt x="652" y="367"/>
                  </a:lnTo>
                  <a:lnTo>
                    <a:pt x="611" y="367"/>
                  </a:lnTo>
                  <a:lnTo>
                    <a:pt x="611" y="326"/>
                  </a:lnTo>
                  <a:lnTo>
                    <a:pt x="489" y="204"/>
                  </a:lnTo>
                  <a:lnTo>
                    <a:pt x="408" y="163"/>
                  </a:lnTo>
                  <a:lnTo>
                    <a:pt x="367" y="122"/>
                  </a:lnTo>
                  <a:lnTo>
                    <a:pt x="245"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36480" bIns="364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3" name="Google Shape;1161;p35"/>
            <p:cNvSpPr/>
            <p:nvPr/>
          </p:nvSpPr>
          <p:spPr>
            <a:xfrm>
              <a:off x="6891480" y="1514520"/>
              <a:ext cx="434880" cy="210240"/>
            </a:xfrm>
            <a:custGeom>
              <a:avLst/>
              <a:gdLst>
                <a:gd name="textAreaLeft" fmla="*/ 0 w 434880"/>
                <a:gd name="textAreaRight" fmla="*/ 435240 w 434880"/>
                <a:gd name="textAreaTop" fmla="*/ 0 h 210240"/>
                <a:gd name="textAreaBottom" fmla="*/ 210600 h 210240"/>
              </a:gdLst>
              <a:ahLst/>
              <a:cxnLst/>
              <a:rect l="textAreaLeft" t="textAreaTop" r="textAreaRight" b="textAreaBottom"/>
              <a:pathLst>
                <a:path w="11106" h="5371">
                  <a:moveTo>
                    <a:pt x="5492" y="1"/>
                  </a:moveTo>
                  <a:lnTo>
                    <a:pt x="5167" y="42"/>
                  </a:lnTo>
                  <a:lnTo>
                    <a:pt x="4841" y="123"/>
                  </a:lnTo>
                  <a:lnTo>
                    <a:pt x="4516" y="245"/>
                  </a:lnTo>
                  <a:lnTo>
                    <a:pt x="4272" y="408"/>
                  </a:lnTo>
                  <a:lnTo>
                    <a:pt x="4068" y="570"/>
                  </a:lnTo>
                  <a:lnTo>
                    <a:pt x="3865" y="774"/>
                  </a:lnTo>
                  <a:lnTo>
                    <a:pt x="3824" y="814"/>
                  </a:lnTo>
                  <a:lnTo>
                    <a:pt x="3662" y="814"/>
                  </a:lnTo>
                  <a:lnTo>
                    <a:pt x="3458" y="855"/>
                  </a:lnTo>
                  <a:lnTo>
                    <a:pt x="3051" y="855"/>
                  </a:lnTo>
                  <a:lnTo>
                    <a:pt x="2767" y="896"/>
                  </a:lnTo>
                  <a:lnTo>
                    <a:pt x="2441" y="936"/>
                  </a:lnTo>
                  <a:lnTo>
                    <a:pt x="2157" y="1058"/>
                  </a:lnTo>
                  <a:lnTo>
                    <a:pt x="1872" y="1180"/>
                  </a:lnTo>
                  <a:lnTo>
                    <a:pt x="1587" y="1343"/>
                  </a:lnTo>
                  <a:lnTo>
                    <a:pt x="1343" y="1506"/>
                  </a:lnTo>
                  <a:lnTo>
                    <a:pt x="1140" y="1709"/>
                  </a:lnTo>
                  <a:lnTo>
                    <a:pt x="936" y="1953"/>
                  </a:lnTo>
                  <a:lnTo>
                    <a:pt x="733" y="2238"/>
                  </a:lnTo>
                  <a:lnTo>
                    <a:pt x="570" y="2523"/>
                  </a:lnTo>
                  <a:lnTo>
                    <a:pt x="286" y="3174"/>
                  </a:lnTo>
                  <a:lnTo>
                    <a:pt x="82" y="3865"/>
                  </a:lnTo>
                  <a:lnTo>
                    <a:pt x="41" y="4190"/>
                  </a:lnTo>
                  <a:lnTo>
                    <a:pt x="1" y="4557"/>
                  </a:lnTo>
                  <a:lnTo>
                    <a:pt x="41" y="4841"/>
                  </a:lnTo>
                  <a:lnTo>
                    <a:pt x="163" y="5085"/>
                  </a:lnTo>
                  <a:lnTo>
                    <a:pt x="245" y="5207"/>
                  </a:lnTo>
                  <a:lnTo>
                    <a:pt x="367" y="5289"/>
                  </a:lnTo>
                  <a:lnTo>
                    <a:pt x="489" y="5370"/>
                  </a:lnTo>
                  <a:lnTo>
                    <a:pt x="652" y="5370"/>
                  </a:lnTo>
                  <a:lnTo>
                    <a:pt x="855" y="5329"/>
                  </a:lnTo>
                  <a:lnTo>
                    <a:pt x="1018" y="5289"/>
                  </a:lnTo>
                  <a:lnTo>
                    <a:pt x="1343" y="5045"/>
                  </a:lnTo>
                  <a:lnTo>
                    <a:pt x="1994" y="4516"/>
                  </a:lnTo>
                  <a:lnTo>
                    <a:pt x="2563" y="3987"/>
                  </a:lnTo>
                  <a:lnTo>
                    <a:pt x="3092" y="3377"/>
                  </a:lnTo>
                  <a:lnTo>
                    <a:pt x="4190" y="2197"/>
                  </a:lnTo>
                  <a:lnTo>
                    <a:pt x="4679" y="2645"/>
                  </a:lnTo>
                  <a:lnTo>
                    <a:pt x="5248" y="3092"/>
                  </a:lnTo>
                  <a:lnTo>
                    <a:pt x="5817" y="3458"/>
                  </a:lnTo>
                  <a:lnTo>
                    <a:pt x="6387" y="3824"/>
                  </a:lnTo>
                  <a:lnTo>
                    <a:pt x="7078" y="4150"/>
                  </a:lnTo>
                  <a:lnTo>
                    <a:pt x="7729" y="4435"/>
                  </a:lnTo>
                  <a:lnTo>
                    <a:pt x="8461" y="4679"/>
                  </a:lnTo>
                  <a:lnTo>
                    <a:pt x="9153" y="4882"/>
                  </a:lnTo>
                  <a:lnTo>
                    <a:pt x="9478" y="4963"/>
                  </a:lnTo>
                  <a:lnTo>
                    <a:pt x="9844" y="5045"/>
                  </a:lnTo>
                  <a:lnTo>
                    <a:pt x="10170" y="5045"/>
                  </a:lnTo>
                  <a:lnTo>
                    <a:pt x="10333" y="5004"/>
                  </a:lnTo>
                  <a:lnTo>
                    <a:pt x="10536" y="4923"/>
                  </a:lnTo>
                  <a:lnTo>
                    <a:pt x="10780" y="4801"/>
                  </a:lnTo>
                  <a:lnTo>
                    <a:pt x="10943" y="4557"/>
                  </a:lnTo>
                  <a:lnTo>
                    <a:pt x="11024" y="4435"/>
                  </a:lnTo>
                  <a:lnTo>
                    <a:pt x="11065" y="4313"/>
                  </a:lnTo>
                  <a:lnTo>
                    <a:pt x="11105" y="4190"/>
                  </a:lnTo>
                  <a:lnTo>
                    <a:pt x="11065" y="4028"/>
                  </a:lnTo>
                  <a:lnTo>
                    <a:pt x="11065" y="3865"/>
                  </a:lnTo>
                  <a:lnTo>
                    <a:pt x="10983" y="3702"/>
                  </a:lnTo>
                  <a:lnTo>
                    <a:pt x="10821" y="3418"/>
                  </a:lnTo>
                  <a:lnTo>
                    <a:pt x="10617" y="3174"/>
                  </a:lnTo>
                  <a:lnTo>
                    <a:pt x="10414" y="2930"/>
                  </a:lnTo>
                  <a:lnTo>
                    <a:pt x="9885" y="2401"/>
                  </a:lnTo>
                  <a:lnTo>
                    <a:pt x="9356" y="1953"/>
                  </a:lnTo>
                  <a:lnTo>
                    <a:pt x="8868" y="1547"/>
                  </a:lnTo>
                  <a:lnTo>
                    <a:pt x="8339" y="1140"/>
                  </a:lnTo>
                  <a:lnTo>
                    <a:pt x="7729" y="733"/>
                  </a:lnTo>
                  <a:lnTo>
                    <a:pt x="7119" y="408"/>
                  </a:lnTo>
                  <a:lnTo>
                    <a:pt x="6794" y="286"/>
                  </a:lnTo>
                  <a:lnTo>
                    <a:pt x="6468" y="164"/>
                  </a:lnTo>
                  <a:lnTo>
                    <a:pt x="6143" y="82"/>
                  </a:lnTo>
                  <a:lnTo>
                    <a:pt x="5817" y="42"/>
                  </a:lnTo>
                  <a:lnTo>
                    <a:pt x="549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4" name="Google Shape;1162;p35"/>
            <p:cNvSpPr/>
            <p:nvPr/>
          </p:nvSpPr>
          <p:spPr>
            <a:xfrm>
              <a:off x="6714720" y="2237040"/>
              <a:ext cx="699840" cy="291600"/>
            </a:xfrm>
            <a:custGeom>
              <a:avLst/>
              <a:gdLst>
                <a:gd name="textAreaLeft" fmla="*/ 0 w 699840"/>
                <a:gd name="textAreaRight" fmla="*/ 700200 w 699840"/>
                <a:gd name="textAreaTop" fmla="*/ 0 h 291600"/>
                <a:gd name="textAreaBottom" fmla="*/ 291960 h 291600"/>
              </a:gdLst>
              <a:ahLst/>
              <a:cxnLst/>
              <a:rect l="textAreaLeft" t="textAreaTop" r="textAreaRight" b="textAreaBottom"/>
              <a:pathLst>
                <a:path w="17858" h="7444">
                  <a:moveTo>
                    <a:pt x="3987" y="0"/>
                  </a:moveTo>
                  <a:lnTo>
                    <a:pt x="1994" y="814"/>
                  </a:lnTo>
                  <a:lnTo>
                    <a:pt x="1" y="1709"/>
                  </a:lnTo>
                  <a:lnTo>
                    <a:pt x="82" y="1993"/>
                  </a:lnTo>
                  <a:lnTo>
                    <a:pt x="285" y="2563"/>
                  </a:lnTo>
                  <a:lnTo>
                    <a:pt x="652" y="3539"/>
                  </a:lnTo>
                  <a:lnTo>
                    <a:pt x="936" y="4271"/>
                  </a:lnTo>
                  <a:lnTo>
                    <a:pt x="1140" y="4678"/>
                  </a:lnTo>
                  <a:lnTo>
                    <a:pt x="1343" y="5044"/>
                  </a:lnTo>
                  <a:lnTo>
                    <a:pt x="1587" y="5369"/>
                  </a:lnTo>
                  <a:lnTo>
                    <a:pt x="1831" y="5735"/>
                  </a:lnTo>
                  <a:lnTo>
                    <a:pt x="2116" y="6020"/>
                  </a:lnTo>
                  <a:lnTo>
                    <a:pt x="2401" y="6305"/>
                  </a:lnTo>
                  <a:lnTo>
                    <a:pt x="2645" y="6468"/>
                  </a:lnTo>
                  <a:lnTo>
                    <a:pt x="2929" y="6630"/>
                  </a:lnTo>
                  <a:lnTo>
                    <a:pt x="3499" y="6915"/>
                  </a:lnTo>
                  <a:lnTo>
                    <a:pt x="4109" y="7118"/>
                  </a:lnTo>
                  <a:lnTo>
                    <a:pt x="4760" y="7281"/>
                  </a:lnTo>
                  <a:lnTo>
                    <a:pt x="5451" y="7322"/>
                  </a:lnTo>
                  <a:lnTo>
                    <a:pt x="6143" y="7362"/>
                  </a:lnTo>
                  <a:lnTo>
                    <a:pt x="7526" y="7403"/>
                  </a:lnTo>
                  <a:lnTo>
                    <a:pt x="8909" y="7444"/>
                  </a:lnTo>
                  <a:lnTo>
                    <a:pt x="9641" y="7444"/>
                  </a:lnTo>
                  <a:lnTo>
                    <a:pt x="10332" y="7403"/>
                  </a:lnTo>
                  <a:lnTo>
                    <a:pt x="11878" y="7322"/>
                  </a:lnTo>
                  <a:lnTo>
                    <a:pt x="13424" y="7159"/>
                  </a:lnTo>
                  <a:lnTo>
                    <a:pt x="14970" y="6956"/>
                  </a:lnTo>
                  <a:lnTo>
                    <a:pt x="15702" y="6834"/>
                  </a:lnTo>
                  <a:lnTo>
                    <a:pt x="16475" y="6671"/>
                  </a:lnTo>
                  <a:lnTo>
                    <a:pt x="16719" y="6630"/>
                  </a:lnTo>
                  <a:lnTo>
                    <a:pt x="16922" y="6508"/>
                  </a:lnTo>
                  <a:lnTo>
                    <a:pt x="17085" y="6346"/>
                  </a:lnTo>
                  <a:lnTo>
                    <a:pt x="17125" y="6264"/>
                  </a:lnTo>
                  <a:lnTo>
                    <a:pt x="17125" y="6183"/>
                  </a:lnTo>
                  <a:lnTo>
                    <a:pt x="17085" y="6020"/>
                  </a:lnTo>
                  <a:lnTo>
                    <a:pt x="17044" y="5939"/>
                  </a:lnTo>
                  <a:lnTo>
                    <a:pt x="16922" y="5817"/>
                  </a:lnTo>
                  <a:lnTo>
                    <a:pt x="16800" y="5776"/>
                  </a:lnTo>
                  <a:lnTo>
                    <a:pt x="17044" y="5735"/>
                  </a:lnTo>
                  <a:lnTo>
                    <a:pt x="17288" y="5654"/>
                  </a:lnTo>
                  <a:lnTo>
                    <a:pt x="17410" y="5573"/>
                  </a:lnTo>
                  <a:lnTo>
                    <a:pt x="17491" y="5451"/>
                  </a:lnTo>
                  <a:lnTo>
                    <a:pt x="17532" y="5329"/>
                  </a:lnTo>
                  <a:lnTo>
                    <a:pt x="17614" y="5207"/>
                  </a:lnTo>
                  <a:lnTo>
                    <a:pt x="17614" y="5085"/>
                  </a:lnTo>
                  <a:lnTo>
                    <a:pt x="17573" y="4963"/>
                  </a:lnTo>
                  <a:lnTo>
                    <a:pt x="17532" y="4841"/>
                  </a:lnTo>
                  <a:lnTo>
                    <a:pt x="17451" y="4759"/>
                  </a:lnTo>
                  <a:lnTo>
                    <a:pt x="17329" y="4678"/>
                  </a:lnTo>
                  <a:lnTo>
                    <a:pt x="16922" y="4678"/>
                  </a:lnTo>
                  <a:lnTo>
                    <a:pt x="16637" y="4719"/>
                  </a:lnTo>
                  <a:lnTo>
                    <a:pt x="16353" y="4719"/>
                  </a:lnTo>
                  <a:lnTo>
                    <a:pt x="16719" y="4637"/>
                  </a:lnTo>
                  <a:lnTo>
                    <a:pt x="17085" y="4597"/>
                  </a:lnTo>
                  <a:lnTo>
                    <a:pt x="17247" y="4597"/>
                  </a:lnTo>
                  <a:lnTo>
                    <a:pt x="17451" y="4515"/>
                  </a:lnTo>
                  <a:lnTo>
                    <a:pt x="17614" y="4434"/>
                  </a:lnTo>
                  <a:lnTo>
                    <a:pt x="17736" y="4312"/>
                  </a:lnTo>
                  <a:lnTo>
                    <a:pt x="17858" y="4149"/>
                  </a:lnTo>
                  <a:lnTo>
                    <a:pt x="17858" y="3986"/>
                  </a:lnTo>
                  <a:lnTo>
                    <a:pt x="17858" y="3783"/>
                  </a:lnTo>
                  <a:lnTo>
                    <a:pt x="17736" y="3661"/>
                  </a:lnTo>
                  <a:lnTo>
                    <a:pt x="17614" y="3580"/>
                  </a:lnTo>
                  <a:lnTo>
                    <a:pt x="17491" y="3580"/>
                  </a:lnTo>
                  <a:lnTo>
                    <a:pt x="17207" y="3539"/>
                  </a:lnTo>
                  <a:lnTo>
                    <a:pt x="15702" y="3661"/>
                  </a:lnTo>
                  <a:lnTo>
                    <a:pt x="15702" y="3661"/>
                  </a:lnTo>
                  <a:lnTo>
                    <a:pt x="16108" y="3620"/>
                  </a:lnTo>
                  <a:lnTo>
                    <a:pt x="16475" y="3539"/>
                  </a:lnTo>
                  <a:lnTo>
                    <a:pt x="16841" y="3417"/>
                  </a:lnTo>
                  <a:lnTo>
                    <a:pt x="17207" y="3295"/>
                  </a:lnTo>
                  <a:lnTo>
                    <a:pt x="17329" y="3214"/>
                  </a:lnTo>
                  <a:lnTo>
                    <a:pt x="17451" y="3092"/>
                  </a:lnTo>
                  <a:lnTo>
                    <a:pt x="17532" y="3010"/>
                  </a:lnTo>
                  <a:lnTo>
                    <a:pt x="17532" y="2888"/>
                  </a:lnTo>
                  <a:lnTo>
                    <a:pt x="17451" y="2766"/>
                  </a:lnTo>
                  <a:lnTo>
                    <a:pt x="17369" y="2725"/>
                  </a:lnTo>
                  <a:lnTo>
                    <a:pt x="17207" y="2685"/>
                  </a:lnTo>
                  <a:lnTo>
                    <a:pt x="16027" y="2685"/>
                  </a:lnTo>
                  <a:lnTo>
                    <a:pt x="15010" y="2766"/>
                  </a:lnTo>
                  <a:lnTo>
                    <a:pt x="12936" y="2969"/>
                  </a:lnTo>
                  <a:lnTo>
                    <a:pt x="11878" y="3051"/>
                  </a:lnTo>
                  <a:lnTo>
                    <a:pt x="10821" y="3092"/>
                  </a:lnTo>
                  <a:lnTo>
                    <a:pt x="9804" y="3132"/>
                  </a:lnTo>
                  <a:lnTo>
                    <a:pt x="8746" y="3051"/>
                  </a:lnTo>
                  <a:lnTo>
                    <a:pt x="8055" y="2929"/>
                  </a:lnTo>
                  <a:lnTo>
                    <a:pt x="7363" y="2807"/>
                  </a:lnTo>
                  <a:lnTo>
                    <a:pt x="6672" y="2603"/>
                  </a:lnTo>
                  <a:lnTo>
                    <a:pt x="6061" y="2319"/>
                  </a:lnTo>
                  <a:lnTo>
                    <a:pt x="5695" y="2075"/>
                  </a:lnTo>
                  <a:lnTo>
                    <a:pt x="5370" y="1831"/>
                  </a:lnTo>
                  <a:lnTo>
                    <a:pt x="5126" y="1586"/>
                  </a:lnTo>
                  <a:lnTo>
                    <a:pt x="4841" y="1302"/>
                  </a:lnTo>
                  <a:lnTo>
                    <a:pt x="4434" y="692"/>
                  </a:lnTo>
                  <a:lnTo>
                    <a:pt x="3987"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75" name="Google Shape;1163;p35"/>
            <p:cNvSpPr/>
            <p:nvPr/>
          </p:nvSpPr>
          <p:spPr>
            <a:xfrm>
              <a:off x="6706800" y="2229120"/>
              <a:ext cx="715680" cy="307440"/>
            </a:xfrm>
            <a:custGeom>
              <a:avLst/>
              <a:gdLst>
                <a:gd name="textAreaLeft" fmla="*/ 0 w 715680"/>
                <a:gd name="textAreaRight" fmla="*/ 716040 w 715680"/>
                <a:gd name="textAreaTop" fmla="*/ 0 h 307440"/>
                <a:gd name="textAreaBottom" fmla="*/ 307800 h 307440"/>
              </a:gdLst>
              <a:ahLst/>
              <a:cxnLst/>
              <a:rect l="textAreaLeft" t="textAreaTop" r="textAreaRight" b="textAreaBottom"/>
              <a:pathLst>
                <a:path w="18264" h="7852">
                  <a:moveTo>
                    <a:pt x="4126" y="449"/>
                  </a:moveTo>
                  <a:lnTo>
                    <a:pt x="4393" y="896"/>
                  </a:lnTo>
                  <a:lnTo>
                    <a:pt x="4759" y="1465"/>
                  </a:lnTo>
                  <a:lnTo>
                    <a:pt x="5207" y="1953"/>
                  </a:lnTo>
                  <a:lnTo>
                    <a:pt x="5451" y="2197"/>
                  </a:lnTo>
                  <a:lnTo>
                    <a:pt x="5736" y="2441"/>
                  </a:lnTo>
                  <a:lnTo>
                    <a:pt x="6061" y="2645"/>
                  </a:lnTo>
                  <a:lnTo>
                    <a:pt x="6427" y="2807"/>
                  </a:lnTo>
                  <a:lnTo>
                    <a:pt x="6793" y="2970"/>
                  </a:lnTo>
                  <a:lnTo>
                    <a:pt x="7159" y="3092"/>
                  </a:lnTo>
                  <a:lnTo>
                    <a:pt x="7932" y="3296"/>
                  </a:lnTo>
                  <a:lnTo>
                    <a:pt x="8664" y="3418"/>
                  </a:lnTo>
                  <a:lnTo>
                    <a:pt x="9559" y="3499"/>
                  </a:lnTo>
                  <a:lnTo>
                    <a:pt x="10413" y="3540"/>
                  </a:lnTo>
                  <a:lnTo>
                    <a:pt x="11268" y="3499"/>
                  </a:lnTo>
                  <a:lnTo>
                    <a:pt x="12122" y="3458"/>
                  </a:lnTo>
                  <a:lnTo>
                    <a:pt x="13871" y="3296"/>
                  </a:lnTo>
                  <a:lnTo>
                    <a:pt x="15579" y="3133"/>
                  </a:lnTo>
                  <a:lnTo>
                    <a:pt x="16596" y="3092"/>
                  </a:lnTo>
                  <a:lnTo>
                    <a:pt x="17084" y="3092"/>
                  </a:lnTo>
                  <a:lnTo>
                    <a:pt x="17288" y="3051"/>
                  </a:lnTo>
                  <a:lnTo>
                    <a:pt x="17369" y="3051"/>
                  </a:lnTo>
                  <a:lnTo>
                    <a:pt x="17491" y="3092"/>
                  </a:lnTo>
                  <a:lnTo>
                    <a:pt x="17532" y="3173"/>
                  </a:lnTo>
                  <a:lnTo>
                    <a:pt x="17491" y="3214"/>
                  </a:lnTo>
                  <a:lnTo>
                    <a:pt x="17328" y="3296"/>
                  </a:lnTo>
                  <a:lnTo>
                    <a:pt x="16881" y="3458"/>
                  </a:lnTo>
                  <a:lnTo>
                    <a:pt x="16393" y="3580"/>
                  </a:lnTo>
                  <a:lnTo>
                    <a:pt x="15905" y="3662"/>
                  </a:lnTo>
                  <a:lnTo>
                    <a:pt x="15823" y="3662"/>
                  </a:lnTo>
                  <a:lnTo>
                    <a:pt x="15742" y="3702"/>
                  </a:lnTo>
                  <a:lnTo>
                    <a:pt x="15701" y="3784"/>
                  </a:lnTo>
                  <a:lnTo>
                    <a:pt x="15701" y="3865"/>
                  </a:lnTo>
                  <a:lnTo>
                    <a:pt x="15701" y="3946"/>
                  </a:lnTo>
                  <a:lnTo>
                    <a:pt x="15742" y="3987"/>
                  </a:lnTo>
                  <a:lnTo>
                    <a:pt x="15823" y="4028"/>
                  </a:lnTo>
                  <a:lnTo>
                    <a:pt x="15905" y="4068"/>
                  </a:lnTo>
                  <a:lnTo>
                    <a:pt x="16962" y="3987"/>
                  </a:lnTo>
                  <a:lnTo>
                    <a:pt x="17410" y="3946"/>
                  </a:lnTo>
                  <a:lnTo>
                    <a:pt x="17654" y="3946"/>
                  </a:lnTo>
                  <a:lnTo>
                    <a:pt x="17735" y="3987"/>
                  </a:lnTo>
                  <a:lnTo>
                    <a:pt x="17817" y="4028"/>
                  </a:lnTo>
                  <a:lnTo>
                    <a:pt x="17898" y="4109"/>
                  </a:lnTo>
                  <a:lnTo>
                    <a:pt x="17898" y="4190"/>
                  </a:lnTo>
                  <a:lnTo>
                    <a:pt x="17857" y="4312"/>
                  </a:lnTo>
                  <a:lnTo>
                    <a:pt x="17817" y="4394"/>
                  </a:lnTo>
                  <a:lnTo>
                    <a:pt x="17613" y="4516"/>
                  </a:lnTo>
                  <a:lnTo>
                    <a:pt x="17450" y="4597"/>
                  </a:lnTo>
                  <a:lnTo>
                    <a:pt x="17206" y="4638"/>
                  </a:lnTo>
                  <a:lnTo>
                    <a:pt x="16962" y="4638"/>
                  </a:lnTo>
                  <a:lnTo>
                    <a:pt x="16718" y="4678"/>
                  </a:lnTo>
                  <a:lnTo>
                    <a:pt x="16474" y="4719"/>
                  </a:lnTo>
                  <a:lnTo>
                    <a:pt x="16434" y="4760"/>
                  </a:lnTo>
                  <a:lnTo>
                    <a:pt x="16393" y="4801"/>
                  </a:lnTo>
                  <a:lnTo>
                    <a:pt x="16352" y="4923"/>
                  </a:lnTo>
                  <a:lnTo>
                    <a:pt x="16393" y="5045"/>
                  </a:lnTo>
                  <a:lnTo>
                    <a:pt x="16434" y="5085"/>
                  </a:lnTo>
                  <a:lnTo>
                    <a:pt x="16474" y="5085"/>
                  </a:lnTo>
                  <a:lnTo>
                    <a:pt x="16800" y="5126"/>
                  </a:lnTo>
                  <a:lnTo>
                    <a:pt x="17125" y="5085"/>
                  </a:lnTo>
                  <a:lnTo>
                    <a:pt x="17288" y="5045"/>
                  </a:lnTo>
                  <a:lnTo>
                    <a:pt x="17450" y="5085"/>
                  </a:lnTo>
                  <a:lnTo>
                    <a:pt x="17491" y="5085"/>
                  </a:lnTo>
                  <a:lnTo>
                    <a:pt x="17572" y="5126"/>
                  </a:lnTo>
                  <a:lnTo>
                    <a:pt x="17613" y="5207"/>
                  </a:lnTo>
                  <a:lnTo>
                    <a:pt x="17613" y="5289"/>
                  </a:lnTo>
                  <a:lnTo>
                    <a:pt x="17572" y="5492"/>
                  </a:lnTo>
                  <a:lnTo>
                    <a:pt x="17491" y="5614"/>
                  </a:lnTo>
                  <a:lnTo>
                    <a:pt x="17328" y="5695"/>
                  </a:lnTo>
                  <a:lnTo>
                    <a:pt x="17166" y="5736"/>
                  </a:lnTo>
                  <a:lnTo>
                    <a:pt x="16912" y="5764"/>
                  </a:lnTo>
                  <a:lnTo>
                    <a:pt x="16800" y="5736"/>
                  </a:lnTo>
                  <a:lnTo>
                    <a:pt x="16474" y="5736"/>
                  </a:lnTo>
                  <a:lnTo>
                    <a:pt x="16352" y="5777"/>
                  </a:lnTo>
                  <a:lnTo>
                    <a:pt x="16311" y="5817"/>
                  </a:lnTo>
                  <a:lnTo>
                    <a:pt x="16271" y="5858"/>
                  </a:lnTo>
                  <a:lnTo>
                    <a:pt x="16271" y="5939"/>
                  </a:lnTo>
                  <a:lnTo>
                    <a:pt x="16271" y="6021"/>
                  </a:lnTo>
                  <a:lnTo>
                    <a:pt x="16311" y="6061"/>
                  </a:lnTo>
                  <a:lnTo>
                    <a:pt x="16352" y="6102"/>
                  </a:lnTo>
                  <a:lnTo>
                    <a:pt x="16474" y="6143"/>
                  </a:lnTo>
                  <a:lnTo>
                    <a:pt x="16881" y="6143"/>
                  </a:lnTo>
                  <a:lnTo>
                    <a:pt x="17003" y="6184"/>
                  </a:lnTo>
                  <a:lnTo>
                    <a:pt x="17084" y="6224"/>
                  </a:lnTo>
                  <a:lnTo>
                    <a:pt x="17125" y="6306"/>
                  </a:lnTo>
                  <a:lnTo>
                    <a:pt x="17125" y="6387"/>
                  </a:lnTo>
                  <a:lnTo>
                    <a:pt x="17125" y="6468"/>
                  </a:lnTo>
                  <a:lnTo>
                    <a:pt x="17044" y="6509"/>
                  </a:lnTo>
                  <a:lnTo>
                    <a:pt x="16922" y="6590"/>
                  </a:lnTo>
                  <a:lnTo>
                    <a:pt x="16637" y="6712"/>
                  </a:lnTo>
                  <a:lnTo>
                    <a:pt x="16556" y="6712"/>
                  </a:lnTo>
                  <a:lnTo>
                    <a:pt x="16547" y="6729"/>
                  </a:lnTo>
                  <a:lnTo>
                    <a:pt x="16547" y="6729"/>
                  </a:lnTo>
                  <a:lnTo>
                    <a:pt x="15295" y="6956"/>
                  </a:lnTo>
                  <a:lnTo>
                    <a:pt x="13993" y="7119"/>
                  </a:lnTo>
                  <a:lnTo>
                    <a:pt x="12651" y="7282"/>
                  </a:lnTo>
                  <a:lnTo>
                    <a:pt x="11308" y="7363"/>
                  </a:lnTo>
                  <a:lnTo>
                    <a:pt x="9966" y="7444"/>
                  </a:lnTo>
                  <a:lnTo>
                    <a:pt x="8583" y="7444"/>
                  </a:lnTo>
                  <a:lnTo>
                    <a:pt x="5939" y="7363"/>
                  </a:lnTo>
                  <a:lnTo>
                    <a:pt x="5329" y="7322"/>
                  </a:lnTo>
                  <a:lnTo>
                    <a:pt x="4719" y="7241"/>
                  </a:lnTo>
                  <a:lnTo>
                    <a:pt x="4109" y="7078"/>
                  </a:lnTo>
                  <a:lnTo>
                    <a:pt x="3539" y="6834"/>
                  </a:lnTo>
                  <a:lnTo>
                    <a:pt x="3051" y="6550"/>
                  </a:lnTo>
                  <a:lnTo>
                    <a:pt x="2604" y="6224"/>
                  </a:lnTo>
                  <a:lnTo>
                    <a:pt x="2238" y="5817"/>
                  </a:lnTo>
                  <a:lnTo>
                    <a:pt x="1871" y="5370"/>
                  </a:lnTo>
                  <a:lnTo>
                    <a:pt x="1668" y="5045"/>
                  </a:lnTo>
                  <a:lnTo>
                    <a:pt x="1465" y="4678"/>
                  </a:lnTo>
                  <a:lnTo>
                    <a:pt x="1139" y="3987"/>
                  </a:lnTo>
                  <a:lnTo>
                    <a:pt x="855" y="3214"/>
                  </a:lnTo>
                  <a:lnTo>
                    <a:pt x="610" y="2482"/>
                  </a:lnTo>
                  <a:lnTo>
                    <a:pt x="529" y="2197"/>
                  </a:lnTo>
                  <a:lnTo>
                    <a:pt x="456" y="2051"/>
                  </a:lnTo>
                  <a:lnTo>
                    <a:pt x="570" y="1994"/>
                  </a:lnTo>
                  <a:lnTo>
                    <a:pt x="733" y="1913"/>
                  </a:lnTo>
                  <a:lnTo>
                    <a:pt x="1383" y="1587"/>
                  </a:lnTo>
                  <a:lnTo>
                    <a:pt x="2807" y="977"/>
                  </a:lnTo>
                  <a:lnTo>
                    <a:pt x="4126" y="449"/>
                  </a:lnTo>
                  <a:close/>
                  <a:moveTo>
                    <a:pt x="4149" y="1"/>
                  </a:moveTo>
                  <a:lnTo>
                    <a:pt x="2807" y="530"/>
                  </a:lnTo>
                  <a:lnTo>
                    <a:pt x="1505" y="1099"/>
                  </a:lnTo>
                  <a:lnTo>
                    <a:pt x="244" y="1709"/>
                  </a:lnTo>
                  <a:lnTo>
                    <a:pt x="122" y="1750"/>
                  </a:lnTo>
                  <a:lnTo>
                    <a:pt x="41" y="1872"/>
                  </a:lnTo>
                  <a:lnTo>
                    <a:pt x="0" y="1953"/>
                  </a:lnTo>
                  <a:lnTo>
                    <a:pt x="41" y="2116"/>
                  </a:lnTo>
                  <a:lnTo>
                    <a:pt x="244" y="2726"/>
                  </a:lnTo>
                  <a:lnTo>
                    <a:pt x="488" y="3377"/>
                  </a:lnTo>
                  <a:lnTo>
                    <a:pt x="773" y="4109"/>
                  </a:lnTo>
                  <a:lnTo>
                    <a:pt x="1099" y="4841"/>
                  </a:lnTo>
                  <a:lnTo>
                    <a:pt x="1383" y="5329"/>
                  </a:lnTo>
                  <a:lnTo>
                    <a:pt x="1709" y="5817"/>
                  </a:lnTo>
                  <a:lnTo>
                    <a:pt x="2075" y="6306"/>
                  </a:lnTo>
                  <a:lnTo>
                    <a:pt x="2522" y="6672"/>
                  </a:lnTo>
                  <a:lnTo>
                    <a:pt x="3010" y="7038"/>
                  </a:lnTo>
                  <a:lnTo>
                    <a:pt x="3539" y="7282"/>
                  </a:lnTo>
                  <a:lnTo>
                    <a:pt x="4109" y="7485"/>
                  </a:lnTo>
                  <a:lnTo>
                    <a:pt x="4719" y="7607"/>
                  </a:lnTo>
                  <a:lnTo>
                    <a:pt x="5370" y="7729"/>
                  </a:lnTo>
                  <a:lnTo>
                    <a:pt x="6061" y="7770"/>
                  </a:lnTo>
                  <a:lnTo>
                    <a:pt x="7444" y="7770"/>
                  </a:lnTo>
                  <a:lnTo>
                    <a:pt x="8868" y="7851"/>
                  </a:lnTo>
                  <a:lnTo>
                    <a:pt x="10332" y="7851"/>
                  </a:lnTo>
                  <a:lnTo>
                    <a:pt x="11959" y="7729"/>
                  </a:lnTo>
                  <a:lnTo>
                    <a:pt x="13546" y="7607"/>
                  </a:lnTo>
                  <a:lnTo>
                    <a:pt x="15132" y="7363"/>
                  </a:lnTo>
                  <a:lnTo>
                    <a:pt x="16718" y="7078"/>
                  </a:lnTo>
                  <a:lnTo>
                    <a:pt x="17003" y="6997"/>
                  </a:lnTo>
                  <a:lnTo>
                    <a:pt x="17288" y="6834"/>
                  </a:lnTo>
                  <a:lnTo>
                    <a:pt x="17369" y="6753"/>
                  </a:lnTo>
                  <a:lnTo>
                    <a:pt x="17450" y="6631"/>
                  </a:lnTo>
                  <a:lnTo>
                    <a:pt x="17532" y="6509"/>
                  </a:lnTo>
                  <a:lnTo>
                    <a:pt x="17532" y="6346"/>
                  </a:lnTo>
                  <a:lnTo>
                    <a:pt x="17491" y="6143"/>
                  </a:lnTo>
                  <a:lnTo>
                    <a:pt x="17439" y="6065"/>
                  </a:lnTo>
                  <a:lnTo>
                    <a:pt x="17450" y="6061"/>
                  </a:lnTo>
                  <a:lnTo>
                    <a:pt x="17654" y="5980"/>
                  </a:lnTo>
                  <a:lnTo>
                    <a:pt x="17817" y="5817"/>
                  </a:lnTo>
                  <a:lnTo>
                    <a:pt x="17939" y="5614"/>
                  </a:lnTo>
                  <a:lnTo>
                    <a:pt x="18020" y="5370"/>
                  </a:lnTo>
                  <a:lnTo>
                    <a:pt x="17979" y="5167"/>
                  </a:lnTo>
                  <a:lnTo>
                    <a:pt x="17939" y="4963"/>
                  </a:lnTo>
                  <a:lnTo>
                    <a:pt x="17844" y="4868"/>
                  </a:lnTo>
                  <a:lnTo>
                    <a:pt x="17898" y="4841"/>
                  </a:lnTo>
                  <a:lnTo>
                    <a:pt x="18061" y="4678"/>
                  </a:lnTo>
                  <a:lnTo>
                    <a:pt x="18223" y="4475"/>
                  </a:lnTo>
                  <a:lnTo>
                    <a:pt x="18264" y="4231"/>
                  </a:lnTo>
                  <a:lnTo>
                    <a:pt x="18264" y="4109"/>
                  </a:lnTo>
                  <a:lnTo>
                    <a:pt x="18264" y="3987"/>
                  </a:lnTo>
                  <a:lnTo>
                    <a:pt x="18183" y="3865"/>
                  </a:lnTo>
                  <a:lnTo>
                    <a:pt x="18142" y="3784"/>
                  </a:lnTo>
                  <a:lnTo>
                    <a:pt x="18020" y="3702"/>
                  </a:lnTo>
                  <a:lnTo>
                    <a:pt x="17939" y="3621"/>
                  </a:lnTo>
                  <a:lnTo>
                    <a:pt x="17694" y="3580"/>
                  </a:lnTo>
                  <a:lnTo>
                    <a:pt x="17660" y="3574"/>
                  </a:lnTo>
                  <a:lnTo>
                    <a:pt x="17660" y="3574"/>
                  </a:lnTo>
                  <a:lnTo>
                    <a:pt x="17776" y="3458"/>
                  </a:lnTo>
                  <a:lnTo>
                    <a:pt x="17857" y="3336"/>
                  </a:lnTo>
                  <a:lnTo>
                    <a:pt x="17898" y="3214"/>
                  </a:lnTo>
                  <a:lnTo>
                    <a:pt x="17939" y="3092"/>
                  </a:lnTo>
                  <a:lnTo>
                    <a:pt x="17898" y="2970"/>
                  </a:lnTo>
                  <a:lnTo>
                    <a:pt x="17817" y="2848"/>
                  </a:lnTo>
                  <a:lnTo>
                    <a:pt x="17694" y="2767"/>
                  </a:lnTo>
                  <a:lnTo>
                    <a:pt x="17532" y="2685"/>
                  </a:lnTo>
                  <a:lnTo>
                    <a:pt x="17044" y="2685"/>
                  </a:lnTo>
                  <a:lnTo>
                    <a:pt x="16067" y="2726"/>
                  </a:lnTo>
                  <a:lnTo>
                    <a:pt x="15091" y="2767"/>
                  </a:lnTo>
                  <a:lnTo>
                    <a:pt x="14156" y="2848"/>
                  </a:lnTo>
                  <a:lnTo>
                    <a:pt x="12325" y="3051"/>
                  </a:lnTo>
                  <a:lnTo>
                    <a:pt x="11390" y="3092"/>
                  </a:lnTo>
                  <a:lnTo>
                    <a:pt x="10454" y="3133"/>
                  </a:lnTo>
                  <a:lnTo>
                    <a:pt x="9559" y="3092"/>
                  </a:lnTo>
                  <a:lnTo>
                    <a:pt x="8624" y="3011"/>
                  </a:lnTo>
                  <a:lnTo>
                    <a:pt x="8176" y="2929"/>
                  </a:lnTo>
                  <a:lnTo>
                    <a:pt x="7729" y="2848"/>
                  </a:lnTo>
                  <a:lnTo>
                    <a:pt x="7281" y="2726"/>
                  </a:lnTo>
                  <a:lnTo>
                    <a:pt x="6875" y="2563"/>
                  </a:lnTo>
                  <a:lnTo>
                    <a:pt x="6427" y="2401"/>
                  </a:lnTo>
                  <a:lnTo>
                    <a:pt x="6061" y="2157"/>
                  </a:lnTo>
                  <a:lnTo>
                    <a:pt x="5695" y="1872"/>
                  </a:lnTo>
                  <a:lnTo>
                    <a:pt x="5370" y="1546"/>
                  </a:lnTo>
                  <a:lnTo>
                    <a:pt x="5085" y="1221"/>
                  </a:lnTo>
                  <a:lnTo>
                    <a:pt x="4841" y="855"/>
                  </a:lnTo>
                  <a:lnTo>
                    <a:pt x="4353" y="82"/>
                  </a:lnTo>
                  <a:lnTo>
                    <a:pt x="427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76" name="Google Shape;1164;p35"/>
            <p:cNvSpPr/>
            <p:nvPr/>
          </p:nvSpPr>
          <p:spPr>
            <a:xfrm>
              <a:off x="6642720" y="2005920"/>
              <a:ext cx="238680" cy="305640"/>
            </a:xfrm>
            <a:custGeom>
              <a:avLst/>
              <a:gdLst>
                <a:gd name="textAreaLeft" fmla="*/ 0 w 238680"/>
                <a:gd name="textAreaRight" fmla="*/ 239040 w 238680"/>
                <a:gd name="textAreaTop" fmla="*/ 0 h 305640"/>
                <a:gd name="textAreaBottom" fmla="*/ 306000 h 305640"/>
              </a:gdLst>
              <a:ahLst/>
              <a:cxnLst/>
              <a:rect l="textAreaLeft" t="textAreaTop" r="textAreaRight" b="textAreaBottom"/>
              <a:pathLst>
                <a:path w="6102" h="7810">
                  <a:moveTo>
                    <a:pt x="3946" y="0"/>
                  </a:moveTo>
                  <a:lnTo>
                    <a:pt x="0" y="2278"/>
                  </a:lnTo>
                  <a:lnTo>
                    <a:pt x="407" y="3783"/>
                  </a:lnTo>
                  <a:lnTo>
                    <a:pt x="895" y="5288"/>
                  </a:lnTo>
                  <a:lnTo>
                    <a:pt x="1261" y="6549"/>
                  </a:lnTo>
                  <a:lnTo>
                    <a:pt x="1465" y="7200"/>
                  </a:lnTo>
                  <a:lnTo>
                    <a:pt x="1668" y="7810"/>
                  </a:lnTo>
                  <a:lnTo>
                    <a:pt x="2807" y="7484"/>
                  </a:lnTo>
                  <a:lnTo>
                    <a:pt x="3946" y="7118"/>
                  </a:lnTo>
                  <a:lnTo>
                    <a:pt x="5044" y="6712"/>
                  </a:lnTo>
                  <a:lnTo>
                    <a:pt x="6102" y="6224"/>
                  </a:lnTo>
                  <a:lnTo>
                    <a:pt x="6061" y="5979"/>
                  </a:lnTo>
                  <a:lnTo>
                    <a:pt x="5817" y="5329"/>
                  </a:lnTo>
                  <a:lnTo>
                    <a:pt x="5126" y="3295"/>
                  </a:lnTo>
                  <a:lnTo>
                    <a:pt x="3946" y="0"/>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77" name="Google Shape;1165;p35"/>
            <p:cNvSpPr/>
            <p:nvPr/>
          </p:nvSpPr>
          <p:spPr>
            <a:xfrm>
              <a:off x="6642720" y="2005920"/>
              <a:ext cx="238680" cy="305640"/>
            </a:xfrm>
            <a:custGeom>
              <a:avLst/>
              <a:gdLst>
                <a:gd name="textAreaLeft" fmla="*/ 0 w 238680"/>
                <a:gd name="textAreaRight" fmla="*/ 239040 w 238680"/>
                <a:gd name="textAreaTop" fmla="*/ 0 h 305640"/>
                <a:gd name="textAreaBottom" fmla="*/ 306000 h 305640"/>
              </a:gdLst>
              <a:ahLst/>
              <a:cxnLst/>
              <a:rect l="textAreaLeft" t="textAreaTop" r="textAreaRight" b="textAreaBottom"/>
              <a:pathLst>
                <a:path w="6102" h="7810" fill="none">
                  <a:moveTo>
                    <a:pt x="0" y="2278"/>
                  </a:moveTo>
                  <a:lnTo>
                    <a:pt x="0" y="2278"/>
                  </a:lnTo>
                  <a:lnTo>
                    <a:pt x="407" y="3783"/>
                  </a:lnTo>
                  <a:lnTo>
                    <a:pt x="895" y="5288"/>
                  </a:lnTo>
                  <a:lnTo>
                    <a:pt x="895" y="5288"/>
                  </a:lnTo>
                  <a:lnTo>
                    <a:pt x="1261" y="6549"/>
                  </a:lnTo>
                  <a:lnTo>
                    <a:pt x="1465" y="7200"/>
                  </a:lnTo>
                  <a:lnTo>
                    <a:pt x="1668" y="7810"/>
                  </a:lnTo>
                  <a:lnTo>
                    <a:pt x="1668" y="7810"/>
                  </a:lnTo>
                  <a:lnTo>
                    <a:pt x="2807" y="7484"/>
                  </a:lnTo>
                  <a:lnTo>
                    <a:pt x="3946" y="7118"/>
                  </a:lnTo>
                  <a:lnTo>
                    <a:pt x="5044" y="6712"/>
                  </a:lnTo>
                  <a:lnTo>
                    <a:pt x="6102" y="6224"/>
                  </a:lnTo>
                  <a:lnTo>
                    <a:pt x="6102" y="6224"/>
                  </a:lnTo>
                  <a:lnTo>
                    <a:pt x="6061" y="5979"/>
                  </a:lnTo>
                  <a:lnTo>
                    <a:pt x="5817" y="5329"/>
                  </a:lnTo>
                  <a:lnTo>
                    <a:pt x="5126" y="3295"/>
                  </a:lnTo>
                  <a:lnTo>
                    <a:pt x="3946" y="0"/>
                  </a:lnTo>
                </a:path>
              </a:pathLst>
            </a:custGeom>
            <a:no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78" name="Google Shape;1166;p35"/>
            <p:cNvSpPr/>
            <p:nvPr/>
          </p:nvSpPr>
          <p:spPr>
            <a:xfrm>
              <a:off x="6634800" y="1997640"/>
              <a:ext cx="254880" cy="321840"/>
            </a:xfrm>
            <a:custGeom>
              <a:avLst/>
              <a:gdLst>
                <a:gd name="textAreaLeft" fmla="*/ 0 w 254880"/>
                <a:gd name="textAreaRight" fmla="*/ 255240 w 254880"/>
                <a:gd name="textAreaTop" fmla="*/ 0 h 321840"/>
                <a:gd name="textAreaBottom" fmla="*/ 322200 h 321840"/>
              </a:gdLst>
              <a:ahLst/>
              <a:cxnLst/>
              <a:rect l="textAreaLeft" t="textAreaTop" r="textAreaRight" b="textAreaBottom"/>
              <a:pathLst>
                <a:path w="6510" h="8218">
                  <a:moveTo>
                    <a:pt x="6143" y="6306"/>
                  </a:moveTo>
                  <a:lnTo>
                    <a:pt x="6102" y="6316"/>
                  </a:lnTo>
                  <a:lnTo>
                    <a:pt x="6102" y="6306"/>
                  </a:lnTo>
                  <a:close/>
                  <a:moveTo>
                    <a:pt x="4069" y="1"/>
                  </a:moveTo>
                  <a:lnTo>
                    <a:pt x="4028" y="41"/>
                  </a:lnTo>
                  <a:lnTo>
                    <a:pt x="3987" y="82"/>
                  </a:lnTo>
                  <a:lnTo>
                    <a:pt x="3947" y="163"/>
                  </a:lnTo>
                  <a:lnTo>
                    <a:pt x="3947" y="245"/>
                  </a:lnTo>
                  <a:lnTo>
                    <a:pt x="5126" y="3499"/>
                  </a:lnTo>
                  <a:lnTo>
                    <a:pt x="5818" y="5492"/>
                  </a:lnTo>
                  <a:lnTo>
                    <a:pt x="6021" y="6143"/>
                  </a:lnTo>
                  <a:lnTo>
                    <a:pt x="6080" y="6321"/>
                  </a:lnTo>
                  <a:lnTo>
                    <a:pt x="6080" y="6321"/>
                  </a:lnTo>
                  <a:lnTo>
                    <a:pt x="5980" y="6346"/>
                  </a:lnTo>
                  <a:lnTo>
                    <a:pt x="5655" y="6509"/>
                  </a:lnTo>
                  <a:lnTo>
                    <a:pt x="5085" y="6753"/>
                  </a:lnTo>
                  <a:lnTo>
                    <a:pt x="4028" y="7160"/>
                  </a:lnTo>
                  <a:lnTo>
                    <a:pt x="2930" y="7526"/>
                  </a:lnTo>
                  <a:lnTo>
                    <a:pt x="2002" y="7766"/>
                  </a:lnTo>
                  <a:lnTo>
                    <a:pt x="1831" y="7282"/>
                  </a:lnTo>
                  <a:lnTo>
                    <a:pt x="1628" y="6590"/>
                  </a:lnTo>
                  <a:lnTo>
                    <a:pt x="1221" y="5248"/>
                  </a:lnTo>
                  <a:lnTo>
                    <a:pt x="774" y="3824"/>
                  </a:lnTo>
                  <a:lnTo>
                    <a:pt x="367" y="2401"/>
                  </a:lnTo>
                  <a:lnTo>
                    <a:pt x="326" y="2319"/>
                  </a:lnTo>
                  <a:lnTo>
                    <a:pt x="286" y="2279"/>
                  </a:lnTo>
                  <a:lnTo>
                    <a:pt x="123" y="2279"/>
                  </a:lnTo>
                  <a:lnTo>
                    <a:pt x="82" y="2319"/>
                  </a:lnTo>
                  <a:lnTo>
                    <a:pt x="1" y="2360"/>
                  </a:lnTo>
                  <a:lnTo>
                    <a:pt x="1" y="2441"/>
                  </a:lnTo>
                  <a:lnTo>
                    <a:pt x="1" y="2523"/>
                  </a:lnTo>
                  <a:lnTo>
                    <a:pt x="408" y="3946"/>
                  </a:lnTo>
                  <a:lnTo>
                    <a:pt x="855" y="5329"/>
                  </a:lnTo>
                  <a:lnTo>
                    <a:pt x="1262" y="6712"/>
                  </a:lnTo>
                  <a:lnTo>
                    <a:pt x="1465" y="7404"/>
                  </a:lnTo>
                  <a:lnTo>
                    <a:pt x="1709" y="8055"/>
                  </a:lnTo>
                  <a:lnTo>
                    <a:pt x="1750" y="8136"/>
                  </a:lnTo>
                  <a:lnTo>
                    <a:pt x="1791" y="8177"/>
                  </a:lnTo>
                  <a:lnTo>
                    <a:pt x="1872" y="8217"/>
                  </a:lnTo>
                  <a:lnTo>
                    <a:pt x="1953" y="8217"/>
                  </a:lnTo>
                  <a:lnTo>
                    <a:pt x="2970" y="7933"/>
                  </a:lnTo>
                  <a:lnTo>
                    <a:pt x="3947" y="7607"/>
                  </a:lnTo>
                  <a:lnTo>
                    <a:pt x="4963" y="7241"/>
                  </a:lnTo>
                  <a:lnTo>
                    <a:pt x="5899" y="6834"/>
                  </a:lnTo>
                  <a:lnTo>
                    <a:pt x="6143" y="6753"/>
                  </a:lnTo>
                  <a:lnTo>
                    <a:pt x="6346" y="6672"/>
                  </a:lnTo>
                  <a:lnTo>
                    <a:pt x="6428" y="6590"/>
                  </a:lnTo>
                  <a:lnTo>
                    <a:pt x="6468" y="6509"/>
                  </a:lnTo>
                  <a:lnTo>
                    <a:pt x="6509" y="6428"/>
                  </a:lnTo>
                  <a:lnTo>
                    <a:pt x="6509" y="6306"/>
                  </a:lnTo>
                  <a:lnTo>
                    <a:pt x="6346" y="5777"/>
                  </a:lnTo>
                  <a:lnTo>
                    <a:pt x="5614" y="3702"/>
                  </a:lnTo>
                  <a:lnTo>
                    <a:pt x="4882" y="1628"/>
                  </a:lnTo>
                  <a:lnTo>
                    <a:pt x="4353" y="163"/>
                  </a:lnTo>
                  <a:lnTo>
                    <a:pt x="4313" y="82"/>
                  </a:lnTo>
                  <a:lnTo>
                    <a:pt x="4231" y="41"/>
                  </a:lnTo>
                  <a:lnTo>
                    <a:pt x="4150" y="1"/>
                  </a:lnTo>
                  <a:close/>
                </a:path>
              </a:pathLst>
            </a:custGeom>
            <a:solidFill>
              <a:srgbClr val="E8B0AF"/>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79" name="Google Shape;1167;p35"/>
            <p:cNvSpPr/>
            <p:nvPr/>
          </p:nvSpPr>
          <p:spPr>
            <a:xfrm>
              <a:off x="6638040" y="2200320"/>
              <a:ext cx="58680" cy="48960"/>
            </a:xfrm>
            <a:custGeom>
              <a:avLst/>
              <a:gdLst>
                <a:gd name="textAreaLeft" fmla="*/ 0 w 58680"/>
                <a:gd name="textAreaRight" fmla="*/ 59040 w 58680"/>
                <a:gd name="textAreaTop" fmla="*/ 0 h 48960"/>
                <a:gd name="textAreaBottom" fmla="*/ 49320 h 48960"/>
              </a:gdLst>
              <a:ahLst/>
              <a:cxnLst/>
              <a:rect l="textAreaLeft" t="textAreaTop" r="textAreaRight" b="textAreaBottom"/>
              <a:pathLst>
                <a:path w="1506" h="1262">
                  <a:moveTo>
                    <a:pt x="122" y="1"/>
                  </a:moveTo>
                  <a:lnTo>
                    <a:pt x="82" y="41"/>
                  </a:lnTo>
                  <a:lnTo>
                    <a:pt x="0" y="82"/>
                  </a:lnTo>
                  <a:lnTo>
                    <a:pt x="0" y="163"/>
                  </a:lnTo>
                  <a:lnTo>
                    <a:pt x="0" y="245"/>
                  </a:lnTo>
                  <a:lnTo>
                    <a:pt x="41" y="326"/>
                  </a:lnTo>
                  <a:lnTo>
                    <a:pt x="82" y="367"/>
                  </a:lnTo>
                  <a:lnTo>
                    <a:pt x="366" y="570"/>
                  </a:lnTo>
                  <a:lnTo>
                    <a:pt x="529" y="651"/>
                  </a:lnTo>
                  <a:lnTo>
                    <a:pt x="570" y="692"/>
                  </a:lnTo>
                  <a:lnTo>
                    <a:pt x="610" y="733"/>
                  </a:lnTo>
                  <a:lnTo>
                    <a:pt x="651" y="733"/>
                  </a:lnTo>
                  <a:lnTo>
                    <a:pt x="1139" y="1180"/>
                  </a:lnTo>
                  <a:lnTo>
                    <a:pt x="1221" y="1221"/>
                  </a:lnTo>
                  <a:lnTo>
                    <a:pt x="1302" y="1262"/>
                  </a:lnTo>
                  <a:lnTo>
                    <a:pt x="1383" y="1221"/>
                  </a:lnTo>
                  <a:lnTo>
                    <a:pt x="1424" y="1180"/>
                  </a:lnTo>
                  <a:lnTo>
                    <a:pt x="1465" y="1140"/>
                  </a:lnTo>
                  <a:lnTo>
                    <a:pt x="1505" y="1058"/>
                  </a:lnTo>
                  <a:lnTo>
                    <a:pt x="1465" y="977"/>
                  </a:lnTo>
                  <a:lnTo>
                    <a:pt x="1424" y="895"/>
                  </a:lnTo>
                  <a:lnTo>
                    <a:pt x="895" y="448"/>
                  </a:lnTo>
                  <a:lnTo>
                    <a:pt x="285" y="41"/>
                  </a:lnTo>
                  <a:lnTo>
                    <a:pt x="20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43520" bIns="435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0" name="Google Shape;1168;p35"/>
            <p:cNvSpPr/>
            <p:nvPr/>
          </p:nvSpPr>
          <p:spPr>
            <a:xfrm>
              <a:off x="6821280" y="2271960"/>
              <a:ext cx="60120" cy="37800"/>
            </a:xfrm>
            <a:custGeom>
              <a:avLst/>
              <a:gdLst>
                <a:gd name="textAreaLeft" fmla="*/ 0 w 60120"/>
                <a:gd name="textAreaRight" fmla="*/ 60480 w 60120"/>
                <a:gd name="textAreaTop" fmla="*/ 0 h 37800"/>
                <a:gd name="textAreaBottom" fmla="*/ 38160 h 37800"/>
              </a:gdLst>
              <a:ahLst/>
              <a:cxnLst/>
              <a:rect l="textAreaLeft" t="textAreaTop" r="textAreaRight" b="textAreaBottom"/>
              <a:pathLst>
                <a:path w="1546" h="978">
                  <a:moveTo>
                    <a:pt x="1261" y="1"/>
                  </a:moveTo>
                  <a:lnTo>
                    <a:pt x="1220" y="42"/>
                  </a:lnTo>
                  <a:lnTo>
                    <a:pt x="1180" y="123"/>
                  </a:lnTo>
                  <a:lnTo>
                    <a:pt x="1139" y="204"/>
                  </a:lnTo>
                  <a:lnTo>
                    <a:pt x="1139" y="245"/>
                  </a:lnTo>
                  <a:lnTo>
                    <a:pt x="1139" y="367"/>
                  </a:lnTo>
                  <a:lnTo>
                    <a:pt x="1098" y="367"/>
                  </a:lnTo>
                  <a:lnTo>
                    <a:pt x="1098" y="408"/>
                  </a:lnTo>
                  <a:lnTo>
                    <a:pt x="1058" y="448"/>
                  </a:lnTo>
                  <a:lnTo>
                    <a:pt x="976" y="530"/>
                  </a:lnTo>
                  <a:lnTo>
                    <a:pt x="936" y="570"/>
                  </a:lnTo>
                  <a:lnTo>
                    <a:pt x="895" y="570"/>
                  </a:lnTo>
                  <a:lnTo>
                    <a:pt x="814" y="611"/>
                  </a:lnTo>
                  <a:lnTo>
                    <a:pt x="692" y="611"/>
                  </a:lnTo>
                  <a:lnTo>
                    <a:pt x="651" y="570"/>
                  </a:lnTo>
                  <a:lnTo>
                    <a:pt x="610" y="570"/>
                  </a:lnTo>
                  <a:lnTo>
                    <a:pt x="570" y="530"/>
                  </a:lnTo>
                  <a:lnTo>
                    <a:pt x="529" y="530"/>
                  </a:lnTo>
                  <a:lnTo>
                    <a:pt x="529" y="489"/>
                  </a:lnTo>
                  <a:lnTo>
                    <a:pt x="488" y="448"/>
                  </a:lnTo>
                  <a:lnTo>
                    <a:pt x="447" y="448"/>
                  </a:lnTo>
                  <a:lnTo>
                    <a:pt x="447" y="408"/>
                  </a:lnTo>
                  <a:lnTo>
                    <a:pt x="407" y="367"/>
                  </a:lnTo>
                  <a:lnTo>
                    <a:pt x="366" y="245"/>
                  </a:lnTo>
                  <a:lnTo>
                    <a:pt x="366" y="164"/>
                  </a:lnTo>
                  <a:lnTo>
                    <a:pt x="285" y="123"/>
                  </a:lnTo>
                  <a:lnTo>
                    <a:pt x="122" y="123"/>
                  </a:lnTo>
                  <a:lnTo>
                    <a:pt x="81" y="164"/>
                  </a:lnTo>
                  <a:lnTo>
                    <a:pt x="41" y="204"/>
                  </a:lnTo>
                  <a:lnTo>
                    <a:pt x="0" y="286"/>
                  </a:lnTo>
                  <a:lnTo>
                    <a:pt x="0" y="367"/>
                  </a:lnTo>
                  <a:lnTo>
                    <a:pt x="41" y="489"/>
                  </a:lnTo>
                  <a:lnTo>
                    <a:pt x="122" y="611"/>
                  </a:lnTo>
                  <a:lnTo>
                    <a:pt x="203" y="733"/>
                  </a:lnTo>
                  <a:lnTo>
                    <a:pt x="285" y="815"/>
                  </a:lnTo>
                  <a:lnTo>
                    <a:pt x="407" y="896"/>
                  </a:lnTo>
                  <a:lnTo>
                    <a:pt x="529" y="977"/>
                  </a:lnTo>
                  <a:lnTo>
                    <a:pt x="976" y="977"/>
                  </a:lnTo>
                  <a:lnTo>
                    <a:pt x="1098" y="896"/>
                  </a:lnTo>
                  <a:lnTo>
                    <a:pt x="1220" y="815"/>
                  </a:lnTo>
                  <a:lnTo>
                    <a:pt x="1342" y="733"/>
                  </a:lnTo>
                  <a:lnTo>
                    <a:pt x="1424" y="611"/>
                  </a:lnTo>
                  <a:lnTo>
                    <a:pt x="1505" y="489"/>
                  </a:lnTo>
                  <a:lnTo>
                    <a:pt x="1546" y="367"/>
                  </a:lnTo>
                  <a:lnTo>
                    <a:pt x="1546" y="204"/>
                  </a:lnTo>
                  <a:lnTo>
                    <a:pt x="1546" y="123"/>
                  </a:lnTo>
                  <a:lnTo>
                    <a:pt x="1505" y="42"/>
                  </a:lnTo>
                  <a:lnTo>
                    <a:pt x="142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33920" bIns="339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1" name="Google Shape;1169;p35"/>
            <p:cNvSpPr/>
            <p:nvPr/>
          </p:nvSpPr>
          <p:spPr>
            <a:xfrm>
              <a:off x="7071840" y="2115720"/>
              <a:ext cx="42840" cy="167040"/>
            </a:xfrm>
            <a:custGeom>
              <a:avLst/>
              <a:gdLst>
                <a:gd name="textAreaLeft" fmla="*/ 0 w 42840"/>
                <a:gd name="textAreaRight" fmla="*/ 43200 w 42840"/>
                <a:gd name="textAreaTop" fmla="*/ 0 h 167040"/>
                <a:gd name="textAreaBottom" fmla="*/ 167400 h 167040"/>
              </a:gdLst>
              <a:ahLst/>
              <a:cxnLst/>
              <a:rect l="textAreaLeft" t="textAreaTop" r="textAreaRight" b="textAreaBottom"/>
              <a:pathLst>
                <a:path w="1099" h="4272">
                  <a:moveTo>
                    <a:pt x="895" y="1"/>
                  </a:moveTo>
                  <a:lnTo>
                    <a:pt x="814" y="41"/>
                  </a:lnTo>
                  <a:lnTo>
                    <a:pt x="773" y="82"/>
                  </a:lnTo>
                  <a:lnTo>
                    <a:pt x="692" y="123"/>
                  </a:lnTo>
                  <a:lnTo>
                    <a:pt x="692" y="204"/>
                  </a:lnTo>
                  <a:lnTo>
                    <a:pt x="570" y="1180"/>
                  </a:lnTo>
                  <a:lnTo>
                    <a:pt x="448" y="2157"/>
                  </a:lnTo>
                  <a:lnTo>
                    <a:pt x="244" y="3092"/>
                  </a:lnTo>
                  <a:lnTo>
                    <a:pt x="0" y="4028"/>
                  </a:lnTo>
                  <a:lnTo>
                    <a:pt x="0" y="4109"/>
                  </a:lnTo>
                  <a:lnTo>
                    <a:pt x="0" y="4190"/>
                  </a:lnTo>
                  <a:lnTo>
                    <a:pt x="41" y="4231"/>
                  </a:lnTo>
                  <a:lnTo>
                    <a:pt x="122" y="4272"/>
                  </a:lnTo>
                  <a:lnTo>
                    <a:pt x="285" y="4272"/>
                  </a:lnTo>
                  <a:lnTo>
                    <a:pt x="326" y="4231"/>
                  </a:lnTo>
                  <a:lnTo>
                    <a:pt x="366" y="4150"/>
                  </a:lnTo>
                  <a:lnTo>
                    <a:pt x="610" y="3173"/>
                  </a:lnTo>
                  <a:lnTo>
                    <a:pt x="854" y="2197"/>
                  </a:lnTo>
                  <a:lnTo>
                    <a:pt x="976" y="1221"/>
                  </a:lnTo>
                  <a:lnTo>
                    <a:pt x="1098" y="204"/>
                  </a:lnTo>
                  <a:lnTo>
                    <a:pt x="1058" y="123"/>
                  </a:lnTo>
                  <a:lnTo>
                    <a:pt x="1017" y="82"/>
                  </a:lnTo>
                  <a:lnTo>
                    <a:pt x="976" y="41"/>
                  </a:lnTo>
                  <a:lnTo>
                    <a:pt x="89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48480" bIns="1484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2" name="Google Shape;1170;p35"/>
            <p:cNvSpPr/>
            <p:nvPr/>
          </p:nvSpPr>
          <p:spPr>
            <a:xfrm>
              <a:off x="5736960" y="2901960"/>
              <a:ext cx="245160" cy="157320"/>
            </a:xfrm>
            <a:custGeom>
              <a:avLst/>
              <a:gdLst>
                <a:gd name="textAreaLeft" fmla="*/ 0 w 245160"/>
                <a:gd name="textAreaRight" fmla="*/ 245520 w 245160"/>
                <a:gd name="textAreaTop" fmla="*/ 0 h 157320"/>
                <a:gd name="textAreaBottom" fmla="*/ 157680 h 157320"/>
              </a:gdLst>
              <a:ahLst/>
              <a:cxnLst/>
              <a:rect l="textAreaLeft" t="textAreaTop" r="textAreaRight" b="textAreaBottom"/>
              <a:pathLst>
                <a:path w="6265" h="4027">
                  <a:moveTo>
                    <a:pt x="854" y="0"/>
                  </a:moveTo>
                  <a:lnTo>
                    <a:pt x="773" y="41"/>
                  </a:lnTo>
                  <a:lnTo>
                    <a:pt x="610" y="244"/>
                  </a:lnTo>
                  <a:lnTo>
                    <a:pt x="448" y="447"/>
                  </a:lnTo>
                  <a:lnTo>
                    <a:pt x="326" y="651"/>
                  </a:lnTo>
                  <a:lnTo>
                    <a:pt x="204" y="895"/>
                  </a:lnTo>
                  <a:lnTo>
                    <a:pt x="122" y="1139"/>
                  </a:lnTo>
                  <a:lnTo>
                    <a:pt x="82" y="1383"/>
                  </a:lnTo>
                  <a:lnTo>
                    <a:pt x="41" y="1627"/>
                  </a:lnTo>
                  <a:lnTo>
                    <a:pt x="0" y="1912"/>
                  </a:lnTo>
                  <a:lnTo>
                    <a:pt x="41" y="2156"/>
                  </a:lnTo>
                  <a:lnTo>
                    <a:pt x="82" y="2400"/>
                  </a:lnTo>
                  <a:lnTo>
                    <a:pt x="122" y="2644"/>
                  </a:lnTo>
                  <a:lnTo>
                    <a:pt x="244" y="2888"/>
                  </a:lnTo>
                  <a:lnTo>
                    <a:pt x="366" y="3091"/>
                  </a:lnTo>
                  <a:lnTo>
                    <a:pt x="488" y="3295"/>
                  </a:lnTo>
                  <a:lnTo>
                    <a:pt x="692" y="3498"/>
                  </a:lnTo>
                  <a:lnTo>
                    <a:pt x="895" y="3661"/>
                  </a:lnTo>
                  <a:lnTo>
                    <a:pt x="1099" y="3783"/>
                  </a:lnTo>
                  <a:lnTo>
                    <a:pt x="1261" y="3864"/>
                  </a:lnTo>
                  <a:lnTo>
                    <a:pt x="1709" y="3986"/>
                  </a:lnTo>
                  <a:lnTo>
                    <a:pt x="2115" y="4027"/>
                  </a:lnTo>
                  <a:lnTo>
                    <a:pt x="2563" y="4027"/>
                  </a:lnTo>
                  <a:lnTo>
                    <a:pt x="3010" y="3946"/>
                  </a:lnTo>
                  <a:lnTo>
                    <a:pt x="3417" y="3783"/>
                  </a:lnTo>
                  <a:lnTo>
                    <a:pt x="3824" y="3620"/>
                  </a:lnTo>
                  <a:lnTo>
                    <a:pt x="4190" y="3417"/>
                  </a:lnTo>
                  <a:lnTo>
                    <a:pt x="4515" y="3213"/>
                  </a:lnTo>
                  <a:lnTo>
                    <a:pt x="4800" y="2969"/>
                  </a:lnTo>
                  <a:lnTo>
                    <a:pt x="5288" y="2481"/>
                  </a:lnTo>
                  <a:lnTo>
                    <a:pt x="5776" y="1953"/>
                  </a:lnTo>
                  <a:lnTo>
                    <a:pt x="6224" y="1383"/>
                  </a:lnTo>
                  <a:lnTo>
                    <a:pt x="6264" y="1302"/>
                  </a:lnTo>
                  <a:lnTo>
                    <a:pt x="6264" y="1220"/>
                  </a:lnTo>
                  <a:lnTo>
                    <a:pt x="6224" y="1139"/>
                  </a:lnTo>
                  <a:lnTo>
                    <a:pt x="6183" y="1098"/>
                  </a:lnTo>
                  <a:lnTo>
                    <a:pt x="5939" y="1098"/>
                  </a:lnTo>
                  <a:lnTo>
                    <a:pt x="5898" y="1180"/>
                  </a:lnTo>
                  <a:lnTo>
                    <a:pt x="5247" y="1953"/>
                  </a:lnTo>
                  <a:lnTo>
                    <a:pt x="4922" y="2319"/>
                  </a:lnTo>
                  <a:lnTo>
                    <a:pt x="4556" y="2644"/>
                  </a:lnTo>
                  <a:lnTo>
                    <a:pt x="4190" y="2929"/>
                  </a:lnTo>
                  <a:lnTo>
                    <a:pt x="3742" y="3213"/>
                  </a:lnTo>
                  <a:lnTo>
                    <a:pt x="3295" y="3417"/>
                  </a:lnTo>
                  <a:lnTo>
                    <a:pt x="2848" y="3580"/>
                  </a:lnTo>
                  <a:lnTo>
                    <a:pt x="2481" y="3620"/>
                  </a:lnTo>
                  <a:lnTo>
                    <a:pt x="2115" y="3620"/>
                  </a:lnTo>
                  <a:lnTo>
                    <a:pt x="1749" y="3580"/>
                  </a:lnTo>
                  <a:lnTo>
                    <a:pt x="1424" y="3498"/>
                  </a:lnTo>
                  <a:lnTo>
                    <a:pt x="1099" y="3335"/>
                  </a:lnTo>
                  <a:lnTo>
                    <a:pt x="854" y="3091"/>
                  </a:lnTo>
                  <a:lnTo>
                    <a:pt x="651" y="2807"/>
                  </a:lnTo>
                  <a:lnTo>
                    <a:pt x="488" y="2441"/>
                  </a:lnTo>
                  <a:lnTo>
                    <a:pt x="448" y="2156"/>
                  </a:lnTo>
                  <a:lnTo>
                    <a:pt x="407" y="1871"/>
                  </a:lnTo>
                  <a:lnTo>
                    <a:pt x="448" y="1586"/>
                  </a:lnTo>
                  <a:lnTo>
                    <a:pt x="488" y="1302"/>
                  </a:lnTo>
                  <a:lnTo>
                    <a:pt x="570" y="1017"/>
                  </a:lnTo>
                  <a:lnTo>
                    <a:pt x="692" y="773"/>
                  </a:lnTo>
                  <a:lnTo>
                    <a:pt x="854" y="529"/>
                  </a:lnTo>
                  <a:lnTo>
                    <a:pt x="1058" y="325"/>
                  </a:lnTo>
                  <a:lnTo>
                    <a:pt x="1099" y="244"/>
                  </a:lnTo>
                  <a:lnTo>
                    <a:pt x="1139" y="163"/>
                  </a:lnTo>
                  <a:lnTo>
                    <a:pt x="1099" y="122"/>
                  </a:lnTo>
                  <a:lnTo>
                    <a:pt x="1058" y="41"/>
                  </a:lnTo>
                  <a:lnTo>
                    <a:pt x="1017" y="0"/>
                  </a:lnTo>
                  <a:close/>
                </a:path>
              </a:pathLst>
            </a:custGeom>
            <a:solidFill>
              <a:srgbClr val="332C27"/>
            </a:solidFill>
            <a:ln w="0">
              <a:noFill/>
            </a:ln>
          </p:spPr>
          <p:style>
            <a:lnRef idx="0">
              <a:scrgbClr r="0" g="0" b="0"/>
            </a:lnRef>
            <a:fillRef idx="0">
              <a:scrgbClr r="0" g="0" b="0"/>
            </a:fillRef>
            <a:effectRef idx="0">
              <a:scrgbClr r="0" g="0" b="0"/>
            </a:effectRef>
            <a:fontRef idx="minor"/>
          </p:style>
          <p:txBody>
            <a:bodyPr tIns="140160" bIns="1401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3" name="Google Shape;1171;p35"/>
            <p:cNvSpPr/>
            <p:nvPr/>
          </p:nvSpPr>
          <p:spPr>
            <a:xfrm>
              <a:off x="6655680" y="2136600"/>
              <a:ext cx="74520" cy="208440"/>
            </a:xfrm>
            <a:custGeom>
              <a:avLst/>
              <a:gdLst>
                <a:gd name="textAreaLeft" fmla="*/ 0 w 74520"/>
                <a:gd name="textAreaRight" fmla="*/ 74880 w 74520"/>
                <a:gd name="textAreaTop" fmla="*/ 0 h 208440"/>
                <a:gd name="textAreaBottom" fmla="*/ 208800 h 208440"/>
              </a:gdLst>
              <a:ahLst/>
              <a:cxnLst/>
              <a:rect l="textAreaLeft" t="textAreaTop" r="textAreaRight" b="textAreaBottom"/>
              <a:pathLst>
                <a:path w="1913" h="5330">
                  <a:moveTo>
                    <a:pt x="163" y="1"/>
                  </a:moveTo>
                  <a:lnTo>
                    <a:pt x="82" y="41"/>
                  </a:lnTo>
                  <a:lnTo>
                    <a:pt x="41" y="82"/>
                  </a:lnTo>
                  <a:lnTo>
                    <a:pt x="1" y="163"/>
                  </a:lnTo>
                  <a:lnTo>
                    <a:pt x="1" y="245"/>
                  </a:lnTo>
                  <a:lnTo>
                    <a:pt x="1506" y="5207"/>
                  </a:lnTo>
                  <a:lnTo>
                    <a:pt x="1546" y="5288"/>
                  </a:lnTo>
                  <a:lnTo>
                    <a:pt x="1587" y="5329"/>
                  </a:lnTo>
                  <a:lnTo>
                    <a:pt x="1831" y="5329"/>
                  </a:lnTo>
                  <a:lnTo>
                    <a:pt x="1872" y="5248"/>
                  </a:lnTo>
                  <a:lnTo>
                    <a:pt x="1912" y="5207"/>
                  </a:lnTo>
                  <a:lnTo>
                    <a:pt x="1872" y="5085"/>
                  </a:lnTo>
                  <a:lnTo>
                    <a:pt x="407" y="163"/>
                  </a:lnTo>
                  <a:lnTo>
                    <a:pt x="367" y="82"/>
                  </a:lnTo>
                  <a:lnTo>
                    <a:pt x="285" y="41"/>
                  </a:lnTo>
                  <a:lnTo>
                    <a:pt x="24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4" name="Google Shape;1172;p35"/>
            <p:cNvSpPr/>
            <p:nvPr/>
          </p:nvSpPr>
          <p:spPr>
            <a:xfrm>
              <a:off x="6823080" y="2071080"/>
              <a:ext cx="81000" cy="205560"/>
            </a:xfrm>
            <a:custGeom>
              <a:avLst/>
              <a:gdLst>
                <a:gd name="textAreaLeft" fmla="*/ 0 w 81000"/>
                <a:gd name="textAreaRight" fmla="*/ 81360 w 81000"/>
                <a:gd name="textAreaTop" fmla="*/ 0 h 205560"/>
                <a:gd name="textAreaBottom" fmla="*/ 205920 h 205560"/>
              </a:gdLst>
              <a:ahLst/>
              <a:cxnLst/>
              <a:rect l="textAreaLeft" t="textAreaTop" r="textAreaRight" b="textAreaBottom"/>
              <a:pathLst>
                <a:path w="2076" h="5249">
                  <a:moveTo>
                    <a:pt x="123" y="1"/>
                  </a:moveTo>
                  <a:lnTo>
                    <a:pt x="82" y="41"/>
                  </a:lnTo>
                  <a:lnTo>
                    <a:pt x="1" y="82"/>
                  </a:lnTo>
                  <a:lnTo>
                    <a:pt x="1" y="164"/>
                  </a:lnTo>
                  <a:lnTo>
                    <a:pt x="1" y="245"/>
                  </a:lnTo>
                  <a:lnTo>
                    <a:pt x="367" y="1465"/>
                  </a:lnTo>
                  <a:lnTo>
                    <a:pt x="774" y="2726"/>
                  </a:lnTo>
                  <a:lnTo>
                    <a:pt x="1221" y="3946"/>
                  </a:lnTo>
                  <a:lnTo>
                    <a:pt x="1709" y="5126"/>
                  </a:lnTo>
                  <a:lnTo>
                    <a:pt x="1750" y="5207"/>
                  </a:lnTo>
                  <a:lnTo>
                    <a:pt x="1831" y="5248"/>
                  </a:lnTo>
                  <a:lnTo>
                    <a:pt x="1912" y="5248"/>
                  </a:lnTo>
                  <a:lnTo>
                    <a:pt x="1953" y="5207"/>
                  </a:lnTo>
                  <a:lnTo>
                    <a:pt x="2035" y="5167"/>
                  </a:lnTo>
                  <a:lnTo>
                    <a:pt x="2075" y="5085"/>
                  </a:lnTo>
                  <a:lnTo>
                    <a:pt x="2075" y="5004"/>
                  </a:lnTo>
                  <a:lnTo>
                    <a:pt x="2075" y="4923"/>
                  </a:lnTo>
                  <a:lnTo>
                    <a:pt x="1546" y="3743"/>
                  </a:lnTo>
                  <a:lnTo>
                    <a:pt x="1140" y="2563"/>
                  </a:lnTo>
                  <a:lnTo>
                    <a:pt x="733" y="1343"/>
                  </a:lnTo>
                  <a:lnTo>
                    <a:pt x="367" y="123"/>
                  </a:lnTo>
                  <a:lnTo>
                    <a:pt x="326" y="41"/>
                  </a:lnTo>
                  <a:lnTo>
                    <a:pt x="28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85" name="Google Shape;1173;p35"/>
            <p:cNvSpPr/>
            <p:nvPr/>
          </p:nvSpPr>
          <p:spPr>
            <a:xfrm>
              <a:off x="7251840" y="1656360"/>
              <a:ext cx="46080" cy="25200"/>
            </a:xfrm>
            <a:custGeom>
              <a:avLst/>
              <a:gdLst>
                <a:gd name="textAreaLeft" fmla="*/ 0 w 46080"/>
                <a:gd name="textAreaRight" fmla="*/ 46440 w 46080"/>
                <a:gd name="textAreaTop" fmla="*/ 0 h 25200"/>
                <a:gd name="textAreaBottom" fmla="*/ 25560 h 25200"/>
              </a:gdLst>
              <a:ahLst/>
              <a:cxnLst/>
              <a:rect l="textAreaLeft" t="textAreaTop" r="textAreaRight" b="textAreaBottom"/>
              <a:pathLst>
                <a:path w="1181" h="651">
                  <a:moveTo>
                    <a:pt x="895" y="0"/>
                  </a:moveTo>
                  <a:lnTo>
                    <a:pt x="855" y="41"/>
                  </a:lnTo>
                  <a:lnTo>
                    <a:pt x="773" y="122"/>
                  </a:lnTo>
                  <a:lnTo>
                    <a:pt x="773" y="81"/>
                  </a:lnTo>
                  <a:lnTo>
                    <a:pt x="733" y="122"/>
                  </a:lnTo>
                  <a:lnTo>
                    <a:pt x="692" y="163"/>
                  </a:lnTo>
                  <a:lnTo>
                    <a:pt x="611" y="203"/>
                  </a:lnTo>
                  <a:lnTo>
                    <a:pt x="570" y="203"/>
                  </a:lnTo>
                  <a:lnTo>
                    <a:pt x="489" y="244"/>
                  </a:lnTo>
                  <a:lnTo>
                    <a:pt x="123" y="244"/>
                  </a:lnTo>
                  <a:lnTo>
                    <a:pt x="82" y="285"/>
                  </a:lnTo>
                  <a:lnTo>
                    <a:pt x="41" y="366"/>
                  </a:lnTo>
                  <a:lnTo>
                    <a:pt x="1" y="447"/>
                  </a:lnTo>
                  <a:lnTo>
                    <a:pt x="41" y="529"/>
                  </a:lnTo>
                  <a:lnTo>
                    <a:pt x="82" y="569"/>
                  </a:lnTo>
                  <a:lnTo>
                    <a:pt x="123" y="610"/>
                  </a:lnTo>
                  <a:lnTo>
                    <a:pt x="204" y="651"/>
                  </a:lnTo>
                  <a:lnTo>
                    <a:pt x="448" y="651"/>
                  </a:lnTo>
                  <a:lnTo>
                    <a:pt x="692" y="569"/>
                  </a:lnTo>
                  <a:lnTo>
                    <a:pt x="936" y="488"/>
                  </a:lnTo>
                  <a:lnTo>
                    <a:pt x="1099" y="325"/>
                  </a:lnTo>
                  <a:lnTo>
                    <a:pt x="1180" y="244"/>
                  </a:lnTo>
                  <a:lnTo>
                    <a:pt x="1180" y="203"/>
                  </a:lnTo>
                  <a:lnTo>
                    <a:pt x="1180" y="122"/>
                  </a:lnTo>
                  <a:lnTo>
                    <a:pt x="1099" y="41"/>
                  </a:lnTo>
                  <a:lnTo>
                    <a:pt x="1058"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22400" bIns="2240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86" name="Google Shape;1174;p35"/>
            <p:cNvSpPr/>
            <p:nvPr/>
          </p:nvSpPr>
          <p:spPr>
            <a:xfrm>
              <a:off x="7202520" y="1637280"/>
              <a:ext cx="55440" cy="20520"/>
            </a:xfrm>
            <a:custGeom>
              <a:avLst/>
              <a:gdLst>
                <a:gd name="textAreaLeft" fmla="*/ 0 w 55440"/>
                <a:gd name="textAreaRight" fmla="*/ 55800 w 55440"/>
                <a:gd name="textAreaTop" fmla="*/ 0 h 20520"/>
                <a:gd name="textAreaBottom" fmla="*/ 20880 h 20520"/>
              </a:gdLst>
              <a:ahLst/>
              <a:cxnLst/>
              <a:rect l="textAreaLeft" t="textAreaTop" r="textAreaRight" b="textAreaBottom"/>
              <a:pathLst>
                <a:path w="1425" h="530">
                  <a:moveTo>
                    <a:pt x="1180" y="1"/>
                  </a:moveTo>
                  <a:lnTo>
                    <a:pt x="163" y="123"/>
                  </a:lnTo>
                  <a:lnTo>
                    <a:pt x="82" y="164"/>
                  </a:lnTo>
                  <a:lnTo>
                    <a:pt x="41" y="204"/>
                  </a:lnTo>
                  <a:lnTo>
                    <a:pt x="1" y="286"/>
                  </a:lnTo>
                  <a:lnTo>
                    <a:pt x="1" y="367"/>
                  </a:lnTo>
                  <a:lnTo>
                    <a:pt x="41" y="448"/>
                  </a:lnTo>
                  <a:lnTo>
                    <a:pt x="123" y="489"/>
                  </a:lnTo>
                  <a:lnTo>
                    <a:pt x="163" y="530"/>
                  </a:lnTo>
                  <a:lnTo>
                    <a:pt x="245" y="530"/>
                  </a:lnTo>
                  <a:lnTo>
                    <a:pt x="1262" y="367"/>
                  </a:lnTo>
                  <a:lnTo>
                    <a:pt x="1343" y="326"/>
                  </a:lnTo>
                  <a:lnTo>
                    <a:pt x="1384" y="286"/>
                  </a:lnTo>
                  <a:lnTo>
                    <a:pt x="1424" y="204"/>
                  </a:lnTo>
                  <a:lnTo>
                    <a:pt x="1424" y="123"/>
                  </a:lnTo>
                  <a:lnTo>
                    <a:pt x="1384" y="42"/>
                  </a:lnTo>
                  <a:lnTo>
                    <a:pt x="1302" y="1"/>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87" name="Google Shape;1175;p35"/>
            <p:cNvSpPr/>
            <p:nvPr/>
          </p:nvSpPr>
          <p:spPr>
            <a:xfrm>
              <a:off x="7165800" y="1607040"/>
              <a:ext cx="44280" cy="17280"/>
            </a:xfrm>
            <a:custGeom>
              <a:avLst/>
              <a:gdLst>
                <a:gd name="textAreaLeft" fmla="*/ 0 w 44280"/>
                <a:gd name="textAreaRight" fmla="*/ 44640 w 44280"/>
                <a:gd name="textAreaTop" fmla="*/ 0 h 17280"/>
                <a:gd name="textAreaBottom" fmla="*/ 17640 h 17280"/>
              </a:gdLst>
              <a:ahLst/>
              <a:cxnLst/>
              <a:rect l="textAreaLeft" t="textAreaTop" r="textAreaRight" b="textAreaBottom"/>
              <a:pathLst>
                <a:path w="1140" h="448">
                  <a:moveTo>
                    <a:pt x="936" y="0"/>
                  </a:moveTo>
                  <a:lnTo>
                    <a:pt x="203" y="41"/>
                  </a:lnTo>
                  <a:lnTo>
                    <a:pt x="122" y="81"/>
                  </a:lnTo>
                  <a:lnTo>
                    <a:pt x="41" y="122"/>
                  </a:lnTo>
                  <a:lnTo>
                    <a:pt x="0" y="163"/>
                  </a:lnTo>
                  <a:lnTo>
                    <a:pt x="0" y="244"/>
                  </a:lnTo>
                  <a:lnTo>
                    <a:pt x="0" y="325"/>
                  </a:lnTo>
                  <a:lnTo>
                    <a:pt x="41" y="407"/>
                  </a:lnTo>
                  <a:lnTo>
                    <a:pt x="122" y="448"/>
                  </a:lnTo>
                  <a:lnTo>
                    <a:pt x="203" y="448"/>
                  </a:lnTo>
                  <a:lnTo>
                    <a:pt x="936" y="407"/>
                  </a:lnTo>
                  <a:lnTo>
                    <a:pt x="1017" y="407"/>
                  </a:lnTo>
                  <a:lnTo>
                    <a:pt x="1058" y="366"/>
                  </a:lnTo>
                  <a:lnTo>
                    <a:pt x="1098" y="285"/>
                  </a:lnTo>
                  <a:lnTo>
                    <a:pt x="1139" y="203"/>
                  </a:lnTo>
                  <a:lnTo>
                    <a:pt x="1098" y="122"/>
                  </a:lnTo>
                  <a:lnTo>
                    <a:pt x="1058" y="81"/>
                  </a:lnTo>
                  <a:lnTo>
                    <a:pt x="1017" y="41"/>
                  </a:lnTo>
                  <a:lnTo>
                    <a:pt x="936"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5360" bIns="15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88" name="Google Shape;1176;p35"/>
            <p:cNvSpPr/>
            <p:nvPr/>
          </p:nvSpPr>
          <p:spPr>
            <a:xfrm>
              <a:off x="7119720" y="1580040"/>
              <a:ext cx="52200" cy="15480"/>
            </a:xfrm>
            <a:custGeom>
              <a:avLst/>
              <a:gdLst>
                <a:gd name="textAreaLeft" fmla="*/ 0 w 52200"/>
                <a:gd name="textAreaRight" fmla="*/ 52560 w 52200"/>
                <a:gd name="textAreaTop" fmla="*/ 0 h 15480"/>
                <a:gd name="textAreaBottom" fmla="*/ 15840 h 15480"/>
              </a:gdLst>
              <a:ahLst/>
              <a:cxnLst/>
              <a:rect l="textAreaLeft" t="textAreaTop" r="textAreaRight" b="textAreaBottom"/>
              <a:pathLst>
                <a:path w="1343" h="408">
                  <a:moveTo>
                    <a:pt x="163" y="1"/>
                  </a:moveTo>
                  <a:lnTo>
                    <a:pt x="82" y="41"/>
                  </a:lnTo>
                  <a:lnTo>
                    <a:pt x="41" y="123"/>
                  </a:lnTo>
                  <a:lnTo>
                    <a:pt x="0" y="204"/>
                  </a:lnTo>
                  <a:lnTo>
                    <a:pt x="41" y="285"/>
                  </a:lnTo>
                  <a:lnTo>
                    <a:pt x="82" y="326"/>
                  </a:lnTo>
                  <a:lnTo>
                    <a:pt x="123" y="367"/>
                  </a:lnTo>
                  <a:lnTo>
                    <a:pt x="204" y="407"/>
                  </a:lnTo>
                  <a:lnTo>
                    <a:pt x="1221" y="407"/>
                  </a:lnTo>
                  <a:lnTo>
                    <a:pt x="1261" y="367"/>
                  </a:lnTo>
                  <a:lnTo>
                    <a:pt x="1302" y="285"/>
                  </a:lnTo>
                  <a:lnTo>
                    <a:pt x="1343" y="245"/>
                  </a:lnTo>
                  <a:lnTo>
                    <a:pt x="1302" y="163"/>
                  </a:lnTo>
                  <a:lnTo>
                    <a:pt x="1261" y="82"/>
                  </a:lnTo>
                  <a:lnTo>
                    <a:pt x="1221" y="41"/>
                  </a:lnTo>
                  <a:lnTo>
                    <a:pt x="1139" y="41"/>
                  </a:lnTo>
                  <a:lnTo>
                    <a:pt x="204" y="1"/>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4080" bIns="14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89" name="Google Shape;1177;p35"/>
            <p:cNvSpPr/>
            <p:nvPr/>
          </p:nvSpPr>
          <p:spPr>
            <a:xfrm>
              <a:off x="7095600" y="1555920"/>
              <a:ext cx="25200" cy="20520"/>
            </a:xfrm>
            <a:custGeom>
              <a:avLst/>
              <a:gdLst>
                <a:gd name="textAreaLeft" fmla="*/ 0 w 25200"/>
                <a:gd name="textAreaRight" fmla="*/ 25560 w 25200"/>
                <a:gd name="textAreaTop" fmla="*/ 0 h 20520"/>
                <a:gd name="textAreaBottom" fmla="*/ 20880 h 20520"/>
              </a:gdLst>
              <a:ahLst/>
              <a:cxnLst/>
              <a:rect l="textAreaLeft" t="textAreaTop" r="textAreaRight" b="textAreaBottom"/>
              <a:pathLst>
                <a:path w="652" h="530">
                  <a:moveTo>
                    <a:pt x="163" y="0"/>
                  </a:moveTo>
                  <a:lnTo>
                    <a:pt x="82" y="41"/>
                  </a:lnTo>
                  <a:lnTo>
                    <a:pt x="41" y="122"/>
                  </a:lnTo>
                  <a:lnTo>
                    <a:pt x="0" y="204"/>
                  </a:lnTo>
                  <a:lnTo>
                    <a:pt x="41" y="285"/>
                  </a:lnTo>
                  <a:lnTo>
                    <a:pt x="41" y="326"/>
                  </a:lnTo>
                  <a:lnTo>
                    <a:pt x="122" y="367"/>
                  </a:lnTo>
                  <a:lnTo>
                    <a:pt x="366" y="489"/>
                  </a:lnTo>
                  <a:lnTo>
                    <a:pt x="448" y="529"/>
                  </a:lnTo>
                  <a:lnTo>
                    <a:pt x="529" y="529"/>
                  </a:lnTo>
                  <a:lnTo>
                    <a:pt x="570" y="489"/>
                  </a:lnTo>
                  <a:lnTo>
                    <a:pt x="651" y="407"/>
                  </a:lnTo>
                  <a:lnTo>
                    <a:pt x="651" y="367"/>
                  </a:lnTo>
                  <a:lnTo>
                    <a:pt x="651" y="285"/>
                  </a:lnTo>
                  <a:lnTo>
                    <a:pt x="651" y="204"/>
                  </a:lnTo>
                  <a:lnTo>
                    <a:pt x="570" y="163"/>
                  </a:lnTo>
                  <a:lnTo>
                    <a:pt x="326" y="41"/>
                  </a:lnTo>
                  <a:lnTo>
                    <a:pt x="244" y="0"/>
                  </a:lnTo>
                  <a:close/>
                </a:path>
              </a:pathLst>
            </a:custGeom>
            <a:solidFill>
              <a:srgbClr val="FFFFFF"/>
            </a:solidFill>
            <a:ln w="0">
              <a:noFill/>
            </a:ln>
          </p:spPr>
          <p:style>
            <a:lnRef idx="0">
              <a:scrgbClr r="0" g="0" b="0"/>
            </a:lnRef>
            <a:fillRef idx="0">
              <a:scrgbClr r="0" g="0" b="0"/>
            </a:fillRef>
            <a:effectRef idx="0">
              <a:scrgbClr r="0" g="0" b="0"/>
            </a:effectRef>
            <a:fontRef idx="minor"/>
          </p:style>
          <p:txBody>
            <a:bodyPr tIns="18560" bIns="18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90" name="Google Shape;1178;p35"/>
            <p:cNvSpPr/>
            <p:nvPr/>
          </p:nvSpPr>
          <p:spPr>
            <a:xfrm>
              <a:off x="5539320" y="1849320"/>
              <a:ext cx="425520" cy="447840"/>
            </a:xfrm>
            <a:custGeom>
              <a:avLst/>
              <a:gdLst>
                <a:gd name="textAreaLeft" fmla="*/ 0 w 425520"/>
                <a:gd name="textAreaRight" fmla="*/ 425880 w 425520"/>
                <a:gd name="textAreaTop" fmla="*/ 0 h 447840"/>
                <a:gd name="textAreaBottom" fmla="*/ 448200 h 447840"/>
              </a:gdLst>
              <a:ahLst/>
              <a:cxnLst/>
              <a:rect l="textAreaLeft" t="textAreaTop" r="textAreaRight" b="textAreaBottom"/>
              <a:pathLst>
                <a:path w="10861" h="11431">
                  <a:moveTo>
                    <a:pt x="122" y="1"/>
                  </a:moveTo>
                  <a:lnTo>
                    <a:pt x="41" y="42"/>
                  </a:lnTo>
                  <a:lnTo>
                    <a:pt x="0" y="82"/>
                  </a:lnTo>
                  <a:lnTo>
                    <a:pt x="0" y="164"/>
                  </a:lnTo>
                  <a:lnTo>
                    <a:pt x="0" y="245"/>
                  </a:lnTo>
                  <a:lnTo>
                    <a:pt x="163" y="611"/>
                  </a:lnTo>
                  <a:lnTo>
                    <a:pt x="366" y="936"/>
                  </a:lnTo>
                  <a:lnTo>
                    <a:pt x="773" y="1628"/>
                  </a:lnTo>
                  <a:lnTo>
                    <a:pt x="1261" y="2197"/>
                  </a:lnTo>
                  <a:lnTo>
                    <a:pt x="1790" y="2726"/>
                  </a:lnTo>
                  <a:lnTo>
                    <a:pt x="2360" y="3214"/>
                  </a:lnTo>
                  <a:lnTo>
                    <a:pt x="2970" y="3702"/>
                  </a:lnTo>
                  <a:lnTo>
                    <a:pt x="3580" y="4109"/>
                  </a:lnTo>
                  <a:lnTo>
                    <a:pt x="4271" y="4557"/>
                  </a:lnTo>
                  <a:lnTo>
                    <a:pt x="5573" y="5329"/>
                  </a:lnTo>
                  <a:lnTo>
                    <a:pt x="6915" y="6184"/>
                  </a:lnTo>
                  <a:lnTo>
                    <a:pt x="7525" y="6631"/>
                  </a:lnTo>
                  <a:lnTo>
                    <a:pt x="8136" y="7119"/>
                  </a:lnTo>
                  <a:lnTo>
                    <a:pt x="8664" y="7648"/>
                  </a:lnTo>
                  <a:lnTo>
                    <a:pt x="9193" y="8217"/>
                  </a:lnTo>
                  <a:lnTo>
                    <a:pt x="9437" y="8543"/>
                  </a:lnTo>
                  <a:lnTo>
                    <a:pt x="9681" y="8868"/>
                  </a:lnTo>
                  <a:lnTo>
                    <a:pt x="9885" y="9234"/>
                  </a:lnTo>
                  <a:lnTo>
                    <a:pt x="10047" y="9641"/>
                  </a:lnTo>
                  <a:lnTo>
                    <a:pt x="10210" y="10007"/>
                  </a:lnTo>
                  <a:lnTo>
                    <a:pt x="10332" y="10414"/>
                  </a:lnTo>
                  <a:lnTo>
                    <a:pt x="10414" y="10821"/>
                  </a:lnTo>
                  <a:lnTo>
                    <a:pt x="10454" y="11227"/>
                  </a:lnTo>
                  <a:lnTo>
                    <a:pt x="10495" y="11309"/>
                  </a:lnTo>
                  <a:lnTo>
                    <a:pt x="10536" y="11390"/>
                  </a:lnTo>
                  <a:lnTo>
                    <a:pt x="10617" y="11431"/>
                  </a:lnTo>
                  <a:lnTo>
                    <a:pt x="10739" y="11431"/>
                  </a:lnTo>
                  <a:lnTo>
                    <a:pt x="10820" y="11390"/>
                  </a:lnTo>
                  <a:lnTo>
                    <a:pt x="10861" y="11309"/>
                  </a:lnTo>
                  <a:lnTo>
                    <a:pt x="10861" y="11227"/>
                  </a:lnTo>
                  <a:lnTo>
                    <a:pt x="10820" y="10861"/>
                  </a:lnTo>
                  <a:lnTo>
                    <a:pt x="10780" y="10495"/>
                  </a:lnTo>
                  <a:lnTo>
                    <a:pt x="10698" y="10170"/>
                  </a:lnTo>
                  <a:lnTo>
                    <a:pt x="10576" y="9804"/>
                  </a:lnTo>
                  <a:lnTo>
                    <a:pt x="10291" y="9153"/>
                  </a:lnTo>
                  <a:lnTo>
                    <a:pt x="9925" y="8543"/>
                  </a:lnTo>
                  <a:lnTo>
                    <a:pt x="9478" y="7973"/>
                  </a:lnTo>
                  <a:lnTo>
                    <a:pt x="8990" y="7404"/>
                  </a:lnTo>
                  <a:lnTo>
                    <a:pt x="8502" y="6916"/>
                  </a:lnTo>
                  <a:lnTo>
                    <a:pt x="7932" y="6428"/>
                  </a:lnTo>
                  <a:lnTo>
                    <a:pt x="7281" y="5940"/>
                  </a:lnTo>
                  <a:lnTo>
                    <a:pt x="6590" y="5492"/>
                  </a:lnTo>
                  <a:lnTo>
                    <a:pt x="5166" y="4638"/>
                  </a:lnTo>
                  <a:lnTo>
                    <a:pt x="3783" y="3784"/>
                  </a:lnTo>
                  <a:lnTo>
                    <a:pt x="3092" y="3336"/>
                  </a:lnTo>
                  <a:lnTo>
                    <a:pt x="2482" y="2807"/>
                  </a:lnTo>
                  <a:lnTo>
                    <a:pt x="1831" y="2238"/>
                  </a:lnTo>
                  <a:lnTo>
                    <a:pt x="1261" y="1587"/>
                  </a:lnTo>
                  <a:lnTo>
                    <a:pt x="1017" y="1262"/>
                  </a:lnTo>
                  <a:lnTo>
                    <a:pt x="773" y="896"/>
                  </a:lnTo>
                  <a:lnTo>
                    <a:pt x="570" y="530"/>
                  </a:lnTo>
                  <a:lnTo>
                    <a:pt x="407" y="123"/>
                  </a:lnTo>
                  <a:lnTo>
                    <a:pt x="326" y="42"/>
                  </a:lnTo>
                  <a:lnTo>
                    <a:pt x="28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1" name="Google Shape;1179;p35"/>
            <p:cNvSpPr/>
            <p:nvPr/>
          </p:nvSpPr>
          <p:spPr>
            <a:xfrm>
              <a:off x="5464440" y="1613520"/>
              <a:ext cx="90720" cy="130320"/>
            </a:xfrm>
            <a:custGeom>
              <a:avLst/>
              <a:gdLst>
                <a:gd name="textAreaLeft" fmla="*/ 0 w 90720"/>
                <a:gd name="textAreaRight" fmla="*/ 91080 w 90720"/>
                <a:gd name="textAreaTop" fmla="*/ 0 h 130320"/>
                <a:gd name="textAreaBottom" fmla="*/ 130680 h 130320"/>
              </a:gdLst>
              <a:ahLst/>
              <a:cxnLst/>
              <a:rect l="textAreaLeft" t="textAreaTop" r="textAreaRight" b="textAreaBottom"/>
              <a:pathLst>
                <a:path w="2320" h="3337">
                  <a:moveTo>
                    <a:pt x="936" y="1"/>
                  </a:moveTo>
                  <a:lnTo>
                    <a:pt x="814" y="41"/>
                  </a:lnTo>
                  <a:lnTo>
                    <a:pt x="692" y="82"/>
                  </a:lnTo>
                  <a:lnTo>
                    <a:pt x="570" y="123"/>
                  </a:lnTo>
                  <a:lnTo>
                    <a:pt x="489" y="245"/>
                  </a:lnTo>
                  <a:lnTo>
                    <a:pt x="367" y="448"/>
                  </a:lnTo>
                  <a:lnTo>
                    <a:pt x="204" y="936"/>
                  </a:lnTo>
                  <a:lnTo>
                    <a:pt x="82" y="1465"/>
                  </a:lnTo>
                  <a:lnTo>
                    <a:pt x="1" y="1913"/>
                  </a:lnTo>
                  <a:lnTo>
                    <a:pt x="1" y="2116"/>
                  </a:lnTo>
                  <a:lnTo>
                    <a:pt x="41" y="2360"/>
                  </a:lnTo>
                  <a:lnTo>
                    <a:pt x="82" y="2563"/>
                  </a:lnTo>
                  <a:lnTo>
                    <a:pt x="163" y="2807"/>
                  </a:lnTo>
                  <a:lnTo>
                    <a:pt x="285" y="2970"/>
                  </a:lnTo>
                  <a:lnTo>
                    <a:pt x="448" y="3133"/>
                  </a:lnTo>
                  <a:lnTo>
                    <a:pt x="570" y="3214"/>
                  </a:lnTo>
                  <a:lnTo>
                    <a:pt x="733" y="3296"/>
                  </a:lnTo>
                  <a:lnTo>
                    <a:pt x="855" y="3336"/>
                  </a:lnTo>
                  <a:lnTo>
                    <a:pt x="1018" y="3336"/>
                  </a:lnTo>
                  <a:lnTo>
                    <a:pt x="1343" y="3296"/>
                  </a:lnTo>
                  <a:lnTo>
                    <a:pt x="1628" y="3174"/>
                  </a:lnTo>
                  <a:lnTo>
                    <a:pt x="1790" y="3051"/>
                  </a:lnTo>
                  <a:lnTo>
                    <a:pt x="1912" y="2889"/>
                  </a:lnTo>
                  <a:lnTo>
                    <a:pt x="2034" y="2767"/>
                  </a:lnTo>
                  <a:lnTo>
                    <a:pt x="2156" y="2563"/>
                  </a:lnTo>
                  <a:lnTo>
                    <a:pt x="2238" y="2401"/>
                  </a:lnTo>
                  <a:lnTo>
                    <a:pt x="2278" y="2197"/>
                  </a:lnTo>
                  <a:lnTo>
                    <a:pt x="2319" y="2035"/>
                  </a:lnTo>
                  <a:lnTo>
                    <a:pt x="2319" y="1831"/>
                  </a:lnTo>
                  <a:lnTo>
                    <a:pt x="2278" y="1546"/>
                  </a:lnTo>
                  <a:lnTo>
                    <a:pt x="2197" y="1302"/>
                  </a:lnTo>
                  <a:lnTo>
                    <a:pt x="2116" y="1018"/>
                  </a:lnTo>
                  <a:lnTo>
                    <a:pt x="1953" y="814"/>
                  </a:lnTo>
                  <a:lnTo>
                    <a:pt x="1831" y="570"/>
                  </a:lnTo>
                  <a:lnTo>
                    <a:pt x="1628" y="367"/>
                  </a:lnTo>
                  <a:lnTo>
                    <a:pt x="1424" y="204"/>
                  </a:lnTo>
                  <a:lnTo>
                    <a:pt x="1221" y="82"/>
                  </a:lnTo>
                  <a:lnTo>
                    <a:pt x="1099" y="41"/>
                  </a:lnTo>
                  <a:lnTo>
                    <a:pt x="936"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15840" bIns="1158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2" name="Google Shape;1180;p35"/>
            <p:cNvSpPr/>
            <p:nvPr/>
          </p:nvSpPr>
          <p:spPr>
            <a:xfrm>
              <a:off x="5430960" y="1631160"/>
              <a:ext cx="165600" cy="230760"/>
            </a:xfrm>
            <a:custGeom>
              <a:avLst/>
              <a:gdLst>
                <a:gd name="textAreaLeft" fmla="*/ 0 w 165600"/>
                <a:gd name="textAreaRight" fmla="*/ 165960 w 165600"/>
                <a:gd name="textAreaTop" fmla="*/ 0 h 230760"/>
                <a:gd name="textAreaBottom" fmla="*/ 231120 h 230760"/>
              </a:gdLst>
              <a:ahLst/>
              <a:cxnLst/>
              <a:rect l="textAreaLeft" t="textAreaTop" r="textAreaRight" b="textAreaBottom"/>
              <a:pathLst>
                <a:path w="4231" h="5899">
                  <a:moveTo>
                    <a:pt x="448" y="0"/>
                  </a:moveTo>
                  <a:lnTo>
                    <a:pt x="326" y="41"/>
                  </a:lnTo>
                  <a:lnTo>
                    <a:pt x="204" y="122"/>
                  </a:lnTo>
                  <a:lnTo>
                    <a:pt x="122" y="204"/>
                  </a:lnTo>
                  <a:lnTo>
                    <a:pt x="82" y="326"/>
                  </a:lnTo>
                  <a:lnTo>
                    <a:pt x="0" y="570"/>
                  </a:lnTo>
                  <a:lnTo>
                    <a:pt x="0" y="814"/>
                  </a:lnTo>
                  <a:lnTo>
                    <a:pt x="0" y="1424"/>
                  </a:lnTo>
                  <a:lnTo>
                    <a:pt x="41" y="2034"/>
                  </a:lnTo>
                  <a:lnTo>
                    <a:pt x="82" y="2644"/>
                  </a:lnTo>
                  <a:lnTo>
                    <a:pt x="204" y="3254"/>
                  </a:lnTo>
                  <a:lnTo>
                    <a:pt x="407" y="3864"/>
                  </a:lnTo>
                  <a:lnTo>
                    <a:pt x="651" y="4434"/>
                  </a:lnTo>
                  <a:lnTo>
                    <a:pt x="977" y="4922"/>
                  </a:lnTo>
                  <a:lnTo>
                    <a:pt x="1180" y="5166"/>
                  </a:lnTo>
                  <a:lnTo>
                    <a:pt x="1383" y="5369"/>
                  </a:lnTo>
                  <a:lnTo>
                    <a:pt x="1587" y="5573"/>
                  </a:lnTo>
                  <a:lnTo>
                    <a:pt x="1872" y="5736"/>
                  </a:lnTo>
                  <a:lnTo>
                    <a:pt x="2116" y="5817"/>
                  </a:lnTo>
                  <a:lnTo>
                    <a:pt x="2400" y="5898"/>
                  </a:lnTo>
                  <a:lnTo>
                    <a:pt x="2726" y="5898"/>
                  </a:lnTo>
                  <a:lnTo>
                    <a:pt x="3010" y="5858"/>
                  </a:lnTo>
                  <a:lnTo>
                    <a:pt x="3295" y="5776"/>
                  </a:lnTo>
                  <a:lnTo>
                    <a:pt x="3580" y="5614"/>
                  </a:lnTo>
                  <a:lnTo>
                    <a:pt x="3702" y="5491"/>
                  </a:lnTo>
                  <a:lnTo>
                    <a:pt x="3824" y="5369"/>
                  </a:lnTo>
                  <a:lnTo>
                    <a:pt x="3987" y="5044"/>
                  </a:lnTo>
                  <a:lnTo>
                    <a:pt x="4109" y="4719"/>
                  </a:lnTo>
                  <a:lnTo>
                    <a:pt x="4190" y="4353"/>
                  </a:lnTo>
                  <a:lnTo>
                    <a:pt x="4231" y="3905"/>
                  </a:lnTo>
                  <a:lnTo>
                    <a:pt x="4231" y="3417"/>
                  </a:lnTo>
                  <a:lnTo>
                    <a:pt x="4231" y="2929"/>
                  </a:lnTo>
                  <a:lnTo>
                    <a:pt x="4190" y="2441"/>
                  </a:lnTo>
                  <a:lnTo>
                    <a:pt x="4109" y="1953"/>
                  </a:lnTo>
                  <a:lnTo>
                    <a:pt x="3946" y="1465"/>
                  </a:lnTo>
                  <a:lnTo>
                    <a:pt x="3783" y="1017"/>
                  </a:lnTo>
                  <a:lnTo>
                    <a:pt x="3580" y="570"/>
                  </a:lnTo>
                  <a:lnTo>
                    <a:pt x="3417" y="366"/>
                  </a:lnTo>
                  <a:lnTo>
                    <a:pt x="3255" y="122"/>
                  </a:lnTo>
                  <a:lnTo>
                    <a:pt x="3132" y="41"/>
                  </a:lnTo>
                  <a:lnTo>
                    <a:pt x="3010" y="0"/>
                  </a:lnTo>
                  <a:lnTo>
                    <a:pt x="2888" y="0"/>
                  </a:lnTo>
                  <a:lnTo>
                    <a:pt x="2766" y="41"/>
                  </a:lnTo>
                  <a:lnTo>
                    <a:pt x="2604" y="122"/>
                  </a:lnTo>
                  <a:lnTo>
                    <a:pt x="2522" y="285"/>
                  </a:lnTo>
                  <a:lnTo>
                    <a:pt x="2360" y="610"/>
                  </a:lnTo>
                  <a:lnTo>
                    <a:pt x="2034" y="1465"/>
                  </a:lnTo>
                  <a:lnTo>
                    <a:pt x="1383" y="570"/>
                  </a:lnTo>
                  <a:lnTo>
                    <a:pt x="1180" y="366"/>
                  </a:lnTo>
                  <a:lnTo>
                    <a:pt x="977" y="163"/>
                  </a:lnTo>
                  <a:lnTo>
                    <a:pt x="855" y="82"/>
                  </a:lnTo>
                  <a:lnTo>
                    <a:pt x="733"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293" name="Google Shape;1181;p35"/>
            <p:cNvSpPr/>
            <p:nvPr/>
          </p:nvSpPr>
          <p:spPr>
            <a:xfrm>
              <a:off x="5467680" y="1651680"/>
              <a:ext cx="50760" cy="141480"/>
            </a:xfrm>
            <a:custGeom>
              <a:avLst/>
              <a:gdLst>
                <a:gd name="textAreaLeft" fmla="*/ 0 w 50760"/>
                <a:gd name="textAreaRight" fmla="*/ 51120 w 50760"/>
                <a:gd name="textAreaTop" fmla="*/ 0 h 141480"/>
                <a:gd name="textAreaBottom" fmla="*/ 141840 h 141480"/>
              </a:gdLst>
              <a:ahLst/>
              <a:cxnLst/>
              <a:rect l="textAreaLeft" t="textAreaTop" r="textAreaRight" b="textAreaBottom"/>
              <a:pathLst>
                <a:path w="1303" h="3622">
                  <a:moveTo>
                    <a:pt x="1059" y="1"/>
                  </a:moveTo>
                  <a:lnTo>
                    <a:pt x="1018" y="42"/>
                  </a:lnTo>
                  <a:lnTo>
                    <a:pt x="937" y="123"/>
                  </a:lnTo>
                  <a:lnTo>
                    <a:pt x="611" y="937"/>
                  </a:lnTo>
                  <a:lnTo>
                    <a:pt x="326" y="1750"/>
                  </a:lnTo>
                  <a:lnTo>
                    <a:pt x="123" y="2564"/>
                  </a:lnTo>
                  <a:lnTo>
                    <a:pt x="1" y="3418"/>
                  </a:lnTo>
                  <a:lnTo>
                    <a:pt x="1" y="3540"/>
                  </a:lnTo>
                  <a:lnTo>
                    <a:pt x="42" y="3580"/>
                  </a:lnTo>
                  <a:lnTo>
                    <a:pt x="123" y="3621"/>
                  </a:lnTo>
                  <a:lnTo>
                    <a:pt x="245" y="3621"/>
                  </a:lnTo>
                  <a:lnTo>
                    <a:pt x="326" y="3580"/>
                  </a:lnTo>
                  <a:lnTo>
                    <a:pt x="367" y="3499"/>
                  </a:lnTo>
                  <a:lnTo>
                    <a:pt x="408" y="3418"/>
                  </a:lnTo>
                  <a:lnTo>
                    <a:pt x="530" y="2645"/>
                  </a:lnTo>
                  <a:lnTo>
                    <a:pt x="733" y="1831"/>
                  </a:lnTo>
                  <a:lnTo>
                    <a:pt x="977" y="1059"/>
                  </a:lnTo>
                  <a:lnTo>
                    <a:pt x="1303" y="326"/>
                  </a:lnTo>
                  <a:lnTo>
                    <a:pt x="1303" y="245"/>
                  </a:lnTo>
                  <a:lnTo>
                    <a:pt x="1303" y="164"/>
                  </a:lnTo>
                  <a:lnTo>
                    <a:pt x="1262" y="82"/>
                  </a:lnTo>
                  <a:lnTo>
                    <a:pt x="1221" y="42"/>
                  </a:lnTo>
                  <a:lnTo>
                    <a:pt x="1140"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26080" bIns="126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4" name="Google Shape;1182;p35"/>
            <p:cNvSpPr/>
            <p:nvPr/>
          </p:nvSpPr>
          <p:spPr>
            <a:xfrm>
              <a:off x="5681160" y="1849320"/>
              <a:ext cx="26640" cy="174960"/>
            </a:xfrm>
            <a:custGeom>
              <a:avLst/>
              <a:gdLst>
                <a:gd name="textAreaLeft" fmla="*/ 0 w 26640"/>
                <a:gd name="textAreaRight" fmla="*/ 27000 w 26640"/>
                <a:gd name="textAreaTop" fmla="*/ 0 h 174960"/>
                <a:gd name="textAreaBottom" fmla="*/ 175320 h 174960"/>
              </a:gdLst>
              <a:ahLst/>
              <a:cxnLst/>
              <a:rect l="textAreaLeft" t="textAreaTop" r="textAreaRight" b="textAreaBottom"/>
              <a:pathLst>
                <a:path w="693" h="4476">
                  <a:moveTo>
                    <a:pt x="489" y="1"/>
                  </a:moveTo>
                  <a:lnTo>
                    <a:pt x="407" y="42"/>
                  </a:lnTo>
                  <a:lnTo>
                    <a:pt x="367" y="82"/>
                  </a:lnTo>
                  <a:lnTo>
                    <a:pt x="326" y="164"/>
                  </a:lnTo>
                  <a:lnTo>
                    <a:pt x="204" y="652"/>
                  </a:lnTo>
                  <a:lnTo>
                    <a:pt x="82" y="1180"/>
                  </a:lnTo>
                  <a:lnTo>
                    <a:pt x="41" y="1709"/>
                  </a:lnTo>
                  <a:lnTo>
                    <a:pt x="1" y="2238"/>
                  </a:lnTo>
                  <a:lnTo>
                    <a:pt x="41" y="2767"/>
                  </a:lnTo>
                  <a:lnTo>
                    <a:pt x="82" y="3296"/>
                  </a:lnTo>
                  <a:lnTo>
                    <a:pt x="163" y="3784"/>
                  </a:lnTo>
                  <a:lnTo>
                    <a:pt x="285" y="4312"/>
                  </a:lnTo>
                  <a:lnTo>
                    <a:pt x="326" y="4394"/>
                  </a:lnTo>
                  <a:lnTo>
                    <a:pt x="367" y="4435"/>
                  </a:lnTo>
                  <a:lnTo>
                    <a:pt x="448" y="4475"/>
                  </a:lnTo>
                  <a:lnTo>
                    <a:pt x="529" y="4435"/>
                  </a:lnTo>
                  <a:lnTo>
                    <a:pt x="611" y="4435"/>
                  </a:lnTo>
                  <a:lnTo>
                    <a:pt x="651" y="4353"/>
                  </a:lnTo>
                  <a:lnTo>
                    <a:pt x="651" y="4312"/>
                  </a:lnTo>
                  <a:lnTo>
                    <a:pt x="651" y="4231"/>
                  </a:lnTo>
                  <a:lnTo>
                    <a:pt x="570" y="3743"/>
                  </a:lnTo>
                  <a:lnTo>
                    <a:pt x="489" y="3214"/>
                  </a:lnTo>
                  <a:lnTo>
                    <a:pt x="448" y="2726"/>
                  </a:lnTo>
                  <a:lnTo>
                    <a:pt x="407" y="2238"/>
                  </a:lnTo>
                  <a:lnTo>
                    <a:pt x="448" y="1750"/>
                  </a:lnTo>
                  <a:lnTo>
                    <a:pt x="489" y="1221"/>
                  </a:lnTo>
                  <a:lnTo>
                    <a:pt x="570" y="733"/>
                  </a:lnTo>
                  <a:lnTo>
                    <a:pt x="692" y="245"/>
                  </a:lnTo>
                  <a:lnTo>
                    <a:pt x="692" y="164"/>
                  </a:lnTo>
                  <a:lnTo>
                    <a:pt x="692" y="82"/>
                  </a:lnTo>
                  <a:lnTo>
                    <a:pt x="611" y="42"/>
                  </a:lnTo>
                  <a:lnTo>
                    <a:pt x="570"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55520" bIns="1555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5" name="Google Shape;1183;p35"/>
            <p:cNvSpPr/>
            <p:nvPr/>
          </p:nvSpPr>
          <p:spPr>
            <a:xfrm>
              <a:off x="5612760" y="2047320"/>
              <a:ext cx="165600" cy="17280"/>
            </a:xfrm>
            <a:custGeom>
              <a:avLst/>
              <a:gdLst>
                <a:gd name="textAreaLeft" fmla="*/ 0 w 165600"/>
                <a:gd name="textAreaRight" fmla="*/ 165960 w 165600"/>
                <a:gd name="textAreaTop" fmla="*/ 0 h 17280"/>
                <a:gd name="textAreaBottom" fmla="*/ 17640 h 17280"/>
              </a:gdLst>
              <a:ahLst/>
              <a:cxnLst/>
              <a:rect l="textAreaLeft" t="textAreaTop" r="textAreaRight" b="textAreaBottom"/>
              <a:pathLst>
                <a:path w="4231" h="449">
                  <a:moveTo>
                    <a:pt x="204" y="1"/>
                  </a:moveTo>
                  <a:lnTo>
                    <a:pt x="123" y="41"/>
                  </a:lnTo>
                  <a:lnTo>
                    <a:pt x="41" y="82"/>
                  </a:lnTo>
                  <a:lnTo>
                    <a:pt x="1" y="123"/>
                  </a:lnTo>
                  <a:lnTo>
                    <a:pt x="1" y="204"/>
                  </a:lnTo>
                  <a:lnTo>
                    <a:pt x="1" y="285"/>
                  </a:lnTo>
                  <a:lnTo>
                    <a:pt x="41" y="326"/>
                  </a:lnTo>
                  <a:lnTo>
                    <a:pt x="123" y="407"/>
                  </a:lnTo>
                  <a:lnTo>
                    <a:pt x="204" y="407"/>
                  </a:lnTo>
                  <a:lnTo>
                    <a:pt x="4068" y="448"/>
                  </a:lnTo>
                  <a:lnTo>
                    <a:pt x="4149" y="407"/>
                  </a:lnTo>
                  <a:lnTo>
                    <a:pt x="4190" y="367"/>
                  </a:lnTo>
                  <a:lnTo>
                    <a:pt x="4231" y="285"/>
                  </a:lnTo>
                  <a:lnTo>
                    <a:pt x="4231" y="245"/>
                  </a:lnTo>
                  <a:lnTo>
                    <a:pt x="4231" y="163"/>
                  </a:lnTo>
                  <a:lnTo>
                    <a:pt x="4190" y="82"/>
                  </a:lnTo>
                  <a:lnTo>
                    <a:pt x="4149" y="41"/>
                  </a:lnTo>
                  <a:lnTo>
                    <a:pt x="4068" y="41"/>
                  </a:lnTo>
                  <a:lnTo>
                    <a:pt x="20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5360" bIns="15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6" name="Google Shape;1184;p35"/>
            <p:cNvSpPr/>
            <p:nvPr/>
          </p:nvSpPr>
          <p:spPr>
            <a:xfrm>
              <a:off x="5891760" y="2000880"/>
              <a:ext cx="28440" cy="181440"/>
            </a:xfrm>
            <a:custGeom>
              <a:avLst/>
              <a:gdLst>
                <a:gd name="textAreaLeft" fmla="*/ 0 w 28440"/>
                <a:gd name="textAreaRight" fmla="*/ 28800 w 28440"/>
                <a:gd name="textAreaTop" fmla="*/ 0 h 181440"/>
                <a:gd name="textAreaBottom" fmla="*/ 181800 h 181440"/>
              </a:gdLst>
              <a:ahLst/>
              <a:cxnLst/>
              <a:rect l="textAreaLeft" t="textAreaTop" r="textAreaRight" b="textAreaBottom"/>
              <a:pathLst>
                <a:path w="733" h="4638">
                  <a:moveTo>
                    <a:pt x="326" y="0"/>
                  </a:moveTo>
                  <a:lnTo>
                    <a:pt x="286" y="41"/>
                  </a:lnTo>
                  <a:lnTo>
                    <a:pt x="204" y="81"/>
                  </a:lnTo>
                  <a:lnTo>
                    <a:pt x="164" y="122"/>
                  </a:lnTo>
                  <a:lnTo>
                    <a:pt x="123" y="203"/>
                  </a:lnTo>
                  <a:lnTo>
                    <a:pt x="42" y="732"/>
                  </a:lnTo>
                  <a:lnTo>
                    <a:pt x="42" y="1302"/>
                  </a:lnTo>
                  <a:lnTo>
                    <a:pt x="1" y="1830"/>
                  </a:lnTo>
                  <a:lnTo>
                    <a:pt x="42" y="2359"/>
                  </a:lnTo>
                  <a:lnTo>
                    <a:pt x="82" y="2888"/>
                  </a:lnTo>
                  <a:lnTo>
                    <a:pt x="123" y="3458"/>
                  </a:lnTo>
                  <a:lnTo>
                    <a:pt x="245" y="3986"/>
                  </a:lnTo>
                  <a:lnTo>
                    <a:pt x="367" y="4515"/>
                  </a:lnTo>
                  <a:lnTo>
                    <a:pt x="367" y="4596"/>
                  </a:lnTo>
                  <a:lnTo>
                    <a:pt x="448" y="4637"/>
                  </a:lnTo>
                  <a:lnTo>
                    <a:pt x="570" y="4637"/>
                  </a:lnTo>
                  <a:lnTo>
                    <a:pt x="652" y="4596"/>
                  </a:lnTo>
                  <a:lnTo>
                    <a:pt x="692" y="4556"/>
                  </a:lnTo>
                  <a:lnTo>
                    <a:pt x="733" y="4474"/>
                  </a:lnTo>
                  <a:lnTo>
                    <a:pt x="733" y="4393"/>
                  </a:lnTo>
                  <a:lnTo>
                    <a:pt x="611" y="3864"/>
                  </a:lnTo>
                  <a:lnTo>
                    <a:pt x="530" y="3376"/>
                  </a:lnTo>
                  <a:lnTo>
                    <a:pt x="489" y="2847"/>
                  </a:lnTo>
                  <a:lnTo>
                    <a:pt x="448" y="2319"/>
                  </a:lnTo>
                  <a:lnTo>
                    <a:pt x="408" y="1261"/>
                  </a:lnTo>
                  <a:lnTo>
                    <a:pt x="530" y="203"/>
                  </a:lnTo>
                  <a:lnTo>
                    <a:pt x="530" y="122"/>
                  </a:lnTo>
                  <a:lnTo>
                    <a:pt x="489" y="81"/>
                  </a:lnTo>
                  <a:lnTo>
                    <a:pt x="408" y="41"/>
                  </a:lnTo>
                  <a:lnTo>
                    <a:pt x="326"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1280" bIns="1612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7" name="Google Shape;1185;p35"/>
            <p:cNvSpPr/>
            <p:nvPr/>
          </p:nvSpPr>
          <p:spPr>
            <a:xfrm>
              <a:off x="5791320" y="2203560"/>
              <a:ext cx="159120" cy="58680"/>
            </a:xfrm>
            <a:custGeom>
              <a:avLst/>
              <a:gdLst>
                <a:gd name="textAreaLeft" fmla="*/ 0 w 159120"/>
                <a:gd name="textAreaRight" fmla="*/ 159480 w 159120"/>
                <a:gd name="textAreaTop" fmla="*/ 0 h 58680"/>
                <a:gd name="textAreaBottom" fmla="*/ 59040 h 58680"/>
              </a:gdLst>
              <a:ahLst/>
              <a:cxnLst/>
              <a:rect l="textAreaLeft" t="textAreaTop" r="textAreaRight" b="textAreaBottom"/>
              <a:pathLst>
                <a:path w="4068" h="1506">
                  <a:moveTo>
                    <a:pt x="204" y="1"/>
                  </a:moveTo>
                  <a:lnTo>
                    <a:pt x="122" y="42"/>
                  </a:lnTo>
                  <a:lnTo>
                    <a:pt x="82" y="82"/>
                  </a:lnTo>
                  <a:lnTo>
                    <a:pt x="41" y="123"/>
                  </a:lnTo>
                  <a:lnTo>
                    <a:pt x="0" y="204"/>
                  </a:lnTo>
                  <a:lnTo>
                    <a:pt x="41" y="286"/>
                  </a:lnTo>
                  <a:lnTo>
                    <a:pt x="82" y="326"/>
                  </a:lnTo>
                  <a:lnTo>
                    <a:pt x="122" y="408"/>
                  </a:lnTo>
                  <a:lnTo>
                    <a:pt x="204" y="408"/>
                  </a:lnTo>
                  <a:lnTo>
                    <a:pt x="692" y="448"/>
                  </a:lnTo>
                  <a:lnTo>
                    <a:pt x="1139" y="489"/>
                  </a:lnTo>
                  <a:lnTo>
                    <a:pt x="1627" y="570"/>
                  </a:lnTo>
                  <a:lnTo>
                    <a:pt x="2075" y="692"/>
                  </a:lnTo>
                  <a:lnTo>
                    <a:pt x="2522" y="855"/>
                  </a:lnTo>
                  <a:lnTo>
                    <a:pt x="2929" y="1018"/>
                  </a:lnTo>
                  <a:lnTo>
                    <a:pt x="3376" y="1221"/>
                  </a:lnTo>
                  <a:lnTo>
                    <a:pt x="3783" y="1465"/>
                  </a:lnTo>
                  <a:lnTo>
                    <a:pt x="3864" y="1506"/>
                  </a:lnTo>
                  <a:lnTo>
                    <a:pt x="3905" y="1506"/>
                  </a:lnTo>
                  <a:lnTo>
                    <a:pt x="3987" y="1465"/>
                  </a:lnTo>
                  <a:lnTo>
                    <a:pt x="4027" y="1384"/>
                  </a:lnTo>
                  <a:lnTo>
                    <a:pt x="4068" y="1343"/>
                  </a:lnTo>
                  <a:lnTo>
                    <a:pt x="4068" y="1262"/>
                  </a:lnTo>
                  <a:lnTo>
                    <a:pt x="4027" y="1181"/>
                  </a:lnTo>
                  <a:lnTo>
                    <a:pt x="3987" y="1140"/>
                  </a:lnTo>
                  <a:lnTo>
                    <a:pt x="3539" y="896"/>
                  </a:lnTo>
                  <a:lnTo>
                    <a:pt x="3092" y="652"/>
                  </a:lnTo>
                  <a:lnTo>
                    <a:pt x="2644" y="489"/>
                  </a:lnTo>
                  <a:lnTo>
                    <a:pt x="2156" y="326"/>
                  </a:lnTo>
                  <a:lnTo>
                    <a:pt x="1668" y="204"/>
                  </a:lnTo>
                  <a:lnTo>
                    <a:pt x="1180" y="82"/>
                  </a:lnTo>
                  <a:lnTo>
                    <a:pt x="692" y="42"/>
                  </a:lnTo>
                  <a:lnTo>
                    <a:pt x="20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52480" bIns="524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8" name="Google Shape;1186;p35"/>
            <p:cNvSpPr/>
            <p:nvPr/>
          </p:nvSpPr>
          <p:spPr>
            <a:xfrm>
              <a:off x="5247720" y="2249640"/>
              <a:ext cx="522720" cy="433440"/>
            </a:xfrm>
            <a:custGeom>
              <a:avLst/>
              <a:gdLst>
                <a:gd name="textAreaLeft" fmla="*/ 0 w 522720"/>
                <a:gd name="textAreaRight" fmla="*/ 523080 w 522720"/>
                <a:gd name="textAreaTop" fmla="*/ 0 h 433440"/>
                <a:gd name="textAreaBottom" fmla="*/ 433800 h 433440"/>
              </a:gdLst>
              <a:ahLst/>
              <a:cxnLst/>
              <a:rect l="textAreaLeft" t="textAreaTop" r="textAreaRight" b="textAreaBottom"/>
              <a:pathLst>
                <a:path w="13343" h="11065">
                  <a:moveTo>
                    <a:pt x="10292" y="1"/>
                  </a:moveTo>
                  <a:lnTo>
                    <a:pt x="9926" y="41"/>
                  </a:lnTo>
                  <a:lnTo>
                    <a:pt x="9519" y="123"/>
                  </a:lnTo>
                  <a:lnTo>
                    <a:pt x="9153" y="245"/>
                  </a:lnTo>
                  <a:lnTo>
                    <a:pt x="8827" y="448"/>
                  </a:lnTo>
                  <a:lnTo>
                    <a:pt x="8624" y="651"/>
                  </a:lnTo>
                  <a:lnTo>
                    <a:pt x="8461" y="814"/>
                  </a:lnTo>
                  <a:lnTo>
                    <a:pt x="8339" y="1017"/>
                  </a:lnTo>
                  <a:lnTo>
                    <a:pt x="8217" y="1221"/>
                  </a:lnTo>
                  <a:lnTo>
                    <a:pt x="8014" y="1668"/>
                  </a:lnTo>
                  <a:lnTo>
                    <a:pt x="7851" y="2116"/>
                  </a:lnTo>
                  <a:lnTo>
                    <a:pt x="7729" y="2400"/>
                  </a:lnTo>
                  <a:lnTo>
                    <a:pt x="7648" y="2644"/>
                  </a:lnTo>
                  <a:lnTo>
                    <a:pt x="7485" y="2889"/>
                  </a:lnTo>
                  <a:lnTo>
                    <a:pt x="7282" y="3092"/>
                  </a:lnTo>
                  <a:lnTo>
                    <a:pt x="6916" y="3417"/>
                  </a:lnTo>
                  <a:lnTo>
                    <a:pt x="6509" y="3702"/>
                  </a:lnTo>
                  <a:lnTo>
                    <a:pt x="5695" y="4149"/>
                  </a:lnTo>
                  <a:lnTo>
                    <a:pt x="5289" y="4394"/>
                  </a:lnTo>
                  <a:lnTo>
                    <a:pt x="4922" y="4678"/>
                  </a:lnTo>
                  <a:lnTo>
                    <a:pt x="4597" y="5004"/>
                  </a:lnTo>
                  <a:lnTo>
                    <a:pt x="4353" y="5410"/>
                  </a:lnTo>
                  <a:lnTo>
                    <a:pt x="4150" y="5817"/>
                  </a:lnTo>
                  <a:lnTo>
                    <a:pt x="4028" y="6305"/>
                  </a:lnTo>
                  <a:lnTo>
                    <a:pt x="3865" y="7241"/>
                  </a:lnTo>
                  <a:lnTo>
                    <a:pt x="3784" y="7729"/>
                  </a:lnTo>
                  <a:lnTo>
                    <a:pt x="3621" y="8217"/>
                  </a:lnTo>
                  <a:lnTo>
                    <a:pt x="3539" y="8461"/>
                  </a:lnTo>
                  <a:lnTo>
                    <a:pt x="3377" y="8705"/>
                  </a:lnTo>
                  <a:lnTo>
                    <a:pt x="3173" y="8909"/>
                  </a:lnTo>
                  <a:lnTo>
                    <a:pt x="2970" y="9071"/>
                  </a:lnTo>
                  <a:lnTo>
                    <a:pt x="2645" y="9234"/>
                  </a:lnTo>
                  <a:lnTo>
                    <a:pt x="2319" y="9356"/>
                  </a:lnTo>
                  <a:lnTo>
                    <a:pt x="1668" y="9519"/>
                  </a:lnTo>
                  <a:lnTo>
                    <a:pt x="1140" y="9722"/>
                  </a:lnTo>
                  <a:lnTo>
                    <a:pt x="896" y="9844"/>
                  </a:lnTo>
                  <a:lnTo>
                    <a:pt x="651" y="9966"/>
                  </a:lnTo>
                  <a:lnTo>
                    <a:pt x="448" y="10129"/>
                  </a:lnTo>
                  <a:lnTo>
                    <a:pt x="245" y="10332"/>
                  </a:lnTo>
                  <a:lnTo>
                    <a:pt x="123" y="10536"/>
                  </a:lnTo>
                  <a:lnTo>
                    <a:pt x="1" y="10820"/>
                  </a:lnTo>
                  <a:lnTo>
                    <a:pt x="1" y="10902"/>
                  </a:lnTo>
                  <a:lnTo>
                    <a:pt x="1" y="10983"/>
                  </a:lnTo>
                  <a:lnTo>
                    <a:pt x="82" y="11024"/>
                  </a:lnTo>
                  <a:lnTo>
                    <a:pt x="123" y="11064"/>
                  </a:lnTo>
                  <a:lnTo>
                    <a:pt x="285" y="11064"/>
                  </a:lnTo>
                  <a:lnTo>
                    <a:pt x="326" y="10983"/>
                  </a:lnTo>
                  <a:lnTo>
                    <a:pt x="367" y="10942"/>
                  </a:lnTo>
                  <a:lnTo>
                    <a:pt x="489" y="10698"/>
                  </a:lnTo>
                  <a:lnTo>
                    <a:pt x="611" y="10495"/>
                  </a:lnTo>
                  <a:lnTo>
                    <a:pt x="814" y="10332"/>
                  </a:lnTo>
                  <a:lnTo>
                    <a:pt x="1018" y="10210"/>
                  </a:lnTo>
                  <a:lnTo>
                    <a:pt x="1262" y="10088"/>
                  </a:lnTo>
                  <a:lnTo>
                    <a:pt x="1506" y="10007"/>
                  </a:lnTo>
                  <a:lnTo>
                    <a:pt x="1994" y="9844"/>
                  </a:lnTo>
                  <a:lnTo>
                    <a:pt x="2482" y="9722"/>
                  </a:lnTo>
                  <a:lnTo>
                    <a:pt x="2929" y="9519"/>
                  </a:lnTo>
                  <a:lnTo>
                    <a:pt x="3133" y="9437"/>
                  </a:lnTo>
                  <a:lnTo>
                    <a:pt x="3336" y="9275"/>
                  </a:lnTo>
                  <a:lnTo>
                    <a:pt x="3539" y="9112"/>
                  </a:lnTo>
                  <a:lnTo>
                    <a:pt x="3702" y="8909"/>
                  </a:lnTo>
                  <a:lnTo>
                    <a:pt x="3824" y="8705"/>
                  </a:lnTo>
                  <a:lnTo>
                    <a:pt x="3946" y="8502"/>
                  </a:lnTo>
                  <a:lnTo>
                    <a:pt x="4109" y="8095"/>
                  </a:lnTo>
                  <a:lnTo>
                    <a:pt x="4190" y="7648"/>
                  </a:lnTo>
                  <a:lnTo>
                    <a:pt x="4272" y="7160"/>
                  </a:lnTo>
                  <a:lnTo>
                    <a:pt x="4353" y="6712"/>
                  </a:lnTo>
                  <a:lnTo>
                    <a:pt x="4434" y="6265"/>
                  </a:lnTo>
                  <a:lnTo>
                    <a:pt x="4556" y="5817"/>
                  </a:lnTo>
                  <a:lnTo>
                    <a:pt x="4800" y="5410"/>
                  </a:lnTo>
                  <a:lnTo>
                    <a:pt x="5045" y="5085"/>
                  </a:lnTo>
                  <a:lnTo>
                    <a:pt x="5411" y="4800"/>
                  </a:lnTo>
                  <a:lnTo>
                    <a:pt x="5777" y="4556"/>
                  </a:lnTo>
                  <a:lnTo>
                    <a:pt x="6143" y="4312"/>
                  </a:lnTo>
                  <a:lnTo>
                    <a:pt x="6956" y="3865"/>
                  </a:lnTo>
                  <a:lnTo>
                    <a:pt x="7322" y="3621"/>
                  </a:lnTo>
                  <a:lnTo>
                    <a:pt x="7648" y="3336"/>
                  </a:lnTo>
                  <a:lnTo>
                    <a:pt x="7810" y="3092"/>
                  </a:lnTo>
                  <a:lnTo>
                    <a:pt x="7973" y="2848"/>
                  </a:lnTo>
                  <a:lnTo>
                    <a:pt x="8177" y="2360"/>
                  </a:lnTo>
                  <a:lnTo>
                    <a:pt x="8339" y="1872"/>
                  </a:lnTo>
                  <a:lnTo>
                    <a:pt x="8543" y="1384"/>
                  </a:lnTo>
                  <a:lnTo>
                    <a:pt x="8787" y="1058"/>
                  </a:lnTo>
                  <a:lnTo>
                    <a:pt x="9071" y="773"/>
                  </a:lnTo>
                  <a:lnTo>
                    <a:pt x="9397" y="611"/>
                  </a:lnTo>
                  <a:lnTo>
                    <a:pt x="9763" y="448"/>
                  </a:lnTo>
                  <a:lnTo>
                    <a:pt x="10170" y="407"/>
                  </a:lnTo>
                  <a:lnTo>
                    <a:pt x="10617" y="407"/>
                  </a:lnTo>
                  <a:lnTo>
                    <a:pt x="11065" y="448"/>
                  </a:lnTo>
                  <a:lnTo>
                    <a:pt x="11512" y="570"/>
                  </a:lnTo>
                  <a:lnTo>
                    <a:pt x="11919" y="733"/>
                  </a:lnTo>
                  <a:lnTo>
                    <a:pt x="12326" y="936"/>
                  </a:lnTo>
                  <a:lnTo>
                    <a:pt x="12692" y="1221"/>
                  </a:lnTo>
                  <a:lnTo>
                    <a:pt x="13017" y="1506"/>
                  </a:lnTo>
                  <a:lnTo>
                    <a:pt x="13098" y="1546"/>
                  </a:lnTo>
                  <a:lnTo>
                    <a:pt x="13220" y="1546"/>
                  </a:lnTo>
                  <a:lnTo>
                    <a:pt x="13302" y="1506"/>
                  </a:lnTo>
                  <a:lnTo>
                    <a:pt x="13342" y="1424"/>
                  </a:lnTo>
                  <a:lnTo>
                    <a:pt x="13342" y="1384"/>
                  </a:lnTo>
                  <a:lnTo>
                    <a:pt x="13342" y="1302"/>
                  </a:lnTo>
                  <a:lnTo>
                    <a:pt x="13302" y="1221"/>
                  </a:lnTo>
                  <a:lnTo>
                    <a:pt x="13017" y="936"/>
                  </a:lnTo>
                  <a:lnTo>
                    <a:pt x="12651" y="692"/>
                  </a:lnTo>
                  <a:lnTo>
                    <a:pt x="12326" y="489"/>
                  </a:lnTo>
                  <a:lnTo>
                    <a:pt x="11919" y="285"/>
                  </a:lnTo>
                  <a:lnTo>
                    <a:pt x="11512" y="163"/>
                  </a:lnTo>
                  <a:lnTo>
                    <a:pt x="11105" y="41"/>
                  </a:lnTo>
                  <a:lnTo>
                    <a:pt x="10698"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299" name="Google Shape;1187;p35"/>
            <p:cNvSpPr/>
            <p:nvPr/>
          </p:nvSpPr>
          <p:spPr>
            <a:xfrm>
              <a:off x="5834520" y="1108080"/>
              <a:ext cx="214920" cy="1179720"/>
            </a:xfrm>
            <a:custGeom>
              <a:avLst/>
              <a:gdLst>
                <a:gd name="textAreaLeft" fmla="*/ 0 w 214920"/>
                <a:gd name="textAreaRight" fmla="*/ 215280 w 214920"/>
                <a:gd name="textAreaTop" fmla="*/ 0 h 1179720"/>
                <a:gd name="textAreaBottom" fmla="*/ 1180080 h 1179720"/>
              </a:gdLst>
              <a:ahLst/>
              <a:cxnLst/>
              <a:rect l="textAreaLeft" t="textAreaTop" r="textAreaRight" b="textAreaBottom"/>
              <a:pathLst>
                <a:path w="5492" h="30101">
                  <a:moveTo>
                    <a:pt x="163" y="0"/>
                  </a:moveTo>
                  <a:lnTo>
                    <a:pt x="82" y="41"/>
                  </a:lnTo>
                  <a:lnTo>
                    <a:pt x="41" y="82"/>
                  </a:lnTo>
                  <a:lnTo>
                    <a:pt x="0" y="163"/>
                  </a:lnTo>
                  <a:lnTo>
                    <a:pt x="0" y="245"/>
                  </a:lnTo>
                  <a:lnTo>
                    <a:pt x="41" y="285"/>
                  </a:lnTo>
                  <a:lnTo>
                    <a:pt x="123" y="367"/>
                  </a:lnTo>
                  <a:lnTo>
                    <a:pt x="407" y="529"/>
                  </a:lnTo>
                  <a:lnTo>
                    <a:pt x="692" y="692"/>
                  </a:lnTo>
                  <a:lnTo>
                    <a:pt x="977" y="895"/>
                  </a:lnTo>
                  <a:lnTo>
                    <a:pt x="1221" y="1099"/>
                  </a:lnTo>
                  <a:lnTo>
                    <a:pt x="1668" y="1587"/>
                  </a:lnTo>
                  <a:lnTo>
                    <a:pt x="2034" y="2156"/>
                  </a:lnTo>
                  <a:lnTo>
                    <a:pt x="2319" y="2726"/>
                  </a:lnTo>
                  <a:lnTo>
                    <a:pt x="2604" y="3336"/>
                  </a:lnTo>
                  <a:lnTo>
                    <a:pt x="2766" y="3987"/>
                  </a:lnTo>
                  <a:lnTo>
                    <a:pt x="2889" y="4638"/>
                  </a:lnTo>
                  <a:lnTo>
                    <a:pt x="3011" y="5451"/>
                  </a:lnTo>
                  <a:lnTo>
                    <a:pt x="3051" y="6265"/>
                  </a:lnTo>
                  <a:lnTo>
                    <a:pt x="3051" y="7078"/>
                  </a:lnTo>
                  <a:lnTo>
                    <a:pt x="3011" y="7892"/>
                  </a:lnTo>
                  <a:lnTo>
                    <a:pt x="2929" y="9559"/>
                  </a:lnTo>
                  <a:lnTo>
                    <a:pt x="2929" y="10373"/>
                  </a:lnTo>
                  <a:lnTo>
                    <a:pt x="2929" y="11186"/>
                  </a:lnTo>
                  <a:lnTo>
                    <a:pt x="3011" y="11959"/>
                  </a:lnTo>
                  <a:lnTo>
                    <a:pt x="3133" y="12691"/>
                  </a:lnTo>
                  <a:lnTo>
                    <a:pt x="3295" y="13424"/>
                  </a:lnTo>
                  <a:lnTo>
                    <a:pt x="3539" y="14156"/>
                  </a:lnTo>
                  <a:lnTo>
                    <a:pt x="4149" y="15579"/>
                  </a:lnTo>
                  <a:lnTo>
                    <a:pt x="4434" y="16312"/>
                  </a:lnTo>
                  <a:lnTo>
                    <a:pt x="4678" y="17044"/>
                  </a:lnTo>
                  <a:lnTo>
                    <a:pt x="4882" y="17857"/>
                  </a:lnTo>
                  <a:lnTo>
                    <a:pt x="4963" y="18630"/>
                  </a:lnTo>
                  <a:lnTo>
                    <a:pt x="5004" y="19444"/>
                  </a:lnTo>
                  <a:lnTo>
                    <a:pt x="4963" y="20257"/>
                  </a:lnTo>
                  <a:lnTo>
                    <a:pt x="4922" y="21071"/>
                  </a:lnTo>
                  <a:lnTo>
                    <a:pt x="4800" y="21884"/>
                  </a:lnTo>
                  <a:lnTo>
                    <a:pt x="4597" y="23511"/>
                  </a:lnTo>
                  <a:lnTo>
                    <a:pt x="4516" y="24325"/>
                  </a:lnTo>
                  <a:lnTo>
                    <a:pt x="4434" y="25138"/>
                  </a:lnTo>
                  <a:lnTo>
                    <a:pt x="4394" y="25992"/>
                  </a:lnTo>
                  <a:lnTo>
                    <a:pt x="4394" y="26806"/>
                  </a:lnTo>
                  <a:lnTo>
                    <a:pt x="4475" y="27620"/>
                  </a:lnTo>
                  <a:lnTo>
                    <a:pt x="4597" y="28433"/>
                  </a:lnTo>
                  <a:lnTo>
                    <a:pt x="4841" y="29206"/>
                  </a:lnTo>
                  <a:lnTo>
                    <a:pt x="4963" y="29613"/>
                  </a:lnTo>
                  <a:lnTo>
                    <a:pt x="5126" y="29979"/>
                  </a:lnTo>
                  <a:lnTo>
                    <a:pt x="5207" y="30060"/>
                  </a:lnTo>
                  <a:lnTo>
                    <a:pt x="5248" y="30101"/>
                  </a:lnTo>
                  <a:lnTo>
                    <a:pt x="5329" y="30101"/>
                  </a:lnTo>
                  <a:lnTo>
                    <a:pt x="5410" y="30060"/>
                  </a:lnTo>
                  <a:lnTo>
                    <a:pt x="5451" y="30019"/>
                  </a:lnTo>
                  <a:lnTo>
                    <a:pt x="5492" y="29938"/>
                  </a:lnTo>
                  <a:lnTo>
                    <a:pt x="5492" y="29857"/>
                  </a:lnTo>
                  <a:lnTo>
                    <a:pt x="5492" y="29775"/>
                  </a:lnTo>
                  <a:lnTo>
                    <a:pt x="5207" y="29084"/>
                  </a:lnTo>
                  <a:lnTo>
                    <a:pt x="5004" y="28352"/>
                  </a:lnTo>
                  <a:lnTo>
                    <a:pt x="4841" y="27620"/>
                  </a:lnTo>
                  <a:lnTo>
                    <a:pt x="4800" y="26847"/>
                  </a:lnTo>
                  <a:lnTo>
                    <a:pt x="4760" y="26074"/>
                  </a:lnTo>
                  <a:lnTo>
                    <a:pt x="4800" y="25301"/>
                  </a:lnTo>
                  <a:lnTo>
                    <a:pt x="4882" y="24569"/>
                  </a:lnTo>
                  <a:lnTo>
                    <a:pt x="4963" y="23796"/>
                  </a:lnTo>
                  <a:lnTo>
                    <a:pt x="5166" y="22210"/>
                  </a:lnTo>
                  <a:lnTo>
                    <a:pt x="5288" y="21396"/>
                  </a:lnTo>
                  <a:lnTo>
                    <a:pt x="5329" y="20583"/>
                  </a:lnTo>
                  <a:lnTo>
                    <a:pt x="5370" y="19810"/>
                  </a:lnTo>
                  <a:lnTo>
                    <a:pt x="5370" y="18996"/>
                  </a:lnTo>
                  <a:lnTo>
                    <a:pt x="5329" y="18183"/>
                  </a:lnTo>
                  <a:lnTo>
                    <a:pt x="5166" y="17369"/>
                  </a:lnTo>
                  <a:lnTo>
                    <a:pt x="4963" y="16637"/>
                  </a:lnTo>
                  <a:lnTo>
                    <a:pt x="4719" y="15905"/>
                  </a:lnTo>
                  <a:lnTo>
                    <a:pt x="4109" y="14481"/>
                  </a:lnTo>
                  <a:lnTo>
                    <a:pt x="3824" y="13708"/>
                  </a:lnTo>
                  <a:lnTo>
                    <a:pt x="3580" y="12935"/>
                  </a:lnTo>
                  <a:lnTo>
                    <a:pt x="3417" y="12163"/>
                  </a:lnTo>
                  <a:lnTo>
                    <a:pt x="3336" y="11349"/>
                  </a:lnTo>
                  <a:lnTo>
                    <a:pt x="3295" y="10536"/>
                  </a:lnTo>
                  <a:lnTo>
                    <a:pt x="3336" y="9722"/>
                  </a:lnTo>
                  <a:lnTo>
                    <a:pt x="3377" y="8095"/>
                  </a:lnTo>
                  <a:lnTo>
                    <a:pt x="3417" y="7281"/>
                  </a:lnTo>
                  <a:lnTo>
                    <a:pt x="3417" y="6468"/>
                  </a:lnTo>
                  <a:lnTo>
                    <a:pt x="3417" y="5654"/>
                  </a:lnTo>
                  <a:lnTo>
                    <a:pt x="3336" y="4841"/>
                  </a:lnTo>
                  <a:lnTo>
                    <a:pt x="3214" y="4109"/>
                  </a:lnTo>
                  <a:lnTo>
                    <a:pt x="3011" y="3377"/>
                  </a:lnTo>
                  <a:lnTo>
                    <a:pt x="2766" y="2685"/>
                  </a:lnTo>
                  <a:lnTo>
                    <a:pt x="2400" y="2034"/>
                  </a:lnTo>
                  <a:lnTo>
                    <a:pt x="1994" y="1424"/>
                  </a:lnTo>
                  <a:lnTo>
                    <a:pt x="1790" y="1139"/>
                  </a:lnTo>
                  <a:lnTo>
                    <a:pt x="1546" y="855"/>
                  </a:lnTo>
                  <a:lnTo>
                    <a:pt x="1261" y="611"/>
                  </a:lnTo>
                  <a:lnTo>
                    <a:pt x="977" y="367"/>
                  </a:lnTo>
                  <a:lnTo>
                    <a:pt x="651" y="204"/>
                  </a:lnTo>
                  <a:lnTo>
                    <a:pt x="326"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0" name="Google Shape;1188;p35"/>
            <p:cNvSpPr/>
            <p:nvPr/>
          </p:nvSpPr>
          <p:spPr>
            <a:xfrm>
              <a:off x="5649480" y="943560"/>
              <a:ext cx="289800" cy="216360"/>
            </a:xfrm>
            <a:custGeom>
              <a:avLst/>
              <a:gdLst>
                <a:gd name="textAreaLeft" fmla="*/ 0 w 289800"/>
                <a:gd name="textAreaRight" fmla="*/ 290160 w 289800"/>
                <a:gd name="textAreaTop" fmla="*/ 0 h 216360"/>
                <a:gd name="textAreaBottom" fmla="*/ 216720 h 216360"/>
              </a:gdLst>
              <a:ahLst/>
              <a:cxnLst/>
              <a:rect l="textAreaLeft" t="textAreaTop" r="textAreaRight" b="textAreaBottom"/>
              <a:pathLst>
                <a:path w="7404" h="5533">
                  <a:moveTo>
                    <a:pt x="6386" y="1"/>
                  </a:moveTo>
                  <a:lnTo>
                    <a:pt x="6183" y="41"/>
                  </a:lnTo>
                  <a:lnTo>
                    <a:pt x="6020" y="164"/>
                  </a:lnTo>
                  <a:lnTo>
                    <a:pt x="5898" y="286"/>
                  </a:lnTo>
                  <a:lnTo>
                    <a:pt x="5776" y="489"/>
                  </a:lnTo>
                  <a:lnTo>
                    <a:pt x="5654" y="692"/>
                  </a:lnTo>
                  <a:lnTo>
                    <a:pt x="5613" y="936"/>
                  </a:lnTo>
                  <a:lnTo>
                    <a:pt x="5532" y="1140"/>
                  </a:lnTo>
                  <a:lnTo>
                    <a:pt x="5532" y="1465"/>
                  </a:lnTo>
                  <a:lnTo>
                    <a:pt x="5451" y="1750"/>
                  </a:lnTo>
                  <a:lnTo>
                    <a:pt x="5329" y="1384"/>
                  </a:lnTo>
                  <a:lnTo>
                    <a:pt x="5247" y="1221"/>
                  </a:lnTo>
                  <a:lnTo>
                    <a:pt x="5125" y="1058"/>
                  </a:lnTo>
                  <a:lnTo>
                    <a:pt x="4922" y="814"/>
                  </a:lnTo>
                  <a:lnTo>
                    <a:pt x="4637" y="611"/>
                  </a:lnTo>
                  <a:lnTo>
                    <a:pt x="4515" y="570"/>
                  </a:lnTo>
                  <a:lnTo>
                    <a:pt x="4352" y="530"/>
                  </a:lnTo>
                  <a:lnTo>
                    <a:pt x="4190" y="570"/>
                  </a:lnTo>
                  <a:lnTo>
                    <a:pt x="4027" y="611"/>
                  </a:lnTo>
                  <a:lnTo>
                    <a:pt x="3905" y="692"/>
                  </a:lnTo>
                  <a:lnTo>
                    <a:pt x="3783" y="814"/>
                  </a:lnTo>
                  <a:lnTo>
                    <a:pt x="3661" y="977"/>
                  </a:lnTo>
                  <a:lnTo>
                    <a:pt x="3580" y="1140"/>
                  </a:lnTo>
                  <a:lnTo>
                    <a:pt x="3498" y="1465"/>
                  </a:lnTo>
                  <a:lnTo>
                    <a:pt x="3417" y="1791"/>
                  </a:lnTo>
                  <a:lnTo>
                    <a:pt x="3417" y="2157"/>
                  </a:lnTo>
                  <a:lnTo>
                    <a:pt x="3458" y="2523"/>
                  </a:lnTo>
                  <a:lnTo>
                    <a:pt x="3132" y="2238"/>
                  </a:lnTo>
                  <a:lnTo>
                    <a:pt x="2969" y="2157"/>
                  </a:lnTo>
                  <a:lnTo>
                    <a:pt x="2807" y="2075"/>
                  </a:lnTo>
                  <a:lnTo>
                    <a:pt x="2603" y="2035"/>
                  </a:lnTo>
                  <a:lnTo>
                    <a:pt x="2400" y="2075"/>
                  </a:lnTo>
                  <a:lnTo>
                    <a:pt x="2197" y="2116"/>
                  </a:lnTo>
                  <a:lnTo>
                    <a:pt x="1993" y="2238"/>
                  </a:lnTo>
                  <a:lnTo>
                    <a:pt x="1830" y="2360"/>
                  </a:lnTo>
                  <a:lnTo>
                    <a:pt x="1668" y="2523"/>
                  </a:lnTo>
                  <a:lnTo>
                    <a:pt x="1586" y="2685"/>
                  </a:lnTo>
                  <a:lnTo>
                    <a:pt x="1505" y="2889"/>
                  </a:lnTo>
                  <a:lnTo>
                    <a:pt x="1464" y="3092"/>
                  </a:lnTo>
                  <a:lnTo>
                    <a:pt x="1424" y="3255"/>
                  </a:lnTo>
                  <a:lnTo>
                    <a:pt x="1464" y="3458"/>
                  </a:lnTo>
                  <a:lnTo>
                    <a:pt x="1505" y="3662"/>
                  </a:lnTo>
                  <a:lnTo>
                    <a:pt x="1505" y="3662"/>
                  </a:lnTo>
                  <a:lnTo>
                    <a:pt x="1302" y="3621"/>
                  </a:lnTo>
                  <a:lnTo>
                    <a:pt x="1098" y="3580"/>
                  </a:lnTo>
                  <a:lnTo>
                    <a:pt x="854" y="3621"/>
                  </a:lnTo>
                  <a:lnTo>
                    <a:pt x="570" y="3743"/>
                  </a:lnTo>
                  <a:lnTo>
                    <a:pt x="325" y="3865"/>
                  </a:lnTo>
                  <a:lnTo>
                    <a:pt x="163" y="4109"/>
                  </a:lnTo>
                  <a:lnTo>
                    <a:pt x="41" y="4394"/>
                  </a:lnTo>
                  <a:lnTo>
                    <a:pt x="0" y="4557"/>
                  </a:lnTo>
                  <a:lnTo>
                    <a:pt x="0" y="4679"/>
                  </a:lnTo>
                  <a:lnTo>
                    <a:pt x="41" y="4841"/>
                  </a:lnTo>
                  <a:lnTo>
                    <a:pt x="81" y="5004"/>
                  </a:lnTo>
                  <a:lnTo>
                    <a:pt x="163" y="5126"/>
                  </a:lnTo>
                  <a:lnTo>
                    <a:pt x="285" y="5248"/>
                  </a:lnTo>
                  <a:lnTo>
                    <a:pt x="407" y="5329"/>
                  </a:lnTo>
                  <a:lnTo>
                    <a:pt x="570" y="5411"/>
                  </a:lnTo>
                  <a:lnTo>
                    <a:pt x="895" y="5492"/>
                  </a:lnTo>
                  <a:lnTo>
                    <a:pt x="1220" y="5533"/>
                  </a:lnTo>
                  <a:lnTo>
                    <a:pt x="1993" y="5533"/>
                  </a:lnTo>
                  <a:lnTo>
                    <a:pt x="2400" y="5492"/>
                  </a:lnTo>
                  <a:lnTo>
                    <a:pt x="3173" y="5370"/>
                  </a:lnTo>
                  <a:lnTo>
                    <a:pt x="3824" y="5248"/>
                  </a:lnTo>
                  <a:lnTo>
                    <a:pt x="4108" y="5167"/>
                  </a:lnTo>
                  <a:lnTo>
                    <a:pt x="4393" y="5045"/>
                  </a:lnTo>
                  <a:lnTo>
                    <a:pt x="4841" y="4801"/>
                  </a:lnTo>
                  <a:lnTo>
                    <a:pt x="5247" y="4516"/>
                  </a:lnTo>
                  <a:lnTo>
                    <a:pt x="5613" y="4190"/>
                  </a:lnTo>
                  <a:lnTo>
                    <a:pt x="5939" y="3865"/>
                  </a:lnTo>
                  <a:lnTo>
                    <a:pt x="6264" y="3458"/>
                  </a:lnTo>
                  <a:lnTo>
                    <a:pt x="6549" y="3052"/>
                  </a:lnTo>
                  <a:lnTo>
                    <a:pt x="6834" y="2645"/>
                  </a:lnTo>
                  <a:lnTo>
                    <a:pt x="7037" y="2197"/>
                  </a:lnTo>
                  <a:lnTo>
                    <a:pt x="7240" y="1750"/>
                  </a:lnTo>
                  <a:lnTo>
                    <a:pt x="7322" y="1506"/>
                  </a:lnTo>
                  <a:lnTo>
                    <a:pt x="7403" y="1262"/>
                  </a:lnTo>
                  <a:lnTo>
                    <a:pt x="7403" y="1058"/>
                  </a:lnTo>
                  <a:lnTo>
                    <a:pt x="7403" y="814"/>
                  </a:lnTo>
                  <a:lnTo>
                    <a:pt x="7322" y="570"/>
                  </a:lnTo>
                  <a:lnTo>
                    <a:pt x="7200" y="367"/>
                  </a:lnTo>
                  <a:lnTo>
                    <a:pt x="7078" y="204"/>
                  </a:lnTo>
                  <a:lnTo>
                    <a:pt x="6915" y="82"/>
                  </a:lnTo>
                  <a:lnTo>
                    <a:pt x="6752"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01" name="Google Shape;1189;p35"/>
            <p:cNvSpPr/>
            <p:nvPr/>
          </p:nvSpPr>
          <p:spPr>
            <a:xfrm>
              <a:off x="5820120" y="1307160"/>
              <a:ext cx="149400" cy="71280"/>
            </a:xfrm>
            <a:custGeom>
              <a:avLst/>
              <a:gdLst>
                <a:gd name="textAreaLeft" fmla="*/ 0 w 149400"/>
                <a:gd name="textAreaRight" fmla="*/ 149760 w 149400"/>
                <a:gd name="textAreaTop" fmla="*/ 0 h 71280"/>
                <a:gd name="textAreaBottom" fmla="*/ 71640 h 71280"/>
              </a:gdLst>
              <a:ahLst/>
              <a:cxnLst/>
              <a:rect l="textAreaLeft" t="textAreaTop" r="textAreaRight" b="textAreaBottom"/>
              <a:pathLst>
                <a:path w="3824" h="1832">
                  <a:moveTo>
                    <a:pt x="204" y="1"/>
                  </a:moveTo>
                  <a:lnTo>
                    <a:pt x="122" y="42"/>
                  </a:lnTo>
                  <a:lnTo>
                    <a:pt x="41" y="82"/>
                  </a:lnTo>
                  <a:lnTo>
                    <a:pt x="0" y="123"/>
                  </a:lnTo>
                  <a:lnTo>
                    <a:pt x="0" y="204"/>
                  </a:lnTo>
                  <a:lnTo>
                    <a:pt x="0" y="286"/>
                  </a:lnTo>
                  <a:lnTo>
                    <a:pt x="41" y="367"/>
                  </a:lnTo>
                  <a:lnTo>
                    <a:pt x="122" y="408"/>
                  </a:lnTo>
                  <a:lnTo>
                    <a:pt x="651" y="408"/>
                  </a:lnTo>
                  <a:lnTo>
                    <a:pt x="1099" y="489"/>
                  </a:lnTo>
                  <a:lnTo>
                    <a:pt x="1546" y="570"/>
                  </a:lnTo>
                  <a:lnTo>
                    <a:pt x="1994" y="733"/>
                  </a:lnTo>
                  <a:lnTo>
                    <a:pt x="2400" y="937"/>
                  </a:lnTo>
                  <a:lnTo>
                    <a:pt x="2766" y="1181"/>
                  </a:lnTo>
                  <a:lnTo>
                    <a:pt x="3132" y="1465"/>
                  </a:lnTo>
                  <a:lnTo>
                    <a:pt x="3499" y="1791"/>
                  </a:lnTo>
                  <a:lnTo>
                    <a:pt x="3539" y="1831"/>
                  </a:lnTo>
                  <a:lnTo>
                    <a:pt x="3702" y="1831"/>
                  </a:lnTo>
                  <a:lnTo>
                    <a:pt x="3743" y="1791"/>
                  </a:lnTo>
                  <a:lnTo>
                    <a:pt x="3783" y="1709"/>
                  </a:lnTo>
                  <a:lnTo>
                    <a:pt x="3824" y="1628"/>
                  </a:lnTo>
                  <a:lnTo>
                    <a:pt x="3824" y="1587"/>
                  </a:lnTo>
                  <a:lnTo>
                    <a:pt x="3743" y="1506"/>
                  </a:lnTo>
                  <a:lnTo>
                    <a:pt x="3417" y="1140"/>
                  </a:lnTo>
                  <a:lnTo>
                    <a:pt x="3010" y="855"/>
                  </a:lnTo>
                  <a:lnTo>
                    <a:pt x="2604" y="570"/>
                  </a:lnTo>
                  <a:lnTo>
                    <a:pt x="2116" y="367"/>
                  </a:lnTo>
                  <a:lnTo>
                    <a:pt x="1668" y="204"/>
                  </a:lnTo>
                  <a:lnTo>
                    <a:pt x="1180" y="82"/>
                  </a:lnTo>
                  <a:lnTo>
                    <a:pt x="69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63360" bIns="633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2" name="Google Shape;1190;p35"/>
            <p:cNvSpPr/>
            <p:nvPr/>
          </p:nvSpPr>
          <p:spPr>
            <a:xfrm>
              <a:off x="5954040" y="1211760"/>
              <a:ext cx="100080" cy="119160"/>
            </a:xfrm>
            <a:custGeom>
              <a:avLst/>
              <a:gdLst>
                <a:gd name="textAreaLeft" fmla="*/ 0 w 100080"/>
                <a:gd name="textAreaRight" fmla="*/ 100440 w 100080"/>
                <a:gd name="textAreaTop" fmla="*/ 0 h 119160"/>
                <a:gd name="textAreaBottom" fmla="*/ 119520 h 119160"/>
              </a:gdLst>
              <a:ahLst/>
              <a:cxnLst/>
              <a:rect l="textAreaLeft" t="textAreaTop" r="textAreaRight" b="textAreaBottom"/>
              <a:pathLst>
                <a:path w="2563" h="3052">
                  <a:moveTo>
                    <a:pt x="2278" y="0"/>
                  </a:moveTo>
                  <a:lnTo>
                    <a:pt x="1871" y="244"/>
                  </a:lnTo>
                  <a:lnTo>
                    <a:pt x="1505" y="489"/>
                  </a:lnTo>
                  <a:lnTo>
                    <a:pt x="1139" y="814"/>
                  </a:lnTo>
                  <a:lnTo>
                    <a:pt x="814" y="1139"/>
                  </a:lnTo>
                  <a:lnTo>
                    <a:pt x="570" y="1505"/>
                  </a:lnTo>
                  <a:lnTo>
                    <a:pt x="326" y="1912"/>
                  </a:lnTo>
                  <a:lnTo>
                    <a:pt x="163" y="2360"/>
                  </a:lnTo>
                  <a:lnTo>
                    <a:pt x="0" y="2807"/>
                  </a:lnTo>
                  <a:lnTo>
                    <a:pt x="0" y="2888"/>
                  </a:lnTo>
                  <a:lnTo>
                    <a:pt x="41" y="2970"/>
                  </a:lnTo>
                  <a:lnTo>
                    <a:pt x="122" y="3010"/>
                  </a:lnTo>
                  <a:lnTo>
                    <a:pt x="163" y="3051"/>
                  </a:lnTo>
                  <a:lnTo>
                    <a:pt x="326" y="3051"/>
                  </a:lnTo>
                  <a:lnTo>
                    <a:pt x="366" y="3010"/>
                  </a:lnTo>
                  <a:lnTo>
                    <a:pt x="407" y="2929"/>
                  </a:lnTo>
                  <a:lnTo>
                    <a:pt x="529" y="2522"/>
                  </a:lnTo>
                  <a:lnTo>
                    <a:pt x="692" y="2116"/>
                  </a:lnTo>
                  <a:lnTo>
                    <a:pt x="895" y="1749"/>
                  </a:lnTo>
                  <a:lnTo>
                    <a:pt x="1139" y="1383"/>
                  </a:lnTo>
                  <a:lnTo>
                    <a:pt x="1424" y="1058"/>
                  </a:lnTo>
                  <a:lnTo>
                    <a:pt x="1749" y="814"/>
                  </a:lnTo>
                  <a:lnTo>
                    <a:pt x="2115" y="570"/>
                  </a:lnTo>
                  <a:lnTo>
                    <a:pt x="2481" y="366"/>
                  </a:lnTo>
                  <a:lnTo>
                    <a:pt x="2563" y="285"/>
                  </a:lnTo>
                  <a:lnTo>
                    <a:pt x="2563" y="244"/>
                  </a:lnTo>
                  <a:lnTo>
                    <a:pt x="2563" y="163"/>
                  </a:lnTo>
                  <a:lnTo>
                    <a:pt x="2563" y="82"/>
                  </a:lnTo>
                  <a:lnTo>
                    <a:pt x="248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06240" bIns="1062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3" name="Google Shape;1191;p35"/>
            <p:cNvSpPr/>
            <p:nvPr/>
          </p:nvSpPr>
          <p:spPr>
            <a:xfrm>
              <a:off x="5877360" y="1490760"/>
              <a:ext cx="90720" cy="101880"/>
            </a:xfrm>
            <a:custGeom>
              <a:avLst/>
              <a:gdLst>
                <a:gd name="textAreaLeft" fmla="*/ 0 w 90720"/>
                <a:gd name="textAreaRight" fmla="*/ 91080 w 90720"/>
                <a:gd name="textAreaTop" fmla="*/ 0 h 101880"/>
                <a:gd name="textAreaBottom" fmla="*/ 102240 h 101880"/>
              </a:gdLst>
              <a:ahLst/>
              <a:cxnLst/>
              <a:rect l="textAreaLeft" t="textAreaTop" r="textAreaRight" b="textAreaBottom"/>
              <a:pathLst>
                <a:path w="2320" h="2604">
                  <a:moveTo>
                    <a:pt x="123" y="1"/>
                  </a:moveTo>
                  <a:lnTo>
                    <a:pt x="41" y="82"/>
                  </a:lnTo>
                  <a:lnTo>
                    <a:pt x="1" y="123"/>
                  </a:lnTo>
                  <a:lnTo>
                    <a:pt x="1" y="204"/>
                  </a:lnTo>
                  <a:lnTo>
                    <a:pt x="41" y="285"/>
                  </a:lnTo>
                  <a:lnTo>
                    <a:pt x="82" y="326"/>
                  </a:lnTo>
                  <a:lnTo>
                    <a:pt x="163" y="367"/>
                  </a:lnTo>
                  <a:lnTo>
                    <a:pt x="489" y="530"/>
                  </a:lnTo>
                  <a:lnTo>
                    <a:pt x="774" y="733"/>
                  </a:lnTo>
                  <a:lnTo>
                    <a:pt x="1058" y="936"/>
                  </a:lnTo>
                  <a:lnTo>
                    <a:pt x="1302" y="1180"/>
                  </a:lnTo>
                  <a:lnTo>
                    <a:pt x="1506" y="1465"/>
                  </a:lnTo>
                  <a:lnTo>
                    <a:pt x="1709" y="1790"/>
                  </a:lnTo>
                  <a:lnTo>
                    <a:pt x="1831" y="2116"/>
                  </a:lnTo>
                  <a:lnTo>
                    <a:pt x="1953" y="2441"/>
                  </a:lnTo>
                  <a:lnTo>
                    <a:pt x="1994" y="2523"/>
                  </a:lnTo>
                  <a:lnTo>
                    <a:pt x="2035" y="2563"/>
                  </a:lnTo>
                  <a:lnTo>
                    <a:pt x="2116" y="2604"/>
                  </a:lnTo>
                  <a:lnTo>
                    <a:pt x="2197" y="2563"/>
                  </a:lnTo>
                  <a:lnTo>
                    <a:pt x="2238" y="2563"/>
                  </a:lnTo>
                  <a:lnTo>
                    <a:pt x="2319" y="2482"/>
                  </a:lnTo>
                  <a:lnTo>
                    <a:pt x="2319" y="2441"/>
                  </a:lnTo>
                  <a:lnTo>
                    <a:pt x="2319" y="2319"/>
                  </a:lnTo>
                  <a:lnTo>
                    <a:pt x="2197" y="1953"/>
                  </a:lnTo>
                  <a:lnTo>
                    <a:pt x="2035" y="1587"/>
                  </a:lnTo>
                  <a:lnTo>
                    <a:pt x="1831" y="1221"/>
                  </a:lnTo>
                  <a:lnTo>
                    <a:pt x="1587" y="896"/>
                  </a:lnTo>
                  <a:lnTo>
                    <a:pt x="1302" y="611"/>
                  </a:lnTo>
                  <a:lnTo>
                    <a:pt x="977" y="367"/>
                  </a:lnTo>
                  <a:lnTo>
                    <a:pt x="652" y="163"/>
                  </a:lnTo>
                  <a:lnTo>
                    <a:pt x="24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0880" bIns="908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4" name="Google Shape;1192;p35"/>
            <p:cNvSpPr/>
            <p:nvPr/>
          </p:nvSpPr>
          <p:spPr>
            <a:xfrm>
              <a:off x="5973120" y="1524240"/>
              <a:ext cx="68400" cy="125640"/>
            </a:xfrm>
            <a:custGeom>
              <a:avLst/>
              <a:gdLst>
                <a:gd name="textAreaLeft" fmla="*/ 0 w 68400"/>
                <a:gd name="textAreaRight" fmla="*/ 68760 w 68400"/>
                <a:gd name="textAreaTop" fmla="*/ 0 h 125640"/>
                <a:gd name="textAreaBottom" fmla="*/ 126000 h 125640"/>
              </a:gdLst>
              <a:ahLst/>
              <a:cxnLst/>
              <a:rect l="textAreaLeft" t="textAreaTop" r="textAreaRight" b="textAreaBottom"/>
              <a:pathLst>
                <a:path w="1750" h="3215">
                  <a:moveTo>
                    <a:pt x="1546" y="1"/>
                  </a:moveTo>
                  <a:lnTo>
                    <a:pt x="1465" y="42"/>
                  </a:lnTo>
                  <a:lnTo>
                    <a:pt x="1139" y="286"/>
                  </a:lnTo>
                  <a:lnTo>
                    <a:pt x="814" y="611"/>
                  </a:lnTo>
                  <a:lnTo>
                    <a:pt x="570" y="936"/>
                  </a:lnTo>
                  <a:lnTo>
                    <a:pt x="326" y="1343"/>
                  </a:lnTo>
                  <a:lnTo>
                    <a:pt x="163" y="1709"/>
                  </a:lnTo>
                  <a:lnTo>
                    <a:pt x="41" y="2157"/>
                  </a:lnTo>
                  <a:lnTo>
                    <a:pt x="0" y="2564"/>
                  </a:lnTo>
                  <a:lnTo>
                    <a:pt x="0" y="3011"/>
                  </a:lnTo>
                  <a:lnTo>
                    <a:pt x="41" y="3092"/>
                  </a:lnTo>
                  <a:lnTo>
                    <a:pt x="82" y="3174"/>
                  </a:lnTo>
                  <a:lnTo>
                    <a:pt x="122" y="3214"/>
                  </a:lnTo>
                  <a:lnTo>
                    <a:pt x="285" y="3214"/>
                  </a:lnTo>
                  <a:lnTo>
                    <a:pt x="366" y="3174"/>
                  </a:lnTo>
                  <a:lnTo>
                    <a:pt x="407" y="3092"/>
                  </a:lnTo>
                  <a:lnTo>
                    <a:pt x="407" y="3011"/>
                  </a:lnTo>
                  <a:lnTo>
                    <a:pt x="407" y="2645"/>
                  </a:lnTo>
                  <a:lnTo>
                    <a:pt x="448" y="2238"/>
                  </a:lnTo>
                  <a:lnTo>
                    <a:pt x="529" y="1872"/>
                  </a:lnTo>
                  <a:lnTo>
                    <a:pt x="692" y="1506"/>
                  </a:lnTo>
                  <a:lnTo>
                    <a:pt x="855" y="1181"/>
                  </a:lnTo>
                  <a:lnTo>
                    <a:pt x="1099" y="896"/>
                  </a:lnTo>
                  <a:lnTo>
                    <a:pt x="1383" y="611"/>
                  </a:lnTo>
                  <a:lnTo>
                    <a:pt x="1668" y="367"/>
                  </a:lnTo>
                  <a:lnTo>
                    <a:pt x="1749" y="286"/>
                  </a:lnTo>
                  <a:lnTo>
                    <a:pt x="1749" y="245"/>
                  </a:lnTo>
                  <a:lnTo>
                    <a:pt x="1749" y="164"/>
                  </a:lnTo>
                  <a:lnTo>
                    <a:pt x="1749" y="82"/>
                  </a:lnTo>
                  <a:lnTo>
                    <a:pt x="1668" y="42"/>
                  </a:lnTo>
                  <a:lnTo>
                    <a:pt x="162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12000" bIns="11200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5" name="Google Shape;1193;p35"/>
            <p:cNvSpPr/>
            <p:nvPr/>
          </p:nvSpPr>
          <p:spPr>
            <a:xfrm>
              <a:off x="5936400" y="1706040"/>
              <a:ext cx="95400" cy="87480"/>
            </a:xfrm>
            <a:custGeom>
              <a:avLst/>
              <a:gdLst>
                <a:gd name="textAreaLeft" fmla="*/ 0 w 95400"/>
                <a:gd name="textAreaRight" fmla="*/ 95760 w 95400"/>
                <a:gd name="textAreaTop" fmla="*/ 0 h 87480"/>
                <a:gd name="textAreaBottom" fmla="*/ 87840 h 87480"/>
              </a:gdLst>
              <a:ahLst/>
              <a:cxnLst/>
              <a:rect l="textAreaLeft" t="textAreaTop" r="textAreaRight" b="textAreaBottom"/>
              <a:pathLst>
                <a:path w="2442" h="2239">
                  <a:moveTo>
                    <a:pt x="82" y="1"/>
                  </a:moveTo>
                  <a:lnTo>
                    <a:pt x="41" y="42"/>
                  </a:lnTo>
                  <a:lnTo>
                    <a:pt x="1" y="123"/>
                  </a:lnTo>
                  <a:lnTo>
                    <a:pt x="1" y="204"/>
                  </a:lnTo>
                  <a:lnTo>
                    <a:pt x="1" y="286"/>
                  </a:lnTo>
                  <a:lnTo>
                    <a:pt x="41" y="326"/>
                  </a:lnTo>
                  <a:lnTo>
                    <a:pt x="123" y="367"/>
                  </a:lnTo>
                  <a:lnTo>
                    <a:pt x="448" y="448"/>
                  </a:lnTo>
                  <a:lnTo>
                    <a:pt x="774" y="570"/>
                  </a:lnTo>
                  <a:lnTo>
                    <a:pt x="1058" y="774"/>
                  </a:lnTo>
                  <a:lnTo>
                    <a:pt x="1343" y="977"/>
                  </a:lnTo>
                  <a:lnTo>
                    <a:pt x="1546" y="1221"/>
                  </a:lnTo>
                  <a:lnTo>
                    <a:pt x="1750" y="1506"/>
                  </a:lnTo>
                  <a:lnTo>
                    <a:pt x="1913" y="1791"/>
                  </a:lnTo>
                  <a:lnTo>
                    <a:pt x="2035" y="2116"/>
                  </a:lnTo>
                  <a:lnTo>
                    <a:pt x="2075" y="2197"/>
                  </a:lnTo>
                  <a:lnTo>
                    <a:pt x="2116" y="2238"/>
                  </a:lnTo>
                  <a:lnTo>
                    <a:pt x="2279" y="2238"/>
                  </a:lnTo>
                  <a:lnTo>
                    <a:pt x="2360" y="2197"/>
                  </a:lnTo>
                  <a:lnTo>
                    <a:pt x="2401" y="2157"/>
                  </a:lnTo>
                  <a:lnTo>
                    <a:pt x="2441" y="2075"/>
                  </a:lnTo>
                  <a:lnTo>
                    <a:pt x="2401" y="1994"/>
                  </a:lnTo>
                  <a:lnTo>
                    <a:pt x="2279" y="1628"/>
                  </a:lnTo>
                  <a:lnTo>
                    <a:pt x="2116" y="1303"/>
                  </a:lnTo>
                  <a:lnTo>
                    <a:pt x="1872" y="977"/>
                  </a:lnTo>
                  <a:lnTo>
                    <a:pt x="1628" y="692"/>
                  </a:lnTo>
                  <a:lnTo>
                    <a:pt x="1302" y="448"/>
                  </a:lnTo>
                  <a:lnTo>
                    <a:pt x="977" y="245"/>
                  </a:lnTo>
                  <a:lnTo>
                    <a:pt x="611" y="82"/>
                  </a:lnTo>
                  <a:lnTo>
                    <a:pt x="245"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8080" bIns="78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6" name="Google Shape;1194;p35"/>
            <p:cNvSpPr/>
            <p:nvPr/>
          </p:nvSpPr>
          <p:spPr>
            <a:xfrm>
              <a:off x="6030360" y="1827000"/>
              <a:ext cx="109800" cy="87480"/>
            </a:xfrm>
            <a:custGeom>
              <a:avLst/>
              <a:gdLst>
                <a:gd name="textAreaLeft" fmla="*/ 0 w 109800"/>
                <a:gd name="textAreaRight" fmla="*/ 110160 w 109800"/>
                <a:gd name="textAreaTop" fmla="*/ 0 h 87480"/>
                <a:gd name="textAreaBottom" fmla="*/ 87840 h 87480"/>
              </a:gdLst>
              <a:ahLst/>
              <a:cxnLst/>
              <a:rect l="textAreaLeft" t="textAreaTop" r="textAreaRight" b="textAreaBottom"/>
              <a:pathLst>
                <a:path w="2808" h="2238">
                  <a:moveTo>
                    <a:pt x="2563" y="0"/>
                  </a:moveTo>
                  <a:lnTo>
                    <a:pt x="2156" y="122"/>
                  </a:lnTo>
                  <a:lnTo>
                    <a:pt x="1790" y="285"/>
                  </a:lnTo>
                  <a:lnTo>
                    <a:pt x="1424" y="448"/>
                  </a:lnTo>
                  <a:lnTo>
                    <a:pt x="1099" y="692"/>
                  </a:lnTo>
                  <a:lnTo>
                    <a:pt x="774" y="977"/>
                  </a:lnTo>
                  <a:lnTo>
                    <a:pt x="489" y="1261"/>
                  </a:lnTo>
                  <a:lnTo>
                    <a:pt x="245" y="1587"/>
                  </a:lnTo>
                  <a:lnTo>
                    <a:pt x="41" y="1953"/>
                  </a:lnTo>
                  <a:lnTo>
                    <a:pt x="1" y="2034"/>
                  </a:lnTo>
                  <a:lnTo>
                    <a:pt x="41" y="2116"/>
                  </a:lnTo>
                  <a:lnTo>
                    <a:pt x="82" y="2156"/>
                  </a:lnTo>
                  <a:lnTo>
                    <a:pt x="123" y="2238"/>
                  </a:lnTo>
                  <a:lnTo>
                    <a:pt x="245" y="2238"/>
                  </a:lnTo>
                  <a:lnTo>
                    <a:pt x="326" y="2197"/>
                  </a:lnTo>
                  <a:lnTo>
                    <a:pt x="367" y="2156"/>
                  </a:lnTo>
                  <a:lnTo>
                    <a:pt x="570" y="1831"/>
                  </a:lnTo>
                  <a:lnTo>
                    <a:pt x="814" y="1546"/>
                  </a:lnTo>
                  <a:lnTo>
                    <a:pt x="1058" y="1261"/>
                  </a:lnTo>
                  <a:lnTo>
                    <a:pt x="1343" y="1017"/>
                  </a:lnTo>
                  <a:lnTo>
                    <a:pt x="1628" y="814"/>
                  </a:lnTo>
                  <a:lnTo>
                    <a:pt x="1953" y="611"/>
                  </a:lnTo>
                  <a:lnTo>
                    <a:pt x="2319" y="488"/>
                  </a:lnTo>
                  <a:lnTo>
                    <a:pt x="2685" y="366"/>
                  </a:lnTo>
                  <a:lnTo>
                    <a:pt x="2726" y="366"/>
                  </a:lnTo>
                  <a:lnTo>
                    <a:pt x="2807" y="285"/>
                  </a:lnTo>
                  <a:lnTo>
                    <a:pt x="2807" y="204"/>
                  </a:lnTo>
                  <a:lnTo>
                    <a:pt x="2807" y="163"/>
                  </a:lnTo>
                  <a:lnTo>
                    <a:pt x="2767" y="82"/>
                  </a:lnTo>
                  <a:lnTo>
                    <a:pt x="2726" y="41"/>
                  </a:lnTo>
                  <a:lnTo>
                    <a:pt x="2645"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78080" bIns="78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07" name="Google Shape;1195;p35"/>
            <p:cNvSpPr/>
            <p:nvPr/>
          </p:nvSpPr>
          <p:spPr>
            <a:xfrm>
              <a:off x="6017760" y="2085480"/>
              <a:ext cx="101880" cy="144720"/>
            </a:xfrm>
            <a:custGeom>
              <a:avLst/>
              <a:gdLst>
                <a:gd name="textAreaLeft" fmla="*/ 0 w 101880"/>
                <a:gd name="textAreaRight" fmla="*/ 102240 w 101880"/>
                <a:gd name="textAreaTop" fmla="*/ 0 h 144720"/>
                <a:gd name="textAreaBottom" fmla="*/ 145080 h 144720"/>
              </a:gdLst>
              <a:ahLst/>
              <a:cxnLst/>
              <a:rect l="textAreaLeft" t="textAreaTop" r="textAreaRight" b="textAreaBottom"/>
              <a:pathLst>
                <a:path w="2604" h="3703">
                  <a:moveTo>
                    <a:pt x="2441" y="1"/>
                  </a:moveTo>
                  <a:lnTo>
                    <a:pt x="2359" y="42"/>
                  </a:lnTo>
                  <a:lnTo>
                    <a:pt x="1871" y="286"/>
                  </a:lnTo>
                  <a:lnTo>
                    <a:pt x="1383" y="611"/>
                  </a:lnTo>
                  <a:lnTo>
                    <a:pt x="976" y="977"/>
                  </a:lnTo>
                  <a:lnTo>
                    <a:pt x="651" y="1425"/>
                  </a:lnTo>
                  <a:lnTo>
                    <a:pt x="366" y="1913"/>
                  </a:lnTo>
                  <a:lnTo>
                    <a:pt x="163" y="2401"/>
                  </a:lnTo>
                  <a:lnTo>
                    <a:pt x="41" y="2970"/>
                  </a:lnTo>
                  <a:lnTo>
                    <a:pt x="0" y="3540"/>
                  </a:lnTo>
                  <a:lnTo>
                    <a:pt x="41" y="3621"/>
                  </a:lnTo>
                  <a:lnTo>
                    <a:pt x="82" y="3662"/>
                  </a:lnTo>
                  <a:lnTo>
                    <a:pt x="122" y="3702"/>
                  </a:lnTo>
                  <a:lnTo>
                    <a:pt x="285" y="3702"/>
                  </a:lnTo>
                  <a:lnTo>
                    <a:pt x="326" y="3662"/>
                  </a:lnTo>
                  <a:lnTo>
                    <a:pt x="366" y="3621"/>
                  </a:lnTo>
                  <a:lnTo>
                    <a:pt x="407" y="3540"/>
                  </a:lnTo>
                  <a:lnTo>
                    <a:pt x="448" y="3011"/>
                  </a:lnTo>
                  <a:lnTo>
                    <a:pt x="529" y="2563"/>
                  </a:lnTo>
                  <a:lnTo>
                    <a:pt x="732" y="2075"/>
                  </a:lnTo>
                  <a:lnTo>
                    <a:pt x="976" y="1669"/>
                  </a:lnTo>
                  <a:lnTo>
                    <a:pt x="1261" y="1262"/>
                  </a:lnTo>
                  <a:lnTo>
                    <a:pt x="1627" y="936"/>
                  </a:lnTo>
                  <a:lnTo>
                    <a:pt x="2034" y="652"/>
                  </a:lnTo>
                  <a:lnTo>
                    <a:pt x="2481" y="408"/>
                  </a:lnTo>
                  <a:lnTo>
                    <a:pt x="2563" y="367"/>
                  </a:lnTo>
                  <a:lnTo>
                    <a:pt x="2604" y="326"/>
                  </a:lnTo>
                  <a:lnTo>
                    <a:pt x="2604" y="245"/>
                  </a:lnTo>
                  <a:lnTo>
                    <a:pt x="2604" y="164"/>
                  </a:lnTo>
                  <a:lnTo>
                    <a:pt x="2563" y="82"/>
                  </a:lnTo>
                  <a:lnTo>
                    <a:pt x="2522" y="42"/>
                  </a:lnTo>
                  <a:lnTo>
                    <a:pt x="244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28640" bIns="128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grpSp>
      <p:sp>
        <p:nvSpPr>
          <p:cNvPr id="308" name="Google Shape;1196;p35"/>
          <p:cNvSpPr/>
          <p:nvPr/>
        </p:nvSpPr>
        <p:spPr>
          <a:xfrm rot="2037600">
            <a:off x="-229120" y="2915240"/>
            <a:ext cx="5329280" cy="3659520"/>
          </a:xfrm>
          <a:custGeom>
            <a:avLst/>
            <a:gdLst>
              <a:gd name="textAreaLeft" fmla="*/ 0 w 2997720"/>
              <a:gd name="textAreaRight" fmla="*/ 2998080 w 2997720"/>
              <a:gd name="textAreaTop" fmla="*/ 0 h 2058480"/>
              <a:gd name="textAreaBottom" fmla="*/ 2058840 h 205848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09" name="Rectangle 308"/>
          <p:cNvSpPr/>
          <p:nvPr/>
        </p:nvSpPr>
        <p:spPr>
          <a:xfrm>
            <a:off x="604800" y="731560"/>
            <a:ext cx="9566720" cy="896640"/>
          </a:xfrm>
          <a:prstGeom prst="rect">
            <a:avLst/>
          </a:prstGeom>
          <a:noFill/>
          <a:ln w="0">
            <a:noFill/>
          </a:ln>
        </p:spPr>
        <p:style>
          <a:lnRef idx="0">
            <a:scrgbClr r="0" g="0" b="0"/>
          </a:lnRef>
          <a:fillRef idx="0">
            <a:scrgbClr r="0" g="0" b="0"/>
          </a:fillRef>
          <a:effectRef idx="0">
            <a:scrgbClr r="0" g="0" b="0"/>
          </a:effectRef>
          <a:fontRef idx="minor"/>
        </p:style>
        <p:txBody>
          <a:bodyPr anchor="b">
            <a:normAutofit fontScale="85000" lnSpcReduction="19999"/>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r>
              <a:rPr lang="en-IN" sz="7111" b="1" i="1" u="none" strike="noStrike" dirty="0">
                <a:solidFill>
                  <a:srgbClr val="EAB56F"/>
                </a:solidFill>
                <a:effectLst/>
                <a:uFillTx/>
                <a:latin typeface="Yusei Magic"/>
              </a:rPr>
              <a:t>Physical </a:t>
            </a:r>
            <a:r>
              <a:rPr lang="en-US" sz="7111" b="1" i="1" u="none" strike="noStrike" dirty="0">
                <a:solidFill>
                  <a:srgbClr val="EAB56F"/>
                </a:solidFill>
                <a:effectLst/>
                <a:uFillTx/>
                <a:latin typeface="Yusei Magic"/>
              </a:rPr>
              <a:t>Activity</a:t>
            </a:r>
            <a:endParaRPr lang="en-US" sz="7111" b="0" i="1" u="none" strike="noStrike" dirty="0">
              <a:solidFill>
                <a:srgbClr val="000000"/>
              </a:solidFill>
              <a:effectLst/>
              <a:uFillTx/>
              <a:latin typeface="OpenSymbol"/>
            </a:endParaRPr>
          </a:p>
        </p:txBody>
      </p:sp>
      <p:sp>
        <p:nvSpPr>
          <p:cNvPr id="2" name="TextBox 1">
            <a:extLst>
              <a:ext uri="{FF2B5EF4-FFF2-40B4-BE49-F238E27FC236}">
                <a16:creationId xmlns:a16="http://schemas.microsoft.com/office/drawing/2014/main" id="{59177702-2EF0-4F0E-42BE-36685FD80C54}"/>
              </a:ext>
            </a:extLst>
          </p:cNvPr>
          <p:cNvSpPr txBox="1"/>
          <p:nvPr/>
        </p:nvSpPr>
        <p:spPr>
          <a:xfrm rot="10800000" flipH="1" flipV="1">
            <a:off x="68901" y="3824293"/>
            <a:ext cx="4792410" cy="923330"/>
          </a:xfrm>
          <a:prstGeom prst="rect">
            <a:avLst/>
          </a:prstGeom>
          <a:noFill/>
        </p:spPr>
        <p:txBody>
          <a:bodyPr wrap="square" rtlCol="0">
            <a:spAutoFit/>
          </a:bodyPr>
          <a:lstStyle/>
          <a:p>
            <a:pPr marL="285750" indent="-285750" algn="l">
              <a:buFont typeface="Arial" panose="020B0604020202020204" pitchFamily="34" charset="0"/>
              <a:buChar char="•"/>
            </a:pPr>
            <a:r>
              <a:rPr lang="en-IN" b="1" i="1" u="sng" dirty="0">
                <a:latin typeface="Dreaming Outloud Pro" panose="03050502040302030504" pitchFamily="66" charset="77"/>
                <a:cs typeface="Dreaming Outloud Pro" panose="03050502040302030504" pitchFamily="66" charset="77"/>
              </a:rPr>
              <a:t>Nayi krupa 2540964</a:t>
            </a:r>
          </a:p>
          <a:p>
            <a:pPr marL="285750" indent="-285750" algn="l">
              <a:buFont typeface="Arial" panose="020B0604020202020204" pitchFamily="34" charset="0"/>
              <a:buChar char="•"/>
            </a:pPr>
            <a:r>
              <a:rPr lang="en-IN" b="1" i="1" u="sng" dirty="0" err="1">
                <a:solidFill>
                  <a:schemeClr val="bg1">
                    <a:lumMod val="10000"/>
                  </a:schemeClr>
                </a:solidFill>
                <a:latin typeface="Dreaming Outloud Pro" panose="03050502040302030504" pitchFamily="66" charset="77"/>
                <a:cs typeface="Dreaming Outloud Pro" panose="03050502040302030504" pitchFamily="66" charset="77"/>
              </a:rPr>
              <a:t>Jadav</a:t>
            </a:r>
            <a:r>
              <a:rPr lang="en-IN" b="1" i="1" u="sng" dirty="0">
                <a:solidFill>
                  <a:schemeClr val="bg1">
                    <a:lumMod val="10000"/>
                  </a:schemeClr>
                </a:solidFill>
                <a:latin typeface="Dreaming Outloud Pro" panose="03050502040302030504" pitchFamily="66" charset="77"/>
                <a:cs typeface="Dreaming Outloud Pro" panose="03050502040302030504" pitchFamily="66" charset="77"/>
              </a:rPr>
              <a:t> harsh </a:t>
            </a:r>
            <a:r>
              <a:rPr lang="en-US" b="1" i="1" u="sng" dirty="0">
                <a:solidFill>
                  <a:schemeClr val="bg1">
                    <a:lumMod val="10000"/>
                  </a:schemeClr>
                </a:solidFill>
                <a:latin typeface="Dreaming Outloud Pro" panose="03050502040302030504" pitchFamily="66" charset="77"/>
                <a:cs typeface="Dreaming Outloud Pro" panose="03050502040302030504" pitchFamily="66" charset="77"/>
              </a:rPr>
              <a:t>2526097</a:t>
            </a:r>
            <a:endParaRPr lang="en-IN" b="1" i="1" u="sng" dirty="0">
              <a:solidFill>
                <a:schemeClr val="bg1">
                  <a:lumMod val="10000"/>
                </a:schemeClr>
              </a:solidFill>
              <a:latin typeface="Dreaming Outloud Pro" panose="03050502040302030504" pitchFamily="66" charset="77"/>
              <a:cs typeface="Dreaming Outloud Pro" panose="03050502040302030504" pitchFamily="66" charset="77"/>
            </a:endParaRPr>
          </a:p>
          <a:p>
            <a:pPr marL="285750" indent="-285750" algn="l">
              <a:buFont typeface="Arial" panose="020B0604020202020204" pitchFamily="34" charset="0"/>
              <a:buChar char="•"/>
            </a:pPr>
            <a:r>
              <a:rPr lang="en-IN" b="1" i="1" u="sng" dirty="0" err="1">
                <a:solidFill>
                  <a:schemeClr val="bg1">
                    <a:lumMod val="10000"/>
                  </a:schemeClr>
                </a:solidFill>
                <a:latin typeface="Dreaming Outloud Pro" panose="03050502040302030504" pitchFamily="66" charset="77"/>
                <a:cs typeface="Dreaming Outloud Pro" panose="03050502040302030504" pitchFamily="66" charset="77"/>
              </a:rPr>
              <a:t>Vasamsetti</a:t>
            </a:r>
            <a:r>
              <a:rPr lang="en-IN" b="1" i="1" u="sng" dirty="0">
                <a:solidFill>
                  <a:schemeClr val="bg1">
                    <a:lumMod val="10000"/>
                  </a:schemeClr>
                </a:solidFill>
                <a:latin typeface="Dreaming Outloud Pro" panose="03050502040302030504" pitchFamily="66" charset="77"/>
                <a:cs typeface="Dreaming Outloud Pro" panose="03050502040302030504" pitchFamily="66" charset="77"/>
              </a:rPr>
              <a:t>  KesavaPriya </a:t>
            </a:r>
            <a:r>
              <a:rPr lang="en-US" b="1" i="1" u="sng" dirty="0">
                <a:solidFill>
                  <a:schemeClr val="bg1">
                    <a:lumMod val="10000"/>
                  </a:schemeClr>
                </a:solidFill>
                <a:latin typeface="Dreaming Outloud Pro" panose="03050502040302030504" pitchFamily="66" charset="77"/>
                <a:cs typeface="Dreaming Outloud Pro" panose="03050502040302030504" pitchFamily="66" charset="77"/>
              </a:rPr>
              <a:t>2532751</a:t>
            </a:r>
            <a:r>
              <a:rPr lang="en-IN" b="1" i="1" u="sng" dirty="0">
                <a:solidFill>
                  <a:schemeClr val="bg1">
                    <a:lumMod val="10000"/>
                  </a:schemeClr>
                </a:solidFill>
                <a:latin typeface="Dreaming Outloud Pro" panose="03050502040302030504" pitchFamily="66" charset="77"/>
                <a:cs typeface="Dreaming Outloud Pro" panose="03050502040302030504" pitchFamily="66" charset="77"/>
              </a:rPr>
              <a:t> </a:t>
            </a:r>
            <a:endParaRPr lang="en-US" b="1" i="1" u="sng" dirty="0">
              <a:solidFill>
                <a:schemeClr val="bg1">
                  <a:lumMod val="10000"/>
                </a:schemeClr>
              </a:solidFill>
              <a:latin typeface="Dreaming Outloud Pro" panose="03050502040302030504" pitchFamily="66" charset="77"/>
              <a:cs typeface="Dreaming Outloud Pro" panose="03050502040302030504" pitchFamily="66" charset="77"/>
            </a:endParaRPr>
          </a:p>
        </p:txBody>
      </p:sp>
      <p:sp>
        <p:nvSpPr>
          <p:cNvPr id="3" name="TextBox 2">
            <a:extLst>
              <a:ext uri="{FF2B5EF4-FFF2-40B4-BE49-F238E27FC236}">
                <a16:creationId xmlns:a16="http://schemas.microsoft.com/office/drawing/2014/main" id="{A54CA659-DCA2-ECD8-D160-5787B28B625A}"/>
              </a:ext>
            </a:extLst>
          </p:cNvPr>
          <p:cNvSpPr txBox="1"/>
          <p:nvPr/>
        </p:nvSpPr>
        <p:spPr>
          <a:xfrm>
            <a:off x="3279522" y="1593543"/>
            <a:ext cx="5347678" cy="369332"/>
          </a:xfrm>
          <a:prstGeom prst="rect">
            <a:avLst/>
          </a:prstGeom>
          <a:noFill/>
        </p:spPr>
        <p:txBody>
          <a:bodyPr wrap="square" rtlCol="0">
            <a:spAutoFit/>
          </a:bodyPr>
          <a:lstStyle/>
          <a:p>
            <a:pPr algn="l"/>
            <a:r>
              <a:rPr lang="en-IN" b="1" dirty="0">
                <a:latin typeface="Baguet Script" pitchFamily="2" charset="77"/>
              </a:rPr>
              <a:t>Social epidemiology and public health development </a:t>
            </a:r>
            <a:endParaRPr lang="en-US" b="1" dirty="0">
              <a:latin typeface="Baguet Script" pitchFamily="2" charset="77"/>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 name="image_0:slide_img_mDApoJ.jpg"/>
          <p:cNvSpPr/>
          <p:nvPr/>
        </p:nvSpPr>
        <p:spPr>
          <a:xfrm>
            <a:off x="-276974" y="1160249"/>
            <a:ext cx="4330949" cy="4537501"/>
          </a:xfrm>
          <a:prstGeom prst="ellipse">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160000" tIns="80000" rIns="160000" bIns="80000" anchor="t">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b="0" u="none" strike="noStrike">
              <a:solidFill>
                <a:srgbClr val="000000"/>
              </a:solidFill>
              <a:effectLst/>
              <a:uFillTx/>
              <a:latin typeface="OpenSymbol"/>
            </a:endParaRPr>
          </a:p>
        </p:txBody>
      </p:sp>
      <p:sp>
        <p:nvSpPr>
          <p:cNvPr id="312" name="Rectangle 311"/>
          <p:cNvSpPr/>
          <p:nvPr/>
        </p:nvSpPr>
        <p:spPr>
          <a:xfrm>
            <a:off x="6096000" y="92840"/>
            <a:ext cx="7331200" cy="761600"/>
          </a:xfrm>
          <a:prstGeom prst="rect">
            <a:avLst/>
          </a:prstGeom>
          <a:noFill/>
          <a:ln w="0">
            <a:noFill/>
          </a:ln>
        </p:spPr>
        <p:style>
          <a:lnRef idx="0">
            <a:scrgbClr r="0" g="0" b="0"/>
          </a:lnRef>
          <a:fillRef idx="0">
            <a:scrgbClr r="0" g="0" b="0"/>
          </a:fillRef>
          <a:effectRef idx="0">
            <a:scrgbClr r="0" g="0" b="0"/>
          </a:effectRef>
          <a:fontRef idx="minor"/>
        </p:style>
        <p:txBody>
          <a:bodyPr anchor="b">
            <a:normAutofit fontScale="85000" lnSpcReduction="19999"/>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r>
              <a:rPr lang="en-US" sz="6045" b="1" i="1" u="none" strike="noStrike" dirty="0">
                <a:solidFill>
                  <a:srgbClr val="332C27"/>
                </a:solidFill>
                <a:effectLst/>
                <a:uFillTx/>
                <a:latin typeface="Britannic Bold" panose="020B0903060703020204" pitchFamily="34" charset="77"/>
              </a:rPr>
              <a:t>Introduction</a:t>
            </a:r>
            <a:endParaRPr lang="en-US" sz="6045" b="0" i="1" u="none" strike="noStrike" dirty="0">
              <a:solidFill>
                <a:srgbClr val="000000"/>
              </a:solidFill>
              <a:effectLst/>
              <a:uFillTx/>
              <a:latin typeface="Britannic Bold" panose="020B0903060703020204" pitchFamily="34" charset="77"/>
            </a:endParaRPr>
          </a:p>
        </p:txBody>
      </p:sp>
      <p:sp>
        <p:nvSpPr>
          <p:cNvPr id="3" name="TextBox 2">
            <a:extLst>
              <a:ext uri="{FF2B5EF4-FFF2-40B4-BE49-F238E27FC236}">
                <a16:creationId xmlns:a16="http://schemas.microsoft.com/office/drawing/2014/main" id="{F58CC5B6-09A7-E413-A7DD-054024D0DAD9}"/>
              </a:ext>
            </a:extLst>
          </p:cNvPr>
          <p:cNvSpPr txBox="1"/>
          <p:nvPr/>
        </p:nvSpPr>
        <p:spPr>
          <a:xfrm>
            <a:off x="4053975" y="854440"/>
            <a:ext cx="7753684" cy="5909310"/>
          </a:xfrm>
          <a:prstGeom prst="rect">
            <a:avLst/>
          </a:prstGeom>
          <a:noFill/>
        </p:spPr>
        <p:txBody>
          <a:bodyPr wrap="square">
            <a:spAutoFit/>
          </a:bodyPr>
          <a:lstStyle/>
          <a:p>
            <a:r>
              <a:rPr lang="en-US" b="1" dirty="0"/>
              <a:t>What is Physical Activity?</a:t>
            </a:r>
            <a:endParaRPr lang="en-IN" b="1" dirty="0"/>
          </a:p>
          <a:p>
            <a:r>
              <a:rPr lang="en-GB" dirty="0"/>
              <a:t>Physical activity includes any movement that uses energy, such as walking, cycling, doing household chores, playing sports or taking the stairs. Being active on a regular basis helps improve overall health and wellbeing.</a:t>
            </a:r>
          </a:p>
          <a:p>
            <a:endParaRPr lang="en-IN" dirty="0"/>
          </a:p>
          <a:p>
            <a:endParaRPr lang="en-IN" dirty="0"/>
          </a:p>
          <a:p>
            <a:r>
              <a:rPr lang="en-US" b="1" dirty="0"/>
              <a:t>Physical Activity vs Exercise</a:t>
            </a:r>
            <a:r>
              <a:rPr lang="en-IN" b="1" dirty="0"/>
              <a:t>:-</a:t>
            </a:r>
          </a:p>
          <a:p>
            <a:pPr marL="285750" indent="-285750">
              <a:buFont typeface="Wingdings" pitchFamily="2" charset="2"/>
              <a:buChar char="q"/>
            </a:pPr>
            <a:r>
              <a:rPr lang="en-IN" dirty="0" err="1"/>
              <a:t>Phy</a:t>
            </a:r>
            <a:r>
              <a:rPr lang="en-US" dirty="0" err="1"/>
              <a:t>sical</a:t>
            </a:r>
            <a:r>
              <a:rPr lang="en-US" dirty="0"/>
              <a:t> Activity: Any movement during daily life, such as walking, cleaning, gardening, or climbing stairs.</a:t>
            </a:r>
            <a:endParaRPr lang="en-IN" dirty="0"/>
          </a:p>
          <a:p>
            <a:pPr marL="285750" indent="-285750">
              <a:buFont typeface="Wingdings" pitchFamily="2" charset="2"/>
              <a:buChar char="q"/>
            </a:pPr>
            <a:r>
              <a:rPr lang="en-US" dirty="0"/>
              <a:t> Exercise: A planned and structured type of physical activity performed regularly to improve fitness, strength, or overall health.</a:t>
            </a:r>
            <a:endParaRPr lang="en-IN" dirty="0"/>
          </a:p>
          <a:p>
            <a:pPr marL="285750" indent="-285750">
              <a:buFont typeface="Arial" panose="020B0604020202020204" pitchFamily="34" charset="0"/>
              <a:buChar char="•"/>
            </a:pPr>
            <a:endParaRPr lang="en-IN" b="1" dirty="0"/>
          </a:p>
          <a:p>
            <a:pPr marL="285750" indent="-285750">
              <a:buFont typeface="Arial" panose="020B0604020202020204" pitchFamily="34" charset="0"/>
              <a:buChar char="•"/>
            </a:pPr>
            <a:r>
              <a:rPr lang="en-US" b="1" dirty="0"/>
              <a:t>Why is Physical Activity Important?</a:t>
            </a:r>
            <a:endParaRPr lang="en-IN" b="1" dirty="0"/>
          </a:p>
          <a:p>
            <a:pPr marL="285750" indent="-285750">
              <a:buFont typeface="Arial" panose="020B0604020202020204" pitchFamily="34" charset="0"/>
              <a:buChar char="•"/>
            </a:pPr>
            <a:r>
              <a:rPr lang="en-US" dirty="0"/>
              <a:t>Improves physical and mental health.</a:t>
            </a:r>
            <a:endParaRPr lang="en-IN" dirty="0"/>
          </a:p>
          <a:p>
            <a:pPr marL="285750" indent="-285750">
              <a:buFont typeface="Arial" panose="020B0604020202020204" pitchFamily="34" charset="0"/>
              <a:buChar char="•"/>
            </a:pPr>
            <a:r>
              <a:rPr lang="en-US" dirty="0"/>
              <a:t> Helps maintain a healthy weight.</a:t>
            </a:r>
            <a:endParaRPr lang="en-IN" dirty="0"/>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r>
              <a:rPr lang="en-US" b="1" dirty="0"/>
              <a:t>What is Physical Activity?</a:t>
            </a:r>
            <a:endParaRPr lang="en-IN" b="1" dirty="0"/>
          </a:p>
          <a:p>
            <a:pPr marL="285750" indent="-285750">
              <a:buFont typeface="Arial" panose="020B0604020202020204" pitchFamily="34" charset="0"/>
              <a:buChar char="•"/>
            </a:pPr>
            <a:r>
              <a:rPr lang="en-US" dirty="0"/>
              <a:t>Physical activity is any movement of the body that uses energy. It includes everyday activities such as walking, cycling, housework, playing games, and taking part in sports. Regular physical activity helps people stay healthy and active.</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 name="image_0:slide_img_mLKFAK.jpg"/>
          <p:cNvSpPr/>
          <p:nvPr/>
        </p:nvSpPr>
        <p:spPr>
          <a:xfrm>
            <a:off x="7904007" y="1671451"/>
            <a:ext cx="3620769" cy="4222227"/>
          </a:xfrm>
          <a:prstGeom prst="round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160000" tIns="80000" rIns="160000" bIns="80000" anchor="t">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b="0" u="none" strike="noStrike">
              <a:solidFill>
                <a:srgbClr val="000000"/>
              </a:solidFill>
              <a:effectLst/>
              <a:uFillTx/>
              <a:latin typeface="OpenSymbol"/>
            </a:endParaRPr>
          </a:p>
        </p:txBody>
      </p:sp>
      <p:sp>
        <p:nvSpPr>
          <p:cNvPr id="3" name="TextBox 2">
            <a:extLst>
              <a:ext uri="{FF2B5EF4-FFF2-40B4-BE49-F238E27FC236}">
                <a16:creationId xmlns:a16="http://schemas.microsoft.com/office/drawing/2014/main" id="{3A25E5A6-FE76-0AA6-8459-EE95F4002A6F}"/>
              </a:ext>
            </a:extLst>
          </p:cNvPr>
          <p:cNvSpPr txBox="1"/>
          <p:nvPr/>
        </p:nvSpPr>
        <p:spPr>
          <a:xfrm>
            <a:off x="828915" y="1194211"/>
            <a:ext cx="6918158" cy="2339102"/>
          </a:xfrm>
          <a:prstGeom prst="rect">
            <a:avLst/>
          </a:prstGeom>
          <a:noFill/>
        </p:spPr>
        <p:txBody>
          <a:bodyPr wrap="square">
            <a:spAutoFit/>
          </a:bodyPr>
          <a:lstStyle/>
          <a:p>
            <a:pPr>
              <a:buNone/>
            </a:pPr>
            <a:r>
              <a:rPr lang="en-GB" b="1" i="1" dirty="0"/>
              <a:t>Why is this Campaign Needed?</a:t>
            </a:r>
          </a:p>
          <a:p>
            <a:r>
              <a:rPr lang="en-GB" sz="1400" dirty="0"/>
              <a:t>Not being physically active is a major cause of poor health. Many young adults spend long hours sitting while studying, working or using digital devices. This inactive lifestyle can increase the risk of obesity, heart disease and poor mental wellbeing.</a:t>
            </a:r>
          </a:p>
          <a:p>
            <a:pPr>
              <a:buNone/>
            </a:pPr>
            <a:endParaRPr lang="en-GB" sz="1400" dirty="0"/>
          </a:p>
          <a:p>
            <a:r>
              <a:rPr lang="en-GB" dirty="0"/>
              <a:t>According to the World Health </a:t>
            </a:r>
            <a:r>
              <a:rPr lang="en-GB" dirty="0" err="1"/>
              <a:t>Organization</a:t>
            </a:r>
            <a:r>
              <a:rPr lang="en-GB" dirty="0"/>
              <a:t>,</a:t>
            </a:r>
            <a:endParaRPr lang="en-IN" dirty="0"/>
          </a:p>
          <a:p>
            <a:r>
              <a:rPr lang="en-GB" dirty="0"/>
              <a:t> that adults aim for </a:t>
            </a:r>
            <a:r>
              <a:rPr lang="en-GB" b="1" dirty="0"/>
              <a:t>150–300 minutes of moderate-intensity physical activity each week</a:t>
            </a:r>
            <a:r>
              <a:rPr lang="en-GB" dirty="0"/>
              <a:t>, but many people still do not reach this target. </a:t>
            </a:r>
          </a:p>
          <a:p>
            <a:pPr>
              <a:buNone/>
            </a:pPr>
            <a:endParaRPr lang="en-GB" dirty="0"/>
          </a:p>
        </p:txBody>
      </p:sp>
      <p:sp>
        <p:nvSpPr>
          <p:cNvPr id="5" name="TextBox 4">
            <a:extLst>
              <a:ext uri="{FF2B5EF4-FFF2-40B4-BE49-F238E27FC236}">
                <a16:creationId xmlns:a16="http://schemas.microsoft.com/office/drawing/2014/main" id="{4776378B-D8C2-8A06-CF76-68E10238150B}"/>
              </a:ext>
            </a:extLst>
          </p:cNvPr>
          <p:cNvSpPr txBox="1"/>
          <p:nvPr/>
        </p:nvSpPr>
        <p:spPr>
          <a:xfrm>
            <a:off x="1386902" y="501714"/>
            <a:ext cx="6918158" cy="692497"/>
          </a:xfrm>
          <a:prstGeom prst="rect">
            <a:avLst/>
          </a:prstGeom>
          <a:noFill/>
        </p:spPr>
        <p:txBody>
          <a:bodyPr wrap="square">
            <a:spAutoFit/>
          </a:bodyPr>
          <a:lstStyle/>
          <a:p>
            <a:pPr>
              <a:buNone/>
            </a:pPr>
            <a:r>
              <a:rPr lang="en-GB" sz="3900" b="1" dirty="0">
                <a:latin typeface="Baguet Script" pitchFamily="2" charset="77"/>
              </a:rPr>
              <a:t>Task 1: Rationale</a:t>
            </a:r>
          </a:p>
        </p:txBody>
      </p:sp>
      <p:sp>
        <p:nvSpPr>
          <p:cNvPr id="7" name="TextBox 6">
            <a:extLst>
              <a:ext uri="{FF2B5EF4-FFF2-40B4-BE49-F238E27FC236}">
                <a16:creationId xmlns:a16="http://schemas.microsoft.com/office/drawing/2014/main" id="{5CB6395F-1B35-D338-7771-9C960A0F2241}"/>
              </a:ext>
            </a:extLst>
          </p:cNvPr>
          <p:cNvSpPr txBox="1"/>
          <p:nvPr/>
        </p:nvSpPr>
        <p:spPr>
          <a:xfrm>
            <a:off x="1985210" y="3616888"/>
            <a:ext cx="6918158" cy="3139321"/>
          </a:xfrm>
          <a:prstGeom prst="rect">
            <a:avLst/>
          </a:prstGeom>
          <a:noFill/>
        </p:spPr>
        <p:txBody>
          <a:bodyPr wrap="square">
            <a:spAutoFit/>
          </a:bodyPr>
          <a:lstStyle/>
          <a:p>
            <a:pPr>
              <a:buNone/>
            </a:pPr>
            <a:r>
              <a:rPr lang="en-GB" b="1" dirty="0"/>
              <a:t>Short-Term Consequences</a:t>
            </a:r>
          </a:p>
          <a:p>
            <a:pPr marL="342900" lvl="0" indent="-342900">
              <a:buFont typeface="Arial" panose="020B0604020202020204" pitchFamily="34" charset="0"/>
              <a:buChar char="•"/>
            </a:pPr>
            <a:r>
              <a:rPr lang="en-GB" dirty="0"/>
              <a:t>Reduced energy levels.</a:t>
            </a:r>
          </a:p>
          <a:p>
            <a:pPr marL="342900" lvl="0" indent="-342900">
              <a:buFont typeface="Arial" panose="020B0604020202020204" pitchFamily="34" charset="0"/>
              <a:buChar char="•"/>
            </a:pPr>
            <a:r>
              <a:rPr lang="en-GB" dirty="0"/>
              <a:t>Poor concentration.</a:t>
            </a:r>
          </a:p>
          <a:p>
            <a:pPr marL="342900" lvl="0" indent="-342900">
              <a:buFont typeface="Arial" panose="020B0604020202020204" pitchFamily="34" charset="0"/>
              <a:buChar char="•"/>
            </a:pPr>
            <a:r>
              <a:rPr lang="en-GB" dirty="0"/>
              <a:t>Weight gain.</a:t>
            </a:r>
          </a:p>
          <a:p>
            <a:pPr marL="342900" lvl="0" indent="-342900">
              <a:buFont typeface="Arial" panose="020B0604020202020204" pitchFamily="34" charset="0"/>
              <a:buChar char="•"/>
            </a:pPr>
            <a:r>
              <a:rPr lang="en-GB" dirty="0"/>
              <a:t>Increased stress and anxiety.</a:t>
            </a:r>
          </a:p>
          <a:p>
            <a:pPr>
              <a:buNone/>
            </a:pPr>
            <a:r>
              <a:rPr lang="en-GB" b="1" dirty="0"/>
              <a:t>Long-Term Consequences</a:t>
            </a:r>
          </a:p>
          <a:p>
            <a:pPr marL="342900" lvl="0" indent="-342900">
              <a:buFont typeface="Arial" panose="020B0604020202020204" pitchFamily="34" charset="0"/>
              <a:buChar char="•"/>
            </a:pPr>
            <a:r>
              <a:rPr lang="en-GB" dirty="0"/>
              <a:t>Obesity.</a:t>
            </a:r>
          </a:p>
          <a:p>
            <a:pPr marL="342900" lvl="0" indent="-342900">
              <a:buFont typeface="Arial" panose="020B0604020202020204" pitchFamily="34" charset="0"/>
              <a:buChar char="•"/>
            </a:pPr>
            <a:r>
              <a:rPr lang="en-GB" dirty="0"/>
              <a:t>Type 2 diabetes.</a:t>
            </a:r>
          </a:p>
          <a:p>
            <a:pPr marL="342900" lvl="0" indent="-342900">
              <a:buFont typeface="Arial" panose="020B0604020202020204" pitchFamily="34" charset="0"/>
              <a:buChar char="•"/>
            </a:pPr>
            <a:r>
              <a:rPr lang="en-GB" dirty="0"/>
              <a:t>Heart disease.</a:t>
            </a:r>
          </a:p>
          <a:p>
            <a:pPr marL="342900" lvl="0" indent="-342900">
              <a:buFont typeface="Arial" panose="020B0604020202020204" pitchFamily="34" charset="0"/>
              <a:buChar char="•"/>
            </a:pPr>
            <a:r>
              <a:rPr lang="en-GB" dirty="0"/>
              <a:t>Depression.</a:t>
            </a:r>
          </a:p>
          <a:p>
            <a:pPr marL="342900" lvl="0" indent="-342900">
              <a:buFont typeface="Arial" panose="020B0604020202020204" pitchFamily="34" charset="0"/>
              <a:buChar char="•"/>
            </a:pPr>
            <a:r>
              <a:rPr lang="en-GB" dirty="0"/>
              <a:t>Reduced quality of life.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Google Shape;1248;p38"/>
          <p:cNvSpPr/>
          <p:nvPr/>
        </p:nvSpPr>
        <p:spPr>
          <a:xfrm rot="2037600">
            <a:off x="3431040" y="1930920"/>
            <a:ext cx="5329280" cy="3659520"/>
          </a:xfrm>
          <a:custGeom>
            <a:avLst/>
            <a:gdLst>
              <a:gd name="textAreaLeft" fmla="*/ 0 w 2997720"/>
              <a:gd name="textAreaRight" fmla="*/ 2998080 w 2997720"/>
              <a:gd name="textAreaTop" fmla="*/ 0 h 2058480"/>
              <a:gd name="textAreaBottom" fmla="*/ 2058840 h 205848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5" name="TextBox 4">
            <a:extLst>
              <a:ext uri="{FF2B5EF4-FFF2-40B4-BE49-F238E27FC236}">
                <a16:creationId xmlns:a16="http://schemas.microsoft.com/office/drawing/2014/main" id="{B6D64978-C810-C383-C65A-9011E5E0A3D7}"/>
              </a:ext>
            </a:extLst>
          </p:cNvPr>
          <p:cNvSpPr txBox="1"/>
          <p:nvPr/>
        </p:nvSpPr>
        <p:spPr>
          <a:xfrm>
            <a:off x="1938906" y="1228397"/>
            <a:ext cx="8314188" cy="4401205"/>
          </a:xfrm>
          <a:prstGeom prst="rect">
            <a:avLst/>
          </a:prstGeom>
          <a:ln>
            <a:solidFill>
              <a:schemeClr val="accent1">
                <a:lumMod val="20000"/>
                <a:lumOff val="80000"/>
              </a:schemeClr>
            </a:solidFill>
          </a:ln>
        </p:spPr>
        <p:style>
          <a:lnRef idx="1">
            <a:schemeClr val="accent4"/>
          </a:lnRef>
          <a:fillRef idx="2">
            <a:schemeClr val="accent4"/>
          </a:fillRef>
          <a:effectRef idx="1">
            <a:schemeClr val="accent4"/>
          </a:effectRef>
          <a:fontRef idx="minor">
            <a:schemeClr val="dk1"/>
          </a:fontRef>
        </p:style>
        <p:txBody>
          <a:bodyPr wrap="square" anchor="ctr">
            <a:spAutoFit/>
          </a:bodyPr>
          <a:lstStyle/>
          <a:p>
            <a:pPr>
              <a:buNone/>
            </a:pPr>
            <a:r>
              <a:rPr lang="en-GB" sz="3500" b="1" dirty="0">
                <a:solidFill>
                  <a:schemeClr val="accent1">
                    <a:lumMod val="50000"/>
                  </a:schemeClr>
                </a:solidFill>
              </a:rPr>
              <a:t>Campaign Aims</a:t>
            </a:r>
          </a:p>
          <a:p>
            <a:pPr marL="342900" lvl="0" indent="-342900">
              <a:buFont typeface="+mj-lt"/>
              <a:buAutoNum type="arabicPeriod"/>
            </a:pPr>
            <a:r>
              <a:rPr lang="en-GB" sz="3500" dirty="0">
                <a:solidFill>
                  <a:schemeClr val="accent1">
                    <a:lumMod val="50000"/>
                  </a:schemeClr>
                </a:solidFill>
              </a:rPr>
              <a:t>To increase physical activity levels among young adults.</a:t>
            </a:r>
          </a:p>
          <a:p>
            <a:pPr marL="342900" lvl="0" indent="-342900">
              <a:buFont typeface="+mj-lt"/>
              <a:buAutoNum type="arabicPeriod"/>
            </a:pPr>
            <a:r>
              <a:rPr lang="en-GB" sz="3500" dirty="0">
                <a:solidFill>
                  <a:schemeClr val="accent1">
                    <a:lumMod val="50000"/>
                  </a:schemeClr>
                </a:solidFill>
              </a:rPr>
              <a:t>To improve physical and mental wellbeing.</a:t>
            </a:r>
          </a:p>
          <a:p>
            <a:pPr marL="342900" lvl="0" indent="-342900">
              <a:buFont typeface="+mj-lt"/>
              <a:buAutoNum type="arabicPeriod"/>
            </a:pPr>
            <a:r>
              <a:rPr lang="en-GB" sz="3500" dirty="0">
                <a:solidFill>
                  <a:schemeClr val="accent1">
                    <a:lumMod val="50000"/>
                  </a:schemeClr>
                </a:solidFill>
              </a:rPr>
              <a:t>To encourage long-term healthy lifestyle behaviours.</a:t>
            </a:r>
          </a:p>
          <a:p>
            <a:pPr marL="285750" indent="-285750">
              <a:buFont typeface="Arial" panose="020B0604020202020204" pitchFamily="34" charset="0"/>
              <a:buChar char="•"/>
            </a:pPr>
            <a:r>
              <a:rPr lang="en-GB" sz="3500" b="1" dirty="0">
                <a:solidFill>
                  <a:schemeClr val="accent1">
                    <a:lumMod val="50000"/>
                  </a:schemeClr>
                </a:solidFill>
              </a:rPr>
              <a:t>(WHO, 2020; NHS, 2024)</a:t>
            </a:r>
            <a:endParaRPr lang="en-IN" sz="3500" b="1" dirty="0">
              <a:solidFill>
                <a:schemeClr val="accent1">
                  <a:lumMod val="50000"/>
                </a:schemeClr>
              </a:solidFill>
            </a:endParaRPr>
          </a:p>
          <a:p>
            <a:pPr marL="285750" indent="-285750">
              <a:buFont typeface="Arial" panose="020B0604020202020204" pitchFamily="34" charset="0"/>
              <a:buChar char="•"/>
            </a:pPr>
            <a:endParaRPr lang="en-GB" sz="3500" dirty="0">
              <a:solidFill>
                <a:schemeClr val="accent1">
                  <a:lumMod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image_0:slide_img_BNCmAK.jpg"/>
          <p:cNvSpPr/>
          <p:nvPr/>
        </p:nvSpPr>
        <p:spPr>
          <a:xfrm>
            <a:off x="1959169" y="1935480"/>
            <a:ext cx="3442369" cy="4182144"/>
          </a:xfrm>
          <a:prstGeom prst="roundRect">
            <a:avLst>
              <a:gd name="adj" fmla="val 16667"/>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160000" tIns="80000" rIns="160000" bIns="80000" anchor="t">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b="0" u="none" strike="noStrike">
              <a:solidFill>
                <a:srgbClr val="000000"/>
              </a:solidFill>
              <a:effectLst/>
              <a:uFillTx/>
              <a:latin typeface="OpenSymbol"/>
            </a:endParaRPr>
          </a:p>
        </p:txBody>
      </p:sp>
      <p:graphicFrame>
        <p:nvGraphicFramePr>
          <p:cNvPr id="3" name="Table 2">
            <a:extLst>
              <a:ext uri="{FF2B5EF4-FFF2-40B4-BE49-F238E27FC236}">
                <a16:creationId xmlns:a16="http://schemas.microsoft.com/office/drawing/2014/main" id="{D594C60E-7E44-2DDF-AD9C-E33731B116AE}"/>
              </a:ext>
            </a:extLst>
          </p:cNvPr>
          <p:cNvGraphicFramePr/>
          <p:nvPr>
            <p:extLst>
              <p:ext uri="{D42A27DB-BD31-4B8C-83A1-F6EECF244321}">
                <p14:modId xmlns:p14="http://schemas.microsoft.com/office/powerpoint/2010/main" val="3009278220"/>
              </p:ext>
            </p:extLst>
          </p:nvPr>
        </p:nvGraphicFramePr>
        <p:xfrm>
          <a:off x="6096000" y="2052560"/>
          <a:ext cx="4626170" cy="4065064"/>
        </p:xfrm>
        <a:graphic>
          <a:graphicData uri="http://schemas.openxmlformats.org/drawingml/2006/table">
            <a:tbl>
              <a:tblPr>
                <a:tableStyleId>{5C22544A-7EE6-4342-B048-85BDC9FD1C3A}</a:tableStyleId>
              </a:tblPr>
              <a:tblGrid>
                <a:gridCol w="2313085">
                  <a:extLst>
                    <a:ext uri="{9D8B030D-6E8A-4147-A177-3AD203B41FA5}">
                      <a16:colId xmlns:a16="http://schemas.microsoft.com/office/drawing/2014/main" val="3780622754"/>
                    </a:ext>
                  </a:extLst>
                </a:gridCol>
                <a:gridCol w="2313085">
                  <a:extLst>
                    <a:ext uri="{9D8B030D-6E8A-4147-A177-3AD203B41FA5}">
                      <a16:colId xmlns:a16="http://schemas.microsoft.com/office/drawing/2014/main" val="4107198581"/>
                    </a:ext>
                  </a:extLst>
                </a:gridCol>
              </a:tblGrid>
              <a:tr h="433461">
                <a:tc>
                  <a:txBody>
                    <a:bodyPr/>
                    <a:lstStyle/>
                    <a:p>
                      <a:pPr>
                        <a:buNone/>
                      </a:pPr>
                      <a:r>
                        <a:rPr lang="en-GB">
                          <a:effectLst/>
                        </a:rPr>
                        <a:t>Week</a:t>
                      </a:r>
                    </a:p>
                  </a:txBody>
                  <a:tcPr marL="114300" marR="114300" marT="76200" marB="76200" anchor="ctr"/>
                </a:tc>
                <a:tc>
                  <a:txBody>
                    <a:bodyPr/>
                    <a:lstStyle/>
                    <a:p>
                      <a:pPr>
                        <a:buNone/>
                      </a:pPr>
                      <a:r>
                        <a:rPr lang="en-GB">
                          <a:effectLst/>
                        </a:rPr>
                        <a:t>Activity</a:t>
                      </a:r>
                    </a:p>
                  </a:txBody>
                  <a:tcPr marL="114300" marR="114300" marT="76200" marB="76200" anchor="ctr"/>
                </a:tc>
                <a:extLst>
                  <a:ext uri="{0D108BD9-81ED-4DB2-BD59-A6C34878D82A}">
                    <a16:rowId xmlns:a16="http://schemas.microsoft.com/office/drawing/2014/main" val="2531917272"/>
                  </a:ext>
                </a:extLst>
              </a:tr>
              <a:tr h="661561">
                <a:tc>
                  <a:txBody>
                    <a:bodyPr/>
                    <a:lstStyle/>
                    <a:p>
                      <a:pPr>
                        <a:buNone/>
                      </a:pPr>
                      <a:r>
                        <a:rPr lang="en-GB">
                          <a:effectLst/>
                        </a:rPr>
                        <a:t>1</a:t>
                      </a:r>
                    </a:p>
                  </a:txBody>
                  <a:tcPr marL="114300" marR="114300" marT="76200" marB="76200" anchor="ctr"/>
                </a:tc>
                <a:tc>
                  <a:txBody>
                    <a:bodyPr/>
                    <a:lstStyle/>
                    <a:p>
                      <a:pPr>
                        <a:buNone/>
                      </a:pPr>
                      <a:r>
                        <a:rPr lang="en-GB">
                          <a:effectLst/>
                        </a:rPr>
                        <a:t>Fitness assessment &amp; Walking</a:t>
                      </a:r>
                    </a:p>
                  </a:txBody>
                  <a:tcPr marL="114300" marR="114300" marT="76200" marB="76200" anchor="ctr"/>
                </a:tc>
                <a:extLst>
                  <a:ext uri="{0D108BD9-81ED-4DB2-BD59-A6C34878D82A}">
                    <a16:rowId xmlns:a16="http://schemas.microsoft.com/office/drawing/2014/main" val="633745350"/>
                  </a:ext>
                </a:extLst>
              </a:tr>
              <a:tr h="661561">
                <a:tc>
                  <a:txBody>
                    <a:bodyPr/>
                    <a:lstStyle/>
                    <a:p>
                      <a:pPr>
                        <a:buNone/>
                      </a:pPr>
                      <a:r>
                        <a:rPr lang="en-GB">
                          <a:effectLst/>
                        </a:rPr>
                        <a:t>2</a:t>
                      </a:r>
                    </a:p>
                  </a:txBody>
                  <a:tcPr marL="114300" marR="114300" marT="76200" marB="76200" anchor="ctr"/>
                </a:tc>
                <a:tc>
                  <a:txBody>
                    <a:bodyPr/>
                    <a:lstStyle/>
                    <a:p>
                      <a:pPr>
                        <a:buNone/>
                      </a:pPr>
                      <a:r>
                        <a:rPr lang="en-GB">
                          <a:effectLst/>
                        </a:rPr>
                        <a:t>Football &amp; Team games</a:t>
                      </a:r>
                    </a:p>
                  </a:txBody>
                  <a:tcPr marL="114300" marR="114300" marT="76200" marB="76200" anchor="ctr"/>
                </a:tc>
                <a:extLst>
                  <a:ext uri="{0D108BD9-81ED-4DB2-BD59-A6C34878D82A}">
                    <a16:rowId xmlns:a16="http://schemas.microsoft.com/office/drawing/2014/main" val="2520705497"/>
                  </a:ext>
                </a:extLst>
              </a:tr>
              <a:tr h="433461">
                <a:tc>
                  <a:txBody>
                    <a:bodyPr/>
                    <a:lstStyle/>
                    <a:p>
                      <a:pPr>
                        <a:buNone/>
                      </a:pPr>
                      <a:r>
                        <a:rPr lang="en-GB">
                          <a:effectLst/>
                        </a:rPr>
                        <a:t>3</a:t>
                      </a:r>
                    </a:p>
                  </a:txBody>
                  <a:tcPr marL="114300" marR="114300" marT="76200" marB="76200" anchor="ctr"/>
                </a:tc>
                <a:tc>
                  <a:txBody>
                    <a:bodyPr/>
                    <a:lstStyle/>
                    <a:p>
                      <a:pPr>
                        <a:buNone/>
                      </a:pPr>
                      <a:r>
                        <a:rPr lang="en-GB">
                          <a:effectLst/>
                        </a:rPr>
                        <a:t>Dance session</a:t>
                      </a:r>
                    </a:p>
                  </a:txBody>
                  <a:tcPr marL="114300" marR="114300" marT="76200" marB="76200" anchor="ctr"/>
                </a:tc>
                <a:extLst>
                  <a:ext uri="{0D108BD9-81ED-4DB2-BD59-A6C34878D82A}">
                    <a16:rowId xmlns:a16="http://schemas.microsoft.com/office/drawing/2014/main" val="1130035108"/>
                  </a:ext>
                </a:extLst>
              </a:tr>
              <a:tr h="433461">
                <a:tc>
                  <a:txBody>
                    <a:bodyPr/>
                    <a:lstStyle/>
                    <a:p>
                      <a:pPr>
                        <a:buNone/>
                      </a:pPr>
                      <a:r>
                        <a:rPr lang="en-GB">
                          <a:effectLst/>
                        </a:rPr>
                        <a:t>4</a:t>
                      </a:r>
                    </a:p>
                  </a:txBody>
                  <a:tcPr marL="114300" marR="114300" marT="76200" marB="76200" anchor="ctr"/>
                </a:tc>
                <a:tc>
                  <a:txBody>
                    <a:bodyPr/>
                    <a:lstStyle/>
                    <a:p>
                      <a:pPr>
                        <a:buNone/>
                      </a:pPr>
                      <a:r>
                        <a:rPr lang="en-GB">
                          <a:effectLst/>
                        </a:rPr>
                        <a:t>Circuit training</a:t>
                      </a:r>
                    </a:p>
                  </a:txBody>
                  <a:tcPr marL="114300" marR="114300" marT="76200" marB="76200" anchor="ctr"/>
                </a:tc>
                <a:extLst>
                  <a:ext uri="{0D108BD9-81ED-4DB2-BD59-A6C34878D82A}">
                    <a16:rowId xmlns:a16="http://schemas.microsoft.com/office/drawing/2014/main" val="2981234732"/>
                  </a:ext>
                </a:extLst>
              </a:tr>
              <a:tr h="661561">
                <a:tc>
                  <a:txBody>
                    <a:bodyPr/>
                    <a:lstStyle/>
                    <a:p>
                      <a:pPr>
                        <a:buNone/>
                      </a:pPr>
                      <a:r>
                        <a:rPr lang="en-GB">
                          <a:effectLst/>
                        </a:rPr>
                        <a:t>5</a:t>
                      </a:r>
                    </a:p>
                  </a:txBody>
                  <a:tcPr marL="114300" marR="114300" marT="76200" marB="76200" anchor="ctr"/>
                </a:tc>
                <a:tc>
                  <a:txBody>
                    <a:bodyPr/>
                    <a:lstStyle/>
                    <a:p>
                      <a:pPr>
                        <a:buNone/>
                      </a:pPr>
                      <a:r>
                        <a:rPr lang="en-GB">
                          <a:effectLst/>
                        </a:rPr>
                        <a:t>Yoga &amp; Mindfulness</a:t>
                      </a:r>
                    </a:p>
                  </a:txBody>
                  <a:tcPr marL="114300" marR="114300" marT="76200" marB="76200" anchor="ctr"/>
                </a:tc>
                <a:extLst>
                  <a:ext uri="{0D108BD9-81ED-4DB2-BD59-A6C34878D82A}">
                    <a16:rowId xmlns:a16="http://schemas.microsoft.com/office/drawing/2014/main" val="1358835072"/>
                  </a:ext>
                </a:extLst>
              </a:tr>
              <a:tr h="661561">
                <a:tc>
                  <a:txBody>
                    <a:bodyPr/>
                    <a:lstStyle/>
                    <a:p>
                      <a:pPr>
                        <a:buNone/>
                      </a:pPr>
                      <a:r>
                        <a:rPr lang="en-GB">
                          <a:effectLst/>
                        </a:rPr>
                        <a:t>6</a:t>
                      </a:r>
                    </a:p>
                  </a:txBody>
                  <a:tcPr marL="114300" marR="114300" marT="76200" marB="76200" anchor="ctr"/>
                </a:tc>
                <a:tc>
                  <a:txBody>
                    <a:bodyPr/>
                    <a:lstStyle/>
                    <a:p>
                      <a:pPr>
                        <a:buNone/>
                      </a:pPr>
                      <a:r>
                        <a:rPr lang="en-GB" dirty="0">
                          <a:effectLst/>
                        </a:rPr>
                        <a:t>Sports Day &amp; Evaluation</a:t>
                      </a:r>
                    </a:p>
                  </a:txBody>
                  <a:tcPr marL="114300" marR="114300" marT="76200" marB="76200" anchor="ctr"/>
                </a:tc>
                <a:extLst>
                  <a:ext uri="{0D108BD9-81ED-4DB2-BD59-A6C34878D82A}">
                    <a16:rowId xmlns:a16="http://schemas.microsoft.com/office/drawing/2014/main" val="466187224"/>
                  </a:ext>
                </a:extLst>
              </a:tr>
            </a:tbl>
          </a:graphicData>
        </a:graphic>
      </p:graphicFrame>
      <p:sp>
        <p:nvSpPr>
          <p:cNvPr id="5" name="TextBox 4">
            <a:extLst>
              <a:ext uri="{FF2B5EF4-FFF2-40B4-BE49-F238E27FC236}">
                <a16:creationId xmlns:a16="http://schemas.microsoft.com/office/drawing/2014/main" id="{65E64603-88D4-45F8-8202-679235341883}"/>
              </a:ext>
            </a:extLst>
          </p:cNvPr>
          <p:cNvSpPr txBox="1"/>
          <p:nvPr/>
        </p:nvSpPr>
        <p:spPr>
          <a:xfrm>
            <a:off x="6096000" y="1242983"/>
            <a:ext cx="6436895" cy="692497"/>
          </a:xfrm>
          <a:prstGeom prst="rect">
            <a:avLst/>
          </a:prstGeom>
          <a:noFill/>
        </p:spPr>
        <p:txBody>
          <a:bodyPr wrap="square">
            <a:spAutoFit/>
          </a:bodyPr>
          <a:lstStyle/>
          <a:p>
            <a:pPr>
              <a:buNone/>
            </a:pPr>
            <a:r>
              <a:rPr lang="en-GB" sz="3900" b="1" dirty="0">
                <a:latin typeface="Baguet Script" pitchFamily="2" charset="77"/>
              </a:rPr>
              <a:t>Weekly Activity Plan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D4356-9F06-6BE6-ED1C-F6C8FF132C53}"/>
              </a:ext>
            </a:extLst>
          </p:cNvPr>
          <p:cNvSpPr txBox="1"/>
          <p:nvPr/>
        </p:nvSpPr>
        <p:spPr>
          <a:xfrm>
            <a:off x="2636920" y="889843"/>
            <a:ext cx="8091237" cy="5401479"/>
          </a:xfrm>
          <a:prstGeom prst="rect">
            <a:avLst/>
          </a:prstGeom>
          <a:noFill/>
        </p:spPr>
        <p:txBody>
          <a:bodyPr wrap="square">
            <a:spAutoFit/>
          </a:bodyPr>
          <a:lstStyle/>
          <a:p>
            <a:pPr marL="285750" indent="-285750">
              <a:buFont typeface="Arial" panose="020B0604020202020204" pitchFamily="34" charset="0"/>
              <a:buChar char="•"/>
            </a:pPr>
            <a:r>
              <a:rPr lang="en-GB" sz="3900" b="1" i="1" dirty="0">
                <a:latin typeface="Baguet Script" panose="00000500000000000000" pitchFamily="2" charset="77"/>
                <a:cs typeface="AngsanaUPC" panose="02020603050405020304" pitchFamily="18" charset="-34"/>
              </a:rPr>
              <a:t>Task 2: Campaign Poster</a:t>
            </a:r>
          </a:p>
          <a:p>
            <a:pPr>
              <a:buNone/>
            </a:pPr>
            <a:r>
              <a:rPr lang="en-GB" b="1" i="1" u="sng" dirty="0">
                <a:solidFill>
                  <a:schemeClr val="accent2">
                    <a:lumMod val="50000"/>
                  </a:schemeClr>
                </a:solidFill>
              </a:rPr>
              <a:t>MOVE MORE – LIVE BETTER</a:t>
            </a:r>
          </a:p>
          <a:p>
            <a:pPr>
              <a:buNone/>
            </a:pPr>
            <a:r>
              <a:rPr lang="en-GB" b="1" dirty="0"/>
              <a:t>Small Steps Today, Healthier Tomorrow</a:t>
            </a:r>
          </a:p>
          <a:p>
            <a:pPr>
              <a:buNone/>
            </a:pPr>
            <a:r>
              <a:rPr lang="en-GB" dirty="0"/>
              <a:t>The campaign encourages young adults to participate in fun and accessible physical activities within their local community.</a:t>
            </a:r>
          </a:p>
          <a:p>
            <a:pPr>
              <a:buNone/>
            </a:pPr>
            <a:r>
              <a:rPr lang="en-GB" b="1" dirty="0"/>
              <a:t>Activities</a:t>
            </a:r>
          </a:p>
          <a:p>
            <a:pPr>
              <a:buNone/>
            </a:pPr>
            <a:r>
              <a:rPr lang="en-GB" dirty="0"/>
              <a:t>• Walking groups</a:t>
            </a:r>
          </a:p>
          <a:p>
            <a:pPr>
              <a:buNone/>
            </a:pPr>
            <a:r>
              <a:rPr lang="en-GB" dirty="0"/>
              <a:t>• Cycling</a:t>
            </a:r>
          </a:p>
          <a:p>
            <a:pPr>
              <a:buNone/>
            </a:pPr>
            <a:r>
              <a:rPr lang="en-GB" dirty="0"/>
              <a:t>• Dance fitness</a:t>
            </a:r>
          </a:p>
          <a:p>
            <a:pPr>
              <a:buNone/>
            </a:pPr>
            <a:r>
              <a:rPr lang="en-GB" dirty="0"/>
              <a:t>• Yoga</a:t>
            </a:r>
          </a:p>
          <a:p>
            <a:pPr>
              <a:buNone/>
            </a:pPr>
            <a:r>
              <a:rPr lang="en-GB" dirty="0"/>
              <a:t>• Outdoor games</a:t>
            </a:r>
          </a:p>
          <a:p>
            <a:pPr>
              <a:buNone/>
            </a:pPr>
            <a:r>
              <a:rPr lang="en-GB" dirty="0"/>
              <a:t>• Strength exercises</a:t>
            </a:r>
          </a:p>
          <a:p>
            <a:pPr>
              <a:buNone/>
            </a:pPr>
            <a:r>
              <a:rPr lang="en-GB" b="1" dirty="0"/>
              <a:t>Benefits</a:t>
            </a:r>
          </a:p>
          <a:p>
            <a:pPr>
              <a:buNone/>
            </a:pPr>
            <a:r>
              <a:rPr lang="en-GB" dirty="0"/>
              <a:t>✔ Improved physical health</a:t>
            </a:r>
          </a:p>
          <a:p>
            <a:pPr>
              <a:buNone/>
            </a:pPr>
            <a:r>
              <a:rPr lang="en-GB" dirty="0"/>
              <a:t>✔ Better mental wellbeing</a:t>
            </a:r>
          </a:p>
          <a:p>
            <a:pPr>
              <a:buNone/>
            </a:pPr>
            <a:r>
              <a:rPr lang="en-GB" dirty="0"/>
              <a:t>✔ Increased confidence</a:t>
            </a:r>
          </a:p>
          <a:p>
            <a:pPr>
              <a:buNone/>
            </a:pPr>
            <a:r>
              <a:rPr lang="en-GB" dirty="0"/>
              <a:t>✔ Reduced stress</a:t>
            </a:r>
          </a:p>
          <a:p>
            <a:pPr>
              <a:buNone/>
            </a:pPr>
            <a:r>
              <a:rPr lang="en-GB" dirty="0"/>
              <a:t>✔ New friendships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9393A4-AD3E-FFC0-C450-74388E8AC911}"/>
              </a:ext>
            </a:extLst>
          </p:cNvPr>
          <p:cNvSpPr txBox="1"/>
          <p:nvPr/>
        </p:nvSpPr>
        <p:spPr>
          <a:xfrm>
            <a:off x="1968499" y="823286"/>
            <a:ext cx="6918158" cy="3570208"/>
          </a:xfrm>
          <a:prstGeom prst="rect">
            <a:avLst/>
          </a:prstGeom>
          <a:noFill/>
        </p:spPr>
        <p:txBody>
          <a:bodyPr wrap="square">
            <a:spAutoFit/>
          </a:bodyPr>
          <a:lstStyle/>
          <a:p>
            <a:pPr>
              <a:buNone/>
            </a:pPr>
            <a:r>
              <a:rPr lang="en-GB" sz="2800" b="1" i="1" dirty="0">
                <a:solidFill>
                  <a:schemeClr val="accent2">
                    <a:lumMod val="50000"/>
                  </a:schemeClr>
                </a:solidFill>
              </a:rPr>
              <a:t>Evaluation and Partners</a:t>
            </a:r>
            <a:endParaRPr lang="en-IN" sz="2800" b="1" i="1" dirty="0">
              <a:solidFill>
                <a:schemeClr val="accent2">
                  <a:lumMod val="50000"/>
                </a:schemeClr>
              </a:solidFill>
            </a:endParaRPr>
          </a:p>
          <a:p>
            <a:pPr>
              <a:buNone/>
            </a:pPr>
            <a:endParaRPr lang="en-GB" b="1" i="1" dirty="0">
              <a:solidFill>
                <a:schemeClr val="accent2">
                  <a:lumMod val="50000"/>
                </a:schemeClr>
              </a:solidFill>
            </a:endParaRPr>
          </a:p>
          <a:p>
            <a:pPr>
              <a:buNone/>
            </a:pPr>
            <a:r>
              <a:rPr lang="en-GB" b="1" dirty="0"/>
              <a:t>Campaign Evaluation</a:t>
            </a:r>
          </a:p>
          <a:p>
            <a:r>
              <a:rPr lang="en-GB" dirty="0"/>
              <a:t>To find out whether the campaign has been successful, we will look at both how the activities were delivered and the results they achieved.</a:t>
            </a:r>
          </a:p>
          <a:p>
            <a:pPr>
              <a:buNone/>
            </a:pPr>
            <a:r>
              <a:rPr lang="en-GB" b="1" dirty="0"/>
              <a:t>Process Evaluation</a:t>
            </a:r>
          </a:p>
          <a:p>
            <a:pPr>
              <a:buNone/>
            </a:pPr>
            <a:r>
              <a:rPr lang="en-GB" dirty="0"/>
              <a:t>Attendance records will be collected each week, and participants will complete feedback forms to evaluate their experience.</a:t>
            </a:r>
          </a:p>
          <a:p>
            <a:pPr>
              <a:buNone/>
            </a:pPr>
            <a:r>
              <a:rPr lang="en-GB" b="1" dirty="0"/>
              <a:t>Outcome Evaluation</a:t>
            </a:r>
          </a:p>
          <a:p>
            <a:pPr>
              <a:buNone/>
            </a:pPr>
            <a:r>
              <a:rPr lang="en-GB" dirty="0"/>
              <a:t>Participants will complete questionnaires before and after the campaign to measure changes in physical activity levels and wellbeing. Daily step counts will also be recorded.</a:t>
            </a:r>
          </a:p>
        </p:txBody>
      </p:sp>
      <p:sp>
        <p:nvSpPr>
          <p:cNvPr id="7" name="TextBox 6">
            <a:extLst>
              <a:ext uri="{FF2B5EF4-FFF2-40B4-BE49-F238E27FC236}">
                <a16:creationId xmlns:a16="http://schemas.microsoft.com/office/drawing/2014/main" id="{8F22F03C-EEC1-AB7B-B5AA-F5E5B586F452}"/>
              </a:ext>
            </a:extLst>
          </p:cNvPr>
          <p:cNvSpPr txBox="1"/>
          <p:nvPr/>
        </p:nvSpPr>
        <p:spPr>
          <a:xfrm>
            <a:off x="1968499" y="4393494"/>
            <a:ext cx="6918158" cy="1200329"/>
          </a:xfrm>
          <a:prstGeom prst="rect">
            <a:avLst/>
          </a:prstGeom>
          <a:noFill/>
        </p:spPr>
        <p:txBody>
          <a:bodyPr wrap="square">
            <a:spAutoFit/>
          </a:bodyPr>
          <a:lstStyle/>
          <a:p>
            <a:pPr>
              <a:buNone/>
            </a:pPr>
            <a:r>
              <a:rPr lang="en-GB" b="1" i="1" dirty="0">
                <a:solidFill>
                  <a:schemeClr val="accent2">
                    <a:lumMod val="50000"/>
                  </a:schemeClr>
                </a:solidFill>
              </a:rPr>
              <a:t>Partners</a:t>
            </a:r>
          </a:p>
          <a:p>
            <a:pPr>
              <a:buNone/>
            </a:pPr>
            <a:r>
              <a:rPr lang="en-GB" dirty="0"/>
              <a:t>The campaign will work with local leisure centres, GP surgeries, university sports facilities, NHS services and Sport England to promote healthy lifestyles.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Google Shape;1248;p38"/>
          <p:cNvSpPr/>
          <p:nvPr/>
        </p:nvSpPr>
        <p:spPr>
          <a:xfrm>
            <a:off x="2528671" y="2265131"/>
            <a:ext cx="7731592" cy="3182501"/>
          </a:xfrm>
          <a:custGeom>
            <a:avLst/>
            <a:gdLst>
              <a:gd name="textAreaLeft" fmla="*/ 0 w 2997720"/>
              <a:gd name="textAreaRight" fmla="*/ 2998080 w 2997720"/>
              <a:gd name="textAreaTop" fmla="*/ 0 h 2058480"/>
              <a:gd name="textAreaBottom" fmla="*/ 2058840 h 205848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GB" sz="2400" b="1" dirty="0"/>
          </a:p>
          <a:p>
            <a:r>
              <a:rPr lang="en-IN" sz="2400" b="1" dirty="0"/>
              <a:t>Benefits of physical activity</a:t>
            </a:r>
          </a:p>
          <a:p>
            <a:r>
              <a:rPr lang="en-GB" b="0" i="0" dirty="0">
                <a:effectLst/>
              </a:rPr>
              <a:t>Taking part in regular physical activity has many benefits for our physical health, mental wellbeing, and social life.</a:t>
            </a:r>
            <a:endParaRPr lang="en-GB" dirty="0">
              <a:effectLst/>
            </a:endParaRPr>
          </a:p>
          <a:p>
            <a:r>
              <a:rPr lang="en-GB" sz="2400" b="1" dirty="0"/>
              <a:t>Physiological Benefits</a:t>
            </a:r>
          </a:p>
          <a:p>
            <a:r>
              <a:rPr lang="en-GB" sz="2400" dirty="0"/>
              <a:t>Regular exercise improves cardiovascular fitness, strengthens muscles and bones, helps maintain a healthy weight and reduces the risk of chronic diseases.</a:t>
            </a:r>
          </a:p>
          <a:p>
            <a:r>
              <a:rPr lang="en-GB" sz="2400" b="1" dirty="0"/>
              <a:t>Psychological Benefits</a:t>
            </a:r>
            <a:endParaRPr lang="en-IN" sz="2400" b="1" dirty="0"/>
          </a:p>
          <a:p>
            <a:r>
              <a:rPr lang="en-GB" sz="2300" b="0" i="0" dirty="0">
                <a:effectLst/>
              </a:rPr>
              <a:t>Being physically active can improve your mood and make you feel happier. It helps reduce stress and anxiety, boosts self-confidence, and can also improve the quality of your</a:t>
            </a:r>
            <a:endParaRPr lang="en-GB" sz="2300" dirty="0">
              <a:effectLst/>
            </a:endParaRPr>
          </a:p>
          <a:p>
            <a:r>
              <a:rPr lang="en-GB" sz="2400" b="1" dirty="0"/>
              <a:t>Sociological Benefits</a:t>
            </a:r>
          </a:p>
          <a:p>
            <a:r>
              <a:rPr lang="en-GB" sz="2400" dirty="0"/>
              <a:t>Community exercise programmes help people build friendships, reduce social isolation and improve communication and teamwork.</a:t>
            </a:r>
          </a:p>
        </p:txBody>
      </p:sp>
      <p:sp>
        <p:nvSpPr>
          <p:cNvPr id="2" name="TextBox 1">
            <a:extLst>
              <a:ext uri="{FF2B5EF4-FFF2-40B4-BE49-F238E27FC236}">
                <a16:creationId xmlns:a16="http://schemas.microsoft.com/office/drawing/2014/main" id="{19C4FD84-C2FD-C01E-DF5A-8566A7177B9C}"/>
              </a:ext>
            </a:extLst>
          </p:cNvPr>
          <p:cNvSpPr txBox="1"/>
          <p:nvPr/>
        </p:nvSpPr>
        <p:spPr>
          <a:xfrm>
            <a:off x="2294723" y="398612"/>
            <a:ext cx="6628698" cy="661720"/>
          </a:xfrm>
          <a:prstGeom prst="rect">
            <a:avLst/>
          </a:prstGeom>
          <a:noFill/>
        </p:spPr>
        <p:txBody>
          <a:bodyPr wrap="square" rtlCol="0">
            <a:spAutoFit/>
          </a:bodyPr>
          <a:lstStyle/>
          <a:p>
            <a:pPr algn="l"/>
            <a:r>
              <a:rPr lang="en-IN" sz="3700" b="1" i="1" dirty="0">
                <a:solidFill>
                  <a:schemeClr val="bg1">
                    <a:lumMod val="10000"/>
                  </a:schemeClr>
                </a:solidFill>
                <a:latin typeface="Baguet Script" pitchFamily="2" charset="77"/>
              </a:rPr>
              <a:t>Task :3 BENEFITS</a:t>
            </a:r>
            <a:endParaRPr lang="en-US" sz="3700" b="1" i="1" dirty="0">
              <a:solidFill>
                <a:schemeClr val="bg1">
                  <a:lumMod val="10000"/>
                </a:schemeClr>
              </a:solidFill>
              <a:latin typeface="Baguet Script" pitchFamily="2" charset="77"/>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image_0:slide_img_DNIMCK.jpg"/>
          <p:cNvSpPr/>
          <p:nvPr/>
        </p:nvSpPr>
        <p:spPr>
          <a:xfrm>
            <a:off x="180473" y="1732896"/>
            <a:ext cx="4093661" cy="4147593"/>
          </a:xfrm>
          <a:prstGeom prst="ellipse">
            <a:avLst/>
          </a:prstGeom>
          <a:blipFill rotWithShape="0">
            <a:blip r:embed="rId2"/>
            <a:srcRect/>
            <a:stretch/>
          </a:blipFill>
          <a:ln w="0">
            <a:noFill/>
          </a:ln>
        </p:spPr>
        <p:style>
          <a:lnRef idx="0">
            <a:scrgbClr r="0" g="0" b="0"/>
          </a:lnRef>
          <a:fillRef idx="0">
            <a:scrgbClr r="0" g="0" b="0"/>
          </a:fillRef>
          <a:effectRef idx="0">
            <a:scrgbClr r="0" g="0" b="0"/>
          </a:effectRef>
          <a:fontRef idx="minor"/>
        </p:style>
        <p:txBody>
          <a:bodyPr lIns="160000" tIns="80000" rIns="160000" bIns="80000" anchor="t">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b="0" u="none" strike="noStrike">
              <a:solidFill>
                <a:srgbClr val="000000"/>
              </a:solidFill>
              <a:effectLst/>
              <a:uFillTx/>
              <a:latin typeface="OpenSymbol"/>
            </a:endParaRPr>
          </a:p>
        </p:txBody>
      </p:sp>
      <p:sp>
        <p:nvSpPr>
          <p:cNvPr id="3" name="TextBox 2">
            <a:extLst>
              <a:ext uri="{FF2B5EF4-FFF2-40B4-BE49-F238E27FC236}">
                <a16:creationId xmlns:a16="http://schemas.microsoft.com/office/drawing/2014/main" id="{FC421748-1AC9-F2FA-BF7E-D59396940357}"/>
              </a:ext>
            </a:extLst>
          </p:cNvPr>
          <p:cNvSpPr txBox="1"/>
          <p:nvPr/>
        </p:nvSpPr>
        <p:spPr>
          <a:xfrm>
            <a:off x="4625475" y="1221369"/>
            <a:ext cx="7386052" cy="5170646"/>
          </a:xfrm>
          <a:prstGeom prst="rect">
            <a:avLst/>
          </a:prstGeom>
          <a:noFill/>
        </p:spPr>
        <p:txBody>
          <a:bodyPr wrap="square">
            <a:spAutoFit/>
          </a:bodyPr>
          <a:lstStyle/>
          <a:p>
            <a:pPr>
              <a:buNone/>
            </a:pPr>
            <a:r>
              <a:rPr lang="en-GB" sz="2400" b="1" i="1" dirty="0"/>
              <a:t>– Behaviour Change Models and Solutions</a:t>
            </a:r>
          </a:p>
          <a:p>
            <a:pPr>
              <a:buNone/>
            </a:pPr>
            <a:endParaRPr lang="en-IN" b="1" dirty="0"/>
          </a:p>
          <a:p>
            <a:pPr>
              <a:buNone/>
            </a:pPr>
            <a:r>
              <a:rPr lang="en-GB" b="1" dirty="0"/>
              <a:t>Behaviour Change Models</a:t>
            </a:r>
          </a:p>
          <a:p>
            <a:pPr>
              <a:buNone/>
            </a:pPr>
            <a:endParaRPr lang="en-IN" dirty="0"/>
          </a:p>
          <a:p>
            <a:pPr>
              <a:buNone/>
            </a:pPr>
            <a:r>
              <a:rPr lang="en-GB" dirty="0"/>
              <a:t>The </a:t>
            </a:r>
            <a:r>
              <a:rPr lang="en-GB" b="1" dirty="0"/>
              <a:t>Health Belief Model</a:t>
            </a:r>
            <a:r>
              <a:rPr lang="en-GB" dirty="0"/>
              <a:t> suggests that people are more likely to become physically active when they understand the health risks of inactivity and the benefits of exercise. </a:t>
            </a:r>
          </a:p>
          <a:p>
            <a:pPr>
              <a:buNone/>
            </a:pPr>
            <a:r>
              <a:rPr lang="en-GB" dirty="0"/>
              <a:t>The </a:t>
            </a:r>
            <a:r>
              <a:rPr lang="en-GB" b="1" dirty="0"/>
              <a:t>Social Cognitive Theory</a:t>
            </a:r>
            <a:r>
              <a:rPr lang="en-GB" dirty="0"/>
              <a:t> explains that behaviour changes through confidence, social support and learning from positive role models. </a:t>
            </a:r>
          </a:p>
          <a:p>
            <a:pPr>
              <a:buNone/>
            </a:pPr>
            <a:r>
              <a:rPr lang="en-GB" dirty="0"/>
              <a:t>The </a:t>
            </a:r>
            <a:r>
              <a:rPr lang="en-GB" b="1" dirty="0"/>
              <a:t>Theory of Planned Behaviour</a:t>
            </a:r>
            <a:r>
              <a:rPr lang="en-GB" dirty="0"/>
              <a:t> states that people’s attitudes, social influences and confidence affect whether they choose to exercise regularly. </a:t>
            </a:r>
          </a:p>
          <a:p>
            <a:pPr>
              <a:buNone/>
            </a:pPr>
            <a:endParaRPr lang="en-IN" b="1" dirty="0"/>
          </a:p>
          <a:p>
            <a:pPr>
              <a:buNone/>
            </a:pPr>
            <a:r>
              <a:rPr lang="en-GB" b="1" dirty="0"/>
              <a:t>Barriers and Solutions</a:t>
            </a:r>
          </a:p>
          <a:p>
            <a:pPr>
              <a:buNone/>
            </a:pPr>
            <a:r>
              <a:rPr lang="en-GB" dirty="0"/>
              <a:t>Common barriers include lack of time, low motivation, financial cost and poor weather. These challenges can be overcome by providing free community activities, flexible exercise sessions, social support and indoor exercise opportunities.</a:t>
            </a:r>
          </a:p>
          <a:p>
            <a:pPr>
              <a:buNone/>
            </a:pPr>
            <a:r>
              <a:rPr lang="en-GB" b="1" dirty="0"/>
              <a:t>(</a:t>
            </a:r>
            <a:r>
              <a:rPr lang="en-GB" b="1" dirty="0" err="1"/>
              <a:t>Ajzen</a:t>
            </a:r>
            <a:r>
              <a:rPr lang="en-GB" b="1" dirty="0"/>
              <a:t>, 1991; </a:t>
            </a:r>
            <a:r>
              <a:rPr lang="en-GB" b="1" dirty="0" err="1"/>
              <a:t>Bandura</a:t>
            </a:r>
            <a:r>
              <a:rPr lang="en-GB" b="1" dirty="0"/>
              <a:t>, 1986; </a:t>
            </a:r>
            <a:r>
              <a:rPr lang="en-GB" b="1" dirty="0" err="1"/>
              <a:t>Rosenstock</a:t>
            </a:r>
            <a:r>
              <a:rPr lang="en-GB" b="1" dirty="0"/>
              <a:t>, 1974)</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 name="Google Shape;1248;p38"/>
          <p:cNvSpPr/>
          <p:nvPr/>
        </p:nvSpPr>
        <p:spPr>
          <a:xfrm rot="2037600">
            <a:off x="3431040" y="1930920"/>
            <a:ext cx="5329280" cy="3659520"/>
          </a:xfrm>
          <a:custGeom>
            <a:avLst/>
            <a:gdLst>
              <a:gd name="textAreaLeft" fmla="*/ 0 w 2997720"/>
              <a:gd name="textAreaRight" fmla="*/ 2998080 w 2997720"/>
              <a:gd name="textAreaTop" fmla="*/ 0 h 2058480"/>
              <a:gd name="textAreaBottom" fmla="*/ 2058840 h 205848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39" name="Rectangle 338"/>
          <p:cNvSpPr/>
          <p:nvPr/>
        </p:nvSpPr>
        <p:spPr>
          <a:xfrm>
            <a:off x="-152320" y="92839"/>
            <a:ext cx="12529920" cy="1945845"/>
          </a:xfrm>
          <a:prstGeom prst="rect">
            <a:avLst/>
          </a:prstGeom>
          <a:noFill/>
          <a:ln w="0">
            <a:noFill/>
          </a:ln>
        </p:spPr>
        <p:style>
          <a:lnRef idx="0">
            <a:scrgbClr r="0" g="0" b="0"/>
          </a:lnRef>
          <a:fillRef idx="0">
            <a:scrgbClr r="0" g="0" b="0"/>
          </a:fillRef>
          <a:effectRef idx="0">
            <a:scrgbClr r="0" g="0" b="0"/>
          </a:effectRef>
          <a:fontRef idx="minor"/>
        </p:style>
        <p:txBody>
          <a:bodyPr anchor="b">
            <a:norm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1625620">
              <a:lnSpc>
                <a:spcPct val="100000"/>
              </a:lnSpc>
              <a:tabLst>
                <a:tab pos="0" algn="l"/>
              </a:tabLst>
            </a:pPr>
            <a:r>
              <a:rPr lang="en-US" sz="10667" b="1" u="none" strike="noStrike">
                <a:solidFill>
                  <a:srgbClr val="E8B0AF"/>
                </a:solidFill>
                <a:effectLst/>
                <a:uFillTx/>
                <a:latin typeface="Yusei Magic"/>
              </a:rPr>
              <a:t>Conclusions</a:t>
            </a:r>
            <a:endParaRPr lang="en-US" sz="10667" b="0" u="none" strike="noStrike">
              <a:solidFill>
                <a:srgbClr val="000000"/>
              </a:solidFill>
              <a:effectLst/>
              <a:uFillTx/>
              <a:latin typeface="OpenSymbol"/>
            </a:endParaRPr>
          </a:p>
        </p:txBody>
      </p:sp>
      <p:sp>
        <p:nvSpPr>
          <p:cNvPr id="3" name="TextBox 2">
            <a:extLst>
              <a:ext uri="{FF2B5EF4-FFF2-40B4-BE49-F238E27FC236}">
                <a16:creationId xmlns:a16="http://schemas.microsoft.com/office/drawing/2014/main" id="{100BE740-B19F-0DF4-F584-CB33E74ED914}"/>
              </a:ext>
            </a:extLst>
          </p:cNvPr>
          <p:cNvSpPr txBox="1"/>
          <p:nvPr/>
        </p:nvSpPr>
        <p:spPr>
          <a:xfrm>
            <a:off x="2757358" y="1467133"/>
            <a:ext cx="6751052" cy="3477875"/>
          </a:xfrm>
          <a:prstGeom prst="rect">
            <a:avLst/>
          </a:prstGeom>
          <a:noFill/>
        </p:spPr>
        <p:txBody>
          <a:bodyPr wrap="square">
            <a:spAutoFit/>
          </a:bodyPr>
          <a:lstStyle/>
          <a:p>
            <a:pPr>
              <a:buNone/>
            </a:pPr>
            <a:endParaRPr lang="en-GB" sz="2200" b="1" dirty="0"/>
          </a:p>
          <a:p>
            <a:pPr>
              <a:buNone/>
            </a:pPr>
            <a:endParaRPr lang="en-GB" sz="2200" b="1" dirty="0"/>
          </a:p>
          <a:p>
            <a:pPr>
              <a:buNone/>
            </a:pPr>
            <a:r>
              <a:rPr lang="en-GB" sz="2200" dirty="0"/>
              <a:t>Physical activity is essential for maintaining good physical, mental and social health.</a:t>
            </a:r>
            <a:endParaRPr lang="en-IN" sz="2200" dirty="0"/>
          </a:p>
          <a:p>
            <a:pPr>
              <a:buNone/>
            </a:pPr>
            <a:r>
              <a:rPr lang="en-GB" sz="2200" dirty="0"/>
              <a:t> The </a:t>
            </a:r>
            <a:r>
              <a:rPr lang="en-GB" sz="2200" b="1" dirty="0"/>
              <a:t>Move More, Live Better</a:t>
            </a:r>
            <a:r>
              <a:rPr lang="en-GB" sz="2200" dirty="0"/>
              <a:t> campaign aims to encourage young adults to adopt healthier lifestyles through enjoyable community activities</a:t>
            </a:r>
            <a:r>
              <a:rPr lang="en-IN" sz="2200" dirty="0"/>
              <a:t>.</a:t>
            </a:r>
          </a:p>
          <a:p>
            <a:pPr>
              <a:buNone/>
            </a:pPr>
            <a:r>
              <a:rPr lang="en-GB" sz="2200" dirty="0"/>
              <a:t>By working with local organisations and applying behaviour change theories, the campaign can increase physical activity levels and improve overall wellbeing. </a:t>
            </a:r>
          </a:p>
        </p:txBody>
      </p:sp>
      <p:sp>
        <p:nvSpPr>
          <p:cNvPr id="4" name="TextBox 3">
            <a:extLst>
              <a:ext uri="{FF2B5EF4-FFF2-40B4-BE49-F238E27FC236}">
                <a16:creationId xmlns:a16="http://schemas.microsoft.com/office/drawing/2014/main" id="{6399B097-65A8-AE0C-4AAE-A3304F6FD620}"/>
              </a:ext>
            </a:extLst>
          </p:cNvPr>
          <p:cNvSpPr txBox="1"/>
          <p:nvPr/>
        </p:nvSpPr>
        <p:spPr>
          <a:xfrm>
            <a:off x="2757358" y="4879420"/>
            <a:ext cx="6751052" cy="369332"/>
          </a:xfrm>
          <a:prstGeom prst="rect">
            <a:avLst/>
          </a:prstGeom>
          <a:noFill/>
        </p:spPr>
        <p:txBody>
          <a:bodyPr wrap="square">
            <a:spAutoFit/>
          </a:bodyPr>
          <a:lstStyle/>
          <a:p>
            <a:pPr>
              <a:buNone/>
            </a:pPr>
            <a:r>
              <a:rPr lang="en-GB" b="1" dirty="0"/>
              <a:t>(World Health </a:t>
            </a:r>
            <a:r>
              <a:rPr lang="en-GB" b="1" dirty="0" err="1"/>
              <a:t>Organization</a:t>
            </a:r>
            <a:r>
              <a:rPr lang="en-GB" b="1" dirty="0"/>
              <a:t>, 2020; NHS, 2024; NICE, 2023)</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539678-D0E1-AE8C-81C0-48A22B9E0441}"/>
              </a:ext>
            </a:extLst>
          </p:cNvPr>
          <p:cNvSpPr txBox="1"/>
          <p:nvPr/>
        </p:nvSpPr>
        <p:spPr>
          <a:xfrm>
            <a:off x="2636921" y="1028343"/>
            <a:ext cx="6918158" cy="4924425"/>
          </a:xfrm>
          <a:prstGeom prst="rect">
            <a:avLst/>
          </a:prstGeom>
          <a:noFill/>
        </p:spPr>
        <p:txBody>
          <a:bodyPr wrap="square">
            <a:spAutoFit/>
          </a:bodyPr>
          <a:lstStyle/>
          <a:p>
            <a:pPr>
              <a:buNone/>
            </a:pPr>
            <a:r>
              <a:rPr lang="en-GB" sz="2600" b="1" dirty="0"/>
              <a:t>References </a:t>
            </a:r>
          </a:p>
          <a:p>
            <a:pPr>
              <a:buNone/>
            </a:pPr>
            <a:r>
              <a:rPr lang="en-GB" dirty="0" err="1"/>
              <a:t>Ajzen</a:t>
            </a:r>
            <a:r>
              <a:rPr lang="en-GB" dirty="0"/>
              <a:t>, I. (1991) </a:t>
            </a:r>
            <a:r>
              <a:rPr lang="en-GB" i="1" dirty="0"/>
              <a:t>The theory of planned behaviour</a:t>
            </a:r>
            <a:r>
              <a:rPr lang="en-GB" dirty="0"/>
              <a:t>. </a:t>
            </a:r>
            <a:r>
              <a:rPr lang="en-GB" b="1" dirty="0" err="1"/>
              <a:t>Organizational</a:t>
            </a:r>
            <a:r>
              <a:rPr lang="en-GB" b="1" dirty="0"/>
              <a:t> </a:t>
            </a:r>
            <a:r>
              <a:rPr lang="en-GB" b="1" dirty="0" err="1"/>
              <a:t>Behavior</a:t>
            </a:r>
            <a:r>
              <a:rPr lang="en-GB" b="1" dirty="0"/>
              <a:t> and Human Decision Processes</a:t>
            </a:r>
            <a:r>
              <a:rPr lang="en-GB" dirty="0"/>
              <a:t>, 50(2), pp.179–211. </a:t>
            </a:r>
          </a:p>
          <a:p>
            <a:pPr>
              <a:buNone/>
            </a:pPr>
            <a:r>
              <a:rPr lang="en-GB" dirty="0" err="1"/>
              <a:t>Bandura</a:t>
            </a:r>
            <a:r>
              <a:rPr lang="en-GB" dirty="0"/>
              <a:t>, A. (1986) </a:t>
            </a:r>
            <a:r>
              <a:rPr lang="en-GB" i="1" dirty="0"/>
              <a:t>Social Foundations of Thought and Action: A Social Cognitive Theory</a:t>
            </a:r>
            <a:r>
              <a:rPr lang="en-GB" dirty="0"/>
              <a:t>. Englewood Cliffs: Prentice Hall. </a:t>
            </a:r>
          </a:p>
          <a:p>
            <a:pPr>
              <a:buNone/>
            </a:pPr>
            <a:r>
              <a:rPr lang="en-GB" dirty="0"/>
              <a:t>Department of Health and Social Care (2019) </a:t>
            </a:r>
            <a:r>
              <a:rPr lang="en-GB" i="1" dirty="0"/>
              <a:t>UK Chief Medical Officers’ Physical Activity Guidelines</a:t>
            </a:r>
            <a:r>
              <a:rPr lang="en-GB" dirty="0"/>
              <a:t>. London: DHSC. </a:t>
            </a:r>
          </a:p>
          <a:p>
            <a:pPr>
              <a:buNone/>
            </a:pPr>
            <a:r>
              <a:rPr lang="en-GB" dirty="0"/>
              <a:t>National Institute for Health and Care Excellence (2023) </a:t>
            </a:r>
            <a:r>
              <a:rPr lang="en-GB" i="1" dirty="0"/>
              <a:t>Physical Activity: Encouraging Activity in the Community (PH44).</a:t>
            </a:r>
            <a:r>
              <a:rPr lang="en-GB" dirty="0"/>
              <a:t> London: NICE. </a:t>
            </a:r>
          </a:p>
          <a:p>
            <a:pPr>
              <a:buNone/>
            </a:pPr>
            <a:r>
              <a:rPr lang="en-GB" dirty="0"/>
              <a:t>NHS (2024) </a:t>
            </a:r>
            <a:r>
              <a:rPr lang="en-GB" i="1" dirty="0"/>
              <a:t>Physical Activity</a:t>
            </a:r>
            <a:r>
              <a:rPr lang="en-GB" dirty="0"/>
              <a:t>. Available at: </a:t>
            </a:r>
            <a:r>
              <a:rPr lang="en-GB" dirty="0">
                <a:hlinkClick r:id="rId2"/>
              </a:rPr>
              <a:t>https://</a:t>
            </a:r>
            <a:r>
              <a:rPr lang="en-GB" dirty="0" err="1">
                <a:hlinkClick r:id="rId2"/>
              </a:rPr>
              <a:t>www.nhs.uk</a:t>
            </a:r>
            <a:r>
              <a:rPr lang="en-GB" dirty="0">
                <a:hlinkClick r:id="rId2"/>
              </a:rPr>
              <a:t>/live-well/exercise/</a:t>
            </a:r>
            <a:r>
              <a:rPr lang="en-GB" dirty="0"/>
              <a:t> (Accessed: 4 July 2026). </a:t>
            </a:r>
          </a:p>
          <a:p>
            <a:pPr>
              <a:buNone/>
            </a:pPr>
            <a:r>
              <a:rPr lang="en-GB" dirty="0" err="1"/>
              <a:t>Rosenstock</a:t>
            </a:r>
            <a:r>
              <a:rPr lang="en-GB" dirty="0"/>
              <a:t>, I.M. (1974) </a:t>
            </a:r>
            <a:r>
              <a:rPr lang="en-GB" i="1" dirty="0"/>
              <a:t>Historical Origins of the Health Belief Model</a:t>
            </a:r>
            <a:r>
              <a:rPr lang="en-GB" dirty="0"/>
              <a:t>. </a:t>
            </a:r>
            <a:r>
              <a:rPr lang="en-GB" b="1" dirty="0"/>
              <a:t>Health Education Monographs</a:t>
            </a:r>
            <a:r>
              <a:rPr lang="en-GB" dirty="0"/>
              <a:t>, 2(4), pp.328–335. </a:t>
            </a:r>
          </a:p>
          <a:p>
            <a:pPr>
              <a:buNone/>
            </a:pPr>
            <a:r>
              <a:rPr lang="en-GB" dirty="0"/>
              <a:t>Sport England (2024) </a:t>
            </a:r>
            <a:r>
              <a:rPr lang="en-GB" i="1" dirty="0"/>
              <a:t>Active Lives Adult Survey</a:t>
            </a:r>
            <a:r>
              <a:rPr lang="en-GB" dirty="0"/>
              <a:t>. Available at: </a:t>
            </a:r>
            <a:r>
              <a:rPr lang="en-GB" dirty="0">
                <a:hlinkClick r:id="rId3"/>
              </a:rPr>
              <a:t>https://</a:t>
            </a:r>
            <a:r>
              <a:rPr lang="en-GB" dirty="0" err="1">
                <a:hlinkClick r:id="rId3"/>
              </a:rPr>
              <a:t>www.sportengland.org</a:t>
            </a:r>
            <a:r>
              <a:rPr lang="en-GB" dirty="0"/>
              <a:t> (Accessed: 4 July 2026). </a:t>
            </a:r>
          </a:p>
          <a:p>
            <a:pPr>
              <a:buNone/>
            </a:pPr>
            <a:r>
              <a:rPr lang="en-GB" dirty="0"/>
              <a:t>World Health </a:t>
            </a:r>
            <a:r>
              <a:rPr lang="en-GB" dirty="0" err="1"/>
              <a:t>Organization</a:t>
            </a:r>
            <a:r>
              <a:rPr lang="en-GB" dirty="0"/>
              <a:t> (2020) </a:t>
            </a:r>
            <a:r>
              <a:rPr lang="en-GB" i="1" dirty="0"/>
              <a:t>WHO Guidelines on Physical Activity and Sedentary Behaviour</a:t>
            </a:r>
            <a:r>
              <a:rPr lang="en-GB" dirty="0"/>
              <a:t>. Geneva: WHO.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1" name="PlaceHolder 1"/>
          <p:cNvSpPr>
            <a:spLocks noGrp="1"/>
          </p:cNvSpPr>
          <p:nvPr>
            <p:ph type="title" idx="4294967295"/>
          </p:nvPr>
        </p:nvSpPr>
        <p:spPr>
          <a:xfrm>
            <a:off x="0" y="-279400"/>
            <a:ext cx="8804275" cy="2243138"/>
          </a:xfrm>
          <a:prstGeom prst="rect">
            <a:avLst/>
          </a:prstGeom>
          <a:noFill/>
          <a:ln w="0">
            <a:noFill/>
          </a:ln>
        </p:spPr>
        <p:txBody>
          <a:bodyPr wrap="square" lIns="162560" tIns="162560" rIns="162560" bIns="162560"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0">
              <a:lnSpc>
                <a:spcPct val="100000"/>
              </a:lnSpc>
              <a:buNone/>
              <a:tabLst>
                <a:tab pos="0" algn="l"/>
              </a:tabLst>
            </a:pPr>
            <a:r>
              <a:rPr lang="en" sz="12445" b="1" u="none" strike="noStrike">
                <a:solidFill>
                  <a:schemeClr val="dk1"/>
                </a:solidFill>
                <a:effectLst/>
                <a:uFillTx/>
                <a:latin typeface="Yusei Magic"/>
                <a:ea typeface="Yusei Magic"/>
              </a:rPr>
              <a:t>Thanks!</a:t>
            </a:r>
            <a:endParaRPr lang="fr-FR" sz="12445" b="0" u="none" strike="noStrike">
              <a:solidFill>
                <a:schemeClr val="dk1"/>
              </a:solidFill>
              <a:effectLst/>
              <a:uFillTx/>
              <a:latin typeface="Arial"/>
            </a:endParaRPr>
          </a:p>
        </p:txBody>
      </p:sp>
      <p:sp>
        <p:nvSpPr>
          <p:cNvPr id="342" name="PlaceHolder 2"/>
          <p:cNvSpPr>
            <a:spLocks noGrp="1"/>
          </p:cNvSpPr>
          <p:nvPr>
            <p:ph type="subTitle" idx="4294967295"/>
          </p:nvPr>
        </p:nvSpPr>
        <p:spPr>
          <a:xfrm>
            <a:off x="0" y="2089150"/>
            <a:ext cx="8804275" cy="1222375"/>
          </a:xfrm>
          <a:prstGeom prst="rect">
            <a:avLst/>
          </a:prstGeom>
          <a:noFill/>
          <a:ln w="0">
            <a:noFill/>
          </a:ln>
        </p:spPr>
        <p:txBody>
          <a:bodyPr wrap="square" lIns="162560" tIns="162560" rIns="162560" bIns="162560" anchor="ctr">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0">
              <a:lnSpc>
                <a:spcPct val="100000"/>
              </a:lnSpc>
              <a:buNone/>
              <a:tabLst>
                <a:tab pos="0" algn="l"/>
              </a:tabLst>
            </a:pPr>
            <a:r>
              <a:rPr lang="en" sz="2489" b="0" u="none" strike="noStrike" dirty="0">
                <a:solidFill>
                  <a:schemeClr val="dk1"/>
                </a:solidFill>
                <a:effectLst/>
                <a:uFillTx/>
                <a:latin typeface="Hind"/>
                <a:ea typeface="Hind"/>
              </a:rPr>
              <a:t>Do you have any questions?</a:t>
            </a:r>
            <a:endParaRPr lang="en-US" sz="2489" b="0" u="none" strike="noStrike" dirty="0">
              <a:solidFill>
                <a:srgbClr val="000000"/>
              </a:solidFill>
              <a:effectLst/>
              <a:uFillTx/>
              <a:latin typeface="OpenSymbol"/>
            </a:endParaRPr>
          </a:p>
          <a:p>
            <a:pPr indent="0">
              <a:lnSpc>
                <a:spcPct val="100000"/>
              </a:lnSpc>
              <a:buNone/>
              <a:tabLst>
                <a:tab pos="0" algn="l"/>
              </a:tabLst>
            </a:pPr>
            <a:endParaRPr lang="en-US" sz="2489" b="0" u="none" strike="noStrike" dirty="0">
              <a:solidFill>
                <a:srgbClr val="000000"/>
              </a:solidFill>
              <a:effectLst/>
              <a:uFillTx/>
              <a:latin typeface="OpenSymbol"/>
            </a:endParaRPr>
          </a:p>
        </p:txBody>
      </p:sp>
      <p:sp>
        <p:nvSpPr>
          <p:cNvPr id="343" name="Google Shape;1903;p62"/>
          <p:cNvSpPr/>
          <p:nvPr/>
        </p:nvSpPr>
        <p:spPr>
          <a:xfrm>
            <a:off x="-626560" y="6761362"/>
            <a:ext cx="5333120" cy="0"/>
          </a:xfrm>
          <a:prstGeom prst="rect">
            <a:avLst/>
          </a:prstGeom>
          <a:noFill/>
          <a:ln w="0">
            <a:noFill/>
          </a:ln>
        </p:spPr>
        <p:style>
          <a:lnRef idx="0">
            <a:scrgbClr r="0" g="0" b="0"/>
          </a:lnRef>
          <a:fillRef idx="0">
            <a:scrgbClr r="0" g="0" b="0"/>
          </a:fillRef>
          <a:effectRef idx="0">
            <a:scrgbClr r="0" g="0" b="0"/>
          </a:effectRef>
          <a:fontRef idx="minor"/>
        </p:style>
        <p:txBody>
          <a:bodyPr wrap="square" lIns="1548129920" tIns="-5653760" rIns="1548129920" bIns="-5653760" anchor="ctr">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spcBef>
                <a:spcPts val="533"/>
              </a:spcBef>
              <a:tabLst>
                <a:tab pos="0" algn="l"/>
              </a:tabLst>
            </a:pPr>
            <a:r>
              <a:rPr lang="en" sz="2133" b="0" u="none" strike="noStrike">
                <a:solidFill>
                  <a:schemeClr val="dk1"/>
                </a:solidFill>
                <a:effectLst/>
                <a:uFillTx/>
                <a:latin typeface="Arial"/>
              </a:rPr>
              <a:t>Please keep this slide for attribution</a:t>
            </a:r>
            <a:endParaRPr lang="en-US" sz="2133" b="0" u="none" strike="noStrike">
              <a:solidFill>
                <a:srgbClr val="000000"/>
              </a:solidFill>
              <a:effectLst/>
              <a:uFillTx/>
              <a:latin typeface="OpenSymbol"/>
            </a:endParaRPr>
          </a:p>
        </p:txBody>
      </p:sp>
      <p:grpSp>
        <p:nvGrpSpPr>
          <p:cNvPr id="344" name="Google Shape;1904;p62"/>
          <p:cNvGrpSpPr/>
          <p:nvPr/>
        </p:nvGrpSpPr>
        <p:grpSpPr>
          <a:xfrm>
            <a:off x="-165120" y="3960360"/>
            <a:ext cx="3882880" cy="517760"/>
            <a:chOff x="1050120" y="2870640"/>
            <a:chExt cx="2184120" cy="291240"/>
          </a:xfrm>
        </p:grpSpPr>
        <p:grpSp>
          <p:nvGrpSpPr>
            <p:cNvPr id="345" name="Google Shape;1905;p62"/>
            <p:cNvGrpSpPr/>
            <p:nvPr/>
          </p:nvGrpSpPr>
          <p:grpSpPr>
            <a:xfrm>
              <a:off x="1050120" y="2870640"/>
              <a:ext cx="291240" cy="291240"/>
              <a:chOff x="1050120" y="2870640"/>
              <a:chExt cx="291240" cy="291240"/>
            </a:xfrm>
          </p:grpSpPr>
          <p:sp>
            <p:nvSpPr>
              <p:cNvPr id="346" name="Google Shape;1906;p62"/>
              <p:cNvSpPr/>
              <p:nvPr/>
            </p:nvSpPr>
            <p:spPr>
              <a:xfrm>
                <a:off x="1188000" y="2921760"/>
                <a:ext cx="99360" cy="240120"/>
              </a:xfrm>
              <a:custGeom>
                <a:avLst/>
                <a:gdLst>
                  <a:gd name="textAreaLeft" fmla="*/ 0 w 99360"/>
                  <a:gd name="textAreaRight" fmla="*/ 99720 w 99360"/>
                  <a:gd name="textAreaTop" fmla="*/ 0 h 240120"/>
                  <a:gd name="textAreaBottom" fmla="*/ 240480 h 240120"/>
                </a:gdLst>
                <a:ahLst/>
                <a:cxnLst/>
                <a:rect l="textAreaLeft" t="textAreaTop" r="textAreaRight" b="textAreaBottom"/>
                <a:pathLst>
                  <a:path w="6527" h="15727">
                    <a:moveTo>
                      <a:pt x="4957" y="1"/>
                    </a:moveTo>
                    <a:cubicBezTo>
                      <a:pt x="4645" y="1"/>
                      <a:pt x="4336" y="24"/>
                      <a:pt x="4028" y="69"/>
                    </a:cubicBezTo>
                    <a:cubicBezTo>
                      <a:pt x="2588" y="280"/>
                      <a:pt x="1700" y="890"/>
                      <a:pt x="1675" y="2250"/>
                    </a:cubicBezTo>
                    <a:lnTo>
                      <a:pt x="1675" y="5040"/>
                    </a:lnTo>
                    <a:cubicBezTo>
                      <a:pt x="1675" y="5348"/>
                      <a:pt x="1426" y="5599"/>
                      <a:pt x="1118" y="5599"/>
                    </a:cubicBezTo>
                    <a:lnTo>
                      <a:pt x="0" y="5599"/>
                    </a:lnTo>
                    <a:lnTo>
                      <a:pt x="0" y="6715"/>
                    </a:lnTo>
                    <a:lnTo>
                      <a:pt x="1118" y="6715"/>
                    </a:lnTo>
                    <a:cubicBezTo>
                      <a:pt x="1426" y="6715"/>
                      <a:pt x="1675" y="6965"/>
                      <a:pt x="1675" y="7274"/>
                    </a:cubicBezTo>
                    <a:lnTo>
                      <a:pt x="1675" y="15727"/>
                    </a:lnTo>
                    <a:lnTo>
                      <a:pt x="3352" y="15727"/>
                    </a:lnTo>
                    <a:lnTo>
                      <a:pt x="3352" y="7274"/>
                    </a:lnTo>
                    <a:cubicBezTo>
                      <a:pt x="3352" y="6965"/>
                      <a:pt x="3602" y="6715"/>
                      <a:pt x="3910" y="6715"/>
                    </a:cubicBezTo>
                    <a:lnTo>
                      <a:pt x="5709" y="6715"/>
                    </a:lnTo>
                    <a:lnTo>
                      <a:pt x="5987" y="5599"/>
                    </a:lnTo>
                    <a:lnTo>
                      <a:pt x="3910" y="5599"/>
                    </a:lnTo>
                    <a:cubicBezTo>
                      <a:pt x="3602" y="5599"/>
                      <a:pt x="3352" y="5348"/>
                      <a:pt x="3352" y="5040"/>
                    </a:cubicBezTo>
                    <a:lnTo>
                      <a:pt x="3352" y="3253"/>
                    </a:lnTo>
                    <a:cubicBezTo>
                      <a:pt x="3352" y="2316"/>
                      <a:pt x="3942" y="1677"/>
                      <a:pt x="4968" y="1504"/>
                    </a:cubicBezTo>
                    <a:cubicBezTo>
                      <a:pt x="5157" y="1473"/>
                      <a:pt x="5339" y="1460"/>
                      <a:pt x="5511" y="1460"/>
                    </a:cubicBezTo>
                    <a:cubicBezTo>
                      <a:pt x="5810" y="1460"/>
                      <a:pt x="6082" y="1498"/>
                      <a:pt x="6324" y="1546"/>
                    </a:cubicBezTo>
                    <a:lnTo>
                      <a:pt x="6526" y="182"/>
                    </a:lnTo>
                    <a:cubicBezTo>
                      <a:pt x="5988" y="62"/>
                      <a:pt x="5468" y="1"/>
                      <a:pt x="4957" y="1"/>
                    </a:cubicBez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47" name="Google Shape;1907;p62"/>
              <p:cNvSpPr/>
              <p:nvPr/>
            </p:nvSpPr>
            <p:spPr>
              <a:xfrm>
                <a:off x="1050120" y="2870640"/>
                <a:ext cx="291240" cy="291240"/>
              </a:xfrm>
              <a:custGeom>
                <a:avLst/>
                <a:gdLst>
                  <a:gd name="textAreaLeft" fmla="*/ 0 w 291240"/>
                  <a:gd name="textAreaRight" fmla="*/ 291600 w 291240"/>
                  <a:gd name="textAreaTop" fmla="*/ 0 h 291240"/>
                  <a:gd name="textAreaBottom" fmla="*/ 291600 h 291240"/>
                </a:gdLst>
                <a:ahLst/>
                <a:cxnLst/>
                <a:rect l="textAreaLeft" t="textAreaTop" r="textAreaRight" b="textAreaBottom"/>
                <a:pathLst>
                  <a:path w="19066" h="19065">
                    <a:moveTo>
                      <a:pt x="2794" y="0"/>
                    </a:moveTo>
                    <a:cubicBezTo>
                      <a:pt x="1255" y="0"/>
                      <a:pt x="1" y="1253"/>
                      <a:pt x="1" y="2793"/>
                    </a:cubicBezTo>
                    <a:lnTo>
                      <a:pt x="1" y="16271"/>
                    </a:lnTo>
                    <a:cubicBezTo>
                      <a:pt x="1" y="17812"/>
                      <a:pt x="1255" y="19065"/>
                      <a:pt x="2794" y="19065"/>
                    </a:cubicBezTo>
                    <a:lnTo>
                      <a:pt x="9571" y="19065"/>
                    </a:lnTo>
                    <a:lnTo>
                      <a:pt x="9571" y="11171"/>
                    </a:lnTo>
                    <a:lnTo>
                      <a:pt x="8453" y="11171"/>
                    </a:lnTo>
                    <a:cubicBezTo>
                      <a:pt x="8145" y="11171"/>
                      <a:pt x="7896" y="10920"/>
                      <a:pt x="7896" y="10612"/>
                    </a:cubicBezTo>
                    <a:lnTo>
                      <a:pt x="7896" y="8378"/>
                    </a:lnTo>
                    <a:cubicBezTo>
                      <a:pt x="7896" y="8070"/>
                      <a:pt x="8145" y="7819"/>
                      <a:pt x="8453" y="7819"/>
                    </a:cubicBezTo>
                    <a:lnTo>
                      <a:pt x="9571" y="7819"/>
                    </a:lnTo>
                    <a:lnTo>
                      <a:pt x="9571" y="5836"/>
                    </a:lnTo>
                    <a:cubicBezTo>
                      <a:pt x="9571" y="3710"/>
                      <a:pt x="10741" y="2615"/>
                      <a:pt x="12878" y="2302"/>
                    </a:cubicBezTo>
                    <a:cubicBezTo>
                      <a:pt x="13231" y="2249"/>
                      <a:pt x="13591" y="2223"/>
                      <a:pt x="13956" y="2223"/>
                    </a:cubicBezTo>
                    <a:cubicBezTo>
                      <a:pt x="14725" y="2223"/>
                      <a:pt x="15517" y="2339"/>
                      <a:pt x="16318" y="2567"/>
                    </a:cubicBezTo>
                    <a:cubicBezTo>
                      <a:pt x="16589" y="2643"/>
                      <a:pt x="16759" y="2908"/>
                      <a:pt x="16718" y="3186"/>
                    </a:cubicBezTo>
                    <a:lnTo>
                      <a:pt x="16352" y="5650"/>
                    </a:lnTo>
                    <a:cubicBezTo>
                      <a:pt x="16329" y="5806"/>
                      <a:pt x="16240" y="5944"/>
                      <a:pt x="16111" y="6031"/>
                    </a:cubicBezTo>
                    <a:cubicBezTo>
                      <a:pt x="16006" y="6102"/>
                      <a:pt x="15912" y="6127"/>
                      <a:pt x="15818" y="6127"/>
                    </a:cubicBezTo>
                    <a:cubicBezTo>
                      <a:pt x="15717" y="6127"/>
                      <a:pt x="15614" y="6098"/>
                      <a:pt x="15494" y="6068"/>
                    </a:cubicBezTo>
                    <a:cubicBezTo>
                      <a:pt x="15202" y="5995"/>
                      <a:pt x="14879" y="5914"/>
                      <a:pt x="14527" y="5914"/>
                    </a:cubicBezTo>
                    <a:cubicBezTo>
                      <a:pt x="14409" y="5914"/>
                      <a:pt x="14289" y="5923"/>
                      <a:pt x="14165" y="5944"/>
                    </a:cubicBezTo>
                    <a:cubicBezTo>
                      <a:pt x="13534" y="6050"/>
                      <a:pt x="13481" y="6333"/>
                      <a:pt x="13481" y="6590"/>
                    </a:cubicBezTo>
                    <a:lnTo>
                      <a:pt x="13481" y="7819"/>
                    </a:lnTo>
                    <a:lnTo>
                      <a:pt x="15715" y="7819"/>
                    </a:lnTo>
                    <a:cubicBezTo>
                      <a:pt x="15887" y="7819"/>
                      <a:pt x="16048" y="7899"/>
                      <a:pt x="16154" y="8035"/>
                    </a:cubicBezTo>
                    <a:cubicBezTo>
                      <a:pt x="16260" y="8169"/>
                      <a:pt x="16297" y="8346"/>
                      <a:pt x="16256" y="8513"/>
                    </a:cubicBezTo>
                    <a:lnTo>
                      <a:pt x="15697" y="10747"/>
                    </a:lnTo>
                    <a:cubicBezTo>
                      <a:pt x="15635" y="10996"/>
                      <a:pt x="15412" y="11170"/>
                      <a:pt x="15156" y="11170"/>
                    </a:cubicBezTo>
                    <a:lnTo>
                      <a:pt x="13481" y="11170"/>
                    </a:lnTo>
                    <a:lnTo>
                      <a:pt x="13481" y="19065"/>
                    </a:lnTo>
                    <a:lnTo>
                      <a:pt x="16272" y="19065"/>
                    </a:lnTo>
                    <a:cubicBezTo>
                      <a:pt x="17813" y="19065"/>
                      <a:pt x="19066" y="17810"/>
                      <a:pt x="19066" y="16271"/>
                    </a:cubicBezTo>
                    <a:lnTo>
                      <a:pt x="19066" y="2793"/>
                    </a:lnTo>
                    <a:cubicBezTo>
                      <a:pt x="19066" y="1253"/>
                      <a:pt x="17813" y="0"/>
                      <a:pt x="16274" y="0"/>
                    </a:cubicBez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grpSp>
          <p:nvGrpSpPr>
            <p:cNvPr id="348" name="Google Shape;1908;p62"/>
            <p:cNvGrpSpPr/>
            <p:nvPr/>
          </p:nvGrpSpPr>
          <p:grpSpPr>
            <a:xfrm>
              <a:off x="2943000" y="2871000"/>
              <a:ext cx="291240" cy="290520"/>
              <a:chOff x="2943000" y="2871000"/>
              <a:chExt cx="291240" cy="290520"/>
            </a:xfrm>
          </p:grpSpPr>
          <p:sp>
            <p:nvSpPr>
              <p:cNvPr id="349" name="Google Shape;1909;p62"/>
              <p:cNvSpPr/>
              <p:nvPr/>
            </p:nvSpPr>
            <p:spPr>
              <a:xfrm>
                <a:off x="3003840" y="2947680"/>
                <a:ext cx="156240" cy="135360"/>
              </a:xfrm>
              <a:custGeom>
                <a:avLst/>
                <a:gdLst>
                  <a:gd name="textAreaLeft" fmla="*/ 0 w 156240"/>
                  <a:gd name="textAreaRight" fmla="*/ 156600 w 156240"/>
                  <a:gd name="textAreaTop" fmla="*/ 0 h 135360"/>
                  <a:gd name="textAreaBottom" fmla="*/ 135720 h 135360"/>
                </a:gdLst>
                <a:ahLst/>
                <a:cxnLst/>
                <a:rect l="textAreaLeft" t="textAreaTop" r="textAreaRight" b="textAreaBottom"/>
                <a:pathLst>
                  <a:path w="10238" h="8880">
                    <a:moveTo>
                      <a:pt x="2548" y="1"/>
                    </a:moveTo>
                    <a:cubicBezTo>
                      <a:pt x="2277" y="1"/>
                      <a:pt x="2002" y="169"/>
                      <a:pt x="1743" y="427"/>
                    </a:cubicBezTo>
                    <a:cubicBezTo>
                      <a:pt x="1" y="2171"/>
                      <a:pt x="2739" y="5655"/>
                      <a:pt x="3567" y="6491"/>
                    </a:cubicBezTo>
                    <a:cubicBezTo>
                      <a:pt x="4206" y="7123"/>
                      <a:pt x="6403" y="8880"/>
                      <a:pt x="8179" y="8880"/>
                    </a:cubicBezTo>
                    <a:cubicBezTo>
                      <a:pt x="8718" y="8880"/>
                      <a:pt x="9219" y="8718"/>
                      <a:pt x="9626" y="8312"/>
                    </a:cubicBezTo>
                    <a:cubicBezTo>
                      <a:pt x="10054" y="7884"/>
                      <a:pt x="10238" y="7401"/>
                      <a:pt x="9812" y="6981"/>
                    </a:cubicBezTo>
                    <a:cubicBezTo>
                      <a:pt x="9168" y="6339"/>
                      <a:pt x="8797" y="6140"/>
                      <a:pt x="8555" y="6140"/>
                    </a:cubicBezTo>
                    <a:cubicBezTo>
                      <a:pt x="8422" y="6140"/>
                      <a:pt x="8327" y="6200"/>
                      <a:pt x="8248" y="6279"/>
                    </a:cubicBezTo>
                    <a:cubicBezTo>
                      <a:pt x="8064" y="6461"/>
                      <a:pt x="7636" y="7077"/>
                      <a:pt x="7461" y="7252"/>
                    </a:cubicBezTo>
                    <a:cubicBezTo>
                      <a:pt x="7260" y="7452"/>
                      <a:pt x="7021" y="7534"/>
                      <a:pt x="6762" y="7534"/>
                    </a:cubicBezTo>
                    <a:cubicBezTo>
                      <a:pt x="5839" y="7534"/>
                      <a:pt x="4665" y="6485"/>
                      <a:pt x="4117" y="5939"/>
                    </a:cubicBezTo>
                    <a:lnTo>
                      <a:pt x="4115" y="5938"/>
                    </a:lnTo>
                    <a:cubicBezTo>
                      <a:pt x="3417" y="5235"/>
                      <a:pt x="1890" y="3505"/>
                      <a:pt x="2803" y="2592"/>
                    </a:cubicBezTo>
                    <a:cubicBezTo>
                      <a:pt x="2879" y="2516"/>
                      <a:pt x="3056" y="2378"/>
                      <a:pt x="3254" y="2228"/>
                    </a:cubicBezTo>
                    <a:cubicBezTo>
                      <a:pt x="3445" y="2083"/>
                      <a:pt x="3661" y="1922"/>
                      <a:pt x="3776" y="1807"/>
                    </a:cubicBezTo>
                    <a:cubicBezTo>
                      <a:pt x="3999" y="1584"/>
                      <a:pt x="4069" y="1241"/>
                      <a:pt x="3080" y="250"/>
                    </a:cubicBezTo>
                    <a:cubicBezTo>
                      <a:pt x="2909" y="76"/>
                      <a:pt x="2730" y="1"/>
                      <a:pt x="2548" y="1"/>
                    </a:cubicBezTo>
                    <a:close/>
                  </a:path>
                </a:pathLst>
              </a:custGeom>
              <a:solidFill>
                <a:schemeClr val="lt1"/>
              </a:solidFill>
              <a:ln w="0">
                <a:noFill/>
              </a:ln>
            </p:spPr>
            <p:style>
              <a:lnRef idx="0">
                <a:scrgbClr r="0" g="0" b="0"/>
              </a:lnRef>
              <a:fillRef idx="0">
                <a:scrgbClr r="0" g="0" b="0"/>
              </a:fillRef>
              <a:effectRef idx="0">
                <a:scrgbClr r="0" g="0" b="0"/>
              </a:effectRef>
              <a:fontRef idx="minor"/>
            </p:style>
            <p:txBody>
              <a:bodyPr tIns="120320" bIns="1203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0" name="Google Shape;1910;p62"/>
              <p:cNvSpPr/>
              <p:nvPr/>
            </p:nvSpPr>
            <p:spPr>
              <a:xfrm>
                <a:off x="2943000" y="2871000"/>
                <a:ext cx="291240" cy="290520"/>
              </a:xfrm>
              <a:custGeom>
                <a:avLst/>
                <a:gdLst>
                  <a:gd name="textAreaLeft" fmla="*/ 0 w 291240"/>
                  <a:gd name="textAreaRight" fmla="*/ 291600 w 291240"/>
                  <a:gd name="textAreaTop" fmla="*/ 0 h 290520"/>
                  <a:gd name="textAreaBottom" fmla="*/ 290880 h 290520"/>
                </a:gdLst>
                <a:ahLst/>
                <a:cxnLst/>
                <a:rect l="textAreaLeft" t="textAreaTop" r="textAreaRight" b="textAreaBottom"/>
                <a:pathLst>
                  <a:path w="19059" h="19027">
                    <a:moveTo>
                      <a:pt x="6538" y="3907"/>
                    </a:moveTo>
                    <a:cubicBezTo>
                      <a:pt x="7030" y="3907"/>
                      <a:pt x="7490" y="4114"/>
                      <a:pt x="7853" y="4483"/>
                    </a:cubicBezTo>
                    <a:cubicBezTo>
                      <a:pt x="8326" y="4955"/>
                      <a:pt x="9768" y="6397"/>
                      <a:pt x="8549" y="7616"/>
                    </a:cubicBezTo>
                    <a:cubicBezTo>
                      <a:pt x="8407" y="7756"/>
                      <a:pt x="8145" y="7957"/>
                      <a:pt x="7912" y="8136"/>
                    </a:cubicBezTo>
                    <a:cubicBezTo>
                      <a:pt x="7767" y="8246"/>
                      <a:pt x="7634" y="8343"/>
                      <a:pt x="7576" y="8400"/>
                    </a:cubicBezTo>
                    <a:cubicBezTo>
                      <a:pt x="7599" y="8585"/>
                      <a:pt x="8227" y="9504"/>
                      <a:pt x="8888" y="10169"/>
                    </a:cubicBezTo>
                    <a:cubicBezTo>
                      <a:pt x="9546" y="10823"/>
                      <a:pt x="10450" y="11437"/>
                      <a:pt x="10732" y="11437"/>
                    </a:cubicBezTo>
                    <a:cubicBezTo>
                      <a:pt x="10736" y="11437"/>
                      <a:pt x="10740" y="11437"/>
                      <a:pt x="10744" y="11437"/>
                    </a:cubicBezTo>
                    <a:cubicBezTo>
                      <a:pt x="10716" y="11423"/>
                      <a:pt x="10813" y="11292"/>
                      <a:pt x="10923" y="11147"/>
                    </a:cubicBezTo>
                    <a:cubicBezTo>
                      <a:pt x="11100" y="10913"/>
                      <a:pt x="11301" y="10650"/>
                      <a:pt x="11443" y="10510"/>
                    </a:cubicBezTo>
                    <a:cubicBezTo>
                      <a:pt x="11789" y="10163"/>
                      <a:pt x="12153" y="10031"/>
                      <a:pt x="12508" y="10031"/>
                    </a:cubicBezTo>
                    <a:cubicBezTo>
                      <a:pt x="13402" y="10031"/>
                      <a:pt x="14236" y="10866"/>
                      <a:pt x="14576" y="11205"/>
                    </a:cubicBezTo>
                    <a:cubicBezTo>
                      <a:pt x="15328" y="11943"/>
                      <a:pt x="15425" y="13093"/>
                      <a:pt x="14399" y="14119"/>
                    </a:cubicBezTo>
                    <a:cubicBezTo>
                      <a:pt x="13750" y="14770"/>
                      <a:pt x="12980" y="15023"/>
                      <a:pt x="12179" y="15023"/>
                    </a:cubicBezTo>
                    <a:cubicBezTo>
                      <a:pt x="10063" y="15023"/>
                      <a:pt x="7723" y="13248"/>
                      <a:pt x="6764" y="12299"/>
                    </a:cubicBezTo>
                    <a:cubicBezTo>
                      <a:pt x="5451" y="10974"/>
                      <a:pt x="2573" y="7025"/>
                      <a:pt x="4938" y="4660"/>
                    </a:cubicBezTo>
                    <a:cubicBezTo>
                      <a:pt x="5458" y="4140"/>
                      <a:pt x="6017" y="3907"/>
                      <a:pt x="6538" y="3907"/>
                    </a:cubicBezTo>
                    <a:close/>
                    <a:moveTo>
                      <a:pt x="9545" y="0"/>
                    </a:moveTo>
                    <a:cubicBezTo>
                      <a:pt x="4319" y="0"/>
                      <a:pt x="31" y="4288"/>
                      <a:pt x="31" y="9514"/>
                    </a:cubicBezTo>
                    <a:cubicBezTo>
                      <a:pt x="31" y="11064"/>
                      <a:pt x="448" y="12594"/>
                      <a:pt x="1172" y="13954"/>
                    </a:cubicBezTo>
                    <a:lnTo>
                      <a:pt x="49" y="18334"/>
                    </a:lnTo>
                    <a:cubicBezTo>
                      <a:pt x="1" y="18524"/>
                      <a:pt x="57" y="18725"/>
                      <a:pt x="195" y="18863"/>
                    </a:cubicBezTo>
                    <a:cubicBezTo>
                      <a:pt x="302" y="18971"/>
                      <a:pt x="445" y="19027"/>
                      <a:pt x="590" y="19027"/>
                    </a:cubicBezTo>
                    <a:cubicBezTo>
                      <a:pt x="635" y="19027"/>
                      <a:pt x="680" y="19021"/>
                      <a:pt x="724" y="19010"/>
                    </a:cubicBezTo>
                    <a:lnTo>
                      <a:pt x="5104" y="17887"/>
                    </a:lnTo>
                    <a:cubicBezTo>
                      <a:pt x="6465" y="18609"/>
                      <a:pt x="7995" y="19026"/>
                      <a:pt x="9545" y="19026"/>
                    </a:cubicBezTo>
                    <a:cubicBezTo>
                      <a:pt x="14770" y="19026"/>
                      <a:pt x="19058" y="14738"/>
                      <a:pt x="19058" y="9514"/>
                    </a:cubicBezTo>
                    <a:cubicBezTo>
                      <a:pt x="19058" y="4288"/>
                      <a:pt x="14770" y="0"/>
                      <a:pt x="9545" y="0"/>
                    </a:cubicBez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sp>
          <p:nvSpPr>
            <p:cNvPr id="351" name="Google Shape;1911;p62"/>
            <p:cNvSpPr/>
            <p:nvPr/>
          </p:nvSpPr>
          <p:spPr>
            <a:xfrm>
              <a:off x="1996200" y="2897280"/>
              <a:ext cx="292320" cy="238320"/>
            </a:xfrm>
            <a:custGeom>
              <a:avLst/>
              <a:gdLst>
                <a:gd name="textAreaLeft" fmla="*/ 0 w 292320"/>
                <a:gd name="textAreaRight" fmla="*/ 292680 w 292320"/>
                <a:gd name="textAreaTop" fmla="*/ 0 h 238320"/>
                <a:gd name="textAreaBottom" fmla="*/ 238680 h 238320"/>
              </a:gdLst>
              <a:ahLst/>
              <a:cxnLst/>
              <a:rect l="textAreaLeft" t="textAreaTop" r="textAreaRight" b="textAreaBottom"/>
              <a:pathLst>
                <a:path w="19122" h="15596">
                  <a:moveTo>
                    <a:pt x="12981" y="0"/>
                  </a:moveTo>
                  <a:cubicBezTo>
                    <a:pt x="12091" y="0"/>
                    <a:pt x="10821" y="352"/>
                    <a:pt x="9915" y="1352"/>
                  </a:cubicBezTo>
                  <a:cubicBezTo>
                    <a:pt x="9203" y="2141"/>
                    <a:pt x="8847" y="3174"/>
                    <a:pt x="8856" y="4430"/>
                  </a:cubicBezTo>
                  <a:cubicBezTo>
                    <a:pt x="6243" y="4110"/>
                    <a:pt x="4101" y="2933"/>
                    <a:pt x="2323" y="846"/>
                  </a:cubicBezTo>
                  <a:cubicBezTo>
                    <a:pt x="2216" y="723"/>
                    <a:pt x="2064" y="650"/>
                    <a:pt x="1902" y="650"/>
                  </a:cubicBezTo>
                  <a:cubicBezTo>
                    <a:pt x="1875" y="650"/>
                    <a:pt x="1848" y="652"/>
                    <a:pt x="1820" y="656"/>
                  </a:cubicBezTo>
                  <a:cubicBezTo>
                    <a:pt x="1631" y="683"/>
                    <a:pt x="1468" y="805"/>
                    <a:pt x="1391" y="977"/>
                  </a:cubicBezTo>
                  <a:cubicBezTo>
                    <a:pt x="695" y="2512"/>
                    <a:pt x="701" y="3895"/>
                    <a:pt x="1403" y="5113"/>
                  </a:cubicBezTo>
                  <a:cubicBezTo>
                    <a:pt x="1389" y="5111"/>
                    <a:pt x="1374" y="5111"/>
                    <a:pt x="1360" y="5111"/>
                  </a:cubicBezTo>
                  <a:cubicBezTo>
                    <a:pt x="1076" y="5111"/>
                    <a:pt x="803" y="5375"/>
                    <a:pt x="824" y="5707"/>
                  </a:cubicBezTo>
                  <a:cubicBezTo>
                    <a:pt x="916" y="7101"/>
                    <a:pt x="1428" y="8182"/>
                    <a:pt x="2351" y="8934"/>
                  </a:cubicBezTo>
                  <a:cubicBezTo>
                    <a:pt x="2176" y="9073"/>
                    <a:pt x="2102" y="9307"/>
                    <a:pt x="2164" y="9524"/>
                  </a:cubicBezTo>
                  <a:cubicBezTo>
                    <a:pt x="2456" y="10535"/>
                    <a:pt x="3310" y="11633"/>
                    <a:pt x="4615" y="12155"/>
                  </a:cubicBezTo>
                  <a:cubicBezTo>
                    <a:pt x="3657" y="12655"/>
                    <a:pt x="2516" y="12903"/>
                    <a:pt x="1345" y="12903"/>
                  </a:cubicBezTo>
                  <a:cubicBezTo>
                    <a:pt x="1111" y="12903"/>
                    <a:pt x="876" y="12893"/>
                    <a:pt x="641" y="12873"/>
                  </a:cubicBezTo>
                  <a:cubicBezTo>
                    <a:pt x="628" y="12872"/>
                    <a:pt x="615" y="12872"/>
                    <a:pt x="603" y="12872"/>
                  </a:cubicBezTo>
                  <a:cubicBezTo>
                    <a:pt x="362" y="12872"/>
                    <a:pt x="155" y="13031"/>
                    <a:pt x="78" y="13266"/>
                  </a:cubicBezTo>
                  <a:cubicBezTo>
                    <a:pt x="0" y="13512"/>
                    <a:pt x="113" y="13788"/>
                    <a:pt x="334" y="13922"/>
                  </a:cubicBezTo>
                  <a:cubicBezTo>
                    <a:pt x="1162" y="14423"/>
                    <a:pt x="3243" y="15596"/>
                    <a:pt x="6294" y="15596"/>
                  </a:cubicBezTo>
                  <a:cubicBezTo>
                    <a:pt x="14568" y="15596"/>
                    <a:pt x="17244" y="8279"/>
                    <a:pt x="17244" y="4736"/>
                  </a:cubicBezTo>
                  <a:cubicBezTo>
                    <a:pt x="17241" y="4515"/>
                    <a:pt x="17243" y="4541"/>
                    <a:pt x="17230" y="4426"/>
                  </a:cubicBezTo>
                  <a:cubicBezTo>
                    <a:pt x="17250" y="4403"/>
                    <a:pt x="17326" y="4347"/>
                    <a:pt x="17386" y="4301"/>
                  </a:cubicBezTo>
                  <a:cubicBezTo>
                    <a:pt x="17696" y="4067"/>
                    <a:pt x="18237" y="3680"/>
                    <a:pt x="18983" y="2590"/>
                  </a:cubicBezTo>
                  <a:cubicBezTo>
                    <a:pt x="19121" y="2386"/>
                    <a:pt x="19111" y="2118"/>
                    <a:pt x="18957" y="1925"/>
                  </a:cubicBezTo>
                  <a:cubicBezTo>
                    <a:pt x="18840" y="1779"/>
                    <a:pt x="18708" y="1722"/>
                    <a:pt x="18558" y="1722"/>
                  </a:cubicBezTo>
                  <a:cubicBezTo>
                    <a:pt x="18451" y="1722"/>
                    <a:pt x="18336" y="1751"/>
                    <a:pt x="18212" y="1799"/>
                  </a:cubicBezTo>
                  <a:cubicBezTo>
                    <a:pt x="18352" y="1553"/>
                    <a:pt x="18467" y="1291"/>
                    <a:pt x="18559" y="1014"/>
                  </a:cubicBezTo>
                  <a:cubicBezTo>
                    <a:pt x="18631" y="800"/>
                    <a:pt x="18553" y="614"/>
                    <a:pt x="18382" y="465"/>
                  </a:cubicBezTo>
                  <a:cubicBezTo>
                    <a:pt x="18282" y="379"/>
                    <a:pt x="18151" y="335"/>
                    <a:pt x="18020" y="335"/>
                  </a:cubicBezTo>
                  <a:cubicBezTo>
                    <a:pt x="17928" y="335"/>
                    <a:pt x="17837" y="356"/>
                    <a:pt x="17754" y="398"/>
                  </a:cubicBezTo>
                  <a:cubicBezTo>
                    <a:pt x="16848" y="856"/>
                    <a:pt x="16172" y="1054"/>
                    <a:pt x="15873" y="1113"/>
                  </a:cubicBezTo>
                  <a:cubicBezTo>
                    <a:pt x="15090" y="395"/>
                    <a:pt x="14251" y="0"/>
                    <a:pt x="12981" y="0"/>
                  </a:cubicBez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grpSp>
        <p:nvGrpSpPr>
          <p:cNvPr id="352" name="Google Shape;1912;p62"/>
          <p:cNvGrpSpPr/>
          <p:nvPr/>
        </p:nvGrpSpPr>
        <p:grpSpPr>
          <a:xfrm>
            <a:off x="7804160" y="1241640"/>
            <a:ext cx="548480" cy="542080"/>
            <a:chOff x="5532840" y="1341360"/>
            <a:chExt cx="308520" cy="304920"/>
          </a:xfrm>
        </p:grpSpPr>
        <p:sp>
          <p:nvSpPr>
            <p:cNvPr id="353" name="Google Shape;1913;p62"/>
            <p:cNvSpPr/>
            <p:nvPr/>
          </p:nvSpPr>
          <p:spPr>
            <a:xfrm>
              <a:off x="5532840" y="1341360"/>
              <a:ext cx="308520" cy="304920"/>
            </a:xfrm>
            <a:custGeom>
              <a:avLst/>
              <a:gdLst>
                <a:gd name="textAreaLeft" fmla="*/ 0 w 308520"/>
                <a:gd name="textAreaRight" fmla="*/ 308880 w 308520"/>
                <a:gd name="textAreaTop" fmla="*/ 0 h 304920"/>
                <a:gd name="textAreaBottom" fmla="*/ 305280 h 304920"/>
              </a:gdLst>
              <a:ahLst/>
              <a:cxnLst/>
              <a:rect l="textAreaLeft" t="textAreaTop" r="textAreaRight" b="textAreaBottom"/>
              <a:pathLst>
                <a:path w="6753" h="6672">
                  <a:moveTo>
                    <a:pt x="2767" y="1"/>
                  </a:moveTo>
                  <a:lnTo>
                    <a:pt x="2645" y="42"/>
                  </a:lnTo>
                  <a:lnTo>
                    <a:pt x="2563" y="82"/>
                  </a:lnTo>
                  <a:lnTo>
                    <a:pt x="2441" y="164"/>
                  </a:lnTo>
                  <a:lnTo>
                    <a:pt x="2360" y="245"/>
                  </a:lnTo>
                  <a:lnTo>
                    <a:pt x="2319" y="367"/>
                  </a:lnTo>
                  <a:lnTo>
                    <a:pt x="2238" y="652"/>
                  </a:lnTo>
                  <a:lnTo>
                    <a:pt x="2197" y="937"/>
                  </a:lnTo>
                  <a:lnTo>
                    <a:pt x="2197" y="1221"/>
                  </a:lnTo>
                  <a:lnTo>
                    <a:pt x="2238" y="1506"/>
                  </a:lnTo>
                  <a:lnTo>
                    <a:pt x="2075" y="1343"/>
                  </a:lnTo>
                  <a:lnTo>
                    <a:pt x="1872" y="1221"/>
                  </a:lnTo>
                  <a:lnTo>
                    <a:pt x="1546" y="1099"/>
                  </a:lnTo>
                  <a:lnTo>
                    <a:pt x="1262" y="1099"/>
                  </a:lnTo>
                  <a:lnTo>
                    <a:pt x="1140" y="1140"/>
                  </a:lnTo>
                  <a:lnTo>
                    <a:pt x="1018" y="1221"/>
                  </a:lnTo>
                  <a:lnTo>
                    <a:pt x="895" y="1343"/>
                  </a:lnTo>
                  <a:lnTo>
                    <a:pt x="855" y="1506"/>
                  </a:lnTo>
                  <a:lnTo>
                    <a:pt x="773" y="1791"/>
                  </a:lnTo>
                  <a:lnTo>
                    <a:pt x="814" y="2075"/>
                  </a:lnTo>
                  <a:lnTo>
                    <a:pt x="855" y="2360"/>
                  </a:lnTo>
                  <a:lnTo>
                    <a:pt x="1018" y="2604"/>
                  </a:lnTo>
                  <a:lnTo>
                    <a:pt x="1180" y="2808"/>
                  </a:lnTo>
                  <a:lnTo>
                    <a:pt x="1384" y="2970"/>
                  </a:lnTo>
                  <a:lnTo>
                    <a:pt x="1018" y="2970"/>
                  </a:lnTo>
                  <a:lnTo>
                    <a:pt x="814" y="3011"/>
                  </a:lnTo>
                  <a:lnTo>
                    <a:pt x="651" y="3052"/>
                  </a:lnTo>
                  <a:lnTo>
                    <a:pt x="407" y="3174"/>
                  </a:lnTo>
                  <a:lnTo>
                    <a:pt x="204" y="3377"/>
                  </a:lnTo>
                  <a:lnTo>
                    <a:pt x="82" y="3621"/>
                  </a:lnTo>
                  <a:lnTo>
                    <a:pt x="1" y="3865"/>
                  </a:lnTo>
                  <a:lnTo>
                    <a:pt x="1" y="4109"/>
                  </a:lnTo>
                  <a:lnTo>
                    <a:pt x="82" y="4353"/>
                  </a:lnTo>
                  <a:lnTo>
                    <a:pt x="245" y="4516"/>
                  </a:lnTo>
                  <a:lnTo>
                    <a:pt x="489" y="4638"/>
                  </a:lnTo>
                  <a:lnTo>
                    <a:pt x="692" y="4719"/>
                  </a:lnTo>
                  <a:lnTo>
                    <a:pt x="936" y="4719"/>
                  </a:lnTo>
                  <a:lnTo>
                    <a:pt x="1424" y="4679"/>
                  </a:lnTo>
                  <a:lnTo>
                    <a:pt x="1424" y="4679"/>
                  </a:lnTo>
                  <a:lnTo>
                    <a:pt x="1180" y="5004"/>
                  </a:lnTo>
                  <a:lnTo>
                    <a:pt x="1099" y="5167"/>
                  </a:lnTo>
                  <a:lnTo>
                    <a:pt x="1058" y="5370"/>
                  </a:lnTo>
                  <a:lnTo>
                    <a:pt x="1018" y="5655"/>
                  </a:lnTo>
                  <a:lnTo>
                    <a:pt x="1099" y="5899"/>
                  </a:lnTo>
                  <a:lnTo>
                    <a:pt x="1140" y="6021"/>
                  </a:lnTo>
                  <a:lnTo>
                    <a:pt x="1221" y="6143"/>
                  </a:lnTo>
                  <a:lnTo>
                    <a:pt x="1343" y="6224"/>
                  </a:lnTo>
                  <a:lnTo>
                    <a:pt x="1465" y="6306"/>
                  </a:lnTo>
                  <a:lnTo>
                    <a:pt x="1709" y="6387"/>
                  </a:lnTo>
                  <a:lnTo>
                    <a:pt x="1994" y="6387"/>
                  </a:lnTo>
                  <a:lnTo>
                    <a:pt x="2238" y="6346"/>
                  </a:lnTo>
                  <a:lnTo>
                    <a:pt x="2482" y="6224"/>
                  </a:lnTo>
                  <a:lnTo>
                    <a:pt x="2726" y="6021"/>
                  </a:lnTo>
                  <a:lnTo>
                    <a:pt x="2889" y="5777"/>
                  </a:lnTo>
                  <a:lnTo>
                    <a:pt x="3011" y="6102"/>
                  </a:lnTo>
                  <a:lnTo>
                    <a:pt x="3092" y="6265"/>
                  </a:lnTo>
                  <a:lnTo>
                    <a:pt x="3173" y="6387"/>
                  </a:lnTo>
                  <a:lnTo>
                    <a:pt x="3295" y="6509"/>
                  </a:lnTo>
                  <a:lnTo>
                    <a:pt x="3417" y="6590"/>
                  </a:lnTo>
                  <a:lnTo>
                    <a:pt x="3580" y="6631"/>
                  </a:lnTo>
                  <a:lnTo>
                    <a:pt x="3743" y="6672"/>
                  </a:lnTo>
                  <a:lnTo>
                    <a:pt x="3906" y="6672"/>
                  </a:lnTo>
                  <a:lnTo>
                    <a:pt x="4109" y="6590"/>
                  </a:lnTo>
                  <a:lnTo>
                    <a:pt x="4312" y="6468"/>
                  </a:lnTo>
                  <a:lnTo>
                    <a:pt x="4475" y="6306"/>
                  </a:lnTo>
                  <a:lnTo>
                    <a:pt x="4597" y="6102"/>
                  </a:lnTo>
                  <a:lnTo>
                    <a:pt x="4678" y="5777"/>
                  </a:lnTo>
                  <a:lnTo>
                    <a:pt x="4678" y="5452"/>
                  </a:lnTo>
                  <a:lnTo>
                    <a:pt x="4841" y="5533"/>
                  </a:lnTo>
                  <a:lnTo>
                    <a:pt x="5004" y="5574"/>
                  </a:lnTo>
                  <a:lnTo>
                    <a:pt x="5329" y="5574"/>
                  </a:lnTo>
                  <a:lnTo>
                    <a:pt x="5492" y="5533"/>
                  </a:lnTo>
                  <a:lnTo>
                    <a:pt x="5655" y="5492"/>
                  </a:lnTo>
                  <a:lnTo>
                    <a:pt x="5817" y="5370"/>
                  </a:lnTo>
                  <a:lnTo>
                    <a:pt x="5939" y="5248"/>
                  </a:lnTo>
                  <a:lnTo>
                    <a:pt x="6061" y="5085"/>
                  </a:lnTo>
                  <a:lnTo>
                    <a:pt x="6143" y="4923"/>
                  </a:lnTo>
                  <a:lnTo>
                    <a:pt x="6183" y="4760"/>
                  </a:lnTo>
                  <a:lnTo>
                    <a:pt x="6224" y="4597"/>
                  </a:lnTo>
                  <a:lnTo>
                    <a:pt x="6224" y="4394"/>
                  </a:lnTo>
                  <a:lnTo>
                    <a:pt x="6183" y="4231"/>
                  </a:lnTo>
                  <a:lnTo>
                    <a:pt x="6102" y="4069"/>
                  </a:lnTo>
                  <a:lnTo>
                    <a:pt x="6021" y="3947"/>
                  </a:lnTo>
                  <a:lnTo>
                    <a:pt x="6183" y="3865"/>
                  </a:lnTo>
                  <a:lnTo>
                    <a:pt x="6346" y="3784"/>
                  </a:lnTo>
                  <a:lnTo>
                    <a:pt x="6468" y="3662"/>
                  </a:lnTo>
                  <a:lnTo>
                    <a:pt x="6590" y="3540"/>
                  </a:lnTo>
                  <a:lnTo>
                    <a:pt x="6672" y="3418"/>
                  </a:lnTo>
                  <a:lnTo>
                    <a:pt x="6712" y="3255"/>
                  </a:lnTo>
                  <a:lnTo>
                    <a:pt x="6753" y="3052"/>
                  </a:lnTo>
                  <a:lnTo>
                    <a:pt x="6712" y="2848"/>
                  </a:lnTo>
                  <a:lnTo>
                    <a:pt x="6672" y="2686"/>
                  </a:lnTo>
                  <a:lnTo>
                    <a:pt x="6590" y="2523"/>
                  </a:lnTo>
                  <a:lnTo>
                    <a:pt x="6468" y="2360"/>
                  </a:lnTo>
                  <a:lnTo>
                    <a:pt x="6346" y="2238"/>
                  </a:lnTo>
                  <a:lnTo>
                    <a:pt x="6183" y="2157"/>
                  </a:lnTo>
                  <a:lnTo>
                    <a:pt x="6021" y="2116"/>
                  </a:lnTo>
                  <a:lnTo>
                    <a:pt x="5858" y="2075"/>
                  </a:lnTo>
                  <a:lnTo>
                    <a:pt x="5695" y="2075"/>
                  </a:lnTo>
                  <a:lnTo>
                    <a:pt x="5817" y="1750"/>
                  </a:lnTo>
                  <a:lnTo>
                    <a:pt x="5817" y="1547"/>
                  </a:lnTo>
                  <a:lnTo>
                    <a:pt x="5817" y="1384"/>
                  </a:lnTo>
                  <a:lnTo>
                    <a:pt x="5777" y="1099"/>
                  </a:lnTo>
                  <a:lnTo>
                    <a:pt x="5655" y="855"/>
                  </a:lnTo>
                  <a:lnTo>
                    <a:pt x="5492" y="652"/>
                  </a:lnTo>
                  <a:lnTo>
                    <a:pt x="5370" y="570"/>
                  </a:lnTo>
                  <a:lnTo>
                    <a:pt x="5248" y="489"/>
                  </a:lnTo>
                  <a:lnTo>
                    <a:pt x="4963" y="448"/>
                  </a:lnTo>
                  <a:lnTo>
                    <a:pt x="4678" y="489"/>
                  </a:lnTo>
                  <a:lnTo>
                    <a:pt x="4434" y="570"/>
                  </a:lnTo>
                  <a:lnTo>
                    <a:pt x="4190" y="733"/>
                  </a:lnTo>
                  <a:lnTo>
                    <a:pt x="3946" y="977"/>
                  </a:lnTo>
                  <a:lnTo>
                    <a:pt x="3784" y="1262"/>
                  </a:lnTo>
                  <a:lnTo>
                    <a:pt x="3661" y="896"/>
                  </a:lnTo>
                  <a:lnTo>
                    <a:pt x="3458" y="448"/>
                  </a:lnTo>
                  <a:lnTo>
                    <a:pt x="3336" y="245"/>
                  </a:lnTo>
                  <a:lnTo>
                    <a:pt x="3133" y="82"/>
                  </a:lnTo>
                  <a:lnTo>
                    <a:pt x="3011" y="42"/>
                  </a:lnTo>
                  <a:lnTo>
                    <a:pt x="2889" y="1"/>
                  </a:lnTo>
                  <a:close/>
                </a:path>
              </a:pathLst>
            </a:custGeom>
            <a:solidFill>
              <a:schemeClr val="l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4" name="Google Shape;1914;p62"/>
            <p:cNvSpPr/>
            <p:nvPr/>
          </p:nvSpPr>
          <p:spPr>
            <a:xfrm>
              <a:off x="5616360" y="1423080"/>
              <a:ext cx="169200" cy="159840"/>
            </a:xfrm>
            <a:custGeom>
              <a:avLst/>
              <a:gdLst>
                <a:gd name="textAreaLeft" fmla="*/ 0 w 169200"/>
                <a:gd name="textAreaRight" fmla="*/ 169560 w 169200"/>
                <a:gd name="textAreaTop" fmla="*/ 0 h 159840"/>
                <a:gd name="textAreaBottom" fmla="*/ 160200 h 159840"/>
              </a:gdLst>
              <a:ahLst/>
              <a:cxnLst/>
              <a:rect l="textAreaLeft" t="textAreaTop" r="textAreaRight" b="textAreaBottom"/>
              <a:pathLst>
                <a:path w="3702" h="3499">
                  <a:moveTo>
                    <a:pt x="2197" y="1"/>
                  </a:moveTo>
                  <a:lnTo>
                    <a:pt x="1912" y="41"/>
                  </a:lnTo>
                  <a:lnTo>
                    <a:pt x="1668" y="41"/>
                  </a:lnTo>
                  <a:lnTo>
                    <a:pt x="1424" y="123"/>
                  </a:lnTo>
                  <a:lnTo>
                    <a:pt x="1180" y="204"/>
                  </a:lnTo>
                  <a:lnTo>
                    <a:pt x="936" y="326"/>
                  </a:lnTo>
                  <a:lnTo>
                    <a:pt x="692" y="489"/>
                  </a:lnTo>
                  <a:lnTo>
                    <a:pt x="488" y="692"/>
                  </a:lnTo>
                  <a:lnTo>
                    <a:pt x="285" y="936"/>
                  </a:lnTo>
                  <a:lnTo>
                    <a:pt x="163" y="1180"/>
                  </a:lnTo>
                  <a:lnTo>
                    <a:pt x="41" y="1465"/>
                  </a:lnTo>
                  <a:lnTo>
                    <a:pt x="0" y="1750"/>
                  </a:lnTo>
                  <a:lnTo>
                    <a:pt x="41" y="2035"/>
                  </a:lnTo>
                  <a:lnTo>
                    <a:pt x="81" y="2360"/>
                  </a:lnTo>
                  <a:lnTo>
                    <a:pt x="203" y="2645"/>
                  </a:lnTo>
                  <a:lnTo>
                    <a:pt x="366" y="2889"/>
                  </a:lnTo>
                  <a:lnTo>
                    <a:pt x="570" y="3092"/>
                  </a:lnTo>
                  <a:lnTo>
                    <a:pt x="814" y="3255"/>
                  </a:lnTo>
                  <a:lnTo>
                    <a:pt x="1058" y="3377"/>
                  </a:lnTo>
                  <a:lnTo>
                    <a:pt x="1342" y="3458"/>
                  </a:lnTo>
                  <a:lnTo>
                    <a:pt x="1627" y="3499"/>
                  </a:lnTo>
                  <a:lnTo>
                    <a:pt x="1912" y="3499"/>
                  </a:lnTo>
                  <a:lnTo>
                    <a:pt x="2197" y="3417"/>
                  </a:lnTo>
                  <a:lnTo>
                    <a:pt x="2481" y="3295"/>
                  </a:lnTo>
                  <a:lnTo>
                    <a:pt x="2725" y="3133"/>
                  </a:lnTo>
                  <a:lnTo>
                    <a:pt x="2969" y="2929"/>
                  </a:lnTo>
                  <a:lnTo>
                    <a:pt x="3173" y="2726"/>
                  </a:lnTo>
                  <a:lnTo>
                    <a:pt x="3376" y="2441"/>
                  </a:lnTo>
                  <a:lnTo>
                    <a:pt x="3539" y="2157"/>
                  </a:lnTo>
                  <a:lnTo>
                    <a:pt x="3620" y="1872"/>
                  </a:lnTo>
                  <a:lnTo>
                    <a:pt x="3702" y="1587"/>
                  </a:lnTo>
                  <a:lnTo>
                    <a:pt x="3702" y="1343"/>
                  </a:lnTo>
                  <a:lnTo>
                    <a:pt x="3661" y="1099"/>
                  </a:lnTo>
                  <a:lnTo>
                    <a:pt x="3580" y="855"/>
                  </a:lnTo>
                  <a:lnTo>
                    <a:pt x="3498" y="652"/>
                  </a:lnTo>
                  <a:lnTo>
                    <a:pt x="3335" y="489"/>
                  </a:lnTo>
                  <a:lnTo>
                    <a:pt x="3173" y="326"/>
                  </a:lnTo>
                  <a:lnTo>
                    <a:pt x="2969" y="204"/>
                  </a:lnTo>
                  <a:lnTo>
                    <a:pt x="2725" y="123"/>
                  </a:lnTo>
                  <a:lnTo>
                    <a:pt x="2441" y="41"/>
                  </a:lnTo>
                  <a:lnTo>
                    <a:pt x="2197"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42080" bIns="142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55" name="Google Shape;1915;p62"/>
            <p:cNvSpPr/>
            <p:nvPr/>
          </p:nvSpPr>
          <p:spPr>
            <a:xfrm>
              <a:off x="5707800" y="145296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7" h="408">
                  <a:moveTo>
                    <a:pt x="122" y="1"/>
                  </a:moveTo>
                  <a:lnTo>
                    <a:pt x="82" y="41"/>
                  </a:lnTo>
                  <a:lnTo>
                    <a:pt x="41" y="123"/>
                  </a:lnTo>
                  <a:lnTo>
                    <a:pt x="0" y="204"/>
                  </a:lnTo>
                  <a:lnTo>
                    <a:pt x="41" y="285"/>
                  </a:lnTo>
                  <a:lnTo>
                    <a:pt x="82" y="326"/>
                  </a:lnTo>
                  <a:lnTo>
                    <a:pt x="122" y="367"/>
                  </a:lnTo>
                  <a:lnTo>
                    <a:pt x="204" y="407"/>
                  </a:lnTo>
                  <a:lnTo>
                    <a:pt x="285" y="367"/>
                  </a:lnTo>
                  <a:lnTo>
                    <a:pt x="366" y="326"/>
                  </a:lnTo>
                  <a:lnTo>
                    <a:pt x="407" y="285"/>
                  </a:lnTo>
                  <a:lnTo>
                    <a:pt x="407" y="204"/>
                  </a:lnTo>
                  <a:lnTo>
                    <a:pt x="407" y="123"/>
                  </a:lnTo>
                  <a:lnTo>
                    <a:pt x="366" y="41"/>
                  </a:lnTo>
                  <a:lnTo>
                    <a:pt x="28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640" bIns="16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6" name="Google Shape;1916;p62"/>
            <p:cNvSpPr/>
            <p:nvPr/>
          </p:nvSpPr>
          <p:spPr>
            <a:xfrm>
              <a:off x="5664960" y="1458720"/>
              <a:ext cx="18360" cy="18360"/>
            </a:xfrm>
            <a:custGeom>
              <a:avLst/>
              <a:gdLst>
                <a:gd name="textAreaLeft" fmla="*/ 0 w 18360"/>
                <a:gd name="textAreaRight" fmla="*/ 18720 w 18360"/>
                <a:gd name="textAreaTop" fmla="*/ 0 h 18360"/>
                <a:gd name="textAreaBottom" fmla="*/ 18720 h 18360"/>
              </a:gdLst>
              <a:ahLst/>
              <a:cxnLst/>
              <a:rect l="textAreaLeft" t="textAreaTop" r="textAreaRight" b="textAreaBottom"/>
              <a:pathLst>
                <a:path w="408" h="408">
                  <a:moveTo>
                    <a:pt x="204" y="1"/>
                  </a:moveTo>
                  <a:lnTo>
                    <a:pt x="123" y="41"/>
                  </a:lnTo>
                  <a:lnTo>
                    <a:pt x="41" y="82"/>
                  </a:lnTo>
                  <a:lnTo>
                    <a:pt x="1" y="123"/>
                  </a:lnTo>
                  <a:lnTo>
                    <a:pt x="1" y="204"/>
                  </a:lnTo>
                  <a:lnTo>
                    <a:pt x="1" y="285"/>
                  </a:lnTo>
                  <a:lnTo>
                    <a:pt x="41" y="367"/>
                  </a:lnTo>
                  <a:lnTo>
                    <a:pt x="82" y="407"/>
                  </a:lnTo>
                  <a:lnTo>
                    <a:pt x="285" y="407"/>
                  </a:lnTo>
                  <a:lnTo>
                    <a:pt x="367" y="367"/>
                  </a:lnTo>
                  <a:lnTo>
                    <a:pt x="407" y="285"/>
                  </a:lnTo>
                  <a:lnTo>
                    <a:pt x="407" y="204"/>
                  </a:lnTo>
                  <a:lnTo>
                    <a:pt x="407" y="163"/>
                  </a:lnTo>
                  <a:lnTo>
                    <a:pt x="367" y="82"/>
                  </a:lnTo>
                  <a:lnTo>
                    <a:pt x="326" y="41"/>
                  </a:lnTo>
                  <a:lnTo>
                    <a:pt x="204"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640" bIns="16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7" name="Google Shape;1917;p62"/>
            <p:cNvSpPr/>
            <p:nvPr/>
          </p:nvSpPr>
          <p:spPr>
            <a:xfrm>
              <a:off x="5649840" y="150696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7">
                  <a:moveTo>
                    <a:pt x="122" y="0"/>
                  </a:moveTo>
                  <a:lnTo>
                    <a:pt x="41" y="41"/>
                  </a:lnTo>
                  <a:lnTo>
                    <a:pt x="0" y="122"/>
                  </a:lnTo>
                  <a:lnTo>
                    <a:pt x="0" y="204"/>
                  </a:lnTo>
                  <a:lnTo>
                    <a:pt x="0" y="285"/>
                  </a:lnTo>
                  <a:lnTo>
                    <a:pt x="41" y="326"/>
                  </a:lnTo>
                  <a:lnTo>
                    <a:pt x="122" y="366"/>
                  </a:lnTo>
                  <a:lnTo>
                    <a:pt x="204" y="407"/>
                  </a:lnTo>
                  <a:lnTo>
                    <a:pt x="285" y="366"/>
                  </a:lnTo>
                  <a:lnTo>
                    <a:pt x="326" y="326"/>
                  </a:lnTo>
                  <a:lnTo>
                    <a:pt x="366" y="285"/>
                  </a:lnTo>
                  <a:lnTo>
                    <a:pt x="366" y="204"/>
                  </a:lnTo>
                  <a:lnTo>
                    <a:pt x="366" y="122"/>
                  </a:lnTo>
                  <a:lnTo>
                    <a:pt x="326"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640" bIns="16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8" name="Google Shape;1918;p62"/>
            <p:cNvSpPr/>
            <p:nvPr/>
          </p:nvSpPr>
          <p:spPr>
            <a:xfrm>
              <a:off x="5689080" y="153504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22" y="0"/>
                  </a:moveTo>
                  <a:lnTo>
                    <a:pt x="41" y="41"/>
                  </a:lnTo>
                  <a:lnTo>
                    <a:pt x="0" y="122"/>
                  </a:lnTo>
                  <a:lnTo>
                    <a:pt x="0" y="204"/>
                  </a:lnTo>
                  <a:lnTo>
                    <a:pt x="0" y="244"/>
                  </a:lnTo>
                  <a:lnTo>
                    <a:pt x="41" y="326"/>
                  </a:lnTo>
                  <a:lnTo>
                    <a:pt x="122" y="366"/>
                  </a:lnTo>
                  <a:lnTo>
                    <a:pt x="204" y="407"/>
                  </a:lnTo>
                  <a:lnTo>
                    <a:pt x="285" y="366"/>
                  </a:lnTo>
                  <a:lnTo>
                    <a:pt x="326" y="326"/>
                  </a:lnTo>
                  <a:lnTo>
                    <a:pt x="367" y="244"/>
                  </a:lnTo>
                  <a:lnTo>
                    <a:pt x="367" y="204"/>
                  </a:lnTo>
                  <a:lnTo>
                    <a:pt x="367" y="122"/>
                  </a:lnTo>
                  <a:lnTo>
                    <a:pt x="326" y="41"/>
                  </a:lnTo>
                  <a:lnTo>
                    <a:pt x="285"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640" bIns="16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59" name="Google Shape;1919;p62"/>
            <p:cNvSpPr/>
            <p:nvPr/>
          </p:nvSpPr>
          <p:spPr>
            <a:xfrm>
              <a:off x="5733720" y="1497600"/>
              <a:ext cx="16560" cy="16560"/>
            </a:xfrm>
            <a:custGeom>
              <a:avLst/>
              <a:gdLst>
                <a:gd name="textAreaLeft" fmla="*/ 0 w 16560"/>
                <a:gd name="textAreaRight" fmla="*/ 16920 w 16560"/>
                <a:gd name="textAreaTop" fmla="*/ 0 h 16560"/>
                <a:gd name="textAreaBottom" fmla="*/ 16920 h 16560"/>
              </a:gdLst>
              <a:ahLst/>
              <a:cxnLst/>
              <a:rect l="textAreaLeft" t="textAreaTop" r="textAreaRight" b="textAreaBottom"/>
              <a:pathLst>
                <a:path w="367" h="367">
                  <a:moveTo>
                    <a:pt x="82" y="1"/>
                  </a:moveTo>
                  <a:lnTo>
                    <a:pt x="41" y="41"/>
                  </a:lnTo>
                  <a:lnTo>
                    <a:pt x="1" y="123"/>
                  </a:lnTo>
                  <a:lnTo>
                    <a:pt x="1" y="163"/>
                  </a:lnTo>
                  <a:lnTo>
                    <a:pt x="1" y="245"/>
                  </a:lnTo>
                  <a:lnTo>
                    <a:pt x="41" y="326"/>
                  </a:lnTo>
                  <a:lnTo>
                    <a:pt x="82" y="367"/>
                  </a:lnTo>
                  <a:lnTo>
                    <a:pt x="245" y="367"/>
                  </a:lnTo>
                  <a:lnTo>
                    <a:pt x="326" y="326"/>
                  </a:lnTo>
                  <a:lnTo>
                    <a:pt x="367" y="245"/>
                  </a:lnTo>
                  <a:lnTo>
                    <a:pt x="367" y="163"/>
                  </a:lnTo>
                  <a:lnTo>
                    <a:pt x="367" y="123"/>
                  </a:lnTo>
                  <a:lnTo>
                    <a:pt x="326" y="41"/>
                  </a:lnTo>
                  <a:lnTo>
                    <a:pt x="245"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4720" bIns="147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60" name="Google Shape;1920;p62"/>
            <p:cNvSpPr/>
            <p:nvPr/>
          </p:nvSpPr>
          <p:spPr>
            <a:xfrm>
              <a:off x="5694480" y="1488240"/>
              <a:ext cx="16560" cy="18360"/>
            </a:xfrm>
            <a:custGeom>
              <a:avLst/>
              <a:gdLst>
                <a:gd name="textAreaLeft" fmla="*/ 0 w 16560"/>
                <a:gd name="textAreaRight" fmla="*/ 16920 w 16560"/>
                <a:gd name="textAreaTop" fmla="*/ 0 h 18360"/>
                <a:gd name="textAreaBottom" fmla="*/ 18720 h 18360"/>
              </a:gdLst>
              <a:ahLst/>
              <a:cxnLst/>
              <a:rect l="textAreaLeft" t="textAreaTop" r="textAreaRight" b="textAreaBottom"/>
              <a:pathLst>
                <a:path w="367" h="408">
                  <a:moveTo>
                    <a:pt x="163" y="0"/>
                  </a:moveTo>
                  <a:lnTo>
                    <a:pt x="82" y="41"/>
                  </a:lnTo>
                  <a:lnTo>
                    <a:pt x="41" y="82"/>
                  </a:lnTo>
                  <a:lnTo>
                    <a:pt x="0" y="122"/>
                  </a:lnTo>
                  <a:lnTo>
                    <a:pt x="0" y="204"/>
                  </a:lnTo>
                  <a:lnTo>
                    <a:pt x="0" y="285"/>
                  </a:lnTo>
                  <a:lnTo>
                    <a:pt x="41" y="326"/>
                  </a:lnTo>
                  <a:lnTo>
                    <a:pt x="82" y="407"/>
                  </a:lnTo>
                  <a:lnTo>
                    <a:pt x="245" y="407"/>
                  </a:lnTo>
                  <a:lnTo>
                    <a:pt x="326" y="326"/>
                  </a:lnTo>
                  <a:lnTo>
                    <a:pt x="367" y="285"/>
                  </a:lnTo>
                  <a:lnTo>
                    <a:pt x="367" y="204"/>
                  </a:lnTo>
                  <a:lnTo>
                    <a:pt x="367" y="122"/>
                  </a:lnTo>
                  <a:lnTo>
                    <a:pt x="326" y="82"/>
                  </a:lnTo>
                  <a:lnTo>
                    <a:pt x="245" y="41"/>
                  </a:lnTo>
                  <a:lnTo>
                    <a:pt x="163"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640" bIns="16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sp>
        <p:nvSpPr>
          <p:cNvPr id="361" name="Google Shape;1921;p62"/>
          <p:cNvSpPr/>
          <p:nvPr/>
        </p:nvSpPr>
        <p:spPr>
          <a:xfrm rot="2037600">
            <a:off x="-172800" y="23720"/>
            <a:ext cx="5329280" cy="3659520"/>
          </a:xfrm>
          <a:custGeom>
            <a:avLst/>
            <a:gdLst>
              <a:gd name="textAreaLeft" fmla="*/ 0 w 2997720"/>
              <a:gd name="textAreaRight" fmla="*/ 2998080 w 2997720"/>
              <a:gd name="textAreaTop" fmla="*/ 0 h 2058480"/>
              <a:gd name="textAreaBottom" fmla="*/ 2058840 h 2058480"/>
            </a:gdLst>
            <a:ahLst/>
            <a:cxnLst/>
            <a:rect l="textAreaLeft" t="textAreaTop" r="textAreaRight" b="textAreaBottom"/>
            <a:pathLst>
              <a:path w="16190" h="11268">
                <a:moveTo>
                  <a:pt x="15945" y="1"/>
                </a:moveTo>
                <a:lnTo>
                  <a:pt x="15864" y="41"/>
                </a:lnTo>
                <a:lnTo>
                  <a:pt x="12895" y="2319"/>
                </a:lnTo>
                <a:lnTo>
                  <a:pt x="9844" y="4516"/>
                </a:lnTo>
                <a:lnTo>
                  <a:pt x="6793" y="6631"/>
                </a:lnTo>
                <a:lnTo>
                  <a:pt x="3661" y="8705"/>
                </a:lnTo>
                <a:lnTo>
                  <a:pt x="1871" y="9804"/>
                </a:lnTo>
                <a:lnTo>
                  <a:pt x="82" y="10942"/>
                </a:lnTo>
                <a:lnTo>
                  <a:pt x="41" y="10983"/>
                </a:lnTo>
                <a:lnTo>
                  <a:pt x="0" y="11064"/>
                </a:lnTo>
                <a:lnTo>
                  <a:pt x="0" y="11105"/>
                </a:lnTo>
                <a:lnTo>
                  <a:pt x="41" y="11186"/>
                </a:lnTo>
                <a:lnTo>
                  <a:pt x="82" y="11227"/>
                </a:lnTo>
                <a:lnTo>
                  <a:pt x="122" y="11268"/>
                </a:lnTo>
                <a:lnTo>
                  <a:pt x="285" y="11268"/>
                </a:lnTo>
                <a:lnTo>
                  <a:pt x="3458" y="9275"/>
                </a:lnTo>
                <a:lnTo>
                  <a:pt x="6631" y="7200"/>
                </a:lnTo>
                <a:lnTo>
                  <a:pt x="9722" y="5044"/>
                </a:lnTo>
                <a:lnTo>
                  <a:pt x="12773" y="2848"/>
                </a:lnTo>
                <a:lnTo>
                  <a:pt x="14440" y="1587"/>
                </a:lnTo>
                <a:lnTo>
                  <a:pt x="16108" y="326"/>
                </a:lnTo>
                <a:lnTo>
                  <a:pt x="16149" y="245"/>
                </a:lnTo>
                <a:lnTo>
                  <a:pt x="16189" y="204"/>
                </a:lnTo>
                <a:lnTo>
                  <a:pt x="16149" y="123"/>
                </a:lnTo>
                <a:lnTo>
                  <a:pt x="16108" y="82"/>
                </a:lnTo>
                <a:lnTo>
                  <a:pt x="15986"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nvGrpSpPr>
          <p:cNvPr id="362" name="Google Shape;1922;p62"/>
          <p:cNvGrpSpPr/>
          <p:nvPr/>
        </p:nvGrpSpPr>
        <p:grpSpPr>
          <a:xfrm>
            <a:off x="7398400" y="1235880"/>
            <a:ext cx="5332480" cy="5758720"/>
            <a:chOff x="5304600" y="1338120"/>
            <a:chExt cx="2999520" cy="3239280"/>
          </a:xfrm>
        </p:grpSpPr>
        <p:sp>
          <p:nvSpPr>
            <p:cNvPr id="363" name="Google Shape;1923;p62"/>
            <p:cNvSpPr/>
            <p:nvPr/>
          </p:nvSpPr>
          <p:spPr>
            <a:xfrm>
              <a:off x="5319000" y="2687760"/>
              <a:ext cx="1393200" cy="1658880"/>
            </a:xfrm>
            <a:custGeom>
              <a:avLst/>
              <a:gdLst>
                <a:gd name="textAreaLeft" fmla="*/ 0 w 1393200"/>
                <a:gd name="textAreaRight" fmla="*/ 1393560 w 1393200"/>
                <a:gd name="textAreaTop" fmla="*/ 0 h 1658880"/>
                <a:gd name="textAreaBottom" fmla="*/ 1659240 h 1658880"/>
              </a:gdLst>
              <a:ahLst/>
              <a:cxnLst/>
              <a:rect l="textAreaLeft" t="textAreaTop" r="textAreaRight" b="textAreaBottom"/>
              <a:pathLst>
                <a:path w="25944" h="30893">
                  <a:moveTo>
                    <a:pt x="4733" y="1"/>
                  </a:moveTo>
                  <a:lnTo>
                    <a:pt x="4569" y="273"/>
                  </a:lnTo>
                  <a:lnTo>
                    <a:pt x="4406" y="762"/>
                  </a:lnTo>
                  <a:lnTo>
                    <a:pt x="4189" y="1850"/>
                  </a:lnTo>
                  <a:lnTo>
                    <a:pt x="4080" y="2829"/>
                  </a:lnTo>
                  <a:lnTo>
                    <a:pt x="4080" y="3699"/>
                  </a:lnTo>
                  <a:lnTo>
                    <a:pt x="4080" y="4406"/>
                  </a:lnTo>
                  <a:lnTo>
                    <a:pt x="4134" y="4950"/>
                  </a:lnTo>
                  <a:lnTo>
                    <a:pt x="4162" y="5167"/>
                  </a:lnTo>
                  <a:lnTo>
                    <a:pt x="4080" y="4624"/>
                  </a:lnTo>
                  <a:lnTo>
                    <a:pt x="3917" y="3536"/>
                  </a:lnTo>
                  <a:lnTo>
                    <a:pt x="3699" y="2503"/>
                  </a:lnTo>
                  <a:lnTo>
                    <a:pt x="3427" y="1469"/>
                  </a:lnTo>
                  <a:lnTo>
                    <a:pt x="3210" y="925"/>
                  </a:lnTo>
                  <a:lnTo>
                    <a:pt x="3047" y="653"/>
                  </a:lnTo>
                  <a:lnTo>
                    <a:pt x="2883" y="436"/>
                  </a:lnTo>
                  <a:lnTo>
                    <a:pt x="2720" y="327"/>
                  </a:lnTo>
                  <a:lnTo>
                    <a:pt x="2557" y="327"/>
                  </a:lnTo>
                  <a:lnTo>
                    <a:pt x="2340" y="490"/>
                  </a:lnTo>
                  <a:lnTo>
                    <a:pt x="2122" y="817"/>
                  </a:lnTo>
                  <a:lnTo>
                    <a:pt x="2068" y="1034"/>
                  </a:lnTo>
                  <a:lnTo>
                    <a:pt x="2013" y="1306"/>
                  </a:lnTo>
                  <a:lnTo>
                    <a:pt x="1959" y="1850"/>
                  </a:lnTo>
                  <a:lnTo>
                    <a:pt x="1959" y="2503"/>
                  </a:lnTo>
                  <a:lnTo>
                    <a:pt x="2013" y="3210"/>
                  </a:lnTo>
                  <a:lnTo>
                    <a:pt x="2231" y="4569"/>
                  </a:lnTo>
                  <a:lnTo>
                    <a:pt x="2394" y="5657"/>
                  </a:lnTo>
                  <a:lnTo>
                    <a:pt x="2394" y="5657"/>
                  </a:lnTo>
                  <a:lnTo>
                    <a:pt x="1959" y="2938"/>
                  </a:lnTo>
                  <a:lnTo>
                    <a:pt x="1904" y="2448"/>
                  </a:lnTo>
                  <a:lnTo>
                    <a:pt x="1741" y="2013"/>
                  </a:lnTo>
                  <a:lnTo>
                    <a:pt x="1578" y="1796"/>
                  </a:lnTo>
                  <a:lnTo>
                    <a:pt x="1415" y="1632"/>
                  </a:lnTo>
                  <a:lnTo>
                    <a:pt x="1197" y="1524"/>
                  </a:lnTo>
                  <a:lnTo>
                    <a:pt x="980" y="1469"/>
                  </a:lnTo>
                  <a:lnTo>
                    <a:pt x="708" y="1524"/>
                  </a:lnTo>
                  <a:lnTo>
                    <a:pt x="436" y="1687"/>
                  </a:lnTo>
                  <a:lnTo>
                    <a:pt x="218" y="1904"/>
                  </a:lnTo>
                  <a:lnTo>
                    <a:pt x="110" y="2176"/>
                  </a:lnTo>
                  <a:lnTo>
                    <a:pt x="1" y="2503"/>
                  </a:lnTo>
                  <a:lnTo>
                    <a:pt x="1" y="2883"/>
                  </a:lnTo>
                  <a:lnTo>
                    <a:pt x="55" y="3753"/>
                  </a:lnTo>
                  <a:lnTo>
                    <a:pt x="164" y="4624"/>
                  </a:lnTo>
                  <a:lnTo>
                    <a:pt x="273" y="5385"/>
                  </a:lnTo>
                  <a:lnTo>
                    <a:pt x="436" y="7071"/>
                  </a:lnTo>
                  <a:lnTo>
                    <a:pt x="654" y="8811"/>
                  </a:lnTo>
                  <a:lnTo>
                    <a:pt x="762" y="9954"/>
                  </a:lnTo>
                  <a:lnTo>
                    <a:pt x="871" y="11041"/>
                  </a:lnTo>
                  <a:lnTo>
                    <a:pt x="871" y="12183"/>
                  </a:lnTo>
                  <a:lnTo>
                    <a:pt x="980" y="13326"/>
                  </a:lnTo>
                  <a:lnTo>
                    <a:pt x="1469" y="16262"/>
                  </a:lnTo>
                  <a:lnTo>
                    <a:pt x="2013" y="19145"/>
                  </a:lnTo>
                  <a:lnTo>
                    <a:pt x="2720" y="22027"/>
                  </a:lnTo>
                  <a:lnTo>
                    <a:pt x="3536" y="24856"/>
                  </a:lnTo>
                  <a:lnTo>
                    <a:pt x="3808" y="25671"/>
                  </a:lnTo>
                  <a:lnTo>
                    <a:pt x="4080" y="26487"/>
                  </a:lnTo>
                  <a:lnTo>
                    <a:pt x="4461" y="27249"/>
                  </a:lnTo>
                  <a:lnTo>
                    <a:pt x="4841" y="28010"/>
                  </a:lnTo>
                  <a:lnTo>
                    <a:pt x="5276" y="28717"/>
                  </a:lnTo>
                  <a:lnTo>
                    <a:pt x="5820" y="29370"/>
                  </a:lnTo>
                  <a:lnTo>
                    <a:pt x="6419" y="29914"/>
                  </a:lnTo>
                  <a:lnTo>
                    <a:pt x="6745" y="30185"/>
                  </a:lnTo>
                  <a:lnTo>
                    <a:pt x="7071" y="30403"/>
                  </a:lnTo>
                  <a:lnTo>
                    <a:pt x="7615" y="30621"/>
                  </a:lnTo>
                  <a:lnTo>
                    <a:pt x="8213" y="30784"/>
                  </a:lnTo>
                  <a:lnTo>
                    <a:pt x="8812" y="30893"/>
                  </a:lnTo>
                  <a:lnTo>
                    <a:pt x="9464" y="30893"/>
                  </a:lnTo>
                  <a:lnTo>
                    <a:pt x="10171" y="30838"/>
                  </a:lnTo>
                  <a:lnTo>
                    <a:pt x="10878" y="30729"/>
                  </a:lnTo>
                  <a:lnTo>
                    <a:pt x="11585" y="30566"/>
                  </a:lnTo>
                  <a:lnTo>
                    <a:pt x="12292" y="30349"/>
                  </a:lnTo>
                  <a:lnTo>
                    <a:pt x="13652" y="29859"/>
                  </a:lnTo>
                  <a:lnTo>
                    <a:pt x="15012" y="29315"/>
                  </a:lnTo>
                  <a:lnTo>
                    <a:pt x="16263" y="28717"/>
                  </a:lnTo>
                  <a:lnTo>
                    <a:pt x="17350" y="28228"/>
                  </a:lnTo>
                  <a:lnTo>
                    <a:pt x="18547" y="27575"/>
                  </a:lnTo>
                  <a:lnTo>
                    <a:pt x="19743" y="26868"/>
                  </a:lnTo>
                  <a:lnTo>
                    <a:pt x="20940" y="26161"/>
                  </a:lnTo>
                  <a:lnTo>
                    <a:pt x="22082" y="25345"/>
                  </a:lnTo>
                  <a:lnTo>
                    <a:pt x="23007" y="24692"/>
                  </a:lnTo>
                  <a:lnTo>
                    <a:pt x="24530" y="23496"/>
                  </a:lnTo>
                  <a:lnTo>
                    <a:pt x="25128" y="23006"/>
                  </a:lnTo>
                  <a:lnTo>
                    <a:pt x="25563" y="22571"/>
                  </a:lnTo>
                  <a:lnTo>
                    <a:pt x="25889" y="22191"/>
                  </a:lnTo>
                  <a:lnTo>
                    <a:pt x="25944" y="22082"/>
                  </a:lnTo>
                  <a:lnTo>
                    <a:pt x="25944" y="21973"/>
                  </a:lnTo>
                  <a:lnTo>
                    <a:pt x="22463" y="14033"/>
                  </a:lnTo>
                  <a:lnTo>
                    <a:pt x="21375" y="15012"/>
                  </a:lnTo>
                  <a:lnTo>
                    <a:pt x="20233" y="15936"/>
                  </a:lnTo>
                  <a:lnTo>
                    <a:pt x="19091" y="16861"/>
                  </a:lnTo>
                  <a:lnTo>
                    <a:pt x="17949" y="17731"/>
                  </a:lnTo>
                  <a:lnTo>
                    <a:pt x="16752" y="18601"/>
                  </a:lnTo>
                  <a:lnTo>
                    <a:pt x="15501" y="19362"/>
                  </a:lnTo>
                  <a:lnTo>
                    <a:pt x="14250" y="20124"/>
                  </a:lnTo>
                  <a:lnTo>
                    <a:pt x="12999" y="20885"/>
                  </a:lnTo>
                  <a:lnTo>
                    <a:pt x="12456" y="21157"/>
                  </a:lnTo>
                  <a:lnTo>
                    <a:pt x="11912" y="21320"/>
                  </a:lnTo>
                  <a:lnTo>
                    <a:pt x="11640" y="21375"/>
                  </a:lnTo>
                  <a:lnTo>
                    <a:pt x="11368" y="21375"/>
                  </a:lnTo>
                  <a:lnTo>
                    <a:pt x="11096" y="21320"/>
                  </a:lnTo>
                  <a:lnTo>
                    <a:pt x="10824" y="21212"/>
                  </a:lnTo>
                  <a:lnTo>
                    <a:pt x="10606" y="21103"/>
                  </a:lnTo>
                  <a:lnTo>
                    <a:pt x="10443" y="20940"/>
                  </a:lnTo>
                  <a:lnTo>
                    <a:pt x="10226" y="20559"/>
                  </a:lnTo>
                  <a:lnTo>
                    <a:pt x="10063" y="20178"/>
                  </a:lnTo>
                  <a:lnTo>
                    <a:pt x="9899" y="19743"/>
                  </a:lnTo>
                  <a:lnTo>
                    <a:pt x="9464" y="17785"/>
                  </a:lnTo>
                  <a:lnTo>
                    <a:pt x="9029" y="15827"/>
                  </a:lnTo>
                  <a:lnTo>
                    <a:pt x="8703" y="13815"/>
                  </a:lnTo>
                  <a:lnTo>
                    <a:pt x="8485" y="11857"/>
                  </a:lnTo>
                  <a:lnTo>
                    <a:pt x="8322" y="10117"/>
                  </a:lnTo>
                  <a:lnTo>
                    <a:pt x="8213" y="8376"/>
                  </a:lnTo>
                  <a:lnTo>
                    <a:pt x="8159" y="6636"/>
                  </a:lnTo>
                  <a:lnTo>
                    <a:pt x="7996" y="4896"/>
                  </a:lnTo>
                  <a:lnTo>
                    <a:pt x="7778" y="2992"/>
                  </a:lnTo>
                  <a:lnTo>
                    <a:pt x="7724" y="2176"/>
                  </a:lnTo>
                  <a:lnTo>
                    <a:pt x="7615" y="1469"/>
                  </a:lnTo>
                  <a:lnTo>
                    <a:pt x="7506" y="871"/>
                  </a:lnTo>
                  <a:lnTo>
                    <a:pt x="7398" y="599"/>
                  </a:lnTo>
                  <a:lnTo>
                    <a:pt x="7289" y="381"/>
                  </a:lnTo>
                  <a:lnTo>
                    <a:pt x="7180" y="273"/>
                  </a:lnTo>
                  <a:lnTo>
                    <a:pt x="7017" y="110"/>
                  </a:lnTo>
                  <a:lnTo>
                    <a:pt x="6799" y="55"/>
                  </a:lnTo>
                  <a:lnTo>
                    <a:pt x="6582" y="55"/>
                  </a:lnTo>
                  <a:lnTo>
                    <a:pt x="6364" y="110"/>
                  </a:lnTo>
                  <a:lnTo>
                    <a:pt x="6201" y="273"/>
                  </a:lnTo>
                  <a:lnTo>
                    <a:pt x="6092" y="545"/>
                  </a:lnTo>
                  <a:lnTo>
                    <a:pt x="6038" y="925"/>
                  </a:lnTo>
                  <a:lnTo>
                    <a:pt x="5984" y="1306"/>
                  </a:lnTo>
                  <a:lnTo>
                    <a:pt x="5929" y="1741"/>
                  </a:lnTo>
                  <a:lnTo>
                    <a:pt x="5984" y="2720"/>
                  </a:lnTo>
                  <a:lnTo>
                    <a:pt x="6092" y="3645"/>
                  </a:lnTo>
                  <a:lnTo>
                    <a:pt x="6201" y="4460"/>
                  </a:lnTo>
                  <a:lnTo>
                    <a:pt x="6310" y="5276"/>
                  </a:lnTo>
                  <a:lnTo>
                    <a:pt x="6310" y="5276"/>
                  </a:lnTo>
                  <a:lnTo>
                    <a:pt x="6147" y="4134"/>
                  </a:lnTo>
                  <a:lnTo>
                    <a:pt x="5929" y="2992"/>
                  </a:lnTo>
                  <a:lnTo>
                    <a:pt x="5657" y="1850"/>
                  </a:lnTo>
                  <a:lnTo>
                    <a:pt x="5331" y="762"/>
                  </a:lnTo>
                  <a:lnTo>
                    <a:pt x="5168" y="381"/>
                  </a:lnTo>
                  <a:lnTo>
                    <a:pt x="5005" y="110"/>
                  </a:lnTo>
                  <a:lnTo>
                    <a:pt x="4841" y="1"/>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64" name="Google Shape;1924;p62"/>
            <p:cNvSpPr/>
            <p:nvPr/>
          </p:nvSpPr>
          <p:spPr>
            <a:xfrm>
              <a:off x="5304600" y="2673000"/>
              <a:ext cx="1422360" cy="1688040"/>
            </a:xfrm>
            <a:custGeom>
              <a:avLst/>
              <a:gdLst>
                <a:gd name="textAreaLeft" fmla="*/ 0 w 1422360"/>
                <a:gd name="textAreaRight" fmla="*/ 1422720 w 1422360"/>
                <a:gd name="textAreaTop" fmla="*/ 0 h 1688040"/>
                <a:gd name="textAreaBottom" fmla="*/ 1688400 h 1688040"/>
              </a:gdLst>
              <a:ahLst/>
              <a:cxnLst/>
              <a:rect l="textAreaLeft" t="textAreaTop" r="textAreaRight" b="textAreaBottom"/>
              <a:pathLst>
                <a:path w="26487" h="31437">
                  <a:moveTo>
                    <a:pt x="5091" y="588"/>
                  </a:moveTo>
                  <a:lnTo>
                    <a:pt x="5221" y="762"/>
                  </a:lnTo>
                  <a:lnTo>
                    <a:pt x="5384" y="1197"/>
                  </a:lnTo>
                  <a:lnTo>
                    <a:pt x="5547" y="1687"/>
                  </a:lnTo>
                  <a:lnTo>
                    <a:pt x="5819" y="2883"/>
                  </a:lnTo>
                  <a:lnTo>
                    <a:pt x="6091" y="4080"/>
                  </a:lnTo>
                  <a:lnTo>
                    <a:pt x="6363" y="5657"/>
                  </a:lnTo>
                  <a:lnTo>
                    <a:pt x="6363" y="5766"/>
                  </a:lnTo>
                  <a:lnTo>
                    <a:pt x="6472" y="5820"/>
                  </a:lnTo>
                  <a:lnTo>
                    <a:pt x="6635" y="5820"/>
                  </a:lnTo>
                  <a:lnTo>
                    <a:pt x="6744" y="5766"/>
                  </a:lnTo>
                  <a:lnTo>
                    <a:pt x="6798" y="5711"/>
                  </a:lnTo>
                  <a:lnTo>
                    <a:pt x="6853" y="5603"/>
                  </a:lnTo>
                  <a:lnTo>
                    <a:pt x="6853" y="5494"/>
                  </a:lnTo>
                  <a:lnTo>
                    <a:pt x="6635" y="3971"/>
                  </a:lnTo>
                  <a:lnTo>
                    <a:pt x="6472" y="2666"/>
                  </a:lnTo>
                  <a:lnTo>
                    <a:pt x="6472" y="1959"/>
                  </a:lnTo>
                  <a:lnTo>
                    <a:pt x="6526" y="1306"/>
                  </a:lnTo>
                  <a:lnTo>
                    <a:pt x="6635" y="925"/>
                  </a:lnTo>
                  <a:lnTo>
                    <a:pt x="6690" y="762"/>
                  </a:lnTo>
                  <a:lnTo>
                    <a:pt x="6798" y="653"/>
                  </a:lnTo>
                  <a:lnTo>
                    <a:pt x="6853" y="599"/>
                  </a:lnTo>
                  <a:lnTo>
                    <a:pt x="6907" y="599"/>
                  </a:lnTo>
                  <a:lnTo>
                    <a:pt x="7125" y="653"/>
                  </a:lnTo>
                  <a:lnTo>
                    <a:pt x="7288" y="762"/>
                  </a:lnTo>
                  <a:lnTo>
                    <a:pt x="7397" y="925"/>
                  </a:lnTo>
                  <a:lnTo>
                    <a:pt x="7560" y="1306"/>
                  </a:lnTo>
                  <a:lnTo>
                    <a:pt x="7669" y="1687"/>
                  </a:lnTo>
                  <a:lnTo>
                    <a:pt x="7723" y="2557"/>
                  </a:lnTo>
                  <a:lnTo>
                    <a:pt x="7941" y="4787"/>
                  </a:lnTo>
                  <a:lnTo>
                    <a:pt x="8049" y="6201"/>
                  </a:lnTo>
                  <a:lnTo>
                    <a:pt x="8158" y="7561"/>
                  </a:lnTo>
                  <a:lnTo>
                    <a:pt x="8321" y="10334"/>
                  </a:lnTo>
                  <a:lnTo>
                    <a:pt x="8430" y="11694"/>
                  </a:lnTo>
                  <a:lnTo>
                    <a:pt x="8539" y="12999"/>
                  </a:lnTo>
                  <a:lnTo>
                    <a:pt x="8756" y="14305"/>
                  </a:lnTo>
                  <a:lnTo>
                    <a:pt x="8974" y="15610"/>
                  </a:lnTo>
                  <a:lnTo>
                    <a:pt x="9191" y="16915"/>
                  </a:lnTo>
                  <a:lnTo>
                    <a:pt x="9463" y="18275"/>
                  </a:lnTo>
                  <a:lnTo>
                    <a:pt x="9735" y="19471"/>
                  </a:lnTo>
                  <a:lnTo>
                    <a:pt x="9898" y="20015"/>
                  </a:lnTo>
                  <a:lnTo>
                    <a:pt x="10116" y="20613"/>
                  </a:lnTo>
                  <a:lnTo>
                    <a:pt x="10334" y="21049"/>
                  </a:lnTo>
                  <a:lnTo>
                    <a:pt x="10605" y="21429"/>
                  </a:lnTo>
                  <a:lnTo>
                    <a:pt x="10769" y="21592"/>
                  </a:lnTo>
                  <a:lnTo>
                    <a:pt x="10986" y="21756"/>
                  </a:lnTo>
                  <a:lnTo>
                    <a:pt x="11204" y="21864"/>
                  </a:lnTo>
                  <a:lnTo>
                    <a:pt x="11421" y="21919"/>
                  </a:lnTo>
                  <a:lnTo>
                    <a:pt x="12020" y="21919"/>
                  </a:lnTo>
                  <a:lnTo>
                    <a:pt x="12563" y="21756"/>
                  </a:lnTo>
                  <a:lnTo>
                    <a:pt x="13107" y="21538"/>
                  </a:lnTo>
                  <a:lnTo>
                    <a:pt x="13597" y="21266"/>
                  </a:lnTo>
                  <a:lnTo>
                    <a:pt x="14848" y="20559"/>
                  </a:lnTo>
                  <a:lnTo>
                    <a:pt x="16099" y="19798"/>
                  </a:lnTo>
                  <a:lnTo>
                    <a:pt x="17295" y="18982"/>
                  </a:lnTo>
                  <a:lnTo>
                    <a:pt x="18492" y="18166"/>
                  </a:lnTo>
                  <a:lnTo>
                    <a:pt x="19634" y="17296"/>
                  </a:lnTo>
                  <a:lnTo>
                    <a:pt x="20776" y="16371"/>
                  </a:lnTo>
                  <a:lnTo>
                    <a:pt x="21864" y="15447"/>
                  </a:lnTo>
                  <a:lnTo>
                    <a:pt x="22651" y="14777"/>
                  </a:lnTo>
                  <a:lnTo>
                    <a:pt x="22651" y="14777"/>
                  </a:lnTo>
                  <a:lnTo>
                    <a:pt x="24746" y="19580"/>
                  </a:lnTo>
                  <a:lnTo>
                    <a:pt x="25834" y="22082"/>
                  </a:lnTo>
                  <a:lnTo>
                    <a:pt x="25943" y="22245"/>
                  </a:lnTo>
                  <a:lnTo>
                    <a:pt x="25943" y="22299"/>
                  </a:lnTo>
                  <a:lnTo>
                    <a:pt x="25888" y="22408"/>
                  </a:lnTo>
                  <a:lnTo>
                    <a:pt x="25562" y="22680"/>
                  </a:lnTo>
                  <a:lnTo>
                    <a:pt x="25127" y="23170"/>
                  </a:lnTo>
                  <a:lnTo>
                    <a:pt x="24707" y="23496"/>
                  </a:lnTo>
                  <a:lnTo>
                    <a:pt x="24692" y="23496"/>
                  </a:lnTo>
                  <a:lnTo>
                    <a:pt x="24637" y="23550"/>
                  </a:lnTo>
                  <a:lnTo>
                    <a:pt x="22679" y="25073"/>
                  </a:lnTo>
                  <a:lnTo>
                    <a:pt x="21700" y="25780"/>
                  </a:lnTo>
                  <a:lnTo>
                    <a:pt x="20667" y="26433"/>
                  </a:lnTo>
                  <a:lnTo>
                    <a:pt x="19579" y="27085"/>
                  </a:lnTo>
                  <a:lnTo>
                    <a:pt x="18492" y="27738"/>
                  </a:lnTo>
                  <a:lnTo>
                    <a:pt x="17349" y="28336"/>
                  </a:lnTo>
                  <a:lnTo>
                    <a:pt x="16207" y="28880"/>
                  </a:lnTo>
                  <a:lnTo>
                    <a:pt x="15174" y="29370"/>
                  </a:lnTo>
                  <a:lnTo>
                    <a:pt x="14141" y="29805"/>
                  </a:lnTo>
                  <a:lnTo>
                    <a:pt x="13053" y="30186"/>
                  </a:lnTo>
                  <a:lnTo>
                    <a:pt x="11965" y="30512"/>
                  </a:lnTo>
                  <a:lnTo>
                    <a:pt x="10986" y="30729"/>
                  </a:lnTo>
                  <a:lnTo>
                    <a:pt x="10442" y="30838"/>
                  </a:lnTo>
                  <a:lnTo>
                    <a:pt x="9898" y="30893"/>
                  </a:lnTo>
                  <a:lnTo>
                    <a:pt x="9409" y="30893"/>
                  </a:lnTo>
                  <a:lnTo>
                    <a:pt x="8865" y="30838"/>
                  </a:lnTo>
                  <a:lnTo>
                    <a:pt x="8376" y="30784"/>
                  </a:lnTo>
                  <a:lnTo>
                    <a:pt x="7886" y="30621"/>
                  </a:lnTo>
                  <a:lnTo>
                    <a:pt x="7342" y="30349"/>
                  </a:lnTo>
                  <a:lnTo>
                    <a:pt x="6907" y="30022"/>
                  </a:lnTo>
                  <a:lnTo>
                    <a:pt x="6472" y="29642"/>
                  </a:lnTo>
                  <a:lnTo>
                    <a:pt x="6091" y="29261"/>
                  </a:lnTo>
                  <a:lnTo>
                    <a:pt x="5711" y="28771"/>
                  </a:lnTo>
                  <a:lnTo>
                    <a:pt x="5384" y="28282"/>
                  </a:lnTo>
                  <a:lnTo>
                    <a:pt x="5112" y="27793"/>
                  </a:lnTo>
                  <a:lnTo>
                    <a:pt x="4895" y="27249"/>
                  </a:lnTo>
                  <a:lnTo>
                    <a:pt x="4351" y="25998"/>
                  </a:lnTo>
                  <a:lnTo>
                    <a:pt x="3916" y="24692"/>
                  </a:lnTo>
                  <a:lnTo>
                    <a:pt x="3535" y="23333"/>
                  </a:lnTo>
                  <a:lnTo>
                    <a:pt x="3154" y="21973"/>
                  </a:lnTo>
                  <a:lnTo>
                    <a:pt x="2828" y="20505"/>
                  </a:lnTo>
                  <a:lnTo>
                    <a:pt x="2447" y="18982"/>
                  </a:lnTo>
                  <a:lnTo>
                    <a:pt x="2175" y="17459"/>
                  </a:lnTo>
                  <a:lnTo>
                    <a:pt x="1904" y="15936"/>
                  </a:lnTo>
                  <a:lnTo>
                    <a:pt x="1632" y="14413"/>
                  </a:lnTo>
                  <a:lnTo>
                    <a:pt x="1468" y="12836"/>
                  </a:lnTo>
                  <a:lnTo>
                    <a:pt x="1360" y="11368"/>
                  </a:lnTo>
                  <a:lnTo>
                    <a:pt x="1305" y="9899"/>
                  </a:lnTo>
                  <a:lnTo>
                    <a:pt x="1088" y="8159"/>
                  </a:lnTo>
                  <a:lnTo>
                    <a:pt x="870" y="6418"/>
                  </a:lnTo>
                  <a:lnTo>
                    <a:pt x="707" y="4950"/>
                  </a:lnTo>
                  <a:lnTo>
                    <a:pt x="598" y="4297"/>
                  </a:lnTo>
                  <a:lnTo>
                    <a:pt x="544" y="3645"/>
                  </a:lnTo>
                  <a:lnTo>
                    <a:pt x="544" y="2992"/>
                  </a:lnTo>
                  <a:lnTo>
                    <a:pt x="544" y="2720"/>
                  </a:lnTo>
                  <a:lnTo>
                    <a:pt x="653" y="2394"/>
                  </a:lnTo>
                  <a:lnTo>
                    <a:pt x="816" y="2231"/>
                  </a:lnTo>
                  <a:lnTo>
                    <a:pt x="979" y="2122"/>
                  </a:lnTo>
                  <a:lnTo>
                    <a:pt x="1142" y="2068"/>
                  </a:lnTo>
                  <a:lnTo>
                    <a:pt x="1305" y="2068"/>
                  </a:lnTo>
                  <a:lnTo>
                    <a:pt x="1468" y="2122"/>
                  </a:lnTo>
                  <a:lnTo>
                    <a:pt x="1577" y="2231"/>
                  </a:lnTo>
                  <a:lnTo>
                    <a:pt x="1740" y="2394"/>
                  </a:lnTo>
                  <a:lnTo>
                    <a:pt x="1849" y="2557"/>
                  </a:lnTo>
                  <a:lnTo>
                    <a:pt x="1958" y="2938"/>
                  </a:lnTo>
                  <a:lnTo>
                    <a:pt x="2012" y="3482"/>
                  </a:lnTo>
                  <a:lnTo>
                    <a:pt x="2067" y="3781"/>
                  </a:lnTo>
                  <a:lnTo>
                    <a:pt x="2067" y="3781"/>
                  </a:lnTo>
                  <a:lnTo>
                    <a:pt x="2121" y="4189"/>
                  </a:lnTo>
                  <a:lnTo>
                    <a:pt x="2280" y="5063"/>
                  </a:lnTo>
                  <a:lnTo>
                    <a:pt x="2280" y="5063"/>
                  </a:lnTo>
                  <a:lnTo>
                    <a:pt x="2393" y="5929"/>
                  </a:lnTo>
                  <a:lnTo>
                    <a:pt x="2436" y="5920"/>
                  </a:lnTo>
                  <a:lnTo>
                    <a:pt x="2436" y="5920"/>
                  </a:lnTo>
                  <a:lnTo>
                    <a:pt x="2447" y="5983"/>
                  </a:lnTo>
                  <a:lnTo>
                    <a:pt x="2447" y="6092"/>
                  </a:lnTo>
                  <a:lnTo>
                    <a:pt x="2556" y="6147"/>
                  </a:lnTo>
                  <a:lnTo>
                    <a:pt x="2719" y="6147"/>
                  </a:lnTo>
                  <a:lnTo>
                    <a:pt x="2883" y="6092"/>
                  </a:lnTo>
                  <a:lnTo>
                    <a:pt x="2937" y="5983"/>
                  </a:lnTo>
                  <a:lnTo>
                    <a:pt x="2937" y="5929"/>
                  </a:lnTo>
                  <a:lnTo>
                    <a:pt x="2922" y="5823"/>
                  </a:lnTo>
                  <a:lnTo>
                    <a:pt x="2922" y="5823"/>
                  </a:lnTo>
                  <a:lnTo>
                    <a:pt x="2937" y="5820"/>
                  </a:lnTo>
                  <a:lnTo>
                    <a:pt x="2801" y="4977"/>
                  </a:lnTo>
                  <a:lnTo>
                    <a:pt x="2801" y="4977"/>
                  </a:lnTo>
                  <a:lnTo>
                    <a:pt x="2774" y="4787"/>
                  </a:lnTo>
                  <a:lnTo>
                    <a:pt x="2611" y="3699"/>
                  </a:lnTo>
                  <a:lnTo>
                    <a:pt x="2600" y="3645"/>
                  </a:lnTo>
                  <a:lnTo>
                    <a:pt x="2600" y="3645"/>
                  </a:lnTo>
                  <a:lnTo>
                    <a:pt x="2556" y="3318"/>
                  </a:lnTo>
                  <a:lnTo>
                    <a:pt x="2502" y="2938"/>
                  </a:lnTo>
                  <a:lnTo>
                    <a:pt x="2473" y="2836"/>
                  </a:lnTo>
                  <a:lnTo>
                    <a:pt x="2473" y="2836"/>
                  </a:lnTo>
                  <a:lnTo>
                    <a:pt x="2447" y="2557"/>
                  </a:lnTo>
                  <a:lnTo>
                    <a:pt x="2447" y="1959"/>
                  </a:lnTo>
                  <a:lnTo>
                    <a:pt x="2502" y="1632"/>
                  </a:lnTo>
                  <a:lnTo>
                    <a:pt x="2611" y="1360"/>
                  </a:lnTo>
                  <a:lnTo>
                    <a:pt x="2719" y="1089"/>
                  </a:lnTo>
                  <a:lnTo>
                    <a:pt x="2774" y="925"/>
                  </a:lnTo>
                  <a:lnTo>
                    <a:pt x="2883" y="871"/>
                  </a:lnTo>
                  <a:lnTo>
                    <a:pt x="2991" y="925"/>
                  </a:lnTo>
                  <a:lnTo>
                    <a:pt x="3046" y="980"/>
                  </a:lnTo>
                  <a:lnTo>
                    <a:pt x="3154" y="1143"/>
                  </a:lnTo>
                  <a:lnTo>
                    <a:pt x="3318" y="1469"/>
                  </a:lnTo>
                  <a:lnTo>
                    <a:pt x="3426" y="1796"/>
                  </a:lnTo>
                  <a:lnTo>
                    <a:pt x="3590" y="2448"/>
                  </a:lnTo>
                  <a:lnTo>
                    <a:pt x="3807" y="3318"/>
                  </a:lnTo>
                  <a:lnTo>
                    <a:pt x="3970" y="4189"/>
                  </a:lnTo>
                  <a:lnTo>
                    <a:pt x="4029" y="4577"/>
                  </a:lnTo>
                  <a:lnTo>
                    <a:pt x="4029" y="4577"/>
                  </a:lnTo>
                  <a:lnTo>
                    <a:pt x="4079" y="5276"/>
                  </a:lnTo>
                  <a:lnTo>
                    <a:pt x="4242" y="6038"/>
                  </a:lnTo>
                  <a:lnTo>
                    <a:pt x="4297" y="6092"/>
                  </a:lnTo>
                  <a:lnTo>
                    <a:pt x="4351" y="6201"/>
                  </a:lnTo>
                  <a:lnTo>
                    <a:pt x="4677" y="6201"/>
                  </a:lnTo>
                  <a:lnTo>
                    <a:pt x="4732" y="6147"/>
                  </a:lnTo>
                  <a:lnTo>
                    <a:pt x="4786" y="6038"/>
                  </a:lnTo>
                  <a:lnTo>
                    <a:pt x="4786" y="5983"/>
                  </a:lnTo>
                  <a:lnTo>
                    <a:pt x="4772" y="5877"/>
                  </a:lnTo>
                  <a:lnTo>
                    <a:pt x="4772" y="5877"/>
                  </a:lnTo>
                  <a:lnTo>
                    <a:pt x="4786" y="5875"/>
                  </a:lnTo>
                  <a:lnTo>
                    <a:pt x="4750" y="5711"/>
                  </a:lnTo>
                  <a:lnTo>
                    <a:pt x="4750" y="5711"/>
                  </a:lnTo>
                  <a:lnTo>
                    <a:pt x="4623" y="4760"/>
                  </a:lnTo>
                  <a:lnTo>
                    <a:pt x="4623" y="4760"/>
                  </a:lnTo>
                  <a:lnTo>
                    <a:pt x="4623" y="3808"/>
                  </a:lnTo>
                  <a:lnTo>
                    <a:pt x="4623" y="3155"/>
                  </a:lnTo>
                  <a:lnTo>
                    <a:pt x="4677" y="2503"/>
                  </a:lnTo>
                  <a:lnTo>
                    <a:pt x="4949" y="1197"/>
                  </a:lnTo>
                  <a:lnTo>
                    <a:pt x="5004" y="925"/>
                  </a:lnTo>
                  <a:lnTo>
                    <a:pt x="5058" y="653"/>
                  </a:lnTo>
                  <a:lnTo>
                    <a:pt x="5091" y="588"/>
                  </a:lnTo>
                  <a:close/>
                  <a:moveTo>
                    <a:pt x="5058" y="1"/>
                  </a:moveTo>
                  <a:lnTo>
                    <a:pt x="4840" y="55"/>
                  </a:lnTo>
                  <a:lnTo>
                    <a:pt x="4732" y="218"/>
                  </a:lnTo>
                  <a:lnTo>
                    <a:pt x="4623" y="382"/>
                  </a:lnTo>
                  <a:lnTo>
                    <a:pt x="4514" y="545"/>
                  </a:lnTo>
                  <a:lnTo>
                    <a:pt x="4351" y="1143"/>
                  </a:lnTo>
                  <a:lnTo>
                    <a:pt x="4242" y="1741"/>
                  </a:lnTo>
                  <a:lnTo>
                    <a:pt x="4175" y="2483"/>
                  </a:lnTo>
                  <a:lnTo>
                    <a:pt x="4175" y="2483"/>
                  </a:lnTo>
                  <a:lnTo>
                    <a:pt x="4079" y="2068"/>
                  </a:lnTo>
                  <a:lnTo>
                    <a:pt x="3807" y="1360"/>
                  </a:lnTo>
                  <a:lnTo>
                    <a:pt x="3590" y="925"/>
                  </a:lnTo>
                  <a:lnTo>
                    <a:pt x="3481" y="708"/>
                  </a:lnTo>
                  <a:lnTo>
                    <a:pt x="3318" y="490"/>
                  </a:lnTo>
                  <a:lnTo>
                    <a:pt x="3100" y="382"/>
                  </a:lnTo>
                  <a:lnTo>
                    <a:pt x="2883" y="327"/>
                  </a:lnTo>
                  <a:lnTo>
                    <a:pt x="2665" y="382"/>
                  </a:lnTo>
                  <a:lnTo>
                    <a:pt x="2502" y="545"/>
                  </a:lnTo>
                  <a:lnTo>
                    <a:pt x="2339" y="708"/>
                  </a:lnTo>
                  <a:lnTo>
                    <a:pt x="2230" y="871"/>
                  </a:lnTo>
                  <a:lnTo>
                    <a:pt x="2067" y="1306"/>
                  </a:lnTo>
                  <a:lnTo>
                    <a:pt x="1967" y="1807"/>
                  </a:lnTo>
                  <a:lnTo>
                    <a:pt x="1967" y="1807"/>
                  </a:lnTo>
                  <a:lnTo>
                    <a:pt x="1958" y="1796"/>
                  </a:lnTo>
                  <a:lnTo>
                    <a:pt x="1740" y="1632"/>
                  </a:lnTo>
                  <a:lnTo>
                    <a:pt x="1468" y="1524"/>
                  </a:lnTo>
                  <a:lnTo>
                    <a:pt x="1197" y="1469"/>
                  </a:lnTo>
                  <a:lnTo>
                    <a:pt x="925" y="1524"/>
                  </a:lnTo>
                  <a:lnTo>
                    <a:pt x="653" y="1632"/>
                  </a:lnTo>
                  <a:lnTo>
                    <a:pt x="435" y="1850"/>
                  </a:lnTo>
                  <a:lnTo>
                    <a:pt x="272" y="2068"/>
                  </a:lnTo>
                  <a:lnTo>
                    <a:pt x="109" y="2339"/>
                  </a:lnTo>
                  <a:lnTo>
                    <a:pt x="54" y="2611"/>
                  </a:lnTo>
                  <a:lnTo>
                    <a:pt x="0" y="3210"/>
                  </a:lnTo>
                  <a:lnTo>
                    <a:pt x="0" y="3754"/>
                  </a:lnTo>
                  <a:lnTo>
                    <a:pt x="163" y="5113"/>
                  </a:lnTo>
                  <a:lnTo>
                    <a:pt x="326" y="6473"/>
                  </a:lnTo>
                  <a:lnTo>
                    <a:pt x="544" y="8213"/>
                  </a:lnTo>
                  <a:lnTo>
                    <a:pt x="761" y="9899"/>
                  </a:lnTo>
                  <a:lnTo>
                    <a:pt x="870" y="11476"/>
                  </a:lnTo>
                  <a:lnTo>
                    <a:pt x="925" y="13108"/>
                  </a:lnTo>
                  <a:lnTo>
                    <a:pt x="1142" y="14740"/>
                  </a:lnTo>
                  <a:lnTo>
                    <a:pt x="1414" y="16371"/>
                  </a:lnTo>
                  <a:lnTo>
                    <a:pt x="1686" y="18003"/>
                  </a:lnTo>
                  <a:lnTo>
                    <a:pt x="2067" y="19634"/>
                  </a:lnTo>
                  <a:lnTo>
                    <a:pt x="2447" y="21212"/>
                  </a:lnTo>
                  <a:lnTo>
                    <a:pt x="2828" y="22735"/>
                  </a:lnTo>
                  <a:lnTo>
                    <a:pt x="3263" y="24312"/>
                  </a:lnTo>
                  <a:lnTo>
                    <a:pt x="3753" y="25835"/>
                  </a:lnTo>
                  <a:lnTo>
                    <a:pt x="4188" y="27031"/>
                  </a:lnTo>
                  <a:lnTo>
                    <a:pt x="4460" y="27629"/>
                  </a:lnTo>
                  <a:lnTo>
                    <a:pt x="4732" y="28173"/>
                  </a:lnTo>
                  <a:lnTo>
                    <a:pt x="5058" y="28717"/>
                  </a:lnTo>
                  <a:lnTo>
                    <a:pt x="5384" y="29261"/>
                  </a:lnTo>
                  <a:lnTo>
                    <a:pt x="5819" y="29750"/>
                  </a:lnTo>
                  <a:lnTo>
                    <a:pt x="6255" y="30186"/>
                  </a:lnTo>
                  <a:lnTo>
                    <a:pt x="6690" y="30566"/>
                  </a:lnTo>
                  <a:lnTo>
                    <a:pt x="7179" y="30838"/>
                  </a:lnTo>
                  <a:lnTo>
                    <a:pt x="7669" y="31056"/>
                  </a:lnTo>
                  <a:lnTo>
                    <a:pt x="8158" y="31219"/>
                  </a:lnTo>
                  <a:lnTo>
                    <a:pt x="8648" y="31328"/>
                  </a:lnTo>
                  <a:lnTo>
                    <a:pt x="9191" y="31436"/>
                  </a:lnTo>
                  <a:lnTo>
                    <a:pt x="9735" y="31436"/>
                  </a:lnTo>
                  <a:lnTo>
                    <a:pt x="10279" y="31382"/>
                  </a:lnTo>
                  <a:lnTo>
                    <a:pt x="10932" y="31273"/>
                  </a:lnTo>
                  <a:lnTo>
                    <a:pt x="11476" y="31165"/>
                  </a:lnTo>
                  <a:lnTo>
                    <a:pt x="12672" y="30893"/>
                  </a:lnTo>
                  <a:lnTo>
                    <a:pt x="13814" y="30457"/>
                  </a:lnTo>
                  <a:lnTo>
                    <a:pt x="14956" y="30022"/>
                  </a:lnTo>
                  <a:lnTo>
                    <a:pt x="16099" y="29533"/>
                  </a:lnTo>
                  <a:lnTo>
                    <a:pt x="17241" y="28989"/>
                  </a:lnTo>
                  <a:lnTo>
                    <a:pt x="18328" y="28445"/>
                  </a:lnTo>
                  <a:lnTo>
                    <a:pt x="19416" y="27847"/>
                  </a:lnTo>
                  <a:lnTo>
                    <a:pt x="20558" y="27140"/>
                  </a:lnTo>
                  <a:lnTo>
                    <a:pt x="21700" y="26433"/>
                  </a:lnTo>
                  <a:lnTo>
                    <a:pt x="22788" y="25617"/>
                  </a:lnTo>
                  <a:lnTo>
                    <a:pt x="23822" y="24856"/>
                  </a:lnTo>
                  <a:lnTo>
                    <a:pt x="25018" y="23931"/>
                  </a:lnTo>
                  <a:lnTo>
                    <a:pt x="25508" y="23496"/>
                  </a:lnTo>
                  <a:lnTo>
                    <a:pt x="26051" y="23006"/>
                  </a:lnTo>
                  <a:lnTo>
                    <a:pt x="26269" y="22735"/>
                  </a:lnTo>
                  <a:lnTo>
                    <a:pt x="26378" y="22571"/>
                  </a:lnTo>
                  <a:lnTo>
                    <a:pt x="26487" y="22408"/>
                  </a:lnTo>
                  <a:lnTo>
                    <a:pt x="26487" y="22136"/>
                  </a:lnTo>
                  <a:lnTo>
                    <a:pt x="26378" y="21864"/>
                  </a:lnTo>
                  <a:lnTo>
                    <a:pt x="26106" y="21375"/>
                  </a:lnTo>
                  <a:lnTo>
                    <a:pt x="25508" y="19906"/>
                  </a:lnTo>
                  <a:lnTo>
                    <a:pt x="22951" y="14196"/>
                  </a:lnTo>
                  <a:lnTo>
                    <a:pt x="22897" y="14087"/>
                  </a:lnTo>
                  <a:lnTo>
                    <a:pt x="22788" y="14033"/>
                  </a:lnTo>
                  <a:lnTo>
                    <a:pt x="22625" y="14087"/>
                  </a:lnTo>
                  <a:lnTo>
                    <a:pt x="22571" y="14141"/>
                  </a:lnTo>
                  <a:lnTo>
                    <a:pt x="21592" y="15012"/>
                  </a:lnTo>
                  <a:lnTo>
                    <a:pt x="20558" y="15882"/>
                  </a:lnTo>
                  <a:lnTo>
                    <a:pt x="19525" y="16698"/>
                  </a:lnTo>
                  <a:lnTo>
                    <a:pt x="18492" y="17459"/>
                  </a:lnTo>
                  <a:lnTo>
                    <a:pt x="17404" y="18220"/>
                  </a:lnTo>
                  <a:lnTo>
                    <a:pt x="16316" y="18982"/>
                  </a:lnTo>
                  <a:lnTo>
                    <a:pt x="15228" y="19689"/>
                  </a:lnTo>
                  <a:lnTo>
                    <a:pt x="14086" y="20396"/>
                  </a:lnTo>
                  <a:lnTo>
                    <a:pt x="13542" y="20722"/>
                  </a:lnTo>
                  <a:lnTo>
                    <a:pt x="12944" y="21049"/>
                  </a:lnTo>
                  <a:lnTo>
                    <a:pt x="12618" y="21212"/>
                  </a:lnTo>
                  <a:lnTo>
                    <a:pt x="12346" y="21320"/>
                  </a:lnTo>
                  <a:lnTo>
                    <a:pt x="12020" y="21375"/>
                  </a:lnTo>
                  <a:lnTo>
                    <a:pt x="11693" y="21375"/>
                  </a:lnTo>
                  <a:lnTo>
                    <a:pt x="11367" y="21320"/>
                  </a:lnTo>
                  <a:lnTo>
                    <a:pt x="11149" y="21212"/>
                  </a:lnTo>
                  <a:lnTo>
                    <a:pt x="10932" y="21049"/>
                  </a:lnTo>
                  <a:lnTo>
                    <a:pt x="10769" y="20777"/>
                  </a:lnTo>
                  <a:lnTo>
                    <a:pt x="10660" y="20505"/>
                  </a:lnTo>
                  <a:lnTo>
                    <a:pt x="10551" y="20233"/>
                  </a:lnTo>
                  <a:lnTo>
                    <a:pt x="10388" y="19689"/>
                  </a:lnTo>
                  <a:lnTo>
                    <a:pt x="10062" y="18384"/>
                  </a:lnTo>
                  <a:lnTo>
                    <a:pt x="9790" y="17078"/>
                  </a:lnTo>
                  <a:lnTo>
                    <a:pt x="9518" y="15719"/>
                  </a:lnTo>
                  <a:lnTo>
                    <a:pt x="9300" y="14413"/>
                  </a:lnTo>
                  <a:lnTo>
                    <a:pt x="9083" y="12999"/>
                  </a:lnTo>
                  <a:lnTo>
                    <a:pt x="8974" y="11585"/>
                  </a:lnTo>
                  <a:lnTo>
                    <a:pt x="8756" y="8811"/>
                  </a:lnTo>
                  <a:lnTo>
                    <a:pt x="8593" y="6092"/>
                  </a:lnTo>
                  <a:lnTo>
                    <a:pt x="8376" y="3427"/>
                  </a:lnTo>
                  <a:lnTo>
                    <a:pt x="8267" y="2448"/>
                  </a:lnTo>
                  <a:lnTo>
                    <a:pt x="8104" y="1469"/>
                  </a:lnTo>
                  <a:lnTo>
                    <a:pt x="8049" y="1143"/>
                  </a:lnTo>
                  <a:lnTo>
                    <a:pt x="7941" y="817"/>
                  </a:lnTo>
                  <a:lnTo>
                    <a:pt x="7777" y="545"/>
                  </a:lnTo>
                  <a:lnTo>
                    <a:pt x="7560" y="273"/>
                  </a:lnTo>
                  <a:lnTo>
                    <a:pt x="7342" y="164"/>
                  </a:lnTo>
                  <a:lnTo>
                    <a:pt x="7070" y="55"/>
                  </a:lnTo>
                  <a:lnTo>
                    <a:pt x="6853" y="55"/>
                  </a:lnTo>
                  <a:lnTo>
                    <a:pt x="6581" y="110"/>
                  </a:lnTo>
                  <a:lnTo>
                    <a:pt x="6418" y="273"/>
                  </a:lnTo>
                  <a:lnTo>
                    <a:pt x="6255" y="436"/>
                  </a:lnTo>
                  <a:lnTo>
                    <a:pt x="6146" y="599"/>
                  </a:lnTo>
                  <a:lnTo>
                    <a:pt x="6091" y="817"/>
                  </a:lnTo>
                  <a:lnTo>
                    <a:pt x="6037" y="1197"/>
                  </a:lnTo>
                  <a:lnTo>
                    <a:pt x="6005" y="1390"/>
                  </a:lnTo>
                  <a:lnTo>
                    <a:pt x="6005" y="1390"/>
                  </a:lnTo>
                  <a:lnTo>
                    <a:pt x="5983" y="1306"/>
                  </a:lnTo>
                  <a:lnTo>
                    <a:pt x="5874" y="925"/>
                  </a:lnTo>
                  <a:lnTo>
                    <a:pt x="5711" y="490"/>
                  </a:lnTo>
                  <a:lnTo>
                    <a:pt x="5547" y="273"/>
                  </a:lnTo>
                  <a:lnTo>
                    <a:pt x="5439" y="110"/>
                  </a:lnTo>
                  <a:lnTo>
                    <a:pt x="5221"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grpSp>
          <p:nvGrpSpPr>
            <p:cNvPr id="365" name="Google Shape;1925;p62"/>
            <p:cNvGrpSpPr/>
            <p:nvPr/>
          </p:nvGrpSpPr>
          <p:grpSpPr>
            <a:xfrm>
              <a:off x="6508080" y="2973960"/>
              <a:ext cx="1702800" cy="1603440"/>
              <a:chOff x="6508080" y="2973960"/>
              <a:chExt cx="1702800" cy="1603440"/>
            </a:xfrm>
          </p:grpSpPr>
          <p:sp>
            <p:nvSpPr>
              <p:cNvPr id="366" name="Google Shape;1926;p62"/>
              <p:cNvSpPr/>
              <p:nvPr/>
            </p:nvSpPr>
            <p:spPr>
              <a:xfrm>
                <a:off x="6522480" y="2988360"/>
                <a:ext cx="1676520" cy="1574280"/>
              </a:xfrm>
              <a:custGeom>
                <a:avLst/>
                <a:gdLst>
                  <a:gd name="textAreaLeft" fmla="*/ 0 w 1676520"/>
                  <a:gd name="textAreaRight" fmla="*/ 1676880 w 1676520"/>
                  <a:gd name="textAreaTop" fmla="*/ 0 h 1574280"/>
                  <a:gd name="textAreaBottom" fmla="*/ 1574640 h 1574280"/>
                </a:gdLst>
                <a:ahLst/>
                <a:cxnLst/>
                <a:rect l="textAreaLeft" t="textAreaTop" r="textAreaRight" b="textAreaBottom"/>
                <a:pathLst>
                  <a:path w="31219" h="29316">
                    <a:moveTo>
                      <a:pt x="21701" y="1"/>
                    </a:moveTo>
                    <a:lnTo>
                      <a:pt x="21538" y="55"/>
                    </a:lnTo>
                    <a:lnTo>
                      <a:pt x="21429" y="109"/>
                    </a:lnTo>
                    <a:lnTo>
                      <a:pt x="20776" y="55"/>
                    </a:lnTo>
                    <a:lnTo>
                      <a:pt x="20069" y="55"/>
                    </a:lnTo>
                    <a:lnTo>
                      <a:pt x="18655" y="218"/>
                    </a:lnTo>
                    <a:lnTo>
                      <a:pt x="17567" y="327"/>
                    </a:lnTo>
                    <a:lnTo>
                      <a:pt x="16425" y="544"/>
                    </a:lnTo>
                    <a:lnTo>
                      <a:pt x="15338" y="762"/>
                    </a:lnTo>
                    <a:lnTo>
                      <a:pt x="14195" y="1034"/>
                    </a:lnTo>
                    <a:lnTo>
                      <a:pt x="12292" y="1578"/>
                    </a:lnTo>
                    <a:lnTo>
                      <a:pt x="10388" y="2230"/>
                    </a:lnTo>
                    <a:lnTo>
                      <a:pt x="8539" y="2992"/>
                    </a:lnTo>
                    <a:lnTo>
                      <a:pt x="5983" y="4460"/>
                    </a:lnTo>
                    <a:lnTo>
                      <a:pt x="3916" y="5657"/>
                    </a:lnTo>
                    <a:lnTo>
                      <a:pt x="2230" y="6745"/>
                    </a:lnTo>
                    <a:lnTo>
                      <a:pt x="1251" y="7452"/>
                    </a:lnTo>
                    <a:lnTo>
                      <a:pt x="327" y="8213"/>
                    </a:lnTo>
                    <a:lnTo>
                      <a:pt x="0" y="8485"/>
                    </a:lnTo>
                    <a:lnTo>
                      <a:pt x="0" y="8539"/>
                    </a:lnTo>
                    <a:lnTo>
                      <a:pt x="55" y="8974"/>
                    </a:lnTo>
                    <a:lnTo>
                      <a:pt x="490" y="10824"/>
                    </a:lnTo>
                    <a:lnTo>
                      <a:pt x="979" y="12673"/>
                    </a:lnTo>
                    <a:lnTo>
                      <a:pt x="1306" y="13543"/>
                    </a:lnTo>
                    <a:lnTo>
                      <a:pt x="1632" y="14413"/>
                    </a:lnTo>
                    <a:lnTo>
                      <a:pt x="2448" y="16154"/>
                    </a:lnTo>
                    <a:lnTo>
                      <a:pt x="2502" y="16208"/>
                    </a:lnTo>
                    <a:lnTo>
                      <a:pt x="2448" y="16208"/>
                    </a:lnTo>
                    <a:lnTo>
                      <a:pt x="2720" y="16806"/>
                    </a:lnTo>
                    <a:lnTo>
                      <a:pt x="5602" y="15066"/>
                    </a:lnTo>
                    <a:lnTo>
                      <a:pt x="5657" y="18383"/>
                    </a:lnTo>
                    <a:lnTo>
                      <a:pt x="5657" y="21647"/>
                    </a:lnTo>
                    <a:lnTo>
                      <a:pt x="5711" y="24910"/>
                    </a:lnTo>
                    <a:lnTo>
                      <a:pt x="5820" y="28173"/>
                    </a:lnTo>
                    <a:lnTo>
                      <a:pt x="5874" y="28336"/>
                    </a:lnTo>
                    <a:lnTo>
                      <a:pt x="5929" y="29261"/>
                    </a:lnTo>
                    <a:lnTo>
                      <a:pt x="8866" y="29152"/>
                    </a:lnTo>
                    <a:lnTo>
                      <a:pt x="11802" y="29043"/>
                    </a:lnTo>
                    <a:lnTo>
                      <a:pt x="14794" y="28989"/>
                    </a:lnTo>
                    <a:lnTo>
                      <a:pt x="17731" y="29043"/>
                    </a:lnTo>
                    <a:lnTo>
                      <a:pt x="21103" y="29206"/>
                    </a:lnTo>
                    <a:lnTo>
                      <a:pt x="22789" y="29261"/>
                    </a:lnTo>
                    <a:lnTo>
                      <a:pt x="24475" y="29315"/>
                    </a:lnTo>
                    <a:lnTo>
                      <a:pt x="25127" y="29315"/>
                    </a:lnTo>
                    <a:lnTo>
                      <a:pt x="25834" y="29261"/>
                    </a:lnTo>
                    <a:lnTo>
                      <a:pt x="27248" y="29098"/>
                    </a:lnTo>
                    <a:lnTo>
                      <a:pt x="28608" y="29043"/>
                    </a:lnTo>
                    <a:lnTo>
                      <a:pt x="29261" y="29043"/>
                    </a:lnTo>
                    <a:lnTo>
                      <a:pt x="29913" y="29098"/>
                    </a:lnTo>
                    <a:lnTo>
                      <a:pt x="30131" y="27847"/>
                    </a:lnTo>
                    <a:lnTo>
                      <a:pt x="30294" y="26596"/>
                    </a:lnTo>
                    <a:lnTo>
                      <a:pt x="30457" y="25291"/>
                    </a:lnTo>
                    <a:lnTo>
                      <a:pt x="30512" y="23985"/>
                    </a:lnTo>
                    <a:lnTo>
                      <a:pt x="30838" y="18818"/>
                    </a:lnTo>
                    <a:lnTo>
                      <a:pt x="31055" y="14359"/>
                    </a:lnTo>
                    <a:lnTo>
                      <a:pt x="31164" y="12129"/>
                    </a:lnTo>
                    <a:lnTo>
                      <a:pt x="31219" y="9899"/>
                    </a:lnTo>
                    <a:lnTo>
                      <a:pt x="31219" y="8974"/>
                    </a:lnTo>
                    <a:lnTo>
                      <a:pt x="31164" y="7560"/>
                    </a:lnTo>
                    <a:lnTo>
                      <a:pt x="31110" y="6853"/>
                    </a:lnTo>
                    <a:lnTo>
                      <a:pt x="31055" y="6146"/>
                    </a:lnTo>
                    <a:lnTo>
                      <a:pt x="30947" y="5439"/>
                    </a:lnTo>
                    <a:lnTo>
                      <a:pt x="30784" y="4787"/>
                    </a:lnTo>
                    <a:lnTo>
                      <a:pt x="30566" y="4134"/>
                    </a:lnTo>
                    <a:lnTo>
                      <a:pt x="30294" y="3481"/>
                    </a:lnTo>
                    <a:lnTo>
                      <a:pt x="29968" y="2937"/>
                    </a:lnTo>
                    <a:lnTo>
                      <a:pt x="29587" y="2448"/>
                    </a:lnTo>
                    <a:lnTo>
                      <a:pt x="29206" y="2067"/>
                    </a:lnTo>
                    <a:lnTo>
                      <a:pt x="28717" y="1687"/>
                    </a:lnTo>
                    <a:lnTo>
                      <a:pt x="28227" y="1360"/>
                    </a:lnTo>
                    <a:lnTo>
                      <a:pt x="27738" y="1143"/>
                    </a:lnTo>
                    <a:lnTo>
                      <a:pt x="27194" y="925"/>
                    </a:lnTo>
                    <a:lnTo>
                      <a:pt x="26596" y="708"/>
                    </a:lnTo>
                    <a:lnTo>
                      <a:pt x="25454" y="490"/>
                    </a:lnTo>
                    <a:lnTo>
                      <a:pt x="24203" y="273"/>
                    </a:lnTo>
                    <a:lnTo>
                      <a:pt x="21864"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67" name="Google Shape;1927;p62"/>
              <p:cNvSpPr/>
              <p:nvPr/>
            </p:nvSpPr>
            <p:spPr>
              <a:xfrm>
                <a:off x="6508080" y="2973960"/>
                <a:ext cx="1702800" cy="1603440"/>
              </a:xfrm>
              <a:custGeom>
                <a:avLst/>
                <a:gdLst>
                  <a:gd name="textAreaLeft" fmla="*/ 0 w 1702800"/>
                  <a:gd name="textAreaRight" fmla="*/ 1703160 w 1702800"/>
                  <a:gd name="textAreaTop" fmla="*/ 0 h 1603440"/>
                  <a:gd name="textAreaBottom" fmla="*/ 1603800 h 1603440"/>
                </a:gdLst>
                <a:ahLst/>
                <a:cxnLst/>
                <a:rect l="textAreaLeft" t="textAreaTop" r="textAreaRight" b="textAreaBottom"/>
                <a:pathLst>
                  <a:path w="31709" h="29860">
                    <a:moveTo>
                      <a:pt x="22136" y="545"/>
                    </a:moveTo>
                    <a:lnTo>
                      <a:pt x="22462" y="599"/>
                    </a:lnTo>
                    <a:lnTo>
                      <a:pt x="23333" y="708"/>
                    </a:lnTo>
                    <a:lnTo>
                      <a:pt x="25019" y="925"/>
                    </a:lnTo>
                    <a:lnTo>
                      <a:pt x="25889" y="1034"/>
                    </a:lnTo>
                    <a:lnTo>
                      <a:pt x="26705" y="1252"/>
                    </a:lnTo>
                    <a:lnTo>
                      <a:pt x="27520" y="1469"/>
                    </a:lnTo>
                    <a:lnTo>
                      <a:pt x="28282" y="1850"/>
                    </a:lnTo>
                    <a:lnTo>
                      <a:pt x="28826" y="2176"/>
                    </a:lnTo>
                    <a:lnTo>
                      <a:pt x="29261" y="2502"/>
                    </a:lnTo>
                    <a:lnTo>
                      <a:pt x="29696" y="2938"/>
                    </a:lnTo>
                    <a:lnTo>
                      <a:pt x="30022" y="3373"/>
                    </a:lnTo>
                    <a:lnTo>
                      <a:pt x="30294" y="3862"/>
                    </a:lnTo>
                    <a:lnTo>
                      <a:pt x="30566" y="4406"/>
                    </a:lnTo>
                    <a:lnTo>
                      <a:pt x="30729" y="4950"/>
                    </a:lnTo>
                    <a:lnTo>
                      <a:pt x="30892" y="5494"/>
                    </a:lnTo>
                    <a:lnTo>
                      <a:pt x="31001" y="6092"/>
                    </a:lnTo>
                    <a:lnTo>
                      <a:pt x="31110" y="6636"/>
                    </a:lnTo>
                    <a:lnTo>
                      <a:pt x="31164" y="7832"/>
                    </a:lnTo>
                    <a:lnTo>
                      <a:pt x="31219" y="9029"/>
                    </a:lnTo>
                    <a:lnTo>
                      <a:pt x="31219" y="10171"/>
                    </a:lnTo>
                    <a:lnTo>
                      <a:pt x="31110" y="14032"/>
                    </a:lnTo>
                    <a:lnTo>
                      <a:pt x="30892" y="17840"/>
                    </a:lnTo>
                    <a:lnTo>
                      <a:pt x="30729" y="21483"/>
                    </a:lnTo>
                    <a:lnTo>
                      <a:pt x="30457" y="25182"/>
                    </a:lnTo>
                    <a:lnTo>
                      <a:pt x="30294" y="27249"/>
                    </a:lnTo>
                    <a:lnTo>
                      <a:pt x="30131" y="28282"/>
                    </a:lnTo>
                    <a:lnTo>
                      <a:pt x="30003" y="29094"/>
                    </a:lnTo>
                    <a:lnTo>
                      <a:pt x="30003" y="29094"/>
                    </a:lnTo>
                    <a:lnTo>
                      <a:pt x="29750" y="29043"/>
                    </a:lnTo>
                    <a:lnTo>
                      <a:pt x="28119" y="29043"/>
                    </a:lnTo>
                    <a:lnTo>
                      <a:pt x="25998" y="29261"/>
                    </a:lnTo>
                    <a:lnTo>
                      <a:pt x="24801" y="29315"/>
                    </a:lnTo>
                    <a:lnTo>
                      <a:pt x="23659" y="29315"/>
                    </a:lnTo>
                    <a:lnTo>
                      <a:pt x="21320" y="29206"/>
                    </a:lnTo>
                    <a:lnTo>
                      <a:pt x="16480" y="29043"/>
                    </a:lnTo>
                    <a:lnTo>
                      <a:pt x="14032" y="28989"/>
                    </a:lnTo>
                    <a:lnTo>
                      <a:pt x="11639" y="29043"/>
                    </a:lnTo>
                    <a:lnTo>
                      <a:pt x="8920" y="29152"/>
                    </a:lnTo>
                    <a:lnTo>
                      <a:pt x="6473" y="29250"/>
                    </a:lnTo>
                    <a:lnTo>
                      <a:pt x="6473" y="29250"/>
                    </a:lnTo>
                    <a:lnTo>
                      <a:pt x="6473" y="29043"/>
                    </a:lnTo>
                    <a:lnTo>
                      <a:pt x="6418" y="28608"/>
                    </a:lnTo>
                    <a:lnTo>
                      <a:pt x="6364" y="27792"/>
                    </a:lnTo>
                    <a:lnTo>
                      <a:pt x="6255" y="26052"/>
                    </a:lnTo>
                    <a:lnTo>
                      <a:pt x="6201" y="22517"/>
                    </a:lnTo>
                    <a:lnTo>
                      <a:pt x="6146" y="18927"/>
                    </a:lnTo>
                    <a:lnTo>
                      <a:pt x="6146" y="15338"/>
                    </a:lnTo>
                    <a:lnTo>
                      <a:pt x="6092" y="15229"/>
                    </a:lnTo>
                    <a:lnTo>
                      <a:pt x="5983" y="15120"/>
                    </a:lnTo>
                    <a:lnTo>
                      <a:pt x="5711" y="15120"/>
                    </a:lnTo>
                    <a:lnTo>
                      <a:pt x="3142" y="16701"/>
                    </a:lnTo>
                    <a:lnTo>
                      <a:pt x="3142" y="16701"/>
                    </a:lnTo>
                    <a:lnTo>
                      <a:pt x="3044" y="16485"/>
                    </a:lnTo>
                    <a:lnTo>
                      <a:pt x="3044" y="16485"/>
                    </a:lnTo>
                    <a:lnTo>
                      <a:pt x="3046" y="16480"/>
                    </a:lnTo>
                    <a:lnTo>
                      <a:pt x="2992" y="16371"/>
                    </a:lnTo>
                    <a:lnTo>
                      <a:pt x="2992" y="16371"/>
                    </a:lnTo>
                    <a:lnTo>
                      <a:pt x="2992" y="16371"/>
                    </a:lnTo>
                    <a:lnTo>
                      <a:pt x="2720" y="15936"/>
                    </a:lnTo>
                    <a:lnTo>
                      <a:pt x="2502" y="15447"/>
                    </a:lnTo>
                    <a:lnTo>
                      <a:pt x="2122" y="14522"/>
                    </a:lnTo>
                    <a:lnTo>
                      <a:pt x="1795" y="13543"/>
                    </a:lnTo>
                    <a:lnTo>
                      <a:pt x="1469" y="12618"/>
                    </a:lnTo>
                    <a:lnTo>
                      <a:pt x="1197" y="11694"/>
                    </a:lnTo>
                    <a:lnTo>
                      <a:pt x="925" y="10769"/>
                    </a:lnTo>
                    <a:lnTo>
                      <a:pt x="708" y="9736"/>
                    </a:lnTo>
                    <a:lnTo>
                      <a:pt x="599" y="9246"/>
                    </a:lnTo>
                    <a:lnTo>
                      <a:pt x="554" y="8843"/>
                    </a:lnTo>
                    <a:lnTo>
                      <a:pt x="554" y="8843"/>
                    </a:lnTo>
                    <a:lnTo>
                      <a:pt x="1958" y="7778"/>
                    </a:lnTo>
                    <a:lnTo>
                      <a:pt x="2774" y="7180"/>
                    </a:lnTo>
                    <a:lnTo>
                      <a:pt x="3590" y="6636"/>
                    </a:lnTo>
                    <a:lnTo>
                      <a:pt x="5004" y="5766"/>
                    </a:lnTo>
                    <a:lnTo>
                      <a:pt x="6473" y="4895"/>
                    </a:lnTo>
                    <a:lnTo>
                      <a:pt x="8648" y="3699"/>
                    </a:lnTo>
                    <a:lnTo>
                      <a:pt x="9409" y="3264"/>
                    </a:lnTo>
                    <a:lnTo>
                      <a:pt x="10225" y="2938"/>
                    </a:lnTo>
                    <a:lnTo>
                      <a:pt x="11911" y="2339"/>
                    </a:lnTo>
                    <a:lnTo>
                      <a:pt x="13108" y="1959"/>
                    </a:lnTo>
                    <a:lnTo>
                      <a:pt x="14359" y="1632"/>
                    </a:lnTo>
                    <a:lnTo>
                      <a:pt x="15555" y="1306"/>
                    </a:lnTo>
                    <a:lnTo>
                      <a:pt x="16806" y="1088"/>
                    </a:lnTo>
                    <a:lnTo>
                      <a:pt x="18057" y="871"/>
                    </a:lnTo>
                    <a:lnTo>
                      <a:pt x="19308" y="708"/>
                    </a:lnTo>
                    <a:lnTo>
                      <a:pt x="20559" y="599"/>
                    </a:lnTo>
                    <a:lnTo>
                      <a:pt x="21157" y="599"/>
                    </a:lnTo>
                    <a:lnTo>
                      <a:pt x="21483" y="653"/>
                    </a:lnTo>
                    <a:lnTo>
                      <a:pt x="21810" y="653"/>
                    </a:lnTo>
                    <a:lnTo>
                      <a:pt x="21973" y="599"/>
                    </a:lnTo>
                    <a:lnTo>
                      <a:pt x="22136" y="545"/>
                    </a:lnTo>
                    <a:close/>
                    <a:moveTo>
                      <a:pt x="22299" y="1"/>
                    </a:moveTo>
                    <a:lnTo>
                      <a:pt x="21864" y="55"/>
                    </a:lnTo>
                    <a:lnTo>
                      <a:pt x="21701" y="109"/>
                    </a:lnTo>
                    <a:lnTo>
                      <a:pt x="20776" y="55"/>
                    </a:lnTo>
                    <a:lnTo>
                      <a:pt x="19797" y="109"/>
                    </a:lnTo>
                    <a:lnTo>
                      <a:pt x="18873" y="218"/>
                    </a:lnTo>
                    <a:lnTo>
                      <a:pt x="17894" y="327"/>
                    </a:lnTo>
                    <a:lnTo>
                      <a:pt x="15936" y="708"/>
                    </a:lnTo>
                    <a:lnTo>
                      <a:pt x="14032" y="1143"/>
                    </a:lnTo>
                    <a:lnTo>
                      <a:pt x="12129" y="1687"/>
                    </a:lnTo>
                    <a:lnTo>
                      <a:pt x="10280" y="2394"/>
                    </a:lnTo>
                    <a:lnTo>
                      <a:pt x="9301" y="2774"/>
                    </a:lnTo>
                    <a:lnTo>
                      <a:pt x="8322" y="3209"/>
                    </a:lnTo>
                    <a:lnTo>
                      <a:pt x="6418" y="4297"/>
                    </a:lnTo>
                    <a:lnTo>
                      <a:pt x="4460" y="5439"/>
                    </a:lnTo>
                    <a:lnTo>
                      <a:pt x="3481" y="6092"/>
                    </a:lnTo>
                    <a:lnTo>
                      <a:pt x="2448" y="6690"/>
                    </a:lnTo>
                    <a:lnTo>
                      <a:pt x="1795" y="7234"/>
                    </a:lnTo>
                    <a:lnTo>
                      <a:pt x="1088" y="7724"/>
                    </a:lnTo>
                    <a:lnTo>
                      <a:pt x="381" y="8267"/>
                    </a:lnTo>
                    <a:lnTo>
                      <a:pt x="109" y="8485"/>
                    </a:lnTo>
                    <a:lnTo>
                      <a:pt x="55" y="8648"/>
                    </a:lnTo>
                    <a:lnTo>
                      <a:pt x="1" y="8811"/>
                    </a:lnTo>
                    <a:lnTo>
                      <a:pt x="55" y="9301"/>
                    </a:lnTo>
                    <a:lnTo>
                      <a:pt x="164" y="9790"/>
                    </a:lnTo>
                    <a:lnTo>
                      <a:pt x="381" y="10769"/>
                    </a:lnTo>
                    <a:lnTo>
                      <a:pt x="653" y="11803"/>
                    </a:lnTo>
                    <a:lnTo>
                      <a:pt x="979" y="12836"/>
                    </a:lnTo>
                    <a:lnTo>
                      <a:pt x="1306" y="13815"/>
                    </a:lnTo>
                    <a:lnTo>
                      <a:pt x="1687" y="14740"/>
                    </a:lnTo>
                    <a:lnTo>
                      <a:pt x="2067" y="15718"/>
                    </a:lnTo>
                    <a:lnTo>
                      <a:pt x="2285" y="16208"/>
                    </a:lnTo>
                    <a:lnTo>
                      <a:pt x="2502" y="16643"/>
                    </a:lnTo>
                    <a:lnTo>
                      <a:pt x="2774" y="17241"/>
                    </a:lnTo>
                    <a:lnTo>
                      <a:pt x="2829" y="17296"/>
                    </a:lnTo>
                    <a:lnTo>
                      <a:pt x="2937" y="17350"/>
                    </a:lnTo>
                    <a:lnTo>
                      <a:pt x="3046" y="17350"/>
                    </a:lnTo>
                    <a:lnTo>
                      <a:pt x="3155" y="17296"/>
                    </a:lnTo>
                    <a:lnTo>
                      <a:pt x="5610" y="15832"/>
                    </a:lnTo>
                    <a:lnTo>
                      <a:pt x="5610" y="15832"/>
                    </a:lnTo>
                    <a:lnTo>
                      <a:pt x="5657" y="18982"/>
                    </a:lnTo>
                    <a:lnTo>
                      <a:pt x="5657" y="22571"/>
                    </a:lnTo>
                    <a:lnTo>
                      <a:pt x="5766" y="26161"/>
                    </a:lnTo>
                    <a:lnTo>
                      <a:pt x="5820" y="27901"/>
                    </a:lnTo>
                    <a:lnTo>
                      <a:pt x="5929" y="29533"/>
                    </a:lnTo>
                    <a:lnTo>
                      <a:pt x="5929" y="29642"/>
                    </a:lnTo>
                    <a:lnTo>
                      <a:pt x="5983" y="29696"/>
                    </a:lnTo>
                    <a:lnTo>
                      <a:pt x="6092" y="29805"/>
                    </a:lnTo>
                    <a:lnTo>
                      <a:pt x="6201" y="29805"/>
                    </a:lnTo>
                    <a:lnTo>
                      <a:pt x="10987" y="29587"/>
                    </a:lnTo>
                    <a:lnTo>
                      <a:pt x="13380" y="29533"/>
                    </a:lnTo>
                    <a:lnTo>
                      <a:pt x="15718" y="29533"/>
                    </a:lnTo>
                    <a:lnTo>
                      <a:pt x="18111" y="29587"/>
                    </a:lnTo>
                    <a:lnTo>
                      <a:pt x="20504" y="29696"/>
                    </a:lnTo>
                    <a:lnTo>
                      <a:pt x="22843" y="29805"/>
                    </a:lnTo>
                    <a:lnTo>
                      <a:pt x="24040" y="29859"/>
                    </a:lnTo>
                    <a:lnTo>
                      <a:pt x="25236" y="29859"/>
                    </a:lnTo>
                    <a:lnTo>
                      <a:pt x="26433" y="29750"/>
                    </a:lnTo>
                    <a:lnTo>
                      <a:pt x="27684" y="29642"/>
                    </a:lnTo>
                    <a:lnTo>
                      <a:pt x="28934" y="29533"/>
                    </a:lnTo>
                    <a:lnTo>
                      <a:pt x="29533" y="29587"/>
                    </a:lnTo>
                    <a:lnTo>
                      <a:pt x="30131" y="29642"/>
                    </a:lnTo>
                    <a:lnTo>
                      <a:pt x="30349" y="29642"/>
                    </a:lnTo>
                    <a:lnTo>
                      <a:pt x="30403" y="29533"/>
                    </a:lnTo>
                    <a:lnTo>
                      <a:pt x="30457" y="29478"/>
                    </a:lnTo>
                    <a:lnTo>
                      <a:pt x="30784" y="27629"/>
                    </a:lnTo>
                    <a:lnTo>
                      <a:pt x="30947" y="25834"/>
                    </a:lnTo>
                    <a:lnTo>
                      <a:pt x="31110" y="23985"/>
                    </a:lnTo>
                    <a:lnTo>
                      <a:pt x="31219" y="22191"/>
                    </a:lnTo>
                    <a:lnTo>
                      <a:pt x="31436" y="18383"/>
                    </a:lnTo>
                    <a:lnTo>
                      <a:pt x="31599" y="14576"/>
                    </a:lnTo>
                    <a:lnTo>
                      <a:pt x="31708" y="12401"/>
                    </a:lnTo>
                    <a:lnTo>
                      <a:pt x="31708" y="10171"/>
                    </a:lnTo>
                    <a:lnTo>
                      <a:pt x="31708" y="8267"/>
                    </a:lnTo>
                    <a:lnTo>
                      <a:pt x="31708" y="7234"/>
                    </a:lnTo>
                    <a:lnTo>
                      <a:pt x="31599" y="6255"/>
                    </a:lnTo>
                    <a:lnTo>
                      <a:pt x="31436" y="5276"/>
                    </a:lnTo>
                    <a:lnTo>
                      <a:pt x="31110" y="4352"/>
                    </a:lnTo>
                    <a:lnTo>
                      <a:pt x="30947" y="3917"/>
                    </a:lnTo>
                    <a:lnTo>
                      <a:pt x="30729" y="3481"/>
                    </a:lnTo>
                    <a:lnTo>
                      <a:pt x="30457" y="3046"/>
                    </a:lnTo>
                    <a:lnTo>
                      <a:pt x="30185" y="2666"/>
                    </a:lnTo>
                    <a:lnTo>
                      <a:pt x="29641" y="2122"/>
                    </a:lnTo>
                    <a:lnTo>
                      <a:pt x="29043" y="1687"/>
                    </a:lnTo>
                    <a:lnTo>
                      <a:pt x="28445" y="1306"/>
                    </a:lnTo>
                    <a:lnTo>
                      <a:pt x="27738" y="980"/>
                    </a:lnTo>
                    <a:lnTo>
                      <a:pt x="27031" y="762"/>
                    </a:lnTo>
                    <a:lnTo>
                      <a:pt x="26324" y="599"/>
                    </a:lnTo>
                    <a:lnTo>
                      <a:pt x="25562" y="436"/>
                    </a:lnTo>
                    <a:lnTo>
                      <a:pt x="24855" y="327"/>
                    </a:lnTo>
                    <a:lnTo>
                      <a:pt x="23115" y="164"/>
                    </a:lnTo>
                    <a:lnTo>
                      <a:pt x="22299" y="1"/>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sp>
          <p:nvSpPr>
            <p:cNvPr id="368" name="Google Shape;1928;p62"/>
            <p:cNvSpPr/>
            <p:nvPr/>
          </p:nvSpPr>
          <p:spPr>
            <a:xfrm>
              <a:off x="6732720" y="1866960"/>
              <a:ext cx="1045440" cy="1384200"/>
            </a:xfrm>
            <a:custGeom>
              <a:avLst/>
              <a:gdLst>
                <a:gd name="textAreaLeft" fmla="*/ 0 w 1045440"/>
                <a:gd name="textAreaRight" fmla="*/ 1045800 w 1045440"/>
                <a:gd name="textAreaTop" fmla="*/ 0 h 1384200"/>
                <a:gd name="textAreaBottom" fmla="*/ 1384560 h 1384200"/>
              </a:gdLst>
              <a:ahLst/>
              <a:cxnLst/>
              <a:rect l="textAreaLeft" t="textAreaTop" r="textAreaRight" b="textAreaBottom"/>
              <a:pathLst>
                <a:path w="19471" h="25780">
                  <a:moveTo>
                    <a:pt x="10171" y="0"/>
                  </a:moveTo>
                  <a:lnTo>
                    <a:pt x="9518" y="54"/>
                  </a:lnTo>
                  <a:lnTo>
                    <a:pt x="8267" y="163"/>
                  </a:lnTo>
                  <a:lnTo>
                    <a:pt x="6799" y="326"/>
                  </a:lnTo>
                  <a:lnTo>
                    <a:pt x="6037" y="435"/>
                  </a:lnTo>
                  <a:lnTo>
                    <a:pt x="5330" y="598"/>
                  </a:lnTo>
                  <a:lnTo>
                    <a:pt x="4623" y="816"/>
                  </a:lnTo>
                  <a:lnTo>
                    <a:pt x="3916" y="1033"/>
                  </a:lnTo>
                  <a:lnTo>
                    <a:pt x="3264" y="1360"/>
                  </a:lnTo>
                  <a:lnTo>
                    <a:pt x="2611" y="1686"/>
                  </a:lnTo>
                  <a:lnTo>
                    <a:pt x="2230" y="1958"/>
                  </a:lnTo>
                  <a:lnTo>
                    <a:pt x="1849" y="2230"/>
                  </a:lnTo>
                  <a:lnTo>
                    <a:pt x="1306" y="2774"/>
                  </a:lnTo>
                  <a:lnTo>
                    <a:pt x="816" y="3372"/>
                  </a:lnTo>
                  <a:lnTo>
                    <a:pt x="490" y="4079"/>
                  </a:lnTo>
                  <a:lnTo>
                    <a:pt x="218" y="4786"/>
                  </a:lnTo>
                  <a:lnTo>
                    <a:pt x="55" y="5493"/>
                  </a:lnTo>
                  <a:lnTo>
                    <a:pt x="0" y="6255"/>
                  </a:lnTo>
                  <a:lnTo>
                    <a:pt x="0" y="7016"/>
                  </a:lnTo>
                  <a:lnTo>
                    <a:pt x="55" y="7832"/>
                  </a:lnTo>
                  <a:lnTo>
                    <a:pt x="163" y="8648"/>
                  </a:lnTo>
                  <a:lnTo>
                    <a:pt x="435" y="10279"/>
                  </a:lnTo>
                  <a:lnTo>
                    <a:pt x="762" y="11856"/>
                  </a:lnTo>
                  <a:lnTo>
                    <a:pt x="1034" y="13379"/>
                  </a:lnTo>
                  <a:lnTo>
                    <a:pt x="1360" y="14956"/>
                  </a:lnTo>
                  <a:lnTo>
                    <a:pt x="1523" y="15772"/>
                  </a:lnTo>
                  <a:lnTo>
                    <a:pt x="1795" y="16534"/>
                  </a:lnTo>
                  <a:lnTo>
                    <a:pt x="2067" y="17241"/>
                  </a:lnTo>
                  <a:lnTo>
                    <a:pt x="2448" y="17948"/>
                  </a:lnTo>
                  <a:lnTo>
                    <a:pt x="2937" y="18546"/>
                  </a:lnTo>
                  <a:lnTo>
                    <a:pt x="3209" y="18818"/>
                  </a:lnTo>
                  <a:lnTo>
                    <a:pt x="3481" y="19090"/>
                  </a:lnTo>
                  <a:lnTo>
                    <a:pt x="3862" y="19362"/>
                  </a:lnTo>
                  <a:lnTo>
                    <a:pt x="4188" y="19579"/>
                  </a:lnTo>
                  <a:lnTo>
                    <a:pt x="4569" y="19742"/>
                  </a:lnTo>
                  <a:lnTo>
                    <a:pt x="5004" y="19906"/>
                  </a:lnTo>
                  <a:lnTo>
                    <a:pt x="5820" y="20069"/>
                  </a:lnTo>
                  <a:lnTo>
                    <a:pt x="6690" y="20178"/>
                  </a:lnTo>
                  <a:lnTo>
                    <a:pt x="7560" y="20178"/>
                  </a:lnTo>
                  <a:lnTo>
                    <a:pt x="8430" y="20123"/>
                  </a:lnTo>
                  <a:lnTo>
                    <a:pt x="9301" y="20069"/>
                  </a:lnTo>
                  <a:lnTo>
                    <a:pt x="10116" y="19906"/>
                  </a:lnTo>
                  <a:lnTo>
                    <a:pt x="10116" y="19906"/>
                  </a:lnTo>
                  <a:lnTo>
                    <a:pt x="10062" y="19960"/>
                  </a:lnTo>
                  <a:lnTo>
                    <a:pt x="10062" y="20069"/>
                  </a:lnTo>
                  <a:lnTo>
                    <a:pt x="10062" y="20395"/>
                  </a:lnTo>
                  <a:lnTo>
                    <a:pt x="10225" y="21374"/>
                  </a:lnTo>
                  <a:lnTo>
                    <a:pt x="10497" y="22407"/>
                  </a:lnTo>
                  <a:lnTo>
                    <a:pt x="10660" y="23006"/>
                  </a:lnTo>
                  <a:lnTo>
                    <a:pt x="10987" y="23821"/>
                  </a:lnTo>
                  <a:lnTo>
                    <a:pt x="11150" y="24148"/>
                  </a:lnTo>
                  <a:lnTo>
                    <a:pt x="11367" y="24529"/>
                  </a:lnTo>
                  <a:lnTo>
                    <a:pt x="11639" y="24855"/>
                  </a:lnTo>
                  <a:lnTo>
                    <a:pt x="11965" y="25127"/>
                  </a:lnTo>
                  <a:lnTo>
                    <a:pt x="12292" y="25399"/>
                  </a:lnTo>
                  <a:lnTo>
                    <a:pt x="12673" y="25562"/>
                  </a:lnTo>
                  <a:lnTo>
                    <a:pt x="13053" y="25725"/>
                  </a:lnTo>
                  <a:lnTo>
                    <a:pt x="13488" y="25779"/>
                  </a:lnTo>
                  <a:lnTo>
                    <a:pt x="13923" y="25779"/>
                  </a:lnTo>
                  <a:lnTo>
                    <a:pt x="14304" y="25725"/>
                  </a:lnTo>
                  <a:lnTo>
                    <a:pt x="14739" y="25616"/>
                  </a:lnTo>
                  <a:lnTo>
                    <a:pt x="15120" y="25453"/>
                  </a:lnTo>
                  <a:lnTo>
                    <a:pt x="15501" y="25236"/>
                  </a:lnTo>
                  <a:lnTo>
                    <a:pt x="15881" y="25018"/>
                  </a:lnTo>
                  <a:lnTo>
                    <a:pt x="16153" y="24692"/>
                  </a:lnTo>
                  <a:lnTo>
                    <a:pt x="16480" y="24365"/>
                  </a:lnTo>
                  <a:lnTo>
                    <a:pt x="16697" y="24039"/>
                  </a:lnTo>
                  <a:lnTo>
                    <a:pt x="16915" y="23658"/>
                  </a:lnTo>
                  <a:lnTo>
                    <a:pt x="17132" y="23278"/>
                  </a:lnTo>
                  <a:lnTo>
                    <a:pt x="17241" y="22897"/>
                  </a:lnTo>
                  <a:lnTo>
                    <a:pt x="17513" y="22081"/>
                  </a:lnTo>
                  <a:lnTo>
                    <a:pt x="17622" y="21211"/>
                  </a:lnTo>
                  <a:lnTo>
                    <a:pt x="17676" y="20341"/>
                  </a:lnTo>
                  <a:lnTo>
                    <a:pt x="17676" y="19471"/>
                  </a:lnTo>
                  <a:lnTo>
                    <a:pt x="17676" y="18655"/>
                  </a:lnTo>
                  <a:lnTo>
                    <a:pt x="17459" y="14902"/>
                  </a:lnTo>
                  <a:lnTo>
                    <a:pt x="17350" y="14086"/>
                  </a:lnTo>
                  <a:lnTo>
                    <a:pt x="17241" y="12944"/>
                  </a:lnTo>
                  <a:lnTo>
                    <a:pt x="17187" y="12400"/>
                  </a:lnTo>
                  <a:lnTo>
                    <a:pt x="17187" y="11856"/>
                  </a:lnTo>
                  <a:lnTo>
                    <a:pt x="17241" y="11421"/>
                  </a:lnTo>
                  <a:lnTo>
                    <a:pt x="17295" y="11258"/>
                  </a:lnTo>
                  <a:lnTo>
                    <a:pt x="17350" y="11149"/>
                  </a:lnTo>
                  <a:lnTo>
                    <a:pt x="17567" y="10986"/>
                  </a:lnTo>
                  <a:lnTo>
                    <a:pt x="17785" y="10823"/>
                  </a:lnTo>
                  <a:lnTo>
                    <a:pt x="18274" y="10660"/>
                  </a:lnTo>
                  <a:lnTo>
                    <a:pt x="18546" y="10551"/>
                  </a:lnTo>
                  <a:lnTo>
                    <a:pt x="18818" y="10388"/>
                  </a:lnTo>
                  <a:lnTo>
                    <a:pt x="19036" y="10225"/>
                  </a:lnTo>
                  <a:lnTo>
                    <a:pt x="19199" y="9953"/>
                  </a:lnTo>
                  <a:lnTo>
                    <a:pt x="19417" y="9409"/>
                  </a:lnTo>
                  <a:lnTo>
                    <a:pt x="19471" y="8756"/>
                  </a:lnTo>
                  <a:lnTo>
                    <a:pt x="19471" y="8484"/>
                  </a:lnTo>
                  <a:lnTo>
                    <a:pt x="19417" y="8158"/>
                  </a:lnTo>
                  <a:lnTo>
                    <a:pt x="19362" y="7886"/>
                  </a:lnTo>
                  <a:lnTo>
                    <a:pt x="19199" y="7614"/>
                  </a:lnTo>
                  <a:lnTo>
                    <a:pt x="19036" y="7397"/>
                  </a:lnTo>
                  <a:lnTo>
                    <a:pt x="18764" y="7179"/>
                  </a:lnTo>
                  <a:lnTo>
                    <a:pt x="18492" y="7070"/>
                  </a:lnTo>
                  <a:lnTo>
                    <a:pt x="18166" y="6962"/>
                  </a:lnTo>
                  <a:lnTo>
                    <a:pt x="17839" y="6907"/>
                  </a:lnTo>
                  <a:lnTo>
                    <a:pt x="17513" y="6962"/>
                  </a:lnTo>
                  <a:lnTo>
                    <a:pt x="17187" y="7070"/>
                  </a:lnTo>
                  <a:lnTo>
                    <a:pt x="16915" y="7179"/>
                  </a:lnTo>
                  <a:lnTo>
                    <a:pt x="16316" y="5439"/>
                  </a:lnTo>
                  <a:lnTo>
                    <a:pt x="15936" y="4514"/>
                  </a:lnTo>
                  <a:lnTo>
                    <a:pt x="15555" y="3590"/>
                  </a:lnTo>
                  <a:lnTo>
                    <a:pt x="15120" y="2719"/>
                  </a:lnTo>
                  <a:lnTo>
                    <a:pt x="14848" y="2284"/>
                  </a:lnTo>
                  <a:lnTo>
                    <a:pt x="14576" y="1904"/>
                  </a:lnTo>
                  <a:lnTo>
                    <a:pt x="14250" y="1577"/>
                  </a:lnTo>
                  <a:lnTo>
                    <a:pt x="13923" y="1251"/>
                  </a:lnTo>
                  <a:lnTo>
                    <a:pt x="13543" y="925"/>
                  </a:lnTo>
                  <a:lnTo>
                    <a:pt x="13162" y="707"/>
                  </a:lnTo>
                  <a:lnTo>
                    <a:pt x="12618" y="435"/>
                  </a:lnTo>
                  <a:lnTo>
                    <a:pt x="12020" y="218"/>
                  </a:lnTo>
                  <a:lnTo>
                    <a:pt x="11422" y="109"/>
                  </a:lnTo>
                  <a:lnTo>
                    <a:pt x="10823" y="54"/>
                  </a:lnTo>
                  <a:lnTo>
                    <a:pt x="10171"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69" name="Google Shape;1929;p62"/>
            <p:cNvSpPr/>
            <p:nvPr/>
          </p:nvSpPr>
          <p:spPr>
            <a:xfrm>
              <a:off x="6718320" y="1855080"/>
              <a:ext cx="1074600" cy="1410480"/>
            </a:xfrm>
            <a:custGeom>
              <a:avLst/>
              <a:gdLst>
                <a:gd name="textAreaLeft" fmla="*/ 0 w 1074600"/>
                <a:gd name="textAreaRight" fmla="*/ 1074960 w 1074600"/>
                <a:gd name="textAreaTop" fmla="*/ 0 h 1410480"/>
                <a:gd name="textAreaBottom" fmla="*/ 1410840 h 1410480"/>
              </a:gdLst>
              <a:ahLst/>
              <a:cxnLst/>
              <a:rect l="textAreaLeft" t="textAreaTop" r="textAreaRight" b="textAreaBottom"/>
              <a:pathLst>
                <a:path w="20015" h="26270">
                  <a:moveTo>
                    <a:pt x="10579" y="20287"/>
                  </a:moveTo>
                  <a:lnTo>
                    <a:pt x="10551" y="20341"/>
                  </a:lnTo>
                  <a:lnTo>
                    <a:pt x="10551" y="20341"/>
                  </a:lnTo>
                  <a:lnTo>
                    <a:pt x="10606" y="20287"/>
                  </a:lnTo>
                  <a:close/>
                  <a:moveTo>
                    <a:pt x="10171" y="490"/>
                  </a:moveTo>
                  <a:lnTo>
                    <a:pt x="11041" y="544"/>
                  </a:lnTo>
                  <a:lnTo>
                    <a:pt x="11911" y="653"/>
                  </a:lnTo>
                  <a:lnTo>
                    <a:pt x="12346" y="762"/>
                  </a:lnTo>
                  <a:lnTo>
                    <a:pt x="12727" y="871"/>
                  </a:lnTo>
                  <a:lnTo>
                    <a:pt x="13108" y="1034"/>
                  </a:lnTo>
                  <a:lnTo>
                    <a:pt x="13488" y="1251"/>
                  </a:lnTo>
                  <a:lnTo>
                    <a:pt x="13815" y="1469"/>
                  </a:lnTo>
                  <a:lnTo>
                    <a:pt x="14195" y="1795"/>
                  </a:lnTo>
                  <a:lnTo>
                    <a:pt x="14685" y="2393"/>
                  </a:lnTo>
                  <a:lnTo>
                    <a:pt x="15174" y="3046"/>
                  </a:lnTo>
                  <a:lnTo>
                    <a:pt x="15555" y="3753"/>
                  </a:lnTo>
                  <a:lnTo>
                    <a:pt x="15881" y="4460"/>
                  </a:lnTo>
                  <a:lnTo>
                    <a:pt x="16425" y="5983"/>
                  </a:lnTo>
                  <a:lnTo>
                    <a:pt x="16915" y="7506"/>
                  </a:lnTo>
                  <a:lnTo>
                    <a:pt x="16969" y="7560"/>
                  </a:lnTo>
                  <a:lnTo>
                    <a:pt x="17078" y="7669"/>
                  </a:lnTo>
                  <a:lnTo>
                    <a:pt x="17350" y="7669"/>
                  </a:lnTo>
                  <a:lnTo>
                    <a:pt x="17676" y="7506"/>
                  </a:lnTo>
                  <a:lnTo>
                    <a:pt x="18003" y="7397"/>
                  </a:lnTo>
                  <a:lnTo>
                    <a:pt x="18383" y="7451"/>
                  </a:lnTo>
                  <a:lnTo>
                    <a:pt x="18764" y="7560"/>
                  </a:lnTo>
                  <a:lnTo>
                    <a:pt x="19090" y="7778"/>
                  </a:lnTo>
                  <a:lnTo>
                    <a:pt x="19308" y="8050"/>
                  </a:lnTo>
                  <a:lnTo>
                    <a:pt x="19417" y="8430"/>
                  </a:lnTo>
                  <a:lnTo>
                    <a:pt x="19471" y="8811"/>
                  </a:lnTo>
                  <a:lnTo>
                    <a:pt x="19471" y="9192"/>
                  </a:lnTo>
                  <a:lnTo>
                    <a:pt x="19417" y="9573"/>
                  </a:lnTo>
                  <a:lnTo>
                    <a:pt x="19308" y="9953"/>
                  </a:lnTo>
                  <a:lnTo>
                    <a:pt x="19090" y="10280"/>
                  </a:lnTo>
                  <a:lnTo>
                    <a:pt x="18818" y="10443"/>
                  </a:lnTo>
                  <a:lnTo>
                    <a:pt x="18546" y="10606"/>
                  </a:lnTo>
                  <a:lnTo>
                    <a:pt x="17948" y="10823"/>
                  </a:lnTo>
                  <a:lnTo>
                    <a:pt x="17676" y="10987"/>
                  </a:lnTo>
                  <a:lnTo>
                    <a:pt x="17513" y="11150"/>
                  </a:lnTo>
                  <a:lnTo>
                    <a:pt x="17350" y="11367"/>
                  </a:lnTo>
                  <a:lnTo>
                    <a:pt x="17295" y="11585"/>
                  </a:lnTo>
                  <a:lnTo>
                    <a:pt x="17241" y="11857"/>
                  </a:lnTo>
                  <a:lnTo>
                    <a:pt x="17187" y="12129"/>
                  </a:lnTo>
                  <a:lnTo>
                    <a:pt x="17187" y="12673"/>
                  </a:lnTo>
                  <a:lnTo>
                    <a:pt x="17295" y="13869"/>
                  </a:lnTo>
                  <a:lnTo>
                    <a:pt x="17459" y="15066"/>
                  </a:lnTo>
                  <a:lnTo>
                    <a:pt x="17567" y="17132"/>
                  </a:lnTo>
                  <a:lnTo>
                    <a:pt x="17676" y="19253"/>
                  </a:lnTo>
                  <a:lnTo>
                    <a:pt x="17676" y="20232"/>
                  </a:lnTo>
                  <a:lnTo>
                    <a:pt x="17622" y="21211"/>
                  </a:lnTo>
                  <a:lnTo>
                    <a:pt x="17513" y="22245"/>
                  </a:lnTo>
                  <a:lnTo>
                    <a:pt x="17404" y="22734"/>
                  </a:lnTo>
                  <a:lnTo>
                    <a:pt x="17241" y="23169"/>
                  </a:lnTo>
                  <a:lnTo>
                    <a:pt x="17024" y="23604"/>
                  </a:lnTo>
                  <a:lnTo>
                    <a:pt x="16806" y="23985"/>
                  </a:lnTo>
                  <a:lnTo>
                    <a:pt x="16588" y="24366"/>
                  </a:lnTo>
                  <a:lnTo>
                    <a:pt x="16262" y="24692"/>
                  </a:lnTo>
                  <a:lnTo>
                    <a:pt x="15936" y="25018"/>
                  </a:lnTo>
                  <a:lnTo>
                    <a:pt x="15609" y="25290"/>
                  </a:lnTo>
                  <a:lnTo>
                    <a:pt x="15174" y="25508"/>
                  </a:lnTo>
                  <a:lnTo>
                    <a:pt x="14794" y="25617"/>
                  </a:lnTo>
                  <a:lnTo>
                    <a:pt x="14359" y="25725"/>
                  </a:lnTo>
                  <a:lnTo>
                    <a:pt x="13923" y="25725"/>
                  </a:lnTo>
                  <a:lnTo>
                    <a:pt x="13488" y="25671"/>
                  </a:lnTo>
                  <a:lnTo>
                    <a:pt x="13108" y="25562"/>
                  </a:lnTo>
                  <a:lnTo>
                    <a:pt x="12781" y="25399"/>
                  </a:lnTo>
                  <a:lnTo>
                    <a:pt x="12401" y="25182"/>
                  </a:lnTo>
                  <a:lnTo>
                    <a:pt x="12129" y="24855"/>
                  </a:lnTo>
                  <a:lnTo>
                    <a:pt x="11857" y="24529"/>
                  </a:lnTo>
                  <a:lnTo>
                    <a:pt x="11530" y="23985"/>
                  </a:lnTo>
                  <a:lnTo>
                    <a:pt x="11313" y="23387"/>
                  </a:lnTo>
                  <a:lnTo>
                    <a:pt x="11095" y="22843"/>
                  </a:lnTo>
                  <a:lnTo>
                    <a:pt x="10932" y="22245"/>
                  </a:lnTo>
                  <a:lnTo>
                    <a:pt x="10660" y="21048"/>
                  </a:lnTo>
                  <a:lnTo>
                    <a:pt x="10606" y="20504"/>
                  </a:lnTo>
                  <a:lnTo>
                    <a:pt x="10551" y="20341"/>
                  </a:lnTo>
                  <a:lnTo>
                    <a:pt x="10551" y="20287"/>
                  </a:lnTo>
                  <a:lnTo>
                    <a:pt x="10579" y="20287"/>
                  </a:lnTo>
                  <a:lnTo>
                    <a:pt x="10606" y="20232"/>
                  </a:lnTo>
                  <a:lnTo>
                    <a:pt x="10606" y="20178"/>
                  </a:lnTo>
                  <a:lnTo>
                    <a:pt x="10606" y="20069"/>
                  </a:lnTo>
                  <a:lnTo>
                    <a:pt x="10551" y="19960"/>
                  </a:lnTo>
                  <a:lnTo>
                    <a:pt x="10497" y="19906"/>
                  </a:lnTo>
                  <a:lnTo>
                    <a:pt x="10388" y="19906"/>
                  </a:lnTo>
                  <a:lnTo>
                    <a:pt x="10280" y="19852"/>
                  </a:lnTo>
                  <a:lnTo>
                    <a:pt x="8757" y="20124"/>
                  </a:lnTo>
                  <a:lnTo>
                    <a:pt x="7941" y="20178"/>
                  </a:lnTo>
                  <a:lnTo>
                    <a:pt x="7125" y="20178"/>
                  </a:lnTo>
                  <a:lnTo>
                    <a:pt x="6309" y="20069"/>
                  </a:lnTo>
                  <a:lnTo>
                    <a:pt x="5548" y="19906"/>
                  </a:lnTo>
                  <a:lnTo>
                    <a:pt x="4786" y="19634"/>
                  </a:lnTo>
                  <a:lnTo>
                    <a:pt x="4460" y="19471"/>
                  </a:lnTo>
                  <a:lnTo>
                    <a:pt x="4134" y="19253"/>
                  </a:lnTo>
                  <a:lnTo>
                    <a:pt x="3807" y="18982"/>
                  </a:lnTo>
                  <a:lnTo>
                    <a:pt x="3481" y="18710"/>
                  </a:lnTo>
                  <a:lnTo>
                    <a:pt x="3264" y="18383"/>
                  </a:lnTo>
                  <a:lnTo>
                    <a:pt x="2992" y="18111"/>
                  </a:lnTo>
                  <a:lnTo>
                    <a:pt x="2611" y="17404"/>
                  </a:lnTo>
                  <a:lnTo>
                    <a:pt x="2285" y="16643"/>
                  </a:lnTo>
                  <a:lnTo>
                    <a:pt x="2067" y="15881"/>
                  </a:lnTo>
                  <a:lnTo>
                    <a:pt x="1850" y="15120"/>
                  </a:lnTo>
                  <a:lnTo>
                    <a:pt x="1578" y="13543"/>
                  </a:lnTo>
                  <a:lnTo>
                    <a:pt x="1360" y="12238"/>
                  </a:lnTo>
                  <a:lnTo>
                    <a:pt x="1034" y="10932"/>
                  </a:lnTo>
                  <a:lnTo>
                    <a:pt x="816" y="9573"/>
                  </a:lnTo>
                  <a:lnTo>
                    <a:pt x="599" y="8267"/>
                  </a:lnTo>
                  <a:lnTo>
                    <a:pt x="544" y="7615"/>
                  </a:lnTo>
                  <a:lnTo>
                    <a:pt x="544" y="7016"/>
                  </a:lnTo>
                  <a:lnTo>
                    <a:pt x="544" y="6364"/>
                  </a:lnTo>
                  <a:lnTo>
                    <a:pt x="599" y="5711"/>
                  </a:lnTo>
                  <a:lnTo>
                    <a:pt x="762" y="5113"/>
                  </a:lnTo>
                  <a:lnTo>
                    <a:pt x="925" y="4515"/>
                  </a:lnTo>
                  <a:lnTo>
                    <a:pt x="1197" y="3971"/>
                  </a:lnTo>
                  <a:lnTo>
                    <a:pt x="1578" y="3427"/>
                  </a:lnTo>
                  <a:lnTo>
                    <a:pt x="1850" y="3101"/>
                  </a:lnTo>
                  <a:lnTo>
                    <a:pt x="2121" y="2774"/>
                  </a:lnTo>
                  <a:lnTo>
                    <a:pt x="2774" y="2285"/>
                  </a:lnTo>
                  <a:lnTo>
                    <a:pt x="3536" y="1850"/>
                  </a:lnTo>
                  <a:lnTo>
                    <a:pt x="4297" y="1469"/>
                  </a:lnTo>
                  <a:lnTo>
                    <a:pt x="5113" y="1197"/>
                  </a:lnTo>
                  <a:lnTo>
                    <a:pt x="5983" y="1034"/>
                  </a:lnTo>
                  <a:lnTo>
                    <a:pt x="6799" y="871"/>
                  </a:lnTo>
                  <a:lnTo>
                    <a:pt x="7615" y="762"/>
                  </a:lnTo>
                  <a:lnTo>
                    <a:pt x="9301" y="544"/>
                  </a:lnTo>
                  <a:lnTo>
                    <a:pt x="10171" y="490"/>
                  </a:lnTo>
                  <a:close/>
                  <a:moveTo>
                    <a:pt x="9573" y="0"/>
                  </a:moveTo>
                  <a:lnTo>
                    <a:pt x="8594" y="109"/>
                  </a:lnTo>
                  <a:lnTo>
                    <a:pt x="6799" y="327"/>
                  </a:lnTo>
                  <a:lnTo>
                    <a:pt x="5874" y="490"/>
                  </a:lnTo>
                  <a:lnTo>
                    <a:pt x="5004" y="707"/>
                  </a:lnTo>
                  <a:lnTo>
                    <a:pt x="4134" y="979"/>
                  </a:lnTo>
                  <a:lnTo>
                    <a:pt x="3264" y="1360"/>
                  </a:lnTo>
                  <a:lnTo>
                    <a:pt x="2502" y="1850"/>
                  </a:lnTo>
                  <a:lnTo>
                    <a:pt x="2121" y="2122"/>
                  </a:lnTo>
                  <a:lnTo>
                    <a:pt x="1795" y="2393"/>
                  </a:lnTo>
                  <a:lnTo>
                    <a:pt x="1306" y="2883"/>
                  </a:lnTo>
                  <a:lnTo>
                    <a:pt x="871" y="3427"/>
                  </a:lnTo>
                  <a:lnTo>
                    <a:pt x="599" y="4025"/>
                  </a:lnTo>
                  <a:lnTo>
                    <a:pt x="327" y="4678"/>
                  </a:lnTo>
                  <a:lnTo>
                    <a:pt x="164" y="5276"/>
                  </a:lnTo>
                  <a:lnTo>
                    <a:pt x="55" y="5983"/>
                  </a:lnTo>
                  <a:lnTo>
                    <a:pt x="0" y="6636"/>
                  </a:lnTo>
                  <a:lnTo>
                    <a:pt x="0" y="7343"/>
                  </a:lnTo>
                  <a:lnTo>
                    <a:pt x="55" y="8159"/>
                  </a:lnTo>
                  <a:lnTo>
                    <a:pt x="164" y="8920"/>
                  </a:lnTo>
                  <a:lnTo>
                    <a:pt x="435" y="10497"/>
                  </a:lnTo>
                  <a:lnTo>
                    <a:pt x="762" y="12074"/>
                  </a:lnTo>
                  <a:lnTo>
                    <a:pt x="1088" y="13652"/>
                  </a:lnTo>
                  <a:lnTo>
                    <a:pt x="1088" y="13760"/>
                  </a:lnTo>
                  <a:lnTo>
                    <a:pt x="1109" y="13781"/>
                  </a:lnTo>
                  <a:lnTo>
                    <a:pt x="1109" y="13781"/>
                  </a:lnTo>
                  <a:lnTo>
                    <a:pt x="1306" y="15011"/>
                  </a:lnTo>
                  <a:lnTo>
                    <a:pt x="1469" y="15664"/>
                  </a:lnTo>
                  <a:lnTo>
                    <a:pt x="1632" y="16317"/>
                  </a:lnTo>
                  <a:lnTo>
                    <a:pt x="1850" y="16915"/>
                  </a:lnTo>
                  <a:lnTo>
                    <a:pt x="2121" y="17567"/>
                  </a:lnTo>
                  <a:lnTo>
                    <a:pt x="2393" y="18111"/>
                  </a:lnTo>
                  <a:lnTo>
                    <a:pt x="2774" y="18710"/>
                  </a:lnTo>
                  <a:lnTo>
                    <a:pt x="3264" y="19199"/>
                  </a:lnTo>
                  <a:lnTo>
                    <a:pt x="3753" y="19634"/>
                  </a:lnTo>
                  <a:lnTo>
                    <a:pt x="4297" y="19960"/>
                  </a:lnTo>
                  <a:lnTo>
                    <a:pt x="4841" y="20232"/>
                  </a:lnTo>
                  <a:lnTo>
                    <a:pt x="5439" y="20396"/>
                  </a:lnTo>
                  <a:lnTo>
                    <a:pt x="6092" y="20559"/>
                  </a:lnTo>
                  <a:lnTo>
                    <a:pt x="6744" y="20667"/>
                  </a:lnTo>
                  <a:lnTo>
                    <a:pt x="8158" y="20667"/>
                  </a:lnTo>
                  <a:lnTo>
                    <a:pt x="8920" y="20613"/>
                  </a:lnTo>
                  <a:lnTo>
                    <a:pt x="10062" y="20450"/>
                  </a:lnTo>
                  <a:lnTo>
                    <a:pt x="10062" y="20450"/>
                  </a:lnTo>
                  <a:lnTo>
                    <a:pt x="10062" y="20504"/>
                  </a:lnTo>
                  <a:lnTo>
                    <a:pt x="10116" y="21048"/>
                  </a:lnTo>
                  <a:lnTo>
                    <a:pt x="10280" y="21646"/>
                  </a:lnTo>
                  <a:lnTo>
                    <a:pt x="10497" y="22680"/>
                  </a:lnTo>
                  <a:lnTo>
                    <a:pt x="10660" y="23224"/>
                  </a:lnTo>
                  <a:lnTo>
                    <a:pt x="10823" y="23713"/>
                  </a:lnTo>
                  <a:lnTo>
                    <a:pt x="11041" y="24148"/>
                  </a:lnTo>
                  <a:lnTo>
                    <a:pt x="11204" y="24529"/>
                  </a:lnTo>
                  <a:lnTo>
                    <a:pt x="11476" y="24910"/>
                  </a:lnTo>
                  <a:lnTo>
                    <a:pt x="11748" y="25236"/>
                  </a:lnTo>
                  <a:lnTo>
                    <a:pt x="12074" y="25562"/>
                  </a:lnTo>
                  <a:lnTo>
                    <a:pt x="12401" y="25834"/>
                  </a:lnTo>
                  <a:lnTo>
                    <a:pt x="12781" y="26052"/>
                  </a:lnTo>
                  <a:lnTo>
                    <a:pt x="13216" y="26161"/>
                  </a:lnTo>
                  <a:lnTo>
                    <a:pt x="13706" y="26269"/>
                  </a:lnTo>
                  <a:lnTo>
                    <a:pt x="14141" y="26269"/>
                  </a:lnTo>
                  <a:lnTo>
                    <a:pt x="14631" y="26215"/>
                  </a:lnTo>
                  <a:lnTo>
                    <a:pt x="15066" y="26106"/>
                  </a:lnTo>
                  <a:lnTo>
                    <a:pt x="15501" y="25943"/>
                  </a:lnTo>
                  <a:lnTo>
                    <a:pt x="15936" y="25725"/>
                  </a:lnTo>
                  <a:lnTo>
                    <a:pt x="16317" y="25454"/>
                  </a:lnTo>
                  <a:lnTo>
                    <a:pt x="16643" y="25127"/>
                  </a:lnTo>
                  <a:lnTo>
                    <a:pt x="17024" y="24692"/>
                  </a:lnTo>
                  <a:lnTo>
                    <a:pt x="17295" y="24257"/>
                  </a:lnTo>
                  <a:lnTo>
                    <a:pt x="17567" y="23768"/>
                  </a:lnTo>
                  <a:lnTo>
                    <a:pt x="17785" y="23278"/>
                  </a:lnTo>
                  <a:lnTo>
                    <a:pt x="17948" y="22734"/>
                  </a:lnTo>
                  <a:lnTo>
                    <a:pt x="18057" y="22190"/>
                  </a:lnTo>
                  <a:lnTo>
                    <a:pt x="18166" y="21646"/>
                  </a:lnTo>
                  <a:lnTo>
                    <a:pt x="18220" y="21103"/>
                  </a:lnTo>
                  <a:lnTo>
                    <a:pt x="18274" y="19960"/>
                  </a:lnTo>
                  <a:lnTo>
                    <a:pt x="18220" y="18818"/>
                  </a:lnTo>
                  <a:lnTo>
                    <a:pt x="18057" y="16643"/>
                  </a:lnTo>
                  <a:lnTo>
                    <a:pt x="18057" y="15718"/>
                  </a:lnTo>
                  <a:lnTo>
                    <a:pt x="17948" y="14739"/>
                  </a:lnTo>
                  <a:lnTo>
                    <a:pt x="17785" y="13325"/>
                  </a:lnTo>
                  <a:lnTo>
                    <a:pt x="17731" y="12618"/>
                  </a:lnTo>
                  <a:lnTo>
                    <a:pt x="17731" y="12238"/>
                  </a:lnTo>
                  <a:lnTo>
                    <a:pt x="17731" y="11857"/>
                  </a:lnTo>
                  <a:lnTo>
                    <a:pt x="17839" y="11585"/>
                  </a:lnTo>
                  <a:lnTo>
                    <a:pt x="18003" y="11422"/>
                  </a:lnTo>
                  <a:lnTo>
                    <a:pt x="18274" y="11259"/>
                  </a:lnTo>
                  <a:lnTo>
                    <a:pt x="18546" y="11150"/>
                  </a:lnTo>
                  <a:lnTo>
                    <a:pt x="18927" y="10987"/>
                  </a:lnTo>
                  <a:lnTo>
                    <a:pt x="19253" y="10769"/>
                  </a:lnTo>
                  <a:lnTo>
                    <a:pt x="19525" y="10497"/>
                  </a:lnTo>
                  <a:lnTo>
                    <a:pt x="19743" y="10116"/>
                  </a:lnTo>
                  <a:lnTo>
                    <a:pt x="19906" y="9681"/>
                  </a:lnTo>
                  <a:lnTo>
                    <a:pt x="20015" y="9192"/>
                  </a:lnTo>
                  <a:lnTo>
                    <a:pt x="20015" y="8757"/>
                  </a:lnTo>
                  <a:lnTo>
                    <a:pt x="19960" y="8267"/>
                  </a:lnTo>
                  <a:lnTo>
                    <a:pt x="19797" y="7832"/>
                  </a:lnTo>
                  <a:lnTo>
                    <a:pt x="19525" y="7451"/>
                  </a:lnTo>
                  <a:lnTo>
                    <a:pt x="19199" y="7180"/>
                  </a:lnTo>
                  <a:lnTo>
                    <a:pt x="18764" y="7016"/>
                  </a:lnTo>
                  <a:lnTo>
                    <a:pt x="18329" y="6908"/>
                  </a:lnTo>
                  <a:lnTo>
                    <a:pt x="17894" y="6908"/>
                  </a:lnTo>
                  <a:lnTo>
                    <a:pt x="17459" y="6962"/>
                  </a:lnTo>
                  <a:lnTo>
                    <a:pt x="17349" y="7025"/>
                  </a:lnTo>
                  <a:lnTo>
                    <a:pt x="16969" y="5929"/>
                  </a:lnTo>
                  <a:lnTo>
                    <a:pt x="16425" y="4515"/>
                  </a:lnTo>
                  <a:lnTo>
                    <a:pt x="16153" y="3808"/>
                  </a:lnTo>
                  <a:lnTo>
                    <a:pt x="15827" y="3101"/>
                  </a:lnTo>
                  <a:lnTo>
                    <a:pt x="15392" y="2448"/>
                  </a:lnTo>
                  <a:lnTo>
                    <a:pt x="14957" y="1850"/>
                  </a:lnTo>
                  <a:lnTo>
                    <a:pt x="14413" y="1306"/>
                  </a:lnTo>
                  <a:lnTo>
                    <a:pt x="13815" y="816"/>
                  </a:lnTo>
                  <a:lnTo>
                    <a:pt x="13108" y="436"/>
                  </a:lnTo>
                  <a:lnTo>
                    <a:pt x="12346" y="218"/>
                  </a:lnTo>
                  <a:lnTo>
                    <a:pt x="11911" y="109"/>
                  </a:lnTo>
                  <a:lnTo>
                    <a:pt x="11422"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0" name="Google Shape;1930;p62"/>
            <p:cNvSpPr/>
            <p:nvPr/>
          </p:nvSpPr>
          <p:spPr>
            <a:xfrm>
              <a:off x="7144560" y="3067560"/>
              <a:ext cx="615960" cy="315000"/>
            </a:xfrm>
            <a:custGeom>
              <a:avLst/>
              <a:gdLst>
                <a:gd name="textAreaLeft" fmla="*/ 0 w 615960"/>
                <a:gd name="textAreaRight" fmla="*/ 616320 w 615960"/>
                <a:gd name="textAreaTop" fmla="*/ 0 h 315000"/>
                <a:gd name="textAreaBottom" fmla="*/ 315360 h 315000"/>
              </a:gdLst>
              <a:ahLst/>
              <a:cxnLst/>
              <a:rect l="textAreaLeft" t="textAreaTop" r="textAreaRight" b="textAreaBottom"/>
              <a:pathLst>
                <a:path w="11477" h="5874">
                  <a:moveTo>
                    <a:pt x="11150" y="0"/>
                  </a:moveTo>
                  <a:lnTo>
                    <a:pt x="11041" y="54"/>
                  </a:lnTo>
                  <a:lnTo>
                    <a:pt x="10987" y="109"/>
                  </a:lnTo>
                  <a:lnTo>
                    <a:pt x="10987" y="218"/>
                  </a:lnTo>
                  <a:lnTo>
                    <a:pt x="10878" y="925"/>
                  </a:lnTo>
                  <a:lnTo>
                    <a:pt x="10661" y="1632"/>
                  </a:lnTo>
                  <a:lnTo>
                    <a:pt x="10389" y="2284"/>
                  </a:lnTo>
                  <a:lnTo>
                    <a:pt x="10008" y="2883"/>
                  </a:lnTo>
                  <a:lnTo>
                    <a:pt x="9573" y="3481"/>
                  </a:lnTo>
                  <a:lnTo>
                    <a:pt x="9084" y="3970"/>
                  </a:lnTo>
                  <a:lnTo>
                    <a:pt x="8485" y="4405"/>
                  </a:lnTo>
                  <a:lnTo>
                    <a:pt x="7887" y="4786"/>
                  </a:lnTo>
                  <a:lnTo>
                    <a:pt x="7234" y="5058"/>
                  </a:lnTo>
                  <a:lnTo>
                    <a:pt x="6582" y="5221"/>
                  </a:lnTo>
                  <a:lnTo>
                    <a:pt x="5875" y="5330"/>
                  </a:lnTo>
                  <a:lnTo>
                    <a:pt x="5168" y="5276"/>
                  </a:lnTo>
                  <a:lnTo>
                    <a:pt x="4515" y="5221"/>
                  </a:lnTo>
                  <a:lnTo>
                    <a:pt x="3808" y="5004"/>
                  </a:lnTo>
                  <a:lnTo>
                    <a:pt x="3155" y="4732"/>
                  </a:lnTo>
                  <a:lnTo>
                    <a:pt x="2557" y="4405"/>
                  </a:lnTo>
                  <a:lnTo>
                    <a:pt x="1904" y="3916"/>
                  </a:lnTo>
                  <a:lnTo>
                    <a:pt x="1361" y="3372"/>
                  </a:lnTo>
                  <a:lnTo>
                    <a:pt x="871" y="2719"/>
                  </a:lnTo>
                  <a:lnTo>
                    <a:pt x="490" y="2012"/>
                  </a:lnTo>
                  <a:lnTo>
                    <a:pt x="436" y="1958"/>
                  </a:lnTo>
                  <a:lnTo>
                    <a:pt x="327" y="1904"/>
                  </a:lnTo>
                  <a:lnTo>
                    <a:pt x="273" y="1904"/>
                  </a:lnTo>
                  <a:lnTo>
                    <a:pt x="164" y="1958"/>
                  </a:lnTo>
                  <a:lnTo>
                    <a:pt x="55" y="2012"/>
                  </a:lnTo>
                  <a:lnTo>
                    <a:pt x="1" y="2067"/>
                  </a:lnTo>
                  <a:lnTo>
                    <a:pt x="1" y="2176"/>
                  </a:lnTo>
                  <a:lnTo>
                    <a:pt x="55" y="2284"/>
                  </a:lnTo>
                  <a:lnTo>
                    <a:pt x="382" y="2991"/>
                  </a:lnTo>
                  <a:lnTo>
                    <a:pt x="871" y="3590"/>
                  </a:lnTo>
                  <a:lnTo>
                    <a:pt x="1361" y="4188"/>
                  </a:lnTo>
                  <a:lnTo>
                    <a:pt x="1959" y="4677"/>
                  </a:lnTo>
                  <a:lnTo>
                    <a:pt x="2611" y="5058"/>
                  </a:lnTo>
                  <a:lnTo>
                    <a:pt x="3319" y="5384"/>
                  </a:lnTo>
                  <a:lnTo>
                    <a:pt x="4080" y="5656"/>
                  </a:lnTo>
                  <a:lnTo>
                    <a:pt x="4841" y="5819"/>
                  </a:lnTo>
                  <a:lnTo>
                    <a:pt x="5603" y="5874"/>
                  </a:lnTo>
                  <a:lnTo>
                    <a:pt x="6364" y="5765"/>
                  </a:lnTo>
                  <a:lnTo>
                    <a:pt x="7126" y="5602"/>
                  </a:lnTo>
                  <a:lnTo>
                    <a:pt x="7833" y="5384"/>
                  </a:lnTo>
                  <a:lnTo>
                    <a:pt x="8485" y="5004"/>
                  </a:lnTo>
                  <a:lnTo>
                    <a:pt x="9138" y="4569"/>
                  </a:lnTo>
                  <a:lnTo>
                    <a:pt x="9736" y="4079"/>
                  </a:lnTo>
                  <a:lnTo>
                    <a:pt x="10226" y="3481"/>
                  </a:lnTo>
                  <a:lnTo>
                    <a:pt x="10715" y="2774"/>
                  </a:lnTo>
                  <a:lnTo>
                    <a:pt x="11096" y="1958"/>
                  </a:lnTo>
                  <a:lnTo>
                    <a:pt x="11368" y="1142"/>
                  </a:lnTo>
                  <a:lnTo>
                    <a:pt x="11477" y="707"/>
                  </a:lnTo>
                  <a:lnTo>
                    <a:pt x="11477" y="218"/>
                  </a:lnTo>
                  <a:lnTo>
                    <a:pt x="11477" y="109"/>
                  </a:lnTo>
                  <a:lnTo>
                    <a:pt x="11422" y="54"/>
                  </a:lnTo>
                  <a:lnTo>
                    <a:pt x="11368"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1" name="Google Shape;1931;p62"/>
            <p:cNvSpPr/>
            <p:nvPr/>
          </p:nvSpPr>
          <p:spPr>
            <a:xfrm>
              <a:off x="6966720" y="2322360"/>
              <a:ext cx="157320" cy="294840"/>
            </a:xfrm>
            <a:custGeom>
              <a:avLst/>
              <a:gdLst>
                <a:gd name="textAreaLeft" fmla="*/ 0 w 157320"/>
                <a:gd name="textAreaRight" fmla="*/ 157680 w 157320"/>
                <a:gd name="textAreaTop" fmla="*/ 0 h 294840"/>
                <a:gd name="textAreaBottom" fmla="*/ 295200 h 294840"/>
              </a:gdLst>
              <a:ahLst/>
              <a:cxnLst/>
              <a:rect l="textAreaLeft" t="textAreaTop" r="textAreaRight" b="textAreaBottom"/>
              <a:pathLst>
                <a:path w="2938" h="5494">
                  <a:moveTo>
                    <a:pt x="1632" y="0"/>
                  </a:moveTo>
                  <a:lnTo>
                    <a:pt x="1523" y="55"/>
                  </a:lnTo>
                  <a:lnTo>
                    <a:pt x="1469" y="109"/>
                  </a:lnTo>
                  <a:lnTo>
                    <a:pt x="1414" y="218"/>
                  </a:lnTo>
                  <a:lnTo>
                    <a:pt x="1088" y="1469"/>
                  </a:lnTo>
                  <a:lnTo>
                    <a:pt x="707" y="2720"/>
                  </a:lnTo>
                  <a:lnTo>
                    <a:pt x="218" y="3916"/>
                  </a:lnTo>
                  <a:lnTo>
                    <a:pt x="55" y="4406"/>
                  </a:lnTo>
                  <a:lnTo>
                    <a:pt x="0" y="4678"/>
                  </a:lnTo>
                  <a:lnTo>
                    <a:pt x="0" y="4950"/>
                  </a:lnTo>
                  <a:lnTo>
                    <a:pt x="109" y="5222"/>
                  </a:lnTo>
                  <a:lnTo>
                    <a:pt x="272" y="5385"/>
                  </a:lnTo>
                  <a:lnTo>
                    <a:pt x="490" y="5493"/>
                  </a:lnTo>
                  <a:lnTo>
                    <a:pt x="979" y="5493"/>
                  </a:lnTo>
                  <a:lnTo>
                    <a:pt x="1197" y="5439"/>
                  </a:lnTo>
                  <a:lnTo>
                    <a:pt x="1469" y="5330"/>
                  </a:lnTo>
                  <a:lnTo>
                    <a:pt x="1686" y="5222"/>
                  </a:lnTo>
                  <a:lnTo>
                    <a:pt x="2121" y="4841"/>
                  </a:lnTo>
                  <a:lnTo>
                    <a:pt x="2448" y="4406"/>
                  </a:lnTo>
                  <a:lnTo>
                    <a:pt x="2720" y="3916"/>
                  </a:lnTo>
                  <a:lnTo>
                    <a:pt x="2937" y="3372"/>
                  </a:lnTo>
                  <a:lnTo>
                    <a:pt x="2937" y="3264"/>
                  </a:lnTo>
                  <a:lnTo>
                    <a:pt x="2883" y="3155"/>
                  </a:lnTo>
                  <a:lnTo>
                    <a:pt x="2828" y="3100"/>
                  </a:lnTo>
                  <a:lnTo>
                    <a:pt x="2720" y="3046"/>
                  </a:lnTo>
                  <a:lnTo>
                    <a:pt x="2556" y="3046"/>
                  </a:lnTo>
                  <a:lnTo>
                    <a:pt x="2448" y="3155"/>
                  </a:lnTo>
                  <a:lnTo>
                    <a:pt x="2393" y="3209"/>
                  </a:lnTo>
                  <a:lnTo>
                    <a:pt x="2230" y="3644"/>
                  </a:lnTo>
                  <a:lnTo>
                    <a:pt x="2067" y="4079"/>
                  </a:lnTo>
                  <a:lnTo>
                    <a:pt x="1741" y="4406"/>
                  </a:lnTo>
                  <a:lnTo>
                    <a:pt x="1414" y="4732"/>
                  </a:lnTo>
                  <a:lnTo>
                    <a:pt x="1088" y="4950"/>
                  </a:lnTo>
                  <a:lnTo>
                    <a:pt x="870" y="5004"/>
                  </a:lnTo>
                  <a:lnTo>
                    <a:pt x="653" y="5004"/>
                  </a:lnTo>
                  <a:lnTo>
                    <a:pt x="599" y="4950"/>
                  </a:lnTo>
                  <a:lnTo>
                    <a:pt x="544" y="4841"/>
                  </a:lnTo>
                  <a:lnTo>
                    <a:pt x="544" y="4678"/>
                  </a:lnTo>
                  <a:lnTo>
                    <a:pt x="599" y="4460"/>
                  </a:lnTo>
                  <a:lnTo>
                    <a:pt x="653" y="4243"/>
                  </a:lnTo>
                  <a:lnTo>
                    <a:pt x="1034" y="3318"/>
                  </a:lnTo>
                  <a:lnTo>
                    <a:pt x="1360" y="2339"/>
                  </a:lnTo>
                  <a:lnTo>
                    <a:pt x="1686" y="1360"/>
                  </a:lnTo>
                  <a:lnTo>
                    <a:pt x="1904" y="381"/>
                  </a:lnTo>
                  <a:lnTo>
                    <a:pt x="1904" y="218"/>
                  </a:lnTo>
                  <a:lnTo>
                    <a:pt x="1904" y="164"/>
                  </a:lnTo>
                  <a:lnTo>
                    <a:pt x="1795" y="55"/>
                  </a:lnTo>
                  <a:lnTo>
                    <a:pt x="1741" y="55"/>
                  </a:lnTo>
                  <a:lnTo>
                    <a:pt x="1632"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2" name="Google Shape;1932;p62"/>
            <p:cNvSpPr/>
            <p:nvPr/>
          </p:nvSpPr>
          <p:spPr>
            <a:xfrm rot="13500000">
              <a:off x="6834960" y="2197080"/>
              <a:ext cx="87480" cy="104760"/>
            </a:xfrm>
            <a:custGeom>
              <a:avLst/>
              <a:gdLst>
                <a:gd name="textAreaLeft" fmla="*/ 0 w 87480"/>
                <a:gd name="textAreaRight" fmla="*/ 87840 w 87480"/>
                <a:gd name="textAreaTop" fmla="*/ 0 h 104760"/>
                <a:gd name="textAreaBottom" fmla="*/ 105120 h 104760"/>
              </a:gdLst>
              <a:ahLst/>
              <a:cxnLst/>
              <a:rect l="textAreaLeft" t="textAreaTop" r="textAreaRight" b="textAreaBottom"/>
              <a:pathLst>
                <a:path w="1633" h="1959">
                  <a:moveTo>
                    <a:pt x="1252" y="1"/>
                  </a:moveTo>
                  <a:lnTo>
                    <a:pt x="1197" y="110"/>
                  </a:lnTo>
                  <a:lnTo>
                    <a:pt x="1143" y="164"/>
                  </a:lnTo>
                  <a:lnTo>
                    <a:pt x="1034" y="436"/>
                  </a:lnTo>
                  <a:lnTo>
                    <a:pt x="1034" y="490"/>
                  </a:lnTo>
                  <a:lnTo>
                    <a:pt x="1034" y="545"/>
                  </a:lnTo>
                  <a:lnTo>
                    <a:pt x="980" y="545"/>
                  </a:lnTo>
                  <a:lnTo>
                    <a:pt x="871" y="762"/>
                  </a:lnTo>
                  <a:lnTo>
                    <a:pt x="817" y="871"/>
                  </a:lnTo>
                  <a:lnTo>
                    <a:pt x="762" y="925"/>
                  </a:lnTo>
                  <a:lnTo>
                    <a:pt x="490" y="1252"/>
                  </a:lnTo>
                  <a:lnTo>
                    <a:pt x="382" y="1252"/>
                  </a:lnTo>
                  <a:lnTo>
                    <a:pt x="327" y="1306"/>
                  </a:lnTo>
                  <a:lnTo>
                    <a:pt x="110" y="1415"/>
                  </a:lnTo>
                  <a:lnTo>
                    <a:pt x="1" y="1524"/>
                  </a:lnTo>
                  <a:lnTo>
                    <a:pt x="1" y="1578"/>
                  </a:lnTo>
                  <a:lnTo>
                    <a:pt x="1" y="1687"/>
                  </a:lnTo>
                  <a:lnTo>
                    <a:pt x="1" y="1796"/>
                  </a:lnTo>
                  <a:lnTo>
                    <a:pt x="110" y="1904"/>
                  </a:lnTo>
                  <a:lnTo>
                    <a:pt x="164" y="1904"/>
                  </a:lnTo>
                  <a:lnTo>
                    <a:pt x="273" y="1959"/>
                  </a:lnTo>
                  <a:lnTo>
                    <a:pt x="382" y="1904"/>
                  </a:lnTo>
                  <a:lnTo>
                    <a:pt x="817" y="1632"/>
                  </a:lnTo>
                  <a:lnTo>
                    <a:pt x="1197" y="1252"/>
                  </a:lnTo>
                  <a:lnTo>
                    <a:pt x="1469" y="817"/>
                  </a:lnTo>
                  <a:lnTo>
                    <a:pt x="1632" y="327"/>
                  </a:lnTo>
                  <a:lnTo>
                    <a:pt x="1632" y="218"/>
                  </a:lnTo>
                  <a:lnTo>
                    <a:pt x="1632" y="110"/>
                  </a:lnTo>
                  <a:lnTo>
                    <a:pt x="1524" y="55"/>
                  </a:lnTo>
                  <a:lnTo>
                    <a:pt x="1469"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3440" bIns="934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3" name="Google Shape;1933;p62"/>
            <p:cNvSpPr/>
            <p:nvPr/>
          </p:nvSpPr>
          <p:spPr>
            <a:xfrm rot="9973800">
              <a:off x="7247160" y="2127240"/>
              <a:ext cx="142920" cy="69840"/>
            </a:xfrm>
            <a:custGeom>
              <a:avLst/>
              <a:gdLst>
                <a:gd name="textAreaLeft" fmla="*/ 0 w 142920"/>
                <a:gd name="textAreaRight" fmla="*/ 143280 w 142920"/>
                <a:gd name="textAreaTop" fmla="*/ 0 h 69840"/>
                <a:gd name="textAreaBottom" fmla="*/ 70200 h 69840"/>
              </a:gdLst>
              <a:ahLst/>
              <a:cxnLst/>
              <a:rect l="textAreaLeft" t="textAreaTop" r="textAreaRight" b="textAreaBottom"/>
              <a:pathLst>
                <a:path w="2666" h="1306">
                  <a:moveTo>
                    <a:pt x="164" y="0"/>
                  </a:moveTo>
                  <a:lnTo>
                    <a:pt x="109" y="55"/>
                  </a:lnTo>
                  <a:lnTo>
                    <a:pt x="0" y="164"/>
                  </a:lnTo>
                  <a:lnTo>
                    <a:pt x="0" y="218"/>
                  </a:lnTo>
                  <a:lnTo>
                    <a:pt x="55" y="327"/>
                  </a:lnTo>
                  <a:lnTo>
                    <a:pt x="109" y="436"/>
                  </a:lnTo>
                  <a:lnTo>
                    <a:pt x="327" y="653"/>
                  </a:lnTo>
                  <a:lnTo>
                    <a:pt x="544" y="871"/>
                  </a:lnTo>
                  <a:lnTo>
                    <a:pt x="871" y="1034"/>
                  </a:lnTo>
                  <a:lnTo>
                    <a:pt x="1143" y="1197"/>
                  </a:lnTo>
                  <a:lnTo>
                    <a:pt x="1469" y="1251"/>
                  </a:lnTo>
                  <a:lnTo>
                    <a:pt x="1795" y="1306"/>
                  </a:lnTo>
                  <a:lnTo>
                    <a:pt x="2122" y="1306"/>
                  </a:lnTo>
                  <a:lnTo>
                    <a:pt x="2448" y="1251"/>
                  </a:lnTo>
                  <a:lnTo>
                    <a:pt x="2557" y="1197"/>
                  </a:lnTo>
                  <a:lnTo>
                    <a:pt x="2611" y="1143"/>
                  </a:lnTo>
                  <a:lnTo>
                    <a:pt x="2665" y="1034"/>
                  </a:lnTo>
                  <a:lnTo>
                    <a:pt x="2665" y="925"/>
                  </a:lnTo>
                  <a:lnTo>
                    <a:pt x="2611" y="871"/>
                  </a:lnTo>
                  <a:lnTo>
                    <a:pt x="2502" y="762"/>
                  </a:lnTo>
                  <a:lnTo>
                    <a:pt x="1578" y="762"/>
                  </a:lnTo>
                  <a:lnTo>
                    <a:pt x="1306" y="653"/>
                  </a:lnTo>
                  <a:lnTo>
                    <a:pt x="1088" y="544"/>
                  </a:lnTo>
                  <a:lnTo>
                    <a:pt x="871" y="436"/>
                  </a:lnTo>
                  <a:lnTo>
                    <a:pt x="653" y="272"/>
                  </a:lnTo>
                  <a:lnTo>
                    <a:pt x="490" y="55"/>
                  </a:lnTo>
                  <a:lnTo>
                    <a:pt x="38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62080" bIns="620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4" name="Google Shape;1934;p62"/>
            <p:cNvSpPr/>
            <p:nvPr/>
          </p:nvSpPr>
          <p:spPr>
            <a:xfrm>
              <a:off x="6949080" y="2629440"/>
              <a:ext cx="1051200" cy="1901160"/>
            </a:xfrm>
            <a:custGeom>
              <a:avLst/>
              <a:gdLst>
                <a:gd name="textAreaLeft" fmla="*/ 0 w 1051200"/>
                <a:gd name="textAreaRight" fmla="*/ 1051560 w 1051200"/>
                <a:gd name="textAreaTop" fmla="*/ 0 h 1901160"/>
                <a:gd name="textAreaBottom" fmla="*/ 1901520 h 1901160"/>
              </a:gdLst>
              <a:ahLst/>
              <a:cxnLst/>
              <a:rect l="textAreaLeft" t="textAreaTop" r="textAreaRight" b="textAreaBottom"/>
              <a:pathLst>
                <a:path w="19581" h="35406">
                  <a:moveTo>
                    <a:pt x="5331" y="0"/>
                  </a:moveTo>
                  <a:lnTo>
                    <a:pt x="5168" y="109"/>
                  </a:lnTo>
                  <a:lnTo>
                    <a:pt x="4950" y="326"/>
                  </a:lnTo>
                  <a:lnTo>
                    <a:pt x="4841" y="653"/>
                  </a:lnTo>
                  <a:lnTo>
                    <a:pt x="4678" y="979"/>
                  </a:lnTo>
                  <a:lnTo>
                    <a:pt x="4461" y="1849"/>
                  </a:lnTo>
                  <a:lnTo>
                    <a:pt x="4298" y="2883"/>
                  </a:lnTo>
                  <a:lnTo>
                    <a:pt x="4134" y="3807"/>
                  </a:lnTo>
                  <a:lnTo>
                    <a:pt x="4080" y="4677"/>
                  </a:lnTo>
                  <a:lnTo>
                    <a:pt x="4026" y="5493"/>
                  </a:lnTo>
                  <a:lnTo>
                    <a:pt x="4026" y="4569"/>
                  </a:lnTo>
                  <a:lnTo>
                    <a:pt x="4026" y="3644"/>
                  </a:lnTo>
                  <a:lnTo>
                    <a:pt x="4026" y="2611"/>
                  </a:lnTo>
                  <a:lnTo>
                    <a:pt x="3917" y="1577"/>
                  </a:lnTo>
                  <a:lnTo>
                    <a:pt x="3862" y="1142"/>
                  </a:lnTo>
                  <a:lnTo>
                    <a:pt x="3754" y="707"/>
                  </a:lnTo>
                  <a:lnTo>
                    <a:pt x="3645" y="381"/>
                  </a:lnTo>
                  <a:lnTo>
                    <a:pt x="3482" y="163"/>
                  </a:lnTo>
                  <a:lnTo>
                    <a:pt x="3319" y="54"/>
                  </a:lnTo>
                  <a:lnTo>
                    <a:pt x="3155" y="54"/>
                  </a:lnTo>
                  <a:lnTo>
                    <a:pt x="2938" y="218"/>
                  </a:lnTo>
                  <a:lnTo>
                    <a:pt x="2775" y="435"/>
                  </a:lnTo>
                  <a:lnTo>
                    <a:pt x="2666" y="761"/>
                  </a:lnTo>
                  <a:lnTo>
                    <a:pt x="2557" y="1088"/>
                  </a:lnTo>
                  <a:lnTo>
                    <a:pt x="2394" y="1958"/>
                  </a:lnTo>
                  <a:lnTo>
                    <a:pt x="2340" y="2883"/>
                  </a:lnTo>
                  <a:lnTo>
                    <a:pt x="2340" y="3807"/>
                  </a:lnTo>
                  <a:lnTo>
                    <a:pt x="2394" y="4623"/>
                  </a:lnTo>
                  <a:lnTo>
                    <a:pt x="2448" y="5384"/>
                  </a:lnTo>
                  <a:lnTo>
                    <a:pt x="2231" y="4405"/>
                  </a:lnTo>
                  <a:lnTo>
                    <a:pt x="2068" y="3644"/>
                  </a:lnTo>
                  <a:lnTo>
                    <a:pt x="1905" y="2828"/>
                  </a:lnTo>
                  <a:lnTo>
                    <a:pt x="1633" y="2012"/>
                  </a:lnTo>
                  <a:lnTo>
                    <a:pt x="1361" y="1360"/>
                  </a:lnTo>
                  <a:lnTo>
                    <a:pt x="1252" y="1142"/>
                  </a:lnTo>
                  <a:lnTo>
                    <a:pt x="1089" y="979"/>
                  </a:lnTo>
                  <a:lnTo>
                    <a:pt x="926" y="870"/>
                  </a:lnTo>
                  <a:lnTo>
                    <a:pt x="762" y="870"/>
                  </a:lnTo>
                  <a:lnTo>
                    <a:pt x="599" y="979"/>
                  </a:lnTo>
                  <a:lnTo>
                    <a:pt x="436" y="1197"/>
                  </a:lnTo>
                  <a:lnTo>
                    <a:pt x="382" y="1468"/>
                  </a:lnTo>
                  <a:lnTo>
                    <a:pt x="273" y="1740"/>
                  </a:lnTo>
                  <a:lnTo>
                    <a:pt x="164" y="2502"/>
                  </a:lnTo>
                  <a:lnTo>
                    <a:pt x="164" y="3372"/>
                  </a:lnTo>
                  <a:lnTo>
                    <a:pt x="164" y="4949"/>
                  </a:lnTo>
                  <a:lnTo>
                    <a:pt x="219" y="5874"/>
                  </a:lnTo>
                  <a:lnTo>
                    <a:pt x="55" y="9790"/>
                  </a:lnTo>
                  <a:lnTo>
                    <a:pt x="1" y="13706"/>
                  </a:lnTo>
                  <a:lnTo>
                    <a:pt x="55" y="17621"/>
                  </a:lnTo>
                  <a:lnTo>
                    <a:pt x="219" y="21537"/>
                  </a:lnTo>
                  <a:lnTo>
                    <a:pt x="382" y="24800"/>
                  </a:lnTo>
                  <a:lnTo>
                    <a:pt x="490" y="26595"/>
                  </a:lnTo>
                  <a:lnTo>
                    <a:pt x="599" y="27465"/>
                  </a:lnTo>
                  <a:lnTo>
                    <a:pt x="762" y="28390"/>
                  </a:lnTo>
                  <a:lnTo>
                    <a:pt x="926" y="29260"/>
                  </a:lnTo>
                  <a:lnTo>
                    <a:pt x="1143" y="30076"/>
                  </a:lnTo>
                  <a:lnTo>
                    <a:pt x="1361" y="30892"/>
                  </a:lnTo>
                  <a:lnTo>
                    <a:pt x="1687" y="31708"/>
                  </a:lnTo>
                  <a:lnTo>
                    <a:pt x="2122" y="32415"/>
                  </a:lnTo>
                  <a:lnTo>
                    <a:pt x="2557" y="33122"/>
                  </a:lnTo>
                  <a:lnTo>
                    <a:pt x="3101" y="33720"/>
                  </a:lnTo>
                  <a:lnTo>
                    <a:pt x="3699" y="34264"/>
                  </a:lnTo>
                  <a:lnTo>
                    <a:pt x="4134" y="34536"/>
                  </a:lnTo>
                  <a:lnTo>
                    <a:pt x="4515" y="34753"/>
                  </a:lnTo>
                  <a:lnTo>
                    <a:pt x="4950" y="34971"/>
                  </a:lnTo>
                  <a:lnTo>
                    <a:pt x="5385" y="35134"/>
                  </a:lnTo>
                  <a:lnTo>
                    <a:pt x="5875" y="35243"/>
                  </a:lnTo>
                  <a:lnTo>
                    <a:pt x="6310" y="35351"/>
                  </a:lnTo>
                  <a:lnTo>
                    <a:pt x="7234" y="35406"/>
                  </a:lnTo>
                  <a:lnTo>
                    <a:pt x="8213" y="35406"/>
                  </a:lnTo>
                  <a:lnTo>
                    <a:pt x="9138" y="35243"/>
                  </a:lnTo>
                  <a:lnTo>
                    <a:pt x="10063" y="34971"/>
                  </a:lnTo>
                  <a:lnTo>
                    <a:pt x="10987" y="34644"/>
                  </a:lnTo>
                  <a:lnTo>
                    <a:pt x="11259" y="34644"/>
                  </a:lnTo>
                  <a:lnTo>
                    <a:pt x="11585" y="34536"/>
                  </a:lnTo>
                  <a:lnTo>
                    <a:pt x="11912" y="34427"/>
                  </a:lnTo>
                  <a:lnTo>
                    <a:pt x="12292" y="34264"/>
                  </a:lnTo>
                  <a:lnTo>
                    <a:pt x="12999" y="33829"/>
                  </a:lnTo>
                  <a:lnTo>
                    <a:pt x="13707" y="33285"/>
                  </a:lnTo>
                  <a:lnTo>
                    <a:pt x="14359" y="32741"/>
                  </a:lnTo>
                  <a:lnTo>
                    <a:pt x="15012" y="32143"/>
                  </a:lnTo>
                  <a:lnTo>
                    <a:pt x="15991" y="31164"/>
                  </a:lnTo>
                  <a:lnTo>
                    <a:pt x="16480" y="30565"/>
                  </a:lnTo>
                  <a:lnTo>
                    <a:pt x="16970" y="29913"/>
                  </a:lnTo>
                  <a:lnTo>
                    <a:pt x="17840" y="28553"/>
                  </a:lnTo>
                  <a:lnTo>
                    <a:pt x="18710" y="27193"/>
                  </a:lnTo>
                  <a:lnTo>
                    <a:pt x="19580" y="25834"/>
                  </a:lnTo>
                  <a:lnTo>
                    <a:pt x="13217" y="20830"/>
                  </a:lnTo>
                  <a:lnTo>
                    <a:pt x="12673" y="21918"/>
                  </a:lnTo>
                  <a:lnTo>
                    <a:pt x="12075" y="22951"/>
                  </a:lnTo>
                  <a:lnTo>
                    <a:pt x="11422" y="23930"/>
                  </a:lnTo>
                  <a:lnTo>
                    <a:pt x="10770" y="24964"/>
                  </a:lnTo>
                  <a:lnTo>
                    <a:pt x="10606" y="25290"/>
                  </a:lnTo>
                  <a:lnTo>
                    <a:pt x="10335" y="25562"/>
                  </a:lnTo>
                  <a:lnTo>
                    <a:pt x="10063" y="25779"/>
                  </a:lnTo>
                  <a:lnTo>
                    <a:pt x="9899" y="25834"/>
                  </a:lnTo>
                  <a:lnTo>
                    <a:pt x="9736" y="25834"/>
                  </a:lnTo>
                  <a:lnTo>
                    <a:pt x="9519" y="25779"/>
                  </a:lnTo>
                  <a:lnTo>
                    <a:pt x="9301" y="25671"/>
                  </a:lnTo>
                  <a:lnTo>
                    <a:pt x="9192" y="25507"/>
                  </a:lnTo>
                  <a:lnTo>
                    <a:pt x="9029" y="25344"/>
                  </a:lnTo>
                  <a:lnTo>
                    <a:pt x="8866" y="24855"/>
                  </a:lnTo>
                  <a:lnTo>
                    <a:pt x="8812" y="24365"/>
                  </a:lnTo>
                  <a:lnTo>
                    <a:pt x="8540" y="20613"/>
                  </a:lnTo>
                  <a:lnTo>
                    <a:pt x="8268" y="16860"/>
                  </a:lnTo>
                  <a:lnTo>
                    <a:pt x="8159" y="13107"/>
                  </a:lnTo>
                  <a:lnTo>
                    <a:pt x="8105" y="9300"/>
                  </a:lnTo>
                  <a:lnTo>
                    <a:pt x="8105" y="7560"/>
                  </a:lnTo>
                  <a:lnTo>
                    <a:pt x="8105" y="4460"/>
                  </a:lnTo>
                  <a:lnTo>
                    <a:pt x="8050" y="2883"/>
                  </a:lnTo>
                  <a:lnTo>
                    <a:pt x="7941" y="1523"/>
                  </a:lnTo>
                  <a:lnTo>
                    <a:pt x="7833" y="979"/>
                  </a:lnTo>
                  <a:lnTo>
                    <a:pt x="7724" y="598"/>
                  </a:lnTo>
                  <a:lnTo>
                    <a:pt x="7561" y="326"/>
                  </a:lnTo>
                  <a:lnTo>
                    <a:pt x="7506" y="272"/>
                  </a:lnTo>
                  <a:lnTo>
                    <a:pt x="7398" y="272"/>
                  </a:lnTo>
                  <a:lnTo>
                    <a:pt x="7180" y="326"/>
                  </a:lnTo>
                  <a:lnTo>
                    <a:pt x="7017" y="489"/>
                  </a:lnTo>
                  <a:lnTo>
                    <a:pt x="6854" y="761"/>
                  </a:lnTo>
                  <a:lnTo>
                    <a:pt x="6745" y="1088"/>
                  </a:lnTo>
                  <a:lnTo>
                    <a:pt x="6636" y="1468"/>
                  </a:lnTo>
                  <a:lnTo>
                    <a:pt x="6582" y="1904"/>
                  </a:lnTo>
                  <a:lnTo>
                    <a:pt x="6473" y="2828"/>
                  </a:lnTo>
                  <a:lnTo>
                    <a:pt x="6419" y="3753"/>
                  </a:lnTo>
                  <a:lnTo>
                    <a:pt x="6419" y="3590"/>
                  </a:lnTo>
                  <a:lnTo>
                    <a:pt x="6310" y="2556"/>
                  </a:lnTo>
                  <a:lnTo>
                    <a:pt x="6147" y="1577"/>
                  </a:lnTo>
                  <a:lnTo>
                    <a:pt x="5984" y="707"/>
                  </a:lnTo>
                  <a:lnTo>
                    <a:pt x="5820" y="381"/>
                  </a:lnTo>
                  <a:lnTo>
                    <a:pt x="5712" y="163"/>
                  </a:lnTo>
                  <a:lnTo>
                    <a:pt x="5548"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75" name="Google Shape;1935;p62"/>
            <p:cNvSpPr/>
            <p:nvPr/>
          </p:nvSpPr>
          <p:spPr>
            <a:xfrm>
              <a:off x="6949080" y="2629440"/>
              <a:ext cx="1051200" cy="1901160"/>
            </a:xfrm>
            <a:custGeom>
              <a:avLst/>
              <a:gdLst>
                <a:gd name="textAreaLeft" fmla="*/ 0 w 1051200"/>
                <a:gd name="textAreaRight" fmla="*/ 1051560 w 1051200"/>
                <a:gd name="textAreaTop" fmla="*/ 0 h 1901160"/>
                <a:gd name="textAreaBottom" fmla="*/ 1901520 h 1901160"/>
              </a:gdLst>
              <a:ahLst/>
              <a:cxnLst/>
              <a:rect l="textAreaLeft" t="textAreaTop" r="textAreaRight" b="textAreaBottom"/>
              <a:pathLst>
                <a:path w="19581" h="35406" fill="none">
                  <a:moveTo>
                    <a:pt x="19580" y="25834"/>
                  </a:moveTo>
                  <a:lnTo>
                    <a:pt x="19580" y="25834"/>
                  </a:lnTo>
                  <a:lnTo>
                    <a:pt x="18710" y="27193"/>
                  </a:lnTo>
                  <a:lnTo>
                    <a:pt x="17840" y="28553"/>
                  </a:lnTo>
                  <a:lnTo>
                    <a:pt x="16970" y="29913"/>
                  </a:lnTo>
                  <a:lnTo>
                    <a:pt x="16480" y="30565"/>
                  </a:lnTo>
                  <a:lnTo>
                    <a:pt x="15991" y="31164"/>
                  </a:lnTo>
                  <a:lnTo>
                    <a:pt x="15991" y="31164"/>
                  </a:lnTo>
                  <a:lnTo>
                    <a:pt x="15012" y="32143"/>
                  </a:lnTo>
                  <a:lnTo>
                    <a:pt x="14359" y="32741"/>
                  </a:lnTo>
                  <a:lnTo>
                    <a:pt x="13707" y="33285"/>
                  </a:lnTo>
                  <a:lnTo>
                    <a:pt x="12999" y="33829"/>
                  </a:lnTo>
                  <a:lnTo>
                    <a:pt x="12292" y="34264"/>
                  </a:lnTo>
                  <a:lnTo>
                    <a:pt x="11912" y="34427"/>
                  </a:lnTo>
                  <a:lnTo>
                    <a:pt x="11585" y="34536"/>
                  </a:lnTo>
                  <a:lnTo>
                    <a:pt x="11259" y="34644"/>
                  </a:lnTo>
                  <a:lnTo>
                    <a:pt x="10987" y="34644"/>
                  </a:lnTo>
                  <a:lnTo>
                    <a:pt x="10987" y="34644"/>
                  </a:lnTo>
                  <a:lnTo>
                    <a:pt x="10063" y="34971"/>
                  </a:lnTo>
                  <a:lnTo>
                    <a:pt x="9138" y="35243"/>
                  </a:lnTo>
                  <a:lnTo>
                    <a:pt x="8213" y="35406"/>
                  </a:lnTo>
                  <a:lnTo>
                    <a:pt x="7234" y="35406"/>
                  </a:lnTo>
                  <a:lnTo>
                    <a:pt x="6310" y="35351"/>
                  </a:lnTo>
                  <a:lnTo>
                    <a:pt x="5875" y="35243"/>
                  </a:lnTo>
                  <a:lnTo>
                    <a:pt x="5385" y="35134"/>
                  </a:lnTo>
                  <a:lnTo>
                    <a:pt x="4950" y="34971"/>
                  </a:lnTo>
                  <a:lnTo>
                    <a:pt x="4515" y="34753"/>
                  </a:lnTo>
                  <a:lnTo>
                    <a:pt x="4134" y="34536"/>
                  </a:lnTo>
                  <a:lnTo>
                    <a:pt x="3699" y="34264"/>
                  </a:lnTo>
                  <a:lnTo>
                    <a:pt x="3699" y="34264"/>
                  </a:lnTo>
                  <a:lnTo>
                    <a:pt x="3101" y="33720"/>
                  </a:lnTo>
                  <a:lnTo>
                    <a:pt x="2557" y="33122"/>
                  </a:lnTo>
                  <a:lnTo>
                    <a:pt x="2122" y="32415"/>
                  </a:lnTo>
                  <a:lnTo>
                    <a:pt x="1687" y="31708"/>
                  </a:lnTo>
                  <a:lnTo>
                    <a:pt x="1361" y="30892"/>
                  </a:lnTo>
                  <a:lnTo>
                    <a:pt x="1143" y="30076"/>
                  </a:lnTo>
                  <a:lnTo>
                    <a:pt x="926" y="29260"/>
                  </a:lnTo>
                  <a:lnTo>
                    <a:pt x="762" y="28390"/>
                  </a:lnTo>
                  <a:lnTo>
                    <a:pt x="599" y="27465"/>
                  </a:lnTo>
                  <a:lnTo>
                    <a:pt x="490" y="26595"/>
                  </a:lnTo>
                  <a:lnTo>
                    <a:pt x="382" y="24800"/>
                  </a:lnTo>
                  <a:lnTo>
                    <a:pt x="219" y="21537"/>
                  </a:lnTo>
                  <a:lnTo>
                    <a:pt x="219" y="21537"/>
                  </a:lnTo>
                  <a:lnTo>
                    <a:pt x="55" y="17621"/>
                  </a:lnTo>
                  <a:lnTo>
                    <a:pt x="1" y="13706"/>
                  </a:lnTo>
                  <a:lnTo>
                    <a:pt x="55" y="9790"/>
                  </a:lnTo>
                  <a:lnTo>
                    <a:pt x="219" y="5874"/>
                  </a:lnTo>
                  <a:lnTo>
                    <a:pt x="219" y="5874"/>
                  </a:lnTo>
                  <a:lnTo>
                    <a:pt x="164" y="4949"/>
                  </a:lnTo>
                  <a:lnTo>
                    <a:pt x="164" y="3372"/>
                  </a:lnTo>
                  <a:lnTo>
                    <a:pt x="164" y="2502"/>
                  </a:lnTo>
                  <a:lnTo>
                    <a:pt x="273" y="1740"/>
                  </a:lnTo>
                  <a:lnTo>
                    <a:pt x="382" y="1468"/>
                  </a:lnTo>
                  <a:lnTo>
                    <a:pt x="436" y="1197"/>
                  </a:lnTo>
                  <a:lnTo>
                    <a:pt x="599" y="979"/>
                  </a:lnTo>
                  <a:lnTo>
                    <a:pt x="762" y="870"/>
                  </a:lnTo>
                  <a:lnTo>
                    <a:pt x="762" y="870"/>
                  </a:lnTo>
                  <a:lnTo>
                    <a:pt x="926" y="870"/>
                  </a:lnTo>
                  <a:lnTo>
                    <a:pt x="1089" y="979"/>
                  </a:lnTo>
                  <a:lnTo>
                    <a:pt x="1252" y="1142"/>
                  </a:lnTo>
                  <a:lnTo>
                    <a:pt x="1361" y="1360"/>
                  </a:lnTo>
                  <a:lnTo>
                    <a:pt x="1633" y="2012"/>
                  </a:lnTo>
                  <a:lnTo>
                    <a:pt x="1905" y="2828"/>
                  </a:lnTo>
                  <a:lnTo>
                    <a:pt x="2068" y="3644"/>
                  </a:lnTo>
                  <a:lnTo>
                    <a:pt x="2231" y="4405"/>
                  </a:lnTo>
                  <a:lnTo>
                    <a:pt x="2448" y="5384"/>
                  </a:lnTo>
                  <a:lnTo>
                    <a:pt x="2448" y="5384"/>
                  </a:lnTo>
                  <a:lnTo>
                    <a:pt x="2394" y="4623"/>
                  </a:lnTo>
                  <a:lnTo>
                    <a:pt x="2340" y="3807"/>
                  </a:lnTo>
                  <a:lnTo>
                    <a:pt x="2340" y="2883"/>
                  </a:lnTo>
                  <a:lnTo>
                    <a:pt x="2394" y="1958"/>
                  </a:lnTo>
                  <a:lnTo>
                    <a:pt x="2557" y="1088"/>
                  </a:lnTo>
                  <a:lnTo>
                    <a:pt x="2666" y="761"/>
                  </a:lnTo>
                  <a:lnTo>
                    <a:pt x="2775" y="435"/>
                  </a:lnTo>
                  <a:lnTo>
                    <a:pt x="2938" y="218"/>
                  </a:lnTo>
                  <a:lnTo>
                    <a:pt x="3155" y="54"/>
                  </a:lnTo>
                  <a:lnTo>
                    <a:pt x="3155" y="54"/>
                  </a:lnTo>
                  <a:lnTo>
                    <a:pt x="3264" y="54"/>
                  </a:lnTo>
                  <a:lnTo>
                    <a:pt x="3319" y="54"/>
                  </a:lnTo>
                  <a:lnTo>
                    <a:pt x="3482" y="163"/>
                  </a:lnTo>
                  <a:lnTo>
                    <a:pt x="3645" y="381"/>
                  </a:lnTo>
                  <a:lnTo>
                    <a:pt x="3754" y="707"/>
                  </a:lnTo>
                  <a:lnTo>
                    <a:pt x="3862" y="1142"/>
                  </a:lnTo>
                  <a:lnTo>
                    <a:pt x="3917" y="1577"/>
                  </a:lnTo>
                  <a:lnTo>
                    <a:pt x="4026" y="2611"/>
                  </a:lnTo>
                  <a:lnTo>
                    <a:pt x="4026" y="3644"/>
                  </a:lnTo>
                  <a:lnTo>
                    <a:pt x="4026" y="4569"/>
                  </a:lnTo>
                  <a:lnTo>
                    <a:pt x="4026" y="5493"/>
                  </a:lnTo>
                  <a:lnTo>
                    <a:pt x="4026" y="5493"/>
                  </a:lnTo>
                  <a:lnTo>
                    <a:pt x="4080" y="4677"/>
                  </a:lnTo>
                  <a:lnTo>
                    <a:pt x="4134" y="3807"/>
                  </a:lnTo>
                  <a:lnTo>
                    <a:pt x="4298" y="2883"/>
                  </a:lnTo>
                  <a:lnTo>
                    <a:pt x="4461" y="1849"/>
                  </a:lnTo>
                  <a:lnTo>
                    <a:pt x="4678" y="979"/>
                  </a:lnTo>
                  <a:lnTo>
                    <a:pt x="4841" y="653"/>
                  </a:lnTo>
                  <a:lnTo>
                    <a:pt x="4950" y="326"/>
                  </a:lnTo>
                  <a:lnTo>
                    <a:pt x="5168" y="109"/>
                  </a:lnTo>
                  <a:lnTo>
                    <a:pt x="5331" y="0"/>
                  </a:lnTo>
                  <a:lnTo>
                    <a:pt x="5331" y="0"/>
                  </a:lnTo>
                  <a:lnTo>
                    <a:pt x="5440" y="0"/>
                  </a:lnTo>
                  <a:lnTo>
                    <a:pt x="5548" y="0"/>
                  </a:lnTo>
                  <a:lnTo>
                    <a:pt x="5712" y="163"/>
                  </a:lnTo>
                  <a:lnTo>
                    <a:pt x="5820" y="381"/>
                  </a:lnTo>
                  <a:lnTo>
                    <a:pt x="5984" y="707"/>
                  </a:lnTo>
                  <a:lnTo>
                    <a:pt x="6147" y="1577"/>
                  </a:lnTo>
                  <a:lnTo>
                    <a:pt x="6310" y="2556"/>
                  </a:lnTo>
                  <a:lnTo>
                    <a:pt x="6419" y="3590"/>
                  </a:lnTo>
                  <a:lnTo>
                    <a:pt x="6419" y="4514"/>
                  </a:lnTo>
                  <a:lnTo>
                    <a:pt x="6473" y="5384"/>
                  </a:lnTo>
                  <a:lnTo>
                    <a:pt x="6473" y="5384"/>
                  </a:lnTo>
                  <a:lnTo>
                    <a:pt x="6419" y="4569"/>
                  </a:lnTo>
                  <a:lnTo>
                    <a:pt x="6419" y="3753"/>
                  </a:lnTo>
                  <a:lnTo>
                    <a:pt x="6473" y="2828"/>
                  </a:lnTo>
                  <a:lnTo>
                    <a:pt x="6582" y="1904"/>
                  </a:lnTo>
                  <a:lnTo>
                    <a:pt x="6636" y="1468"/>
                  </a:lnTo>
                  <a:lnTo>
                    <a:pt x="6745" y="1088"/>
                  </a:lnTo>
                  <a:lnTo>
                    <a:pt x="6854" y="761"/>
                  </a:lnTo>
                  <a:lnTo>
                    <a:pt x="7017" y="489"/>
                  </a:lnTo>
                  <a:lnTo>
                    <a:pt x="7180" y="326"/>
                  </a:lnTo>
                  <a:lnTo>
                    <a:pt x="7398" y="272"/>
                  </a:lnTo>
                  <a:lnTo>
                    <a:pt x="7398" y="272"/>
                  </a:lnTo>
                  <a:lnTo>
                    <a:pt x="7506" y="272"/>
                  </a:lnTo>
                  <a:lnTo>
                    <a:pt x="7561" y="326"/>
                  </a:lnTo>
                  <a:lnTo>
                    <a:pt x="7724" y="598"/>
                  </a:lnTo>
                  <a:lnTo>
                    <a:pt x="7833" y="979"/>
                  </a:lnTo>
                  <a:lnTo>
                    <a:pt x="7941" y="1523"/>
                  </a:lnTo>
                  <a:lnTo>
                    <a:pt x="8050" y="2883"/>
                  </a:lnTo>
                  <a:lnTo>
                    <a:pt x="8105" y="4460"/>
                  </a:lnTo>
                  <a:lnTo>
                    <a:pt x="8105" y="7560"/>
                  </a:lnTo>
                  <a:lnTo>
                    <a:pt x="8105" y="9300"/>
                  </a:lnTo>
                  <a:lnTo>
                    <a:pt x="8105" y="9300"/>
                  </a:lnTo>
                  <a:lnTo>
                    <a:pt x="8159" y="13107"/>
                  </a:lnTo>
                  <a:lnTo>
                    <a:pt x="8268" y="16860"/>
                  </a:lnTo>
                  <a:lnTo>
                    <a:pt x="8540" y="20613"/>
                  </a:lnTo>
                  <a:lnTo>
                    <a:pt x="8812" y="24365"/>
                  </a:lnTo>
                  <a:lnTo>
                    <a:pt x="8812" y="24365"/>
                  </a:lnTo>
                  <a:lnTo>
                    <a:pt x="8866" y="24855"/>
                  </a:lnTo>
                  <a:lnTo>
                    <a:pt x="9029" y="25344"/>
                  </a:lnTo>
                  <a:lnTo>
                    <a:pt x="9192" y="25507"/>
                  </a:lnTo>
                  <a:lnTo>
                    <a:pt x="9301" y="25671"/>
                  </a:lnTo>
                  <a:lnTo>
                    <a:pt x="9519" y="25779"/>
                  </a:lnTo>
                  <a:lnTo>
                    <a:pt x="9736" y="25834"/>
                  </a:lnTo>
                  <a:lnTo>
                    <a:pt x="9736" y="25834"/>
                  </a:lnTo>
                  <a:lnTo>
                    <a:pt x="9899" y="25834"/>
                  </a:lnTo>
                  <a:lnTo>
                    <a:pt x="10063" y="25779"/>
                  </a:lnTo>
                  <a:lnTo>
                    <a:pt x="10335" y="25562"/>
                  </a:lnTo>
                  <a:lnTo>
                    <a:pt x="10606" y="25290"/>
                  </a:lnTo>
                  <a:lnTo>
                    <a:pt x="10770" y="24964"/>
                  </a:lnTo>
                  <a:lnTo>
                    <a:pt x="10770" y="24964"/>
                  </a:lnTo>
                  <a:lnTo>
                    <a:pt x="11422" y="23930"/>
                  </a:lnTo>
                  <a:lnTo>
                    <a:pt x="12075" y="22951"/>
                  </a:lnTo>
                  <a:lnTo>
                    <a:pt x="12673" y="21918"/>
                  </a:lnTo>
                  <a:lnTo>
                    <a:pt x="13217" y="20830"/>
                  </a:lnTo>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76" name="Google Shape;1936;p62"/>
            <p:cNvSpPr/>
            <p:nvPr/>
          </p:nvSpPr>
          <p:spPr>
            <a:xfrm>
              <a:off x="6934320" y="2614680"/>
              <a:ext cx="1083240" cy="1930680"/>
            </a:xfrm>
            <a:custGeom>
              <a:avLst/>
              <a:gdLst>
                <a:gd name="textAreaLeft" fmla="*/ 0 w 1083240"/>
                <a:gd name="textAreaRight" fmla="*/ 1083600 w 1083240"/>
                <a:gd name="textAreaTop" fmla="*/ 0 h 1930680"/>
                <a:gd name="textAreaBottom" fmla="*/ 1931040 h 1930680"/>
              </a:gdLst>
              <a:ahLst/>
              <a:cxnLst/>
              <a:rect l="textAreaLeft" t="textAreaTop" r="textAreaRight" b="textAreaBottom"/>
              <a:pathLst>
                <a:path w="20178" h="35950">
                  <a:moveTo>
                    <a:pt x="5602" y="0"/>
                  </a:moveTo>
                  <a:lnTo>
                    <a:pt x="5384" y="109"/>
                  </a:lnTo>
                  <a:lnTo>
                    <a:pt x="5221" y="218"/>
                  </a:lnTo>
                  <a:lnTo>
                    <a:pt x="5058" y="381"/>
                  </a:lnTo>
                  <a:lnTo>
                    <a:pt x="4895" y="707"/>
                  </a:lnTo>
                  <a:lnTo>
                    <a:pt x="4732" y="1033"/>
                  </a:lnTo>
                  <a:lnTo>
                    <a:pt x="4514" y="1795"/>
                  </a:lnTo>
                  <a:lnTo>
                    <a:pt x="4477" y="1967"/>
                  </a:lnTo>
                  <a:lnTo>
                    <a:pt x="4477" y="1967"/>
                  </a:lnTo>
                  <a:lnTo>
                    <a:pt x="4460" y="1740"/>
                  </a:lnTo>
                  <a:lnTo>
                    <a:pt x="4297" y="979"/>
                  </a:lnTo>
                  <a:lnTo>
                    <a:pt x="4133" y="544"/>
                  </a:lnTo>
                  <a:lnTo>
                    <a:pt x="4025" y="326"/>
                  </a:lnTo>
                  <a:lnTo>
                    <a:pt x="3862" y="163"/>
                  </a:lnTo>
                  <a:lnTo>
                    <a:pt x="3644" y="54"/>
                  </a:lnTo>
                  <a:lnTo>
                    <a:pt x="3426" y="54"/>
                  </a:lnTo>
                  <a:lnTo>
                    <a:pt x="3209" y="163"/>
                  </a:lnTo>
                  <a:lnTo>
                    <a:pt x="3046" y="272"/>
                  </a:lnTo>
                  <a:lnTo>
                    <a:pt x="2828" y="544"/>
                  </a:lnTo>
                  <a:lnTo>
                    <a:pt x="2719" y="816"/>
                  </a:lnTo>
                  <a:lnTo>
                    <a:pt x="2556" y="1414"/>
                  </a:lnTo>
                  <a:lnTo>
                    <a:pt x="2393" y="2230"/>
                  </a:lnTo>
                  <a:lnTo>
                    <a:pt x="2353" y="2824"/>
                  </a:lnTo>
                  <a:lnTo>
                    <a:pt x="2353" y="2824"/>
                  </a:lnTo>
                  <a:lnTo>
                    <a:pt x="2339" y="2774"/>
                  </a:lnTo>
                  <a:lnTo>
                    <a:pt x="2067" y="1849"/>
                  </a:lnTo>
                  <a:lnTo>
                    <a:pt x="1904" y="1523"/>
                  </a:lnTo>
                  <a:lnTo>
                    <a:pt x="1686" y="1197"/>
                  </a:lnTo>
                  <a:lnTo>
                    <a:pt x="1523" y="1033"/>
                  </a:lnTo>
                  <a:lnTo>
                    <a:pt x="1414" y="925"/>
                  </a:lnTo>
                  <a:lnTo>
                    <a:pt x="1197" y="870"/>
                  </a:lnTo>
                  <a:lnTo>
                    <a:pt x="1033" y="870"/>
                  </a:lnTo>
                  <a:lnTo>
                    <a:pt x="816" y="925"/>
                  </a:lnTo>
                  <a:lnTo>
                    <a:pt x="707" y="1088"/>
                  </a:lnTo>
                  <a:lnTo>
                    <a:pt x="544" y="1197"/>
                  </a:lnTo>
                  <a:lnTo>
                    <a:pt x="490" y="1414"/>
                  </a:lnTo>
                  <a:lnTo>
                    <a:pt x="326" y="1795"/>
                  </a:lnTo>
                  <a:lnTo>
                    <a:pt x="272" y="2176"/>
                  </a:lnTo>
                  <a:lnTo>
                    <a:pt x="218" y="2665"/>
                  </a:lnTo>
                  <a:lnTo>
                    <a:pt x="163" y="3155"/>
                  </a:lnTo>
                  <a:lnTo>
                    <a:pt x="163" y="4133"/>
                  </a:lnTo>
                  <a:lnTo>
                    <a:pt x="218" y="5167"/>
                  </a:lnTo>
                  <a:lnTo>
                    <a:pt x="218" y="6146"/>
                  </a:lnTo>
                  <a:lnTo>
                    <a:pt x="109" y="8376"/>
                  </a:lnTo>
                  <a:lnTo>
                    <a:pt x="54" y="10551"/>
                  </a:lnTo>
                  <a:lnTo>
                    <a:pt x="0" y="12835"/>
                  </a:lnTo>
                  <a:lnTo>
                    <a:pt x="0" y="15120"/>
                  </a:lnTo>
                  <a:lnTo>
                    <a:pt x="54" y="17132"/>
                  </a:lnTo>
                  <a:lnTo>
                    <a:pt x="109" y="19144"/>
                  </a:lnTo>
                  <a:lnTo>
                    <a:pt x="326" y="23223"/>
                  </a:lnTo>
                  <a:lnTo>
                    <a:pt x="381" y="24746"/>
                  </a:lnTo>
                  <a:lnTo>
                    <a:pt x="435" y="26215"/>
                  </a:lnTo>
                  <a:lnTo>
                    <a:pt x="598" y="27737"/>
                  </a:lnTo>
                  <a:lnTo>
                    <a:pt x="870" y="29260"/>
                  </a:lnTo>
                  <a:lnTo>
                    <a:pt x="979" y="29913"/>
                  </a:lnTo>
                  <a:lnTo>
                    <a:pt x="1197" y="30620"/>
                  </a:lnTo>
                  <a:lnTo>
                    <a:pt x="1414" y="31273"/>
                  </a:lnTo>
                  <a:lnTo>
                    <a:pt x="1686" y="31980"/>
                  </a:lnTo>
                  <a:lnTo>
                    <a:pt x="2012" y="32578"/>
                  </a:lnTo>
                  <a:lnTo>
                    <a:pt x="2393" y="33176"/>
                  </a:lnTo>
                  <a:lnTo>
                    <a:pt x="2774" y="33774"/>
                  </a:lnTo>
                  <a:lnTo>
                    <a:pt x="3263" y="34264"/>
                  </a:lnTo>
                  <a:lnTo>
                    <a:pt x="3644" y="34590"/>
                  </a:lnTo>
                  <a:lnTo>
                    <a:pt x="3970" y="34862"/>
                  </a:lnTo>
                  <a:lnTo>
                    <a:pt x="4677" y="35297"/>
                  </a:lnTo>
                  <a:lnTo>
                    <a:pt x="5493" y="35623"/>
                  </a:lnTo>
                  <a:lnTo>
                    <a:pt x="6309" y="35841"/>
                  </a:lnTo>
                  <a:lnTo>
                    <a:pt x="7125" y="35950"/>
                  </a:lnTo>
                  <a:lnTo>
                    <a:pt x="7995" y="35950"/>
                  </a:lnTo>
                  <a:lnTo>
                    <a:pt x="8865" y="35895"/>
                  </a:lnTo>
                  <a:lnTo>
                    <a:pt x="9735" y="35732"/>
                  </a:lnTo>
                  <a:lnTo>
                    <a:pt x="10551" y="35515"/>
                  </a:lnTo>
                  <a:lnTo>
                    <a:pt x="10932" y="35352"/>
                  </a:lnTo>
                  <a:lnTo>
                    <a:pt x="11367" y="35188"/>
                  </a:lnTo>
                  <a:lnTo>
                    <a:pt x="11965" y="35080"/>
                  </a:lnTo>
                  <a:lnTo>
                    <a:pt x="12509" y="34862"/>
                  </a:lnTo>
                  <a:lnTo>
                    <a:pt x="13162" y="34481"/>
                  </a:lnTo>
                  <a:lnTo>
                    <a:pt x="13814" y="34046"/>
                  </a:lnTo>
                  <a:lnTo>
                    <a:pt x="14358" y="33557"/>
                  </a:lnTo>
                  <a:lnTo>
                    <a:pt x="14956" y="33067"/>
                  </a:lnTo>
                  <a:lnTo>
                    <a:pt x="15990" y="32088"/>
                  </a:lnTo>
                  <a:lnTo>
                    <a:pt x="16479" y="31544"/>
                  </a:lnTo>
                  <a:lnTo>
                    <a:pt x="16914" y="31001"/>
                  </a:lnTo>
                  <a:lnTo>
                    <a:pt x="17513" y="30239"/>
                  </a:lnTo>
                  <a:lnTo>
                    <a:pt x="18057" y="29478"/>
                  </a:lnTo>
                  <a:lnTo>
                    <a:pt x="19036" y="27846"/>
                  </a:lnTo>
                  <a:lnTo>
                    <a:pt x="19579" y="27030"/>
                  </a:lnTo>
                  <a:lnTo>
                    <a:pt x="20123" y="26215"/>
                  </a:lnTo>
                  <a:lnTo>
                    <a:pt x="20178" y="26160"/>
                  </a:lnTo>
                  <a:lnTo>
                    <a:pt x="20123" y="26051"/>
                  </a:lnTo>
                  <a:lnTo>
                    <a:pt x="20123" y="25943"/>
                  </a:lnTo>
                  <a:lnTo>
                    <a:pt x="20014" y="25888"/>
                  </a:lnTo>
                  <a:lnTo>
                    <a:pt x="19906" y="25834"/>
                  </a:lnTo>
                  <a:lnTo>
                    <a:pt x="19851" y="25834"/>
                  </a:lnTo>
                  <a:lnTo>
                    <a:pt x="19743" y="25888"/>
                  </a:lnTo>
                  <a:lnTo>
                    <a:pt x="19634" y="25997"/>
                  </a:lnTo>
                  <a:lnTo>
                    <a:pt x="18709" y="27411"/>
                  </a:lnTo>
                  <a:lnTo>
                    <a:pt x="17785" y="28880"/>
                  </a:lnTo>
                  <a:lnTo>
                    <a:pt x="17295" y="29587"/>
                  </a:lnTo>
                  <a:lnTo>
                    <a:pt x="16806" y="30294"/>
                  </a:lnTo>
                  <a:lnTo>
                    <a:pt x="16262" y="31001"/>
                  </a:lnTo>
                  <a:lnTo>
                    <a:pt x="15664" y="31599"/>
                  </a:lnTo>
                  <a:lnTo>
                    <a:pt x="14685" y="32578"/>
                  </a:lnTo>
                  <a:lnTo>
                    <a:pt x="13651" y="33502"/>
                  </a:lnTo>
                  <a:lnTo>
                    <a:pt x="13107" y="33883"/>
                  </a:lnTo>
                  <a:lnTo>
                    <a:pt x="12563" y="34209"/>
                  </a:lnTo>
                  <a:lnTo>
                    <a:pt x="11965" y="34536"/>
                  </a:lnTo>
                  <a:lnTo>
                    <a:pt x="11693" y="34590"/>
                  </a:lnTo>
                  <a:lnTo>
                    <a:pt x="11367" y="34645"/>
                  </a:lnTo>
                  <a:lnTo>
                    <a:pt x="10986" y="34753"/>
                  </a:lnTo>
                  <a:lnTo>
                    <a:pt x="10606" y="34862"/>
                  </a:lnTo>
                  <a:lnTo>
                    <a:pt x="9898" y="35134"/>
                  </a:lnTo>
                  <a:lnTo>
                    <a:pt x="9028" y="35297"/>
                  </a:lnTo>
                  <a:lnTo>
                    <a:pt x="8158" y="35406"/>
                  </a:lnTo>
                  <a:lnTo>
                    <a:pt x="7288" y="35406"/>
                  </a:lnTo>
                  <a:lnTo>
                    <a:pt x="6472" y="35297"/>
                  </a:lnTo>
                  <a:lnTo>
                    <a:pt x="5656" y="35080"/>
                  </a:lnTo>
                  <a:lnTo>
                    <a:pt x="5276" y="34971"/>
                  </a:lnTo>
                  <a:lnTo>
                    <a:pt x="4895" y="34753"/>
                  </a:lnTo>
                  <a:lnTo>
                    <a:pt x="4297" y="34427"/>
                  </a:lnTo>
                  <a:lnTo>
                    <a:pt x="3753" y="33938"/>
                  </a:lnTo>
                  <a:lnTo>
                    <a:pt x="3263" y="33448"/>
                  </a:lnTo>
                  <a:lnTo>
                    <a:pt x="2828" y="32904"/>
                  </a:lnTo>
                  <a:lnTo>
                    <a:pt x="2447" y="32306"/>
                  </a:lnTo>
                  <a:lnTo>
                    <a:pt x="2176" y="31708"/>
                  </a:lnTo>
                  <a:lnTo>
                    <a:pt x="1904" y="31055"/>
                  </a:lnTo>
                  <a:lnTo>
                    <a:pt x="1686" y="30402"/>
                  </a:lnTo>
                  <a:lnTo>
                    <a:pt x="1468" y="29695"/>
                  </a:lnTo>
                  <a:lnTo>
                    <a:pt x="1360" y="28988"/>
                  </a:lnTo>
                  <a:lnTo>
                    <a:pt x="1142" y="27574"/>
                  </a:lnTo>
                  <a:lnTo>
                    <a:pt x="979" y="26106"/>
                  </a:lnTo>
                  <a:lnTo>
                    <a:pt x="870" y="24692"/>
                  </a:lnTo>
                  <a:lnTo>
                    <a:pt x="707" y="21320"/>
                  </a:lnTo>
                  <a:lnTo>
                    <a:pt x="598" y="17948"/>
                  </a:lnTo>
                  <a:lnTo>
                    <a:pt x="544" y="15827"/>
                  </a:lnTo>
                  <a:lnTo>
                    <a:pt x="544" y="13706"/>
                  </a:lnTo>
                  <a:lnTo>
                    <a:pt x="544" y="11530"/>
                  </a:lnTo>
                  <a:lnTo>
                    <a:pt x="598" y="9409"/>
                  </a:lnTo>
                  <a:lnTo>
                    <a:pt x="707" y="7234"/>
                  </a:lnTo>
                  <a:lnTo>
                    <a:pt x="761" y="6581"/>
                  </a:lnTo>
                  <a:lnTo>
                    <a:pt x="761" y="5983"/>
                  </a:lnTo>
                  <a:lnTo>
                    <a:pt x="707" y="4188"/>
                  </a:lnTo>
                  <a:lnTo>
                    <a:pt x="707" y="3100"/>
                  </a:lnTo>
                  <a:lnTo>
                    <a:pt x="761" y="2556"/>
                  </a:lnTo>
                  <a:lnTo>
                    <a:pt x="816" y="2067"/>
                  </a:lnTo>
                  <a:lnTo>
                    <a:pt x="925" y="1740"/>
                  </a:lnTo>
                  <a:lnTo>
                    <a:pt x="1088" y="1414"/>
                  </a:lnTo>
                  <a:lnTo>
                    <a:pt x="1142" y="1414"/>
                  </a:lnTo>
                  <a:lnTo>
                    <a:pt x="1305" y="1523"/>
                  </a:lnTo>
                  <a:lnTo>
                    <a:pt x="1523" y="1904"/>
                  </a:lnTo>
                  <a:lnTo>
                    <a:pt x="1686" y="2393"/>
                  </a:lnTo>
                  <a:lnTo>
                    <a:pt x="1958" y="3263"/>
                  </a:lnTo>
                  <a:lnTo>
                    <a:pt x="2176" y="4242"/>
                  </a:lnTo>
                  <a:lnTo>
                    <a:pt x="2339" y="5221"/>
                  </a:lnTo>
                  <a:lnTo>
                    <a:pt x="2447" y="5711"/>
                  </a:lnTo>
                  <a:lnTo>
                    <a:pt x="2502" y="5819"/>
                  </a:lnTo>
                  <a:lnTo>
                    <a:pt x="2556" y="5874"/>
                  </a:lnTo>
                  <a:lnTo>
                    <a:pt x="2719" y="5874"/>
                  </a:lnTo>
                  <a:lnTo>
                    <a:pt x="2883" y="5819"/>
                  </a:lnTo>
                  <a:lnTo>
                    <a:pt x="2937" y="5765"/>
                  </a:lnTo>
                  <a:lnTo>
                    <a:pt x="2937" y="5656"/>
                  </a:lnTo>
                  <a:lnTo>
                    <a:pt x="2931" y="5549"/>
                  </a:lnTo>
                  <a:lnTo>
                    <a:pt x="2931" y="5549"/>
                  </a:lnTo>
                  <a:lnTo>
                    <a:pt x="2937" y="5548"/>
                  </a:lnTo>
                  <a:lnTo>
                    <a:pt x="2927" y="5493"/>
                  </a:lnTo>
                  <a:lnTo>
                    <a:pt x="2927" y="5493"/>
                  </a:lnTo>
                  <a:lnTo>
                    <a:pt x="2883" y="4732"/>
                  </a:lnTo>
                  <a:lnTo>
                    <a:pt x="2883" y="3807"/>
                  </a:lnTo>
                  <a:lnTo>
                    <a:pt x="2883" y="3100"/>
                  </a:lnTo>
                  <a:lnTo>
                    <a:pt x="2937" y="2393"/>
                  </a:lnTo>
                  <a:lnTo>
                    <a:pt x="2991" y="1632"/>
                  </a:lnTo>
                  <a:lnTo>
                    <a:pt x="3100" y="1305"/>
                  </a:lnTo>
                  <a:lnTo>
                    <a:pt x="3209" y="979"/>
                  </a:lnTo>
                  <a:lnTo>
                    <a:pt x="3318" y="816"/>
                  </a:lnTo>
                  <a:lnTo>
                    <a:pt x="3426" y="653"/>
                  </a:lnTo>
                  <a:lnTo>
                    <a:pt x="3535" y="598"/>
                  </a:lnTo>
                  <a:lnTo>
                    <a:pt x="3644" y="761"/>
                  </a:lnTo>
                  <a:lnTo>
                    <a:pt x="3753" y="979"/>
                  </a:lnTo>
                  <a:lnTo>
                    <a:pt x="3807" y="1197"/>
                  </a:lnTo>
                  <a:lnTo>
                    <a:pt x="3916" y="1849"/>
                  </a:lnTo>
                  <a:lnTo>
                    <a:pt x="3970" y="2502"/>
                  </a:lnTo>
                  <a:lnTo>
                    <a:pt x="4025" y="3862"/>
                  </a:lnTo>
                  <a:lnTo>
                    <a:pt x="4025" y="5765"/>
                  </a:lnTo>
                  <a:lnTo>
                    <a:pt x="4025" y="5874"/>
                  </a:lnTo>
                  <a:lnTo>
                    <a:pt x="4133" y="5928"/>
                  </a:lnTo>
                  <a:lnTo>
                    <a:pt x="4188" y="5983"/>
                  </a:lnTo>
                  <a:lnTo>
                    <a:pt x="4297" y="6037"/>
                  </a:lnTo>
                  <a:lnTo>
                    <a:pt x="4405" y="5983"/>
                  </a:lnTo>
                  <a:lnTo>
                    <a:pt x="4460" y="5928"/>
                  </a:lnTo>
                  <a:lnTo>
                    <a:pt x="4514" y="5874"/>
                  </a:lnTo>
                  <a:lnTo>
                    <a:pt x="4569" y="5765"/>
                  </a:lnTo>
                  <a:lnTo>
                    <a:pt x="4732" y="4025"/>
                  </a:lnTo>
                  <a:lnTo>
                    <a:pt x="4895" y="2556"/>
                  </a:lnTo>
                  <a:lnTo>
                    <a:pt x="5058" y="1849"/>
                  </a:lnTo>
                  <a:lnTo>
                    <a:pt x="5276" y="1142"/>
                  </a:lnTo>
                  <a:lnTo>
                    <a:pt x="5439" y="761"/>
                  </a:lnTo>
                  <a:lnTo>
                    <a:pt x="5548" y="653"/>
                  </a:lnTo>
                  <a:lnTo>
                    <a:pt x="5711" y="544"/>
                  </a:lnTo>
                  <a:lnTo>
                    <a:pt x="5765" y="598"/>
                  </a:lnTo>
                  <a:lnTo>
                    <a:pt x="5874" y="761"/>
                  </a:lnTo>
                  <a:lnTo>
                    <a:pt x="5928" y="979"/>
                  </a:lnTo>
                  <a:lnTo>
                    <a:pt x="6146" y="1632"/>
                  </a:lnTo>
                  <a:lnTo>
                    <a:pt x="6255" y="2284"/>
                  </a:lnTo>
                  <a:lnTo>
                    <a:pt x="6363" y="3644"/>
                  </a:lnTo>
                  <a:lnTo>
                    <a:pt x="6418" y="4623"/>
                  </a:lnTo>
                  <a:lnTo>
                    <a:pt x="6472" y="5656"/>
                  </a:lnTo>
                  <a:lnTo>
                    <a:pt x="6526" y="5765"/>
                  </a:lnTo>
                  <a:lnTo>
                    <a:pt x="6581" y="5819"/>
                  </a:lnTo>
                  <a:lnTo>
                    <a:pt x="6635" y="5874"/>
                  </a:lnTo>
                  <a:lnTo>
                    <a:pt x="6853" y="5874"/>
                  </a:lnTo>
                  <a:lnTo>
                    <a:pt x="6907" y="5819"/>
                  </a:lnTo>
                  <a:lnTo>
                    <a:pt x="6962" y="5765"/>
                  </a:lnTo>
                  <a:lnTo>
                    <a:pt x="7016" y="5656"/>
                  </a:lnTo>
                  <a:lnTo>
                    <a:pt x="6962" y="4677"/>
                  </a:lnTo>
                  <a:lnTo>
                    <a:pt x="6962" y="3698"/>
                  </a:lnTo>
                  <a:lnTo>
                    <a:pt x="7016" y="2937"/>
                  </a:lnTo>
                  <a:lnTo>
                    <a:pt x="7125" y="2176"/>
                  </a:lnTo>
                  <a:lnTo>
                    <a:pt x="7234" y="1577"/>
                  </a:lnTo>
                  <a:lnTo>
                    <a:pt x="7288" y="1251"/>
                  </a:lnTo>
                  <a:lnTo>
                    <a:pt x="7451" y="979"/>
                  </a:lnTo>
                  <a:lnTo>
                    <a:pt x="7560" y="870"/>
                  </a:lnTo>
                  <a:lnTo>
                    <a:pt x="7669" y="816"/>
                  </a:lnTo>
                  <a:lnTo>
                    <a:pt x="7669" y="761"/>
                  </a:lnTo>
                  <a:lnTo>
                    <a:pt x="7777" y="1142"/>
                  </a:lnTo>
                  <a:lnTo>
                    <a:pt x="7886" y="1523"/>
                  </a:lnTo>
                  <a:lnTo>
                    <a:pt x="7995" y="2230"/>
                  </a:lnTo>
                  <a:lnTo>
                    <a:pt x="8049" y="2991"/>
                  </a:lnTo>
                  <a:lnTo>
                    <a:pt x="8104" y="4405"/>
                  </a:lnTo>
                  <a:lnTo>
                    <a:pt x="8104" y="7016"/>
                  </a:lnTo>
                  <a:lnTo>
                    <a:pt x="8104" y="9572"/>
                  </a:lnTo>
                  <a:lnTo>
                    <a:pt x="8158" y="12781"/>
                  </a:lnTo>
                  <a:lnTo>
                    <a:pt x="8267" y="15935"/>
                  </a:lnTo>
                  <a:lnTo>
                    <a:pt x="8376" y="19090"/>
                  </a:lnTo>
                  <a:lnTo>
                    <a:pt x="8593" y="22244"/>
                  </a:lnTo>
                  <a:lnTo>
                    <a:pt x="8756" y="24093"/>
                  </a:lnTo>
                  <a:lnTo>
                    <a:pt x="8811" y="24746"/>
                  </a:lnTo>
                  <a:lnTo>
                    <a:pt x="8865" y="25072"/>
                  </a:lnTo>
                  <a:lnTo>
                    <a:pt x="8920" y="25344"/>
                  </a:lnTo>
                  <a:lnTo>
                    <a:pt x="9028" y="25616"/>
                  </a:lnTo>
                  <a:lnTo>
                    <a:pt x="9137" y="25834"/>
                  </a:lnTo>
                  <a:lnTo>
                    <a:pt x="9300" y="26051"/>
                  </a:lnTo>
                  <a:lnTo>
                    <a:pt x="9518" y="26215"/>
                  </a:lnTo>
                  <a:lnTo>
                    <a:pt x="9735" y="26323"/>
                  </a:lnTo>
                  <a:lnTo>
                    <a:pt x="9953" y="26378"/>
                  </a:lnTo>
                  <a:lnTo>
                    <a:pt x="10225" y="26378"/>
                  </a:lnTo>
                  <a:lnTo>
                    <a:pt x="10442" y="26269"/>
                  </a:lnTo>
                  <a:lnTo>
                    <a:pt x="10714" y="26106"/>
                  </a:lnTo>
                  <a:lnTo>
                    <a:pt x="10932" y="25888"/>
                  </a:lnTo>
                  <a:lnTo>
                    <a:pt x="11313" y="25399"/>
                  </a:lnTo>
                  <a:lnTo>
                    <a:pt x="12128" y="24093"/>
                  </a:lnTo>
                  <a:lnTo>
                    <a:pt x="12999" y="22679"/>
                  </a:lnTo>
                  <a:lnTo>
                    <a:pt x="13379" y="21972"/>
                  </a:lnTo>
                  <a:lnTo>
                    <a:pt x="13760" y="21211"/>
                  </a:lnTo>
                  <a:lnTo>
                    <a:pt x="13760" y="21102"/>
                  </a:lnTo>
                  <a:lnTo>
                    <a:pt x="13760" y="20993"/>
                  </a:lnTo>
                  <a:lnTo>
                    <a:pt x="13706" y="20939"/>
                  </a:lnTo>
                  <a:lnTo>
                    <a:pt x="13597" y="20830"/>
                  </a:lnTo>
                  <a:lnTo>
                    <a:pt x="13434" y="20830"/>
                  </a:lnTo>
                  <a:lnTo>
                    <a:pt x="13325" y="20885"/>
                  </a:lnTo>
                  <a:lnTo>
                    <a:pt x="13270" y="20939"/>
                  </a:lnTo>
                  <a:lnTo>
                    <a:pt x="12944" y="21592"/>
                  </a:lnTo>
                  <a:lnTo>
                    <a:pt x="12618" y="22244"/>
                  </a:lnTo>
                  <a:lnTo>
                    <a:pt x="11856" y="23495"/>
                  </a:lnTo>
                  <a:lnTo>
                    <a:pt x="11095" y="24692"/>
                  </a:lnTo>
                  <a:lnTo>
                    <a:pt x="10769" y="25236"/>
                  </a:lnTo>
                  <a:lnTo>
                    <a:pt x="10606" y="25508"/>
                  </a:lnTo>
                  <a:lnTo>
                    <a:pt x="10388" y="25725"/>
                  </a:lnTo>
                  <a:lnTo>
                    <a:pt x="10225" y="25834"/>
                  </a:lnTo>
                  <a:lnTo>
                    <a:pt x="9844" y="25834"/>
                  </a:lnTo>
                  <a:lnTo>
                    <a:pt x="9681" y="25671"/>
                  </a:lnTo>
                  <a:lnTo>
                    <a:pt x="9518" y="25399"/>
                  </a:lnTo>
                  <a:lnTo>
                    <a:pt x="9463" y="25072"/>
                  </a:lnTo>
                  <a:lnTo>
                    <a:pt x="9355" y="24746"/>
                  </a:lnTo>
                  <a:lnTo>
                    <a:pt x="9300" y="24257"/>
                  </a:lnTo>
                  <a:lnTo>
                    <a:pt x="9083" y="21048"/>
                  </a:lnTo>
                  <a:lnTo>
                    <a:pt x="8865" y="18111"/>
                  </a:lnTo>
                  <a:lnTo>
                    <a:pt x="8756" y="15228"/>
                  </a:lnTo>
                  <a:lnTo>
                    <a:pt x="8648" y="12292"/>
                  </a:lnTo>
                  <a:lnTo>
                    <a:pt x="8648" y="9355"/>
                  </a:lnTo>
                  <a:lnTo>
                    <a:pt x="8648" y="6526"/>
                  </a:lnTo>
                  <a:lnTo>
                    <a:pt x="8648" y="5112"/>
                  </a:lnTo>
                  <a:lnTo>
                    <a:pt x="8593" y="3644"/>
                  </a:lnTo>
                  <a:lnTo>
                    <a:pt x="8539" y="2339"/>
                  </a:lnTo>
                  <a:lnTo>
                    <a:pt x="8430" y="1632"/>
                  </a:lnTo>
                  <a:lnTo>
                    <a:pt x="8321" y="979"/>
                  </a:lnTo>
                  <a:lnTo>
                    <a:pt x="8212" y="653"/>
                  </a:lnTo>
                  <a:lnTo>
                    <a:pt x="8104" y="490"/>
                  </a:lnTo>
                  <a:lnTo>
                    <a:pt x="7995" y="381"/>
                  </a:lnTo>
                  <a:lnTo>
                    <a:pt x="7777" y="272"/>
                  </a:lnTo>
                  <a:lnTo>
                    <a:pt x="7614" y="272"/>
                  </a:lnTo>
                  <a:lnTo>
                    <a:pt x="7397" y="326"/>
                  </a:lnTo>
                  <a:lnTo>
                    <a:pt x="7234" y="435"/>
                  </a:lnTo>
                  <a:lnTo>
                    <a:pt x="7016" y="707"/>
                  </a:lnTo>
                  <a:lnTo>
                    <a:pt x="6853" y="979"/>
                  </a:lnTo>
                  <a:lnTo>
                    <a:pt x="6744" y="1305"/>
                  </a:lnTo>
                  <a:lnTo>
                    <a:pt x="6690" y="1632"/>
                  </a:lnTo>
                  <a:lnTo>
                    <a:pt x="6681" y="1680"/>
                  </a:lnTo>
                  <a:lnTo>
                    <a:pt x="6681" y="1680"/>
                  </a:lnTo>
                  <a:lnTo>
                    <a:pt x="6635" y="1469"/>
                  </a:lnTo>
                  <a:lnTo>
                    <a:pt x="6418" y="761"/>
                  </a:lnTo>
                  <a:lnTo>
                    <a:pt x="6363" y="544"/>
                  </a:lnTo>
                  <a:lnTo>
                    <a:pt x="6200" y="326"/>
                  </a:lnTo>
                  <a:lnTo>
                    <a:pt x="6091" y="163"/>
                  </a:lnTo>
                  <a:lnTo>
                    <a:pt x="5874" y="54"/>
                  </a:lnTo>
                  <a:lnTo>
                    <a:pt x="5602"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grpSp>
          <p:nvGrpSpPr>
            <p:cNvPr id="377" name="Google Shape;1937;p62"/>
            <p:cNvGrpSpPr/>
            <p:nvPr/>
          </p:nvGrpSpPr>
          <p:grpSpPr>
            <a:xfrm>
              <a:off x="7851600" y="1527840"/>
              <a:ext cx="452520" cy="525600"/>
              <a:chOff x="7851600" y="1527840"/>
              <a:chExt cx="452520" cy="525600"/>
            </a:xfrm>
          </p:grpSpPr>
          <p:sp>
            <p:nvSpPr>
              <p:cNvPr id="378" name="Google Shape;1938;p62"/>
              <p:cNvSpPr/>
              <p:nvPr/>
            </p:nvSpPr>
            <p:spPr>
              <a:xfrm>
                <a:off x="7866360" y="1542600"/>
                <a:ext cx="423360" cy="496080"/>
              </a:xfrm>
              <a:custGeom>
                <a:avLst/>
                <a:gdLst>
                  <a:gd name="textAreaLeft" fmla="*/ 0 w 423360"/>
                  <a:gd name="textAreaRight" fmla="*/ 423720 w 423360"/>
                  <a:gd name="textAreaTop" fmla="*/ 0 h 496080"/>
                  <a:gd name="textAreaBottom" fmla="*/ 496440 h 496080"/>
                </a:gdLst>
                <a:ahLst/>
                <a:cxnLst/>
                <a:rect l="textAreaLeft" t="textAreaTop" r="textAreaRight" b="textAreaBottom"/>
                <a:pathLst>
                  <a:path w="7887" h="9246">
                    <a:moveTo>
                      <a:pt x="7887" y="0"/>
                    </a:moveTo>
                    <a:lnTo>
                      <a:pt x="7397" y="109"/>
                    </a:lnTo>
                    <a:lnTo>
                      <a:pt x="6962" y="326"/>
                    </a:lnTo>
                    <a:lnTo>
                      <a:pt x="6092" y="761"/>
                    </a:lnTo>
                    <a:lnTo>
                      <a:pt x="4406" y="1849"/>
                    </a:lnTo>
                    <a:lnTo>
                      <a:pt x="3536" y="2393"/>
                    </a:lnTo>
                    <a:lnTo>
                      <a:pt x="2665" y="3046"/>
                    </a:lnTo>
                    <a:lnTo>
                      <a:pt x="1904" y="3753"/>
                    </a:lnTo>
                    <a:lnTo>
                      <a:pt x="1143" y="4514"/>
                    </a:lnTo>
                    <a:lnTo>
                      <a:pt x="1741" y="4895"/>
                    </a:lnTo>
                    <a:lnTo>
                      <a:pt x="2339" y="5221"/>
                    </a:lnTo>
                    <a:lnTo>
                      <a:pt x="3590" y="5819"/>
                    </a:lnTo>
                    <a:lnTo>
                      <a:pt x="1795" y="7505"/>
                    </a:lnTo>
                    <a:lnTo>
                      <a:pt x="1" y="9246"/>
                    </a:lnTo>
                    <a:lnTo>
                      <a:pt x="1034" y="8974"/>
                    </a:lnTo>
                    <a:lnTo>
                      <a:pt x="2013" y="8702"/>
                    </a:lnTo>
                    <a:lnTo>
                      <a:pt x="2992" y="8376"/>
                    </a:lnTo>
                    <a:lnTo>
                      <a:pt x="3916" y="7941"/>
                    </a:lnTo>
                    <a:lnTo>
                      <a:pt x="4895" y="7505"/>
                    </a:lnTo>
                    <a:lnTo>
                      <a:pt x="5766" y="7016"/>
                    </a:lnTo>
                    <a:lnTo>
                      <a:pt x="6690" y="6526"/>
                    </a:lnTo>
                    <a:lnTo>
                      <a:pt x="7560" y="5928"/>
                    </a:lnTo>
                    <a:lnTo>
                      <a:pt x="5929" y="5167"/>
                    </a:lnTo>
                    <a:lnTo>
                      <a:pt x="4895" y="4732"/>
                    </a:lnTo>
                    <a:lnTo>
                      <a:pt x="4569" y="4623"/>
                    </a:lnTo>
                    <a:lnTo>
                      <a:pt x="4406" y="4623"/>
                    </a:lnTo>
                    <a:lnTo>
                      <a:pt x="4569" y="4460"/>
                    </a:lnTo>
                    <a:lnTo>
                      <a:pt x="5494" y="3426"/>
                    </a:lnTo>
                    <a:lnTo>
                      <a:pt x="6364" y="2284"/>
                    </a:lnTo>
                    <a:lnTo>
                      <a:pt x="7125" y="1142"/>
                    </a:lnTo>
                    <a:lnTo>
                      <a:pt x="7887"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sp>
            <p:nvSpPr>
              <p:cNvPr id="379" name="Google Shape;1939;p62"/>
              <p:cNvSpPr/>
              <p:nvPr/>
            </p:nvSpPr>
            <p:spPr>
              <a:xfrm>
                <a:off x="7851600" y="1527840"/>
                <a:ext cx="452520" cy="525600"/>
              </a:xfrm>
              <a:custGeom>
                <a:avLst/>
                <a:gdLst>
                  <a:gd name="textAreaLeft" fmla="*/ 0 w 452520"/>
                  <a:gd name="textAreaRight" fmla="*/ 452880 w 452520"/>
                  <a:gd name="textAreaTop" fmla="*/ 0 h 525600"/>
                  <a:gd name="textAreaBottom" fmla="*/ 525960 h 525600"/>
                </a:gdLst>
                <a:ahLst/>
                <a:cxnLst/>
                <a:rect l="textAreaLeft" t="textAreaTop" r="textAreaRight" b="textAreaBottom"/>
                <a:pathLst>
                  <a:path w="8431" h="9790">
                    <a:moveTo>
                      <a:pt x="7523" y="766"/>
                    </a:moveTo>
                    <a:lnTo>
                      <a:pt x="7180" y="1305"/>
                    </a:lnTo>
                    <a:lnTo>
                      <a:pt x="6418" y="2393"/>
                    </a:lnTo>
                    <a:lnTo>
                      <a:pt x="5548" y="3481"/>
                    </a:lnTo>
                    <a:lnTo>
                      <a:pt x="4623" y="4514"/>
                    </a:lnTo>
                    <a:lnTo>
                      <a:pt x="4460" y="4732"/>
                    </a:lnTo>
                    <a:lnTo>
                      <a:pt x="4406" y="4786"/>
                    </a:lnTo>
                    <a:lnTo>
                      <a:pt x="4406" y="4895"/>
                    </a:lnTo>
                    <a:lnTo>
                      <a:pt x="4460" y="5058"/>
                    </a:lnTo>
                    <a:lnTo>
                      <a:pt x="4623" y="5167"/>
                    </a:lnTo>
                    <a:lnTo>
                      <a:pt x="4678" y="5167"/>
                    </a:lnTo>
                    <a:lnTo>
                      <a:pt x="4787" y="5113"/>
                    </a:lnTo>
                    <a:lnTo>
                      <a:pt x="4732" y="5167"/>
                    </a:lnTo>
                    <a:lnTo>
                      <a:pt x="4841" y="5167"/>
                    </a:lnTo>
                    <a:lnTo>
                      <a:pt x="5167" y="5330"/>
                    </a:lnTo>
                    <a:lnTo>
                      <a:pt x="6201" y="5765"/>
                    </a:lnTo>
                    <a:lnTo>
                      <a:pt x="7227" y="6259"/>
                    </a:lnTo>
                    <a:lnTo>
                      <a:pt x="7227" y="6259"/>
                    </a:lnTo>
                    <a:lnTo>
                      <a:pt x="6799" y="6527"/>
                    </a:lnTo>
                    <a:lnTo>
                      <a:pt x="5929" y="7070"/>
                    </a:lnTo>
                    <a:lnTo>
                      <a:pt x="5004" y="7560"/>
                    </a:lnTo>
                    <a:lnTo>
                      <a:pt x="4080" y="7995"/>
                    </a:lnTo>
                    <a:lnTo>
                      <a:pt x="3155" y="8376"/>
                    </a:lnTo>
                    <a:lnTo>
                      <a:pt x="2176" y="8702"/>
                    </a:lnTo>
                    <a:lnTo>
                      <a:pt x="1197" y="9028"/>
                    </a:lnTo>
                    <a:lnTo>
                      <a:pt x="1197" y="9028"/>
                    </a:lnTo>
                    <a:lnTo>
                      <a:pt x="2230" y="7995"/>
                    </a:lnTo>
                    <a:lnTo>
                      <a:pt x="4080" y="6255"/>
                    </a:lnTo>
                    <a:lnTo>
                      <a:pt x="4134" y="6200"/>
                    </a:lnTo>
                    <a:lnTo>
                      <a:pt x="4134" y="6037"/>
                    </a:lnTo>
                    <a:lnTo>
                      <a:pt x="4080" y="5928"/>
                    </a:lnTo>
                    <a:lnTo>
                      <a:pt x="4025" y="5874"/>
                    </a:lnTo>
                    <a:lnTo>
                      <a:pt x="2774" y="5276"/>
                    </a:lnTo>
                    <a:lnTo>
                      <a:pt x="2176" y="4949"/>
                    </a:lnTo>
                    <a:lnTo>
                      <a:pt x="1856" y="4725"/>
                    </a:lnTo>
                    <a:lnTo>
                      <a:pt x="1856" y="4725"/>
                    </a:lnTo>
                    <a:lnTo>
                      <a:pt x="2339" y="4242"/>
                    </a:lnTo>
                    <a:lnTo>
                      <a:pt x="3101" y="3535"/>
                    </a:lnTo>
                    <a:lnTo>
                      <a:pt x="3916" y="2937"/>
                    </a:lnTo>
                    <a:lnTo>
                      <a:pt x="4732" y="2393"/>
                    </a:lnTo>
                    <a:lnTo>
                      <a:pt x="6418" y="1305"/>
                    </a:lnTo>
                    <a:lnTo>
                      <a:pt x="7288" y="870"/>
                    </a:lnTo>
                    <a:lnTo>
                      <a:pt x="7523" y="766"/>
                    </a:lnTo>
                    <a:close/>
                    <a:moveTo>
                      <a:pt x="8104" y="0"/>
                    </a:moveTo>
                    <a:lnTo>
                      <a:pt x="7615" y="163"/>
                    </a:lnTo>
                    <a:lnTo>
                      <a:pt x="7125" y="326"/>
                    </a:lnTo>
                    <a:lnTo>
                      <a:pt x="6201" y="816"/>
                    </a:lnTo>
                    <a:lnTo>
                      <a:pt x="4460" y="1904"/>
                    </a:lnTo>
                    <a:lnTo>
                      <a:pt x="3590" y="2502"/>
                    </a:lnTo>
                    <a:lnTo>
                      <a:pt x="2774" y="3155"/>
                    </a:lnTo>
                    <a:lnTo>
                      <a:pt x="2013" y="3807"/>
                    </a:lnTo>
                    <a:lnTo>
                      <a:pt x="1251" y="4569"/>
                    </a:lnTo>
                    <a:lnTo>
                      <a:pt x="1197" y="4677"/>
                    </a:lnTo>
                    <a:lnTo>
                      <a:pt x="1197" y="4786"/>
                    </a:lnTo>
                    <a:lnTo>
                      <a:pt x="1197" y="4895"/>
                    </a:lnTo>
                    <a:lnTo>
                      <a:pt x="1251" y="4949"/>
                    </a:lnTo>
                    <a:lnTo>
                      <a:pt x="1850" y="5384"/>
                    </a:lnTo>
                    <a:lnTo>
                      <a:pt x="2448" y="5711"/>
                    </a:lnTo>
                    <a:lnTo>
                      <a:pt x="3439" y="6165"/>
                    </a:lnTo>
                    <a:lnTo>
                      <a:pt x="3439" y="6165"/>
                    </a:lnTo>
                    <a:lnTo>
                      <a:pt x="1850" y="7614"/>
                    </a:lnTo>
                    <a:lnTo>
                      <a:pt x="218" y="9246"/>
                    </a:lnTo>
                    <a:lnTo>
                      <a:pt x="218" y="9246"/>
                    </a:lnTo>
                    <a:lnTo>
                      <a:pt x="218" y="9246"/>
                    </a:lnTo>
                    <a:lnTo>
                      <a:pt x="218" y="9246"/>
                    </a:lnTo>
                    <a:lnTo>
                      <a:pt x="109" y="9355"/>
                    </a:lnTo>
                    <a:lnTo>
                      <a:pt x="55" y="9409"/>
                    </a:lnTo>
                    <a:lnTo>
                      <a:pt x="1" y="9518"/>
                    </a:lnTo>
                    <a:lnTo>
                      <a:pt x="55" y="9627"/>
                    </a:lnTo>
                    <a:lnTo>
                      <a:pt x="164" y="9790"/>
                    </a:lnTo>
                    <a:lnTo>
                      <a:pt x="327" y="9790"/>
                    </a:lnTo>
                    <a:lnTo>
                      <a:pt x="1360" y="9518"/>
                    </a:lnTo>
                    <a:lnTo>
                      <a:pt x="2339" y="9246"/>
                    </a:lnTo>
                    <a:lnTo>
                      <a:pt x="3318" y="8865"/>
                    </a:lnTo>
                    <a:lnTo>
                      <a:pt x="4297" y="8484"/>
                    </a:lnTo>
                    <a:lnTo>
                      <a:pt x="5276" y="8049"/>
                    </a:lnTo>
                    <a:lnTo>
                      <a:pt x="6201" y="7560"/>
                    </a:lnTo>
                    <a:lnTo>
                      <a:pt x="7071" y="7016"/>
                    </a:lnTo>
                    <a:lnTo>
                      <a:pt x="7941" y="6472"/>
                    </a:lnTo>
                    <a:lnTo>
                      <a:pt x="8050" y="6363"/>
                    </a:lnTo>
                    <a:lnTo>
                      <a:pt x="8104" y="6200"/>
                    </a:lnTo>
                    <a:lnTo>
                      <a:pt x="8050" y="6091"/>
                    </a:lnTo>
                    <a:lnTo>
                      <a:pt x="7941" y="5983"/>
                    </a:lnTo>
                    <a:lnTo>
                      <a:pt x="6201" y="5167"/>
                    </a:lnTo>
                    <a:lnTo>
                      <a:pt x="5167" y="4732"/>
                    </a:lnTo>
                    <a:lnTo>
                      <a:pt x="5154" y="4727"/>
                    </a:lnTo>
                    <a:lnTo>
                      <a:pt x="5929" y="3862"/>
                    </a:lnTo>
                    <a:lnTo>
                      <a:pt x="6853" y="2719"/>
                    </a:lnTo>
                    <a:lnTo>
                      <a:pt x="7669" y="1577"/>
                    </a:lnTo>
                    <a:lnTo>
                      <a:pt x="8376" y="381"/>
                    </a:lnTo>
                    <a:lnTo>
                      <a:pt x="8431" y="218"/>
                    </a:lnTo>
                    <a:lnTo>
                      <a:pt x="8376" y="109"/>
                    </a:lnTo>
                    <a:lnTo>
                      <a:pt x="8267" y="0"/>
                    </a:ln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000000"/>
                  </a:solidFill>
                  <a:effectLst/>
                  <a:uFillTx/>
                  <a:latin typeface="OpenSymbol"/>
                </a:endParaRPr>
              </a:p>
            </p:txBody>
          </p:sp>
        </p:grpSp>
        <p:sp>
          <p:nvSpPr>
            <p:cNvPr id="380" name="Google Shape;1940;p62"/>
            <p:cNvSpPr/>
            <p:nvPr/>
          </p:nvSpPr>
          <p:spPr>
            <a:xfrm>
              <a:off x="7360920" y="4075200"/>
              <a:ext cx="49320" cy="116640"/>
            </a:xfrm>
            <a:custGeom>
              <a:avLst/>
              <a:gdLst>
                <a:gd name="textAreaLeft" fmla="*/ 0 w 49320"/>
                <a:gd name="textAreaRight" fmla="*/ 49680 w 49320"/>
                <a:gd name="textAreaTop" fmla="*/ 0 h 116640"/>
                <a:gd name="textAreaBottom" fmla="*/ 117000 h 116640"/>
              </a:gdLst>
              <a:ahLst/>
              <a:cxnLst/>
              <a:rect l="textAreaLeft" t="textAreaTop" r="textAreaRight" b="textAreaBottom"/>
              <a:pathLst>
                <a:path w="926" h="2176">
                  <a:moveTo>
                    <a:pt x="653" y="1"/>
                  </a:moveTo>
                  <a:lnTo>
                    <a:pt x="544" y="55"/>
                  </a:lnTo>
                  <a:lnTo>
                    <a:pt x="436" y="109"/>
                  </a:lnTo>
                  <a:lnTo>
                    <a:pt x="381" y="218"/>
                  </a:lnTo>
                  <a:lnTo>
                    <a:pt x="1" y="1850"/>
                  </a:lnTo>
                  <a:lnTo>
                    <a:pt x="1" y="1958"/>
                  </a:lnTo>
                  <a:lnTo>
                    <a:pt x="55" y="2067"/>
                  </a:lnTo>
                  <a:lnTo>
                    <a:pt x="109" y="2122"/>
                  </a:lnTo>
                  <a:lnTo>
                    <a:pt x="218" y="2176"/>
                  </a:lnTo>
                  <a:lnTo>
                    <a:pt x="381" y="2176"/>
                  </a:lnTo>
                  <a:lnTo>
                    <a:pt x="490" y="2067"/>
                  </a:lnTo>
                  <a:lnTo>
                    <a:pt x="544" y="2013"/>
                  </a:lnTo>
                  <a:lnTo>
                    <a:pt x="925" y="327"/>
                  </a:lnTo>
                  <a:lnTo>
                    <a:pt x="925" y="218"/>
                  </a:lnTo>
                  <a:lnTo>
                    <a:pt x="871" y="164"/>
                  </a:lnTo>
                  <a:lnTo>
                    <a:pt x="816" y="55"/>
                  </a:lnTo>
                  <a:lnTo>
                    <a:pt x="76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03680" bIns="1036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1" name="Google Shape;1941;p62"/>
            <p:cNvSpPr/>
            <p:nvPr/>
          </p:nvSpPr>
          <p:spPr>
            <a:xfrm>
              <a:off x="7439760" y="4116240"/>
              <a:ext cx="34920" cy="128160"/>
            </a:xfrm>
            <a:custGeom>
              <a:avLst/>
              <a:gdLst>
                <a:gd name="textAreaLeft" fmla="*/ 0 w 34920"/>
                <a:gd name="textAreaRight" fmla="*/ 35280 w 34920"/>
                <a:gd name="textAreaTop" fmla="*/ 0 h 128160"/>
                <a:gd name="textAreaBottom" fmla="*/ 128520 h 128160"/>
              </a:gdLst>
              <a:ahLst/>
              <a:cxnLst/>
              <a:rect l="textAreaLeft" t="textAreaTop" r="textAreaRight" b="textAreaBottom"/>
              <a:pathLst>
                <a:path w="654" h="2394">
                  <a:moveTo>
                    <a:pt x="382" y="1"/>
                  </a:moveTo>
                  <a:lnTo>
                    <a:pt x="273" y="55"/>
                  </a:lnTo>
                  <a:lnTo>
                    <a:pt x="219" y="110"/>
                  </a:lnTo>
                  <a:lnTo>
                    <a:pt x="164" y="164"/>
                  </a:lnTo>
                  <a:lnTo>
                    <a:pt x="110" y="273"/>
                  </a:lnTo>
                  <a:lnTo>
                    <a:pt x="1" y="2122"/>
                  </a:lnTo>
                  <a:lnTo>
                    <a:pt x="55" y="2231"/>
                  </a:lnTo>
                  <a:lnTo>
                    <a:pt x="110" y="2340"/>
                  </a:lnTo>
                  <a:lnTo>
                    <a:pt x="164" y="2394"/>
                  </a:lnTo>
                  <a:lnTo>
                    <a:pt x="382" y="2394"/>
                  </a:lnTo>
                  <a:lnTo>
                    <a:pt x="490" y="2340"/>
                  </a:lnTo>
                  <a:lnTo>
                    <a:pt x="545" y="2231"/>
                  </a:lnTo>
                  <a:lnTo>
                    <a:pt x="545" y="2122"/>
                  </a:lnTo>
                  <a:lnTo>
                    <a:pt x="654" y="273"/>
                  </a:lnTo>
                  <a:lnTo>
                    <a:pt x="654" y="164"/>
                  </a:lnTo>
                  <a:lnTo>
                    <a:pt x="545" y="110"/>
                  </a:lnTo>
                  <a:lnTo>
                    <a:pt x="490" y="55"/>
                  </a:lnTo>
                  <a:lnTo>
                    <a:pt x="38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13920" bIns="1139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2" name="Google Shape;1942;p62"/>
            <p:cNvSpPr/>
            <p:nvPr/>
          </p:nvSpPr>
          <p:spPr>
            <a:xfrm>
              <a:off x="6917040" y="2366280"/>
              <a:ext cx="37800" cy="37800"/>
            </a:xfrm>
            <a:custGeom>
              <a:avLst/>
              <a:gdLst>
                <a:gd name="textAreaLeft" fmla="*/ 0 w 37800"/>
                <a:gd name="textAreaRight" fmla="*/ 38160 w 37800"/>
                <a:gd name="textAreaTop" fmla="*/ 0 h 37800"/>
                <a:gd name="textAreaBottom" fmla="*/ 38160 h 37800"/>
              </a:gdLst>
              <a:ahLst/>
              <a:cxnLst/>
              <a:rect l="textAreaLeft" t="textAreaTop" r="textAreaRight" b="textAreaBottom"/>
              <a:pathLst>
                <a:path w="708" h="708">
                  <a:moveTo>
                    <a:pt x="218" y="0"/>
                  </a:moveTo>
                  <a:lnTo>
                    <a:pt x="109" y="109"/>
                  </a:lnTo>
                  <a:lnTo>
                    <a:pt x="55" y="218"/>
                  </a:lnTo>
                  <a:lnTo>
                    <a:pt x="1" y="326"/>
                  </a:lnTo>
                  <a:lnTo>
                    <a:pt x="55" y="490"/>
                  </a:lnTo>
                  <a:lnTo>
                    <a:pt x="109" y="598"/>
                  </a:lnTo>
                  <a:lnTo>
                    <a:pt x="218" y="653"/>
                  </a:lnTo>
                  <a:lnTo>
                    <a:pt x="381" y="707"/>
                  </a:lnTo>
                  <a:lnTo>
                    <a:pt x="490" y="653"/>
                  </a:lnTo>
                  <a:lnTo>
                    <a:pt x="599" y="598"/>
                  </a:lnTo>
                  <a:lnTo>
                    <a:pt x="708" y="490"/>
                  </a:lnTo>
                  <a:lnTo>
                    <a:pt x="708" y="326"/>
                  </a:lnTo>
                  <a:lnTo>
                    <a:pt x="708" y="218"/>
                  </a:lnTo>
                  <a:lnTo>
                    <a:pt x="599" y="109"/>
                  </a:lnTo>
                  <a:lnTo>
                    <a:pt x="490"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33920" bIns="339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3" name="Google Shape;1943;p62"/>
            <p:cNvSpPr/>
            <p:nvPr/>
          </p:nvSpPr>
          <p:spPr>
            <a:xfrm>
              <a:off x="7220520" y="2319480"/>
              <a:ext cx="43560" cy="37800"/>
            </a:xfrm>
            <a:custGeom>
              <a:avLst/>
              <a:gdLst>
                <a:gd name="textAreaLeft" fmla="*/ 0 w 43560"/>
                <a:gd name="textAreaRight" fmla="*/ 43920 w 43560"/>
                <a:gd name="textAreaTop" fmla="*/ 0 h 37800"/>
                <a:gd name="textAreaBottom" fmla="*/ 38160 h 37800"/>
              </a:gdLst>
              <a:ahLst/>
              <a:cxnLst/>
              <a:rect l="textAreaLeft" t="textAreaTop" r="textAreaRight" b="textAreaBottom"/>
              <a:pathLst>
                <a:path w="817" h="709">
                  <a:moveTo>
                    <a:pt x="219" y="1"/>
                  </a:moveTo>
                  <a:lnTo>
                    <a:pt x="110" y="110"/>
                  </a:lnTo>
                  <a:lnTo>
                    <a:pt x="55" y="219"/>
                  </a:lnTo>
                  <a:lnTo>
                    <a:pt x="1" y="327"/>
                  </a:lnTo>
                  <a:lnTo>
                    <a:pt x="1" y="436"/>
                  </a:lnTo>
                  <a:lnTo>
                    <a:pt x="110" y="599"/>
                  </a:lnTo>
                  <a:lnTo>
                    <a:pt x="164" y="654"/>
                  </a:lnTo>
                  <a:lnTo>
                    <a:pt x="382" y="708"/>
                  </a:lnTo>
                  <a:lnTo>
                    <a:pt x="436" y="708"/>
                  </a:lnTo>
                  <a:lnTo>
                    <a:pt x="599" y="654"/>
                  </a:lnTo>
                  <a:lnTo>
                    <a:pt x="708" y="599"/>
                  </a:lnTo>
                  <a:lnTo>
                    <a:pt x="762" y="490"/>
                  </a:lnTo>
                  <a:lnTo>
                    <a:pt x="817" y="327"/>
                  </a:lnTo>
                  <a:lnTo>
                    <a:pt x="817" y="273"/>
                  </a:lnTo>
                  <a:lnTo>
                    <a:pt x="708" y="110"/>
                  </a:lnTo>
                  <a:lnTo>
                    <a:pt x="654" y="55"/>
                  </a:lnTo>
                  <a:lnTo>
                    <a:pt x="436"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33920" bIns="3392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4" name="Google Shape;1944;p62"/>
            <p:cNvSpPr/>
            <p:nvPr/>
          </p:nvSpPr>
          <p:spPr>
            <a:xfrm>
              <a:off x="6557760" y="1694520"/>
              <a:ext cx="1100880" cy="648360"/>
            </a:xfrm>
            <a:custGeom>
              <a:avLst/>
              <a:gdLst>
                <a:gd name="textAreaLeft" fmla="*/ 0 w 1100880"/>
                <a:gd name="textAreaRight" fmla="*/ 1101240 w 1100880"/>
                <a:gd name="textAreaTop" fmla="*/ 0 h 648360"/>
                <a:gd name="textAreaBottom" fmla="*/ 648720 h 648360"/>
              </a:gdLst>
              <a:ahLst/>
              <a:cxnLst/>
              <a:rect l="textAreaLeft" t="textAreaTop" r="textAreaRight" b="textAreaBottom"/>
              <a:pathLst>
                <a:path w="20505" h="12075">
                  <a:moveTo>
                    <a:pt x="13053" y="0"/>
                  </a:moveTo>
                  <a:lnTo>
                    <a:pt x="11911" y="109"/>
                  </a:lnTo>
                  <a:lnTo>
                    <a:pt x="10769" y="327"/>
                  </a:lnTo>
                  <a:lnTo>
                    <a:pt x="9681" y="544"/>
                  </a:lnTo>
                  <a:lnTo>
                    <a:pt x="8539" y="816"/>
                  </a:lnTo>
                  <a:lnTo>
                    <a:pt x="6744" y="1305"/>
                  </a:lnTo>
                  <a:lnTo>
                    <a:pt x="5820" y="1577"/>
                  </a:lnTo>
                  <a:lnTo>
                    <a:pt x="4949" y="1904"/>
                  </a:lnTo>
                  <a:lnTo>
                    <a:pt x="4079" y="2284"/>
                  </a:lnTo>
                  <a:lnTo>
                    <a:pt x="3209" y="2665"/>
                  </a:lnTo>
                  <a:lnTo>
                    <a:pt x="2393" y="3155"/>
                  </a:lnTo>
                  <a:lnTo>
                    <a:pt x="1632" y="3753"/>
                  </a:lnTo>
                  <a:lnTo>
                    <a:pt x="1360" y="4025"/>
                  </a:lnTo>
                  <a:lnTo>
                    <a:pt x="1088" y="4297"/>
                  </a:lnTo>
                  <a:lnTo>
                    <a:pt x="816" y="4623"/>
                  </a:lnTo>
                  <a:lnTo>
                    <a:pt x="598" y="5004"/>
                  </a:lnTo>
                  <a:lnTo>
                    <a:pt x="381" y="5330"/>
                  </a:lnTo>
                  <a:lnTo>
                    <a:pt x="218" y="5711"/>
                  </a:lnTo>
                  <a:lnTo>
                    <a:pt x="109" y="6092"/>
                  </a:lnTo>
                  <a:lnTo>
                    <a:pt x="54" y="6527"/>
                  </a:lnTo>
                  <a:lnTo>
                    <a:pt x="0" y="6907"/>
                  </a:lnTo>
                  <a:lnTo>
                    <a:pt x="54" y="7288"/>
                  </a:lnTo>
                  <a:lnTo>
                    <a:pt x="109" y="7614"/>
                  </a:lnTo>
                  <a:lnTo>
                    <a:pt x="272" y="7995"/>
                  </a:lnTo>
                  <a:lnTo>
                    <a:pt x="490" y="8321"/>
                  </a:lnTo>
                  <a:lnTo>
                    <a:pt x="762" y="8593"/>
                  </a:lnTo>
                  <a:lnTo>
                    <a:pt x="1142" y="8865"/>
                  </a:lnTo>
                  <a:lnTo>
                    <a:pt x="1577" y="9083"/>
                  </a:lnTo>
                  <a:lnTo>
                    <a:pt x="1849" y="9137"/>
                  </a:lnTo>
                  <a:lnTo>
                    <a:pt x="2121" y="9192"/>
                  </a:lnTo>
                  <a:lnTo>
                    <a:pt x="2611" y="9192"/>
                  </a:lnTo>
                  <a:lnTo>
                    <a:pt x="3155" y="9028"/>
                  </a:lnTo>
                  <a:lnTo>
                    <a:pt x="3644" y="8811"/>
                  </a:lnTo>
                  <a:lnTo>
                    <a:pt x="4079" y="8485"/>
                  </a:lnTo>
                  <a:lnTo>
                    <a:pt x="4405" y="8049"/>
                  </a:lnTo>
                  <a:lnTo>
                    <a:pt x="4569" y="7832"/>
                  </a:lnTo>
                  <a:lnTo>
                    <a:pt x="4677" y="7560"/>
                  </a:lnTo>
                  <a:lnTo>
                    <a:pt x="4732" y="7288"/>
                  </a:lnTo>
                  <a:lnTo>
                    <a:pt x="4732" y="7016"/>
                  </a:lnTo>
                  <a:lnTo>
                    <a:pt x="4895" y="7397"/>
                  </a:lnTo>
                  <a:lnTo>
                    <a:pt x="5112" y="7723"/>
                  </a:lnTo>
                  <a:lnTo>
                    <a:pt x="5384" y="8049"/>
                  </a:lnTo>
                  <a:lnTo>
                    <a:pt x="5711" y="8321"/>
                  </a:lnTo>
                  <a:lnTo>
                    <a:pt x="6091" y="8485"/>
                  </a:lnTo>
                  <a:lnTo>
                    <a:pt x="6472" y="8648"/>
                  </a:lnTo>
                  <a:lnTo>
                    <a:pt x="6853" y="8702"/>
                  </a:lnTo>
                  <a:lnTo>
                    <a:pt x="7288" y="8702"/>
                  </a:lnTo>
                  <a:lnTo>
                    <a:pt x="7669" y="8593"/>
                  </a:lnTo>
                  <a:lnTo>
                    <a:pt x="8049" y="8485"/>
                  </a:lnTo>
                  <a:lnTo>
                    <a:pt x="8430" y="8213"/>
                  </a:lnTo>
                  <a:lnTo>
                    <a:pt x="8702" y="7941"/>
                  </a:lnTo>
                  <a:lnTo>
                    <a:pt x="8974" y="7669"/>
                  </a:lnTo>
                  <a:lnTo>
                    <a:pt x="9192" y="7288"/>
                  </a:lnTo>
                  <a:lnTo>
                    <a:pt x="9300" y="6907"/>
                  </a:lnTo>
                  <a:lnTo>
                    <a:pt x="9409" y="6527"/>
                  </a:lnTo>
                  <a:lnTo>
                    <a:pt x="9572" y="6853"/>
                  </a:lnTo>
                  <a:lnTo>
                    <a:pt x="9790" y="7179"/>
                  </a:lnTo>
                  <a:lnTo>
                    <a:pt x="10116" y="7451"/>
                  </a:lnTo>
                  <a:lnTo>
                    <a:pt x="10442" y="7669"/>
                  </a:lnTo>
                  <a:lnTo>
                    <a:pt x="10823" y="7832"/>
                  </a:lnTo>
                  <a:lnTo>
                    <a:pt x="11204" y="7941"/>
                  </a:lnTo>
                  <a:lnTo>
                    <a:pt x="11585" y="7995"/>
                  </a:lnTo>
                  <a:lnTo>
                    <a:pt x="12020" y="7941"/>
                  </a:lnTo>
                  <a:lnTo>
                    <a:pt x="12455" y="7778"/>
                  </a:lnTo>
                  <a:lnTo>
                    <a:pt x="12835" y="7560"/>
                  </a:lnTo>
                  <a:lnTo>
                    <a:pt x="13216" y="7288"/>
                  </a:lnTo>
                  <a:lnTo>
                    <a:pt x="13597" y="6907"/>
                  </a:lnTo>
                  <a:lnTo>
                    <a:pt x="14250" y="6146"/>
                  </a:lnTo>
                  <a:lnTo>
                    <a:pt x="14848" y="5439"/>
                  </a:lnTo>
                  <a:lnTo>
                    <a:pt x="16262" y="7669"/>
                  </a:lnTo>
                  <a:lnTo>
                    <a:pt x="16969" y="8756"/>
                  </a:lnTo>
                  <a:lnTo>
                    <a:pt x="17785" y="9790"/>
                  </a:lnTo>
                  <a:lnTo>
                    <a:pt x="18220" y="10442"/>
                  </a:lnTo>
                  <a:lnTo>
                    <a:pt x="18492" y="10932"/>
                  </a:lnTo>
                  <a:lnTo>
                    <a:pt x="18818" y="11367"/>
                  </a:lnTo>
                  <a:lnTo>
                    <a:pt x="19144" y="11748"/>
                  </a:lnTo>
                  <a:lnTo>
                    <a:pt x="19471" y="12020"/>
                  </a:lnTo>
                  <a:lnTo>
                    <a:pt x="19634" y="12074"/>
                  </a:lnTo>
                  <a:lnTo>
                    <a:pt x="19960" y="12074"/>
                  </a:lnTo>
                  <a:lnTo>
                    <a:pt x="20123" y="11911"/>
                  </a:lnTo>
                  <a:lnTo>
                    <a:pt x="20232" y="11802"/>
                  </a:lnTo>
                  <a:lnTo>
                    <a:pt x="20286" y="11639"/>
                  </a:lnTo>
                  <a:lnTo>
                    <a:pt x="20395" y="11150"/>
                  </a:lnTo>
                  <a:lnTo>
                    <a:pt x="20450" y="10551"/>
                  </a:lnTo>
                  <a:lnTo>
                    <a:pt x="20450" y="9953"/>
                  </a:lnTo>
                  <a:lnTo>
                    <a:pt x="20450" y="9137"/>
                  </a:lnTo>
                  <a:lnTo>
                    <a:pt x="20504" y="8213"/>
                  </a:lnTo>
                  <a:lnTo>
                    <a:pt x="20504" y="7288"/>
                  </a:lnTo>
                  <a:lnTo>
                    <a:pt x="20450" y="6363"/>
                  </a:lnTo>
                  <a:lnTo>
                    <a:pt x="20286" y="5493"/>
                  </a:lnTo>
                  <a:lnTo>
                    <a:pt x="20123" y="4786"/>
                  </a:lnTo>
                  <a:lnTo>
                    <a:pt x="19851" y="4134"/>
                  </a:lnTo>
                  <a:lnTo>
                    <a:pt x="19579" y="3481"/>
                  </a:lnTo>
                  <a:lnTo>
                    <a:pt x="19253" y="2883"/>
                  </a:lnTo>
                  <a:lnTo>
                    <a:pt x="18818" y="2339"/>
                  </a:lnTo>
                  <a:lnTo>
                    <a:pt x="18383" y="1795"/>
                  </a:lnTo>
                  <a:lnTo>
                    <a:pt x="17839" y="1360"/>
                  </a:lnTo>
                  <a:lnTo>
                    <a:pt x="17295" y="979"/>
                  </a:lnTo>
                  <a:lnTo>
                    <a:pt x="16806" y="707"/>
                  </a:lnTo>
                  <a:lnTo>
                    <a:pt x="16316" y="490"/>
                  </a:lnTo>
                  <a:lnTo>
                    <a:pt x="15772" y="327"/>
                  </a:lnTo>
                  <a:lnTo>
                    <a:pt x="15228" y="163"/>
                  </a:lnTo>
                  <a:lnTo>
                    <a:pt x="14739" y="109"/>
                  </a:lnTo>
                  <a:lnTo>
                    <a:pt x="14141" y="55"/>
                  </a:lnTo>
                  <a:lnTo>
                    <a:pt x="13053"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5" name="Google Shape;1945;p62"/>
            <p:cNvSpPr/>
            <p:nvPr/>
          </p:nvSpPr>
          <p:spPr>
            <a:xfrm>
              <a:off x="6543000" y="1682640"/>
              <a:ext cx="1130040" cy="677520"/>
            </a:xfrm>
            <a:custGeom>
              <a:avLst/>
              <a:gdLst>
                <a:gd name="textAreaLeft" fmla="*/ 0 w 1130040"/>
                <a:gd name="textAreaRight" fmla="*/ 1130400 w 1130040"/>
                <a:gd name="textAreaTop" fmla="*/ 0 h 677520"/>
                <a:gd name="textAreaBottom" fmla="*/ 677880 h 677520"/>
              </a:gdLst>
              <a:ahLst/>
              <a:cxnLst/>
              <a:rect l="textAreaLeft" t="textAreaTop" r="textAreaRight" b="textAreaBottom"/>
              <a:pathLst>
                <a:path w="21048" h="12619">
                  <a:moveTo>
                    <a:pt x="13706" y="490"/>
                  </a:moveTo>
                  <a:lnTo>
                    <a:pt x="14685" y="545"/>
                  </a:lnTo>
                  <a:lnTo>
                    <a:pt x="15609" y="708"/>
                  </a:lnTo>
                  <a:lnTo>
                    <a:pt x="16099" y="816"/>
                  </a:lnTo>
                  <a:lnTo>
                    <a:pt x="16534" y="980"/>
                  </a:lnTo>
                  <a:lnTo>
                    <a:pt x="16969" y="1143"/>
                  </a:lnTo>
                  <a:lnTo>
                    <a:pt x="17404" y="1415"/>
                  </a:lnTo>
                  <a:lnTo>
                    <a:pt x="17785" y="1687"/>
                  </a:lnTo>
                  <a:lnTo>
                    <a:pt x="18165" y="1959"/>
                  </a:lnTo>
                  <a:lnTo>
                    <a:pt x="18546" y="2339"/>
                  </a:lnTo>
                  <a:lnTo>
                    <a:pt x="18872" y="2720"/>
                  </a:lnTo>
                  <a:lnTo>
                    <a:pt x="19199" y="3155"/>
                  </a:lnTo>
                  <a:lnTo>
                    <a:pt x="19471" y="3590"/>
                  </a:lnTo>
                  <a:lnTo>
                    <a:pt x="19688" y="4025"/>
                  </a:lnTo>
                  <a:lnTo>
                    <a:pt x="19906" y="4515"/>
                  </a:lnTo>
                  <a:lnTo>
                    <a:pt x="20069" y="4950"/>
                  </a:lnTo>
                  <a:lnTo>
                    <a:pt x="20232" y="5439"/>
                  </a:lnTo>
                  <a:lnTo>
                    <a:pt x="20341" y="6092"/>
                  </a:lnTo>
                  <a:lnTo>
                    <a:pt x="20450" y="6690"/>
                  </a:lnTo>
                  <a:lnTo>
                    <a:pt x="20504" y="7343"/>
                  </a:lnTo>
                  <a:lnTo>
                    <a:pt x="20504" y="7941"/>
                  </a:lnTo>
                  <a:lnTo>
                    <a:pt x="20504" y="9083"/>
                  </a:lnTo>
                  <a:lnTo>
                    <a:pt x="20455" y="10059"/>
                  </a:lnTo>
                  <a:lnTo>
                    <a:pt x="20455" y="10059"/>
                  </a:lnTo>
                  <a:lnTo>
                    <a:pt x="20450" y="10062"/>
                  </a:lnTo>
                  <a:lnTo>
                    <a:pt x="20450" y="10171"/>
                  </a:lnTo>
                  <a:lnTo>
                    <a:pt x="20450" y="10606"/>
                  </a:lnTo>
                  <a:lnTo>
                    <a:pt x="20450" y="11313"/>
                  </a:lnTo>
                  <a:lnTo>
                    <a:pt x="20395" y="11639"/>
                  </a:lnTo>
                  <a:lnTo>
                    <a:pt x="20287" y="11857"/>
                  </a:lnTo>
                  <a:lnTo>
                    <a:pt x="20232" y="11966"/>
                  </a:lnTo>
                  <a:lnTo>
                    <a:pt x="20123" y="12020"/>
                  </a:lnTo>
                  <a:lnTo>
                    <a:pt x="19906" y="12020"/>
                  </a:lnTo>
                  <a:lnTo>
                    <a:pt x="19743" y="11911"/>
                  </a:lnTo>
                  <a:lnTo>
                    <a:pt x="19580" y="11748"/>
                  </a:lnTo>
                  <a:lnTo>
                    <a:pt x="19253" y="11368"/>
                  </a:lnTo>
                  <a:lnTo>
                    <a:pt x="18709" y="10497"/>
                  </a:lnTo>
                  <a:lnTo>
                    <a:pt x="18329" y="10008"/>
                  </a:lnTo>
                  <a:lnTo>
                    <a:pt x="18002" y="9518"/>
                  </a:lnTo>
                  <a:lnTo>
                    <a:pt x="17241" y="8485"/>
                  </a:lnTo>
                  <a:lnTo>
                    <a:pt x="16316" y="7017"/>
                  </a:lnTo>
                  <a:lnTo>
                    <a:pt x="15337" y="5548"/>
                  </a:lnTo>
                  <a:lnTo>
                    <a:pt x="15283" y="5439"/>
                  </a:lnTo>
                  <a:lnTo>
                    <a:pt x="15174" y="5385"/>
                  </a:lnTo>
                  <a:lnTo>
                    <a:pt x="15011" y="5439"/>
                  </a:lnTo>
                  <a:lnTo>
                    <a:pt x="14957" y="5494"/>
                  </a:lnTo>
                  <a:lnTo>
                    <a:pt x="13869" y="6745"/>
                  </a:lnTo>
                  <a:lnTo>
                    <a:pt x="13325" y="7288"/>
                  </a:lnTo>
                  <a:lnTo>
                    <a:pt x="12999" y="7560"/>
                  </a:lnTo>
                  <a:lnTo>
                    <a:pt x="12672" y="7724"/>
                  </a:lnTo>
                  <a:lnTo>
                    <a:pt x="12237" y="7887"/>
                  </a:lnTo>
                  <a:lnTo>
                    <a:pt x="11857" y="7941"/>
                  </a:lnTo>
                  <a:lnTo>
                    <a:pt x="11476" y="7887"/>
                  </a:lnTo>
                  <a:lnTo>
                    <a:pt x="11041" y="7778"/>
                  </a:lnTo>
                  <a:lnTo>
                    <a:pt x="10714" y="7560"/>
                  </a:lnTo>
                  <a:lnTo>
                    <a:pt x="10388" y="7343"/>
                  </a:lnTo>
                  <a:lnTo>
                    <a:pt x="10116" y="7017"/>
                  </a:lnTo>
                  <a:lnTo>
                    <a:pt x="9899" y="6636"/>
                  </a:lnTo>
                  <a:lnTo>
                    <a:pt x="9844" y="6581"/>
                  </a:lnTo>
                  <a:lnTo>
                    <a:pt x="9790" y="6527"/>
                  </a:lnTo>
                  <a:lnTo>
                    <a:pt x="9627" y="6473"/>
                  </a:lnTo>
                  <a:lnTo>
                    <a:pt x="9464" y="6527"/>
                  </a:lnTo>
                  <a:lnTo>
                    <a:pt x="9409" y="6636"/>
                  </a:lnTo>
                  <a:lnTo>
                    <a:pt x="9409" y="6745"/>
                  </a:lnTo>
                  <a:lnTo>
                    <a:pt x="9300" y="7071"/>
                  </a:lnTo>
                  <a:lnTo>
                    <a:pt x="9192" y="7397"/>
                  </a:lnTo>
                  <a:lnTo>
                    <a:pt x="9028" y="7724"/>
                  </a:lnTo>
                  <a:lnTo>
                    <a:pt x="8811" y="7996"/>
                  </a:lnTo>
                  <a:lnTo>
                    <a:pt x="8539" y="8267"/>
                  </a:lnTo>
                  <a:lnTo>
                    <a:pt x="8213" y="8431"/>
                  </a:lnTo>
                  <a:lnTo>
                    <a:pt x="7886" y="8594"/>
                  </a:lnTo>
                  <a:lnTo>
                    <a:pt x="7506" y="8648"/>
                  </a:lnTo>
                  <a:lnTo>
                    <a:pt x="7179" y="8648"/>
                  </a:lnTo>
                  <a:lnTo>
                    <a:pt x="6799" y="8594"/>
                  </a:lnTo>
                  <a:lnTo>
                    <a:pt x="6472" y="8485"/>
                  </a:lnTo>
                  <a:lnTo>
                    <a:pt x="6146" y="8322"/>
                  </a:lnTo>
                  <a:lnTo>
                    <a:pt x="5874" y="8050"/>
                  </a:lnTo>
                  <a:lnTo>
                    <a:pt x="5602" y="7832"/>
                  </a:lnTo>
                  <a:lnTo>
                    <a:pt x="5439" y="7506"/>
                  </a:lnTo>
                  <a:lnTo>
                    <a:pt x="5276" y="7180"/>
                  </a:lnTo>
                  <a:lnTo>
                    <a:pt x="5221" y="7071"/>
                  </a:lnTo>
                  <a:lnTo>
                    <a:pt x="5167" y="7017"/>
                  </a:lnTo>
                  <a:lnTo>
                    <a:pt x="5004" y="6962"/>
                  </a:lnTo>
                  <a:lnTo>
                    <a:pt x="4841" y="7071"/>
                  </a:lnTo>
                  <a:lnTo>
                    <a:pt x="4786" y="7125"/>
                  </a:lnTo>
                  <a:lnTo>
                    <a:pt x="4786" y="7234"/>
                  </a:lnTo>
                  <a:lnTo>
                    <a:pt x="4677" y="7615"/>
                  </a:lnTo>
                  <a:lnTo>
                    <a:pt x="4569" y="7996"/>
                  </a:lnTo>
                  <a:lnTo>
                    <a:pt x="4351" y="8267"/>
                  </a:lnTo>
                  <a:lnTo>
                    <a:pt x="4079" y="8594"/>
                  </a:lnTo>
                  <a:lnTo>
                    <a:pt x="3753" y="8811"/>
                  </a:lnTo>
                  <a:lnTo>
                    <a:pt x="3427" y="8974"/>
                  </a:lnTo>
                  <a:lnTo>
                    <a:pt x="3046" y="9083"/>
                  </a:lnTo>
                  <a:lnTo>
                    <a:pt x="2665" y="9138"/>
                  </a:lnTo>
                  <a:lnTo>
                    <a:pt x="2339" y="9138"/>
                  </a:lnTo>
                  <a:lnTo>
                    <a:pt x="2012" y="9083"/>
                  </a:lnTo>
                  <a:lnTo>
                    <a:pt x="1686" y="8920"/>
                  </a:lnTo>
                  <a:lnTo>
                    <a:pt x="1360" y="8757"/>
                  </a:lnTo>
                  <a:lnTo>
                    <a:pt x="1142" y="8539"/>
                  </a:lnTo>
                  <a:lnTo>
                    <a:pt x="870" y="8267"/>
                  </a:lnTo>
                  <a:lnTo>
                    <a:pt x="707" y="7996"/>
                  </a:lnTo>
                  <a:lnTo>
                    <a:pt x="598" y="7669"/>
                  </a:lnTo>
                  <a:lnTo>
                    <a:pt x="544" y="7343"/>
                  </a:lnTo>
                  <a:lnTo>
                    <a:pt x="544" y="7071"/>
                  </a:lnTo>
                  <a:lnTo>
                    <a:pt x="598" y="6745"/>
                  </a:lnTo>
                  <a:lnTo>
                    <a:pt x="653" y="6418"/>
                  </a:lnTo>
                  <a:lnTo>
                    <a:pt x="816" y="5820"/>
                  </a:lnTo>
                  <a:lnTo>
                    <a:pt x="1142" y="5276"/>
                  </a:lnTo>
                  <a:lnTo>
                    <a:pt x="1360" y="4950"/>
                  </a:lnTo>
                  <a:lnTo>
                    <a:pt x="1577" y="4678"/>
                  </a:lnTo>
                  <a:lnTo>
                    <a:pt x="2121" y="4134"/>
                  </a:lnTo>
                  <a:lnTo>
                    <a:pt x="2774" y="3645"/>
                  </a:lnTo>
                  <a:lnTo>
                    <a:pt x="3427" y="3264"/>
                  </a:lnTo>
                  <a:lnTo>
                    <a:pt x="4297" y="2774"/>
                  </a:lnTo>
                  <a:lnTo>
                    <a:pt x="5221" y="2394"/>
                  </a:lnTo>
                  <a:lnTo>
                    <a:pt x="6146" y="2067"/>
                  </a:lnTo>
                  <a:lnTo>
                    <a:pt x="7070" y="1795"/>
                  </a:lnTo>
                  <a:lnTo>
                    <a:pt x="8974" y="1252"/>
                  </a:lnTo>
                  <a:lnTo>
                    <a:pt x="10878" y="871"/>
                  </a:lnTo>
                  <a:lnTo>
                    <a:pt x="11802" y="653"/>
                  </a:lnTo>
                  <a:lnTo>
                    <a:pt x="12781" y="545"/>
                  </a:lnTo>
                  <a:lnTo>
                    <a:pt x="13706" y="490"/>
                  </a:lnTo>
                  <a:close/>
                  <a:moveTo>
                    <a:pt x="13216" y="1"/>
                  </a:moveTo>
                  <a:lnTo>
                    <a:pt x="12183" y="109"/>
                  </a:lnTo>
                  <a:lnTo>
                    <a:pt x="11150" y="218"/>
                  </a:lnTo>
                  <a:lnTo>
                    <a:pt x="10062" y="436"/>
                  </a:lnTo>
                  <a:lnTo>
                    <a:pt x="8974" y="708"/>
                  </a:lnTo>
                  <a:lnTo>
                    <a:pt x="6853" y="1306"/>
                  </a:lnTo>
                  <a:lnTo>
                    <a:pt x="5820" y="1632"/>
                  </a:lnTo>
                  <a:lnTo>
                    <a:pt x="4786" y="2013"/>
                  </a:lnTo>
                  <a:lnTo>
                    <a:pt x="3807" y="2448"/>
                  </a:lnTo>
                  <a:lnTo>
                    <a:pt x="2883" y="2938"/>
                  </a:lnTo>
                  <a:lnTo>
                    <a:pt x="2176" y="3427"/>
                  </a:lnTo>
                  <a:lnTo>
                    <a:pt x="1523" y="3971"/>
                  </a:lnTo>
                  <a:lnTo>
                    <a:pt x="979" y="4569"/>
                  </a:lnTo>
                  <a:lnTo>
                    <a:pt x="762" y="4895"/>
                  </a:lnTo>
                  <a:lnTo>
                    <a:pt x="544" y="5276"/>
                  </a:lnTo>
                  <a:lnTo>
                    <a:pt x="218" y="5929"/>
                  </a:lnTo>
                  <a:lnTo>
                    <a:pt x="55" y="6636"/>
                  </a:lnTo>
                  <a:lnTo>
                    <a:pt x="0" y="6962"/>
                  </a:lnTo>
                  <a:lnTo>
                    <a:pt x="0" y="7288"/>
                  </a:lnTo>
                  <a:lnTo>
                    <a:pt x="55" y="7669"/>
                  </a:lnTo>
                  <a:lnTo>
                    <a:pt x="163" y="7996"/>
                  </a:lnTo>
                  <a:lnTo>
                    <a:pt x="326" y="8376"/>
                  </a:lnTo>
                  <a:lnTo>
                    <a:pt x="544" y="8703"/>
                  </a:lnTo>
                  <a:lnTo>
                    <a:pt x="870" y="9029"/>
                  </a:lnTo>
                  <a:lnTo>
                    <a:pt x="1197" y="9301"/>
                  </a:lnTo>
                  <a:lnTo>
                    <a:pt x="1577" y="9464"/>
                  </a:lnTo>
                  <a:lnTo>
                    <a:pt x="2012" y="9627"/>
                  </a:lnTo>
                  <a:lnTo>
                    <a:pt x="2393" y="9682"/>
                  </a:lnTo>
                  <a:lnTo>
                    <a:pt x="2828" y="9682"/>
                  </a:lnTo>
                  <a:lnTo>
                    <a:pt x="3318" y="9573"/>
                  </a:lnTo>
                  <a:lnTo>
                    <a:pt x="3753" y="9410"/>
                  </a:lnTo>
                  <a:lnTo>
                    <a:pt x="4134" y="9192"/>
                  </a:lnTo>
                  <a:lnTo>
                    <a:pt x="4514" y="8866"/>
                  </a:lnTo>
                  <a:lnTo>
                    <a:pt x="4786" y="8539"/>
                  </a:lnTo>
                  <a:lnTo>
                    <a:pt x="5058" y="8159"/>
                  </a:lnTo>
                  <a:lnTo>
                    <a:pt x="5128" y="7973"/>
                  </a:lnTo>
                  <a:lnTo>
                    <a:pt x="5128" y="7973"/>
                  </a:lnTo>
                  <a:lnTo>
                    <a:pt x="5221" y="8104"/>
                  </a:lnTo>
                  <a:lnTo>
                    <a:pt x="5493" y="8485"/>
                  </a:lnTo>
                  <a:lnTo>
                    <a:pt x="5874" y="8757"/>
                  </a:lnTo>
                  <a:lnTo>
                    <a:pt x="6255" y="8974"/>
                  </a:lnTo>
                  <a:lnTo>
                    <a:pt x="6690" y="9138"/>
                  </a:lnTo>
                  <a:lnTo>
                    <a:pt x="7125" y="9192"/>
                  </a:lnTo>
                  <a:lnTo>
                    <a:pt x="7614" y="9192"/>
                  </a:lnTo>
                  <a:lnTo>
                    <a:pt x="8049" y="9083"/>
                  </a:lnTo>
                  <a:lnTo>
                    <a:pt x="8485" y="8920"/>
                  </a:lnTo>
                  <a:lnTo>
                    <a:pt x="8865" y="8648"/>
                  </a:lnTo>
                  <a:lnTo>
                    <a:pt x="9192" y="8376"/>
                  </a:lnTo>
                  <a:lnTo>
                    <a:pt x="9464" y="7996"/>
                  </a:lnTo>
                  <a:lnTo>
                    <a:pt x="9681" y="7615"/>
                  </a:lnTo>
                  <a:lnTo>
                    <a:pt x="9763" y="7397"/>
                  </a:lnTo>
                  <a:lnTo>
                    <a:pt x="9763" y="7397"/>
                  </a:lnTo>
                  <a:lnTo>
                    <a:pt x="9899" y="7560"/>
                  </a:lnTo>
                  <a:lnTo>
                    <a:pt x="10225" y="7887"/>
                  </a:lnTo>
                  <a:lnTo>
                    <a:pt x="10606" y="8159"/>
                  </a:lnTo>
                  <a:lnTo>
                    <a:pt x="11041" y="8322"/>
                  </a:lnTo>
                  <a:lnTo>
                    <a:pt x="11530" y="8431"/>
                  </a:lnTo>
                  <a:lnTo>
                    <a:pt x="11965" y="8431"/>
                  </a:lnTo>
                  <a:lnTo>
                    <a:pt x="12455" y="8376"/>
                  </a:lnTo>
                  <a:lnTo>
                    <a:pt x="12890" y="8213"/>
                  </a:lnTo>
                  <a:lnTo>
                    <a:pt x="13325" y="7996"/>
                  </a:lnTo>
                  <a:lnTo>
                    <a:pt x="13706" y="7669"/>
                  </a:lnTo>
                  <a:lnTo>
                    <a:pt x="14032" y="7343"/>
                  </a:lnTo>
                  <a:lnTo>
                    <a:pt x="14685" y="6581"/>
                  </a:lnTo>
                  <a:lnTo>
                    <a:pt x="15100" y="6132"/>
                  </a:lnTo>
                  <a:lnTo>
                    <a:pt x="15100" y="6132"/>
                  </a:lnTo>
                  <a:lnTo>
                    <a:pt x="16588" y="8485"/>
                  </a:lnTo>
                  <a:lnTo>
                    <a:pt x="17350" y="9464"/>
                  </a:lnTo>
                  <a:lnTo>
                    <a:pt x="17730" y="10008"/>
                  </a:lnTo>
                  <a:lnTo>
                    <a:pt x="18057" y="10497"/>
                  </a:lnTo>
                  <a:lnTo>
                    <a:pt x="18437" y="11150"/>
                  </a:lnTo>
                  <a:lnTo>
                    <a:pt x="18709" y="11585"/>
                  </a:lnTo>
                  <a:lnTo>
                    <a:pt x="18981" y="11966"/>
                  </a:lnTo>
                  <a:lnTo>
                    <a:pt x="19308" y="12292"/>
                  </a:lnTo>
                  <a:lnTo>
                    <a:pt x="19634" y="12510"/>
                  </a:lnTo>
                  <a:lnTo>
                    <a:pt x="19851" y="12564"/>
                  </a:lnTo>
                  <a:lnTo>
                    <a:pt x="20015" y="12618"/>
                  </a:lnTo>
                  <a:lnTo>
                    <a:pt x="20232" y="12564"/>
                  </a:lnTo>
                  <a:lnTo>
                    <a:pt x="20395" y="12510"/>
                  </a:lnTo>
                  <a:lnTo>
                    <a:pt x="20613" y="12346"/>
                  </a:lnTo>
                  <a:lnTo>
                    <a:pt x="20722" y="12129"/>
                  </a:lnTo>
                  <a:lnTo>
                    <a:pt x="20830" y="11911"/>
                  </a:lnTo>
                  <a:lnTo>
                    <a:pt x="20885" y="11694"/>
                  </a:lnTo>
                  <a:lnTo>
                    <a:pt x="20994" y="10932"/>
                  </a:lnTo>
                  <a:lnTo>
                    <a:pt x="20994" y="10171"/>
                  </a:lnTo>
                  <a:lnTo>
                    <a:pt x="21048" y="9083"/>
                  </a:lnTo>
                  <a:lnTo>
                    <a:pt x="21048" y="7941"/>
                  </a:lnTo>
                  <a:lnTo>
                    <a:pt x="21048" y="7343"/>
                  </a:lnTo>
                  <a:lnTo>
                    <a:pt x="20994" y="6745"/>
                  </a:lnTo>
                  <a:lnTo>
                    <a:pt x="20939" y="6146"/>
                  </a:lnTo>
                  <a:lnTo>
                    <a:pt x="20776" y="5548"/>
                  </a:lnTo>
                  <a:lnTo>
                    <a:pt x="20504" y="4569"/>
                  </a:lnTo>
                  <a:lnTo>
                    <a:pt x="20069" y="3590"/>
                  </a:lnTo>
                  <a:lnTo>
                    <a:pt x="19851" y="3155"/>
                  </a:lnTo>
                  <a:lnTo>
                    <a:pt x="19580" y="2720"/>
                  </a:lnTo>
                  <a:lnTo>
                    <a:pt x="19253" y="2339"/>
                  </a:lnTo>
                  <a:lnTo>
                    <a:pt x="18927" y="1959"/>
                  </a:lnTo>
                  <a:lnTo>
                    <a:pt x="18546" y="1578"/>
                  </a:lnTo>
                  <a:lnTo>
                    <a:pt x="18111" y="1252"/>
                  </a:lnTo>
                  <a:lnTo>
                    <a:pt x="17676" y="980"/>
                  </a:lnTo>
                  <a:lnTo>
                    <a:pt x="17241" y="708"/>
                  </a:lnTo>
                  <a:lnTo>
                    <a:pt x="16751" y="490"/>
                  </a:lnTo>
                  <a:lnTo>
                    <a:pt x="16316" y="327"/>
                  </a:lnTo>
                  <a:lnTo>
                    <a:pt x="15827" y="218"/>
                  </a:lnTo>
                  <a:lnTo>
                    <a:pt x="15283" y="109"/>
                  </a:lnTo>
                  <a:lnTo>
                    <a:pt x="14304"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6" name="Google Shape;1946;p62"/>
            <p:cNvSpPr/>
            <p:nvPr/>
          </p:nvSpPr>
          <p:spPr>
            <a:xfrm>
              <a:off x="5818680" y="3897000"/>
              <a:ext cx="57960" cy="101880"/>
            </a:xfrm>
            <a:custGeom>
              <a:avLst/>
              <a:gdLst>
                <a:gd name="textAreaLeft" fmla="*/ 0 w 57960"/>
                <a:gd name="textAreaRight" fmla="*/ 58320 w 57960"/>
                <a:gd name="textAreaTop" fmla="*/ 0 h 101880"/>
                <a:gd name="textAreaBottom" fmla="*/ 102240 h 101880"/>
              </a:gdLst>
              <a:ahLst/>
              <a:cxnLst/>
              <a:rect l="textAreaLeft" t="textAreaTop" r="textAreaRight" b="textAreaBottom"/>
              <a:pathLst>
                <a:path w="1088" h="1905">
                  <a:moveTo>
                    <a:pt x="762" y="1"/>
                  </a:moveTo>
                  <a:lnTo>
                    <a:pt x="653" y="55"/>
                  </a:lnTo>
                  <a:lnTo>
                    <a:pt x="598" y="164"/>
                  </a:lnTo>
                  <a:lnTo>
                    <a:pt x="0" y="1524"/>
                  </a:lnTo>
                  <a:lnTo>
                    <a:pt x="0" y="1578"/>
                  </a:lnTo>
                  <a:lnTo>
                    <a:pt x="0" y="1687"/>
                  </a:lnTo>
                  <a:lnTo>
                    <a:pt x="55" y="1796"/>
                  </a:lnTo>
                  <a:lnTo>
                    <a:pt x="109" y="1850"/>
                  </a:lnTo>
                  <a:lnTo>
                    <a:pt x="218" y="1904"/>
                  </a:lnTo>
                  <a:lnTo>
                    <a:pt x="326" y="1904"/>
                  </a:lnTo>
                  <a:lnTo>
                    <a:pt x="435" y="1850"/>
                  </a:lnTo>
                  <a:lnTo>
                    <a:pt x="490" y="1796"/>
                  </a:lnTo>
                  <a:lnTo>
                    <a:pt x="1088" y="382"/>
                  </a:lnTo>
                  <a:lnTo>
                    <a:pt x="1088" y="327"/>
                  </a:lnTo>
                  <a:lnTo>
                    <a:pt x="1088" y="218"/>
                  </a:lnTo>
                  <a:lnTo>
                    <a:pt x="1033" y="110"/>
                  </a:lnTo>
                  <a:lnTo>
                    <a:pt x="979" y="55"/>
                  </a:lnTo>
                  <a:lnTo>
                    <a:pt x="870"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90880" bIns="9088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7" name="Google Shape;1947;p62"/>
            <p:cNvSpPr/>
            <p:nvPr/>
          </p:nvSpPr>
          <p:spPr>
            <a:xfrm>
              <a:off x="5906160" y="3917520"/>
              <a:ext cx="28800" cy="72720"/>
            </a:xfrm>
            <a:custGeom>
              <a:avLst/>
              <a:gdLst>
                <a:gd name="textAreaLeft" fmla="*/ 0 w 28800"/>
                <a:gd name="textAreaRight" fmla="*/ 29160 w 28800"/>
                <a:gd name="textAreaTop" fmla="*/ 0 h 72720"/>
                <a:gd name="textAreaBottom" fmla="*/ 73080 h 72720"/>
              </a:gdLst>
              <a:ahLst/>
              <a:cxnLst/>
              <a:rect l="textAreaLeft" t="textAreaTop" r="textAreaRight" b="textAreaBottom"/>
              <a:pathLst>
                <a:path w="545" h="1361">
                  <a:moveTo>
                    <a:pt x="273" y="1"/>
                  </a:moveTo>
                  <a:lnTo>
                    <a:pt x="164" y="55"/>
                  </a:lnTo>
                  <a:lnTo>
                    <a:pt x="110" y="109"/>
                  </a:lnTo>
                  <a:lnTo>
                    <a:pt x="55" y="164"/>
                  </a:lnTo>
                  <a:lnTo>
                    <a:pt x="1" y="273"/>
                  </a:lnTo>
                  <a:lnTo>
                    <a:pt x="1" y="1088"/>
                  </a:lnTo>
                  <a:lnTo>
                    <a:pt x="55" y="1143"/>
                  </a:lnTo>
                  <a:lnTo>
                    <a:pt x="110" y="1252"/>
                  </a:lnTo>
                  <a:lnTo>
                    <a:pt x="164" y="1306"/>
                  </a:lnTo>
                  <a:lnTo>
                    <a:pt x="273" y="1360"/>
                  </a:lnTo>
                  <a:lnTo>
                    <a:pt x="381" y="1306"/>
                  </a:lnTo>
                  <a:lnTo>
                    <a:pt x="490" y="1252"/>
                  </a:lnTo>
                  <a:lnTo>
                    <a:pt x="545" y="1197"/>
                  </a:lnTo>
                  <a:lnTo>
                    <a:pt x="545" y="1088"/>
                  </a:lnTo>
                  <a:lnTo>
                    <a:pt x="545" y="273"/>
                  </a:lnTo>
                  <a:lnTo>
                    <a:pt x="545" y="164"/>
                  </a:lnTo>
                  <a:lnTo>
                    <a:pt x="490" y="109"/>
                  </a:lnTo>
                  <a:lnTo>
                    <a:pt x="381" y="55"/>
                  </a:lnTo>
                  <a:lnTo>
                    <a:pt x="273"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64640" bIns="6464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8" name="Google Shape;1948;p62"/>
            <p:cNvSpPr/>
            <p:nvPr/>
          </p:nvSpPr>
          <p:spPr>
            <a:xfrm>
              <a:off x="7638480" y="3301200"/>
              <a:ext cx="250920" cy="484560"/>
            </a:xfrm>
            <a:custGeom>
              <a:avLst/>
              <a:gdLst>
                <a:gd name="textAreaLeft" fmla="*/ 0 w 250920"/>
                <a:gd name="textAreaRight" fmla="*/ 251280 w 250920"/>
                <a:gd name="textAreaTop" fmla="*/ 0 h 484560"/>
                <a:gd name="textAreaBottom" fmla="*/ 484920 h 484560"/>
              </a:gdLst>
              <a:ahLst/>
              <a:cxnLst/>
              <a:rect l="textAreaLeft" t="textAreaTop" r="textAreaRight" b="textAreaBottom"/>
              <a:pathLst>
                <a:path w="4678" h="9030">
                  <a:moveTo>
                    <a:pt x="4351" y="1"/>
                  </a:moveTo>
                  <a:lnTo>
                    <a:pt x="4243" y="55"/>
                  </a:lnTo>
                  <a:lnTo>
                    <a:pt x="4188" y="110"/>
                  </a:lnTo>
                  <a:lnTo>
                    <a:pt x="2176" y="4406"/>
                  </a:lnTo>
                  <a:lnTo>
                    <a:pt x="55" y="8594"/>
                  </a:lnTo>
                  <a:lnTo>
                    <a:pt x="0" y="8703"/>
                  </a:lnTo>
                  <a:lnTo>
                    <a:pt x="0" y="8812"/>
                  </a:lnTo>
                  <a:lnTo>
                    <a:pt x="55" y="8920"/>
                  </a:lnTo>
                  <a:lnTo>
                    <a:pt x="163" y="8975"/>
                  </a:lnTo>
                  <a:lnTo>
                    <a:pt x="272" y="9029"/>
                  </a:lnTo>
                  <a:lnTo>
                    <a:pt x="327" y="9029"/>
                  </a:lnTo>
                  <a:lnTo>
                    <a:pt x="435" y="8975"/>
                  </a:lnTo>
                  <a:lnTo>
                    <a:pt x="490" y="8866"/>
                  </a:lnTo>
                  <a:lnTo>
                    <a:pt x="2611" y="4678"/>
                  </a:lnTo>
                  <a:lnTo>
                    <a:pt x="4678" y="382"/>
                  </a:lnTo>
                  <a:lnTo>
                    <a:pt x="4678" y="273"/>
                  </a:lnTo>
                  <a:lnTo>
                    <a:pt x="4678" y="164"/>
                  </a:lnTo>
                  <a:lnTo>
                    <a:pt x="4623" y="110"/>
                  </a:lnTo>
                  <a:lnTo>
                    <a:pt x="4514" y="55"/>
                  </a:lnTo>
                  <a:lnTo>
                    <a:pt x="4460"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89" name="Google Shape;1949;p62"/>
            <p:cNvSpPr/>
            <p:nvPr/>
          </p:nvSpPr>
          <p:spPr>
            <a:xfrm>
              <a:off x="7956720" y="3771360"/>
              <a:ext cx="201240" cy="291600"/>
            </a:xfrm>
            <a:custGeom>
              <a:avLst/>
              <a:gdLst>
                <a:gd name="textAreaLeft" fmla="*/ 0 w 201240"/>
                <a:gd name="textAreaRight" fmla="*/ 201600 w 201240"/>
                <a:gd name="textAreaTop" fmla="*/ 0 h 291600"/>
                <a:gd name="textAreaBottom" fmla="*/ 291960 h 291600"/>
              </a:gdLst>
              <a:ahLst/>
              <a:cxnLst/>
              <a:rect l="textAreaLeft" t="textAreaTop" r="textAreaRight" b="textAreaBottom"/>
              <a:pathLst>
                <a:path w="3754" h="5439">
                  <a:moveTo>
                    <a:pt x="3427" y="0"/>
                  </a:moveTo>
                  <a:lnTo>
                    <a:pt x="3318" y="55"/>
                  </a:lnTo>
                  <a:lnTo>
                    <a:pt x="3264" y="109"/>
                  </a:lnTo>
                  <a:lnTo>
                    <a:pt x="1687" y="2828"/>
                  </a:lnTo>
                  <a:lnTo>
                    <a:pt x="1415" y="3427"/>
                  </a:lnTo>
                  <a:lnTo>
                    <a:pt x="1088" y="4025"/>
                  </a:lnTo>
                  <a:lnTo>
                    <a:pt x="871" y="4297"/>
                  </a:lnTo>
                  <a:lnTo>
                    <a:pt x="653" y="4514"/>
                  </a:lnTo>
                  <a:lnTo>
                    <a:pt x="436" y="4786"/>
                  </a:lnTo>
                  <a:lnTo>
                    <a:pt x="164" y="4949"/>
                  </a:lnTo>
                  <a:lnTo>
                    <a:pt x="55" y="5004"/>
                  </a:lnTo>
                  <a:lnTo>
                    <a:pt x="1" y="5113"/>
                  </a:lnTo>
                  <a:lnTo>
                    <a:pt x="1" y="5221"/>
                  </a:lnTo>
                  <a:lnTo>
                    <a:pt x="55" y="5276"/>
                  </a:lnTo>
                  <a:lnTo>
                    <a:pt x="109" y="5385"/>
                  </a:lnTo>
                  <a:lnTo>
                    <a:pt x="218" y="5439"/>
                  </a:lnTo>
                  <a:lnTo>
                    <a:pt x="327" y="5439"/>
                  </a:lnTo>
                  <a:lnTo>
                    <a:pt x="436" y="5385"/>
                  </a:lnTo>
                  <a:lnTo>
                    <a:pt x="708" y="5221"/>
                  </a:lnTo>
                  <a:lnTo>
                    <a:pt x="979" y="5004"/>
                  </a:lnTo>
                  <a:lnTo>
                    <a:pt x="1197" y="4732"/>
                  </a:lnTo>
                  <a:lnTo>
                    <a:pt x="1415" y="4460"/>
                  </a:lnTo>
                  <a:lnTo>
                    <a:pt x="1741" y="3862"/>
                  </a:lnTo>
                  <a:lnTo>
                    <a:pt x="2067" y="3263"/>
                  </a:lnTo>
                  <a:lnTo>
                    <a:pt x="3699" y="381"/>
                  </a:lnTo>
                  <a:lnTo>
                    <a:pt x="3753" y="272"/>
                  </a:lnTo>
                  <a:lnTo>
                    <a:pt x="3753" y="218"/>
                  </a:lnTo>
                  <a:lnTo>
                    <a:pt x="3699" y="109"/>
                  </a:lnTo>
                  <a:lnTo>
                    <a:pt x="3590" y="55"/>
                  </a:lnTo>
                  <a:lnTo>
                    <a:pt x="3481" y="0"/>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sp>
          <p:nvSpPr>
            <p:cNvPr id="390" name="Google Shape;1950;p62"/>
            <p:cNvSpPr/>
            <p:nvPr/>
          </p:nvSpPr>
          <p:spPr>
            <a:xfrm>
              <a:off x="7533360" y="1338120"/>
              <a:ext cx="221760" cy="411480"/>
            </a:xfrm>
            <a:custGeom>
              <a:avLst/>
              <a:gdLst>
                <a:gd name="textAreaLeft" fmla="*/ 0 w 221760"/>
                <a:gd name="textAreaRight" fmla="*/ 222120 w 221760"/>
                <a:gd name="textAreaTop" fmla="*/ 0 h 411480"/>
                <a:gd name="textAreaBottom" fmla="*/ 411840 h 411480"/>
              </a:gdLst>
              <a:ahLst/>
              <a:cxnLst/>
              <a:rect l="textAreaLeft" t="textAreaTop" r="textAreaRight" b="textAreaBottom"/>
              <a:pathLst>
                <a:path w="4134" h="7670">
                  <a:moveTo>
                    <a:pt x="2230" y="3427"/>
                  </a:moveTo>
                  <a:lnTo>
                    <a:pt x="2393" y="3482"/>
                  </a:lnTo>
                  <a:lnTo>
                    <a:pt x="2557" y="3591"/>
                  </a:lnTo>
                  <a:lnTo>
                    <a:pt x="2720" y="3699"/>
                  </a:lnTo>
                  <a:lnTo>
                    <a:pt x="2829" y="3862"/>
                  </a:lnTo>
                  <a:lnTo>
                    <a:pt x="2829" y="4026"/>
                  </a:lnTo>
                  <a:lnTo>
                    <a:pt x="2774" y="4189"/>
                  </a:lnTo>
                  <a:lnTo>
                    <a:pt x="2611" y="4352"/>
                  </a:lnTo>
                  <a:lnTo>
                    <a:pt x="2393" y="4406"/>
                  </a:lnTo>
                  <a:lnTo>
                    <a:pt x="2176" y="4461"/>
                  </a:lnTo>
                  <a:lnTo>
                    <a:pt x="1958" y="4406"/>
                  </a:lnTo>
                  <a:lnTo>
                    <a:pt x="1632" y="4189"/>
                  </a:lnTo>
                  <a:lnTo>
                    <a:pt x="1360" y="3971"/>
                  </a:lnTo>
                  <a:lnTo>
                    <a:pt x="1219" y="3688"/>
                  </a:lnTo>
                  <a:lnTo>
                    <a:pt x="1219" y="3688"/>
                  </a:lnTo>
                  <a:lnTo>
                    <a:pt x="1523" y="3536"/>
                  </a:lnTo>
                  <a:lnTo>
                    <a:pt x="1850" y="3482"/>
                  </a:lnTo>
                  <a:lnTo>
                    <a:pt x="2230" y="3427"/>
                  </a:lnTo>
                  <a:close/>
                  <a:moveTo>
                    <a:pt x="1850" y="5929"/>
                  </a:moveTo>
                  <a:lnTo>
                    <a:pt x="2013" y="6038"/>
                  </a:lnTo>
                  <a:lnTo>
                    <a:pt x="2067" y="6147"/>
                  </a:lnTo>
                  <a:lnTo>
                    <a:pt x="2067" y="6310"/>
                  </a:lnTo>
                  <a:lnTo>
                    <a:pt x="1904" y="6419"/>
                  </a:lnTo>
                  <a:lnTo>
                    <a:pt x="1795" y="6473"/>
                  </a:lnTo>
                  <a:lnTo>
                    <a:pt x="1686" y="6473"/>
                  </a:lnTo>
                  <a:lnTo>
                    <a:pt x="1469" y="6419"/>
                  </a:lnTo>
                  <a:lnTo>
                    <a:pt x="1336" y="6352"/>
                  </a:lnTo>
                  <a:lnTo>
                    <a:pt x="1336" y="6352"/>
                  </a:lnTo>
                  <a:lnTo>
                    <a:pt x="1360" y="6255"/>
                  </a:lnTo>
                  <a:lnTo>
                    <a:pt x="1469" y="6092"/>
                  </a:lnTo>
                  <a:lnTo>
                    <a:pt x="1632" y="5984"/>
                  </a:lnTo>
                  <a:lnTo>
                    <a:pt x="1850" y="5929"/>
                  </a:lnTo>
                  <a:close/>
                  <a:moveTo>
                    <a:pt x="2829" y="1"/>
                  </a:moveTo>
                  <a:lnTo>
                    <a:pt x="2230" y="164"/>
                  </a:lnTo>
                  <a:lnTo>
                    <a:pt x="1741" y="382"/>
                  </a:lnTo>
                  <a:lnTo>
                    <a:pt x="1251" y="708"/>
                  </a:lnTo>
                  <a:lnTo>
                    <a:pt x="925" y="1143"/>
                  </a:lnTo>
                  <a:lnTo>
                    <a:pt x="762" y="1361"/>
                  </a:lnTo>
                  <a:lnTo>
                    <a:pt x="599" y="1633"/>
                  </a:lnTo>
                  <a:lnTo>
                    <a:pt x="544" y="1905"/>
                  </a:lnTo>
                  <a:lnTo>
                    <a:pt x="490" y="2176"/>
                  </a:lnTo>
                  <a:lnTo>
                    <a:pt x="435" y="2775"/>
                  </a:lnTo>
                  <a:lnTo>
                    <a:pt x="544" y="3373"/>
                  </a:lnTo>
                  <a:lnTo>
                    <a:pt x="592" y="3491"/>
                  </a:lnTo>
                  <a:lnTo>
                    <a:pt x="435" y="3699"/>
                  </a:lnTo>
                  <a:lnTo>
                    <a:pt x="272" y="3971"/>
                  </a:lnTo>
                  <a:lnTo>
                    <a:pt x="164" y="4189"/>
                  </a:lnTo>
                  <a:lnTo>
                    <a:pt x="55" y="4461"/>
                  </a:lnTo>
                  <a:lnTo>
                    <a:pt x="0" y="4733"/>
                  </a:lnTo>
                  <a:lnTo>
                    <a:pt x="0" y="5005"/>
                  </a:lnTo>
                  <a:lnTo>
                    <a:pt x="0" y="5277"/>
                  </a:lnTo>
                  <a:lnTo>
                    <a:pt x="55" y="5548"/>
                  </a:lnTo>
                  <a:lnTo>
                    <a:pt x="164" y="5820"/>
                  </a:lnTo>
                  <a:lnTo>
                    <a:pt x="327" y="6092"/>
                  </a:lnTo>
                  <a:lnTo>
                    <a:pt x="490" y="6310"/>
                  </a:lnTo>
                  <a:lnTo>
                    <a:pt x="707" y="6527"/>
                  </a:lnTo>
                  <a:lnTo>
                    <a:pt x="731" y="6551"/>
                  </a:lnTo>
                  <a:lnTo>
                    <a:pt x="731" y="6551"/>
                  </a:lnTo>
                  <a:lnTo>
                    <a:pt x="707" y="6691"/>
                  </a:lnTo>
                  <a:lnTo>
                    <a:pt x="762" y="7071"/>
                  </a:lnTo>
                  <a:lnTo>
                    <a:pt x="762" y="7452"/>
                  </a:lnTo>
                  <a:lnTo>
                    <a:pt x="816" y="7561"/>
                  </a:lnTo>
                  <a:lnTo>
                    <a:pt x="871" y="7615"/>
                  </a:lnTo>
                  <a:lnTo>
                    <a:pt x="979" y="7670"/>
                  </a:lnTo>
                  <a:lnTo>
                    <a:pt x="1088" y="7670"/>
                  </a:lnTo>
                  <a:lnTo>
                    <a:pt x="1197" y="7615"/>
                  </a:lnTo>
                  <a:lnTo>
                    <a:pt x="1251" y="7561"/>
                  </a:lnTo>
                  <a:lnTo>
                    <a:pt x="1306" y="7452"/>
                  </a:lnTo>
                  <a:lnTo>
                    <a:pt x="1306" y="7343"/>
                  </a:lnTo>
                  <a:lnTo>
                    <a:pt x="1251" y="6963"/>
                  </a:lnTo>
                  <a:lnTo>
                    <a:pt x="1256" y="6920"/>
                  </a:lnTo>
                  <a:lnTo>
                    <a:pt x="1256" y="6920"/>
                  </a:lnTo>
                  <a:lnTo>
                    <a:pt x="1469" y="6963"/>
                  </a:lnTo>
                  <a:lnTo>
                    <a:pt x="1741" y="7017"/>
                  </a:lnTo>
                  <a:lnTo>
                    <a:pt x="2067" y="6963"/>
                  </a:lnTo>
                  <a:lnTo>
                    <a:pt x="2339" y="6799"/>
                  </a:lnTo>
                  <a:lnTo>
                    <a:pt x="2502" y="6582"/>
                  </a:lnTo>
                  <a:lnTo>
                    <a:pt x="2611" y="6364"/>
                  </a:lnTo>
                  <a:lnTo>
                    <a:pt x="2611" y="6092"/>
                  </a:lnTo>
                  <a:lnTo>
                    <a:pt x="2557" y="5875"/>
                  </a:lnTo>
                  <a:lnTo>
                    <a:pt x="2393" y="5657"/>
                  </a:lnTo>
                  <a:lnTo>
                    <a:pt x="2176" y="5494"/>
                  </a:lnTo>
                  <a:lnTo>
                    <a:pt x="1850" y="5385"/>
                  </a:lnTo>
                  <a:lnTo>
                    <a:pt x="1578" y="5440"/>
                  </a:lnTo>
                  <a:lnTo>
                    <a:pt x="1306" y="5548"/>
                  </a:lnTo>
                  <a:lnTo>
                    <a:pt x="1088" y="5766"/>
                  </a:lnTo>
                  <a:lnTo>
                    <a:pt x="925" y="5984"/>
                  </a:lnTo>
                  <a:lnTo>
                    <a:pt x="917" y="6001"/>
                  </a:lnTo>
                  <a:lnTo>
                    <a:pt x="816" y="5875"/>
                  </a:lnTo>
                  <a:lnTo>
                    <a:pt x="653" y="5603"/>
                  </a:lnTo>
                  <a:lnTo>
                    <a:pt x="544" y="5222"/>
                  </a:lnTo>
                  <a:lnTo>
                    <a:pt x="544" y="4896"/>
                  </a:lnTo>
                  <a:lnTo>
                    <a:pt x="599" y="4569"/>
                  </a:lnTo>
                  <a:lnTo>
                    <a:pt x="707" y="4243"/>
                  </a:lnTo>
                  <a:lnTo>
                    <a:pt x="850" y="4064"/>
                  </a:lnTo>
                  <a:lnTo>
                    <a:pt x="850" y="4064"/>
                  </a:lnTo>
                  <a:lnTo>
                    <a:pt x="925" y="4189"/>
                  </a:lnTo>
                  <a:lnTo>
                    <a:pt x="1088" y="4406"/>
                  </a:lnTo>
                  <a:lnTo>
                    <a:pt x="1306" y="4624"/>
                  </a:lnTo>
                  <a:lnTo>
                    <a:pt x="1578" y="4787"/>
                  </a:lnTo>
                  <a:lnTo>
                    <a:pt x="1850" y="4896"/>
                  </a:lnTo>
                  <a:lnTo>
                    <a:pt x="2121" y="4950"/>
                  </a:lnTo>
                  <a:lnTo>
                    <a:pt x="2393" y="4950"/>
                  </a:lnTo>
                  <a:lnTo>
                    <a:pt x="2665" y="4896"/>
                  </a:lnTo>
                  <a:lnTo>
                    <a:pt x="2937" y="4787"/>
                  </a:lnTo>
                  <a:lnTo>
                    <a:pt x="3155" y="4569"/>
                  </a:lnTo>
                  <a:lnTo>
                    <a:pt x="3318" y="4298"/>
                  </a:lnTo>
                  <a:lnTo>
                    <a:pt x="3372" y="4080"/>
                  </a:lnTo>
                  <a:lnTo>
                    <a:pt x="3372" y="3808"/>
                  </a:lnTo>
                  <a:lnTo>
                    <a:pt x="3264" y="3591"/>
                  </a:lnTo>
                  <a:lnTo>
                    <a:pt x="3155" y="3373"/>
                  </a:lnTo>
                  <a:lnTo>
                    <a:pt x="2937" y="3210"/>
                  </a:lnTo>
                  <a:lnTo>
                    <a:pt x="2720" y="3047"/>
                  </a:lnTo>
                  <a:lnTo>
                    <a:pt x="2502" y="2938"/>
                  </a:lnTo>
                  <a:lnTo>
                    <a:pt x="1632" y="2938"/>
                  </a:lnTo>
                  <a:lnTo>
                    <a:pt x="1360" y="3047"/>
                  </a:lnTo>
                  <a:lnTo>
                    <a:pt x="1088" y="3155"/>
                  </a:lnTo>
                  <a:lnTo>
                    <a:pt x="1025" y="3203"/>
                  </a:lnTo>
                  <a:lnTo>
                    <a:pt x="1025" y="3203"/>
                  </a:lnTo>
                  <a:lnTo>
                    <a:pt x="979" y="2883"/>
                  </a:lnTo>
                  <a:lnTo>
                    <a:pt x="979" y="2503"/>
                  </a:lnTo>
                  <a:lnTo>
                    <a:pt x="1034" y="2122"/>
                  </a:lnTo>
                  <a:lnTo>
                    <a:pt x="1143" y="1741"/>
                  </a:lnTo>
                  <a:lnTo>
                    <a:pt x="1360" y="1415"/>
                  </a:lnTo>
                  <a:lnTo>
                    <a:pt x="1632" y="1143"/>
                  </a:lnTo>
                  <a:lnTo>
                    <a:pt x="1904" y="871"/>
                  </a:lnTo>
                  <a:lnTo>
                    <a:pt x="2285" y="708"/>
                  </a:lnTo>
                  <a:lnTo>
                    <a:pt x="2611" y="599"/>
                  </a:lnTo>
                  <a:lnTo>
                    <a:pt x="3046" y="545"/>
                  </a:lnTo>
                  <a:lnTo>
                    <a:pt x="3427" y="599"/>
                  </a:lnTo>
                  <a:lnTo>
                    <a:pt x="3807" y="654"/>
                  </a:lnTo>
                  <a:lnTo>
                    <a:pt x="3916" y="708"/>
                  </a:lnTo>
                  <a:lnTo>
                    <a:pt x="4025" y="654"/>
                  </a:lnTo>
                  <a:lnTo>
                    <a:pt x="4079" y="599"/>
                  </a:lnTo>
                  <a:lnTo>
                    <a:pt x="4134" y="490"/>
                  </a:lnTo>
                  <a:lnTo>
                    <a:pt x="4134" y="382"/>
                  </a:lnTo>
                  <a:lnTo>
                    <a:pt x="4134" y="273"/>
                  </a:lnTo>
                  <a:lnTo>
                    <a:pt x="4079" y="219"/>
                  </a:lnTo>
                  <a:lnTo>
                    <a:pt x="3971" y="164"/>
                  </a:lnTo>
                  <a:lnTo>
                    <a:pt x="3644" y="55"/>
                  </a:lnTo>
                  <a:lnTo>
                    <a:pt x="3372" y="1"/>
                  </a:lnTo>
                  <a:close/>
                </a:path>
              </a:pathLst>
            </a:custGeom>
            <a:solidFill>
              <a:schemeClr val="dk1"/>
            </a:solidFill>
            <a:ln w="0">
              <a:noFill/>
            </a:ln>
          </p:spPr>
          <p:style>
            <a:lnRef idx="0">
              <a:scrgbClr r="0" g="0" b="0"/>
            </a:lnRef>
            <a:fillRef idx="0">
              <a:scrgbClr r="0" g="0" b="0"/>
            </a:fillRef>
            <a:effectRef idx="0">
              <a:scrgbClr r="0" g="0" b="0"/>
            </a:effectRef>
            <a:fontRef idx="minor"/>
          </p:style>
          <p:txBody>
            <a:bodyPr tIns="162560" bIns="162560" anchor="ctr">
              <a:no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1625620">
                <a:lnSpc>
                  <a:spcPct val="100000"/>
                </a:lnSpc>
                <a:tabLst>
                  <a:tab pos="0" algn="l"/>
                </a:tabLst>
              </a:pPr>
              <a:endParaRPr lang="en-US" sz="3200" b="0" u="none" strike="noStrike">
                <a:solidFill>
                  <a:srgbClr val="FFFFFF"/>
                </a:solidFill>
                <a:effectLst/>
                <a:uFillTx/>
                <a:latin typeface="OpenSymbol"/>
              </a:endParaRPr>
            </a:p>
          </p:txBody>
        </p:sp>
      </p:grpSp>
    </p:spTree>
  </p:cSld>
  <p:clrMapOvr>
    <a:masterClrMapping/>
  </p:clrMapOvr>
</p:sld>
</file>

<file path=ppt/theme/theme1.xml><?xml version="1.0" encoding="utf-8"?>
<a:theme xmlns:a="http://schemas.openxmlformats.org/drawingml/2006/main" name="Office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Krupa Nai</cp:lastModifiedBy>
  <cp:revision>3</cp:revision>
  <dcterms:modified xsi:type="dcterms:W3CDTF">2026-07-05T22:25:49Z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2026-07-03T20:57:07Z</dcterms:created>
  <dc:creator>Slidesgo AI</dc:creator>
  <dc:description/>
  <dc:language>en-US</dc:language>
  <cp:lastModifiedBy>Unknown Creator</cp:lastModifiedBy>
  <dcterms:modified xsi:type="dcterms:W3CDTF">2026-07-03T20:57:07Z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y fmtid="{D5CDD505-2E9C-101B-9397-08002B2CF9AE}" pid="3" name="SlidesgoGeneratedBy">
    <vt:lpwstr>slidesgo-ai</vt:lpwstr>
  </property>
  <property fmtid="{D5CDD505-2E9C-101B-9397-08002B2CF9AE}" pid="4" name="SlidesgoPresentationUuid">
    <vt:lpwstr>a22c5069-945a-4f0a-8cf1-7087dd0dc9b1</vt:lpwstr>
  </property>
</Properties>
</file>