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58137-A260-7EF4-C4B8-F9B2F11FF3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1050DD-4D0F-97D2-89CC-4937497D3E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443AF-45B9-954E-D406-4EDD0CB4C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C8DAA-A88F-6320-DE51-FB85E14CA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949B2-42A2-5CA5-B0A9-DEDB61274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780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AE56A-D88D-63E7-F4CF-1C6FC060C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774B5-E11B-664D-23CA-2E5145E0E3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D4B54-5319-2019-3AC9-CE83261C2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C2C700-8369-9022-A424-53610C0CD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E41C9-D1D3-99A6-CCC4-5FD903D4B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027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73E9F-6C88-E065-7112-FA2332628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9163B0-67FE-E07C-8BF6-C46F6FC85A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42D1E-8A16-68A4-1991-0C3708205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E1DED-4BC5-B46B-7C73-DB688334B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8FDD3-76E3-6A64-BB89-035BB9853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526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CDBF4-2D0D-F1FB-FA59-F37948B3F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4CC46-9C93-358B-4ACF-E2C33787F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BC8B9A-83FD-42FC-8449-EF6FF81E9F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CC60E9-4360-70EA-016D-B97DEA4A3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2E022A-E0D8-B072-5766-9EC079F19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C63018-BA49-D409-619F-DF4B36732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4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7FA81-F90C-EA47-94F0-99CABF6E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25C184-E31F-E837-9E3F-E18018E95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1EB7EB-1B6A-78F4-F052-86B39D70A8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1E5382-E8B5-F0FD-4ECA-F34EA2810D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9DA951-7384-359A-F9F1-FBF307B35E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BBD166-E55A-26D4-044C-74B20122F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103C94-4170-4467-FC23-D1760EC38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846CF2-0012-05CF-2842-BC67B5993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877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1E6F2-9016-CC83-BD55-00BFF237D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D323D5-25FD-9475-B703-633D243BC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3FA456-1F1B-C975-4DBA-558BD6640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5C65B9-76A0-8CAC-F2E2-4DA931FC9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071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BF4D4F-A2DC-0E2D-C633-2F008069E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08B0AD-BA75-0F4E-C534-4E305901C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706C54-FF36-D66C-9BEF-AB16A7D1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901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0F87B-ADD3-1B1A-8E37-FC0B1AC5A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7F7B7-93EC-2A76-06F3-718F2BA3A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BF4B42-E09C-CB0F-F074-6519547103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CCD01F-CF42-5EDF-D8CC-A3BEB09D5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BE82F1-B434-D817-0190-BA2896F66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72AA16-022C-EA30-C28B-ACB50AC04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727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5543E-CBD5-B0E0-7FDA-8931037C1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DD8B7A-774F-A802-C0DF-68544C2E01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094F6A-6B19-8235-F746-44E1A8E742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3855D8-174A-8959-CBB5-958DF0E21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75CFF-59D3-BE2F-8861-62AADC362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2E858-D95E-55DE-E579-992C31E53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18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4F80E-A870-5DAC-DCE1-6CB372426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265186-7D43-552E-F371-E08C71EDD5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DFE15-B59F-0120-FD79-9C844682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3FD5B-6394-8B31-F5FA-92210753A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FF19B-1532-C0EA-5F26-24BE10661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72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F680C3-6E96-D0B1-92AC-832A4F07BF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479F8B-0826-DA38-6D3E-608C720BB0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313FC-CED2-A3D9-807A-B83D6A088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390E6-9523-B222-7740-565B63928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4FC15-F8AF-EF35-1253-4109D7824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13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4C1C2A-C4D6-136A-7FC1-2A72A2352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9AEAB1-D9A8-00E9-D021-C487B2719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89347-F05E-A9A1-57FE-60989D283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C25AC-8353-4891-AA0F-6DF6B9B31579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1D23B-2971-F59C-C963-CAE0857DE7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E3E1F-352E-1C4E-28EE-5B3B8ECAD5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DD35F-2CF7-4716-9368-CD7DD1D393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910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ckconten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DCD94-9704-D7BF-5411-18B4662C7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and Social Media-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91B08-9D30-399E-6DBF-8082A5D6D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Organisations today recognise that  the engagement with digital and social media are a vital part of the ‘Marketing Relationship’ strategy with their customers.</a:t>
            </a:r>
          </a:p>
          <a:p>
            <a:r>
              <a:rPr lang="en-GB" dirty="0"/>
              <a:t>A definition of digital and social media is </a:t>
            </a:r>
          </a:p>
          <a:p>
            <a:r>
              <a:rPr lang="en-GB" dirty="0"/>
              <a:t>‘Digital media is the use of digital devices to promote a brand or its products’.  </a:t>
            </a:r>
            <a:r>
              <a:rPr lang="en-GB" dirty="0">
                <a:hlinkClick r:id="rId2"/>
              </a:rPr>
              <a:t>www.rockcontent.com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7009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28340-8BCC-E2E3-3BF8-7163A6FD2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5BA3A-F17E-44B0-A9F5-63CF3A3FBF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Digital marketing uses online space to share its marketing messages through computers, mobile devices etc.</a:t>
            </a:r>
          </a:p>
          <a:p>
            <a:r>
              <a:rPr lang="en-GB" dirty="0"/>
              <a:t>One area of digital marketing is – social media marketing.</a:t>
            </a:r>
          </a:p>
          <a:p>
            <a:r>
              <a:rPr lang="en-GB" dirty="0"/>
              <a:t>Digital marketing is an effective tool to track the success of your marketing campaigns through the use of :</a:t>
            </a:r>
          </a:p>
        </p:txBody>
      </p:sp>
    </p:spTree>
    <p:extLst>
      <p:ext uri="{BB962C8B-B14F-4D97-AF65-F5344CB8AC3E}">
        <p14:creationId xmlns:p14="http://schemas.microsoft.com/office/powerpoint/2010/main" val="1159571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54643-C5DF-C1DA-F72B-FC05398ED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 important aspects- Outbound and Inbound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4349A-9C3D-56E5-1754-362265992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Outbound- </a:t>
            </a:r>
          </a:p>
          <a:p>
            <a:r>
              <a:rPr lang="en-GB" dirty="0"/>
              <a:t>This is used in the digital strategy to:</a:t>
            </a:r>
          </a:p>
          <a:p>
            <a:r>
              <a:rPr lang="en-GB" dirty="0"/>
              <a:t>Advertise your brand or product.</a:t>
            </a:r>
          </a:p>
          <a:p>
            <a:r>
              <a:rPr lang="en-GB" dirty="0"/>
              <a:t>Make segments/target audience aware</a:t>
            </a:r>
          </a:p>
          <a:p>
            <a:r>
              <a:rPr lang="en-GB" dirty="0"/>
              <a:t>This is seen as a traditional marketing method by:</a:t>
            </a:r>
          </a:p>
          <a:p>
            <a:r>
              <a:rPr lang="en-GB" dirty="0"/>
              <a:t>Push message to audience to grab their attention.</a:t>
            </a:r>
          </a:p>
        </p:txBody>
      </p:sp>
    </p:spTree>
    <p:extLst>
      <p:ext uri="{BB962C8B-B14F-4D97-AF65-F5344CB8AC3E}">
        <p14:creationId xmlns:p14="http://schemas.microsoft.com/office/powerpoint/2010/main" val="1919955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74569-5685-5D28-7E14-8E6FEA7CA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60478-B886-AA85-F781-3DD97834EB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Inbound</a:t>
            </a:r>
          </a:p>
          <a:p>
            <a:r>
              <a:rPr lang="en-GB" dirty="0"/>
              <a:t>This method is about ‘pulling’  the audience towards the brand.</a:t>
            </a:r>
          </a:p>
          <a:p>
            <a:r>
              <a:rPr lang="en-GB" dirty="0"/>
              <a:t>Audiences are recognised as being interested in your brand through engagement with channels such as blogs,  social media profiles, online reviews etc.</a:t>
            </a:r>
          </a:p>
          <a:p>
            <a:r>
              <a:rPr lang="en-GB" dirty="0"/>
              <a:t>These vehicles are used to draw you to the brand.</a:t>
            </a:r>
          </a:p>
          <a:p>
            <a:r>
              <a:rPr lang="en-GB" dirty="0"/>
              <a:t>This is seen as the most important as you attract customers who have user intent (interest/position to purchase)</a:t>
            </a:r>
          </a:p>
          <a:p>
            <a:r>
              <a:rPr lang="en-GB" dirty="0"/>
              <a:t>Brand / product is relevant to customer.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2010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9F08E-8A3A-3967-BB21-25B7308F2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Audience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5E626-464D-0930-7550-9D934DC720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Audience has identified their need for this brand, product etc.</a:t>
            </a:r>
          </a:p>
          <a:p>
            <a:r>
              <a:rPr lang="en-GB" dirty="0"/>
              <a:t>They have an internal ‘drive’ pulling them towards the sale.</a:t>
            </a:r>
          </a:p>
          <a:p>
            <a:r>
              <a:rPr lang="en-GB" dirty="0"/>
              <a:t>Organisations need ‘effective’ systems to identify and quickly take this audience to ‘action’.</a:t>
            </a:r>
          </a:p>
          <a:p>
            <a:r>
              <a:rPr lang="en-GB" dirty="0"/>
              <a:t>The audience has a ‘finite’ attention span.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0807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A4F33-76E1-A7FA-3F6B-723176406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 Different Types of Media to attract audience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C7BB1-1539-C6F7-CCBC-EF0DFBFE5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Owned- Your own digital platforms- website</a:t>
            </a:r>
          </a:p>
          <a:p>
            <a:r>
              <a:rPr lang="en-GB" dirty="0"/>
              <a:t>Paid- You pay to use these platforms- google, </a:t>
            </a:r>
            <a:r>
              <a:rPr lang="en-GB" dirty="0" err="1"/>
              <a:t>spotify</a:t>
            </a:r>
            <a:r>
              <a:rPr lang="en-GB" dirty="0"/>
              <a:t>-paid adverts, paid social influencers.</a:t>
            </a:r>
          </a:p>
          <a:p>
            <a:r>
              <a:rPr lang="en-GB" dirty="0"/>
              <a:t>Earned Free- Attention generated by influencers who have become your brand advocates.</a:t>
            </a:r>
          </a:p>
          <a:p>
            <a:r>
              <a:rPr lang="en-GB" dirty="0"/>
              <a:t>The 3 types are used to work together to provide as successful digital marketing strategy to influence customer choice.</a:t>
            </a:r>
          </a:p>
        </p:txBody>
      </p:sp>
    </p:spTree>
    <p:extLst>
      <p:ext uri="{BB962C8B-B14F-4D97-AF65-F5344CB8AC3E}">
        <p14:creationId xmlns:p14="http://schemas.microsoft.com/office/powerpoint/2010/main" val="3163960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2E841-F0C4-8EF9-948B-40CAEC818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using  own digital media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31AFD-CAEF-ACC0-F5D6-633CA8FEB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Cost efficiency- can attract wide audience</a:t>
            </a:r>
          </a:p>
          <a:p>
            <a:r>
              <a:rPr lang="en-GB" dirty="0"/>
              <a:t>Flexibility- you can easily change your message</a:t>
            </a:r>
          </a:p>
          <a:p>
            <a:r>
              <a:rPr lang="en-GB" dirty="0"/>
              <a:t>Can become a ‘go to’ platform for information/buying</a:t>
            </a:r>
          </a:p>
          <a:p>
            <a:r>
              <a:rPr lang="en-GB" dirty="0"/>
              <a:t>Trust built up through ‘legitimate’ posts/security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0086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1E29D-030F-53DF-BF66-C0ED882F2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using paid  digital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2E10F-1F94-7F8B-FF32-08658D914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to scale up organisation-growth strategy</a:t>
            </a:r>
          </a:p>
          <a:p>
            <a:r>
              <a:rPr lang="en-GB" dirty="0"/>
              <a:t>Reach more people</a:t>
            </a:r>
          </a:p>
          <a:p>
            <a:r>
              <a:rPr lang="en-GB" dirty="0"/>
              <a:t>Use of google analytics- see who is viewing your campaigns</a:t>
            </a:r>
          </a:p>
          <a:p>
            <a:r>
              <a:rPr lang="en-GB" dirty="0"/>
              <a:t>Control over where/when/what is seen.</a:t>
            </a:r>
          </a:p>
          <a:p>
            <a:r>
              <a:rPr lang="en-GB" b="1" dirty="0"/>
              <a:t>Drawback you pay for this.</a:t>
            </a:r>
          </a:p>
          <a:p>
            <a:r>
              <a:rPr lang="en-GB" dirty="0"/>
              <a:t>Outbound paid for digital media is good for building awareness and familiarity.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030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E916A-88AE-4754-9A5B-218D3226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earned digital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B3053-9674-81C6-30EF-26C0293EE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is the goal for brands and digital marketeers- people are </a:t>
            </a:r>
            <a:r>
              <a:rPr lang="en-GB" dirty="0" err="1"/>
              <a:t>shaing</a:t>
            </a:r>
            <a:r>
              <a:rPr lang="en-GB" dirty="0"/>
              <a:t> your content with friends etc.</a:t>
            </a:r>
          </a:p>
          <a:p>
            <a:r>
              <a:rPr lang="en-GB" dirty="0"/>
              <a:t>They do this as they see the ‘</a:t>
            </a:r>
            <a:r>
              <a:rPr lang="en-GB" dirty="0" err="1"/>
              <a:t>facebook</a:t>
            </a:r>
            <a:r>
              <a:rPr lang="en-GB" dirty="0"/>
              <a:t>’ post as important, relevant to them and you or funny.</a:t>
            </a:r>
          </a:p>
          <a:p>
            <a:r>
              <a:rPr lang="en-GB" dirty="0"/>
              <a:t>People interact with your content without you putting in effort to ‘drive’ traffic to your brand/product.</a:t>
            </a:r>
          </a:p>
          <a:p>
            <a:r>
              <a:rPr lang="en-GB" dirty="0"/>
              <a:t>Builds trust and legitimacy as it is shared by people – personal recommendation.  Shared via their social media posts.</a:t>
            </a:r>
          </a:p>
          <a:p>
            <a:r>
              <a:rPr lang="en-GB" b="1" dirty="0"/>
              <a:t>Drawback- can be difficult to control the direction the post takes.</a:t>
            </a:r>
          </a:p>
        </p:txBody>
      </p:sp>
    </p:spTree>
    <p:extLst>
      <p:ext uri="{BB962C8B-B14F-4D97-AF65-F5344CB8AC3E}">
        <p14:creationId xmlns:p14="http://schemas.microsoft.com/office/powerpoint/2010/main" val="3918897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42D33-45C2-B000-BB31-D803D51FE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Media- 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0445C-8CEA-000E-5AC4-9040B8B16E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Marketeers  need to assess the following when choosing their media:</a:t>
            </a:r>
          </a:p>
          <a:p>
            <a:r>
              <a:rPr lang="en-GB" sz="2400" dirty="0"/>
              <a:t>Reach- How large is the prospective audience.</a:t>
            </a:r>
          </a:p>
          <a:p>
            <a:r>
              <a:rPr lang="en-GB" sz="2400" dirty="0"/>
              <a:t>Frequency- How often do you want the audience to see your message.</a:t>
            </a:r>
          </a:p>
          <a:p>
            <a:r>
              <a:rPr lang="en-GB" sz="2400" dirty="0"/>
              <a:t>Engagement- How do your potential audience/customers perceive/receive /engage</a:t>
            </a:r>
          </a:p>
          <a:p>
            <a:r>
              <a:rPr lang="en-GB" sz="2400" dirty="0"/>
              <a:t>Relationship- Familiar to audience</a:t>
            </a:r>
          </a:p>
          <a:p>
            <a:r>
              <a:rPr lang="en-GB" sz="2400" dirty="0"/>
              <a:t>Method- Pulling or pushing content through traditional/digital media</a:t>
            </a:r>
          </a:p>
          <a:p>
            <a:r>
              <a:rPr lang="en-GB" sz="2400" dirty="0"/>
              <a:t>NB: Outbound- Pulling – Traditional marketing methods</a:t>
            </a:r>
          </a:p>
          <a:p>
            <a:r>
              <a:rPr lang="en-GB" sz="2400" dirty="0"/>
              <a:t>Inbound- Pushing- Digital  media.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400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D8A26-D4E6-1221-115E-5A7F2E989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 I’s Principles </a:t>
            </a:r>
            <a:r>
              <a:rPr lang="en-GB" dirty="0" err="1"/>
              <a:t>methology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C5F4-D28F-1FEC-2054-9632F2C6A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Initiate- Ensure links with the customer from start to finish in the process.</a:t>
            </a:r>
          </a:p>
          <a:p>
            <a:r>
              <a:rPr lang="en-GB" dirty="0"/>
              <a:t>Iterate- Collect and use feedback from across digital channels.</a:t>
            </a:r>
          </a:p>
          <a:p>
            <a:r>
              <a:rPr lang="en-GB" dirty="0"/>
              <a:t>Integrate- Digital and traditional methods of marketing.</a:t>
            </a:r>
          </a:p>
        </p:txBody>
      </p:sp>
    </p:spTree>
    <p:extLst>
      <p:ext uri="{BB962C8B-B14F-4D97-AF65-F5344CB8AC3E}">
        <p14:creationId xmlns:p14="http://schemas.microsoft.com/office/powerpoint/2010/main" val="920767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C56E8-3F5C-E5AB-282F-9D64FCB09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Channels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6C8D3-E8DE-97BE-AF88-73EC60B25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Digital marketers need to ensure that the following are operating and enhancing the market potential for sales/customer relationships.</a:t>
            </a:r>
          </a:p>
          <a:p>
            <a:r>
              <a:rPr lang="en-GB" dirty="0"/>
              <a:t>Using digital channels to send emails, automated system to take customers to landing page of website to raise interest in products etc.</a:t>
            </a:r>
          </a:p>
          <a:p>
            <a:r>
              <a:rPr lang="en-GB" dirty="0"/>
              <a:t>PPC- Paid search- Ensuring the organisation/ product is top of the list in a search.</a:t>
            </a:r>
          </a:p>
          <a:p>
            <a:r>
              <a:rPr lang="en-GB" dirty="0"/>
              <a:t>Website optimisation- Engage with the organisation to seek information.</a:t>
            </a:r>
          </a:p>
          <a:p>
            <a:r>
              <a:rPr lang="en-GB" dirty="0"/>
              <a:t>Display advert- Used to target audience who express interest- based on age/gender/ social interests. Aim to drive awareness of audience.</a:t>
            </a:r>
          </a:p>
        </p:txBody>
      </p:sp>
    </p:spTree>
    <p:extLst>
      <p:ext uri="{BB962C8B-B14F-4D97-AF65-F5344CB8AC3E}">
        <p14:creationId xmlns:p14="http://schemas.microsoft.com/office/powerpoint/2010/main" val="446671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12D84-C967-B60B-76C1-2A4594238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A820A-2D45-4FEB-DCEB-7D747A9E8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Content marketing- Inbound strategy</a:t>
            </a:r>
          </a:p>
          <a:p>
            <a:r>
              <a:rPr lang="en-GB" dirty="0"/>
              <a:t>Based on brand personality linked to customers- Brand values</a:t>
            </a:r>
          </a:p>
          <a:p>
            <a:r>
              <a:rPr lang="en-GB" dirty="0"/>
              <a:t>Can rely on ‘word of mouth’</a:t>
            </a:r>
          </a:p>
          <a:p>
            <a:r>
              <a:rPr lang="en-GB" dirty="0"/>
              <a:t>Social Media- Create/ Raise awareness through social engagement</a:t>
            </a:r>
          </a:p>
          <a:p>
            <a:r>
              <a:rPr lang="en-GB" dirty="0"/>
              <a:t>Seen as important in digital marketing.</a:t>
            </a:r>
          </a:p>
        </p:txBody>
      </p:sp>
    </p:spTree>
    <p:extLst>
      <p:ext uri="{BB962C8B-B14F-4D97-AF65-F5344CB8AC3E}">
        <p14:creationId xmlns:p14="http://schemas.microsoft.com/office/powerpoint/2010/main" val="1690183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09602-B233-EED2-3FEF-DDB89913A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Buyers Journey- Funnel (Inbound)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2B12B-94DC-62CC-B598-75045A1FD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Awareness	)</a:t>
            </a:r>
          </a:p>
          <a:p>
            <a:r>
              <a:rPr lang="en-GB" dirty="0"/>
              <a:t>Interest)		-Uses Content, Display and Social Media</a:t>
            </a:r>
          </a:p>
          <a:p>
            <a:endParaRPr lang="en-GB" dirty="0"/>
          </a:p>
          <a:p>
            <a:r>
              <a:rPr lang="en-GB" dirty="0"/>
              <a:t>Consideration)</a:t>
            </a:r>
          </a:p>
          <a:p>
            <a:r>
              <a:rPr lang="en-GB" dirty="0"/>
              <a:t>Conversion)	- Uses Search engines/ Paid searches</a:t>
            </a:r>
          </a:p>
          <a:p>
            <a:endParaRPr lang="en-GB" dirty="0"/>
          </a:p>
          <a:p>
            <a:r>
              <a:rPr lang="en-GB" dirty="0"/>
              <a:t>Retention)		- Uses email, automation to landing pages and analytics.	</a:t>
            </a:r>
          </a:p>
        </p:txBody>
      </p:sp>
    </p:spTree>
    <p:extLst>
      <p:ext uri="{BB962C8B-B14F-4D97-AF65-F5344CB8AC3E}">
        <p14:creationId xmlns:p14="http://schemas.microsoft.com/office/powerpoint/2010/main" val="1100029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9723A-C21E-1DD9-9454-405B889D7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 Optimisation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1C25F-C5E5-F8C1-008C-8FC2FB73A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Website needs to be designed to allow ‘flow’ through the website to allow :</a:t>
            </a:r>
          </a:p>
          <a:p>
            <a:r>
              <a:rPr lang="en-GB" dirty="0"/>
              <a:t>Better visitor experience</a:t>
            </a:r>
          </a:p>
          <a:p>
            <a:r>
              <a:rPr lang="en-GB" dirty="0"/>
              <a:t>Encourage ‘repeat’ visitors</a:t>
            </a:r>
          </a:p>
          <a:p>
            <a:r>
              <a:rPr lang="en-GB" dirty="0"/>
              <a:t>Ensure these visits result in high sales.</a:t>
            </a:r>
          </a:p>
          <a:p>
            <a:r>
              <a:rPr lang="en-GB" dirty="0"/>
              <a:t>Customers need flow from your content from ‘Blog’ to product page to e commerce to purchase.</a:t>
            </a:r>
          </a:p>
          <a:p>
            <a:r>
              <a:rPr lang="en-GB" dirty="0"/>
              <a:t>Needs to facilitate shopping on different devices- Mobiles, desk top etc. Experience should be as good on all devices.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0611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F9228-E038-52C6-2402-8765A2AB1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1C079-9B31-C3CA-5401-96CF31E6AE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customers have a poor experience- difficult to use website to find required information, difficult to input their information, difficult to make payments.  They will look elsewhere to  find information or make a purchase.</a:t>
            </a:r>
          </a:p>
        </p:txBody>
      </p:sp>
    </p:spTree>
    <p:extLst>
      <p:ext uri="{BB962C8B-B14F-4D97-AF65-F5344CB8AC3E}">
        <p14:creationId xmlns:p14="http://schemas.microsoft.com/office/powerpoint/2010/main" val="23814101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F92BE-48DE-2187-3E48-FAAAA25C9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Social Media Marketing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F73D5-5877-9703-B400-DB5E0A815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is a part of digital marketing and is an ‘outbound’ activity.</a:t>
            </a:r>
          </a:p>
          <a:p>
            <a:r>
              <a:rPr lang="en-GB" dirty="0"/>
              <a:t>Today marketers utilise social networking platforms to increase brand/product exposure.  This is also used to cultivate relationships with customers.</a:t>
            </a:r>
          </a:p>
          <a:p>
            <a:r>
              <a:rPr lang="en-GB" dirty="0"/>
              <a:t>Social media marketing is about ‘Creating visibility and interactivity with an audience’ source Digital Marketing Institute.</a:t>
            </a:r>
          </a:p>
          <a:p>
            <a:r>
              <a:rPr lang="en-GB" dirty="0"/>
              <a:t>It can be the most important channel an organisation uses to speak to their audience in an outbound manner.</a:t>
            </a:r>
          </a:p>
        </p:txBody>
      </p:sp>
    </p:spTree>
    <p:extLst>
      <p:ext uri="{BB962C8B-B14F-4D97-AF65-F5344CB8AC3E}">
        <p14:creationId xmlns:p14="http://schemas.microsoft.com/office/powerpoint/2010/main" val="4254965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42D81-7049-8628-FA37-766C98147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5B016A-1D8B-6D7F-52D7-1327CAC22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dynamic can change to inbound when:</a:t>
            </a:r>
          </a:p>
          <a:p>
            <a:r>
              <a:rPr lang="en-GB" dirty="0"/>
              <a:t>Customers message you back about product, seek out and share your content, repost, like, comment and ask questions about the product.</a:t>
            </a:r>
          </a:p>
          <a:p>
            <a:r>
              <a:rPr lang="en-GB" dirty="0"/>
              <a:t>Turns to outbound when conversational channel is used.</a:t>
            </a:r>
          </a:p>
          <a:p>
            <a:r>
              <a:rPr lang="en-GB" dirty="0"/>
              <a:t>This is the ultimate goal of digital marketers.</a:t>
            </a:r>
          </a:p>
        </p:txBody>
      </p:sp>
    </p:spTree>
    <p:extLst>
      <p:ext uri="{BB962C8B-B14F-4D97-AF65-F5344CB8AC3E}">
        <p14:creationId xmlns:p14="http://schemas.microsoft.com/office/powerpoint/2010/main" val="1976522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1085</Words>
  <Application>Microsoft Office PowerPoint</Application>
  <PresentationFormat>Widescreen</PresentationFormat>
  <Paragraphs>97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Digital and Social Media- </vt:lpstr>
      <vt:lpstr>PowerPoint Presentation</vt:lpstr>
      <vt:lpstr>Two important aspects- Outbound and Inbound</vt:lpstr>
      <vt:lpstr>PowerPoint Presentation</vt:lpstr>
      <vt:lpstr>Audience</vt:lpstr>
      <vt:lpstr>3 Different Types of Media to attract audience</vt:lpstr>
      <vt:lpstr>Benefits of using  own digital media </vt:lpstr>
      <vt:lpstr>Benefits of using paid  digital media</vt:lpstr>
      <vt:lpstr>Benefits of earned digital media</vt:lpstr>
      <vt:lpstr>Digital Media- Assessment</vt:lpstr>
      <vt:lpstr>3 I’s Principles methology</vt:lpstr>
      <vt:lpstr>Digital Channels</vt:lpstr>
      <vt:lpstr>PowerPoint Presentation</vt:lpstr>
      <vt:lpstr>Buyers Journey- Funnel (Inbound)</vt:lpstr>
      <vt:lpstr>Website Optimisation</vt:lpstr>
      <vt:lpstr>PowerPoint Presentation</vt:lpstr>
      <vt:lpstr>Social Media Marketing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and Social Media- </dc:title>
  <dc:creator>Maria Heffernan</dc:creator>
  <cp:lastModifiedBy>Maria Heffernan</cp:lastModifiedBy>
  <cp:revision>4</cp:revision>
  <dcterms:created xsi:type="dcterms:W3CDTF">2022-10-24T09:07:37Z</dcterms:created>
  <dcterms:modified xsi:type="dcterms:W3CDTF">2023-11-15T09:56:40Z</dcterms:modified>
</cp:coreProperties>
</file>