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7" r:id="rId3"/>
    <p:sldId id="260" r:id="rId4"/>
    <p:sldId id="258" r:id="rId5"/>
    <p:sldId id="263" r:id="rId6"/>
    <p:sldId id="259" r:id="rId7"/>
    <p:sldId id="268" r:id="rId8"/>
    <p:sldId id="261" r:id="rId9"/>
    <p:sldId id="269" r:id="rId10"/>
    <p:sldId id="267"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A5A9E1-1227-4BAB-B15A-183145F3C4C6}" v="4" dt="2022-01-25T21:04:40.8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p:scale>
          <a:sx n="83" d="100"/>
          <a:sy n="83" d="100"/>
        </p:scale>
        <p:origin x="48" y="4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31A5A9E1-1227-4BAB-B15A-183145F3C4C6}"/>
    <pc:docChg chg="undo custSel addSld delSld modSld">
      <pc:chgData name="Laura Knight" userId="fcc6b1b8-7f69-4c06-9fd3-1a1553b3cd99" providerId="ADAL" clId="{31A5A9E1-1227-4BAB-B15A-183145F3C4C6}" dt="2022-01-25T21:08:03.742" v="345" actId="20577"/>
      <pc:docMkLst>
        <pc:docMk/>
      </pc:docMkLst>
      <pc:sldChg chg="modSp mod">
        <pc:chgData name="Laura Knight" userId="fcc6b1b8-7f69-4c06-9fd3-1a1553b3cd99" providerId="ADAL" clId="{31A5A9E1-1227-4BAB-B15A-183145F3C4C6}" dt="2022-01-25T21:08:03.742" v="345" actId="20577"/>
        <pc:sldMkLst>
          <pc:docMk/>
          <pc:sldMk cId="109857222" sldId="256"/>
        </pc:sldMkLst>
        <pc:spChg chg="mod">
          <ac:chgData name="Laura Knight" userId="fcc6b1b8-7f69-4c06-9fd3-1a1553b3cd99" providerId="ADAL" clId="{31A5A9E1-1227-4BAB-B15A-183145F3C4C6}" dt="2022-01-25T21:08:03.742" v="345" actId="20577"/>
          <ac:spMkLst>
            <pc:docMk/>
            <pc:sldMk cId="109857222" sldId="256"/>
            <ac:spMk id="3" creationId="{00000000-0000-0000-0000-000000000000}"/>
          </ac:spMkLst>
        </pc:spChg>
      </pc:sldChg>
      <pc:sldChg chg="modSp new mod">
        <pc:chgData name="Laura Knight" userId="fcc6b1b8-7f69-4c06-9fd3-1a1553b3cd99" providerId="ADAL" clId="{31A5A9E1-1227-4BAB-B15A-183145F3C4C6}" dt="2022-01-20T21:23:45.855" v="128" actId="20577"/>
        <pc:sldMkLst>
          <pc:docMk/>
          <pc:sldMk cId="804062932" sldId="260"/>
        </pc:sldMkLst>
        <pc:spChg chg="mod">
          <ac:chgData name="Laura Knight" userId="fcc6b1b8-7f69-4c06-9fd3-1a1553b3cd99" providerId="ADAL" clId="{31A5A9E1-1227-4BAB-B15A-183145F3C4C6}" dt="2022-01-20T21:22:30.843" v="19" actId="20577"/>
          <ac:spMkLst>
            <pc:docMk/>
            <pc:sldMk cId="804062932" sldId="260"/>
            <ac:spMk id="2" creationId="{F21A24EA-558C-47C4-A099-07A52A8738BE}"/>
          </ac:spMkLst>
        </pc:spChg>
        <pc:spChg chg="mod">
          <ac:chgData name="Laura Knight" userId="fcc6b1b8-7f69-4c06-9fd3-1a1553b3cd99" providerId="ADAL" clId="{31A5A9E1-1227-4BAB-B15A-183145F3C4C6}" dt="2022-01-20T21:23:45.855" v="128" actId="20577"/>
          <ac:spMkLst>
            <pc:docMk/>
            <pc:sldMk cId="804062932" sldId="260"/>
            <ac:spMk id="3" creationId="{DD506986-CFA9-44D9-8ADA-31C5F4113224}"/>
          </ac:spMkLst>
        </pc:spChg>
      </pc:sldChg>
      <pc:sldChg chg="addSp delSp modSp new mod setBg addAnim">
        <pc:chgData name="Laura Knight" userId="fcc6b1b8-7f69-4c06-9fd3-1a1553b3cd99" providerId="ADAL" clId="{31A5A9E1-1227-4BAB-B15A-183145F3C4C6}" dt="2022-01-25T21:01:15.418" v="285"/>
        <pc:sldMkLst>
          <pc:docMk/>
          <pc:sldMk cId="440393510" sldId="261"/>
        </pc:sldMkLst>
        <pc:spChg chg="mod ord">
          <ac:chgData name="Laura Knight" userId="fcc6b1b8-7f69-4c06-9fd3-1a1553b3cd99" providerId="ADAL" clId="{31A5A9E1-1227-4BAB-B15A-183145F3C4C6}" dt="2022-01-25T21:01:15.418" v="284" actId="26606"/>
          <ac:spMkLst>
            <pc:docMk/>
            <pc:sldMk cId="440393510" sldId="261"/>
            <ac:spMk id="2" creationId="{9C400D1D-02EB-4CFD-82EC-04E85B4F7882}"/>
          </ac:spMkLst>
        </pc:spChg>
        <pc:spChg chg="del mod">
          <ac:chgData name="Laura Knight" userId="fcc6b1b8-7f69-4c06-9fd3-1a1553b3cd99" providerId="ADAL" clId="{31A5A9E1-1227-4BAB-B15A-183145F3C4C6}" dt="2022-01-25T20:57:07.381" v="238" actId="478"/>
          <ac:spMkLst>
            <pc:docMk/>
            <pc:sldMk cId="440393510" sldId="261"/>
            <ac:spMk id="3" creationId="{A134C3BF-50BE-4DC6-9C6A-02B12688B80D}"/>
          </ac:spMkLst>
        </pc:spChg>
        <pc:spChg chg="add">
          <ac:chgData name="Laura Knight" userId="fcc6b1b8-7f69-4c06-9fd3-1a1553b3cd99" providerId="ADAL" clId="{31A5A9E1-1227-4BAB-B15A-183145F3C4C6}" dt="2022-01-25T21:01:15.418" v="284" actId="26606"/>
          <ac:spMkLst>
            <pc:docMk/>
            <pc:sldMk cId="440393510" sldId="261"/>
            <ac:spMk id="9" creationId="{8D06CE56-3881-4ADA-8CEF-D18B02C242A3}"/>
          </ac:spMkLst>
        </pc:spChg>
        <pc:spChg chg="add">
          <ac:chgData name="Laura Knight" userId="fcc6b1b8-7f69-4c06-9fd3-1a1553b3cd99" providerId="ADAL" clId="{31A5A9E1-1227-4BAB-B15A-183145F3C4C6}" dt="2022-01-25T21:01:15.418" v="284" actId="26606"/>
          <ac:spMkLst>
            <pc:docMk/>
            <pc:sldMk cId="440393510" sldId="261"/>
            <ac:spMk id="11" creationId="{79F3C543-62EC-4433-9C93-A2CD8764E9B4}"/>
          </ac:spMkLst>
        </pc:spChg>
        <pc:spChg chg="add">
          <ac:chgData name="Laura Knight" userId="fcc6b1b8-7f69-4c06-9fd3-1a1553b3cd99" providerId="ADAL" clId="{31A5A9E1-1227-4BAB-B15A-183145F3C4C6}" dt="2022-01-25T21:01:15.418" v="284" actId="26606"/>
          <ac:spMkLst>
            <pc:docMk/>
            <pc:sldMk cId="440393510" sldId="261"/>
            <ac:spMk id="13" creationId="{6CCA5F87-1D1E-45CB-8D83-FC7EEFAD9935}"/>
          </ac:spMkLst>
        </pc:spChg>
        <pc:spChg chg="add">
          <ac:chgData name="Laura Knight" userId="fcc6b1b8-7f69-4c06-9fd3-1a1553b3cd99" providerId="ADAL" clId="{31A5A9E1-1227-4BAB-B15A-183145F3C4C6}" dt="2022-01-25T21:01:15.418" v="284" actId="26606"/>
          <ac:spMkLst>
            <pc:docMk/>
            <pc:sldMk cId="440393510" sldId="261"/>
            <ac:spMk id="15" creationId="{7CCFC2C6-6238-4A2F-93DE-2ADF74AF635E}"/>
          </ac:spMkLst>
        </pc:spChg>
        <pc:spChg chg="add">
          <ac:chgData name="Laura Knight" userId="fcc6b1b8-7f69-4c06-9fd3-1a1553b3cd99" providerId="ADAL" clId="{31A5A9E1-1227-4BAB-B15A-183145F3C4C6}" dt="2022-01-25T21:01:15.418" v="284" actId="26606"/>
          <ac:spMkLst>
            <pc:docMk/>
            <pc:sldMk cId="440393510" sldId="261"/>
            <ac:spMk id="17" creationId="{AF2F604E-43BE-4DC3-B983-E071523364F8}"/>
          </ac:spMkLst>
        </pc:spChg>
        <pc:spChg chg="add">
          <ac:chgData name="Laura Knight" userId="fcc6b1b8-7f69-4c06-9fd3-1a1553b3cd99" providerId="ADAL" clId="{31A5A9E1-1227-4BAB-B15A-183145F3C4C6}" dt="2022-01-25T21:01:15.418" v="284" actId="26606"/>
          <ac:spMkLst>
            <pc:docMk/>
            <pc:sldMk cId="440393510" sldId="261"/>
            <ac:spMk id="19" creationId="{08C9B587-E65E-4B52-B37C-ABEBB6E87928}"/>
          </ac:spMkLst>
        </pc:spChg>
        <pc:picChg chg="add mod">
          <ac:chgData name="Laura Knight" userId="fcc6b1b8-7f69-4c06-9fd3-1a1553b3cd99" providerId="ADAL" clId="{31A5A9E1-1227-4BAB-B15A-183145F3C4C6}" dt="2022-01-25T21:01:15.418" v="284" actId="26606"/>
          <ac:picMkLst>
            <pc:docMk/>
            <pc:sldMk cId="440393510" sldId="261"/>
            <ac:picMk id="4" creationId="{BBBA8DEF-E831-42CB-A62D-82BE23087BCC}"/>
          </ac:picMkLst>
        </pc:picChg>
      </pc:sldChg>
      <pc:sldChg chg="delSp modSp add mod delAnim">
        <pc:chgData name="Laura Knight" userId="fcc6b1b8-7f69-4c06-9fd3-1a1553b3cd99" providerId="ADAL" clId="{31A5A9E1-1227-4BAB-B15A-183145F3C4C6}" dt="2022-01-25T20:51:35.211" v="170" actId="478"/>
        <pc:sldMkLst>
          <pc:docMk/>
          <pc:sldMk cId="2170869817" sldId="263"/>
        </pc:sldMkLst>
        <pc:spChg chg="mod">
          <ac:chgData name="Laura Knight" userId="fcc6b1b8-7f69-4c06-9fd3-1a1553b3cd99" providerId="ADAL" clId="{31A5A9E1-1227-4BAB-B15A-183145F3C4C6}" dt="2022-01-25T20:51:19.884" v="169" actId="27636"/>
          <ac:spMkLst>
            <pc:docMk/>
            <pc:sldMk cId="2170869817" sldId="263"/>
            <ac:spMk id="3" creationId="{24137468-4269-4D0C-A4A6-24C52C395E46}"/>
          </ac:spMkLst>
        </pc:spChg>
        <pc:picChg chg="del">
          <ac:chgData name="Laura Knight" userId="fcc6b1b8-7f69-4c06-9fd3-1a1553b3cd99" providerId="ADAL" clId="{31A5A9E1-1227-4BAB-B15A-183145F3C4C6}" dt="2022-01-25T20:51:35.211" v="170" actId="478"/>
          <ac:picMkLst>
            <pc:docMk/>
            <pc:sldMk cId="2170869817" sldId="263"/>
            <ac:picMk id="4" creationId="{00000000-0000-0000-0000-000000000000}"/>
          </ac:picMkLst>
        </pc:picChg>
      </pc:sldChg>
      <pc:sldChg chg="modSp add mod">
        <pc:chgData name="Laura Knight" userId="fcc6b1b8-7f69-4c06-9fd3-1a1553b3cd99" providerId="ADAL" clId="{31A5A9E1-1227-4BAB-B15A-183145F3C4C6}" dt="2022-01-25T21:07:34.433" v="326" actId="20577"/>
        <pc:sldMkLst>
          <pc:docMk/>
          <pc:sldMk cId="0" sldId="267"/>
        </pc:sldMkLst>
        <pc:spChg chg="mod">
          <ac:chgData name="Laura Knight" userId="fcc6b1b8-7f69-4c06-9fd3-1a1553b3cd99" providerId="ADAL" clId="{31A5A9E1-1227-4BAB-B15A-183145F3C4C6}" dt="2022-01-25T21:07:34.433" v="326" actId="20577"/>
          <ac:spMkLst>
            <pc:docMk/>
            <pc:sldMk cId="0" sldId="267"/>
            <ac:spMk id="14339" creationId="{24FACFCF-B381-4568-ACAF-FBED9C963F10}"/>
          </ac:spMkLst>
        </pc:spChg>
      </pc:sldChg>
      <pc:sldChg chg="modSp new mod">
        <pc:chgData name="Laura Knight" userId="fcc6b1b8-7f69-4c06-9fd3-1a1553b3cd99" providerId="ADAL" clId="{31A5A9E1-1227-4BAB-B15A-183145F3C4C6}" dt="2022-01-25T21:00:15.500" v="282" actId="207"/>
        <pc:sldMkLst>
          <pc:docMk/>
          <pc:sldMk cId="1525359752" sldId="268"/>
        </pc:sldMkLst>
        <pc:spChg chg="mod">
          <ac:chgData name="Laura Knight" userId="fcc6b1b8-7f69-4c06-9fd3-1a1553b3cd99" providerId="ADAL" clId="{31A5A9E1-1227-4BAB-B15A-183145F3C4C6}" dt="2022-01-25T20:57:50.612" v="260" actId="20577"/>
          <ac:spMkLst>
            <pc:docMk/>
            <pc:sldMk cId="1525359752" sldId="268"/>
            <ac:spMk id="2" creationId="{54EBC628-8D02-4C79-9861-F54B40C30BD9}"/>
          </ac:spMkLst>
        </pc:spChg>
        <pc:spChg chg="mod">
          <ac:chgData name="Laura Knight" userId="fcc6b1b8-7f69-4c06-9fd3-1a1553b3cd99" providerId="ADAL" clId="{31A5A9E1-1227-4BAB-B15A-183145F3C4C6}" dt="2022-01-25T21:00:15.500" v="282" actId="207"/>
          <ac:spMkLst>
            <pc:docMk/>
            <pc:sldMk cId="1525359752" sldId="268"/>
            <ac:spMk id="3" creationId="{9014BB22-D418-490E-9EE7-FFFE4DD7007C}"/>
          </ac:spMkLst>
        </pc:spChg>
      </pc:sldChg>
      <pc:sldChg chg="addSp delSp modSp new mod setBg addAnim modNotesTx">
        <pc:chgData name="Laura Knight" userId="fcc6b1b8-7f69-4c06-9fd3-1a1553b3cd99" providerId="ADAL" clId="{31A5A9E1-1227-4BAB-B15A-183145F3C4C6}" dt="2022-01-25T21:05:38.279" v="325" actId="732"/>
        <pc:sldMkLst>
          <pc:docMk/>
          <pc:sldMk cId="3338874220" sldId="269"/>
        </pc:sldMkLst>
        <pc:spChg chg="mod">
          <ac:chgData name="Laura Knight" userId="fcc6b1b8-7f69-4c06-9fd3-1a1553b3cd99" providerId="ADAL" clId="{31A5A9E1-1227-4BAB-B15A-183145F3C4C6}" dt="2022-01-25T21:05:07.639" v="319" actId="26606"/>
          <ac:spMkLst>
            <pc:docMk/>
            <pc:sldMk cId="3338874220" sldId="269"/>
            <ac:spMk id="2" creationId="{AE910D71-AF9A-43EA-B060-7731C45A8322}"/>
          </ac:spMkLst>
        </pc:spChg>
        <pc:spChg chg="del mod">
          <ac:chgData name="Laura Knight" userId="fcc6b1b8-7f69-4c06-9fd3-1a1553b3cd99" providerId="ADAL" clId="{31A5A9E1-1227-4BAB-B15A-183145F3C4C6}" dt="2022-01-25T21:03:07.818" v="311" actId="478"/>
          <ac:spMkLst>
            <pc:docMk/>
            <pc:sldMk cId="3338874220" sldId="269"/>
            <ac:spMk id="3" creationId="{B562E96D-D066-46CE-9962-155B02942784}"/>
          </ac:spMkLst>
        </pc:spChg>
        <pc:spChg chg="add mod">
          <ac:chgData name="Laura Knight" userId="fcc6b1b8-7f69-4c06-9fd3-1a1553b3cd99" providerId="ADAL" clId="{31A5A9E1-1227-4BAB-B15A-183145F3C4C6}" dt="2022-01-25T21:05:07.639" v="319" actId="26606"/>
          <ac:spMkLst>
            <pc:docMk/>
            <pc:sldMk cId="3338874220" sldId="269"/>
            <ac:spMk id="4" creationId="{615E0602-A8DB-44DA-ADBD-92BD664E3C91}"/>
          </ac:spMkLst>
        </pc:spChg>
        <pc:spChg chg="add">
          <ac:chgData name="Laura Knight" userId="fcc6b1b8-7f69-4c06-9fd3-1a1553b3cd99" providerId="ADAL" clId="{31A5A9E1-1227-4BAB-B15A-183145F3C4C6}" dt="2022-01-25T21:05:07.639" v="319" actId="26606"/>
          <ac:spMkLst>
            <pc:docMk/>
            <pc:sldMk cId="3338874220" sldId="269"/>
            <ac:spMk id="11" creationId="{8FC9BE17-9A7B-462D-AE50-3D8777387304}"/>
          </ac:spMkLst>
        </pc:spChg>
        <pc:spChg chg="add">
          <ac:chgData name="Laura Knight" userId="fcc6b1b8-7f69-4c06-9fd3-1a1553b3cd99" providerId="ADAL" clId="{31A5A9E1-1227-4BAB-B15A-183145F3C4C6}" dt="2022-01-25T21:05:07.639" v="319" actId="26606"/>
          <ac:spMkLst>
            <pc:docMk/>
            <pc:sldMk cId="3338874220" sldId="269"/>
            <ac:spMk id="13" creationId="{3EBE8569-6AEC-4B8C-8D53-2DE337CDBA65}"/>
          </ac:spMkLst>
        </pc:spChg>
        <pc:spChg chg="add">
          <ac:chgData name="Laura Knight" userId="fcc6b1b8-7f69-4c06-9fd3-1a1553b3cd99" providerId="ADAL" clId="{31A5A9E1-1227-4BAB-B15A-183145F3C4C6}" dt="2022-01-25T21:05:07.639" v="319" actId="26606"/>
          <ac:spMkLst>
            <pc:docMk/>
            <pc:sldMk cId="3338874220" sldId="269"/>
            <ac:spMk id="15" creationId="{55D4142C-5077-457F-A6AD-3FECFDB39685}"/>
          </ac:spMkLst>
        </pc:spChg>
        <pc:spChg chg="add">
          <ac:chgData name="Laura Knight" userId="fcc6b1b8-7f69-4c06-9fd3-1a1553b3cd99" providerId="ADAL" clId="{31A5A9E1-1227-4BAB-B15A-183145F3C4C6}" dt="2022-01-25T21:05:07.639" v="319" actId="26606"/>
          <ac:spMkLst>
            <pc:docMk/>
            <pc:sldMk cId="3338874220" sldId="269"/>
            <ac:spMk id="17" creationId="{7A5F0580-5EE9-419F-96EE-B6529EF6E7D0}"/>
          </ac:spMkLst>
        </pc:spChg>
        <pc:picChg chg="add del mod ord modCrop">
          <ac:chgData name="Laura Knight" userId="fcc6b1b8-7f69-4c06-9fd3-1a1553b3cd99" providerId="ADAL" clId="{31A5A9E1-1227-4BAB-B15A-183145F3C4C6}" dt="2022-01-25T21:05:38.279" v="325" actId="732"/>
          <ac:picMkLst>
            <pc:docMk/>
            <pc:sldMk cId="3338874220" sldId="269"/>
            <ac:picMk id="6" creationId="{2AF22181-C8C2-46BB-9484-B415172C33C1}"/>
          </ac:picMkLst>
        </pc:picChg>
      </pc:sldChg>
      <pc:sldChg chg="delSp new del mod">
        <pc:chgData name="Laura Knight" userId="fcc6b1b8-7f69-4c06-9fd3-1a1553b3cd99" providerId="ADAL" clId="{31A5A9E1-1227-4BAB-B15A-183145F3C4C6}" dt="2022-01-25T21:03:26.181" v="314" actId="47"/>
        <pc:sldMkLst>
          <pc:docMk/>
          <pc:sldMk cId="685400269" sldId="270"/>
        </pc:sldMkLst>
        <pc:spChg chg="del">
          <ac:chgData name="Laura Knight" userId="fcc6b1b8-7f69-4c06-9fd3-1a1553b3cd99" providerId="ADAL" clId="{31A5A9E1-1227-4BAB-B15A-183145F3C4C6}" dt="2022-01-25T21:03:22.730" v="313" actId="478"/>
          <ac:spMkLst>
            <pc:docMk/>
            <pc:sldMk cId="685400269" sldId="270"/>
            <ac:spMk id="3" creationId="{5F9FD862-3038-4772-9675-B36880DF8F85}"/>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A16EF1-2BED-42A3-B5E6-00C34133796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765CF85-CE09-4D84-A6C1-9714E9B71F74}">
      <dgm:prSet/>
      <dgm:spPr/>
      <dgm:t>
        <a:bodyPr/>
        <a:lstStyle/>
        <a:p>
          <a:r>
            <a:rPr lang="en-GB"/>
            <a:t>Any queries or concerns?</a:t>
          </a:r>
          <a:endParaRPr lang="en-US"/>
        </a:p>
      </dgm:t>
    </dgm:pt>
    <dgm:pt modelId="{0DDA0286-77FC-4C61-80D2-8309382BFD90}" type="parTrans" cxnId="{E38D33D5-BE76-4C1F-9F22-C198AD61AF9B}">
      <dgm:prSet/>
      <dgm:spPr/>
      <dgm:t>
        <a:bodyPr/>
        <a:lstStyle/>
        <a:p>
          <a:endParaRPr lang="en-US"/>
        </a:p>
      </dgm:t>
    </dgm:pt>
    <dgm:pt modelId="{8D382B25-CE12-43E2-B6F4-9CB36610370F}" type="sibTrans" cxnId="{E38D33D5-BE76-4C1F-9F22-C198AD61AF9B}">
      <dgm:prSet/>
      <dgm:spPr/>
      <dgm:t>
        <a:bodyPr/>
        <a:lstStyle/>
        <a:p>
          <a:endParaRPr lang="en-US"/>
        </a:p>
      </dgm:t>
    </dgm:pt>
    <dgm:pt modelId="{F1D1B4A4-5DF2-48F8-A713-5800BF4F3C70}">
      <dgm:prSet/>
      <dgm:spPr/>
      <dgm:t>
        <a:bodyPr/>
        <a:lstStyle/>
        <a:p>
          <a:r>
            <a:rPr lang="en-GB"/>
            <a:t>Access to assignment brief</a:t>
          </a:r>
          <a:endParaRPr lang="en-US"/>
        </a:p>
      </dgm:t>
    </dgm:pt>
    <dgm:pt modelId="{62106AD5-2F3F-439F-BD5F-300BEC0CE560}" type="parTrans" cxnId="{816236B6-DC2A-48A1-9789-DA7A7E8ABD09}">
      <dgm:prSet/>
      <dgm:spPr/>
      <dgm:t>
        <a:bodyPr/>
        <a:lstStyle/>
        <a:p>
          <a:endParaRPr lang="en-US"/>
        </a:p>
      </dgm:t>
    </dgm:pt>
    <dgm:pt modelId="{C0DA37E2-0D75-4096-A9C0-7627B6E057F6}" type="sibTrans" cxnId="{816236B6-DC2A-48A1-9789-DA7A7E8ABD09}">
      <dgm:prSet/>
      <dgm:spPr/>
      <dgm:t>
        <a:bodyPr/>
        <a:lstStyle/>
        <a:p>
          <a:endParaRPr lang="en-US"/>
        </a:p>
      </dgm:t>
    </dgm:pt>
    <dgm:pt modelId="{44C4B47D-D7CB-4CE1-9EBA-070A98A0F58F}">
      <dgm:prSet/>
      <dgm:spPr/>
      <dgm:t>
        <a:bodyPr/>
        <a:lstStyle/>
        <a:p>
          <a:r>
            <a:rPr lang="en-GB"/>
            <a:t>Scheme of work</a:t>
          </a:r>
          <a:endParaRPr lang="en-US"/>
        </a:p>
      </dgm:t>
    </dgm:pt>
    <dgm:pt modelId="{63781BE5-5B78-4FA4-83EA-48A0D0DC4560}" type="parTrans" cxnId="{6E6286FB-75D2-4BFB-ADD8-93AC50FC8DE2}">
      <dgm:prSet/>
      <dgm:spPr/>
      <dgm:t>
        <a:bodyPr/>
        <a:lstStyle/>
        <a:p>
          <a:endParaRPr lang="en-US"/>
        </a:p>
      </dgm:t>
    </dgm:pt>
    <dgm:pt modelId="{09EB948D-DC09-44C4-9B4D-5379F26E18AC}" type="sibTrans" cxnId="{6E6286FB-75D2-4BFB-ADD8-93AC50FC8DE2}">
      <dgm:prSet/>
      <dgm:spPr/>
      <dgm:t>
        <a:bodyPr/>
        <a:lstStyle/>
        <a:p>
          <a:endParaRPr lang="en-US"/>
        </a:p>
      </dgm:t>
    </dgm:pt>
    <dgm:pt modelId="{CA623BBF-4BC2-4DB9-A935-604721345BDB}" type="pres">
      <dgm:prSet presAssocID="{ECA16EF1-2BED-42A3-B5E6-00C341337966}" presName="root" presStyleCnt="0">
        <dgm:presLayoutVars>
          <dgm:dir/>
          <dgm:resizeHandles val="exact"/>
        </dgm:presLayoutVars>
      </dgm:prSet>
      <dgm:spPr/>
    </dgm:pt>
    <dgm:pt modelId="{A6189C81-0BD5-4F4C-BD25-9513C0A6CADE}" type="pres">
      <dgm:prSet presAssocID="{4765CF85-CE09-4D84-A6C1-9714E9B71F74}" presName="compNode" presStyleCnt="0"/>
      <dgm:spPr/>
    </dgm:pt>
    <dgm:pt modelId="{071C139F-0273-430D-9504-1525C740109A}" type="pres">
      <dgm:prSet presAssocID="{4765CF85-CE09-4D84-A6C1-9714E9B71F74}" presName="bgRect" presStyleLbl="bgShp" presStyleIdx="0" presStyleCnt="3"/>
      <dgm:spPr/>
    </dgm:pt>
    <dgm:pt modelId="{8A782289-CB26-4DA7-A53B-F6D564FA3D90}" type="pres">
      <dgm:prSet presAssocID="{4765CF85-CE09-4D84-A6C1-9714E9B71F7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01ACA3F0-C56F-404B-A254-4D2252163D6E}" type="pres">
      <dgm:prSet presAssocID="{4765CF85-CE09-4D84-A6C1-9714E9B71F74}" presName="spaceRect" presStyleCnt="0"/>
      <dgm:spPr/>
    </dgm:pt>
    <dgm:pt modelId="{41B2F238-4AC8-44CD-B4EC-EEBE8F78B311}" type="pres">
      <dgm:prSet presAssocID="{4765CF85-CE09-4D84-A6C1-9714E9B71F74}" presName="parTx" presStyleLbl="revTx" presStyleIdx="0" presStyleCnt="3">
        <dgm:presLayoutVars>
          <dgm:chMax val="0"/>
          <dgm:chPref val="0"/>
        </dgm:presLayoutVars>
      </dgm:prSet>
      <dgm:spPr/>
    </dgm:pt>
    <dgm:pt modelId="{F9F6B1F2-DADE-47DC-AAB3-E8E45FCD3812}" type="pres">
      <dgm:prSet presAssocID="{8D382B25-CE12-43E2-B6F4-9CB36610370F}" presName="sibTrans" presStyleCnt="0"/>
      <dgm:spPr/>
    </dgm:pt>
    <dgm:pt modelId="{4B74A589-436D-4056-A43F-1A10E6F51B38}" type="pres">
      <dgm:prSet presAssocID="{F1D1B4A4-5DF2-48F8-A713-5800BF4F3C70}" presName="compNode" presStyleCnt="0"/>
      <dgm:spPr/>
    </dgm:pt>
    <dgm:pt modelId="{E4963992-F057-40B4-B3CA-84F5D45B5188}" type="pres">
      <dgm:prSet presAssocID="{F1D1B4A4-5DF2-48F8-A713-5800BF4F3C70}" presName="bgRect" presStyleLbl="bgShp" presStyleIdx="1" presStyleCnt="3"/>
      <dgm:spPr/>
    </dgm:pt>
    <dgm:pt modelId="{3E251202-790D-4F5A-ACAB-533CD6ACCB0E}" type="pres">
      <dgm:prSet presAssocID="{F1D1B4A4-5DF2-48F8-A713-5800BF4F3C7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4AC5CF1F-60F7-431C-A520-C4A85423AB62}" type="pres">
      <dgm:prSet presAssocID="{F1D1B4A4-5DF2-48F8-A713-5800BF4F3C70}" presName="spaceRect" presStyleCnt="0"/>
      <dgm:spPr/>
    </dgm:pt>
    <dgm:pt modelId="{E249C708-5B7A-4B0E-AB17-84C993A75C6B}" type="pres">
      <dgm:prSet presAssocID="{F1D1B4A4-5DF2-48F8-A713-5800BF4F3C70}" presName="parTx" presStyleLbl="revTx" presStyleIdx="1" presStyleCnt="3">
        <dgm:presLayoutVars>
          <dgm:chMax val="0"/>
          <dgm:chPref val="0"/>
        </dgm:presLayoutVars>
      </dgm:prSet>
      <dgm:spPr/>
    </dgm:pt>
    <dgm:pt modelId="{BF8512E5-B0BC-4044-89D5-333B40D21C7D}" type="pres">
      <dgm:prSet presAssocID="{C0DA37E2-0D75-4096-A9C0-7627B6E057F6}" presName="sibTrans" presStyleCnt="0"/>
      <dgm:spPr/>
    </dgm:pt>
    <dgm:pt modelId="{3BB4B161-69A8-473C-9D3A-BE5907E9AAE9}" type="pres">
      <dgm:prSet presAssocID="{44C4B47D-D7CB-4CE1-9EBA-070A98A0F58F}" presName="compNode" presStyleCnt="0"/>
      <dgm:spPr/>
    </dgm:pt>
    <dgm:pt modelId="{9379AD69-6389-4A01-B032-962A63201E17}" type="pres">
      <dgm:prSet presAssocID="{44C4B47D-D7CB-4CE1-9EBA-070A98A0F58F}" presName="bgRect" presStyleLbl="bgShp" presStyleIdx="2" presStyleCnt="3"/>
      <dgm:spPr/>
    </dgm:pt>
    <dgm:pt modelId="{A25F1B1F-E844-4432-9738-387197D77F46}" type="pres">
      <dgm:prSet presAssocID="{44C4B47D-D7CB-4CE1-9EBA-070A98A0F58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ood Inventory"/>
        </a:ext>
      </dgm:extLst>
    </dgm:pt>
    <dgm:pt modelId="{3253FD8E-3174-496E-842B-603C5CAE4CDA}" type="pres">
      <dgm:prSet presAssocID="{44C4B47D-D7CB-4CE1-9EBA-070A98A0F58F}" presName="spaceRect" presStyleCnt="0"/>
      <dgm:spPr/>
    </dgm:pt>
    <dgm:pt modelId="{9266C47D-7243-4CCA-B385-3E1F05951555}" type="pres">
      <dgm:prSet presAssocID="{44C4B47D-D7CB-4CE1-9EBA-070A98A0F58F}" presName="parTx" presStyleLbl="revTx" presStyleIdx="2" presStyleCnt="3">
        <dgm:presLayoutVars>
          <dgm:chMax val="0"/>
          <dgm:chPref val="0"/>
        </dgm:presLayoutVars>
      </dgm:prSet>
      <dgm:spPr/>
    </dgm:pt>
  </dgm:ptLst>
  <dgm:cxnLst>
    <dgm:cxn modelId="{9347A90A-C21A-467B-B8AF-B3860BD141BA}" type="presOf" srcId="{ECA16EF1-2BED-42A3-B5E6-00C341337966}" destId="{CA623BBF-4BC2-4DB9-A935-604721345BDB}" srcOrd="0" destOrd="0" presId="urn:microsoft.com/office/officeart/2018/2/layout/IconVerticalSolidList"/>
    <dgm:cxn modelId="{6BDBB84F-2F1A-4083-A4D8-3B08CDD4D526}" type="presOf" srcId="{F1D1B4A4-5DF2-48F8-A713-5800BF4F3C70}" destId="{E249C708-5B7A-4B0E-AB17-84C993A75C6B}" srcOrd="0" destOrd="0" presId="urn:microsoft.com/office/officeart/2018/2/layout/IconVerticalSolidList"/>
    <dgm:cxn modelId="{816236B6-DC2A-48A1-9789-DA7A7E8ABD09}" srcId="{ECA16EF1-2BED-42A3-B5E6-00C341337966}" destId="{F1D1B4A4-5DF2-48F8-A713-5800BF4F3C70}" srcOrd="1" destOrd="0" parTransId="{62106AD5-2F3F-439F-BD5F-300BEC0CE560}" sibTransId="{C0DA37E2-0D75-4096-A9C0-7627B6E057F6}"/>
    <dgm:cxn modelId="{D282D8CD-5694-40F9-8586-AD33E8C58FA1}" type="presOf" srcId="{4765CF85-CE09-4D84-A6C1-9714E9B71F74}" destId="{41B2F238-4AC8-44CD-B4EC-EEBE8F78B311}" srcOrd="0" destOrd="0" presId="urn:microsoft.com/office/officeart/2018/2/layout/IconVerticalSolidList"/>
    <dgm:cxn modelId="{7C7955CE-1960-4CB4-8001-43BC2C55C068}" type="presOf" srcId="{44C4B47D-D7CB-4CE1-9EBA-070A98A0F58F}" destId="{9266C47D-7243-4CCA-B385-3E1F05951555}" srcOrd="0" destOrd="0" presId="urn:microsoft.com/office/officeart/2018/2/layout/IconVerticalSolidList"/>
    <dgm:cxn modelId="{E38D33D5-BE76-4C1F-9F22-C198AD61AF9B}" srcId="{ECA16EF1-2BED-42A3-B5E6-00C341337966}" destId="{4765CF85-CE09-4D84-A6C1-9714E9B71F74}" srcOrd="0" destOrd="0" parTransId="{0DDA0286-77FC-4C61-80D2-8309382BFD90}" sibTransId="{8D382B25-CE12-43E2-B6F4-9CB36610370F}"/>
    <dgm:cxn modelId="{6E6286FB-75D2-4BFB-ADD8-93AC50FC8DE2}" srcId="{ECA16EF1-2BED-42A3-B5E6-00C341337966}" destId="{44C4B47D-D7CB-4CE1-9EBA-070A98A0F58F}" srcOrd="2" destOrd="0" parTransId="{63781BE5-5B78-4FA4-83EA-48A0D0DC4560}" sibTransId="{09EB948D-DC09-44C4-9B4D-5379F26E18AC}"/>
    <dgm:cxn modelId="{03506447-F3B6-4E7F-BCC1-26D9D7F94B2B}" type="presParOf" srcId="{CA623BBF-4BC2-4DB9-A935-604721345BDB}" destId="{A6189C81-0BD5-4F4C-BD25-9513C0A6CADE}" srcOrd="0" destOrd="0" presId="urn:microsoft.com/office/officeart/2018/2/layout/IconVerticalSolidList"/>
    <dgm:cxn modelId="{92F997D9-6A43-4C1A-B6F7-9D1AF9E56BBE}" type="presParOf" srcId="{A6189C81-0BD5-4F4C-BD25-9513C0A6CADE}" destId="{071C139F-0273-430D-9504-1525C740109A}" srcOrd="0" destOrd="0" presId="urn:microsoft.com/office/officeart/2018/2/layout/IconVerticalSolidList"/>
    <dgm:cxn modelId="{D3E80251-61B1-4941-9926-A43650EA0482}" type="presParOf" srcId="{A6189C81-0BD5-4F4C-BD25-9513C0A6CADE}" destId="{8A782289-CB26-4DA7-A53B-F6D564FA3D90}" srcOrd="1" destOrd="0" presId="urn:microsoft.com/office/officeart/2018/2/layout/IconVerticalSolidList"/>
    <dgm:cxn modelId="{064C590B-D1B2-4A3C-9FE0-5833D861689B}" type="presParOf" srcId="{A6189C81-0BD5-4F4C-BD25-9513C0A6CADE}" destId="{01ACA3F0-C56F-404B-A254-4D2252163D6E}" srcOrd="2" destOrd="0" presId="urn:microsoft.com/office/officeart/2018/2/layout/IconVerticalSolidList"/>
    <dgm:cxn modelId="{24D0ABE7-5884-4BB9-81F0-0E4F79A45CB4}" type="presParOf" srcId="{A6189C81-0BD5-4F4C-BD25-9513C0A6CADE}" destId="{41B2F238-4AC8-44CD-B4EC-EEBE8F78B311}" srcOrd="3" destOrd="0" presId="urn:microsoft.com/office/officeart/2018/2/layout/IconVerticalSolidList"/>
    <dgm:cxn modelId="{0548454E-6104-4E65-89FA-7100887AA320}" type="presParOf" srcId="{CA623BBF-4BC2-4DB9-A935-604721345BDB}" destId="{F9F6B1F2-DADE-47DC-AAB3-E8E45FCD3812}" srcOrd="1" destOrd="0" presId="urn:microsoft.com/office/officeart/2018/2/layout/IconVerticalSolidList"/>
    <dgm:cxn modelId="{B767B9CF-DCFA-4860-83E8-B283F9128200}" type="presParOf" srcId="{CA623BBF-4BC2-4DB9-A935-604721345BDB}" destId="{4B74A589-436D-4056-A43F-1A10E6F51B38}" srcOrd="2" destOrd="0" presId="urn:microsoft.com/office/officeart/2018/2/layout/IconVerticalSolidList"/>
    <dgm:cxn modelId="{DB7D9D5D-3990-4E91-B276-70ECA1E6C27B}" type="presParOf" srcId="{4B74A589-436D-4056-A43F-1A10E6F51B38}" destId="{E4963992-F057-40B4-B3CA-84F5D45B5188}" srcOrd="0" destOrd="0" presId="urn:microsoft.com/office/officeart/2018/2/layout/IconVerticalSolidList"/>
    <dgm:cxn modelId="{A3F4B897-C570-448B-8AAD-F9AB519DFE2B}" type="presParOf" srcId="{4B74A589-436D-4056-A43F-1A10E6F51B38}" destId="{3E251202-790D-4F5A-ACAB-533CD6ACCB0E}" srcOrd="1" destOrd="0" presId="urn:microsoft.com/office/officeart/2018/2/layout/IconVerticalSolidList"/>
    <dgm:cxn modelId="{BAFDB0AB-7726-4146-B352-CEDC0D729114}" type="presParOf" srcId="{4B74A589-436D-4056-A43F-1A10E6F51B38}" destId="{4AC5CF1F-60F7-431C-A520-C4A85423AB62}" srcOrd="2" destOrd="0" presId="urn:microsoft.com/office/officeart/2018/2/layout/IconVerticalSolidList"/>
    <dgm:cxn modelId="{2F2CFA8E-B552-44A1-8D3A-F331D67C261E}" type="presParOf" srcId="{4B74A589-436D-4056-A43F-1A10E6F51B38}" destId="{E249C708-5B7A-4B0E-AB17-84C993A75C6B}" srcOrd="3" destOrd="0" presId="urn:microsoft.com/office/officeart/2018/2/layout/IconVerticalSolidList"/>
    <dgm:cxn modelId="{F2BCCB38-920D-4ACC-80B3-6B904E9BA790}" type="presParOf" srcId="{CA623BBF-4BC2-4DB9-A935-604721345BDB}" destId="{BF8512E5-B0BC-4044-89D5-333B40D21C7D}" srcOrd="3" destOrd="0" presId="urn:microsoft.com/office/officeart/2018/2/layout/IconVerticalSolidList"/>
    <dgm:cxn modelId="{8E1DD31E-0A29-49FA-9668-7CEE27BF7A48}" type="presParOf" srcId="{CA623BBF-4BC2-4DB9-A935-604721345BDB}" destId="{3BB4B161-69A8-473C-9D3A-BE5907E9AAE9}" srcOrd="4" destOrd="0" presId="urn:microsoft.com/office/officeart/2018/2/layout/IconVerticalSolidList"/>
    <dgm:cxn modelId="{B87EF15E-E36B-41D0-BDF0-6432FCD0036A}" type="presParOf" srcId="{3BB4B161-69A8-473C-9D3A-BE5907E9AAE9}" destId="{9379AD69-6389-4A01-B032-962A63201E17}" srcOrd="0" destOrd="0" presId="urn:microsoft.com/office/officeart/2018/2/layout/IconVerticalSolidList"/>
    <dgm:cxn modelId="{6EF633B2-5666-4F4E-B3FF-B2BC167F2D21}" type="presParOf" srcId="{3BB4B161-69A8-473C-9D3A-BE5907E9AAE9}" destId="{A25F1B1F-E844-4432-9738-387197D77F46}" srcOrd="1" destOrd="0" presId="urn:microsoft.com/office/officeart/2018/2/layout/IconVerticalSolidList"/>
    <dgm:cxn modelId="{AF911509-29BB-4380-AB2D-5045434BBE71}" type="presParOf" srcId="{3BB4B161-69A8-473C-9D3A-BE5907E9AAE9}" destId="{3253FD8E-3174-496E-842B-603C5CAE4CDA}" srcOrd="2" destOrd="0" presId="urn:microsoft.com/office/officeart/2018/2/layout/IconVerticalSolidList"/>
    <dgm:cxn modelId="{8BFA8C1F-D41E-4D7A-9A0D-986265C25A4B}" type="presParOf" srcId="{3BB4B161-69A8-473C-9D3A-BE5907E9AAE9}" destId="{9266C47D-7243-4CCA-B385-3E1F0595155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C139F-0273-430D-9504-1525C740109A}">
      <dsp:nvSpPr>
        <dsp:cNvPr id="0" name=""/>
        <dsp:cNvSpPr/>
      </dsp:nvSpPr>
      <dsp:spPr>
        <a:xfrm>
          <a:off x="0" y="673"/>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782289-CB26-4DA7-A53B-F6D564FA3D90}">
      <dsp:nvSpPr>
        <dsp:cNvPr id="0" name=""/>
        <dsp:cNvSpPr/>
      </dsp:nvSpPr>
      <dsp:spPr>
        <a:xfrm>
          <a:off x="476436" y="355047"/>
          <a:ext cx="866247" cy="866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B2F238-4AC8-44CD-B4EC-EEBE8F78B311}">
      <dsp:nvSpPr>
        <dsp:cNvPr id="0" name=""/>
        <dsp:cNvSpPr/>
      </dsp:nvSpPr>
      <dsp:spPr>
        <a:xfrm>
          <a:off x="1819120" y="673"/>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Any queries or concerns?</a:t>
          </a:r>
          <a:endParaRPr lang="en-US" sz="2500" kern="1200"/>
        </a:p>
      </dsp:txBody>
      <dsp:txXfrm>
        <a:off x="1819120" y="673"/>
        <a:ext cx="4545103" cy="1574995"/>
      </dsp:txXfrm>
    </dsp:sp>
    <dsp:sp modelId="{E4963992-F057-40B4-B3CA-84F5D45B5188}">
      <dsp:nvSpPr>
        <dsp:cNvPr id="0" name=""/>
        <dsp:cNvSpPr/>
      </dsp:nvSpPr>
      <dsp:spPr>
        <a:xfrm>
          <a:off x="0" y="1969418"/>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251202-790D-4F5A-ACAB-533CD6ACCB0E}">
      <dsp:nvSpPr>
        <dsp:cNvPr id="0" name=""/>
        <dsp:cNvSpPr/>
      </dsp:nvSpPr>
      <dsp:spPr>
        <a:xfrm>
          <a:off x="476436" y="2323792"/>
          <a:ext cx="866247" cy="866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49C708-5B7A-4B0E-AB17-84C993A75C6B}">
      <dsp:nvSpPr>
        <dsp:cNvPr id="0" name=""/>
        <dsp:cNvSpPr/>
      </dsp:nvSpPr>
      <dsp:spPr>
        <a:xfrm>
          <a:off x="1819120" y="1969418"/>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Access to assignment brief</a:t>
          </a:r>
          <a:endParaRPr lang="en-US" sz="2500" kern="1200"/>
        </a:p>
      </dsp:txBody>
      <dsp:txXfrm>
        <a:off x="1819120" y="1969418"/>
        <a:ext cx="4545103" cy="1574995"/>
      </dsp:txXfrm>
    </dsp:sp>
    <dsp:sp modelId="{9379AD69-6389-4A01-B032-962A63201E17}">
      <dsp:nvSpPr>
        <dsp:cNvPr id="0" name=""/>
        <dsp:cNvSpPr/>
      </dsp:nvSpPr>
      <dsp:spPr>
        <a:xfrm>
          <a:off x="0" y="393816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5F1B1F-E844-4432-9738-387197D77F46}">
      <dsp:nvSpPr>
        <dsp:cNvPr id="0" name=""/>
        <dsp:cNvSpPr/>
      </dsp:nvSpPr>
      <dsp:spPr>
        <a:xfrm>
          <a:off x="476436" y="4292537"/>
          <a:ext cx="866247" cy="866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66C47D-7243-4CCA-B385-3E1F05951555}">
      <dsp:nvSpPr>
        <dsp:cNvPr id="0" name=""/>
        <dsp:cNvSpPr/>
      </dsp:nvSpPr>
      <dsp:spPr>
        <a:xfrm>
          <a:off x="1819120" y="3938162"/>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Scheme of work</a:t>
          </a:r>
          <a:endParaRPr lang="en-US" sz="2500" kern="1200"/>
        </a:p>
      </dsp:txBody>
      <dsp:txXfrm>
        <a:off x="1819120" y="3938162"/>
        <a:ext cx="4545103" cy="157499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C26578-1946-4290-B071-2BB5DE5E4E55}" type="datetimeFigureOut">
              <a:rPr lang="en-GB" smtClean="0"/>
              <a:t>25/01/2022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6C86D2-C15A-45A2-943A-6BAA2A150D73}" type="slidenum">
              <a:rPr lang="en-GB" smtClean="0"/>
              <a:t>‹#›</a:t>
            </a:fld>
            <a:endParaRPr lang="en-GB"/>
          </a:p>
        </p:txBody>
      </p:sp>
    </p:spTree>
    <p:extLst>
      <p:ext uri="{BB962C8B-B14F-4D97-AF65-F5344CB8AC3E}">
        <p14:creationId xmlns:p14="http://schemas.microsoft.com/office/powerpoint/2010/main" val="18376773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bbc.co.uk/news/uk-14886720"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5</a:t>
            </a:fld>
            <a:endParaRPr lang="en-GB"/>
          </a:p>
        </p:txBody>
      </p:sp>
    </p:spTree>
    <p:extLst>
      <p:ext uri="{BB962C8B-B14F-4D97-AF65-F5344CB8AC3E}">
        <p14:creationId xmlns:p14="http://schemas.microsoft.com/office/powerpoint/2010/main" val="3446479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Community or custody? A tough question - BBC News</a:t>
            </a:r>
            <a:endParaRPr lang="en-GB" dirty="0"/>
          </a:p>
        </p:txBody>
      </p:sp>
      <p:sp>
        <p:nvSpPr>
          <p:cNvPr id="4" name="Slide Number Placeholder 3"/>
          <p:cNvSpPr>
            <a:spLocks noGrp="1"/>
          </p:cNvSpPr>
          <p:nvPr>
            <p:ph type="sldNum" sz="quarter" idx="5"/>
          </p:nvPr>
        </p:nvSpPr>
        <p:spPr/>
        <p:txBody>
          <a:bodyPr/>
          <a:lstStyle/>
          <a:p>
            <a:fld id="{046C86D2-C15A-45A2-943A-6BAA2A150D73}" type="slidenum">
              <a:rPr lang="en-GB" smtClean="0"/>
              <a:t>9</a:t>
            </a:fld>
            <a:endParaRPr lang="en-GB"/>
          </a:p>
        </p:txBody>
      </p:sp>
    </p:spTree>
    <p:extLst>
      <p:ext uri="{BB962C8B-B14F-4D97-AF65-F5344CB8AC3E}">
        <p14:creationId xmlns:p14="http://schemas.microsoft.com/office/powerpoint/2010/main" val="4236383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1/25/2022</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8887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1/25/2022</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30207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1/25/2022</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31725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1/25/2022</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889302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1/25/2022</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6965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1/25/2022</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17787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1/25/2022</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52810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1/25/2022</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20989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1/25/2022</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5535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1/25/2022</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87027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1/25/2022</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33330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1/25/2022</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932328495"/>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olice.uk/"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bbc.co.uk/news/uk-14886720"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59DA5C5-4FEE-46A1-8EB4-4129E213E9D0}"/>
              </a:ext>
            </a:extLst>
          </p:cNvPr>
          <p:cNvPicPr>
            <a:picLocks noChangeAspect="1"/>
          </p:cNvPicPr>
          <p:nvPr/>
        </p:nvPicPr>
        <p:blipFill rotWithShape="1">
          <a:blip r:embed="rId2"/>
          <a:srcRect t="15605" r="-2" b="-2"/>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04553" y="3091928"/>
            <a:ext cx="9078562" cy="2387600"/>
          </a:xfrm>
        </p:spPr>
        <p:txBody>
          <a:bodyPr>
            <a:normAutofit/>
          </a:bodyPr>
          <a:lstStyle/>
          <a:p>
            <a:r>
              <a:rPr lang="en-GB" sz="6100">
                <a:cs typeface="Calibri Light"/>
              </a:rPr>
              <a:t>Understanding Crime, Justice and Punishment </a:t>
            </a:r>
            <a:endParaRPr lang="en-GB" sz="6100"/>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04553" y="5624945"/>
            <a:ext cx="9078562" cy="592975"/>
          </a:xfrm>
        </p:spPr>
        <p:txBody>
          <a:bodyPr vert="horz" lIns="91440" tIns="45720" rIns="91440" bIns="45720" rtlCol="0" anchor="ctr">
            <a:normAutofit/>
          </a:bodyPr>
          <a:lstStyle/>
          <a:p>
            <a:r>
              <a:rPr lang="en-GB" dirty="0">
                <a:cs typeface="Calibri"/>
              </a:rPr>
              <a:t>Workshop  1</a:t>
            </a:r>
            <a:endParaRPr lang="en-GB" dirty="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E459ED-E152-4A9C-8D53-42656E3EFA07}"/>
              </a:ext>
            </a:extLst>
          </p:cNvPr>
          <p:cNvSpPr>
            <a:spLocks noGrp="1"/>
          </p:cNvSpPr>
          <p:nvPr>
            <p:ph type="title"/>
          </p:nvPr>
        </p:nvSpPr>
        <p:spPr>
          <a:xfrm>
            <a:off x="621792" y="1161288"/>
            <a:ext cx="3602736" cy="4526280"/>
          </a:xfrm>
        </p:spPr>
        <p:txBody>
          <a:bodyPr>
            <a:normAutofit/>
          </a:bodyPr>
          <a:lstStyle/>
          <a:p>
            <a:r>
              <a:rPr lang="en-GB" dirty="0"/>
              <a:t>Recap from lecture 1</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6C523F7C-4D4A-4759-A1DB-CBAECACF315D}"/>
              </a:ext>
            </a:extLst>
          </p:cNvPr>
          <p:cNvGraphicFramePr>
            <a:graphicFrameLocks noGrp="1"/>
          </p:cNvGraphicFramePr>
          <p:nvPr>
            <p:ph idx="1"/>
            <p:extLst>
              <p:ext uri="{D42A27DB-BD31-4B8C-83A1-F6EECF244321}">
                <p14:modId xmlns:p14="http://schemas.microsoft.com/office/powerpoint/2010/main" val="1470308163"/>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7213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A24EA-558C-47C4-A099-07A52A8738BE}"/>
              </a:ext>
            </a:extLst>
          </p:cNvPr>
          <p:cNvSpPr>
            <a:spLocks noGrp="1"/>
          </p:cNvSpPr>
          <p:nvPr>
            <p:ph type="title"/>
          </p:nvPr>
        </p:nvSpPr>
        <p:spPr/>
        <p:txBody>
          <a:bodyPr/>
          <a:lstStyle/>
          <a:p>
            <a:r>
              <a:rPr lang="en-GB" dirty="0"/>
              <a:t>Presentation groups</a:t>
            </a:r>
          </a:p>
        </p:txBody>
      </p:sp>
      <p:sp>
        <p:nvSpPr>
          <p:cNvPr id="3" name="Content Placeholder 2">
            <a:extLst>
              <a:ext uri="{FF2B5EF4-FFF2-40B4-BE49-F238E27FC236}">
                <a16:creationId xmlns:a16="http://schemas.microsoft.com/office/drawing/2014/main" id="{DD506986-CFA9-44D9-8ADA-31C5F4113224}"/>
              </a:ext>
            </a:extLst>
          </p:cNvPr>
          <p:cNvSpPr>
            <a:spLocks noGrp="1"/>
          </p:cNvSpPr>
          <p:nvPr>
            <p:ph idx="1"/>
          </p:nvPr>
        </p:nvSpPr>
        <p:spPr/>
        <p:txBody>
          <a:bodyPr/>
          <a:lstStyle/>
          <a:p>
            <a:pPr marL="0" indent="0">
              <a:buNone/>
            </a:pPr>
            <a:r>
              <a:rPr lang="en-GB" dirty="0"/>
              <a:t>Groups of 3/4 </a:t>
            </a:r>
          </a:p>
          <a:p>
            <a:pPr marL="0" indent="0">
              <a:buNone/>
            </a:pPr>
            <a:endParaRPr lang="en-GB" dirty="0"/>
          </a:p>
        </p:txBody>
      </p:sp>
    </p:spTree>
    <p:extLst>
      <p:ext uri="{BB962C8B-B14F-4D97-AF65-F5344CB8AC3E}">
        <p14:creationId xmlns:p14="http://schemas.microsoft.com/office/powerpoint/2010/main" val="804062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B9083-99C5-4DB0-8BFC-2A3F555C9853}"/>
              </a:ext>
            </a:extLst>
          </p:cNvPr>
          <p:cNvSpPr>
            <a:spLocks noGrp="1"/>
          </p:cNvSpPr>
          <p:nvPr>
            <p:ph type="title"/>
          </p:nvPr>
        </p:nvSpPr>
        <p:spPr/>
        <p:txBody>
          <a:bodyPr/>
          <a:lstStyle/>
          <a:p>
            <a:r>
              <a:rPr lang="en-GB" dirty="0"/>
              <a:t>Questions from documentary</a:t>
            </a:r>
          </a:p>
        </p:txBody>
      </p:sp>
      <p:sp>
        <p:nvSpPr>
          <p:cNvPr id="3" name="Content Placeholder 2">
            <a:extLst>
              <a:ext uri="{FF2B5EF4-FFF2-40B4-BE49-F238E27FC236}">
                <a16:creationId xmlns:a16="http://schemas.microsoft.com/office/drawing/2014/main" id="{CBD94206-1F38-405C-BCD8-2DF82FBC4148}"/>
              </a:ext>
            </a:extLst>
          </p:cNvPr>
          <p:cNvSpPr>
            <a:spLocks noGrp="1"/>
          </p:cNvSpPr>
          <p:nvPr>
            <p:ph idx="1"/>
          </p:nvPr>
        </p:nvSpPr>
        <p:spPr>
          <a:xfrm>
            <a:off x="540474" y="2147345"/>
            <a:ext cx="10930128" cy="4599949"/>
          </a:xfrm>
        </p:spPr>
        <p:txBody>
          <a:bodyPr vert="horz" lIns="91440" tIns="45720" rIns="91440" bIns="45720" rtlCol="0" anchor="t">
            <a:normAutofit fontScale="55000" lnSpcReduction="20000"/>
          </a:bodyPr>
          <a:lstStyle/>
          <a:p>
            <a:pPr>
              <a:buFont typeface="Arial"/>
              <a:buChar char="•"/>
            </a:pPr>
            <a:r>
              <a:rPr lang="en-GB" sz="3200" dirty="0">
                <a:ea typeface="+mn-lt"/>
                <a:cs typeface="+mn-lt"/>
              </a:rPr>
              <a:t>Provide three examples of capital punishment  </a:t>
            </a:r>
            <a:endParaRPr lang="en-GB" sz="3200"/>
          </a:p>
          <a:p>
            <a:pPr>
              <a:buFont typeface="Arial"/>
              <a:buChar char="•"/>
            </a:pPr>
            <a:r>
              <a:rPr lang="en-GB" sz="3200" dirty="0">
                <a:ea typeface="+mn-lt"/>
                <a:cs typeface="+mn-lt"/>
              </a:rPr>
              <a:t>When was the death penalty for murder removed from British law?</a:t>
            </a:r>
            <a:endParaRPr lang="en-GB" sz="3200"/>
          </a:p>
          <a:p>
            <a:pPr>
              <a:buFont typeface="Arial"/>
              <a:buChar char="•"/>
            </a:pPr>
            <a:r>
              <a:rPr lang="en-GB" sz="3200" dirty="0">
                <a:ea typeface="+mn-lt"/>
                <a:cs typeface="+mn-lt"/>
              </a:rPr>
              <a:t>When was the death penalty applied most widely in the UK?</a:t>
            </a:r>
            <a:endParaRPr lang="en-GB" sz="3200"/>
          </a:p>
          <a:p>
            <a:pPr>
              <a:buFont typeface="Arial"/>
              <a:buChar char="•"/>
            </a:pPr>
            <a:r>
              <a:rPr lang="en-GB" sz="3200" dirty="0">
                <a:ea typeface="+mn-lt"/>
                <a:cs typeface="+mn-lt"/>
              </a:rPr>
              <a:t>Provide a brief explanation of the ‘Bloody Code’</a:t>
            </a:r>
            <a:endParaRPr lang="en-GB" sz="3200"/>
          </a:p>
          <a:p>
            <a:pPr>
              <a:buFont typeface="Arial"/>
              <a:buChar char="•"/>
            </a:pPr>
            <a:r>
              <a:rPr lang="en-GB" sz="3200" dirty="0">
                <a:ea typeface="+mn-lt"/>
                <a:cs typeface="+mn-lt"/>
              </a:rPr>
              <a:t>What was the general consensus on the death penalty during the Victorian era (1830s)?</a:t>
            </a:r>
            <a:endParaRPr lang="en-GB" sz="3200"/>
          </a:p>
          <a:p>
            <a:pPr>
              <a:buFont typeface="Arial"/>
              <a:buChar char="•"/>
            </a:pPr>
            <a:r>
              <a:rPr lang="en-GB" sz="3200" dirty="0">
                <a:ea typeface="+mn-lt"/>
                <a:cs typeface="+mn-lt"/>
              </a:rPr>
              <a:t>a) What did government statistics say about crime in the early 19</a:t>
            </a:r>
            <a:r>
              <a:rPr lang="en-GB" sz="3200" baseline="30000" dirty="0">
                <a:ea typeface="+mn-lt"/>
                <a:cs typeface="+mn-lt"/>
              </a:rPr>
              <a:t>th</a:t>
            </a:r>
            <a:r>
              <a:rPr lang="en-GB" sz="3200" dirty="0">
                <a:ea typeface="+mn-lt"/>
                <a:cs typeface="+mn-lt"/>
              </a:rPr>
              <a:t> century?</a:t>
            </a:r>
          </a:p>
          <a:p>
            <a:pPr>
              <a:buFont typeface="Arial"/>
              <a:buChar char="•"/>
            </a:pPr>
            <a:r>
              <a:rPr lang="en-GB" sz="3200" dirty="0">
                <a:ea typeface="+mn-lt"/>
                <a:cs typeface="+mn-lt"/>
              </a:rPr>
              <a:t>b) What effect did this have on public perception? </a:t>
            </a:r>
            <a:endParaRPr lang="en-GB" sz="3200"/>
          </a:p>
          <a:p>
            <a:pPr>
              <a:buFont typeface="Arial"/>
              <a:buChar char="•"/>
            </a:pPr>
            <a:r>
              <a:rPr lang="en-GB" sz="3200" dirty="0">
                <a:ea typeface="+mn-lt"/>
                <a:cs typeface="+mn-lt"/>
              </a:rPr>
              <a:t>1868 saw the last public execution in Britain, what happened to executions after this date?</a:t>
            </a:r>
            <a:endParaRPr lang="en-GB" sz="3200"/>
          </a:p>
          <a:p>
            <a:pPr>
              <a:buFont typeface="Arial"/>
              <a:buChar char="•"/>
            </a:pPr>
            <a:r>
              <a:rPr lang="en-GB" sz="3200" dirty="0">
                <a:ea typeface="+mn-lt"/>
                <a:cs typeface="+mn-lt"/>
              </a:rPr>
              <a:t>What happened in the case of Derek Bentley?</a:t>
            </a:r>
            <a:endParaRPr lang="en-GB" sz="3200"/>
          </a:p>
          <a:p>
            <a:pPr>
              <a:buFont typeface="Arial"/>
              <a:buChar char="•"/>
            </a:pPr>
            <a:r>
              <a:rPr lang="en-GB" sz="3200" dirty="0">
                <a:ea typeface="+mn-lt"/>
                <a:cs typeface="+mn-lt"/>
              </a:rPr>
              <a:t>What was one of the main conditions of the abolition of the death penalty in the UK?</a:t>
            </a:r>
            <a:endParaRPr lang="en-GB" sz="3200"/>
          </a:p>
          <a:p>
            <a:pPr>
              <a:buFont typeface="Arial"/>
              <a:buChar char="•"/>
            </a:pPr>
            <a:r>
              <a:rPr lang="en-GB" sz="3200" dirty="0">
                <a:ea typeface="+mn-lt"/>
                <a:cs typeface="+mn-lt"/>
              </a:rPr>
              <a:t> Does the right to execute infringe someone’s human rights?</a:t>
            </a:r>
            <a:endParaRPr lang="en-GB" sz="3200" dirty="0"/>
          </a:p>
          <a:p>
            <a:pPr marL="0" indent="0">
              <a:buNone/>
            </a:pPr>
            <a:r>
              <a:rPr lang="en-GB" dirty="0">
                <a:ea typeface="+mn-lt"/>
                <a:cs typeface="+mn-lt"/>
              </a:rPr>
              <a:t>  </a:t>
            </a:r>
            <a:endParaRPr lang="en-GB"/>
          </a:p>
        </p:txBody>
      </p:sp>
    </p:spTree>
    <p:extLst>
      <p:ext uri="{BB962C8B-B14F-4D97-AF65-F5344CB8AC3E}">
        <p14:creationId xmlns:p14="http://schemas.microsoft.com/office/powerpoint/2010/main" val="3294884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C4BA3-A6A9-4A1F-95B4-16AAC6A665A6}"/>
              </a:ext>
            </a:extLst>
          </p:cNvPr>
          <p:cNvSpPr>
            <a:spLocks noGrp="1"/>
          </p:cNvSpPr>
          <p:nvPr>
            <p:ph type="title"/>
          </p:nvPr>
        </p:nvSpPr>
        <p:spPr>
          <a:xfrm>
            <a:off x="1213449" y="275495"/>
            <a:ext cx="10240903" cy="1233488"/>
          </a:xfrm>
        </p:spPr>
        <p:txBody>
          <a:bodyPr/>
          <a:lstStyle/>
          <a:p>
            <a:r>
              <a:rPr lang="en-GB" dirty="0"/>
              <a:t>HOW DO PUBLIC PERCEPTIONS SHAPE CRIME?</a:t>
            </a:r>
          </a:p>
        </p:txBody>
      </p:sp>
      <p:sp>
        <p:nvSpPr>
          <p:cNvPr id="3" name="Content Placeholder 2">
            <a:extLst>
              <a:ext uri="{FF2B5EF4-FFF2-40B4-BE49-F238E27FC236}">
                <a16:creationId xmlns:a16="http://schemas.microsoft.com/office/drawing/2014/main" id="{24137468-4269-4D0C-A4A6-24C52C395E46}"/>
              </a:ext>
            </a:extLst>
          </p:cNvPr>
          <p:cNvSpPr>
            <a:spLocks noGrp="1"/>
          </p:cNvSpPr>
          <p:nvPr>
            <p:ph idx="1"/>
          </p:nvPr>
        </p:nvSpPr>
        <p:spPr>
          <a:xfrm>
            <a:off x="681487" y="2114939"/>
            <a:ext cx="10240903" cy="3956179"/>
          </a:xfrm>
        </p:spPr>
        <p:txBody>
          <a:bodyPr vert="horz" lIns="0" tIns="0" rIns="0" bIns="0" rtlCol="0" anchor="t">
            <a:normAutofit fontScale="92500" lnSpcReduction="10000"/>
          </a:bodyPr>
          <a:lstStyle/>
          <a:p>
            <a:r>
              <a:rPr lang="en-GB" b="1" i="1" dirty="0">
                <a:ea typeface="+mn-lt"/>
                <a:cs typeface="+mn-lt"/>
              </a:rPr>
              <a:t>Can you think of any unlawful activities (such as stealing pens from a company) that are more acceptable than others?</a:t>
            </a:r>
            <a:endParaRPr lang="en-GB" dirty="0"/>
          </a:p>
          <a:p>
            <a:r>
              <a:rPr lang="en-GB" b="1" i="1" dirty="0">
                <a:ea typeface="+mn-lt"/>
                <a:cs typeface="+mn-lt"/>
              </a:rPr>
              <a:t>Think about yourself; have you ever done something that is technically against the law? How did you justify it?</a:t>
            </a:r>
            <a:endParaRPr lang="en-GB" dirty="0"/>
          </a:p>
          <a:p>
            <a:r>
              <a:rPr lang="en-GB" b="1" i="1" dirty="0">
                <a:ea typeface="+mn-lt"/>
                <a:cs typeface="+mn-lt"/>
              </a:rPr>
              <a:t>If that same activity was looked down upon by your immediate community or peers, would this be more of a deterrent against committing the act again than the fact it is illegal?</a:t>
            </a:r>
            <a:endParaRPr lang="en-GB" dirty="0"/>
          </a:p>
          <a:p>
            <a:r>
              <a:rPr lang="en-GB" b="1" i="1" dirty="0">
                <a:ea typeface="+mn-lt"/>
                <a:cs typeface="+mn-lt"/>
              </a:rPr>
              <a:t>If you knew that your parents would find out would that prevent you from participating in the activity?</a:t>
            </a:r>
            <a:endParaRPr lang="en-GB" dirty="0"/>
          </a:p>
          <a:p>
            <a:endParaRPr lang="en-GB" dirty="0"/>
          </a:p>
        </p:txBody>
      </p:sp>
    </p:spTree>
    <p:extLst>
      <p:ext uri="{BB962C8B-B14F-4D97-AF65-F5344CB8AC3E}">
        <p14:creationId xmlns:p14="http://schemas.microsoft.com/office/powerpoint/2010/main" val="2170869817"/>
      </p:ext>
    </p:extLst>
  </p:cSld>
  <p:clrMapOvr>
    <a:masterClrMapping/>
  </p:clrMapOvr>
  <mc:AlternateContent xmlns:mc="http://schemas.openxmlformats.org/markup-compatibility/2006" xmlns:p14="http://schemas.microsoft.com/office/powerpoint/2010/main">
    <mc:Choice Requires="p14">
      <p:transition spd="slow" p14:dur="2000" advTm="218320"/>
    </mc:Choice>
    <mc:Fallback xmlns="">
      <p:transition spd="slow" advTm="21832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F72BCA-EE24-40BE-9ECA-E10C9BA55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50FFC-A9E8-40D0-842C-10DC43B8A71D}"/>
              </a:ext>
            </a:extLst>
          </p:cNvPr>
          <p:cNvSpPr>
            <a:spLocks noGrp="1"/>
          </p:cNvSpPr>
          <p:nvPr>
            <p:ph type="title"/>
          </p:nvPr>
        </p:nvSpPr>
        <p:spPr>
          <a:xfrm>
            <a:off x="6775703" y="566928"/>
            <a:ext cx="4578337" cy="1161288"/>
          </a:xfrm>
        </p:spPr>
        <p:txBody>
          <a:bodyPr anchor="b">
            <a:normAutofit/>
          </a:bodyPr>
          <a:lstStyle/>
          <a:p>
            <a:r>
              <a:rPr lang="en-GB" sz="3600"/>
              <a:t>Crime statistics exercise</a:t>
            </a:r>
          </a:p>
        </p:txBody>
      </p:sp>
      <p:pic>
        <p:nvPicPr>
          <p:cNvPr id="4" name="Picture 4" descr="A screenshot of a computer&#10;&#10;Description automatically generated">
            <a:extLst>
              <a:ext uri="{FF2B5EF4-FFF2-40B4-BE49-F238E27FC236}">
                <a16:creationId xmlns:a16="http://schemas.microsoft.com/office/drawing/2014/main" id="{EFAAD092-52AE-4484-9CBF-CE329E1855AC}"/>
              </a:ext>
            </a:extLst>
          </p:cNvPr>
          <p:cNvPicPr>
            <a:picLocks noChangeAspect="1"/>
          </p:cNvPicPr>
          <p:nvPr/>
        </p:nvPicPr>
        <p:blipFill rotWithShape="1">
          <a:blip r:embed="rId2"/>
          <a:srcRect l="1805" r="7515" b="-2"/>
          <a:stretch/>
        </p:blipFill>
        <p:spPr>
          <a:xfrm>
            <a:off x="838199" y="1314550"/>
            <a:ext cx="4423971" cy="4523233"/>
          </a:xfrm>
          <a:prstGeom prst="rect">
            <a:avLst/>
          </a:prstGeom>
        </p:spPr>
      </p:pic>
      <p:sp>
        <p:nvSpPr>
          <p:cNvPr id="3" name="Content Placeholder 2">
            <a:extLst>
              <a:ext uri="{FF2B5EF4-FFF2-40B4-BE49-F238E27FC236}">
                <a16:creationId xmlns:a16="http://schemas.microsoft.com/office/drawing/2014/main" id="{E0A2439A-78BB-420D-B4BA-41DE693A8DAB}"/>
              </a:ext>
            </a:extLst>
          </p:cNvPr>
          <p:cNvSpPr>
            <a:spLocks noGrp="1"/>
          </p:cNvSpPr>
          <p:nvPr>
            <p:ph idx="1"/>
          </p:nvPr>
        </p:nvSpPr>
        <p:spPr>
          <a:xfrm>
            <a:off x="5869931" y="1899250"/>
            <a:ext cx="5463396" cy="3934622"/>
          </a:xfrm>
        </p:spPr>
        <p:txBody>
          <a:bodyPr vert="horz" lIns="91440" tIns="45720" rIns="91440" bIns="45720" rtlCol="0" anchor="t">
            <a:noAutofit/>
          </a:bodyPr>
          <a:lstStyle/>
          <a:p>
            <a:pPr>
              <a:lnSpc>
                <a:spcPct val="100000"/>
              </a:lnSpc>
            </a:pPr>
            <a:r>
              <a:rPr lang="en-GB" sz="1400" dirty="0">
                <a:ea typeface="+mn-lt"/>
                <a:cs typeface="+mn-lt"/>
              </a:rPr>
              <a:t>Using </a:t>
            </a:r>
            <a:r>
              <a:rPr lang="en-GB" sz="1400" dirty="0">
                <a:ea typeface="+mn-lt"/>
                <a:cs typeface="+mn-lt"/>
                <a:hlinkClick r:id="rId3"/>
              </a:rPr>
              <a:t>https://www.police.uk/</a:t>
            </a:r>
            <a:r>
              <a:rPr lang="en-GB" sz="1400" dirty="0">
                <a:ea typeface="+mn-lt"/>
                <a:cs typeface="+mn-lt"/>
              </a:rPr>
              <a:t> research the following locations: </a:t>
            </a:r>
            <a:endParaRPr lang="en-GB" sz="1400"/>
          </a:p>
          <a:p>
            <a:pPr>
              <a:lnSpc>
                <a:spcPct val="100000"/>
              </a:lnSpc>
            </a:pPr>
            <a:r>
              <a:rPr lang="en-GB" sz="1400" dirty="0">
                <a:ea typeface="+mn-lt"/>
                <a:cs typeface="+mn-lt"/>
              </a:rPr>
              <a:t>Ely (Cardiff)</a:t>
            </a:r>
            <a:endParaRPr lang="en-GB" sz="1400"/>
          </a:p>
          <a:p>
            <a:pPr>
              <a:lnSpc>
                <a:spcPct val="100000"/>
              </a:lnSpc>
            </a:pPr>
            <a:r>
              <a:rPr lang="en-GB" sz="1400" dirty="0">
                <a:ea typeface="+mn-lt"/>
                <a:cs typeface="+mn-lt"/>
              </a:rPr>
              <a:t>Merthyr Tydfil</a:t>
            </a:r>
            <a:endParaRPr lang="en-GB" sz="1400"/>
          </a:p>
          <a:p>
            <a:pPr>
              <a:lnSpc>
                <a:spcPct val="100000"/>
              </a:lnSpc>
            </a:pPr>
            <a:r>
              <a:rPr lang="en-GB" sz="1400" dirty="0">
                <a:ea typeface="+mn-lt"/>
                <a:cs typeface="+mn-lt"/>
              </a:rPr>
              <a:t>Bishopston (Swansea) </a:t>
            </a:r>
            <a:endParaRPr lang="en-GB" sz="1400"/>
          </a:p>
          <a:p>
            <a:pPr>
              <a:lnSpc>
                <a:spcPct val="100000"/>
              </a:lnSpc>
            </a:pPr>
            <a:r>
              <a:rPr lang="en-GB" sz="1400" dirty="0">
                <a:ea typeface="+mn-lt"/>
                <a:cs typeface="+mn-lt"/>
              </a:rPr>
              <a:t>Cowbridge</a:t>
            </a:r>
            <a:endParaRPr lang="en-GB" sz="1400"/>
          </a:p>
          <a:p>
            <a:pPr>
              <a:lnSpc>
                <a:spcPct val="100000"/>
              </a:lnSpc>
            </a:pPr>
            <a:r>
              <a:rPr lang="en-GB" sz="1400" dirty="0">
                <a:ea typeface="+mn-lt"/>
                <a:cs typeface="+mn-lt"/>
              </a:rPr>
              <a:t>  </a:t>
            </a:r>
            <a:endParaRPr lang="en-GB" sz="1400"/>
          </a:p>
          <a:p>
            <a:pPr>
              <a:lnSpc>
                <a:spcPct val="100000"/>
              </a:lnSpc>
            </a:pPr>
            <a:r>
              <a:rPr lang="en-GB" sz="1400" dirty="0">
                <a:ea typeface="+mn-lt"/>
                <a:cs typeface="+mn-lt"/>
              </a:rPr>
              <a:t>Compare and contrast the crime maps for each location, considering the number and types of offences. </a:t>
            </a:r>
            <a:r>
              <a:rPr lang="en-GB" sz="1400" b="1" dirty="0">
                <a:ea typeface="+mn-lt"/>
                <a:cs typeface="+mn-lt"/>
              </a:rPr>
              <a:t>Provide a brief summary of the offending behaviour and consider other factors within these locations which you think might influence these crime rates.</a:t>
            </a:r>
            <a:r>
              <a:rPr lang="en-GB" sz="1400" dirty="0">
                <a:ea typeface="+mn-lt"/>
                <a:cs typeface="+mn-lt"/>
              </a:rPr>
              <a:t> </a:t>
            </a:r>
            <a:endParaRPr lang="en-GB" sz="1400"/>
          </a:p>
          <a:p>
            <a:pPr>
              <a:lnSpc>
                <a:spcPct val="100000"/>
              </a:lnSpc>
            </a:pPr>
            <a:r>
              <a:rPr lang="en-GB" sz="1400" dirty="0">
                <a:ea typeface="+mn-lt"/>
                <a:cs typeface="+mn-lt"/>
              </a:rPr>
              <a:t>For example, you may want to look at the population in the area, the main social class of the area, levels of unemployment and any other social divisions that you think can affect crime. </a:t>
            </a:r>
            <a:endParaRPr lang="en-GB" sz="1400"/>
          </a:p>
        </p:txBody>
      </p:sp>
      <p:sp>
        <p:nvSpPr>
          <p:cNvPr id="11" name="Rectangle 10">
            <a:extLst>
              <a:ext uri="{FF2B5EF4-FFF2-40B4-BE49-F238E27FC236}">
                <a16:creationId xmlns:a16="http://schemas.microsoft.com/office/drawing/2014/main" id="{6B3C4597-DD46-4BFC-B999-C52879B95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632B59AC-0160-4F1D-934F-B7D8B6AE44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034272" y="3817404"/>
            <a:ext cx="54864" cy="457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1722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BC628-8D02-4C79-9861-F54B40C30BD9}"/>
              </a:ext>
            </a:extLst>
          </p:cNvPr>
          <p:cNvSpPr>
            <a:spLocks noGrp="1"/>
          </p:cNvSpPr>
          <p:nvPr>
            <p:ph type="title"/>
          </p:nvPr>
        </p:nvSpPr>
        <p:spPr/>
        <p:txBody>
          <a:bodyPr/>
          <a:lstStyle/>
          <a:p>
            <a:r>
              <a:rPr lang="en-GB" dirty="0"/>
              <a:t>Aims of punishment </a:t>
            </a:r>
          </a:p>
        </p:txBody>
      </p:sp>
      <p:sp>
        <p:nvSpPr>
          <p:cNvPr id="3" name="Content Placeholder 2">
            <a:extLst>
              <a:ext uri="{FF2B5EF4-FFF2-40B4-BE49-F238E27FC236}">
                <a16:creationId xmlns:a16="http://schemas.microsoft.com/office/drawing/2014/main" id="{9014BB22-D418-490E-9EE7-FFFE4DD7007C}"/>
              </a:ext>
            </a:extLst>
          </p:cNvPr>
          <p:cNvSpPr>
            <a:spLocks noGrp="1"/>
          </p:cNvSpPr>
          <p:nvPr>
            <p:ph idx="1"/>
          </p:nvPr>
        </p:nvSpPr>
        <p:sp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fontScale="85000" lnSpcReduction="10000"/>
          </a:bodyPr>
          <a:lstStyle/>
          <a:p>
            <a:pPr algn="l">
              <a:buFont typeface="Arial" panose="020B0604020202020204" pitchFamily="34" charset="0"/>
              <a:buChar char="•"/>
            </a:pPr>
            <a:r>
              <a:rPr lang="en-GB" b="1" dirty="0">
                <a:solidFill>
                  <a:srgbClr val="0070C0"/>
                </a:solidFill>
                <a:latin typeface="Bahnschrift Light" panose="020B0502040204020203" pitchFamily="34" charset="0"/>
                <a:cs typeface="Aldhabi" panose="020B0604020202020204" pitchFamily="2" charset="-78"/>
              </a:rPr>
              <a:t>D</a:t>
            </a:r>
            <a:r>
              <a:rPr lang="en-GB" b="1" i="0" dirty="0">
                <a:solidFill>
                  <a:srgbClr val="0070C0"/>
                </a:solidFill>
                <a:effectLst/>
                <a:latin typeface="Bahnschrift Light" panose="020B0502040204020203" pitchFamily="34" charset="0"/>
                <a:cs typeface="Aldhabi" panose="020B0604020202020204" pitchFamily="2" charset="-78"/>
              </a:rPr>
              <a:t>eterrence</a:t>
            </a:r>
            <a:r>
              <a:rPr lang="en-GB" b="0" i="0" dirty="0">
                <a:solidFill>
                  <a:srgbClr val="0070C0"/>
                </a:solidFill>
                <a:effectLst/>
                <a:latin typeface="Bahnschrift Light" panose="020B0502040204020203" pitchFamily="34" charset="0"/>
                <a:cs typeface="Aldhabi" panose="020B0604020202020204" pitchFamily="2" charset="-78"/>
              </a:rPr>
              <a:t> - punishment should put people off committing crime</a:t>
            </a:r>
          </a:p>
          <a:p>
            <a:pPr algn="l">
              <a:buFont typeface="Arial" panose="020B0604020202020204" pitchFamily="34" charset="0"/>
              <a:buChar char="•"/>
            </a:pPr>
            <a:r>
              <a:rPr lang="en-GB" b="1" dirty="0">
                <a:solidFill>
                  <a:srgbClr val="0070C0"/>
                </a:solidFill>
                <a:latin typeface="Bahnschrift Light" panose="020B0502040204020203" pitchFamily="34" charset="0"/>
                <a:cs typeface="Aldhabi" panose="020B0604020202020204" pitchFamily="2" charset="-78"/>
              </a:rPr>
              <a:t>P</a:t>
            </a:r>
            <a:r>
              <a:rPr lang="en-GB" b="1" i="0" dirty="0">
                <a:solidFill>
                  <a:srgbClr val="0070C0"/>
                </a:solidFill>
                <a:effectLst/>
                <a:latin typeface="Bahnschrift Light" panose="020B0502040204020203" pitchFamily="34" charset="0"/>
                <a:cs typeface="Aldhabi" panose="020B0604020202020204" pitchFamily="2" charset="-78"/>
              </a:rPr>
              <a:t>rotection</a:t>
            </a:r>
            <a:r>
              <a:rPr lang="en-GB" b="0" i="0" dirty="0">
                <a:solidFill>
                  <a:srgbClr val="0070C0"/>
                </a:solidFill>
                <a:effectLst/>
                <a:latin typeface="Bahnschrift Light" panose="020B0502040204020203" pitchFamily="34" charset="0"/>
                <a:cs typeface="Aldhabi" panose="020B0604020202020204" pitchFamily="2" charset="-78"/>
              </a:rPr>
              <a:t> - punishment should protect society from the criminal and the criminal from themselves</a:t>
            </a:r>
          </a:p>
          <a:p>
            <a:pPr algn="l">
              <a:buFont typeface="Arial" panose="020B0604020202020204" pitchFamily="34" charset="0"/>
              <a:buChar char="•"/>
            </a:pPr>
            <a:r>
              <a:rPr lang="en-GB" b="1" dirty="0">
                <a:solidFill>
                  <a:srgbClr val="0070C0"/>
                </a:solidFill>
                <a:latin typeface="Bahnschrift Light" panose="020B0502040204020203" pitchFamily="34" charset="0"/>
                <a:cs typeface="Aldhabi" panose="020B0604020202020204" pitchFamily="2" charset="-78"/>
              </a:rPr>
              <a:t>R</a:t>
            </a:r>
            <a:r>
              <a:rPr lang="en-GB" b="1" i="0" dirty="0">
                <a:solidFill>
                  <a:srgbClr val="0070C0"/>
                </a:solidFill>
                <a:effectLst/>
                <a:latin typeface="Bahnschrift Light" panose="020B0502040204020203" pitchFamily="34" charset="0"/>
                <a:cs typeface="Aldhabi" panose="020B0604020202020204" pitchFamily="2" charset="-78"/>
              </a:rPr>
              <a:t>eformation</a:t>
            </a:r>
            <a:r>
              <a:rPr lang="en-GB" b="0" i="0" dirty="0">
                <a:solidFill>
                  <a:srgbClr val="0070C0"/>
                </a:solidFill>
                <a:effectLst/>
                <a:latin typeface="Bahnschrift Light" panose="020B0502040204020203" pitchFamily="34" charset="0"/>
                <a:cs typeface="Aldhabi" panose="020B0604020202020204" pitchFamily="2" charset="-78"/>
              </a:rPr>
              <a:t> - punishment should </a:t>
            </a:r>
            <a:r>
              <a:rPr lang="en-GB" b="1" i="0" dirty="0">
                <a:solidFill>
                  <a:srgbClr val="0070C0"/>
                </a:solidFill>
                <a:effectLst/>
                <a:latin typeface="Bahnschrift Light" panose="020B0502040204020203" pitchFamily="34" charset="0"/>
                <a:cs typeface="Aldhabi" panose="020B0604020202020204" pitchFamily="2" charset="-78"/>
              </a:rPr>
              <a:t>reform</a:t>
            </a:r>
            <a:r>
              <a:rPr lang="en-GB" b="0" i="0" dirty="0">
                <a:solidFill>
                  <a:srgbClr val="0070C0"/>
                </a:solidFill>
                <a:effectLst/>
                <a:latin typeface="Bahnschrift Light" panose="020B0502040204020203" pitchFamily="34" charset="0"/>
                <a:cs typeface="Aldhabi" panose="020B0604020202020204" pitchFamily="2" charset="-78"/>
              </a:rPr>
              <a:t> the criminal</a:t>
            </a:r>
          </a:p>
          <a:p>
            <a:pPr algn="l">
              <a:buFont typeface="Arial" panose="020B0604020202020204" pitchFamily="34" charset="0"/>
              <a:buChar char="•"/>
            </a:pPr>
            <a:r>
              <a:rPr lang="en-GB" b="1" dirty="0">
                <a:solidFill>
                  <a:srgbClr val="0070C0"/>
                </a:solidFill>
                <a:latin typeface="Bahnschrift Light" panose="020B0502040204020203" pitchFamily="34" charset="0"/>
                <a:cs typeface="Aldhabi" panose="020B0604020202020204" pitchFamily="2" charset="-78"/>
              </a:rPr>
              <a:t>R</a:t>
            </a:r>
            <a:r>
              <a:rPr lang="en-GB" b="1" i="0" dirty="0">
                <a:solidFill>
                  <a:srgbClr val="0070C0"/>
                </a:solidFill>
                <a:effectLst/>
                <a:latin typeface="Bahnschrift Light" panose="020B0502040204020203" pitchFamily="34" charset="0"/>
                <a:cs typeface="Aldhabi" panose="020B0604020202020204" pitchFamily="2" charset="-78"/>
              </a:rPr>
              <a:t>etribution</a:t>
            </a:r>
            <a:r>
              <a:rPr lang="en-GB" b="0" i="0" dirty="0">
                <a:solidFill>
                  <a:srgbClr val="0070C0"/>
                </a:solidFill>
                <a:effectLst/>
                <a:latin typeface="Bahnschrift Light" panose="020B0502040204020203" pitchFamily="34" charset="0"/>
                <a:cs typeface="Aldhabi" panose="020B0604020202020204" pitchFamily="2" charset="-78"/>
              </a:rPr>
              <a:t> - punishment should make the criminal pay for what they have done wrong</a:t>
            </a:r>
          </a:p>
          <a:p>
            <a:pPr algn="l">
              <a:buFont typeface="Arial" panose="020B0604020202020204" pitchFamily="34" charset="0"/>
              <a:buChar char="•"/>
            </a:pPr>
            <a:r>
              <a:rPr lang="en-GB" b="1" dirty="0">
                <a:solidFill>
                  <a:srgbClr val="0070C0"/>
                </a:solidFill>
                <a:latin typeface="Bahnschrift Light" panose="020B0502040204020203" pitchFamily="34" charset="0"/>
                <a:cs typeface="Aldhabi" panose="020B0604020202020204" pitchFamily="2" charset="-78"/>
              </a:rPr>
              <a:t>R</a:t>
            </a:r>
            <a:r>
              <a:rPr lang="en-GB" b="1" i="0" dirty="0">
                <a:solidFill>
                  <a:srgbClr val="0070C0"/>
                </a:solidFill>
                <a:effectLst/>
                <a:latin typeface="Bahnschrift Light" panose="020B0502040204020203" pitchFamily="34" charset="0"/>
                <a:cs typeface="Aldhabi" panose="020B0604020202020204" pitchFamily="2" charset="-78"/>
              </a:rPr>
              <a:t>eparation</a:t>
            </a:r>
            <a:r>
              <a:rPr lang="en-GB" b="0" i="0" dirty="0">
                <a:solidFill>
                  <a:srgbClr val="0070C0"/>
                </a:solidFill>
                <a:effectLst/>
                <a:latin typeface="Bahnschrift Light" panose="020B0502040204020203" pitchFamily="34" charset="0"/>
                <a:cs typeface="Aldhabi" panose="020B0604020202020204" pitchFamily="2" charset="-78"/>
              </a:rPr>
              <a:t> - punishment should </a:t>
            </a:r>
            <a:r>
              <a:rPr lang="en-GB" b="1" i="0" dirty="0">
                <a:solidFill>
                  <a:srgbClr val="0070C0"/>
                </a:solidFill>
                <a:effectLst/>
                <a:latin typeface="Bahnschrift Light" panose="020B0502040204020203" pitchFamily="34" charset="0"/>
                <a:cs typeface="Aldhabi" panose="020B0604020202020204" pitchFamily="2" charset="-78"/>
              </a:rPr>
              <a:t>compensate</a:t>
            </a:r>
            <a:r>
              <a:rPr lang="en-GB" b="0" i="0" dirty="0">
                <a:solidFill>
                  <a:srgbClr val="0070C0"/>
                </a:solidFill>
                <a:effectLst/>
                <a:latin typeface="Bahnschrift Light" panose="020B0502040204020203" pitchFamily="34" charset="0"/>
                <a:cs typeface="Aldhabi" panose="020B0604020202020204" pitchFamily="2" charset="-78"/>
              </a:rPr>
              <a:t> the victim(s) of a crime</a:t>
            </a:r>
          </a:p>
          <a:p>
            <a:pPr algn="l">
              <a:buFont typeface="Arial" panose="020B0604020202020204" pitchFamily="34" charset="0"/>
              <a:buChar char="•"/>
            </a:pPr>
            <a:r>
              <a:rPr lang="en-GB" b="1" dirty="0">
                <a:solidFill>
                  <a:srgbClr val="0070C0"/>
                </a:solidFill>
                <a:latin typeface="Bahnschrift Light" panose="020B0502040204020203" pitchFamily="34" charset="0"/>
                <a:cs typeface="Aldhabi" panose="020B0604020202020204" pitchFamily="2" charset="-78"/>
              </a:rPr>
              <a:t>V</a:t>
            </a:r>
            <a:r>
              <a:rPr lang="en-GB" b="1" i="0" dirty="0">
                <a:solidFill>
                  <a:srgbClr val="0070C0"/>
                </a:solidFill>
                <a:effectLst/>
                <a:latin typeface="Bahnschrift Light" panose="020B0502040204020203" pitchFamily="34" charset="0"/>
                <a:cs typeface="Aldhabi" panose="020B0604020202020204" pitchFamily="2" charset="-78"/>
              </a:rPr>
              <a:t>indication</a:t>
            </a:r>
            <a:r>
              <a:rPr lang="en-GB" b="0" i="0" dirty="0">
                <a:solidFill>
                  <a:srgbClr val="0070C0"/>
                </a:solidFill>
                <a:effectLst/>
                <a:latin typeface="Bahnschrift Light" panose="020B0502040204020203" pitchFamily="34" charset="0"/>
                <a:cs typeface="Aldhabi" panose="020B0604020202020204" pitchFamily="2" charset="-78"/>
              </a:rPr>
              <a:t> - the punishment makes sure that the law is respected</a:t>
            </a:r>
          </a:p>
          <a:p>
            <a:endParaRPr lang="en-GB" dirty="0"/>
          </a:p>
          <a:p>
            <a:pPr marL="0" indent="0">
              <a:buNone/>
            </a:pPr>
            <a:endParaRPr lang="en-GB" dirty="0"/>
          </a:p>
        </p:txBody>
      </p:sp>
    </p:spTree>
    <p:extLst>
      <p:ext uri="{BB962C8B-B14F-4D97-AF65-F5344CB8AC3E}">
        <p14:creationId xmlns:p14="http://schemas.microsoft.com/office/powerpoint/2010/main" val="1525359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BBA8DEF-E831-42CB-A62D-82BE23087BCC}"/>
              </a:ext>
            </a:extLst>
          </p:cNvPr>
          <p:cNvPicPr>
            <a:picLocks noChangeAspect="1"/>
          </p:cNvPicPr>
          <p:nvPr/>
        </p:nvPicPr>
        <p:blipFill rotWithShape="1">
          <a:blip r:embed="rId2"/>
          <a:srcRect t="20886" r="1" b="1"/>
          <a:stretch/>
        </p:blipFill>
        <p:spPr>
          <a:xfrm>
            <a:off x="20" y="10"/>
            <a:ext cx="8668492" cy="6857990"/>
          </a:xfrm>
          <a:prstGeom prst="rect">
            <a:avLst/>
          </a:prstGeom>
        </p:spPr>
      </p:pic>
      <p:sp>
        <p:nvSpPr>
          <p:cNvPr id="15" name="Rectangle 14">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C400D1D-02EB-4CFD-82EC-04E85B4F7882}"/>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sz="4800"/>
              <a:t>Does harsher punishment deter crime?</a:t>
            </a:r>
          </a:p>
        </p:txBody>
      </p:sp>
      <p:sp>
        <p:nvSpPr>
          <p:cNvPr id="17" name="Rectangle 1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0393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AF22181-C8C2-46BB-9484-B415172C33C1}"/>
              </a:ext>
            </a:extLst>
          </p:cNvPr>
          <p:cNvPicPr>
            <a:picLocks noChangeAspect="1"/>
          </p:cNvPicPr>
          <p:nvPr/>
        </p:nvPicPr>
        <p:blipFill rotWithShape="1">
          <a:blip r:embed="rId3"/>
          <a:srcRect t="10867" r="31636" b="8393"/>
          <a:stretch/>
        </p:blipFill>
        <p:spPr>
          <a:xfrm>
            <a:off x="3523488" y="745264"/>
            <a:ext cx="7023742" cy="5537124"/>
          </a:xfrm>
          <a:prstGeom prst="rect">
            <a:avLst/>
          </a:prstGeom>
        </p:spPr>
      </p:pic>
      <p:sp>
        <p:nvSpPr>
          <p:cNvPr id="13" name="Rectangle 1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910D71-AF9A-43EA-B060-7731C45A8322}"/>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sz="2800"/>
              <a:t>Custody vs Community?</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615E0602-A8DB-44DA-ADBD-92BD664E3C91}"/>
              </a:ext>
            </a:extLst>
          </p:cNvPr>
          <p:cNvSpPr txBox="1"/>
          <p:nvPr/>
        </p:nvSpPr>
        <p:spPr>
          <a:xfrm>
            <a:off x="371094" y="2718054"/>
            <a:ext cx="3438906" cy="3207258"/>
          </a:xfrm>
          <a:prstGeom prst="rect">
            <a:avLst/>
          </a:prstGeom>
        </p:spPr>
        <p:txBody>
          <a:bodyPr vert="horz" lIns="91440" tIns="45720" rIns="91440" bIns="45720" rtlCol="0" anchor="t">
            <a:normAutofit/>
          </a:bodyPr>
          <a:lstStyle/>
          <a:p>
            <a:pPr indent="-228600">
              <a:lnSpc>
                <a:spcPct val="110000"/>
              </a:lnSpc>
              <a:spcAft>
                <a:spcPts val="600"/>
              </a:spcAft>
              <a:buFont typeface="Arial" panose="020B0604020202020204" pitchFamily="34" charset="0"/>
              <a:buChar char="•"/>
            </a:pPr>
            <a:r>
              <a:rPr lang="en-US" sz="1700">
                <a:hlinkClick r:id="rId4"/>
              </a:rPr>
              <a:t>Community or custody? A tough question - BBC News</a:t>
            </a:r>
            <a:endParaRPr lang="en-US" sz="1700"/>
          </a:p>
        </p:txBody>
      </p:sp>
    </p:spTree>
    <p:extLst>
      <p:ext uri="{BB962C8B-B14F-4D97-AF65-F5344CB8AC3E}">
        <p14:creationId xmlns:p14="http://schemas.microsoft.com/office/powerpoint/2010/main" val="3338874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12EB0475-BA41-4881-99E1-91838B3FDBBA}"/>
              </a:ext>
            </a:extLst>
          </p:cNvPr>
          <p:cNvSpPr>
            <a:spLocks noGrp="1" noChangeArrowheads="1"/>
          </p:cNvSpPr>
          <p:nvPr>
            <p:ph type="title"/>
          </p:nvPr>
        </p:nvSpPr>
        <p:spPr>
          <a:xfrm>
            <a:off x="1981200" y="152400"/>
            <a:ext cx="8229600" cy="1143000"/>
          </a:xfrm>
        </p:spPr>
        <p:txBody>
          <a:bodyPr/>
          <a:lstStyle/>
          <a:p>
            <a:pPr eaLnBrk="1" hangingPunct="1"/>
            <a:r>
              <a:rPr lang="en-GB" altLang="en-US"/>
              <a:t>Does Deterrence Work?</a:t>
            </a:r>
          </a:p>
        </p:txBody>
      </p:sp>
      <p:sp>
        <p:nvSpPr>
          <p:cNvPr id="14339" name="Rectangle 3">
            <a:extLst>
              <a:ext uri="{FF2B5EF4-FFF2-40B4-BE49-F238E27FC236}">
                <a16:creationId xmlns:a16="http://schemas.microsoft.com/office/drawing/2014/main" id="{24FACFCF-B381-4568-ACAF-FBED9C963F10}"/>
              </a:ext>
            </a:extLst>
          </p:cNvPr>
          <p:cNvSpPr>
            <a:spLocks noGrp="1" noChangeArrowheads="1"/>
          </p:cNvSpPr>
          <p:nvPr>
            <p:ph type="body" idx="1"/>
          </p:nvPr>
        </p:nvSpPr>
        <p:spPr>
          <a:xfrm>
            <a:off x="1981200" y="1295400"/>
            <a:ext cx="8229600" cy="5562600"/>
          </a:xfrm>
        </p:spPr>
        <p:txBody>
          <a:bodyPr>
            <a:normAutofit/>
          </a:bodyPr>
          <a:lstStyle/>
          <a:p>
            <a:pPr eaLnBrk="1" hangingPunct="1">
              <a:lnSpc>
                <a:spcPct val="80000"/>
              </a:lnSpc>
            </a:pPr>
            <a:r>
              <a:rPr lang="en-GB" altLang="en-US" sz="1800" dirty="0"/>
              <a:t>Limited support of deterrence has been found in the areas of car crime (Di </a:t>
            </a:r>
            <a:r>
              <a:rPr lang="en-GB" altLang="en-US" sz="1800" dirty="0" err="1"/>
              <a:t>Tella</a:t>
            </a:r>
            <a:r>
              <a:rPr lang="en-GB" altLang="en-US" sz="1800" dirty="0"/>
              <a:t> and </a:t>
            </a:r>
            <a:r>
              <a:rPr lang="en-GB" altLang="en-US" sz="1800" dirty="0" err="1"/>
              <a:t>Schardrodsky</a:t>
            </a:r>
            <a:r>
              <a:rPr lang="en-GB" altLang="en-US" sz="1800" dirty="0"/>
              <a:t> 2004) , drunk driving (Walker 1998), luggage theft (</a:t>
            </a:r>
            <a:r>
              <a:rPr lang="en-GB" altLang="en-US" sz="1800" dirty="0" err="1"/>
              <a:t>Trivizas</a:t>
            </a:r>
            <a:r>
              <a:rPr lang="en-GB" altLang="en-US" sz="1800" dirty="0"/>
              <a:t> and Smith 1997), as well as petty crime trends in general (</a:t>
            </a:r>
            <a:r>
              <a:rPr lang="en-GB" altLang="en-US" sz="1800" dirty="0" err="1"/>
              <a:t>D’Alessio</a:t>
            </a:r>
            <a:r>
              <a:rPr lang="en-GB" altLang="en-US" sz="1800" dirty="0"/>
              <a:t>  and </a:t>
            </a:r>
            <a:r>
              <a:rPr lang="en-GB" altLang="en-US" sz="1800" dirty="0" err="1"/>
              <a:t>Stolzenberg</a:t>
            </a:r>
            <a:r>
              <a:rPr lang="en-GB" altLang="en-US" sz="1800" dirty="0"/>
              <a:t> 1998). </a:t>
            </a:r>
          </a:p>
          <a:p>
            <a:pPr eaLnBrk="1" hangingPunct="1">
              <a:lnSpc>
                <a:spcPct val="80000"/>
              </a:lnSpc>
            </a:pPr>
            <a:r>
              <a:rPr lang="en-GB" altLang="en-US" sz="1800" dirty="0"/>
              <a:t>No good methodologically sound research which supports claim that there would be fewer murders if more killers were executed rather than kept in prison. Neither is there much evidence that deterrence works for hardened repeat offenders (Cromwell 1999). </a:t>
            </a:r>
          </a:p>
          <a:p>
            <a:pPr eaLnBrk="1" hangingPunct="1">
              <a:lnSpc>
                <a:spcPct val="80000"/>
              </a:lnSpc>
            </a:pPr>
            <a:r>
              <a:rPr lang="en-GB" altLang="en-US" sz="1800" dirty="0"/>
              <a:t>Also some criminals do crime as an act of defiance when unfair deterrence's are in place (i.e. some young and first-time offenders Sherman 2003) </a:t>
            </a:r>
          </a:p>
          <a:p>
            <a:pPr eaLnBrk="1" hangingPunct="1">
              <a:lnSpc>
                <a:spcPct val="80000"/>
              </a:lnSpc>
            </a:pPr>
            <a:r>
              <a:rPr lang="en-GB" altLang="en-US" sz="1800" dirty="0"/>
              <a:t>However,  the thought of swift, certain and relatively severe punishment can still be said to deter some individuals from committing some crimes in some circumstances. We need to refine the classical criminological position that all people can be deterred by the thought of</a:t>
            </a:r>
          </a:p>
          <a:p>
            <a:pPr eaLnBrk="1" hangingPunct="1">
              <a:lnSpc>
                <a:spcPct val="80000"/>
              </a:lnSpc>
            </a:pPr>
            <a:endParaRPr lang="en-GB" altLang="en-US" sz="1600" b="1" dirty="0"/>
          </a:p>
          <a:p>
            <a:pPr eaLnBrk="1" hangingPunct="1">
              <a:lnSpc>
                <a:spcPct val="80000"/>
              </a:lnSpc>
            </a:pPr>
            <a:r>
              <a:rPr lang="en-GB" altLang="en-US" sz="1600" b="1" dirty="0"/>
              <a:t>CONCLUSION: ALTHOUGH JUDGES/POLITICIANS/MASS MEDIA/GENERAL PUBLIC MIGHT LIKE TO THINK OTHERWISE, HARSHER PUNISHMENTS DOES  NOT NECESSARILY DETER CRIME.</a:t>
            </a:r>
          </a:p>
        </p:txBody>
      </p:sp>
    </p:spTree>
  </p:cSld>
  <p:clrMapOvr>
    <a:masterClrMapping/>
  </p:clrMapOvr>
</p:sld>
</file>

<file path=ppt/theme/theme1.xml><?xml version="1.0" encoding="utf-8"?>
<a:theme xmlns:a="http://schemas.openxmlformats.org/drawingml/2006/main" name="AccentBoxVTI">
  <a:themeElements>
    <a:clrScheme name="AnalogousFromLightSeed_2SEEDS">
      <a:dk1>
        <a:srgbClr val="000000"/>
      </a:dk1>
      <a:lt1>
        <a:srgbClr val="FFFFFF"/>
      </a:lt1>
      <a:dk2>
        <a:srgbClr val="413824"/>
      </a:dk2>
      <a:lt2>
        <a:srgbClr val="E7E8E2"/>
      </a:lt2>
      <a:accent1>
        <a:srgbClr val="96A4C6"/>
      </a:accent1>
      <a:accent2>
        <a:srgbClr val="877FBA"/>
      </a:accent2>
      <a:accent3>
        <a:srgbClr val="B196C6"/>
      </a:accent3>
      <a:accent4>
        <a:srgbClr val="BA927F"/>
      </a:accent4>
      <a:accent5>
        <a:srgbClr val="AEA383"/>
      </a:accent5>
      <a:accent6>
        <a:srgbClr val="A0A873"/>
      </a:accent6>
      <a:hlink>
        <a:srgbClr val="808752"/>
      </a:hlink>
      <a:folHlink>
        <a:srgbClr val="848484"/>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682</Words>
  <Application>Microsoft Office PowerPoint</Application>
  <PresentationFormat>Widescreen</PresentationFormat>
  <Paragraphs>55</Paragraphs>
  <Slides>10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Avenir Next LT Pro</vt:lpstr>
      <vt:lpstr>Bahnschrift Light</vt:lpstr>
      <vt:lpstr>Calibri</vt:lpstr>
      <vt:lpstr>AccentBoxVTI</vt:lpstr>
      <vt:lpstr>Understanding Crime, Justice and Punishment </vt:lpstr>
      <vt:lpstr>Recap from lecture 1</vt:lpstr>
      <vt:lpstr>Presentation groups</vt:lpstr>
      <vt:lpstr>Questions from documentary</vt:lpstr>
      <vt:lpstr>HOW DO PUBLIC PERCEPTIONS SHAPE CRIME?</vt:lpstr>
      <vt:lpstr>Crime statistics exercise</vt:lpstr>
      <vt:lpstr>Aims of punishment </vt:lpstr>
      <vt:lpstr>Does harsher punishment deter crime?</vt:lpstr>
      <vt:lpstr>Custody vs Community?</vt:lpstr>
      <vt:lpstr>Does Deterrence 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55</cp:revision>
  <dcterms:created xsi:type="dcterms:W3CDTF">2020-09-18T12:20:22Z</dcterms:created>
  <dcterms:modified xsi:type="dcterms:W3CDTF">2022-01-25T21:08:09Z</dcterms:modified>
</cp:coreProperties>
</file>