
<file path=[Content_Types].xml><?xml version="1.0" encoding="utf-8"?>
<Types xmlns="http://schemas.openxmlformats.org/package/2006/content-types">
  <Default Extension="xml" ContentType="application/xml"/>
  <Default Extension="rels" ContentType="application/vnd.openxmlformats-package.relationships+xml"/>
  <Default Extension="png" ContentType="image/png"/>
  <Default Extension="jpeg" ContentType="image/jpeg"/>
  <Default Extension="fntdata" ContentType="application/x-fontdata"/>
  <Override PartName="/_rels/.rels" ContentType="application/vnd.openxmlformats-package.relationship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presentation.xml" ContentType="application/vnd.openxmlformats-officedocument.presentationml.presentation.main+xml"/>
  <Override PartName="/ppt/slideMasters/_rels/slideMaster1.xml.rels" ContentType="application/vnd.openxmlformats-package.relationships+xml"/>
  <Override PartName="/ppt/slideMasters/slideMaster1.xml" ContentType="application/vnd.openxmlformats-officedocument.presentationml.slideMaster+xml"/>
  <Override PartName="/ppt/theme/theme1.xml" ContentType="application/vnd.openxmlformats-officedocument.theme+xml"/>
  <Override PartName="/ppt/theme/theme12.xml" ContentType="application/vnd.openxmlformats-officedocument.theme+xml"/>
  <Override PartName="/ppt/slideLayouts/_rels/slideLayout8.xml.rels" ContentType="application/vnd.openxmlformats-package.relationships+xml"/>
  <Override PartName="/ppt/slideLayouts/_rels/slideLayout7.xml.rels" ContentType="application/vnd.openxmlformats-package.relationships+xml"/>
  <Override PartName="/ppt/slideLayouts/_rels/slideLayout11.xml.rels" ContentType="application/vnd.openxmlformats-package.relationships+xml"/>
  <Override PartName="/ppt/slideLayouts/_rels/slideLayout3.xml.rels" ContentType="application/vnd.openxmlformats-package.relationships+xml"/>
  <Override PartName="/ppt/slideLayouts/_rels/slideLayout10.xml.rels" ContentType="application/vnd.openxmlformats-package.relationships+xml"/>
  <Override PartName="/ppt/slideLayouts/_rels/slideLayout2.xml.rels" ContentType="application/vnd.openxmlformats-package.relationships+xml"/>
  <Override PartName="/ppt/slideLayouts/_rels/slideLayout6.xml.rels" ContentType="application/vnd.openxmlformats-package.relationships+xml"/>
  <Override PartName="/ppt/slideLayouts/_rels/slideLayout5.xml.rels" ContentType="application/vnd.openxmlformats-package.relationships+xml"/>
  <Override PartName="/ppt/slideLayouts/_rels/slideLayout9.xml.rels" ContentType="application/vnd.openxmlformats-package.relationships+xml"/>
  <Override PartName="/ppt/slideLayouts/_rels/slideLayout4.xml.rels" ContentType="application/vnd.openxmlformats-package.relationships+xml"/>
  <Override PartName="/ppt/slideLayouts/_rels/slideLayout1.xml.rels" ContentType="application/vnd.openxmlformats-package.relationship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10.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11.xml" ContentType="application/vnd.openxmlformats-officedocument.presentationml.slideLayout+xml"/>
  <Override PartName="/ppt/slideLayouts/slideLayout8.xml" ContentType="application/vnd.openxmlformats-officedocument.presentationml.slideLayout+xml"/>
  <Override PartName="/ppt/slideLayouts/slideLayout5.xml" ContentType="application/vnd.openxmlformats-officedocument.presentationml.slideLayout+xml"/>
  <Override PartName="/ppt/slideLayouts/slideLayout9.xml" ContentType="application/vnd.openxmlformats-officedocument.presentationml.slideLayout+xml"/>
  <Override PartName="/ppt/_rels/presentation.xml.rels" ContentType="application/vnd.openxmlformats-package.relationships+xml"/>
  <Override PartName="/ppt/notesMasters/_rels/notesMaster1.xml.rels" ContentType="application/vnd.openxmlformats-package.relationships+xml"/>
  <Override PartName="/ppt/notesMasters/notesMaster1.xml" ContentType="application/vnd.openxmlformats-officedocument.presentationml.notesMaster+xml"/>
  <Override PartName="/ppt/presProps.xml" ContentType="application/vnd.openxmlformats-officedocument.presentationml.presProps+xml"/>
  <Override PartName="/ppt/media/image1.jpeg" ContentType="image/jpeg"/>
  <Override PartName="/ppt/media/image6.png" ContentType="image/png"/>
  <Override PartName="/ppt/media/image10.png" ContentType="image/png"/>
  <Override PartName="/ppt/media/image4.png" ContentType="image/png"/>
  <Override PartName="/ppt/media/image2.png" ContentType="image/png"/>
  <Override PartName="/ppt/media/image3.jpeg" ContentType="image/jpeg"/>
  <Override PartName="/ppt/media/image7.jpeg" ContentType="image/jpeg"/>
  <Override PartName="/ppt/media/image5.jpeg" ContentType="image/jpeg"/>
  <Override PartName="/ppt/media/image8.png" ContentType="image/png"/>
  <Override PartName="/ppt/media/image9.png" ContentType="image/png"/>
  <Override PartName="/ppt/slides/_rels/slide1.xml.rels" ContentType="application/vnd.openxmlformats-package.relationships+xml"/>
  <Override PartName="/ppt/slides/slide1.xml" ContentType="application/vnd.openxmlformats-officedocument.presentationml.slide+xml"/>
  <Override PartName="/ppt/notesSlides/_rels/notesSlide1.xml.rels" ContentType="application/vnd.openxmlformats-package.relationships+xml"/>
  <Override PartName="/ppt/notesSlides/notesSlide1.xml" ContentType="application/vnd.openxmlformats-officedocument.presentationml.notesSlide+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custom-properties" Target="docProps/custom.xml"/><Relationship Id="rId4" Type="http://schemas.openxmlformats.org/officeDocument/2006/relationships/officeDocument" Target="ppt/presentation.xml"/>
</Relationships>
</file>

<file path=ppt/presentation.xml><?xml version="1.0" encoding="utf-8"?>
<p:presentation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sldMasterIdLst>
    <p:sldMasterId id="2147483648" r:id="rId2"/>
  </p:sldMasterIdLst>
  <p:notesMasterIdLst>
    <p:notesMasterId r:id="rId3"/>
  </p:notesMasterIdLst>
  <p:sldIdLst>
    <p:sldId id="256" r:id="rId4"/>
  </p:sldIdLst>
  <p:sldSz cx="12801600" cy="9601200"/>
  <p:notesSz cx="6858000" cy="9144000"/>
</p:presentation>
</file>

<file path=ppt/presProps.xml><?xml version="1.0" encoding="utf-8"?>
<p:presentationPr xmlns:a="http://schemas.openxmlformats.org/drawingml/2006/main" xmlns:p="http://schemas.openxmlformats.org/presentationml/2006/main" xmlns:r="http://schemas.openxmlformats.org/officeDocument/2006/relationships">
  <p:showPr showNarration="1"/>
</p:presentationPr>
</file>

<file path=ppt/_rels/presentation.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Master" Target="slideMasters/slideMaster1.xml"/><Relationship Id="rId3" Type="http://schemas.openxmlformats.org/officeDocument/2006/relationships/notesMaster" Target="notesMasters/notesMaster1.xml"/><Relationship Id="rId4" Type="http://schemas.openxmlformats.org/officeDocument/2006/relationships/slide" Target="slides/slide1.xml"/><Relationship Id="rId5" Type="http://schemas.openxmlformats.org/officeDocument/2006/relationships/presProps" Target="presProps.xml"/>
</Relationships>
</file>

<file path=ppt/notesMasters/_rels/notesMaster1.xml.rels><?xml version="1.0" encoding="UTF-8"?>
<Relationships xmlns="http://schemas.openxmlformats.org/package/2006/relationships"><Relationship Id="rId1" Type="http://schemas.openxmlformats.org/officeDocument/2006/relationships/theme" Target="../theme/theme12.xml"/>
</Relationships>
</file>

<file path=ppt/notesMasters/notesMaster1.xml><?xml version="1.0" encoding="utf-8"?>
<p:notes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59" name="PlaceHolder 1"/>
          <p:cNvSpPr>
            <a:spLocks noGrp="1"/>
          </p:cNvSpPr>
          <p:nvPr>
            <p:ph type="sldImg"/>
          </p:nvPr>
        </p:nvSpPr>
        <p:spPr>
          <a:xfrm>
            <a:off x="216000" y="812520"/>
            <a:ext cx="7127280" cy="4008960"/>
          </a:xfrm>
          <a:prstGeom prst="rect">
            <a:avLst/>
          </a:prstGeom>
          <a:noFill/>
          <a:ln w="0">
            <a:noFill/>
          </a:ln>
        </p:spPr>
        <p:txBody>
          <a:bodyPr lIns="0" rIns="0" tIns="0" bIns="0" anchor="ctr">
            <a:noAutofit/>
          </a:bodyPr>
          <a:p>
            <a:r>
              <a:rPr b="0" lang="en-US" sz="1800" strike="noStrike" u="none">
                <a:solidFill>
                  <a:schemeClr val="dk1"/>
                </a:solidFill>
                <a:effectLst/>
                <a:uFillTx/>
                <a:latin typeface="Calibri"/>
              </a:rPr>
              <a:t>Click to move the slide</a:t>
            </a:r>
            <a:endParaRPr b="0" lang="en-US" sz="1800" strike="noStrike" u="none">
              <a:solidFill>
                <a:schemeClr val="dk1"/>
              </a:solidFill>
              <a:effectLst/>
              <a:uFillTx/>
              <a:latin typeface="Calibri"/>
            </a:endParaRPr>
          </a:p>
        </p:txBody>
      </p:sp>
      <p:sp>
        <p:nvSpPr>
          <p:cNvPr id="60" name="PlaceHolder 2"/>
          <p:cNvSpPr>
            <a:spLocks noGrp="1"/>
          </p:cNvSpPr>
          <p:nvPr>
            <p:ph type="body"/>
          </p:nvPr>
        </p:nvSpPr>
        <p:spPr>
          <a:xfrm>
            <a:off x="756000" y="5078520"/>
            <a:ext cx="6047640" cy="4811040"/>
          </a:xfrm>
          <a:prstGeom prst="rect">
            <a:avLst/>
          </a:prstGeom>
          <a:noFill/>
          <a:ln w="0">
            <a:noFill/>
          </a:ln>
        </p:spPr>
        <p:txBody>
          <a:bodyPr lIns="0" rIns="0" tIns="0" bIns="0" anchor="t">
            <a:noAutofit/>
          </a:bodyPr>
          <a:p>
            <a:pPr indent="0">
              <a:buNone/>
            </a:pPr>
            <a:r>
              <a:rPr b="0" lang="en-GB" sz="2000" strike="noStrike" u="none">
                <a:solidFill>
                  <a:srgbClr val="000000"/>
                </a:solidFill>
                <a:effectLst/>
                <a:uFillTx/>
                <a:latin typeface="Arial"/>
              </a:rPr>
              <a:t>Click to edit the notes' format</a:t>
            </a:r>
            <a:endParaRPr b="0" lang="en-GB" sz="2000" strike="noStrike" u="none">
              <a:solidFill>
                <a:srgbClr val="000000"/>
              </a:solidFill>
              <a:effectLst/>
              <a:uFillTx/>
              <a:latin typeface="Arial"/>
            </a:endParaRPr>
          </a:p>
        </p:txBody>
      </p:sp>
      <p:sp>
        <p:nvSpPr>
          <p:cNvPr id="61" name="PlaceHolder 3"/>
          <p:cNvSpPr>
            <a:spLocks noGrp="1"/>
          </p:cNvSpPr>
          <p:nvPr>
            <p:ph type="hdr"/>
          </p:nvPr>
        </p:nvSpPr>
        <p:spPr>
          <a:xfrm>
            <a:off x="0" y="0"/>
            <a:ext cx="3280680" cy="534240"/>
          </a:xfrm>
          <a:prstGeom prst="rect">
            <a:avLst/>
          </a:prstGeom>
          <a:noFill/>
          <a:ln w="0">
            <a:noFill/>
          </a:ln>
        </p:spPr>
        <p:txBody>
          <a:bodyPr lIns="0" rIns="0" tIns="0" bIns="0" anchor="t">
            <a:noAutofit/>
          </a:bodyPr>
          <a:p>
            <a:pPr indent="0">
              <a:buNone/>
            </a:pPr>
            <a:r>
              <a:rPr b="0" lang="en-GB" sz="1400" strike="noStrike" u="none">
                <a:solidFill>
                  <a:srgbClr val="000000"/>
                </a:solidFill>
                <a:effectLst/>
                <a:uFillTx/>
                <a:latin typeface="Times New Roman"/>
              </a:rPr>
              <a:t>&lt;header&gt;</a:t>
            </a:r>
            <a:endParaRPr b="0" lang="en-GB" sz="1400" strike="noStrike" u="none">
              <a:solidFill>
                <a:srgbClr val="000000"/>
              </a:solidFill>
              <a:effectLst/>
              <a:uFillTx/>
              <a:latin typeface="Times New Roman"/>
            </a:endParaRPr>
          </a:p>
        </p:txBody>
      </p:sp>
      <p:sp>
        <p:nvSpPr>
          <p:cNvPr id="62" name="PlaceHolder 4"/>
          <p:cNvSpPr>
            <a:spLocks noGrp="1"/>
          </p:cNvSpPr>
          <p:nvPr>
            <p:ph type="dt" idx="34"/>
          </p:nvPr>
        </p:nvSpPr>
        <p:spPr>
          <a:xfrm>
            <a:off x="4278960" y="0"/>
            <a:ext cx="3280680" cy="534240"/>
          </a:xfrm>
          <a:prstGeom prst="rect">
            <a:avLst/>
          </a:prstGeom>
          <a:noFill/>
          <a:ln w="0">
            <a:noFill/>
          </a:ln>
        </p:spPr>
        <p:txBody>
          <a:bodyPr lIns="0" rIns="0" tIns="0" bIns="0" anchor="t">
            <a:noAutofit/>
          </a:bodyPr>
          <a:lstStyle>
            <a:lvl1pPr indent="0" algn="r">
              <a:buNone/>
              <a:defRPr b="0" lang="en-GB" sz="1400" strike="noStrike" u="none">
                <a:solidFill>
                  <a:srgbClr val="000000"/>
                </a:solidFill>
                <a:effectLst/>
                <a:uFillTx/>
                <a:latin typeface="Times New Roman"/>
              </a:defRPr>
            </a:lvl1pPr>
          </a:lstStyle>
          <a:p>
            <a:pPr indent="0" algn="r">
              <a:buNone/>
            </a:pPr>
            <a:r>
              <a:rPr b="0" lang="en-GB" sz="1400" strike="noStrike" u="none">
                <a:solidFill>
                  <a:srgbClr val="000000"/>
                </a:solidFill>
                <a:effectLst/>
                <a:uFillTx/>
                <a:latin typeface="Times New Roman"/>
              </a:rPr>
              <a:t>&lt;date/time&gt;</a:t>
            </a:r>
            <a:endParaRPr b="0" lang="en-GB" sz="1400" strike="noStrike" u="none">
              <a:solidFill>
                <a:srgbClr val="000000"/>
              </a:solidFill>
              <a:effectLst/>
              <a:uFillTx/>
              <a:latin typeface="Times New Roman"/>
            </a:endParaRPr>
          </a:p>
        </p:txBody>
      </p:sp>
      <p:sp>
        <p:nvSpPr>
          <p:cNvPr id="63" name="PlaceHolder 5"/>
          <p:cNvSpPr>
            <a:spLocks noGrp="1"/>
          </p:cNvSpPr>
          <p:nvPr>
            <p:ph type="ftr" idx="35"/>
          </p:nvPr>
        </p:nvSpPr>
        <p:spPr>
          <a:xfrm>
            <a:off x="0" y="10157400"/>
            <a:ext cx="3280680" cy="534240"/>
          </a:xfrm>
          <a:prstGeom prst="rect">
            <a:avLst/>
          </a:prstGeom>
          <a:noFill/>
          <a:ln w="0">
            <a:noFill/>
          </a:ln>
        </p:spPr>
        <p:txBody>
          <a:bodyPr lIns="0" rIns="0" tIns="0" bIns="0" anchor="b">
            <a:noAutofit/>
          </a:bodyPr>
          <a:lstStyle>
            <a:lvl1pPr indent="0">
              <a:buNone/>
              <a:defRPr b="0" lang="en-GB" sz="1400" strike="noStrike" u="none">
                <a:solidFill>
                  <a:srgbClr val="000000"/>
                </a:solidFill>
                <a:effectLst/>
                <a:uFillTx/>
                <a:latin typeface="Times New Roman"/>
              </a:defRPr>
            </a:lvl1pPr>
          </a:lstStyle>
          <a:p>
            <a:pPr indent="0">
              <a:buNone/>
            </a:pPr>
            <a:r>
              <a:rPr b="0" lang="en-GB" sz="1400" strike="noStrike" u="none">
                <a:solidFill>
                  <a:srgbClr val="000000"/>
                </a:solidFill>
                <a:effectLst/>
                <a:uFillTx/>
                <a:latin typeface="Times New Roman"/>
              </a:rPr>
              <a:t>&lt;footer&gt;</a:t>
            </a:r>
            <a:endParaRPr b="0" lang="en-GB" sz="1400" strike="noStrike" u="none">
              <a:solidFill>
                <a:srgbClr val="000000"/>
              </a:solidFill>
              <a:effectLst/>
              <a:uFillTx/>
              <a:latin typeface="Times New Roman"/>
            </a:endParaRPr>
          </a:p>
        </p:txBody>
      </p:sp>
      <p:sp>
        <p:nvSpPr>
          <p:cNvPr id="64" name="PlaceHolder 6"/>
          <p:cNvSpPr>
            <a:spLocks noGrp="1"/>
          </p:cNvSpPr>
          <p:nvPr>
            <p:ph type="sldNum" idx="36"/>
          </p:nvPr>
        </p:nvSpPr>
        <p:spPr>
          <a:xfrm>
            <a:off x="4278960" y="10157400"/>
            <a:ext cx="3280680" cy="534240"/>
          </a:xfrm>
          <a:prstGeom prst="rect">
            <a:avLst/>
          </a:prstGeom>
          <a:noFill/>
          <a:ln w="0">
            <a:noFill/>
          </a:ln>
        </p:spPr>
        <p:txBody>
          <a:bodyPr lIns="0" rIns="0" tIns="0" bIns="0" anchor="b">
            <a:noAutofit/>
          </a:bodyPr>
          <a:lstStyle>
            <a:lvl1pPr indent="0" algn="r">
              <a:buNone/>
              <a:defRPr b="0" lang="en-GB" sz="1400" strike="noStrike" u="none">
                <a:solidFill>
                  <a:srgbClr val="000000"/>
                </a:solidFill>
                <a:effectLst/>
                <a:uFillTx/>
                <a:latin typeface="Times New Roman"/>
              </a:defRPr>
            </a:lvl1pPr>
          </a:lstStyle>
          <a:p>
            <a:pPr indent="0" algn="r">
              <a:buNone/>
            </a:pPr>
            <a:fld id="{218DA464-7D98-4723-BBE7-5D9F310EFE79}" type="slidenum">
              <a:rPr b="0" lang="en-GB" sz="1400" strike="noStrike" u="none">
                <a:solidFill>
                  <a:srgbClr val="000000"/>
                </a:solidFill>
                <a:effectLst/>
                <a:uFillTx/>
                <a:latin typeface="Times New Roman"/>
              </a:rPr>
              <a:t>&lt;number&gt;</a:t>
            </a:fld>
            <a:endParaRPr b="0" lang="en-GB" sz="1400" strike="noStrike" u="none">
              <a:solidFill>
                <a:srgbClr val="000000"/>
              </a:solidFill>
              <a:effectLst/>
              <a:uFillTx/>
              <a:latin typeface="Times New Roman"/>
            </a:endParaRPr>
          </a:p>
        </p:txBody>
      </p:sp>
    </p:spTree>
  </p:cSld>
  <p:clrMap bg1="lt1" bg2="lt2" tx1="dk1" tx2="dk2" accent1="accent1" accent2="accent2" accent3="accent3" accent4="accent4" accent5="accent5" accent6="accent6" hlink="hlink" folHlink="folHlink"/>
</p:notesMaster>
</file>

<file path=ppt/notesSlides/_rels/notesSlide1.xml.rels><?xml version="1.0" encoding="UTF-8"?>
<Relationships xmlns="http://schemas.openxmlformats.org/package/2006/relationships"><Relationship Id="rId1" Type="http://schemas.openxmlformats.org/officeDocument/2006/relationships/hyperlink" Target="https://www.tandfonline.com/doi/full/10.1080/17439760.2016.1262613" TargetMode="External"/><Relationship Id="rId2" Type="http://schemas.openxmlformats.org/officeDocument/2006/relationships/hyperlink" Target="https://academic.oup.com/occmed/article-abstract/70/5/294/5840707" TargetMode="External"/><Relationship Id="rId3" Type="http://schemas.openxmlformats.org/officeDocument/2006/relationships/hyperlink" Target="https://www.tandfonline.com/doi/full/10.1080/15424065.2024.2319264" TargetMode="External"/><Relationship Id="rId4" Type="http://schemas.openxmlformats.org/officeDocument/2006/relationships/slide" Target="../slides/slide1.xml"/><Relationship Id="rId5" Type="http://schemas.openxmlformats.org/officeDocument/2006/relationships/notesMaster" Target="../notesMasters/notesMaster1.xml"/>
</Relationships>
</file>

<file path=ppt/notesSlides/notesSlide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87" name="PlaceHolder 1"/>
          <p:cNvSpPr>
            <a:spLocks noGrp="1"/>
          </p:cNvSpPr>
          <p:nvPr>
            <p:ph type="sldImg"/>
          </p:nvPr>
        </p:nvSpPr>
        <p:spPr>
          <a:xfrm>
            <a:off x="1371600" y="1143000"/>
            <a:ext cx="4114440" cy="3085920"/>
          </a:xfrm>
          <a:prstGeom prst="rect">
            <a:avLst/>
          </a:prstGeom>
          <a:ln w="0">
            <a:noFill/>
          </a:ln>
        </p:spPr>
      </p:sp>
      <p:sp>
        <p:nvSpPr>
          <p:cNvPr id="88" name="PlaceHolder 2"/>
          <p:cNvSpPr>
            <a:spLocks noGrp="1"/>
          </p:cNvSpPr>
          <p:nvPr>
            <p:ph type="body"/>
          </p:nvPr>
        </p:nvSpPr>
        <p:spPr>
          <a:xfrm>
            <a:off x="685800" y="4400640"/>
            <a:ext cx="5486040" cy="3600000"/>
          </a:xfrm>
          <a:prstGeom prst="rect">
            <a:avLst/>
          </a:prstGeom>
          <a:noFill/>
          <a:ln w="0">
            <a:noFill/>
          </a:ln>
        </p:spPr>
        <p:txBody>
          <a:bodyPr lIns="91440" rIns="91440" tIns="45720" bIns="45720" anchor="t">
            <a:noAutofit/>
          </a:bodyPr>
          <a:p>
            <a:pPr indent="0" algn="just">
              <a:lnSpc>
                <a:spcPct val="150000"/>
              </a:lnSpc>
              <a:spcAft>
                <a:spcPts val="799"/>
              </a:spcAft>
              <a:buNone/>
            </a:pPr>
            <a:r>
              <a:rPr b="1" lang="en-GB" sz="1800" strike="noStrike" u="none">
                <a:solidFill>
                  <a:srgbClr val="000000"/>
                </a:solidFill>
                <a:effectLst/>
                <a:uFillTx/>
                <a:latin typeface="Times New Roman"/>
                <a:ea typeface="Aptos"/>
              </a:rPr>
              <a:t>Methodology</a:t>
            </a:r>
            <a:endParaRPr b="0" lang="en-GB" sz="1800" strike="noStrike" u="none">
              <a:solidFill>
                <a:srgbClr val="000000"/>
              </a:solidFill>
              <a:effectLst/>
              <a:uFillTx/>
              <a:latin typeface="Arial"/>
            </a:endParaRPr>
          </a:p>
          <a:p>
            <a:pPr indent="0" algn="just">
              <a:lnSpc>
                <a:spcPct val="150000"/>
              </a:lnSpc>
              <a:spcAft>
                <a:spcPts val="799"/>
              </a:spcAft>
              <a:buNone/>
            </a:pPr>
            <a:r>
              <a:rPr b="1" i="1" lang="en-AS" sz="1800" strike="noStrike" u="none">
                <a:solidFill>
                  <a:srgbClr val="000000"/>
                </a:solidFill>
                <a:effectLst/>
                <a:uFillTx/>
                <a:latin typeface="Times New Roman"/>
                <a:ea typeface="Aptos"/>
              </a:rPr>
              <a:t>Title: Work-Related Stress and Its Effects on Mental Health and Retention of Staff in Health and Social Care Settings</a:t>
            </a:r>
            <a:endParaRPr b="0" lang="en-GB" sz="1800" strike="noStrike" u="none">
              <a:solidFill>
                <a:srgbClr val="000000"/>
              </a:solidFill>
              <a:effectLst/>
              <a:uFillTx/>
              <a:latin typeface="Arial"/>
            </a:endParaRPr>
          </a:p>
          <a:p>
            <a:pPr indent="0" algn="just">
              <a:lnSpc>
                <a:spcPct val="150000"/>
              </a:lnSpc>
              <a:spcBef>
                <a:spcPts val="1199"/>
              </a:spcBef>
              <a:buNone/>
            </a:pPr>
            <a:r>
              <a:rPr b="1" lang="en-GB" sz="1800" strike="noStrike" u="sng">
                <a:solidFill>
                  <a:srgbClr val="0f4761"/>
                </a:solidFill>
                <a:effectLst/>
                <a:uFillTx/>
                <a:latin typeface="Times New Roman"/>
                <a:ea typeface="Times New Roman"/>
              </a:rPr>
              <a:t>Introduction</a:t>
            </a:r>
            <a:endParaRPr b="0" lang="en-GB" sz="1800" strike="noStrike" u="none">
              <a:solidFill>
                <a:srgbClr val="000000"/>
              </a:solidFill>
              <a:effectLst/>
              <a:uFillTx/>
              <a:latin typeface="Arial"/>
            </a:endParaRPr>
          </a:p>
          <a:p>
            <a:pPr indent="0" algn="just">
              <a:lnSpc>
                <a:spcPct val="150000"/>
              </a:lnSpc>
              <a:spcAft>
                <a:spcPts val="799"/>
              </a:spcAft>
              <a:buNone/>
            </a:pPr>
            <a:r>
              <a:rPr b="0" lang="en-AS" sz="1800" strike="noStrike" u="none">
                <a:solidFill>
                  <a:srgbClr val="000000"/>
                </a:solidFill>
                <a:effectLst/>
                <a:uFillTx/>
                <a:latin typeface="Times New Roman"/>
                <a:ea typeface="Aptos"/>
              </a:rPr>
              <a:t>This research aims to look at the impact of work-related stress on the mental health of health and social care professionals, assess its effects on staff keeping jobs and offer ways to reduce the stress and improve wellbeing among staff </a:t>
            </a:r>
            <a:r>
              <a:rPr b="0" lang="en-GB" sz="1800" strike="noStrike" u="none">
                <a:solidFill>
                  <a:srgbClr val="000000"/>
                </a:solidFill>
                <a:effectLst/>
                <a:uFillTx/>
                <a:latin typeface="Times New Roman"/>
                <a:ea typeface="Aptos"/>
              </a:rPr>
              <a:t>(Kinman </a:t>
            </a:r>
            <a:r>
              <a:rPr b="0" i="1" lang="en-GB" sz="1800" strike="noStrike" u="none">
                <a:solidFill>
                  <a:srgbClr val="000000"/>
                </a:solidFill>
                <a:effectLst/>
                <a:uFillTx/>
                <a:latin typeface="Times New Roman"/>
                <a:ea typeface="Aptos"/>
              </a:rPr>
              <a:t>et al.</a:t>
            </a:r>
            <a:r>
              <a:rPr b="0" lang="en-GB" sz="1800" strike="noStrike" u="none">
                <a:solidFill>
                  <a:srgbClr val="000000"/>
                </a:solidFill>
                <a:effectLst/>
                <a:uFillTx/>
                <a:latin typeface="Times New Roman"/>
                <a:ea typeface="Aptos"/>
              </a:rPr>
              <a:t>, 2020)</a:t>
            </a:r>
            <a:r>
              <a:rPr b="0" lang="en-AS" sz="1800" strike="noStrike" u="none">
                <a:solidFill>
                  <a:srgbClr val="000000"/>
                </a:solidFill>
                <a:effectLst/>
                <a:uFillTx/>
                <a:latin typeface="Times New Roman"/>
                <a:ea typeface="Aptos"/>
              </a:rPr>
              <a:t>.</a:t>
            </a:r>
            <a:endParaRPr b="0" lang="en-GB" sz="1800" strike="noStrike" u="none">
              <a:solidFill>
                <a:srgbClr val="000000"/>
              </a:solidFill>
              <a:effectLst/>
              <a:uFillTx/>
              <a:latin typeface="Arial"/>
            </a:endParaRPr>
          </a:p>
          <a:p>
            <a:pPr indent="0" algn="just">
              <a:lnSpc>
                <a:spcPct val="150000"/>
              </a:lnSpc>
              <a:spcBef>
                <a:spcPts val="1199"/>
              </a:spcBef>
              <a:buNone/>
            </a:pPr>
            <a:r>
              <a:rPr b="1" lang="en-AS" sz="1800" strike="noStrike" u="sng">
                <a:solidFill>
                  <a:srgbClr val="0f4761"/>
                </a:solidFill>
                <a:effectLst/>
                <a:uFillTx/>
                <a:latin typeface="Times New Roman"/>
                <a:ea typeface="Times New Roman"/>
              </a:rPr>
              <a:t>Research Approach</a:t>
            </a:r>
            <a:endParaRPr b="0" lang="en-GB" sz="1800" strike="noStrike" u="none">
              <a:solidFill>
                <a:srgbClr val="000000"/>
              </a:solidFill>
              <a:effectLst/>
              <a:uFillTx/>
              <a:latin typeface="Arial"/>
            </a:endParaRPr>
          </a:p>
          <a:p>
            <a:pPr indent="0" algn="just">
              <a:lnSpc>
                <a:spcPct val="150000"/>
              </a:lnSpc>
              <a:spcAft>
                <a:spcPts val="799"/>
              </a:spcAft>
              <a:buNone/>
            </a:pPr>
            <a:r>
              <a:rPr b="0" lang="en-AS" sz="1800" strike="noStrike" u="none">
                <a:solidFill>
                  <a:srgbClr val="000000"/>
                </a:solidFill>
                <a:effectLst/>
                <a:uFillTx/>
                <a:latin typeface="Times New Roman"/>
                <a:ea typeface="Aptos"/>
              </a:rPr>
              <a:t>For this study, data are mainly obtained through reviewing literature that has been published on the subject </a:t>
            </a:r>
            <a:r>
              <a:rPr b="0" lang="en-GB" sz="1800" strike="noStrike" u="none">
                <a:solidFill>
                  <a:srgbClr val="000000"/>
                </a:solidFill>
                <a:effectLst/>
                <a:uFillTx/>
                <a:latin typeface="Times New Roman"/>
                <a:ea typeface="Aptos"/>
              </a:rPr>
              <a:t>(Aveyard, 2018)</a:t>
            </a:r>
            <a:r>
              <a:rPr b="0" lang="en-AS" sz="1800" strike="noStrike" u="none">
                <a:solidFill>
                  <a:srgbClr val="000000"/>
                </a:solidFill>
                <a:effectLst/>
                <a:uFillTx/>
                <a:latin typeface="Times New Roman"/>
                <a:ea typeface="Aptos"/>
              </a:rPr>
              <a:t>. A thematic analysis is done to find patterns, important issues and main themes that appear in the studies on work-related stress, mental health issues and staff retention in health and social care.</a:t>
            </a:r>
            <a:endParaRPr b="0" lang="en-GB" sz="1800" strike="noStrike" u="none">
              <a:solidFill>
                <a:srgbClr val="000000"/>
              </a:solidFill>
              <a:effectLst/>
              <a:uFillTx/>
              <a:latin typeface="Arial"/>
            </a:endParaRPr>
          </a:p>
          <a:p>
            <a:pPr indent="0" algn="just">
              <a:lnSpc>
                <a:spcPct val="150000"/>
              </a:lnSpc>
              <a:spcBef>
                <a:spcPts val="1199"/>
              </a:spcBef>
              <a:buNone/>
            </a:pPr>
            <a:r>
              <a:rPr b="1" lang="en-AS" sz="1800" strike="noStrike" u="sng">
                <a:solidFill>
                  <a:srgbClr val="0f4761"/>
                </a:solidFill>
                <a:effectLst/>
                <a:uFillTx/>
                <a:latin typeface="Times New Roman"/>
                <a:ea typeface="Times New Roman"/>
              </a:rPr>
              <a:t>Data Sources</a:t>
            </a:r>
            <a:endParaRPr b="0" lang="en-GB" sz="1800" strike="noStrike" u="none">
              <a:solidFill>
                <a:srgbClr val="000000"/>
              </a:solidFill>
              <a:effectLst/>
              <a:uFillTx/>
              <a:latin typeface="Arial"/>
            </a:endParaRPr>
          </a:p>
          <a:p>
            <a:pPr indent="0" algn="just">
              <a:lnSpc>
                <a:spcPct val="150000"/>
              </a:lnSpc>
              <a:spcAft>
                <a:spcPts val="799"/>
              </a:spcAft>
              <a:buNone/>
            </a:pPr>
            <a:r>
              <a:rPr b="0" lang="en-AS" sz="1800" strike="noStrike" u="none">
                <a:solidFill>
                  <a:srgbClr val="000000"/>
                </a:solidFill>
                <a:effectLst/>
                <a:uFillTx/>
                <a:latin typeface="Times New Roman"/>
                <a:ea typeface="Aptos"/>
              </a:rPr>
              <a:t>Information is drawn from genuine secondary sources, for example, journal articles, government reports, policies and professional organisation books. Such sources give a complete overview of the research topic, offering insights from both a theoretical and practical standpoint that help support health and social care professionals </a:t>
            </a:r>
            <a:r>
              <a:rPr b="0" lang="en-GB" sz="1800" strike="noStrike" u="none">
                <a:solidFill>
                  <a:srgbClr val="000000"/>
                </a:solidFill>
                <a:effectLst/>
                <a:uFillTx/>
                <a:latin typeface="Times New Roman"/>
                <a:ea typeface="Aptos"/>
              </a:rPr>
              <a:t>(Miller, 2024)</a:t>
            </a:r>
            <a:r>
              <a:rPr b="0" lang="en-AS" sz="1800" strike="noStrike" u="none">
                <a:solidFill>
                  <a:srgbClr val="000000"/>
                </a:solidFill>
                <a:effectLst/>
                <a:uFillTx/>
                <a:latin typeface="Times New Roman"/>
                <a:ea typeface="Aptos"/>
              </a:rPr>
              <a:t>.</a:t>
            </a:r>
            <a:endParaRPr b="0" lang="en-GB" sz="1800" strike="noStrike" u="none">
              <a:solidFill>
                <a:srgbClr val="000000"/>
              </a:solidFill>
              <a:effectLst/>
              <a:uFillTx/>
              <a:latin typeface="Arial"/>
            </a:endParaRPr>
          </a:p>
          <a:p>
            <a:pPr indent="0" algn="just">
              <a:lnSpc>
                <a:spcPct val="150000"/>
              </a:lnSpc>
              <a:spcBef>
                <a:spcPts val="1199"/>
              </a:spcBef>
              <a:buNone/>
            </a:pPr>
            <a:r>
              <a:rPr b="1" lang="en-AS" sz="1800" strike="noStrike" u="sng">
                <a:solidFill>
                  <a:srgbClr val="0f4761"/>
                </a:solidFill>
                <a:effectLst/>
                <a:uFillTx/>
                <a:latin typeface="Times New Roman"/>
                <a:ea typeface="Times New Roman"/>
              </a:rPr>
              <a:t>Search Strategy</a:t>
            </a:r>
            <a:endParaRPr b="0" lang="en-GB" sz="1800" strike="noStrike" u="none">
              <a:solidFill>
                <a:srgbClr val="000000"/>
              </a:solidFill>
              <a:effectLst/>
              <a:uFillTx/>
              <a:latin typeface="Arial"/>
            </a:endParaRPr>
          </a:p>
          <a:p>
            <a:pPr indent="0" algn="just">
              <a:lnSpc>
                <a:spcPct val="150000"/>
              </a:lnSpc>
              <a:spcAft>
                <a:spcPts val="799"/>
              </a:spcAft>
              <a:buNone/>
            </a:pPr>
            <a:r>
              <a:rPr b="0" lang="en-AS" sz="1800" strike="noStrike" u="none">
                <a:solidFill>
                  <a:srgbClr val="000000"/>
                </a:solidFill>
                <a:effectLst/>
                <a:uFillTx/>
                <a:latin typeface="Times New Roman"/>
                <a:ea typeface="Aptos"/>
              </a:rPr>
              <a:t>All the keywords were selected and arranged so that “work-related stress”, “mental health”, “staff retention” and “health and social care” could be included during the research process. Searches were improved by using AND, OR and NOT between keywords in the same search. Research was carried out in PubMed, Google Scholar, CINAHL and the online library at the university. All records were shaped by adding filters for the last 10 years’ publication dates, peer-reviewed articles and those in English </a:t>
            </a:r>
            <a:r>
              <a:rPr b="0" lang="en-GB" sz="1800" strike="noStrike" u="none">
                <a:solidFill>
                  <a:srgbClr val="000000"/>
                </a:solidFill>
                <a:effectLst/>
                <a:uFillTx/>
                <a:latin typeface="Times New Roman"/>
                <a:ea typeface="Aptos"/>
              </a:rPr>
              <a:t>(Booth </a:t>
            </a:r>
            <a:r>
              <a:rPr b="0" i="1" lang="en-GB" sz="1800" strike="noStrike" u="none">
                <a:solidFill>
                  <a:srgbClr val="000000"/>
                </a:solidFill>
                <a:effectLst/>
                <a:uFillTx/>
                <a:latin typeface="Times New Roman"/>
                <a:ea typeface="Aptos"/>
              </a:rPr>
              <a:t>et al.</a:t>
            </a:r>
            <a:r>
              <a:rPr b="0" lang="en-GB" sz="1800" strike="noStrike" u="none">
                <a:solidFill>
                  <a:srgbClr val="000000"/>
                </a:solidFill>
                <a:effectLst/>
                <a:uFillTx/>
                <a:latin typeface="Times New Roman"/>
                <a:ea typeface="Aptos"/>
              </a:rPr>
              <a:t>, 2021)</a:t>
            </a:r>
            <a:r>
              <a:rPr b="0" lang="en-AS" sz="1800" strike="noStrike" u="none">
                <a:solidFill>
                  <a:srgbClr val="000000"/>
                </a:solidFill>
                <a:effectLst/>
                <a:uFillTx/>
                <a:latin typeface="Times New Roman"/>
                <a:ea typeface="Aptos"/>
              </a:rPr>
              <a:t>.</a:t>
            </a:r>
            <a:endParaRPr b="0" lang="en-GB" sz="1800" strike="noStrike" u="none">
              <a:solidFill>
                <a:srgbClr val="000000"/>
              </a:solidFill>
              <a:effectLst/>
              <a:uFillTx/>
              <a:latin typeface="Arial"/>
            </a:endParaRPr>
          </a:p>
          <a:p>
            <a:pPr indent="0" algn="just">
              <a:lnSpc>
                <a:spcPct val="150000"/>
              </a:lnSpc>
              <a:spcBef>
                <a:spcPts val="1199"/>
              </a:spcBef>
              <a:buNone/>
            </a:pPr>
            <a:r>
              <a:rPr b="1" lang="en-AS" sz="1800" strike="noStrike" u="sng">
                <a:solidFill>
                  <a:srgbClr val="0f4761"/>
                </a:solidFill>
                <a:effectLst/>
                <a:uFillTx/>
                <a:latin typeface="Times New Roman"/>
                <a:ea typeface="Times New Roman"/>
              </a:rPr>
              <a:t>Inclusion and Exclusion Criteria</a:t>
            </a:r>
            <a:endParaRPr b="0" lang="en-GB" sz="1800" strike="noStrike" u="none">
              <a:solidFill>
                <a:srgbClr val="000000"/>
              </a:solidFill>
              <a:effectLst/>
              <a:uFillTx/>
              <a:latin typeface="Arial"/>
            </a:endParaRPr>
          </a:p>
          <a:p>
            <a:pPr indent="0" algn="just">
              <a:lnSpc>
                <a:spcPct val="150000"/>
              </a:lnSpc>
              <a:spcAft>
                <a:spcPts val="799"/>
              </a:spcAft>
              <a:buNone/>
            </a:pPr>
            <a:r>
              <a:rPr b="0" lang="en-AS" sz="1800" strike="noStrike" u="none">
                <a:solidFill>
                  <a:srgbClr val="000000"/>
                </a:solidFill>
                <a:effectLst/>
                <a:uFillTx/>
                <a:latin typeface="Times New Roman"/>
                <a:ea typeface="Aptos"/>
              </a:rPr>
              <a:t>The studies had to meet the following requirements: published within the last 10 years, taken from the UK or comparable countries, focused on health and social care, peer-reviewed and available in full-text form </a:t>
            </a:r>
            <a:r>
              <a:rPr b="0" lang="en-GB" sz="1800" strike="noStrike" u="none">
                <a:solidFill>
                  <a:srgbClr val="000000"/>
                </a:solidFill>
                <a:effectLst/>
                <a:uFillTx/>
                <a:latin typeface="Times New Roman"/>
                <a:ea typeface="Aptos"/>
              </a:rPr>
              <a:t>(Higgins, 2016)</a:t>
            </a:r>
            <a:r>
              <a:rPr b="0" lang="en-AS" sz="1800" strike="noStrike" u="none">
                <a:solidFill>
                  <a:srgbClr val="000000"/>
                </a:solidFill>
                <a:effectLst/>
                <a:uFillTx/>
                <a:latin typeface="Times New Roman"/>
                <a:ea typeface="Aptos"/>
              </a:rPr>
              <a:t>. They made sure to remove sources that were outdated, not written in academia, did not have English-language versions or dealt with other subjects instead of the central one.</a:t>
            </a:r>
            <a:endParaRPr b="0" lang="en-GB" sz="1800" strike="noStrike" u="none">
              <a:solidFill>
                <a:srgbClr val="000000"/>
              </a:solidFill>
              <a:effectLst/>
              <a:uFillTx/>
              <a:latin typeface="Arial"/>
            </a:endParaRPr>
          </a:p>
          <a:p>
            <a:pPr indent="0" algn="just">
              <a:lnSpc>
                <a:spcPct val="150000"/>
              </a:lnSpc>
              <a:spcBef>
                <a:spcPts val="1199"/>
              </a:spcBef>
              <a:buNone/>
            </a:pPr>
            <a:r>
              <a:rPr b="1" lang="en-AS" sz="1800" strike="noStrike" u="sng">
                <a:solidFill>
                  <a:srgbClr val="0f4761"/>
                </a:solidFill>
                <a:effectLst/>
                <a:uFillTx/>
                <a:latin typeface="Times New Roman"/>
                <a:ea typeface="Times New Roman"/>
              </a:rPr>
              <a:t>Research Validation</a:t>
            </a:r>
            <a:endParaRPr b="0" lang="en-GB" sz="1800" strike="noStrike" u="none">
              <a:solidFill>
                <a:srgbClr val="000000"/>
              </a:solidFill>
              <a:effectLst/>
              <a:uFillTx/>
              <a:latin typeface="Arial"/>
            </a:endParaRPr>
          </a:p>
          <a:p>
            <a:pPr indent="0" algn="just">
              <a:lnSpc>
                <a:spcPct val="150000"/>
              </a:lnSpc>
              <a:spcAft>
                <a:spcPts val="799"/>
              </a:spcAft>
              <a:buNone/>
            </a:pPr>
            <a:r>
              <a:rPr b="0" lang="en-AS" sz="1800" strike="noStrike" u="none">
                <a:solidFill>
                  <a:srgbClr val="000000"/>
                </a:solidFill>
                <a:effectLst/>
                <a:uFillTx/>
                <a:latin typeface="Times New Roman"/>
                <a:ea typeface="Aptos"/>
              </a:rPr>
              <a:t>Every website </a:t>
            </a:r>
            <a:r>
              <a:rPr b="0" lang="en-GB" sz="1800" strike="noStrike" u="none">
                <a:solidFill>
                  <a:srgbClr val="000000"/>
                </a:solidFill>
                <a:effectLst/>
                <a:uFillTx/>
                <a:latin typeface="Times New Roman"/>
                <a:ea typeface="Aptos"/>
              </a:rPr>
              <a:t>is</a:t>
            </a:r>
            <a:r>
              <a:rPr b="0" lang="en-AS" sz="1800" strike="noStrike" u="none">
                <a:solidFill>
                  <a:srgbClr val="000000"/>
                </a:solidFill>
                <a:effectLst/>
                <a:uFillTx/>
                <a:latin typeface="Times New Roman"/>
                <a:ea typeface="Aptos"/>
              </a:rPr>
              <a:t> compared with the CRAAP Test criteria for Currency, Relevance, Authority, Accuracy and Purpose. Relevant articles were found by skimming the titles, abstracts and conclusions. Such sources were chosen so that the findings are based on trustworthy, established and academically sound data </a:t>
            </a:r>
            <a:r>
              <a:rPr b="0" lang="en-GB" sz="1800" strike="noStrike" u="none">
                <a:solidFill>
                  <a:srgbClr val="000000"/>
                </a:solidFill>
                <a:effectLst/>
                <a:uFillTx/>
                <a:latin typeface="Times New Roman"/>
                <a:ea typeface="Aptos"/>
              </a:rPr>
              <a:t>(DePoy, 2024)</a:t>
            </a:r>
            <a:r>
              <a:rPr b="0" lang="en-AS" sz="1800" strike="noStrike" u="none">
                <a:solidFill>
                  <a:srgbClr val="000000"/>
                </a:solidFill>
                <a:effectLst/>
                <a:uFillTx/>
                <a:latin typeface="Times New Roman"/>
                <a:ea typeface="Aptos"/>
              </a:rPr>
              <a:t>.</a:t>
            </a:r>
            <a:endParaRPr b="0" lang="en-GB" sz="1800" strike="noStrike" u="none">
              <a:solidFill>
                <a:srgbClr val="000000"/>
              </a:solidFill>
              <a:effectLst/>
              <a:uFillTx/>
              <a:latin typeface="Arial"/>
            </a:endParaRPr>
          </a:p>
          <a:p>
            <a:pPr indent="0" algn="just">
              <a:lnSpc>
                <a:spcPct val="150000"/>
              </a:lnSpc>
              <a:spcBef>
                <a:spcPts val="1199"/>
              </a:spcBef>
              <a:buNone/>
            </a:pPr>
            <a:r>
              <a:rPr b="1" lang="en-AS" sz="1800" strike="noStrike" u="sng">
                <a:solidFill>
                  <a:srgbClr val="0f4761"/>
                </a:solidFill>
                <a:effectLst/>
                <a:uFillTx/>
                <a:latin typeface="Times New Roman"/>
                <a:ea typeface="Times New Roman"/>
              </a:rPr>
              <a:t>Data Analysis</a:t>
            </a:r>
            <a:endParaRPr b="0" lang="en-GB" sz="1800" strike="noStrike" u="none">
              <a:solidFill>
                <a:srgbClr val="000000"/>
              </a:solidFill>
              <a:effectLst/>
              <a:uFillTx/>
              <a:latin typeface="Arial"/>
            </a:endParaRPr>
          </a:p>
          <a:p>
            <a:pPr indent="0" algn="just">
              <a:lnSpc>
                <a:spcPct val="150000"/>
              </a:lnSpc>
              <a:spcAft>
                <a:spcPts val="799"/>
              </a:spcAft>
              <a:buNone/>
            </a:pPr>
            <a:r>
              <a:rPr b="0" lang="en-AS" sz="1800" strike="noStrike" u="none">
                <a:solidFill>
                  <a:srgbClr val="000000"/>
                </a:solidFill>
                <a:effectLst/>
                <a:uFillTx/>
                <a:latin typeface="Times New Roman"/>
                <a:ea typeface="Aptos"/>
              </a:rPr>
              <a:t>Analysis of the literature was carried out with thematic coding. At first, reviewed the studies to notice important points and repeated problems found among them. Following this, the codes were sorted into larger categories that matched the research’s objectives. Data organisation </a:t>
            </a:r>
            <a:r>
              <a:rPr b="0" lang="en-GB" sz="1800" strike="noStrike" u="none">
                <a:solidFill>
                  <a:srgbClr val="000000"/>
                </a:solidFill>
                <a:effectLst/>
                <a:uFillTx/>
                <a:latin typeface="Times New Roman"/>
                <a:ea typeface="Aptos"/>
              </a:rPr>
              <a:t>is</a:t>
            </a:r>
            <a:r>
              <a:rPr b="0" lang="en-AS" sz="1800" strike="noStrike" u="none">
                <a:solidFill>
                  <a:srgbClr val="000000"/>
                </a:solidFill>
                <a:effectLst/>
                <a:uFillTx/>
                <a:latin typeface="Times New Roman"/>
                <a:ea typeface="Aptos"/>
              </a:rPr>
              <a:t> done using tables, colour codes and an Excel spreadsheet. Three main themes were set, and they will guide the structure and content of the findings and discussion chapters </a:t>
            </a:r>
            <a:r>
              <a:rPr b="0" lang="en-GB" sz="1800" strike="noStrike" u="none">
                <a:solidFill>
                  <a:srgbClr val="000000"/>
                </a:solidFill>
                <a:effectLst/>
                <a:uFillTx/>
                <a:latin typeface="Times New Roman"/>
                <a:ea typeface="Aptos"/>
              </a:rPr>
              <a:t>(Clarke and Braun, 2017)</a:t>
            </a:r>
            <a:r>
              <a:rPr b="0" lang="en-AS" sz="1800" strike="noStrike" u="none">
                <a:solidFill>
                  <a:srgbClr val="000000"/>
                </a:solidFill>
                <a:effectLst/>
                <a:uFillTx/>
                <a:latin typeface="Times New Roman"/>
                <a:ea typeface="Aptos"/>
              </a:rPr>
              <a:t>.</a:t>
            </a:r>
            <a:endParaRPr b="0" lang="en-GB" sz="1800" strike="noStrike" u="none">
              <a:solidFill>
                <a:srgbClr val="000000"/>
              </a:solidFill>
              <a:effectLst/>
              <a:uFillTx/>
              <a:latin typeface="Arial"/>
            </a:endParaRPr>
          </a:p>
          <a:p>
            <a:pPr indent="0" algn="just">
              <a:lnSpc>
                <a:spcPct val="150000"/>
              </a:lnSpc>
              <a:spcBef>
                <a:spcPts val="1199"/>
              </a:spcBef>
              <a:buNone/>
            </a:pPr>
            <a:r>
              <a:rPr b="1" lang="en-AS" sz="1800" strike="noStrike" u="sng">
                <a:solidFill>
                  <a:srgbClr val="0f4761"/>
                </a:solidFill>
                <a:effectLst/>
                <a:uFillTx/>
                <a:latin typeface="Times New Roman"/>
                <a:ea typeface="Times New Roman"/>
              </a:rPr>
              <a:t>Ethical Considerations</a:t>
            </a:r>
            <a:endParaRPr b="0" lang="en-GB" sz="1800" strike="noStrike" u="none">
              <a:solidFill>
                <a:srgbClr val="000000"/>
              </a:solidFill>
              <a:effectLst/>
              <a:uFillTx/>
              <a:latin typeface="Arial"/>
            </a:endParaRPr>
          </a:p>
          <a:p>
            <a:pPr indent="0" algn="just">
              <a:lnSpc>
                <a:spcPct val="150000"/>
              </a:lnSpc>
              <a:spcAft>
                <a:spcPts val="799"/>
              </a:spcAft>
              <a:buNone/>
            </a:pPr>
            <a:r>
              <a:rPr b="0" lang="en-AS" sz="1800" strike="noStrike" u="none">
                <a:solidFill>
                  <a:srgbClr val="000000"/>
                </a:solidFill>
                <a:effectLst/>
                <a:uFillTx/>
                <a:latin typeface="Times New Roman"/>
                <a:ea typeface="Aptos"/>
              </a:rPr>
              <a:t>The research did not include acquiring first-hand data, so ethical challenges were limited. The research maintained its integrity by referencing each source using the Harvard style. All students and staff were determined not to plagiarise, making certain that every idea and quote received proper citation </a:t>
            </a:r>
            <a:r>
              <a:rPr b="0" lang="en-GB" sz="1800" strike="noStrike" u="none">
                <a:solidFill>
                  <a:srgbClr val="000000"/>
                </a:solidFill>
                <a:effectLst/>
                <a:uFillTx/>
                <a:latin typeface="Times New Roman"/>
                <a:ea typeface="Aptos"/>
              </a:rPr>
              <a:t>(Bell and Waters, 2018)</a:t>
            </a:r>
            <a:r>
              <a:rPr b="0" lang="en-AS" sz="1800" strike="noStrike" u="none">
                <a:solidFill>
                  <a:srgbClr val="000000"/>
                </a:solidFill>
                <a:effectLst/>
                <a:uFillTx/>
                <a:latin typeface="Times New Roman"/>
                <a:ea typeface="Aptos"/>
              </a:rPr>
              <a:t>.</a:t>
            </a:r>
            <a:endParaRPr b="0" lang="en-GB" sz="1800" strike="noStrike" u="none">
              <a:solidFill>
                <a:srgbClr val="000000"/>
              </a:solidFill>
              <a:effectLst/>
              <a:uFillTx/>
              <a:latin typeface="Arial"/>
            </a:endParaRPr>
          </a:p>
          <a:p>
            <a:pPr indent="0" algn="just">
              <a:lnSpc>
                <a:spcPct val="150000"/>
              </a:lnSpc>
              <a:spcBef>
                <a:spcPts val="1199"/>
              </a:spcBef>
              <a:buNone/>
            </a:pPr>
            <a:r>
              <a:rPr b="1" lang="en-AS" sz="1800" strike="noStrike" u="sng">
                <a:solidFill>
                  <a:srgbClr val="0f4761"/>
                </a:solidFill>
                <a:effectLst/>
                <a:uFillTx/>
                <a:latin typeface="Times New Roman"/>
                <a:ea typeface="Times New Roman"/>
              </a:rPr>
              <a:t>Conclusion</a:t>
            </a:r>
            <a:endParaRPr b="0" lang="en-GB" sz="1800" strike="noStrike" u="none">
              <a:solidFill>
                <a:srgbClr val="000000"/>
              </a:solidFill>
              <a:effectLst/>
              <a:uFillTx/>
              <a:latin typeface="Arial"/>
            </a:endParaRPr>
          </a:p>
          <a:p>
            <a:pPr indent="0" algn="just">
              <a:lnSpc>
                <a:spcPct val="150000"/>
              </a:lnSpc>
              <a:spcAft>
                <a:spcPts val="799"/>
              </a:spcAft>
              <a:buNone/>
            </a:pPr>
            <a:r>
              <a:rPr b="0" lang="en-AS" sz="1800" strike="noStrike" u="none">
                <a:solidFill>
                  <a:srgbClr val="000000"/>
                </a:solidFill>
                <a:effectLst/>
                <a:uFillTx/>
                <a:latin typeface="Times New Roman"/>
                <a:ea typeface="Aptos"/>
              </a:rPr>
              <a:t>To sum up, this method ensures a proper process for finding, evaluating and studying research that has been done before. These themes will be used in writing the findings and discussion chapters to support the recommendations.</a:t>
            </a:r>
            <a:endParaRPr b="0" lang="en-GB" sz="1800" strike="noStrike" u="none">
              <a:solidFill>
                <a:srgbClr val="000000"/>
              </a:solidFill>
              <a:effectLst/>
              <a:uFillTx/>
              <a:latin typeface="Arial"/>
            </a:endParaRPr>
          </a:p>
          <a:p>
            <a:pPr indent="0">
              <a:lnSpc>
                <a:spcPct val="107000"/>
              </a:lnSpc>
              <a:spcAft>
                <a:spcPts val="799"/>
              </a:spcAft>
              <a:buNone/>
            </a:pPr>
            <a:br>
              <a:rPr sz="1800"/>
            </a:br>
            <a:r>
              <a:rPr b="0" lang="en-AS" sz="1800" strike="noStrike" u="none">
                <a:solidFill>
                  <a:srgbClr val="000000"/>
                </a:solidFill>
                <a:effectLst/>
                <a:uFillTx/>
                <a:latin typeface="Times New Roman"/>
                <a:ea typeface="Aptos"/>
              </a:rPr>
              <a:t> </a:t>
            </a:r>
            <a:endParaRPr b="0" lang="en-GB" sz="1800" strike="noStrike" u="none">
              <a:solidFill>
                <a:srgbClr val="000000"/>
              </a:solidFill>
              <a:effectLst/>
              <a:uFillTx/>
              <a:latin typeface="Arial"/>
            </a:endParaRPr>
          </a:p>
          <a:p>
            <a:pPr indent="0" algn="just">
              <a:lnSpc>
                <a:spcPct val="150000"/>
              </a:lnSpc>
              <a:spcBef>
                <a:spcPts val="1199"/>
              </a:spcBef>
              <a:buNone/>
            </a:pPr>
            <a:r>
              <a:rPr b="1" lang="en-GB" sz="1800" strike="noStrike" u="sng">
                <a:solidFill>
                  <a:srgbClr val="0f4761"/>
                </a:solidFill>
                <a:effectLst/>
                <a:uFillTx/>
                <a:latin typeface="Times New Roman"/>
                <a:ea typeface="Times New Roman"/>
              </a:rPr>
              <a:t>References</a:t>
            </a:r>
            <a:endParaRPr b="0" lang="en-GB" sz="1800" strike="noStrike" u="none">
              <a:solidFill>
                <a:srgbClr val="000000"/>
              </a:solidFill>
              <a:effectLst/>
              <a:uFillTx/>
              <a:latin typeface="Arial"/>
            </a:endParaRPr>
          </a:p>
          <a:p>
            <a:pPr indent="0" algn="just">
              <a:lnSpc>
                <a:spcPct val="150000"/>
              </a:lnSpc>
              <a:spcAft>
                <a:spcPts val="799"/>
              </a:spcAft>
              <a:buNone/>
            </a:pPr>
            <a:r>
              <a:rPr b="0" lang="en-AS" sz="1800" strike="noStrike" u="none">
                <a:solidFill>
                  <a:srgbClr val="222222"/>
                </a:solidFill>
                <a:effectLst/>
                <a:uFillTx/>
                <a:latin typeface="Times New Roman"/>
                <a:ea typeface="Aptos"/>
              </a:rPr>
              <a:t>Aveyard, H., 2018. Doing a literature review in health and social care: A practical guide.</a:t>
            </a:r>
            <a:endParaRPr b="0" lang="en-GB" sz="1800" strike="noStrike" u="none">
              <a:solidFill>
                <a:srgbClr val="000000"/>
              </a:solidFill>
              <a:effectLst/>
              <a:uFillTx/>
              <a:latin typeface="Arial"/>
            </a:endParaRPr>
          </a:p>
          <a:p>
            <a:pPr indent="0" algn="just">
              <a:lnSpc>
                <a:spcPct val="150000"/>
              </a:lnSpc>
              <a:spcAft>
                <a:spcPts val="799"/>
              </a:spcAft>
              <a:buNone/>
            </a:pPr>
            <a:r>
              <a:rPr b="0" lang="en-AS" sz="1800" strike="noStrike" u="none">
                <a:solidFill>
                  <a:srgbClr val="222222"/>
                </a:solidFill>
                <a:effectLst/>
                <a:uFillTx/>
                <a:latin typeface="Times New Roman"/>
                <a:ea typeface="Aptos"/>
              </a:rPr>
              <a:t>Bell, J. and Waters, S., 2018. </a:t>
            </a:r>
            <a:r>
              <a:rPr b="0" i="1" lang="en-AS" sz="1800" strike="noStrike" u="none">
                <a:solidFill>
                  <a:srgbClr val="000000"/>
                </a:solidFill>
                <a:effectLst/>
                <a:uFillTx/>
                <a:latin typeface="Times New Roman"/>
                <a:ea typeface="Aptos"/>
              </a:rPr>
              <a:t>Ebook: doing your research project: a guide for first-time researchers</a:t>
            </a:r>
            <a:r>
              <a:rPr b="0" lang="en-AS" sz="1800" strike="noStrike" u="none">
                <a:solidFill>
                  <a:srgbClr val="000000"/>
                </a:solidFill>
                <a:effectLst/>
                <a:uFillTx/>
                <a:latin typeface="Times New Roman"/>
                <a:ea typeface="Aptos"/>
              </a:rPr>
              <a:t>. McGraw-hill education (UK).</a:t>
            </a:r>
            <a:endParaRPr b="0" lang="en-GB" sz="1800" strike="noStrike" u="none">
              <a:solidFill>
                <a:srgbClr val="000000"/>
              </a:solidFill>
              <a:effectLst/>
              <a:uFillTx/>
              <a:latin typeface="Arial"/>
            </a:endParaRPr>
          </a:p>
          <a:p>
            <a:pPr indent="0" algn="just">
              <a:lnSpc>
                <a:spcPct val="150000"/>
              </a:lnSpc>
              <a:spcAft>
                <a:spcPts val="799"/>
              </a:spcAft>
              <a:buNone/>
            </a:pPr>
            <a:r>
              <a:rPr b="0" lang="en-AS" sz="1800" strike="noStrike" u="none">
                <a:solidFill>
                  <a:srgbClr val="222222"/>
                </a:solidFill>
                <a:effectLst/>
                <a:uFillTx/>
                <a:latin typeface="Times New Roman"/>
                <a:ea typeface="Aptos"/>
              </a:rPr>
              <a:t>Booth, A., Martyn-St James, M., Clowes, M. and Sutton, A., 2021. Systematic approaches to a successful literature review.</a:t>
            </a:r>
            <a:endParaRPr b="0" lang="en-GB" sz="1800" strike="noStrike" u="none">
              <a:solidFill>
                <a:srgbClr val="000000"/>
              </a:solidFill>
              <a:effectLst/>
              <a:uFillTx/>
              <a:latin typeface="Arial"/>
            </a:endParaRPr>
          </a:p>
          <a:p>
            <a:pPr indent="0" algn="just">
              <a:lnSpc>
                <a:spcPct val="150000"/>
              </a:lnSpc>
              <a:spcAft>
                <a:spcPts val="799"/>
              </a:spcAft>
              <a:buNone/>
            </a:pPr>
            <a:r>
              <a:rPr b="0" lang="en-AS" sz="1800" strike="noStrike" u="none">
                <a:solidFill>
                  <a:srgbClr val="222222"/>
                </a:solidFill>
                <a:effectLst/>
                <a:uFillTx/>
                <a:latin typeface="Times New Roman"/>
                <a:ea typeface="Aptos"/>
              </a:rPr>
              <a:t>Clarke, V. and Braun, V., 2017. Thematic analysis. </a:t>
            </a:r>
            <a:r>
              <a:rPr b="0" i="1" lang="en-AS" sz="1800" strike="noStrike" u="none">
                <a:solidFill>
                  <a:srgbClr val="000000"/>
                </a:solidFill>
                <a:effectLst/>
                <a:uFillTx/>
                <a:latin typeface="Times New Roman"/>
                <a:ea typeface="Aptos"/>
              </a:rPr>
              <a:t>The journal of positive psychology</a:t>
            </a:r>
            <a:r>
              <a:rPr b="0" lang="en-AS" sz="1800" strike="noStrike" u="none">
                <a:solidFill>
                  <a:srgbClr val="000000"/>
                </a:solidFill>
                <a:effectLst/>
                <a:uFillTx/>
                <a:latin typeface="Times New Roman"/>
                <a:ea typeface="Aptos"/>
              </a:rPr>
              <a:t>, </a:t>
            </a:r>
            <a:r>
              <a:rPr b="0" i="1" lang="en-AS" sz="1800" strike="noStrike" u="none">
                <a:solidFill>
                  <a:srgbClr val="000000"/>
                </a:solidFill>
                <a:effectLst/>
                <a:uFillTx/>
                <a:latin typeface="Times New Roman"/>
                <a:ea typeface="Aptos"/>
              </a:rPr>
              <a:t>12</a:t>
            </a:r>
            <a:r>
              <a:rPr b="0" lang="en-AS" sz="1800" strike="noStrike" u="none">
                <a:solidFill>
                  <a:srgbClr val="000000"/>
                </a:solidFill>
                <a:effectLst/>
                <a:uFillTx/>
                <a:latin typeface="Times New Roman"/>
                <a:ea typeface="Aptos"/>
              </a:rPr>
              <a:t>(3), pp.297-298.</a:t>
            </a:r>
            <a:r>
              <a:rPr b="0" lang="en-AS" sz="1800" strike="noStrike" u="none">
                <a:solidFill>
                  <a:srgbClr val="222222"/>
                </a:solidFill>
                <a:effectLst/>
                <a:uFillTx/>
                <a:latin typeface="Times New Roman"/>
                <a:ea typeface="Aptos"/>
              </a:rPr>
              <a:t> </a:t>
            </a:r>
            <a:r>
              <a:rPr b="0" lang="en-GB" sz="1800" strike="noStrike" u="sng">
                <a:solidFill>
                  <a:srgbClr val="000000"/>
                </a:solidFill>
                <a:effectLst/>
                <a:uFillTx/>
                <a:latin typeface="Times New Roman"/>
                <a:ea typeface="Aptos"/>
                <a:hlinkClick r:id="rId1"/>
              </a:rPr>
              <a:t>https://www.tandfonline.com/doi/full/10.1080/17439760.2016.1262613</a:t>
            </a:r>
            <a:endParaRPr b="0" lang="en-GB" sz="1800" strike="noStrike" u="none">
              <a:solidFill>
                <a:srgbClr val="000000"/>
              </a:solidFill>
              <a:effectLst/>
              <a:uFillTx/>
              <a:latin typeface="Arial"/>
            </a:endParaRPr>
          </a:p>
          <a:p>
            <a:pPr indent="0" algn="just">
              <a:lnSpc>
                <a:spcPct val="150000"/>
              </a:lnSpc>
              <a:spcAft>
                <a:spcPts val="799"/>
              </a:spcAft>
              <a:buNone/>
            </a:pPr>
            <a:r>
              <a:rPr b="0" lang="en-AS" sz="1800" strike="noStrike" u="none">
                <a:solidFill>
                  <a:srgbClr val="222222"/>
                </a:solidFill>
                <a:effectLst/>
                <a:uFillTx/>
                <a:latin typeface="Times New Roman"/>
                <a:ea typeface="Aptos"/>
              </a:rPr>
              <a:t>DePoy, E., 2024. </a:t>
            </a:r>
            <a:r>
              <a:rPr b="0" i="1" lang="en-AS" sz="1800" strike="noStrike" u="none">
                <a:solidFill>
                  <a:srgbClr val="000000"/>
                </a:solidFill>
                <a:effectLst/>
                <a:uFillTx/>
                <a:latin typeface="Times New Roman"/>
                <a:ea typeface="Aptos"/>
              </a:rPr>
              <a:t>Introduction to research-e-book: Understanding and applying multiple strategies</a:t>
            </a:r>
            <a:r>
              <a:rPr b="0" lang="en-AS" sz="1800" strike="noStrike" u="none">
                <a:solidFill>
                  <a:srgbClr val="000000"/>
                </a:solidFill>
                <a:effectLst/>
                <a:uFillTx/>
                <a:latin typeface="Times New Roman"/>
                <a:ea typeface="Aptos"/>
              </a:rPr>
              <a:t>. Elsevier Health Sciences.</a:t>
            </a:r>
            <a:endParaRPr b="0" lang="en-GB" sz="1800" strike="noStrike" u="none">
              <a:solidFill>
                <a:srgbClr val="000000"/>
              </a:solidFill>
              <a:effectLst/>
              <a:uFillTx/>
              <a:latin typeface="Arial"/>
            </a:endParaRPr>
          </a:p>
          <a:p>
            <a:pPr indent="0" algn="just">
              <a:lnSpc>
                <a:spcPct val="150000"/>
              </a:lnSpc>
              <a:spcAft>
                <a:spcPts val="799"/>
              </a:spcAft>
              <a:buNone/>
            </a:pPr>
            <a:r>
              <a:rPr b="0" lang="en-AS" sz="1800" strike="noStrike" u="none">
                <a:solidFill>
                  <a:srgbClr val="222222"/>
                </a:solidFill>
                <a:effectLst/>
                <a:uFillTx/>
                <a:latin typeface="Times New Roman"/>
                <a:ea typeface="Aptos"/>
              </a:rPr>
              <a:t>Higgins, J.P.T., 2016. GS. Cochrane Handbook for Systematic Reviews of Interventions Version 5.1. 0. The Cochrane Collaboration. 2011. </a:t>
            </a:r>
            <a:r>
              <a:rPr b="0" i="1" lang="en-AS" sz="1800" strike="noStrike" u="none">
                <a:solidFill>
                  <a:srgbClr val="000000"/>
                </a:solidFill>
                <a:effectLst/>
                <a:uFillTx/>
                <a:latin typeface="Times New Roman"/>
                <a:ea typeface="Aptos"/>
              </a:rPr>
              <a:t>Available: www. cochrane-handbook. org</a:t>
            </a:r>
            <a:r>
              <a:rPr b="0" lang="en-AS" sz="1800" strike="noStrike" u="none">
                <a:solidFill>
                  <a:srgbClr val="000000"/>
                </a:solidFill>
                <a:effectLst/>
                <a:uFillTx/>
                <a:latin typeface="Times New Roman"/>
                <a:ea typeface="Aptos"/>
              </a:rPr>
              <a:t>.</a:t>
            </a:r>
            <a:endParaRPr b="0" lang="en-GB" sz="1800" strike="noStrike" u="none">
              <a:solidFill>
                <a:srgbClr val="000000"/>
              </a:solidFill>
              <a:effectLst/>
              <a:uFillTx/>
              <a:latin typeface="Arial"/>
            </a:endParaRPr>
          </a:p>
          <a:p>
            <a:pPr indent="0" algn="just">
              <a:lnSpc>
                <a:spcPct val="150000"/>
              </a:lnSpc>
              <a:spcAft>
                <a:spcPts val="799"/>
              </a:spcAft>
              <a:buNone/>
            </a:pPr>
            <a:r>
              <a:rPr b="0" lang="en-AS" sz="1800" strike="noStrike" u="none">
                <a:solidFill>
                  <a:srgbClr val="222222"/>
                </a:solidFill>
                <a:effectLst/>
                <a:uFillTx/>
                <a:latin typeface="Times New Roman"/>
                <a:ea typeface="Aptos"/>
              </a:rPr>
              <a:t>Kinman, G., Teoh, K. and Harriss, A., 2020. Supporting the well-being of healthcare workers during and after COVID-19. </a:t>
            </a:r>
            <a:r>
              <a:rPr b="0" i="1" lang="en-AS" sz="1800" strike="noStrike" u="none">
                <a:solidFill>
                  <a:srgbClr val="000000"/>
                </a:solidFill>
                <a:effectLst/>
                <a:uFillTx/>
                <a:latin typeface="Times New Roman"/>
                <a:ea typeface="Aptos"/>
              </a:rPr>
              <a:t>Occupational Medicine</a:t>
            </a:r>
            <a:r>
              <a:rPr b="0" lang="en-AS" sz="1800" strike="noStrike" u="none">
                <a:solidFill>
                  <a:srgbClr val="000000"/>
                </a:solidFill>
                <a:effectLst/>
                <a:uFillTx/>
                <a:latin typeface="Times New Roman"/>
                <a:ea typeface="Aptos"/>
              </a:rPr>
              <a:t>, </a:t>
            </a:r>
            <a:r>
              <a:rPr b="0" i="1" lang="en-AS" sz="1800" strike="noStrike" u="none">
                <a:solidFill>
                  <a:srgbClr val="000000"/>
                </a:solidFill>
                <a:effectLst/>
                <a:uFillTx/>
                <a:latin typeface="Times New Roman"/>
                <a:ea typeface="Aptos"/>
              </a:rPr>
              <a:t>70</a:t>
            </a:r>
            <a:r>
              <a:rPr b="0" lang="en-AS" sz="1800" strike="noStrike" u="none">
                <a:solidFill>
                  <a:srgbClr val="000000"/>
                </a:solidFill>
                <a:effectLst/>
                <a:uFillTx/>
                <a:latin typeface="Times New Roman"/>
                <a:ea typeface="Aptos"/>
              </a:rPr>
              <a:t>(5), pp.294-296.</a:t>
            </a:r>
            <a:r>
              <a:rPr b="0" lang="en-AS" sz="1800" strike="noStrike" u="none">
                <a:solidFill>
                  <a:srgbClr val="222222"/>
                </a:solidFill>
                <a:effectLst/>
                <a:uFillTx/>
                <a:latin typeface="Times New Roman"/>
                <a:ea typeface="Aptos"/>
              </a:rPr>
              <a:t> </a:t>
            </a:r>
            <a:r>
              <a:rPr b="0" lang="en-GB" sz="1800" strike="noStrike" u="sng">
                <a:solidFill>
                  <a:srgbClr val="000000"/>
                </a:solidFill>
                <a:effectLst/>
                <a:uFillTx/>
                <a:latin typeface="Times New Roman"/>
                <a:ea typeface="Aptos"/>
                <a:hlinkClick r:id="rId2"/>
              </a:rPr>
              <a:t>https://academic.oup.com/occmed/article-abstract/70/5/294/5840707</a:t>
            </a:r>
            <a:endParaRPr b="0" lang="en-GB" sz="1800" strike="noStrike" u="none">
              <a:solidFill>
                <a:srgbClr val="000000"/>
              </a:solidFill>
              <a:effectLst/>
              <a:uFillTx/>
              <a:latin typeface="Arial"/>
            </a:endParaRPr>
          </a:p>
          <a:p>
            <a:pPr indent="0" algn="just">
              <a:lnSpc>
                <a:spcPct val="150000"/>
              </a:lnSpc>
              <a:spcAft>
                <a:spcPts val="799"/>
              </a:spcAft>
              <a:buNone/>
            </a:pPr>
            <a:r>
              <a:rPr b="0" lang="en-AS" sz="1800" strike="noStrike" u="none">
                <a:solidFill>
                  <a:srgbClr val="222222"/>
                </a:solidFill>
                <a:effectLst/>
                <a:uFillTx/>
                <a:latin typeface="Times New Roman"/>
                <a:ea typeface="Aptos"/>
              </a:rPr>
              <a:t>Miller, R.A., 2024. Doing Your Literature Review: Traditional and Systematic Techniques First Edition: by Jill K. Jesson with Lydia Matheson and Fiona M. Lacey, Los Angeles California: SAGE Publications Ltd, 2011, 192 pp., 27.00- 95.25, ISBN: 978-1-8486-0154-3. </a:t>
            </a:r>
            <a:r>
              <a:rPr b="0" lang="en-GB" sz="1800" strike="noStrike" u="sng">
                <a:solidFill>
                  <a:srgbClr val="000000"/>
                </a:solidFill>
                <a:effectLst/>
                <a:uFillTx/>
                <a:latin typeface="Times New Roman"/>
                <a:ea typeface="Aptos"/>
                <a:hlinkClick r:id="rId3"/>
              </a:rPr>
              <a:t>https://www.tandfonline.com/doi/full/10.1080/15424065.2024.2319264</a:t>
            </a:r>
            <a:endParaRPr b="0" lang="en-GB" sz="1800" strike="noStrike" u="none">
              <a:solidFill>
                <a:srgbClr val="000000"/>
              </a:solidFill>
              <a:effectLst/>
              <a:uFillTx/>
              <a:latin typeface="Arial"/>
            </a:endParaRPr>
          </a:p>
        </p:txBody>
      </p:sp>
      <p:sp>
        <p:nvSpPr>
          <p:cNvPr id="89" name="PlaceHolder 3"/>
          <p:cNvSpPr>
            <a:spLocks noGrp="1"/>
          </p:cNvSpPr>
          <p:nvPr>
            <p:ph type="sldNum" idx="37"/>
          </p:nvPr>
        </p:nvSpPr>
        <p:spPr>
          <a:xfrm>
            <a:off x="3884760" y="8685360"/>
            <a:ext cx="2971440" cy="458280"/>
          </a:xfrm>
          <a:prstGeom prst="rect">
            <a:avLst/>
          </a:prstGeom>
          <a:noFill/>
          <a:ln w="0">
            <a:noFill/>
          </a:ln>
        </p:spPr>
        <p:txBody>
          <a:bodyPr lIns="91440" rIns="91440" tIns="45720" bIns="45720" anchor="b">
            <a:noAutofit/>
          </a:bodyPr>
          <a:lstStyle>
            <a:lvl1pPr indent="0" algn="r">
              <a:lnSpc>
                <a:spcPct val="100000"/>
              </a:lnSpc>
              <a:buNone/>
              <a:defRPr b="0" lang="en-AS" sz="1200" strike="noStrike" u="none">
                <a:solidFill>
                  <a:srgbClr val="000000"/>
                </a:solidFill>
                <a:effectLst/>
                <a:uFillTx/>
                <a:latin typeface="Times New Roman"/>
              </a:defRPr>
            </a:lvl1pPr>
          </a:lstStyle>
          <a:p>
            <a:pPr indent="0" algn="r">
              <a:lnSpc>
                <a:spcPct val="100000"/>
              </a:lnSpc>
              <a:buNone/>
            </a:pPr>
            <a:fld id="{937226EA-A3C6-4388-9E2A-17979150C206}" type="slidenum">
              <a:rPr b="0" lang="en-AS" sz="1200" strike="noStrike" u="none">
                <a:solidFill>
                  <a:srgbClr val="000000"/>
                </a:solidFill>
                <a:effectLst/>
                <a:uFillTx/>
                <a:latin typeface="Times New Roman"/>
              </a:rPr>
              <a:t>&lt;number&gt;</a:t>
            </a:fld>
            <a:endParaRPr b="0" lang="en-GB" sz="1200" strike="noStrike" u="none">
              <a:solidFill>
                <a:srgbClr val="000000"/>
              </a:solidFill>
              <a:effectLst/>
              <a:uFillTx/>
              <a:latin typeface="Times New Roman"/>
            </a:endParaRPr>
          </a:p>
        </p:txBody>
      </p:sp>
    </p:spTree>
  </p:cSld>
</p:note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 preserve="1">
  <p:cSld name="Title Slide">
    <p:bg>
      <p:bgPr>
        <a:solidFill>
          <a:srgbClr val="ffffff"/>
        </a:solidFill>
      </p:bgPr>
    </p:bg>
    <p:spTree>
      <p:nvGrpSpPr>
        <p:cNvPr id="1" name=""/>
        <p:cNvGrpSpPr/>
        <p:nvPr/>
      </p:nvGrpSpPr>
      <p:grpSpPr>
        <a:xfrm>
          <a:off x="0" y="0"/>
          <a:ext cx="0" cy="0"/>
          <a:chOff x="0" y="0"/>
          <a:chExt cx="0" cy="0"/>
        </a:xfrm>
      </p:grpSpPr>
      <p:sp>
        <p:nvSpPr>
          <p:cNvPr id="2" name="PlaceHolder 1"/>
          <p:cNvSpPr>
            <a:spLocks noGrp="1"/>
          </p:cNvSpPr>
          <p:nvPr>
            <p:ph type="title"/>
          </p:nvPr>
        </p:nvSpPr>
        <p:spPr>
          <a:xfrm>
            <a:off x="960120" y="1571400"/>
            <a:ext cx="10881000" cy="3342240"/>
          </a:xfrm>
          <a:prstGeom prst="rect">
            <a:avLst/>
          </a:prstGeom>
          <a:noFill/>
          <a:ln w="0">
            <a:noFill/>
          </a:ln>
        </p:spPr>
        <p:txBody>
          <a:bodyPr lIns="91440" rIns="91440" tIns="45720" bIns="45720" anchor="b">
            <a:noAutofit/>
          </a:bodyPr>
          <a:p>
            <a:pPr indent="0" algn="ctr" defTabSz="1280160">
              <a:lnSpc>
                <a:spcPct val="90000"/>
              </a:lnSpc>
              <a:buNone/>
            </a:pPr>
            <a:r>
              <a:rPr b="0" lang="en-US" sz="8400" strike="noStrike" u="none">
                <a:solidFill>
                  <a:schemeClr val="dk1"/>
                </a:solidFill>
                <a:effectLst/>
                <a:uFillTx/>
                <a:latin typeface="Calibri Light"/>
              </a:rPr>
              <a:t>Click to edit Master title style</a:t>
            </a:r>
            <a:endParaRPr b="0" lang="en-US" sz="8400" strike="noStrike" u="none">
              <a:solidFill>
                <a:schemeClr val="dk1"/>
              </a:solidFill>
              <a:effectLst/>
              <a:uFillTx/>
              <a:latin typeface="Calibri"/>
            </a:endParaRPr>
          </a:p>
        </p:txBody>
      </p:sp>
      <p:sp>
        <p:nvSpPr>
          <p:cNvPr id="3" name="PlaceHolder 2"/>
          <p:cNvSpPr>
            <a:spLocks noGrp="1"/>
          </p:cNvSpPr>
          <p:nvPr>
            <p:ph type="dt" idx="1"/>
          </p:nvPr>
        </p:nvSpPr>
        <p:spPr>
          <a:xfrm>
            <a:off x="880200" y="8898840"/>
            <a:ext cx="2880000" cy="510840"/>
          </a:xfrm>
          <a:prstGeom prst="rect">
            <a:avLst/>
          </a:prstGeom>
          <a:noFill/>
          <a:ln w="0">
            <a:noFill/>
          </a:ln>
        </p:spPr>
        <p:txBody>
          <a:bodyPr lIns="91440" rIns="91440" tIns="45720" bIns="45720" anchor="ctr">
            <a:noAutofit/>
          </a:bodyPr>
          <a:lstStyle>
            <a:lvl1pPr indent="0" defTabSz="457200">
              <a:lnSpc>
                <a:spcPct val="100000"/>
              </a:lnSpc>
              <a:buNone/>
              <a:defRPr b="0" lang="en-AS" sz="1679" strike="noStrike" u="none">
                <a:solidFill>
                  <a:schemeClr val="dk1">
                    <a:tint val="75000"/>
                  </a:schemeClr>
                </a:solidFill>
                <a:effectLst/>
                <a:uFillTx/>
                <a:latin typeface="Calibri"/>
              </a:defRPr>
            </a:lvl1pPr>
          </a:lstStyle>
          <a:p>
            <a:pPr indent="0" defTabSz="457200">
              <a:lnSpc>
                <a:spcPct val="100000"/>
              </a:lnSpc>
              <a:buNone/>
            </a:pPr>
            <a:r>
              <a:rPr b="0" lang="en-AS" sz="1679" strike="noStrike" u="none">
                <a:solidFill>
                  <a:schemeClr val="dk1">
                    <a:tint val="75000"/>
                  </a:schemeClr>
                </a:solidFill>
                <a:effectLst/>
                <a:uFillTx/>
                <a:latin typeface="Calibri"/>
              </a:rPr>
              <a:t>&lt;date/time&gt;</a:t>
            </a:r>
            <a:endParaRPr b="0" lang="en-GB" sz="1679" strike="noStrike" u="none">
              <a:solidFill>
                <a:srgbClr val="000000"/>
              </a:solidFill>
              <a:effectLst/>
              <a:uFillTx/>
              <a:latin typeface="Times New Roman"/>
            </a:endParaRPr>
          </a:p>
        </p:txBody>
      </p:sp>
      <p:sp>
        <p:nvSpPr>
          <p:cNvPr id="4" name="PlaceHolder 3"/>
          <p:cNvSpPr>
            <a:spLocks noGrp="1"/>
          </p:cNvSpPr>
          <p:nvPr>
            <p:ph type="ftr" idx="2"/>
          </p:nvPr>
        </p:nvSpPr>
        <p:spPr>
          <a:xfrm>
            <a:off x="4240440" y="8898840"/>
            <a:ext cx="4320360" cy="510840"/>
          </a:xfrm>
          <a:prstGeom prst="rect">
            <a:avLst/>
          </a:prstGeom>
          <a:noFill/>
          <a:ln w="0">
            <a:noFill/>
          </a:ln>
        </p:spPr>
        <p:txBody>
          <a:bodyPr lIns="91440" rIns="91440" tIns="45720" bIns="45720" anchor="ctr">
            <a:noAutofit/>
          </a:bodyPr>
          <a:lstStyle>
            <a:lvl1pPr indent="0" algn="ctr">
              <a:buNone/>
              <a:defRPr b="0" lang="en-GB" sz="1400" strike="noStrike" u="none">
                <a:solidFill>
                  <a:srgbClr val="000000"/>
                </a:solidFill>
                <a:effectLst/>
                <a:uFillTx/>
                <a:latin typeface="Times New Roman"/>
              </a:defRPr>
            </a:lvl1pPr>
          </a:lstStyle>
          <a:p>
            <a:pPr indent="0" algn="ctr">
              <a:buNone/>
            </a:pPr>
            <a:r>
              <a:rPr b="0" lang="en-GB" sz="1400" strike="noStrike" u="none">
                <a:solidFill>
                  <a:srgbClr val="000000"/>
                </a:solidFill>
                <a:effectLst/>
                <a:uFillTx/>
                <a:latin typeface="Times New Roman"/>
              </a:rPr>
              <a:t>&lt;footer&gt;</a:t>
            </a:r>
            <a:endParaRPr b="0" lang="en-GB" sz="1400" strike="noStrike" u="none">
              <a:solidFill>
                <a:srgbClr val="000000"/>
              </a:solidFill>
              <a:effectLst/>
              <a:uFillTx/>
              <a:latin typeface="Times New Roman"/>
            </a:endParaRPr>
          </a:p>
        </p:txBody>
      </p:sp>
      <p:sp>
        <p:nvSpPr>
          <p:cNvPr id="5" name="PlaceHolder 4"/>
          <p:cNvSpPr>
            <a:spLocks noGrp="1"/>
          </p:cNvSpPr>
          <p:nvPr>
            <p:ph type="sldNum" idx="3"/>
          </p:nvPr>
        </p:nvSpPr>
        <p:spPr>
          <a:xfrm>
            <a:off x="9041040" y="8898840"/>
            <a:ext cx="2880000" cy="510840"/>
          </a:xfrm>
          <a:prstGeom prst="rect">
            <a:avLst/>
          </a:prstGeom>
          <a:noFill/>
          <a:ln w="0">
            <a:noFill/>
          </a:ln>
        </p:spPr>
        <p:txBody>
          <a:bodyPr lIns="91440" rIns="91440" tIns="45720" bIns="45720" anchor="ctr">
            <a:noAutofit/>
          </a:bodyPr>
          <a:lstStyle>
            <a:lvl1pPr indent="0" algn="r" defTabSz="457200">
              <a:lnSpc>
                <a:spcPct val="100000"/>
              </a:lnSpc>
              <a:buNone/>
              <a:defRPr b="0" lang="en-AS" sz="1679" strike="noStrike" u="none">
                <a:solidFill>
                  <a:schemeClr val="dk1">
                    <a:tint val="75000"/>
                  </a:schemeClr>
                </a:solidFill>
                <a:effectLst/>
                <a:uFillTx/>
                <a:latin typeface="Calibri"/>
              </a:defRPr>
            </a:lvl1pPr>
          </a:lstStyle>
          <a:p>
            <a:pPr indent="0" algn="r" defTabSz="457200">
              <a:lnSpc>
                <a:spcPct val="100000"/>
              </a:lnSpc>
              <a:buNone/>
            </a:pPr>
            <a:fld id="{4FE5D357-95EE-41E6-900F-2392B0D06875}" type="slidenum">
              <a:rPr b="0" lang="en-AS" sz="1679" strike="noStrike" u="none">
                <a:solidFill>
                  <a:schemeClr val="dk1">
                    <a:tint val="75000"/>
                  </a:schemeClr>
                </a:solidFill>
                <a:effectLst/>
                <a:uFillTx/>
                <a:latin typeface="Calibri"/>
              </a:rPr>
              <a:t>&lt;number&gt;</a:t>
            </a:fld>
            <a:endParaRPr b="0" lang="en-GB" sz="1679" strike="noStrike" u="none">
              <a:solidFill>
                <a:srgbClr val="000000"/>
              </a:solidFill>
              <a:effectLst/>
              <a:uFillTx/>
              <a:latin typeface="Times New Roman"/>
            </a:endParaRPr>
          </a:p>
        </p:txBody>
      </p:sp>
    </p:spTree>
  </p:cSld>
</p:sldLayout>
</file>

<file path=ppt/slideLayouts/slideLayout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vertTx" preserve="1">
  <p:cSld name="Title and Vertical Text">
    <p:bg>
      <p:bgPr>
        <a:solidFill>
          <a:srgbClr val="ffffff"/>
        </a:solidFill>
      </p:bgPr>
    </p:bg>
    <p:spTree>
      <p:nvGrpSpPr>
        <p:cNvPr id="1" name=""/>
        <p:cNvGrpSpPr/>
        <p:nvPr/>
      </p:nvGrpSpPr>
      <p:grpSpPr>
        <a:xfrm>
          <a:off x="0" y="0"/>
          <a:ext cx="0" cy="0"/>
          <a:chOff x="0" y="0"/>
          <a:chExt cx="0" cy="0"/>
        </a:xfrm>
      </p:grpSpPr>
      <p:sp>
        <p:nvSpPr>
          <p:cNvPr id="6" name="PlaceHolder 1"/>
          <p:cNvSpPr>
            <a:spLocks noGrp="1"/>
          </p:cNvSpPr>
          <p:nvPr>
            <p:ph type="title"/>
          </p:nvPr>
        </p:nvSpPr>
        <p:spPr>
          <a:xfrm>
            <a:off x="880200" y="511200"/>
            <a:ext cx="11041200" cy="1855440"/>
          </a:xfrm>
          <a:prstGeom prst="rect">
            <a:avLst/>
          </a:prstGeom>
          <a:noFill/>
          <a:ln w="0">
            <a:noFill/>
          </a:ln>
        </p:spPr>
        <p:txBody>
          <a:bodyPr lIns="91440" rIns="91440" tIns="45720" bIns="45720" anchor="ctr">
            <a:noAutofit/>
          </a:bodyPr>
          <a:p>
            <a:pPr indent="0" defTabSz="1280160">
              <a:lnSpc>
                <a:spcPct val="90000"/>
              </a:lnSpc>
              <a:buNone/>
            </a:pPr>
            <a:r>
              <a:rPr b="0" lang="en-US" sz="6160" strike="noStrike" u="none">
                <a:solidFill>
                  <a:schemeClr val="dk1"/>
                </a:solidFill>
                <a:effectLst/>
                <a:uFillTx/>
                <a:latin typeface="Calibri Light"/>
              </a:rPr>
              <a:t>Click to edit Master title style</a:t>
            </a:r>
            <a:endParaRPr b="0" lang="en-US" sz="6160" strike="noStrike" u="none">
              <a:solidFill>
                <a:schemeClr val="dk1"/>
              </a:solidFill>
              <a:effectLst/>
              <a:uFillTx/>
              <a:latin typeface="Calibri"/>
            </a:endParaRPr>
          </a:p>
        </p:txBody>
      </p:sp>
      <p:sp>
        <p:nvSpPr>
          <p:cNvPr id="7" name="PlaceHolder 2"/>
          <p:cNvSpPr>
            <a:spLocks noGrp="1"/>
          </p:cNvSpPr>
          <p:nvPr>
            <p:ph type="body"/>
          </p:nvPr>
        </p:nvSpPr>
        <p:spPr>
          <a:xfrm>
            <a:off x="880200" y="2556000"/>
            <a:ext cx="11041200" cy="6091560"/>
          </a:xfrm>
          <a:prstGeom prst="rect">
            <a:avLst/>
          </a:prstGeom>
          <a:noFill/>
          <a:ln w="0">
            <a:noFill/>
          </a:ln>
        </p:spPr>
        <p:txBody>
          <a:bodyPr lIns="91440" rIns="91440" tIns="45720" bIns="45720" anchor="t" vert="eaVert">
            <a:noAutofit/>
          </a:bodyPr>
          <a:p>
            <a:pPr marL="320040" indent="-320040" defTabSz="1280160">
              <a:lnSpc>
                <a:spcPct val="90000"/>
              </a:lnSpc>
              <a:spcBef>
                <a:spcPts val="1400"/>
              </a:spcBef>
              <a:buClr>
                <a:srgbClr val="000000"/>
              </a:buClr>
              <a:buFont typeface="Arial"/>
              <a:buChar char="•"/>
            </a:pPr>
            <a:r>
              <a:rPr b="0" lang="en-US" sz="3920" strike="noStrike" u="none">
                <a:solidFill>
                  <a:schemeClr val="dk1"/>
                </a:solidFill>
                <a:effectLst/>
                <a:uFillTx/>
                <a:latin typeface="Calibri"/>
              </a:rPr>
              <a:t>Click to edit Master text styles</a:t>
            </a:r>
            <a:endParaRPr b="0" lang="en-US" sz="3920" strike="noStrike" u="none">
              <a:solidFill>
                <a:schemeClr val="dk1"/>
              </a:solidFill>
              <a:effectLst/>
              <a:uFillTx/>
              <a:latin typeface="Calibri"/>
            </a:endParaRPr>
          </a:p>
          <a:p>
            <a:pPr lvl="1" marL="960120" indent="-320040" defTabSz="1280160">
              <a:lnSpc>
                <a:spcPct val="90000"/>
              </a:lnSpc>
              <a:spcBef>
                <a:spcPts val="700"/>
              </a:spcBef>
              <a:buClr>
                <a:srgbClr val="000000"/>
              </a:buClr>
              <a:buFont typeface="Arial"/>
              <a:buChar char="•"/>
            </a:pPr>
            <a:r>
              <a:rPr b="0" lang="en-US" sz="3359" strike="noStrike" u="none">
                <a:solidFill>
                  <a:schemeClr val="dk1"/>
                </a:solidFill>
                <a:effectLst/>
                <a:uFillTx/>
                <a:latin typeface="Calibri"/>
              </a:rPr>
              <a:t>Second level</a:t>
            </a:r>
            <a:endParaRPr b="0" lang="en-US" sz="3359" strike="noStrike" u="none">
              <a:solidFill>
                <a:schemeClr val="dk1"/>
              </a:solidFill>
              <a:effectLst/>
              <a:uFillTx/>
              <a:latin typeface="Calibri"/>
            </a:endParaRPr>
          </a:p>
          <a:p>
            <a:pPr lvl="2" marL="1600200" indent="-320040" defTabSz="1280160">
              <a:lnSpc>
                <a:spcPct val="90000"/>
              </a:lnSpc>
              <a:spcBef>
                <a:spcPts val="700"/>
              </a:spcBef>
              <a:buClr>
                <a:srgbClr val="000000"/>
              </a:buClr>
              <a:buFont typeface="Arial"/>
              <a:buChar char="•"/>
            </a:pPr>
            <a:r>
              <a:rPr b="0" lang="en-US" sz="2800" strike="noStrike" u="none">
                <a:solidFill>
                  <a:schemeClr val="dk1"/>
                </a:solidFill>
                <a:effectLst/>
                <a:uFillTx/>
                <a:latin typeface="Calibri"/>
              </a:rPr>
              <a:t>Third level</a:t>
            </a:r>
            <a:endParaRPr b="0" lang="en-US" sz="2800" strike="noStrike" u="none">
              <a:solidFill>
                <a:schemeClr val="dk1"/>
              </a:solidFill>
              <a:effectLst/>
              <a:uFillTx/>
              <a:latin typeface="Calibri"/>
            </a:endParaRPr>
          </a:p>
          <a:p>
            <a:pPr lvl="3" marL="2240280" indent="-320040" defTabSz="1280160">
              <a:lnSpc>
                <a:spcPct val="90000"/>
              </a:lnSpc>
              <a:spcBef>
                <a:spcPts val="700"/>
              </a:spcBef>
              <a:buClr>
                <a:srgbClr val="000000"/>
              </a:buClr>
              <a:buFont typeface="Arial"/>
              <a:buChar char="•"/>
            </a:pPr>
            <a:r>
              <a:rPr b="0" lang="en-US" sz="2520" strike="noStrike" u="none">
                <a:solidFill>
                  <a:schemeClr val="dk1"/>
                </a:solidFill>
                <a:effectLst/>
                <a:uFillTx/>
                <a:latin typeface="Calibri"/>
              </a:rPr>
              <a:t>Fourth level</a:t>
            </a:r>
            <a:endParaRPr b="0" lang="en-US" sz="2520" strike="noStrike" u="none">
              <a:solidFill>
                <a:schemeClr val="dk1"/>
              </a:solidFill>
              <a:effectLst/>
              <a:uFillTx/>
              <a:latin typeface="Calibri"/>
            </a:endParaRPr>
          </a:p>
          <a:p>
            <a:pPr lvl="4" marL="2880360" indent="-320040" defTabSz="1280160">
              <a:lnSpc>
                <a:spcPct val="90000"/>
              </a:lnSpc>
              <a:spcBef>
                <a:spcPts val="700"/>
              </a:spcBef>
              <a:buClr>
                <a:srgbClr val="000000"/>
              </a:buClr>
              <a:buFont typeface="Arial"/>
              <a:buChar char="•"/>
            </a:pPr>
            <a:r>
              <a:rPr b="0" lang="en-US" sz="2520" strike="noStrike" u="none">
                <a:solidFill>
                  <a:schemeClr val="dk1"/>
                </a:solidFill>
                <a:effectLst/>
                <a:uFillTx/>
                <a:latin typeface="Calibri"/>
              </a:rPr>
              <a:t>Fifth level</a:t>
            </a:r>
            <a:endParaRPr b="0" lang="en-US" sz="2520" strike="noStrike" u="none">
              <a:solidFill>
                <a:schemeClr val="dk1"/>
              </a:solidFill>
              <a:effectLst/>
              <a:uFillTx/>
              <a:latin typeface="Calibri"/>
            </a:endParaRPr>
          </a:p>
        </p:txBody>
      </p:sp>
      <p:sp>
        <p:nvSpPr>
          <p:cNvPr id="8" name="PlaceHolder 3"/>
          <p:cNvSpPr>
            <a:spLocks noGrp="1"/>
          </p:cNvSpPr>
          <p:nvPr>
            <p:ph type="dt" idx="4"/>
          </p:nvPr>
        </p:nvSpPr>
        <p:spPr>
          <a:xfrm>
            <a:off x="880200" y="8898840"/>
            <a:ext cx="2880000" cy="510840"/>
          </a:xfrm>
          <a:prstGeom prst="rect">
            <a:avLst/>
          </a:prstGeom>
          <a:noFill/>
          <a:ln w="0">
            <a:noFill/>
          </a:ln>
        </p:spPr>
        <p:txBody>
          <a:bodyPr lIns="91440" rIns="91440" tIns="45720" bIns="45720" anchor="ctr">
            <a:noAutofit/>
          </a:bodyPr>
          <a:lstStyle>
            <a:lvl1pPr indent="0" defTabSz="457200">
              <a:lnSpc>
                <a:spcPct val="100000"/>
              </a:lnSpc>
              <a:buNone/>
              <a:defRPr b="0" lang="en-AS" sz="1679" strike="noStrike" u="none">
                <a:solidFill>
                  <a:schemeClr val="dk1">
                    <a:tint val="75000"/>
                  </a:schemeClr>
                </a:solidFill>
                <a:effectLst/>
                <a:uFillTx/>
                <a:latin typeface="Calibri"/>
              </a:defRPr>
            </a:lvl1pPr>
          </a:lstStyle>
          <a:p>
            <a:pPr indent="0" defTabSz="457200">
              <a:lnSpc>
                <a:spcPct val="100000"/>
              </a:lnSpc>
              <a:buNone/>
            </a:pPr>
            <a:r>
              <a:rPr b="0" lang="en-AS" sz="1679" strike="noStrike" u="none">
                <a:solidFill>
                  <a:schemeClr val="dk1">
                    <a:tint val="75000"/>
                  </a:schemeClr>
                </a:solidFill>
                <a:effectLst/>
                <a:uFillTx/>
                <a:latin typeface="Calibri"/>
              </a:rPr>
              <a:t>&lt;date/time&gt;</a:t>
            </a:r>
            <a:endParaRPr b="0" lang="en-GB" sz="1679" strike="noStrike" u="none">
              <a:solidFill>
                <a:srgbClr val="000000"/>
              </a:solidFill>
              <a:effectLst/>
              <a:uFillTx/>
              <a:latin typeface="Times New Roman"/>
            </a:endParaRPr>
          </a:p>
        </p:txBody>
      </p:sp>
      <p:sp>
        <p:nvSpPr>
          <p:cNvPr id="9" name="PlaceHolder 4"/>
          <p:cNvSpPr>
            <a:spLocks noGrp="1"/>
          </p:cNvSpPr>
          <p:nvPr>
            <p:ph type="ftr" idx="5"/>
          </p:nvPr>
        </p:nvSpPr>
        <p:spPr>
          <a:xfrm>
            <a:off x="4240440" y="8898840"/>
            <a:ext cx="4320360" cy="510840"/>
          </a:xfrm>
          <a:prstGeom prst="rect">
            <a:avLst/>
          </a:prstGeom>
          <a:noFill/>
          <a:ln w="0">
            <a:noFill/>
          </a:ln>
        </p:spPr>
        <p:txBody>
          <a:bodyPr lIns="91440" rIns="91440" tIns="45720" bIns="45720" anchor="ctr">
            <a:noAutofit/>
          </a:bodyPr>
          <a:lstStyle>
            <a:lvl1pPr indent="0" algn="ctr">
              <a:buNone/>
              <a:defRPr b="0" lang="en-GB" sz="1400" strike="noStrike" u="none">
                <a:solidFill>
                  <a:srgbClr val="000000"/>
                </a:solidFill>
                <a:effectLst/>
                <a:uFillTx/>
                <a:latin typeface="Times New Roman"/>
              </a:defRPr>
            </a:lvl1pPr>
          </a:lstStyle>
          <a:p>
            <a:pPr indent="0" algn="ctr">
              <a:buNone/>
            </a:pPr>
            <a:r>
              <a:rPr b="0" lang="en-GB" sz="1400" strike="noStrike" u="none">
                <a:solidFill>
                  <a:srgbClr val="000000"/>
                </a:solidFill>
                <a:effectLst/>
                <a:uFillTx/>
                <a:latin typeface="Times New Roman"/>
              </a:rPr>
              <a:t>&lt;footer&gt;</a:t>
            </a:r>
            <a:endParaRPr b="0" lang="en-GB" sz="1400" strike="noStrike" u="none">
              <a:solidFill>
                <a:srgbClr val="000000"/>
              </a:solidFill>
              <a:effectLst/>
              <a:uFillTx/>
              <a:latin typeface="Times New Roman"/>
            </a:endParaRPr>
          </a:p>
        </p:txBody>
      </p:sp>
      <p:sp>
        <p:nvSpPr>
          <p:cNvPr id="10" name="PlaceHolder 5"/>
          <p:cNvSpPr>
            <a:spLocks noGrp="1"/>
          </p:cNvSpPr>
          <p:nvPr>
            <p:ph type="sldNum" idx="6"/>
          </p:nvPr>
        </p:nvSpPr>
        <p:spPr>
          <a:xfrm>
            <a:off x="9041040" y="8898840"/>
            <a:ext cx="2880000" cy="510840"/>
          </a:xfrm>
          <a:prstGeom prst="rect">
            <a:avLst/>
          </a:prstGeom>
          <a:noFill/>
          <a:ln w="0">
            <a:noFill/>
          </a:ln>
        </p:spPr>
        <p:txBody>
          <a:bodyPr lIns="91440" rIns="91440" tIns="45720" bIns="45720" anchor="ctr">
            <a:noAutofit/>
          </a:bodyPr>
          <a:lstStyle>
            <a:lvl1pPr indent="0" algn="r" defTabSz="457200">
              <a:lnSpc>
                <a:spcPct val="100000"/>
              </a:lnSpc>
              <a:buNone/>
              <a:defRPr b="0" lang="en-AS" sz="1679" strike="noStrike" u="none">
                <a:solidFill>
                  <a:schemeClr val="dk1">
                    <a:tint val="75000"/>
                  </a:schemeClr>
                </a:solidFill>
                <a:effectLst/>
                <a:uFillTx/>
                <a:latin typeface="Calibri"/>
              </a:defRPr>
            </a:lvl1pPr>
          </a:lstStyle>
          <a:p>
            <a:pPr indent="0" algn="r" defTabSz="457200">
              <a:lnSpc>
                <a:spcPct val="100000"/>
              </a:lnSpc>
              <a:buNone/>
            </a:pPr>
            <a:fld id="{DB7E59B5-BD2B-4131-B1E5-6C5FD2213312}" type="slidenum">
              <a:rPr b="0" lang="en-AS" sz="1679" strike="noStrike" u="none">
                <a:solidFill>
                  <a:schemeClr val="dk1">
                    <a:tint val="75000"/>
                  </a:schemeClr>
                </a:solidFill>
                <a:effectLst/>
                <a:uFillTx/>
                <a:latin typeface="Calibri"/>
              </a:rPr>
              <a:t>&lt;number&gt;</a:t>
            </a:fld>
            <a:endParaRPr b="0" lang="en-GB" sz="1679" strike="noStrike" u="none">
              <a:solidFill>
                <a:srgbClr val="000000"/>
              </a:solidFill>
              <a:effectLst/>
              <a:uFillTx/>
              <a:latin typeface="Times New Roman"/>
            </a:endParaRPr>
          </a:p>
        </p:txBody>
      </p:sp>
    </p:spTree>
  </p:cSld>
</p:sldLayout>
</file>

<file path=ppt/slideLayouts/slideLayout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vertTitleAndTx" preserve="1">
  <p:cSld name="Vertical Title and Text">
    <p:bg>
      <p:bgPr>
        <a:solidFill>
          <a:srgbClr val="ffffff"/>
        </a:solidFill>
      </p:bgPr>
    </p:bg>
    <p:spTree>
      <p:nvGrpSpPr>
        <p:cNvPr id="1" name=""/>
        <p:cNvGrpSpPr/>
        <p:nvPr/>
      </p:nvGrpSpPr>
      <p:grpSpPr>
        <a:xfrm>
          <a:off x="0" y="0"/>
          <a:ext cx="0" cy="0"/>
          <a:chOff x="0" y="0"/>
          <a:chExt cx="0" cy="0"/>
        </a:xfrm>
      </p:grpSpPr>
      <p:sp>
        <p:nvSpPr>
          <p:cNvPr id="11" name="PlaceHolder 1"/>
          <p:cNvSpPr>
            <a:spLocks noGrp="1"/>
          </p:cNvSpPr>
          <p:nvPr>
            <p:ph type="title"/>
          </p:nvPr>
        </p:nvSpPr>
        <p:spPr>
          <a:xfrm>
            <a:off x="9161280" y="511200"/>
            <a:ext cx="2760120" cy="8136360"/>
          </a:xfrm>
          <a:prstGeom prst="rect">
            <a:avLst/>
          </a:prstGeom>
          <a:noFill/>
          <a:ln w="0">
            <a:noFill/>
          </a:ln>
        </p:spPr>
        <p:txBody>
          <a:bodyPr lIns="91440" rIns="91440" tIns="45720" bIns="45720" anchor="ctr" vert="eaVert">
            <a:noAutofit/>
          </a:bodyPr>
          <a:p>
            <a:pPr indent="0" defTabSz="1280160">
              <a:lnSpc>
                <a:spcPct val="90000"/>
              </a:lnSpc>
              <a:buNone/>
            </a:pPr>
            <a:r>
              <a:rPr b="0" lang="en-US" sz="6160" strike="noStrike" u="none">
                <a:solidFill>
                  <a:schemeClr val="dk1"/>
                </a:solidFill>
                <a:effectLst/>
                <a:uFillTx/>
                <a:latin typeface="Calibri Light"/>
              </a:rPr>
              <a:t>Click to edit Master title style</a:t>
            </a:r>
            <a:endParaRPr b="0" lang="en-US" sz="6160" strike="noStrike" u="none">
              <a:solidFill>
                <a:schemeClr val="dk1"/>
              </a:solidFill>
              <a:effectLst/>
              <a:uFillTx/>
              <a:latin typeface="Calibri"/>
            </a:endParaRPr>
          </a:p>
        </p:txBody>
      </p:sp>
      <p:sp>
        <p:nvSpPr>
          <p:cNvPr id="12" name="PlaceHolder 2"/>
          <p:cNvSpPr>
            <a:spLocks noGrp="1"/>
          </p:cNvSpPr>
          <p:nvPr>
            <p:ph type="body"/>
          </p:nvPr>
        </p:nvSpPr>
        <p:spPr>
          <a:xfrm>
            <a:off x="880200" y="511200"/>
            <a:ext cx="8120520" cy="8136360"/>
          </a:xfrm>
          <a:prstGeom prst="rect">
            <a:avLst/>
          </a:prstGeom>
          <a:noFill/>
          <a:ln w="0">
            <a:noFill/>
          </a:ln>
        </p:spPr>
        <p:txBody>
          <a:bodyPr lIns="91440" rIns="91440" tIns="45720" bIns="45720" anchor="t" vert="eaVert">
            <a:noAutofit/>
          </a:bodyPr>
          <a:p>
            <a:pPr marL="320040" indent="-320040" defTabSz="1280160">
              <a:lnSpc>
                <a:spcPct val="90000"/>
              </a:lnSpc>
              <a:spcBef>
                <a:spcPts val="1400"/>
              </a:spcBef>
              <a:buClr>
                <a:srgbClr val="000000"/>
              </a:buClr>
              <a:buFont typeface="Arial"/>
              <a:buChar char="•"/>
            </a:pPr>
            <a:r>
              <a:rPr b="0" lang="en-US" sz="3920" strike="noStrike" u="none">
                <a:solidFill>
                  <a:schemeClr val="dk1"/>
                </a:solidFill>
                <a:effectLst/>
                <a:uFillTx/>
                <a:latin typeface="Calibri"/>
              </a:rPr>
              <a:t>Click to edit Master text styles</a:t>
            </a:r>
            <a:endParaRPr b="0" lang="en-US" sz="3920" strike="noStrike" u="none">
              <a:solidFill>
                <a:schemeClr val="dk1"/>
              </a:solidFill>
              <a:effectLst/>
              <a:uFillTx/>
              <a:latin typeface="Calibri"/>
            </a:endParaRPr>
          </a:p>
          <a:p>
            <a:pPr lvl="1" marL="960120" indent="-320040" defTabSz="1280160">
              <a:lnSpc>
                <a:spcPct val="90000"/>
              </a:lnSpc>
              <a:spcBef>
                <a:spcPts val="700"/>
              </a:spcBef>
              <a:buClr>
                <a:srgbClr val="000000"/>
              </a:buClr>
              <a:buFont typeface="Arial"/>
              <a:buChar char="•"/>
            </a:pPr>
            <a:r>
              <a:rPr b="0" lang="en-US" sz="3359" strike="noStrike" u="none">
                <a:solidFill>
                  <a:schemeClr val="dk1"/>
                </a:solidFill>
                <a:effectLst/>
                <a:uFillTx/>
                <a:latin typeface="Calibri"/>
              </a:rPr>
              <a:t>Second level</a:t>
            </a:r>
            <a:endParaRPr b="0" lang="en-US" sz="3359" strike="noStrike" u="none">
              <a:solidFill>
                <a:schemeClr val="dk1"/>
              </a:solidFill>
              <a:effectLst/>
              <a:uFillTx/>
              <a:latin typeface="Calibri"/>
            </a:endParaRPr>
          </a:p>
          <a:p>
            <a:pPr lvl="2" marL="1600200" indent="-320040" defTabSz="1280160">
              <a:lnSpc>
                <a:spcPct val="90000"/>
              </a:lnSpc>
              <a:spcBef>
                <a:spcPts val="700"/>
              </a:spcBef>
              <a:buClr>
                <a:srgbClr val="000000"/>
              </a:buClr>
              <a:buFont typeface="Arial"/>
              <a:buChar char="•"/>
            </a:pPr>
            <a:r>
              <a:rPr b="0" lang="en-US" sz="2800" strike="noStrike" u="none">
                <a:solidFill>
                  <a:schemeClr val="dk1"/>
                </a:solidFill>
                <a:effectLst/>
                <a:uFillTx/>
                <a:latin typeface="Calibri"/>
              </a:rPr>
              <a:t>Third level</a:t>
            </a:r>
            <a:endParaRPr b="0" lang="en-US" sz="2800" strike="noStrike" u="none">
              <a:solidFill>
                <a:schemeClr val="dk1"/>
              </a:solidFill>
              <a:effectLst/>
              <a:uFillTx/>
              <a:latin typeface="Calibri"/>
            </a:endParaRPr>
          </a:p>
          <a:p>
            <a:pPr lvl="3" marL="2240280" indent="-320040" defTabSz="1280160">
              <a:lnSpc>
                <a:spcPct val="90000"/>
              </a:lnSpc>
              <a:spcBef>
                <a:spcPts val="700"/>
              </a:spcBef>
              <a:buClr>
                <a:srgbClr val="000000"/>
              </a:buClr>
              <a:buFont typeface="Arial"/>
              <a:buChar char="•"/>
            </a:pPr>
            <a:r>
              <a:rPr b="0" lang="en-US" sz="2520" strike="noStrike" u="none">
                <a:solidFill>
                  <a:schemeClr val="dk1"/>
                </a:solidFill>
                <a:effectLst/>
                <a:uFillTx/>
                <a:latin typeface="Calibri"/>
              </a:rPr>
              <a:t>Fourth level</a:t>
            </a:r>
            <a:endParaRPr b="0" lang="en-US" sz="2520" strike="noStrike" u="none">
              <a:solidFill>
                <a:schemeClr val="dk1"/>
              </a:solidFill>
              <a:effectLst/>
              <a:uFillTx/>
              <a:latin typeface="Calibri"/>
            </a:endParaRPr>
          </a:p>
          <a:p>
            <a:pPr lvl="4" marL="2880360" indent="-320040" defTabSz="1280160">
              <a:lnSpc>
                <a:spcPct val="90000"/>
              </a:lnSpc>
              <a:spcBef>
                <a:spcPts val="700"/>
              </a:spcBef>
              <a:buClr>
                <a:srgbClr val="000000"/>
              </a:buClr>
              <a:buFont typeface="Arial"/>
              <a:buChar char="•"/>
            </a:pPr>
            <a:r>
              <a:rPr b="0" lang="en-US" sz="2520" strike="noStrike" u="none">
                <a:solidFill>
                  <a:schemeClr val="dk1"/>
                </a:solidFill>
                <a:effectLst/>
                <a:uFillTx/>
                <a:latin typeface="Calibri"/>
              </a:rPr>
              <a:t>Fifth level</a:t>
            </a:r>
            <a:endParaRPr b="0" lang="en-US" sz="2520" strike="noStrike" u="none">
              <a:solidFill>
                <a:schemeClr val="dk1"/>
              </a:solidFill>
              <a:effectLst/>
              <a:uFillTx/>
              <a:latin typeface="Calibri"/>
            </a:endParaRPr>
          </a:p>
        </p:txBody>
      </p:sp>
      <p:sp>
        <p:nvSpPr>
          <p:cNvPr id="13" name="PlaceHolder 3"/>
          <p:cNvSpPr>
            <a:spLocks noGrp="1"/>
          </p:cNvSpPr>
          <p:nvPr>
            <p:ph type="dt" idx="7"/>
          </p:nvPr>
        </p:nvSpPr>
        <p:spPr>
          <a:xfrm>
            <a:off x="880200" y="8898840"/>
            <a:ext cx="2880000" cy="510840"/>
          </a:xfrm>
          <a:prstGeom prst="rect">
            <a:avLst/>
          </a:prstGeom>
          <a:noFill/>
          <a:ln w="0">
            <a:noFill/>
          </a:ln>
        </p:spPr>
        <p:txBody>
          <a:bodyPr lIns="91440" rIns="91440" tIns="45720" bIns="45720" anchor="ctr">
            <a:noAutofit/>
          </a:bodyPr>
          <a:lstStyle>
            <a:lvl1pPr indent="0" defTabSz="457200">
              <a:lnSpc>
                <a:spcPct val="100000"/>
              </a:lnSpc>
              <a:buNone/>
              <a:defRPr b="0" lang="en-AS" sz="1679" strike="noStrike" u="none">
                <a:solidFill>
                  <a:schemeClr val="dk1">
                    <a:tint val="75000"/>
                  </a:schemeClr>
                </a:solidFill>
                <a:effectLst/>
                <a:uFillTx/>
                <a:latin typeface="Calibri"/>
              </a:defRPr>
            </a:lvl1pPr>
          </a:lstStyle>
          <a:p>
            <a:pPr indent="0" defTabSz="457200">
              <a:lnSpc>
                <a:spcPct val="100000"/>
              </a:lnSpc>
              <a:buNone/>
            </a:pPr>
            <a:r>
              <a:rPr b="0" lang="en-AS" sz="1679" strike="noStrike" u="none">
                <a:solidFill>
                  <a:schemeClr val="dk1">
                    <a:tint val="75000"/>
                  </a:schemeClr>
                </a:solidFill>
                <a:effectLst/>
                <a:uFillTx/>
                <a:latin typeface="Calibri"/>
              </a:rPr>
              <a:t>&lt;date/time&gt;</a:t>
            </a:r>
            <a:endParaRPr b="0" lang="en-GB" sz="1679" strike="noStrike" u="none">
              <a:solidFill>
                <a:srgbClr val="000000"/>
              </a:solidFill>
              <a:effectLst/>
              <a:uFillTx/>
              <a:latin typeface="Times New Roman"/>
            </a:endParaRPr>
          </a:p>
        </p:txBody>
      </p:sp>
      <p:sp>
        <p:nvSpPr>
          <p:cNvPr id="14" name="PlaceHolder 4"/>
          <p:cNvSpPr>
            <a:spLocks noGrp="1"/>
          </p:cNvSpPr>
          <p:nvPr>
            <p:ph type="ftr" idx="8"/>
          </p:nvPr>
        </p:nvSpPr>
        <p:spPr>
          <a:xfrm>
            <a:off x="4240440" y="8898840"/>
            <a:ext cx="4320360" cy="510840"/>
          </a:xfrm>
          <a:prstGeom prst="rect">
            <a:avLst/>
          </a:prstGeom>
          <a:noFill/>
          <a:ln w="0">
            <a:noFill/>
          </a:ln>
        </p:spPr>
        <p:txBody>
          <a:bodyPr lIns="91440" rIns="91440" tIns="45720" bIns="45720" anchor="ctr">
            <a:noAutofit/>
          </a:bodyPr>
          <a:lstStyle>
            <a:lvl1pPr indent="0" algn="ctr">
              <a:buNone/>
              <a:defRPr b="0" lang="en-GB" sz="1400" strike="noStrike" u="none">
                <a:solidFill>
                  <a:srgbClr val="000000"/>
                </a:solidFill>
                <a:effectLst/>
                <a:uFillTx/>
                <a:latin typeface="Times New Roman"/>
              </a:defRPr>
            </a:lvl1pPr>
          </a:lstStyle>
          <a:p>
            <a:pPr indent="0" algn="ctr">
              <a:buNone/>
            </a:pPr>
            <a:r>
              <a:rPr b="0" lang="en-GB" sz="1400" strike="noStrike" u="none">
                <a:solidFill>
                  <a:srgbClr val="000000"/>
                </a:solidFill>
                <a:effectLst/>
                <a:uFillTx/>
                <a:latin typeface="Times New Roman"/>
              </a:rPr>
              <a:t>&lt;footer&gt;</a:t>
            </a:r>
            <a:endParaRPr b="0" lang="en-GB" sz="1400" strike="noStrike" u="none">
              <a:solidFill>
                <a:srgbClr val="000000"/>
              </a:solidFill>
              <a:effectLst/>
              <a:uFillTx/>
              <a:latin typeface="Times New Roman"/>
            </a:endParaRPr>
          </a:p>
        </p:txBody>
      </p:sp>
      <p:sp>
        <p:nvSpPr>
          <p:cNvPr id="15" name="PlaceHolder 5"/>
          <p:cNvSpPr>
            <a:spLocks noGrp="1"/>
          </p:cNvSpPr>
          <p:nvPr>
            <p:ph type="sldNum" idx="9"/>
          </p:nvPr>
        </p:nvSpPr>
        <p:spPr>
          <a:xfrm>
            <a:off x="9041040" y="8898840"/>
            <a:ext cx="2880000" cy="510840"/>
          </a:xfrm>
          <a:prstGeom prst="rect">
            <a:avLst/>
          </a:prstGeom>
          <a:noFill/>
          <a:ln w="0">
            <a:noFill/>
          </a:ln>
        </p:spPr>
        <p:txBody>
          <a:bodyPr lIns="91440" rIns="91440" tIns="45720" bIns="45720" anchor="ctr">
            <a:noAutofit/>
          </a:bodyPr>
          <a:lstStyle>
            <a:lvl1pPr indent="0" algn="r" defTabSz="457200">
              <a:lnSpc>
                <a:spcPct val="100000"/>
              </a:lnSpc>
              <a:buNone/>
              <a:defRPr b="0" lang="en-AS" sz="1679" strike="noStrike" u="none">
                <a:solidFill>
                  <a:schemeClr val="dk1">
                    <a:tint val="75000"/>
                  </a:schemeClr>
                </a:solidFill>
                <a:effectLst/>
                <a:uFillTx/>
                <a:latin typeface="Calibri"/>
              </a:defRPr>
            </a:lvl1pPr>
          </a:lstStyle>
          <a:p>
            <a:pPr indent="0" algn="r" defTabSz="457200">
              <a:lnSpc>
                <a:spcPct val="100000"/>
              </a:lnSpc>
              <a:buNone/>
            </a:pPr>
            <a:fld id="{E8FCFD7B-E500-4C35-9A7C-5E0CC605C1B2}" type="slidenum">
              <a:rPr b="0" lang="en-AS" sz="1679" strike="noStrike" u="none">
                <a:solidFill>
                  <a:schemeClr val="dk1">
                    <a:tint val="75000"/>
                  </a:schemeClr>
                </a:solidFill>
                <a:effectLst/>
                <a:uFillTx/>
                <a:latin typeface="Calibri"/>
              </a:rPr>
              <a:t>&lt;number&gt;</a:t>
            </a:fld>
            <a:endParaRPr b="0" lang="en-GB" sz="1679" strike="noStrike" u="none">
              <a:solidFill>
                <a:srgbClr val="000000"/>
              </a:solidFill>
              <a:effectLst/>
              <a:uFillTx/>
              <a:latin typeface="Times New Roman"/>
            </a:endParaRPr>
          </a:p>
        </p:txBody>
      </p:sp>
    </p:spTree>
  </p:cSld>
</p:sldLayout>
</file>

<file path=ppt/slideLayouts/slideLayout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and Content">
    <p:bg>
      <p:bgPr>
        <a:solidFill>
          <a:srgbClr val="ffffff"/>
        </a:solidFill>
      </p:bgPr>
    </p:bg>
    <p:spTree>
      <p:nvGrpSpPr>
        <p:cNvPr id="1" name=""/>
        <p:cNvGrpSpPr/>
        <p:nvPr/>
      </p:nvGrpSpPr>
      <p:grpSpPr>
        <a:xfrm>
          <a:off x="0" y="0"/>
          <a:ext cx="0" cy="0"/>
          <a:chOff x="0" y="0"/>
          <a:chExt cx="0" cy="0"/>
        </a:xfrm>
      </p:grpSpPr>
      <p:sp>
        <p:nvSpPr>
          <p:cNvPr id="16" name="PlaceHolder 1"/>
          <p:cNvSpPr>
            <a:spLocks noGrp="1"/>
          </p:cNvSpPr>
          <p:nvPr>
            <p:ph type="title"/>
          </p:nvPr>
        </p:nvSpPr>
        <p:spPr>
          <a:xfrm>
            <a:off x="880200" y="511200"/>
            <a:ext cx="11041200" cy="1855440"/>
          </a:xfrm>
          <a:prstGeom prst="rect">
            <a:avLst/>
          </a:prstGeom>
          <a:noFill/>
          <a:ln w="0">
            <a:noFill/>
          </a:ln>
        </p:spPr>
        <p:txBody>
          <a:bodyPr lIns="91440" rIns="91440" tIns="45720" bIns="45720" anchor="ctr">
            <a:noAutofit/>
          </a:bodyPr>
          <a:p>
            <a:pPr indent="0" defTabSz="1280160">
              <a:lnSpc>
                <a:spcPct val="90000"/>
              </a:lnSpc>
              <a:buNone/>
            </a:pPr>
            <a:r>
              <a:rPr b="0" lang="en-US" sz="6160" strike="noStrike" u="none">
                <a:solidFill>
                  <a:schemeClr val="dk1"/>
                </a:solidFill>
                <a:effectLst/>
                <a:uFillTx/>
                <a:latin typeface="Calibri Light"/>
              </a:rPr>
              <a:t>Click to edit Master title style</a:t>
            </a:r>
            <a:endParaRPr b="0" lang="en-US" sz="6160" strike="noStrike" u="none">
              <a:solidFill>
                <a:schemeClr val="dk1"/>
              </a:solidFill>
              <a:effectLst/>
              <a:uFillTx/>
              <a:latin typeface="Calibri"/>
            </a:endParaRPr>
          </a:p>
        </p:txBody>
      </p:sp>
      <p:sp>
        <p:nvSpPr>
          <p:cNvPr id="17" name="PlaceHolder 2"/>
          <p:cNvSpPr>
            <a:spLocks noGrp="1"/>
          </p:cNvSpPr>
          <p:nvPr>
            <p:ph type="body"/>
          </p:nvPr>
        </p:nvSpPr>
        <p:spPr>
          <a:xfrm>
            <a:off x="880200" y="2556000"/>
            <a:ext cx="11041200" cy="6091560"/>
          </a:xfrm>
          <a:prstGeom prst="rect">
            <a:avLst/>
          </a:prstGeom>
          <a:noFill/>
          <a:ln w="0">
            <a:noFill/>
          </a:ln>
        </p:spPr>
        <p:txBody>
          <a:bodyPr lIns="91440" rIns="91440" tIns="45720" bIns="45720" anchor="t">
            <a:noAutofit/>
          </a:bodyPr>
          <a:p>
            <a:pPr marL="320040" indent="-320040" defTabSz="1280160">
              <a:lnSpc>
                <a:spcPct val="90000"/>
              </a:lnSpc>
              <a:spcBef>
                <a:spcPts val="1400"/>
              </a:spcBef>
              <a:buClr>
                <a:srgbClr val="000000"/>
              </a:buClr>
              <a:buFont typeface="Arial"/>
              <a:buChar char="•"/>
            </a:pPr>
            <a:r>
              <a:rPr b="0" lang="en-US" sz="3920" strike="noStrike" u="none">
                <a:solidFill>
                  <a:schemeClr val="dk1"/>
                </a:solidFill>
                <a:effectLst/>
                <a:uFillTx/>
                <a:latin typeface="Calibri"/>
              </a:rPr>
              <a:t>Click to edit Master text styles</a:t>
            </a:r>
            <a:endParaRPr b="0" lang="en-US" sz="3920" strike="noStrike" u="none">
              <a:solidFill>
                <a:schemeClr val="dk1"/>
              </a:solidFill>
              <a:effectLst/>
              <a:uFillTx/>
              <a:latin typeface="Calibri"/>
            </a:endParaRPr>
          </a:p>
          <a:p>
            <a:pPr lvl="1" marL="960120" indent="-320040" defTabSz="1280160">
              <a:lnSpc>
                <a:spcPct val="90000"/>
              </a:lnSpc>
              <a:spcBef>
                <a:spcPts val="700"/>
              </a:spcBef>
              <a:buClr>
                <a:srgbClr val="000000"/>
              </a:buClr>
              <a:buFont typeface="Arial"/>
              <a:buChar char="•"/>
            </a:pPr>
            <a:r>
              <a:rPr b="0" lang="en-US" sz="3359" strike="noStrike" u="none">
                <a:solidFill>
                  <a:schemeClr val="dk1"/>
                </a:solidFill>
                <a:effectLst/>
                <a:uFillTx/>
                <a:latin typeface="Calibri"/>
              </a:rPr>
              <a:t>Second level</a:t>
            </a:r>
            <a:endParaRPr b="0" lang="en-US" sz="3359" strike="noStrike" u="none">
              <a:solidFill>
                <a:schemeClr val="dk1"/>
              </a:solidFill>
              <a:effectLst/>
              <a:uFillTx/>
              <a:latin typeface="Calibri"/>
            </a:endParaRPr>
          </a:p>
          <a:p>
            <a:pPr lvl="2" marL="1600200" indent="-320040" defTabSz="1280160">
              <a:lnSpc>
                <a:spcPct val="90000"/>
              </a:lnSpc>
              <a:spcBef>
                <a:spcPts val="700"/>
              </a:spcBef>
              <a:buClr>
                <a:srgbClr val="000000"/>
              </a:buClr>
              <a:buFont typeface="Arial"/>
              <a:buChar char="•"/>
            </a:pPr>
            <a:r>
              <a:rPr b="0" lang="en-US" sz="2800" strike="noStrike" u="none">
                <a:solidFill>
                  <a:schemeClr val="dk1"/>
                </a:solidFill>
                <a:effectLst/>
                <a:uFillTx/>
                <a:latin typeface="Calibri"/>
              </a:rPr>
              <a:t>Third level</a:t>
            </a:r>
            <a:endParaRPr b="0" lang="en-US" sz="2800" strike="noStrike" u="none">
              <a:solidFill>
                <a:schemeClr val="dk1"/>
              </a:solidFill>
              <a:effectLst/>
              <a:uFillTx/>
              <a:latin typeface="Calibri"/>
            </a:endParaRPr>
          </a:p>
          <a:p>
            <a:pPr lvl="3" marL="2240280" indent="-320040" defTabSz="1280160">
              <a:lnSpc>
                <a:spcPct val="90000"/>
              </a:lnSpc>
              <a:spcBef>
                <a:spcPts val="700"/>
              </a:spcBef>
              <a:buClr>
                <a:srgbClr val="000000"/>
              </a:buClr>
              <a:buFont typeface="Arial"/>
              <a:buChar char="•"/>
            </a:pPr>
            <a:r>
              <a:rPr b="0" lang="en-US" sz="2520" strike="noStrike" u="none">
                <a:solidFill>
                  <a:schemeClr val="dk1"/>
                </a:solidFill>
                <a:effectLst/>
                <a:uFillTx/>
                <a:latin typeface="Calibri"/>
              </a:rPr>
              <a:t>Fourth level</a:t>
            </a:r>
            <a:endParaRPr b="0" lang="en-US" sz="2520" strike="noStrike" u="none">
              <a:solidFill>
                <a:schemeClr val="dk1"/>
              </a:solidFill>
              <a:effectLst/>
              <a:uFillTx/>
              <a:latin typeface="Calibri"/>
            </a:endParaRPr>
          </a:p>
          <a:p>
            <a:pPr lvl="4" marL="2880360" indent="-320040" defTabSz="1280160">
              <a:lnSpc>
                <a:spcPct val="90000"/>
              </a:lnSpc>
              <a:spcBef>
                <a:spcPts val="700"/>
              </a:spcBef>
              <a:buClr>
                <a:srgbClr val="000000"/>
              </a:buClr>
              <a:buFont typeface="Arial"/>
              <a:buChar char="•"/>
            </a:pPr>
            <a:r>
              <a:rPr b="0" lang="en-US" sz="2520" strike="noStrike" u="none">
                <a:solidFill>
                  <a:schemeClr val="dk1"/>
                </a:solidFill>
                <a:effectLst/>
                <a:uFillTx/>
                <a:latin typeface="Calibri"/>
              </a:rPr>
              <a:t>Fifth level</a:t>
            </a:r>
            <a:endParaRPr b="0" lang="en-US" sz="2520" strike="noStrike" u="none">
              <a:solidFill>
                <a:schemeClr val="dk1"/>
              </a:solidFill>
              <a:effectLst/>
              <a:uFillTx/>
              <a:latin typeface="Calibri"/>
            </a:endParaRPr>
          </a:p>
        </p:txBody>
      </p:sp>
      <p:sp>
        <p:nvSpPr>
          <p:cNvPr id="18" name="PlaceHolder 3"/>
          <p:cNvSpPr>
            <a:spLocks noGrp="1"/>
          </p:cNvSpPr>
          <p:nvPr>
            <p:ph type="dt" idx="10"/>
          </p:nvPr>
        </p:nvSpPr>
        <p:spPr>
          <a:xfrm>
            <a:off x="880200" y="8898840"/>
            <a:ext cx="2880000" cy="510840"/>
          </a:xfrm>
          <a:prstGeom prst="rect">
            <a:avLst/>
          </a:prstGeom>
          <a:noFill/>
          <a:ln w="0">
            <a:noFill/>
          </a:ln>
        </p:spPr>
        <p:txBody>
          <a:bodyPr lIns="91440" rIns="91440" tIns="45720" bIns="45720" anchor="ctr">
            <a:noAutofit/>
          </a:bodyPr>
          <a:lstStyle>
            <a:lvl1pPr indent="0" defTabSz="457200">
              <a:lnSpc>
                <a:spcPct val="100000"/>
              </a:lnSpc>
              <a:buNone/>
              <a:defRPr b="0" lang="en-AS" sz="1679" strike="noStrike" u="none">
                <a:solidFill>
                  <a:schemeClr val="dk1">
                    <a:tint val="75000"/>
                  </a:schemeClr>
                </a:solidFill>
                <a:effectLst/>
                <a:uFillTx/>
                <a:latin typeface="Calibri"/>
              </a:defRPr>
            </a:lvl1pPr>
          </a:lstStyle>
          <a:p>
            <a:pPr indent="0" defTabSz="457200">
              <a:lnSpc>
                <a:spcPct val="100000"/>
              </a:lnSpc>
              <a:buNone/>
            </a:pPr>
            <a:r>
              <a:rPr b="0" lang="en-AS" sz="1679" strike="noStrike" u="none">
                <a:solidFill>
                  <a:schemeClr val="dk1">
                    <a:tint val="75000"/>
                  </a:schemeClr>
                </a:solidFill>
                <a:effectLst/>
                <a:uFillTx/>
                <a:latin typeface="Calibri"/>
              </a:rPr>
              <a:t>&lt;date/time&gt;</a:t>
            </a:r>
            <a:endParaRPr b="0" lang="en-GB" sz="1679" strike="noStrike" u="none">
              <a:solidFill>
                <a:srgbClr val="000000"/>
              </a:solidFill>
              <a:effectLst/>
              <a:uFillTx/>
              <a:latin typeface="Times New Roman"/>
            </a:endParaRPr>
          </a:p>
        </p:txBody>
      </p:sp>
      <p:sp>
        <p:nvSpPr>
          <p:cNvPr id="19" name="PlaceHolder 4"/>
          <p:cNvSpPr>
            <a:spLocks noGrp="1"/>
          </p:cNvSpPr>
          <p:nvPr>
            <p:ph type="ftr" idx="11"/>
          </p:nvPr>
        </p:nvSpPr>
        <p:spPr>
          <a:xfrm>
            <a:off x="4240440" y="8898840"/>
            <a:ext cx="4320360" cy="510840"/>
          </a:xfrm>
          <a:prstGeom prst="rect">
            <a:avLst/>
          </a:prstGeom>
          <a:noFill/>
          <a:ln w="0">
            <a:noFill/>
          </a:ln>
        </p:spPr>
        <p:txBody>
          <a:bodyPr lIns="91440" rIns="91440" tIns="45720" bIns="45720" anchor="ctr">
            <a:noAutofit/>
          </a:bodyPr>
          <a:lstStyle>
            <a:lvl1pPr indent="0" algn="ctr">
              <a:buNone/>
              <a:defRPr b="0" lang="en-GB" sz="1400" strike="noStrike" u="none">
                <a:solidFill>
                  <a:srgbClr val="000000"/>
                </a:solidFill>
                <a:effectLst/>
                <a:uFillTx/>
                <a:latin typeface="Times New Roman"/>
              </a:defRPr>
            </a:lvl1pPr>
          </a:lstStyle>
          <a:p>
            <a:pPr indent="0" algn="ctr">
              <a:buNone/>
            </a:pPr>
            <a:r>
              <a:rPr b="0" lang="en-GB" sz="1400" strike="noStrike" u="none">
                <a:solidFill>
                  <a:srgbClr val="000000"/>
                </a:solidFill>
                <a:effectLst/>
                <a:uFillTx/>
                <a:latin typeface="Times New Roman"/>
              </a:rPr>
              <a:t>&lt;footer&gt;</a:t>
            </a:r>
            <a:endParaRPr b="0" lang="en-GB" sz="1400" strike="noStrike" u="none">
              <a:solidFill>
                <a:srgbClr val="000000"/>
              </a:solidFill>
              <a:effectLst/>
              <a:uFillTx/>
              <a:latin typeface="Times New Roman"/>
            </a:endParaRPr>
          </a:p>
        </p:txBody>
      </p:sp>
      <p:sp>
        <p:nvSpPr>
          <p:cNvPr id="20" name="PlaceHolder 5"/>
          <p:cNvSpPr>
            <a:spLocks noGrp="1"/>
          </p:cNvSpPr>
          <p:nvPr>
            <p:ph type="sldNum" idx="12"/>
          </p:nvPr>
        </p:nvSpPr>
        <p:spPr>
          <a:xfrm>
            <a:off x="9041040" y="8898840"/>
            <a:ext cx="2880000" cy="510840"/>
          </a:xfrm>
          <a:prstGeom prst="rect">
            <a:avLst/>
          </a:prstGeom>
          <a:noFill/>
          <a:ln w="0">
            <a:noFill/>
          </a:ln>
        </p:spPr>
        <p:txBody>
          <a:bodyPr lIns="91440" rIns="91440" tIns="45720" bIns="45720" anchor="ctr">
            <a:noAutofit/>
          </a:bodyPr>
          <a:lstStyle>
            <a:lvl1pPr indent="0" algn="r" defTabSz="457200">
              <a:lnSpc>
                <a:spcPct val="100000"/>
              </a:lnSpc>
              <a:buNone/>
              <a:defRPr b="0" lang="en-AS" sz="1679" strike="noStrike" u="none">
                <a:solidFill>
                  <a:schemeClr val="dk1">
                    <a:tint val="75000"/>
                  </a:schemeClr>
                </a:solidFill>
                <a:effectLst/>
                <a:uFillTx/>
                <a:latin typeface="Calibri"/>
              </a:defRPr>
            </a:lvl1pPr>
          </a:lstStyle>
          <a:p>
            <a:pPr indent="0" algn="r" defTabSz="457200">
              <a:lnSpc>
                <a:spcPct val="100000"/>
              </a:lnSpc>
              <a:buNone/>
            </a:pPr>
            <a:fld id="{A156E3AD-3B0E-4B7F-97E0-608EC9789CDD}" type="slidenum">
              <a:rPr b="0" lang="en-AS" sz="1679" strike="noStrike" u="none">
                <a:solidFill>
                  <a:schemeClr val="dk1">
                    <a:tint val="75000"/>
                  </a:schemeClr>
                </a:solidFill>
                <a:effectLst/>
                <a:uFillTx/>
                <a:latin typeface="Calibri"/>
              </a:rPr>
              <a:t>&lt;number&gt;</a:t>
            </a:fld>
            <a:endParaRPr b="0" lang="en-GB" sz="1679" strike="noStrike" u="none">
              <a:solidFill>
                <a:srgbClr val="000000"/>
              </a:solidFill>
              <a:effectLst/>
              <a:uFillTx/>
              <a:latin typeface="Times New Roman"/>
            </a:endParaRPr>
          </a:p>
        </p:txBody>
      </p:sp>
    </p:spTree>
  </p:cSld>
</p:sldLayout>
</file>

<file path=ppt/slideLayouts/slideLayout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Section Header">
    <p:bg>
      <p:bgPr>
        <a:solidFill>
          <a:srgbClr val="ffffff"/>
        </a:solidFill>
      </p:bgPr>
    </p:bg>
    <p:spTree>
      <p:nvGrpSpPr>
        <p:cNvPr id="1" name=""/>
        <p:cNvGrpSpPr/>
        <p:nvPr/>
      </p:nvGrpSpPr>
      <p:grpSpPr>
        <a:xfrm>
          <a:off x="0" y="0"/>
          <a:ext cx="0" cy="0"/>
          <a:chOff x="0" y="0"/>
          <a:chExt cx="0" cy="0"/>
        </a:xfrm>
      </p:grpSpPr>
      <p:sp>
        <p:nvSpPr>
          <p:cNvPr id="21" name="PlaceHolder 1"/>
          <p:cNvSpPr>
            <a:spLocks noGrp="1"/>
          </p:cNvSpPr>
          <p:nvPr>
            <p:ph type="title"/>
          </p:nvPr>
        </p:nvSpPr>
        <p:spPr>
          <a:xfrm>
            <a:off x="873360" y="2393640"/>
            <a:ext cx="11041200" cy="3993480"/>
          </a:xfrm>
          <a:prstGeom prst="rect">
            <a:avLst/>
          </a:prstGeom>
          <a:noFill/>
          <a:ln w="0">
            <a:noFill/>
          </a:ln>
        </p:spPr>
        <p:txBody>
          <a:bodyPr lIns="91440" rIns="91440" tIns="45720" bIns="45720" anchor="b">
            <a:noAutofit/>
          </a:bodyPr>
          <a:p>
            <a:pPr indent="0" defTabSz="1280160">
              <a:lnSpc>
                <a:spcPct val="90000"/>
              </a:lnSpc>
              <a:buNone/>
            </a:pPr>
            <a:r>
              <a:rPr b="0" lang="en-US" sz="8400" strike="noStrike" u="none">
                <a:solidFill>
                  <a:schemeClr val="dk1"/>
                </a:solidFill>
                <a:effectLst/>
                <a:uFillTx/>
                <a:latin typeface="Calibri Light"/>
              </a:rPr>
              <a:t>Click to edit Master title style</a:t>
            </a:r>
            <a:endParaRPr b="0" lang="en-US" sz="8400" strike="noStrike" u="none">
              <a:solidFill>
                <a:schemeClr val="dk1"/>
              </a:solidFill>
              <a:effectLst/>
              <a:uFillTx/>
              <a:latin typeface="Calibri"/>
            </a:endParaRPr>
          </a:p>
        </p:txBody>
      </p:sp>
      <p:sp>
        <p:nvSpPr>
          <p:cNvPr id="22" name="PlaceHolder 2"/>
          <p:cNvSpPr>
            <a:spLocks noGrp="1"/>
          </p:cNvSpPr>
          <p:nvPr>
            <p:ph type="body"/>
          </p:nvPr>
        </p:nvSpPr>
        <p:spPr>
          <a:xfrm>
            <a:off x="873360" y="6425280"/>
            <a:ext cx="11041200" cy="2099880"/>
          </a:xfrm>
          <a:prstGeom prst="rect">
            <a:avLst/>
          </a:prstGeom>
          <a:noFill/>
          <a:ln w="0">
            <a:noFill/>
          </a:ln>
        </p:spPr>
        <p:txBody>
          <a:bodyPr lIns="91440" rIns="91440" tIns="45720" bIns="45720" anchor="t">
            <a:noAutofit/>
          </a:bodyPr>
          <a:p>
            <a:pPr indent="0" defTabSz="1280160">
              <a:lnSpc>
                <a:spcPct val="90000"/>
              </a:lnSpc>
              <a:spcBef>
                <a:spcPts val="1400"/>
              </a:spcBef>
              <a:buNone/>
              <a:tabLst>
                <a:tab algn="l" pos="0"/>
              </a:tabLst>
            </a:pPr>
            <a:r>
              <a:rPr b="0" lang="en-US" sz="3359" strike="noStrike" u="none">
                <a:solidFill>
                  <a:schemeClr val="dk1"/>
                </a:solidFill>
                <a:effectLst/>
                <a:uFillTx/>
                <a:latin typeface="Calibri"/>
              </a:rPr>
              <a:t>Click to edit Master text styles</a:t>
            </a:r>
            <a:endParaRPr b="0" lang="en-US" sz="3359" strike="noStrike" u="none">
              <a:solidFill>
                <a:schemeClr val="dk1"/>
              </a:solidFill>
              <a:effectLst/>
              <a:uFillTx/>
              <a:latin typeface="Calibri"/>
            </a:endParaRPr>
          </a:p>
        </p:txBody>
      </p:sp>
      <p:sp>
        <p:nvSpPr>
          <p:cNvPr id="23" name="PlaceHolder 3"/>
          <p:cNvSpPr>
            <a:spLocks noGrp="1"/>
          </p:cNvSpPr>
          <p:nvPr>
            <p:ph type="dt" idx="13"/>
          </p:nvPr>
        </p:nvSpPr>
        <p:spPr>
          <a:xfrm>
            <a:off x="880200" y="8898840"/>
            <a:ext cx="2880000" cy="510840"/>
          </a:xfrm>
          <a:prstGeom prst="rect">
            <a:avLst/>
          </a:prstGeom>
          <a:noFill/>
          <a:ln w="0">
            <a:noFill/>
          </a:ln>
        </p:spPr>
        <p:txBody>
          <a:bodyPr lIns="91440" rIns="91440" tIns="45720" bIns="45720" anchor="ctr">
            <a:noAutofit/>
          </a:bodyPr>
          <a:lstStyle>
            <a:lvl1pPr indent="0" defTabSz="457200">
              <a:lnSpc>
                <a:spcPct val="100000"/>
              </a:lnSpc>
              <a:buNone/>
              <a:defRPr b="0" lang="en-AS" sz="1679" strike="noStrike" u="none">
                <a:solidFill>
                  <a:schemeClr val="dk1">
                    <a:tint val="75000"/>
                  </a:schemeClr>
                </a:solidFill>
                <a:effectLst/>
                <a:uFillTx/>
                <a:latin typeface="Calibri"/>
              </a:defRPr>
            </a:lvl1pPr>
          </a:lstStyle>
          <a:p>
            <a:pPr indent="0" defTabSz="457200">
              <a:lnSpc>
                <a:spcPct val="100000"/>
              </a:lnSpc>
              <a:buNone/>
            </a:pPr>
            <a:r>
              <a:rPr b="0" lang="en-AS" sz="1679" strike="noStrike" u="none">
                <a:solidFill>
                  <a:schemeClr val="dk1">
                    <a:tint val="75000"/>
                  </a:schemeClr>
                </a:solidFill>
                <a:effectLst/>
                <a:uFillTx/>
                <a:latin typeface="Calibri"/>
              </a:rPr>
              <a:t>&lt;date/time&gt;</a:t>
            </a:r>
            <a:endParaRPr b="0" lang="en-GB" sz="1679" strike="noStrike" u="none">
              <a:solidFill>
                <a:srgbClr val="000000"/>
              </a:solidFill>
              <a:effectLst/>
              <a:uFillTx/>
              <a:latin typeface="Times New Roman"/>
            </a:endParaRPr>
          </a:p>
        </p:txBody>
      </p:sp>
      <p:sp>
        <p:nvSpPr>
          <p:cNvPr id="24" name="PlaceHolder 4"/>
          <p:cNvSpPr>
            <a:spLocks noGrp="1"/>
          </p:cNvSpPr>
          <p:nvPr>
            <p:ph type="ftr" idx="14"/>
          </p:nvPr>
        </p:nvSpPr>
        <p:spPr>
          <a:xfrm>
            <a:off x="4240440" y="8898840"/>
            <a:ext cx="4320360" cy="510840"/>
          </a:xfrm>
          <a:prstGeom prst="rect">
            <a:avLst/>
          </a:prstGeom>
          <a:noFill/>
          <a:ln w="0">
            <a:noFill/>
          </a:ln>
        </p:spPr>
        <p:txBody>
          <a:bodyPr lIns="91440" rIns="91440" tIns="45720" bIns="45720" anchor="ctr">
            <a:noAutofit/>
          </a:bodyPr>
          <a:lstStyle>
            <a:lvl1pPr indent="0" algn="ctr">
              <a:buNone/>
              <a:defRPr b="0" lang="en-GB" sz="1400" strike="noStrike" u="none">
                <a:solidFill>
                  <a:srgbClr val="000000"/>
                </a:solidFill>
                <a:effectLst/>
                <a:uFillTx/>
                <a:latin typeface="Times New Roman"/>
              </a:defRPr>
            </a:lvl1pPr>
          </a:lstStyle>
          <a:p>
            <a:pPr indent="0" algn="ctr">
              <a:buNone/>
            </a:pPr>
            <a:r>
              <a:rPr b="0" lang="en-GB" sz="1400" strike="noStrike" u="none">
                <a:solidFill>
                  <a:srgbClr val="000000"/>
                </a:solidFill>
                <a:effectLst/>
                <a:uFillTx/>
                <a:latin typeface="Times New Roman"/>
              </a:rPr>
              <a:t>&lt;footer&gt;</a:t>
            </a:r>
            <a:endParaRPr b="0" lang="en-GB" sz="1400" strike="noStrike" u="none">
              <a:solidFill>
                <a:srgbClr val="000000"/>
              </a:solidFill>
              <a:effectLst/>
              <a:uFillTx/>
              <a:latin typeface="Times New Roman"/>
            </a:endParaRPr>
          </a:p>
        </p:txBody>
      </p:sp>
      <p:sp>
        <p:nvSpPr>
          <p:cNvPr id="25" name="PlaceHolder 5"/>
          <p:cNvSpPr>
            <a:spLocks noGrp="1"/>
          </p:cNvSpPr>
          <p:nvPr>
            <p:ph type="sldNum" idx="15"/>
          </p:nvPr>
        </p:nvSpPr>
        <p:spPr>
          <a:xfrm>
            <a:off x="9041040" y="8898840"/>
            <a:ext cx="2880000" cy="510840"/>
          </a:xfrm>
          <a:prstGeom prst="rect">
            <a:avLst/>
          </a:prstGeom>
          <a:noFill/>
          <a:ln w="0">
            <a:noFill/>
          </a:ln>
        </p:spPr>
        <p:txBody>
          <a:bodyPr lIns="91440" rIns="91440" tIns="45720" bIns="45720" anchor="ctr">
            <a:noAutofit/>
          </a:bodyPr>
          <a:lstStyle>
            <a:lvl1pPr indent="0" algn="r" defTabSz="457200">
              <a:lnSpc>
                <a:spcPct val="100000"/>
              </a:lnSpc>
              <a:buNone/>
              <a:defRPr b="0" lang="en-AS" sz="1679" strike="noStrike" u="none">
                <a:solidFill>
                  <a:schemeClr val="dk1">
                    <a:tint val="75000"/>
                  </a:schemeClr>
                </a:solidFill>
                <a:effectLst/>
                <a:uFillTx/>
                <a:latin typeface="Calibri"/>
              </a:defRPr>
            </a:lvl1pPr>
          </a:lstStyle>
          <a:p>
            <a:pPr indent="0" algn="r" defTabSz="457200">
              <a:lnSpc>
                <a:spcPct val="100000"/>
              </a:lnSpc>
              <a:buNone/>
            </a:pPr>
            <a:fld id="{182CAB81-654A-4CAB-9CF5-E81AB3D6C63A}" type="slidenum">
              <a:rPr b="0" lang="en-AS" sz="1679" strike="noStrike" u="none">
                <a:solidFill>
                  <a:schemeClr val="dk1">
                    <a:tint val="75000"/>
                  </a:schemeClr>
                </a:solidFill>
                <a:effectLst/>
                <a:uFillTx/>
                <a:latin typeface="Calibri"/>
              </a:rPr>
              <a:t>&lt;number&gt;</a:t>
            </a:fld>
            <a:endParaRPr b="0" lang="en-GB" sz="1679" strike="noStrike" u="none">
              <a:solidFill>
                <a:srgbClr val="000000"/>
              </a:solidFill>
              <a:effectLst/>
              <a:uFillTx/>
              <a:latin typeface="Times New Roman"/>
            </a:endParaRPr>
          </a:p>
        </p:txBody>
      </p:sp>
    </p:spTree>
  </p:cSld>
</p:sldLayout>
</file>

<file path=ppt/slideLayouts/slideLayout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wo Content">
    <p:bg>
      <p:bgPr>
        <a:solidFill>
          <a:srgbClr val="ffffff"/>
        </a:solidFill>
      </p:bgPr>
    </p:bg>
    <p:spTree>
      <p:nvGrpSpPr>
        <p:cNvPr id="1" name=""/>
        <p:cNvGrpSpPr/>
        <p:nvPr/>
      </p:nvGrpSpPr>
      <p:grpSpPr>
        <a:xfrm>
          <a:off x="0" y="0"/>
          <a:ext cx="0" cy="0"/>
          <a:chOff x="0" y="0"/>
          <a:chExt cx="0" cy="0"/>
        </a:xfrm>
      </p:grpSpPr>
      <p:sp>
        <p:nvSpPr>
          <p:cNvPr id="26" name="PlaceHolder 1"/>
          <p:cNvSpPr>
            <a:spLocks noGrp="1"/>
          </p:cNvSpPr>
          <p:nvPr>
            <p:ph type="title"/>
          </p:nvPr>
        </p:nvSpPr>
        <p:spPr>
          <a:xfrm>
            <a:off x="880200" y="511200"/>
            <a:ext cx="11041200" cy="1855440"/>
          </a:xfrm>
          <a:prstGeom prst="rect">
            <a:avLst/>
          </a:prstGeom>
          <a:noFill/>
          <a:ln w="0">
            <a:noFill/>
          </a:ln>
        </p:spPr>
        <p:txBody>
          <a:bodyPr lIns="91440" rIns="91440" tIns="45720" bIns="45720" anchor="ctr">
            <a:noAutofit/>
          </a:bodyPr>
          <a:p>
            <a:pPr indent="0" defTabSz="1280160">
              <a:lnSpc>
                <a:spcPct val="90000"/>
              </a:lnSpc>
              <a:buNone/>
            </a:pPr>
            <a:r>
              <a:rPr b="0" lang="en-US" sz="6160" strike="noStrike" u="none">
                <a:solidFill>
                  <a:schemeClr val="dk1"/>
                </a:solidFill>
                <a:effectLst/>
                <a:uFillTx/>
                <a:latin typeface="Calibri Light"/>
              </a:rPr>
              <a:t>Click to edit Master title style</a:t>
            </a:r>
            <a:endParaRPr b="0" lang="en-US" sz="6160" strike="noStrike" u="none">
              <a:solidFill>
                <a:schemeClr val="dk1"/>
              </a:solidFill>
              <a:effectLst/>
              <a:uFillTx/>
              <a:latin typeface="Calibri"/>
            </a:endParaRPr>
          </a:p>
        </p:txBody>
      </p:sp>
      <p:sp>
        <p:nvSpPr>
          <p:cNvPr id="27" name="PlaceHolder 2"/>
          <p:cNvSpPr>
            <a:spLocks noGrp="1"/>
          </p:cNvSpPr>
          <p:nvPr>
            <p:ph type="body"/>
          </p:nvPr>
        </p:nvSpPr>
        <p:spPr>
          <a:xfrm>
            <a:off x="880200" y="2556000"/>
            <a:ext cx="5440320" cy="6091560"/>
          </a:xfrm>
          <a:prstGeom prst="rect">
            <a:avLst/>
          </a:prstGeom>
          <a:noFill/>
          <a:ln w="0">
            <a:noFill/>
          </a:ln>
        </p:spPr>
        <p:txBody>
          <a:bodyPr lIns="91440" rIns="91440" tIns="45720" bIns="45720" anchor="t">
            <a:noAutofit/>
          </a:bodyPr>
          <a:p>
            <a:pPr marL="320040" indent="-320040" defTabSz="1280160">
              <a:lnSpc>
                <a:spcPct val="90000"/>
              </a:lnSpc>
              <a:spcBef>
                <a:spcPts val="1400"/>
              </a:spcBef>
              <a:buClr>
                <a:srgbClr val="000000"/>
              </a:buClr>
              <a:buFont typeface="Arial"/>
              <a:buChar char="•"/>
            </a:pPr>
            <a:r>
              <a:rPr b="0" lang="en-US" sz="3920" strike="noStrike" u="none">
                <a:solidFill>
                  <a:schemeClr val="dk1"/>
                </a:solidFill>
                <a:effectLst/>
                <a:uFillTx/>
                <a:latin typeface="Calibri"/>
              </a:rPr>
              <a:t>Click to edit Master text styles</a:t>
            </a:r>
            <a:endParaRPr b="0" lang="en-US" sz="3920" strike="noStrike" u="none">
              <a:solidFill>
                <a:schemeClr val="dk1"/>
              </a:solidFill>
              <a:effectLst/>
              <a:uFillTx/>
              <a:latin typeface="Calibri"/>
            </a:endParaRPr>
          </a:p>
          <a:p>
            <a:pPr lvl="1" marL="960120" indent="-320040" defTabSz="1280160">
              <a:lnSpc>
                <a:spcPct val="90000"/>
              </a:lnSpc>
              <a:spcBef>
                <a:spcPts val="700"/>
              </a:spcBef>
              <a:buClr>
                <a:srgbClr val="000000"/>
              </a:buClr>
              <a:buFont typeface="Arial"/>
              <a:buChar char="•"/>
            </a:pPr>
            <a:r>
              <a:rPr b="0" lang="en-US" sz="3359" strike="noStrike" u="none">
                <a:solidFill>
                  <a:schemeClr val="dk1"/>
                </a:solidFill>
                <a:effectLst/>
                <a:uFillTx/>
                <a:latin typeface="Calibri"/>
              </a:rPr>
              <a:t>Second level</a:t>
            </a:r>
            <a:endParaRPr b="0" lang="en-US" sz="3359" strike="noStrike" u="none">
              <a:solidFill>
                <a:schemeClr val="dk1"/>
              </a:solidFill>
              <a:effectLst/>
              <a:uFillTx/>
              <a:latin typeface="Calibri"/>
            </a:endParaRPr>
          </a:p>
          <a:p>
            <a:pPr lvl="2" marL="1600200" indent="-320040" defTabSz="1280160">
              <a:lnSpc>
                <a:spcPct val="90000"/>
              </a:lnSpc>
              <a:spcBef>
                <a:spcPts val="700"/>
              </a:spcBef>
              <a:buClr>
                <a:srgbClr val="000000"/>
              </a:buClr>
              <a:buFont typeface="Arial"/>
              <a:buChar char="•"/>
            </a:pPr>
            <a:r>
              <a:rPr b="0" lang="en-US" sz="2800" strike="noStrike" u="none">
                <a:solidFill>
                  <a:schemeClr val="dk1"/>
                </a:solidFill>
                <a:effectLst/>
                <a:uFillTx/>
                <a:latin typeface="Calibri"/>
              </a:rPr>
              <a:t>Third level</a:t>
            </a:r>
            <a:endParaRPr b="0" lang="en-US" sz="2800" strike="noStrike" u="none">
              <a:solidFill>
                <a:schemeClr val="dk1"/>
              </a:solidFill>
              <a:effectLst/>
              <a:uFillTx/>
              <a:latin typeface="Calibri"/>
            </a:endParaRPr>
          </a:p>
          <a:p>
            <a:pPr lvl="3" marL="2240280" indent="-320040" defTabSz="1280160">
              <a:lnSpc>
                <a:spcPct val="90000"/>
              </a:lnSpc>
              <a:spcBef>
                <a:spcPts val="700"/>
              </a:spcBef>
              <a:buClr>
                <a:srgbClr val="000000"/>
              </a:buClr>
              <a:buFont typeface="Arial"/>
              <a:buChar char="•"/>
            </a:pPr>
            <a:r>
              <a:rPr b="0" lang="en-US" sz="2520" strike="noStrike" u="none">
                <a:solidFill>
                  <a:schemeClr val="dk1"/>
                </a:solidFill>
                <a:effectLst/>
                <a:uFillTx/>
                <a:latin typeface="Calibri"/>
              </a:rPr>
              <a:t>Fourth level</a:t>
            </a:r>
            <a:endParaRPr b="0" lang="en-US" sz="2520" strike="noStrike" u="none">
              <a:solidFill>
                <a:schemeClr val="dk1"/>
              </a:solidFill>
              <a:effectLst/>
              <a:uFillTx/>
              <a:latin typeface="Calibri"/>
            </a:endParaRPr>
          </a:p>
          <a:p>
            <a:pPr lvl="4" marL="2880360" indent="-320040" defTabSz="1280160">
              <a:lnSpc>
                <a:spcPct val="90000"/>
              </a:lnSpc>
              <a:spcBef>
                <a:spcPts val="700"/>
              </a:spcBef>
              <a:buClr>
                <a:srgbClr val="000000"/>
              </a:buClr>
              <a:buFont typeface="Arial"/>
              <a:buChar char="•"/>
            </a:pPr>
            <a:r>
              <a:rPr b="0" lang="en-US" sz="2520" strike="noStrike" u="none">
                <a:solidFill>
                  <a:schemeClr val="dk1"/>
                </a:solidFill>
                <a:effectLst/>
                <a:uFillTx/>
                <a:latin typeface="Calibri"/>
              </a:rPr>
              <a:t>Fifth level</a:t>
            </a:r>
            <a:endParaRPr b="0" lang="en-US" sz="2520" strike="noStrike" u="none">
              <a:solidFill>
                <a:schemeClr val="dk1"/>
              </a:solidFill>
              <a:effectLst/>
              <a:uFillTx/>
              <a:latin typeface="Calibri"/>
            </a:endParaRPr>
          </a:p>
        </p:txBody>
      </p:sp>
      <p:sp>
        <p:nvSpPr>
          <p:cNvPr id="28" name="PlaceHolder 3"/>
          <p:cNvSpPr>
            <a:spLocks noGrp="1"/>
          </p:cNvSpPr>
          <p:nvPr>
            <p:ph type="body"/>
          </p:nvPr>
        </p:nvSpPr>
        <p:spPr>
          <a:xfrm>
            <a:off x="6480720" y="2556000"/>
            <a:ext cx="5440320" cy="6091560"/>
          </a:xfrm>
          <a:prstGeom prst="rect">
            <a:avLst/>
          </a:prstGeom>
          <a:noFill/>
          <a:ln w="0">
            <a:noFill/>
          </a:ln>
        </p:spPr>
        <p:txBody>
          <a:bodyPr lIns="91440" rIns="91440" tIns="45720" bIns="45720" anchor="t">
            <a:noAutofit/>
          </a:bodyPr>
          <a:p>
            <a:pPr marL="320040" indent="-320040" defTabSz="1280160">
              <a:lnSpc>
                <a:spcPct val="90000"/>
              </a:lnSpc>
              <a:spcBef>
                <a:spcPts val="1400"/>
              </a:spcBef>
              <a:buClr>
                <a:srgbClr val="000000"/>
              </a:buClr>
              <a:buFont typeface="Arial"/>
              <a:buChar char="•"/>
            </a:pPr>
            <a:r>
              <a:rPr b="0" lang="en-US" sz="3920" strike="noStrike" u="none">
                <a:solidFill>
                  <a:schemeClr val="dk1"/>
                </a:solidFill>
                <a:effectLst/>
                <a:uFillTx/>
                <a:latin typeface="Calibri"/>
              </a:rPr>
              <a:t>Click to edit Master text styles</a:t>
            </a:r>
            <a:endParaRPr b="0" lang="en-US" sz="3920" strike="noStrike" u="none">
              <a:solidFill>
                <a:schemeClr val="dk1"/>
              </a:solidFill>
              <a:effectLst/>
              <a:uFillTx/>
              <a:latin typeface="Calibri"/>
            </a:endParaRPr>
          </a:p>
          <a:p>
            <a:pPr lvl="1" marL="960120" indent="-320040" defTabSz="1280160">
              <a:lnSpc>
                <a:spcPct val="90000"/>
              </a:lnSpc>
              <a:spcBef>
                <a:spcPts val="700"/>
              </a:spcBef>
              <a:buClr>
                <a:srgbClr val="000000"/>
              </a:buClr>
              <a:buFont typeface="Arial"/>
              <a:buChar char="•"/>
            </a:pPr>
            <a:r>
              <a:rPr b="0" lang="en-US" sz="3359" strike="noStrike" u="none">
                <a:solidFill>
                  <a:schemeClr val="dk1"/>
                </a:solidFill>
                <a:effectLst/>
                <a:uFillTx/>
                <a:latin typeface="Calibri"/>
              </a:rPr>
              <a:t>Second level</a:t>
            </a:r>
            <a:endParaRPr b="0" lang="en-US" sz="3359" strike="noStrike" u="none">
              <a:solidFill>
                <a:schemeClr val="dk1"/>
              </a:solidFill>
              <a:effectLst/>
              <a:uFillTx/>
              <a:latin typeface="Calibri"/>
            </a:endParaRPr>
          </a:p>
          <a:p>
            <a:pPr lvl="2" marL="1600200" indent="-320040" defTabSz="1280160">
              <a:lnSpc>
                <a:spcPct val="90000"/>
              </a:lnSpc>
              <a:spcBef>
                <a:spcPts val="700"/>
              </a:spcBef>
              <a:buClr>
                <a:srgbClr val="000000"/>
              </a:buClr>
              <a:buFont typeface="Arial"/>
              <a:buChar char="•"/>
            </a:pPr>
            <a:r>
              <a:rPr b="0" lang="en-US" sz="2800" strike="noStrike" u="none">
                <a:solidFill>
                  <a:schemeClr val="dk1"/>
                </a:solidFill>
                <a:effectLst/>
                <a:uFillTx/>
                <a:latin typeface="Calibri"/>
              </a:rPr>
              <a:t>Third level</a:t>
            </a:r>
            <a:endParaRPr b="0" lang="en-US" sz="2800" strike="noStrike" u="none">
              <a:solidFill>
                <a:schemeClr val="dk1"/>
              </a:solidFill>
              <a:effectLst/>
              <a:uFillTx/>
              <a:latin typeface="Calibri"/>
            </a:endParaRPr>
          </a:p>
          <a:p>
            <a:pPr lvl="3" marL="2240280" indent="-320040" defTabSz="1280160">
              <a:lnSpc>
                <a:spcPct val="90000"/>
              </a:lnSpc>
              <a:spcBef>
                <a:spcPts val="700"/>
              </a:spcBef>
              <a:buClr>
                <a:srgbClr val="000000"/>
              </a:buClr>
              <a:buFont typeface="Arial"/>
              <a:buChar char="•"/>
            </a:pPr>
            <a:r>
              <a:rPr b="0" lang="en-US" sz="2520" strike="noStrike" u="none">
                <a:solidFill>
                  <a:schemeClr val="dk1"/>
                </a:solidFill>
                <a:effectLst/>
                <a:uFillTx/>
                <a:latin typeface="Calibri"/>
              </a:rPr>
              <a:t>Fourth level</a:t>
            </a:r>
            <a:endParaRPr b="0" lang="en-US" sz="2520" strike="noStrike" u="none">
              <a:solidFill>
                <a:schemeClr val="dk1"/>
              </a:solidFill>
              <a:effectLst/>
              <a:uFillTx/>
              <a:latin typeface="Calibri"/>
            </a:endParaRPr>
          </a:p>
          <a:p>
            <a:pPr lvl="4" marL="2880360" indent="-320040" defTabSz="1280160">
              <a:lnSpc>
                <a:spcPct val="90000"/>
              </a:lnSpc>
              <a:spcBef>
                <a:spcPts val="700"/>
              </a:spcBef>
              <a:buClr>
                <a:srgbClr val="000000"/>
              </a:buClr>
              <a:buFont typeface="Arial"/>
              <a:buChar char="•"/>
            </a:pPr>
            <a:r>
              <a:rPr b="0" lang="en-US" sz="2520" strike="noStrike" u="none">
                <a:solidFill>
                  <a:schemeClr val="dk1"/>
                </a:solidFill>
                <a:effectLst/>
                <a:uFillTx/>
                <a:latin typeface="Calibri"/>
              </a:rPr>
              <a:t>Fifth level</a:t>
            </a:r>
            <a:endParaRPr b="0" lang="en-US" sz="2520" strike="noStrike" u="none">
              <a:solidFill>
                <a:schemeClr val="dk1"/>
              </a:solidFill>
              <a:effectLst/>
              <a:uFillTx/>
              <a:latin typeface="Calibri"/>
            </a:endParaRPr>
          </a:p>
        </p:txBody>
      </p:sp>
      <p:sp>
        <p:nvSpPr>
          <p:cNvPr id="29" name="PlaceHolder 4"/>
          <p:cNvSpPr>
            <a:spLocks noGrp="1"/>
          </p:cNvSpPr>
          <p:nvPr>
            <p:ph type="dt" idx="16"/>
          </p:nvPr>
        </p:nvSpPr>
        <p:spPr>
          <a:xfrm>
            <a:off x="880200" y="8898840"/>
            <a:ext cx="2880000" cy="510840"/>
          </a:xfrm>
          <a:prstGeom prst="rect">
            <a:avLst/>
          </a:prstGeom>
          <a:noFill/>
          <a:ln w="0">
            <a:noFill/>
          </a:ln>
        </p:spPr>
        <p:txBody>
          <a:bodyPr lIns="91440" rIns="91440" tIns="45720" bIns="45720" anchor="ctr">
            <a:noAutofit/>
          </a:bodyPr>
          <a:lstStyle>
            <a:lvl1pPr indent="0" defTabSz="457200">
              <a:lnSpc>
                <a:spcPct val="100000"/>
              </a:lnSpc>
              <a:buNone/>
              <a:defRPr b="0" lang="en-AS" sz="1679" strike="noStrike" u="none">
                <a:solidFill>
                  <a:schemeClr val="dk1">
                    <a:tint val="75000"/>
                  </a:schemeClr>
                </a:solidFill>
                <a:effectLst/>
                <a:uFillTx/>
                <a:latin typeface="Calibri"/>
              </a:defRPr>
            </a:lvl1pPr>
          </a:lstStyle>
          <a:p>
            <a:pPr indent="0" defTabSz="457200">
              <a:lnSpc>
                <a:spcPct val="100000"/>
              </a:lnSpc>
              <a:buNone/>
            </a:pPr>
            <a:r>
              <a:rPr b="0" lang="en-AS" sz="1679" strike="noStrike" u="none">
                <a:solidFill>
                  <a:schemeClr val="dk1">
                    <a:tint val="75000"/>
                  </a:schemeClr>
                </a:solidFill>
                <a:effectLst/>
                <a:uFillTx/>
                <a:latin typeface="Calibri"/>
              </a:rPr>
              <a:t>&lt;date/time&gt;</a:t>
            </a:r>
            <a:endParaRPr b="0" lang="en-GB" sz="1679" strike="noStrike" u="none">
              <a:solidFill>
                <a:srgbClr val="000000"/>
              </a:solidFill>
              <a:effectLst/>
              <a:uFillTx/>
              <a:latin typeface="Times New Roman"/>
            </a:endParaRPr>
          </a:p>
        </p:txBody>
      </p:sp>
      <p:sp>
        <p:nvSpPr>
          <p:cNvPr id="30" name="PlaceHolder 5"/>
          <p:cNvSpPr>
            <a:spLocks noGrp="1"/>
          </p:cNvSpPr>
          <p:nvPr>
            <p:ph type="ftr" idx="17"/>
          </p:nvPr>
        </p:nvSpPr>
        <p:spPr>
          <a:xfrm>
            <a:off x="4240440" y="8898840"/>
            <a:ext cx="4320360" cy="510840"/>
          </a:xfrm>
          <a:prstGeom prst="rect">
            <a:avLst/>
          </a:prstGeom>
          <a:noFill/>
          <a:ln w="0">
            <a:noFill/>
          </a:ln>
        </p:spPr>
        <p:txBody>
          <a:bodyPr lIns="91440" rIns="91440" tIns="45720" bIns="45720" anchor="ctr">
            <a:noAutofit/>
          </a:bodyPr>
          <a:lstStyle>
            <a:lvl1pPr indent="0" algn="ctr">
              <a:buNone/>
              <a:defRPr b="0" lang="en-GB" sz="1400" strike="noStrike" u="none">
                <a:solidFill>
                  <a:srgbClr val="000000"/>
                </a:solidFill>
                <a:effectLst/>
                <a:uFillTx/>
                <a:latin typeface="Times New Roman"/>
              </a:defRPr>
            </a:lvl1pPr>
          </a:lstStyle>
          <a:p>
            <a:pPr indent="0" algn="ctr">
              <a:buNone/>
            </a:pPr>
            <a:r>
              <a:rPr b="0" lang="en-GB" sz="1400" strike="noStrike" u="none">
                <a:solidFill>
                  <a:srgbClr val="000000"/>
                </a:solidFill>
                <a:effectLst/>
                <a:uFillTx/>
                <a:latin typeface="Times New Roman"/>
              </a:rPr>
              <a:t>&lt;footer&gt;</a:t>
            </a:r>
            <a:endParaRPr b="0" lang="en-GB" sz="1400" strike="noStrike" u="none">
              <a:solidFill>
                <a:srgbClr val="000000"/>
              </a:solidFill>
              <a:effectLst/>
              <a:uFillTx/>
              <a:latin typeface="Times New Roman"/>
            </a:endParaRPr>
          </a:p>
        </p:txBody>
      </p:sp>
      <p:sp>
        <p:nvSpPr>
          <p:cNvPr id="31" name="PlaceHolder 6"/>
          <p:cNvSpPr>
            <a:spLocks noGrp="1"/>
          </p:cNvSpPr>
          <p:nvPr>
            <p:ph type="sldNum" idx="18"/>
          </p:nvPr>
        </p:nvSpPr>
        <p:spPr>
          <a:xfrm>
            <a:off x="9041040" y="8898840"/>
            <a:ext cx="2880000" cy="510840"/>
          </a:xfrm>
          <a:prstGeom prst="rect">
            <a:avLst/>
          </a:prstGeom>
          <a:noFill/>
          <a:ln w="0">
            <a:noFill/>
          </a:ln>
        </p:spPr>
        <p:txBody>
          <a:bodyPr lIns="91440" rIns="91440" tIns="45720" bIns="45720" anchor="ctr">
            <a:noAutofit/>
          </a:bodyPr>
          <a:lstStyle>
            <a:lvl1pPr indent="0" algn="r" defTabSz="457200">
              <a:lnSpc>
                <a:spcPct val="100000"/>
              </a:lnSpc>
              <a:buNone/>
              <a:defRPr b="0" lang="en-AS" sz="1679" strike="noStrike" u="none">
                <a:solidFill>
                  <a:schemeClr val="dk1">
                    <a:tint val="75000"/>
                  </a:schemeClr>
                </a:solidFill>
                <a:effectLst/>
                <a:uFillTx/>
                <a:latin typeface="Calibri"/>
              </a:defRPr>
            </a:lvl1pPr>
          </a:lstStyle>
          <a:p>
            <a:pPr indent="0" algn="r" defTabSz="457200">
              <a:lnSpc>
                <a:spcPct val="100000"/>
              </a:lnSpc>
              <a:buNone/>
            </a:pPr>
            <a:fld id="{A3684689-B256-4671-AD49-583CE0F7E821}" type="slidenum">
              <a:rPr b="0" lang="en-AS" sz="1679" strike="noStrike" u="none">
                <a:solidFill>
                  <a:schemeClr val="dk1">
                    <a:tint val="75000"/>
                  </a:schemeClr>
                </a:solidFill>
                <a:effectLst/>
                <a:uFillTx/>
                <a:latin typeface="Calibri"/>
              </a:rPr>
              <a:t>&lt;number&gt;</a:t>
            </a:fld>
            <a:endParaRPr b="0" lang="en-GB" sz="1679" strike="noStrike" u="none">
              <a:solidFill>
                <a:srgbClr val="000000"/>
              </a:solidFill>
              <a:effectLst/>
              <a:uFillTx/>
              <a:latin typeface="Times New Roman"/>
            </a:endParaRPr>
          </a:p>
        </p:txBody>
      </p:sp>
    </p:spTree>
  </p:cSld>
</p:sldLayout>
</file>

<file path=ppt/slideLayouts/slideLayout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Comparison">
    <p:bg>
      <p:bgPr>
        <a:solidFill>
          <a:srgbClr val="ffffff"/>
        </a:solidFill>
      </p:bgPr>
    </p:bg>
    <p:spTree>
      <p:nvGrpSpPr>
        <p:cNvPr id="1" name=""/>
        <p:cNvGrpSpPr/>
        <p:nvPr/>
      </p:nvGrpSpPr>
      <p:grpSpPr>
        <a:xfrm>
          <a:off x="0" y="0"/>
          <a:ext cx="0" cy="0"/>
          <a:chOff x="0" y="0"/>
          <a:chExt cx="0" cy="0"/>
        </a:xfrm>
      </p:grpSpPr>
      <p:sp>
        <p:nvSpPr>
          <p:cNvPr id="32" name="PlaceHolder 1"/>
          <p:cNvSpPr>
            <a:spLocks noGrp="1"/>
          </p:cNvSpPr>
          <p:nvPr>
            <p:ph type="title"/>
          </p:nvPr>
        </p:nvSpPr>
        <p:spPr>
          <a:xfrm>
            <a:off x="881640" y="511200"/>
            <a:ext cx="11041200" cy="1855440"/>
          </a:xfrm>
          <a:prstGeom prst="rect">
            <a:avLst/>
          </a:prstGeom>
          <a:noFill/>
          <a:ln w="0">
            <a:noFill/>
          </a:ln>
        </p:spPr>
        <p:txBody>
          <a:bodyPr lIns="91440" rIns="91440" tIns="45720" bIns="45720" anchor="ctr">
            <a:noAutofit/>
          </a:bodyPr>
          <a:p>
            <a:pPr indent="0" defTabSz="1280160">
              <a:lnSpc>
                <a:spcPct val="90000"/>
              </a:lnSpc>
              <a:buNone/>
            </a:pPr>
            <a:r>
              <a:rPr b="0" lang="en-US" sz="6160" strike="noStrike" u="none">
                <a:solidFill>
                  <a:schemeClr val="dk1"/>
                </a:solidFill>
                <a:effectLst/>
                <a:uFillTx/>
                <a:latin typeface="Calibri Light"/>
              </a:rPr>
              <a:t>Click to edit Master title style</a:t>
            </a:r>
            <a:endParaRPr b="0" lang="en-US" sz="6160" strike="noStrike" u="none">
              <a:solidFill>
                <a:schemeClr val="dk1"/>
              </a:solidFill>
              <a:effectLst/>
              <a:uFillTx/>
              <a:latin typeface="Calibri"/>
            </a:endParaRPr>
          </a:p>
        </p:txBody>
      </p:sp>
      <p:sp>
        <p:nvSpPr>
          <p:cNvPr id="33" name="PlaceHolder 2"/>
          <p:cNvSpPr>
            <a:spLocks noGrp="1"/>
          </p:cNvSpPr>
          <p:nvPr>
            <p:ph type="body"/>
          </p:nvPr>
        </p:nvSpPr>
        <p:spPr>
          <a:xfrm>
            <a:off x="881640" y="2353680"/>
            <a:ext cx="5415480" cy="1153080"/>
          </a:xfrm>
          <a:prstGeom prst="rect">
            <a:avLst/>
          </a:prstGeom>
          <a:noFill/>
          <a:ln w="0">
            <a:noFill/>
          </a:ln>
        </p:spPr>
        <p:txBody>
          <a:bodyPr lIns="91440" rIns="91440" tIns="45720" bIns="45720" anchor="b">
            <a:noAutofit/>
          </a:bodyPr>
          <a:p>
            <a:pPr indent="0" defTabSz="1280160">
              <a:lnSpc>
                <a:spcPct val="90000"/>
              </a:lnSpc>
              <a:spcBef>
                <a:spcPts val="1400"/>
              </a:spcBef>
              <a:buNone/>
              <a:tabLst>
                <a:tab algn="l" pos="0"/>
              </a:tabLst>
            </a:pPr>
            <a:r>
              <a:rPr b="1" lang="en-US" sz="3359" strike="noStrike" u="none">
                <a:solidFill>
                  <a:schemeClr val="dk1"/>
                </a:solidFill>
                <a:effectLst/>
                <a:uFillTx/>
                <a:latin typeface="Calibri"/>
              </a:rPr>
              <a:t>Click to edit Master text styles</a:t>
            </a:r>
            <a:endParaRPr b="0" lang="en-US" sz="3359" strike="noStrike" u="none">
              <a:solidFill>
                <a:schemeClr val="dk1"/>
              </a:solidFill>
              <a:effectLst/>
              <a:uFillTx/>
              <a:latin typeface="Calibri"/>
            </a:endParaRPr>
          </a:p>
        </p:txBody>
      </p:sp>
      <p:sp>
        <p:nvSpPr>
          <p:cNvPr id="34" name="PlaceHolder 3"/>
          <p:cNvSpPr>
            <a:spLocks noGrp="1"/>
          </p:cNvSpPr>
          <p:nvPr>
            <p:ph type="body"/>
          </p:nvPr>
        </p:nvSpPr>
        <p:spPr>
          <a:xfrm>
            <a:off x="881640" y="3507120"/>
            <a:ext cx="5415480" cy="5158080"/>
          </a:xfrm>
          <a:prstGeom prst="rect">
            <a:avLst/>
          </a:prstGeom>
          <a:noFill/>
          <a:ln w="0">
            <a:noFill/>
          </a:ln>
        </p:spPr>
        <p:txBody>
          <a:bodyPr lIns="91440" rIns="91440" tIns="45720" bIns="45720" anchor="t">
            <a:noAutofit/>
          </a:bodyPr>
          <a:p>
            <a:pPr marL="320040" indent="-320040" defTabSz="1280160">
              <a:lnSpc>
                <a:spcPct val="90000"/>
              </a:lnSpc>
              <a:spcBef>
                <a:spcPts val="1400"/>
              </a:spcBef>
              <a:buClr>
                <a:srgbClr val="000000"/>
              </a:buClr>
              <a:buFont typeface="Arial"/>
              <a:buChar char="•"/>
            </a:pPr>
            <a:r>
              <a:rPr b="0" lang="en-US" sz="3920" strike="noStrike" u="none">
                <a:solidFill>
                  <a:schemeClr val="dk1"/>
                </a:solidFill>
                <a:effectLst/>
                <a:uFillTx/>
                <a:latin typeface="Calibri"/>
              </a:rPr>
              <a:t>Click to edit Master text styles</a:t>
            </a:r>
            <a:endParaRPr b="0" lang="en-US" sz="3920" strike="noStrike" u="none">
              <a:solidFill>
                <a:schemeClr val="dk1"/>
              </a:solidFill>
              <a:effectLst/>
              <a:uFillTx/>
              <a:latin typeface="Calibri"/>
            </a:endParaRPr>
          </a:p>
          <a:p>
            <a:pPr lvl="1" marL="960120" indent="-320040" defTabSz="1280160">
              <a:lnSpc>
                <a:spcPct val="90000"/>
              </a:lnSpc>
              <a:spcBef>
                <a:spcPts val="700"/>
              </a:spcBef>
              <a:buClr>
                <a:srgbClr val="000000"/>
              </a:buClr>
              <a:buFont typeface="Arial"/>
              <a:buChar char="•"/>
            </a:pPr>
            <a:r>
              <a:rPr b="0" lang="en-US" sz="3359" strike="noStrike" u="none">
                <a:solidFill>
                  <a:schemeClr val="dk1"/>
                </a:solidFill>
                <a:effectLst/>
                <a:uFillTx/>
                <a:latin typeface="Calibri"/>
              </a:rPr>
              <a:t>Second level</a:t>
            </a:r>
            <a:endParaRPr b="0" lang="en-US" sz="3359" strike="noStrike" u="none">
              <a:solidFill>
                <a:schemeClr val="dk1"/>
              </a:solidFill>
              <a:effectLst/>
              <a:uFillTx/>
              <a:latin typeface="Calibri"/>
            </a:endParaRPr>
          </a:p>
          <a:p>
            <a:pPr lvl="2" marL="1600200" indent="-320040" defTabSz="1280160">
              <a:lnSpc>
                <a:spcPct val="90000"/>
              </a:lnSpc>
              <a:spcBef>
                <a:spcPts val="700"/>
              </a:spcBef>
              <a:buClr>
                <a:srgbClr val="000000"/>
              </a:buClr>
              <a:buFont typeface="Arial"/>
              <a:buChar char="•"/>
            </a:pPr>
            <a:r>
              <a:rPr b="0" lang="en-US" sz="2800" strike="noStrike" u="none">
                <a:solidFill>
                  <a:schemeClr val="dk1"/>
                </a:solidFill>
                <a:effectLst/>
                <a:uFillTx/>
                <a:latin typeface="Calibri"/>
              </a:rPr>
              <a:t>Third level</a:t>
            </a:r>
            <a:endParaRPr b="0" lang="en-US" sz="2800" strike="noStrike" u="none">
              <a:solidFill>
                <a:schemeClr val="dk1"/>
              </a:solidFill>
              <a:effectLst/>
              <a:uFillTx/>
              <a:latin typeface="Calibri"/>
            </a:endParaRPr>
          </a:p>
          <a:p>
            <a:pPr lvl="3" marL="2240280" indent="-320040" defTabSz="1280160">
              <a:lnSpc>
                <a:spcPct val="90000"/>
              </a:lnSpc>
              <a:spcBef>
                <a:spcPts val="700"/>
              </a:spcBef>
              <a:buClr>
                <a:srgbClr val="000000"/>
              </a:buClr>
              <a:buFont typeface="Arial"/>
              <a:buChar char="•"/>
            </a:pPr>
            <a:r>
              <a:rPr b="0" lang="en-US" sz="2520" strike="noStrike" u="none">
                <a:solidFill>
                  <a:schemeClr val="dk1"/>
                </a:solidFill>
                <a:effectLst/>
                <a:uFillTx/>
                <a:latin typeface="Calibri"/>
              </a:rPr>
              <a:t>Fourth level</a:t>
            </a:r>
            <a:endParaRPr b="0" lang="en-US" sz="2520" strike="noStrike" u="none">
              <a:solidFill>
                <a:schemeClr val="dk1"/>
              </a:solidFill>
              <a:effectLst/>
              <a:uFillTx/>
              <a:latin typeface="Calibri"/>
            </a:endParaRPr>
          </a:p>
          <a:p>
            <a:pPr lvl="4" marL="2880360" indent="-320040" defTabSz="1280160">
              <a:lnSpc>
                <a:spcPct val="90000"/>
              </a:lnSpc>
              <a:spcBef>
                <a:spcPts val="700"/>
              </a:spcBef>
              <a:buClr>
                <a:srgbClr val="000000"/>
              </a:buClr>
              <a:buFont typeface="Arial"/>
              <a:buChar char="•"/>
            </a:pPr>
            <a:r>
              <a:rPr b="0" lang="en-US" sz="2520" strike="noStrike" u="none">
                <a:solidFill>
                  <a:schemeClr val="dk1"/>
                </a:solidFill>
                <a:effectLst/>
                <a:uFillTx/>
                <a:latin typeface="Calibri"/>
              </a:rPr>
              <a:t>Fifth level</a:t>
            </a:r>
            <a:endParaRPr b="0" lang="en-US" sz="2520" strike="noStrike" u="none">
              <a:solidFill>
                <a:schemeClr val="dk1"/>
              </a:solidFill>
              <a:effectLst/>
              <a:uFillTx/>
              <a:latin typeface="Calibri"/>
            </a:endParaRPr>
          </a:p>
        </p:txBody>
      </p:sp>
      <p:sp>
        <p:nvSpPr>
          <p:cNvPr id="35" name="PlaceHolder 4"/>
          <p:cNvSpPr>
            <a:spLocks noGrp="1"/>
          </p:cNvSpPr>
          <p:nvPr>
            <p:ph type="body"/>
          </p:nvPr>
        </p:nvSpPr>
        <p:spPr>
          <a:xfrm>
            <a:off x="6480720" y="2353680"/>
            <a:ext cx="5442120" cy="1153080"/>
          </a:xfrm>
          <a:prstGeom prst="rect">
            <a:avLst/>
          </a:prstGeom>
          <a:noFill/>
          <a:ln w="0">
            <a:noFill/>
          </a:ln>
        </p:spPr>
        <p:txBody>
          <a:bodyPr lIns="91440" rIns="91440" tIns="45720" bIns="45720" anchor="b">
            <a:noAutofit/>
          </a:bodyPr>
          <a:p>
            <a:pPr indent="0" defTabSz="1280160">
              <a:lnSpc>
                <a:spcPct val="90000"/>
              </a:lnSpc>
              <a:spcBef>
                <a:spcPts val="1400"/>
              </a:spcBef>
              <a:buNone/>
              <a:tabLst>
                <a:tab algn="l" pos="0"/>
              </a:tabLst>
            </a:pPr>
            <a:r>
              <a:rPr b="1" lang="en-US" sz="3359" strike="noStrike" u="none">
                <a:solidFill>
                  <a:schemeClr val="dk1"/>
                </a:solidFill>
                <a:effectLst/>
                <a:uFillTx/>
                <a:latin typeface="Calibri"/>
              </a:rPr>
              <a:t>Click to edit Master text styles</a:t>
            </a:r>
            <a:endParaRPr b="0" lang="en-US" sz="3359" strike="noStrike" u="none">
              <a:solidFill>
                <a:schemeClr val="dk1"/>
              </a:solidFill>
              <a:effectLst/>
              <a:uFillTx/>
              <a:latin typeface="Calibri"/>
            </a:endParaRPr>
          </a:p>
        </p:txBody>
      </p:sp>
      <p:sp>
        <p:nvSpPr>
          <p:cNvPr id="36" name="PlaceHolder 5"/>
          <p:cNvSpPr>
            <a:spLocks noGrp="1"/>
          </p:cNvSpPr>
          <p:nvPr>
            <p:ph type="body"/>
          </p:nvPr>
        </p:nvSpPr>
        <p:spPr>
          <a:xfrm>
            <a:off x="6480720" y="3507120"/>
            <a:ext cx="5442120" cy="5158080"/>
          </a:xfrm>
          <a:prstGeom prst="rect">
            <a:avLst/>
          </a:prstGeom>
          <a:noFill/>
          <a:ln w="0">
            <a:noFill/>
          </a:ln>
        </p:spPr>
        <p:txBody>
          <a:bodyPr lIns="91440" rIns="91440" tIns="45720" bIns="45720" anchor="t">
            <a:noAutofit/>
          </a:bodyPr>
          <a:p>
            <a:pPr marL="320040" indent="-320040" defTabSz="1280160">
              <a:lnSpc>
                <a:spcPct val="90000"/>
              </a:lnSpc>
              <a:spcBef>
                <a:spcPts val="1400"/>
              </a:spcBef>
              <a:buClr>
                <a:srgbClr val="000000"/>
              </a:buClr>
              <a:buFont typeface="Arial"/>
              <a:buChar char="•"/>
            </a:pPr>
            <a:r>
              <a:rPr b="0" lang="en-US" sz="3920" strike="noStrike" u="none">
                <a:solidFill>
                  <a:schemeClr val="dk1"/>
                </a:solidFill>
                <a:effectLst/>
                <a:uFillTx/>
                <a:latin typeface="Calibri"/>
              </a:rPr>
              <a:t>Click to edit Master text styles</a:t>
            </a:r>
            <a:endParaRPr b="0" lang="en-US" sz="3920" strike="noStrike" u="none">
              <a:solidFill>
                <a:schemeClr val="dk1"/>
              </a:solidFill>
              <a:effectLst/>
              <a:uFillTx/>
              <a:latin typeface="Calibri"/>
            </a:endParaRPr>
          </a:p>
          <a:p>
            <a:pPr lvl="1" marL="960120" indent="-320040" defTabSz="1280160">
              <a:lnSpc>
                <a:spcPct val="90000"/>
              </a:lnSpc>
              <a:spcBef>
                <a:spcPts val="700"/>
              </a:spcBef>
              <a:buClr>
                <a:srgbClr val="000000"/>
              </a:buClr>
              <a:buFont typeface="Arial"/>
              <a:buChar char="•"/>
            </a:pPr>
            <a:r>
              <a:rPr b="0" lang="en-US" sz="3359" strike="noStrike" u="none">
                <a:solidFill>
                  <a:schemeClr val="dk1"/>
                </a:solidFill>
                <a:effectLst/>
                <a:uFillTx/>
                <a:latin typeface="Calibri"/>
              </a:rPr>
              <a:t>Second level</a:t>
            </a:r>
            <a:endParaRPr b="0" lang="en-US" sz="3359" strike="noStrike" u="none">
              <a:solidFill>
                <a:schemeClr val="dk1"/>
              </a:solidFill>
              <a:effectLst/>
              <a:uFillTx/>
              <a:latin typeface="Calibri"/>
            </a:endParaRPr>
          </a:p>
          <a:p>
            <a:pPr lvl="2" marL="1600200" indent="-320040" defTabSz="1280160">
              <a:lnSpc>
                <a:spcPct val="90000"/>
              </a:lnSpc>
              <a:spcBef>
                <a:spcPts val="700"/>
              </a:spcBef>
              <a:buClr>
                <a:srgbClr val="000000"/>
              </a:buClr>
              <a:buFont typeface="Arial"/>
              <a:buChar char="•"/>
            </a:pPr>
            <a:r>
              <a:rPr b="0" lang="en-US" sz="2800" strike="noStrike" u="none">
                <a:solidFill>
                  <a:schemeClr val="dk1"/>
                </a:solidFill>
                <a:effectLst/>
                <a:uFillTx/>
                <a:latin typeface="Calibri"/>
              </a:rPr>
              <a:t>Third level</a:t>
            </a:r>
            <a:endParaRPr b="0" lang="en-US" sz="2800" strike="noStrike" u="none">
              <a:solidFill>
                <a:schemeClr val="dk1"/>
              </a:solidFill>
              <a:effectLst/>
              <a:uFillTx/>
              <a:latin typeface="Calibri"/>
            </a:endParaRPr>
          </a:p>
          <a:p>
            <a:pPr lvl="3" marL="2240280" indent="-320040" defTabSz="1280160">
              <a:lnSpc>
                <a:spcPct val="90000"/>
              </a:lnSpc>
              <a:spcBef>
                <a:spcPts val="700"/>
              </a:spcBef>
              <a:buClr>
                <a:srgbClr val="000000"/>
              </a:buClr>
              <a:buFont typeface="Arial"/>
              <a:buChar char="•"/>
            </a:pPr>
            <a:r>
              <a:rPr b="0" lang="en-US" sz="2520" strike="noStrike" u="none">
                <a:solidFill>
                  <a:schemeClr val="dk1"/>
                </a:solidFill>
                <a:effectLst/>
                <a:uFillTx/>
                <a:latin typeface="Calibri"/>
              </a:rPr>
              <a:t>Fourth level</a:t>
            </a:r>
            <a:endParaRPr b="0" lang="en-US" sz="2520" strike="noStrike" u="none">
              <a:solidFill>
                <a:schemeClr val="dk1"/>
              </a:solidFill>
              <a:effectLst/>
              <a:uFillTx/>
              <a:latin typeface="Calibri"/>
            </a:endParaRPr>
          </a:p>
          <a:p>
            <a:pPr lvl="4" marL="2880360" indent="-320040" defTabSz="1280160">
              <a:lnSpc>
                <a:spcPct val="90000"/>
              </a:lnSpc>
              <a:spcBef>
                <a:spcPts val="700"/>
              </a:spcBef>
              <a:buClr>
                <a:srgbClr val="000000"/>
              </a:buClr>
              <a:buFont typeface="Arial"/>
              <a:buChar char="•"/>
            </a:pPr>
            <a:r>
              <a:rPr b="0" lang="en-US" sz="2520" strike="noStrike" u="none">
                <a:solidFill>
                  <a:schemeClr val="dk1"/>
                </a:solidFill>
                <a:effectLst/>
                <a:uFillTx/>
                <a:latin typeface="Calibri"/>
              </a:rPr>
              <a:t>Fifth level</a:t>
            </a:r>
            <a:endParaRPr b="0" lang="en-US" sz="2520" strike="noStrike" u="none">
              <a:solidFill>
                <a:schemeClr val="dk1"/>
              </a:solidFill>
              <a:effectLst/>
              <a:uFillTx/>
              <a:latin typeface="Calibri"/>
            </a:endParaRPr>
          </a:p>
        </p:txBody>
      </p:sp>
      <p:sp>
        <p:nvSpPr>
          <p:cNvPr id="37" name="PlaceHolder 6"/>
          <p:cNvSpPr>
            <a:spLocks noGrp="1"/>
          </p:cNvSpPr>
          <p:nvPr>
            <p:ph type="dt" idx="19"/>
          </p:nvPr>
        </p:nvSpPr>
        <p:spPr>
          <a:xfrm>
            <a:off x="880200" y="8898840"/>
            <a:ext cx="2880000" cy="510840"/>
          </a:xfrm>
          <a:prstGeom prst="rect">
            <a:avLst/>
          </a:prstGeom>
          <a:noFill/>
          <a:ln w="0">
            <a:noFill/>
          </a:ln>
        </p:spPr>
        <p:txBody>
          <a:bodyPr lIns="91440" rIns="91440" tIns="45720" bIns="45720" anchor="ctr">
            <a:noAutofit/>
          </a:bodyPr>
          <a:lstStyle>
            <a:lvl1pPr indent="0" defTabSz="457200">
              <a:lnSpc>
                <a:spcPct val="100000"/>
              </a:lnSpc>
              <a:buNone/>
              <a:defRPr b="0" lang="en-AS" sz="1679" strike="noStrike" u="none">
                <a:solidFill>
                  <a:schemeClr val="dk1">
                    <a:tint val="75000"/>
                  </a:schemeClr>
                </a:solidFill>
                <a:effectLst/>
                <a:uFillTx/>
                <a:latin typeface="Calibri"/>
              </a:defRPr>
            </a:lvl1pPr>
          </a:lstStyle>
          <a:p>
            <a:pPr indent="0" defTabSz="457200">
              <a:lnSpc>
                <a:spcPct val="100000"/>
              </a:lnSpc>
              <a:buNone/>
            </a:pPr>
            <a:r>
              <a:rPr b="0" lang="en-AS" sz="1679" strike="noStrike" u="none">
                <a:solidFill>
                  <a:schemeClr val="dk1">
                    <a:tint val="75000"/>
                  </a:schemeClr>
                </a:solidFill>
                <a:effectLst/>
                <a:uFillTx/>
                <a:latin typeface="Calibri"/>
              </a:rPr>
              <a:t>&lt;date/time&gt;</a:t>
            </a:r>
            <a:endParaRPr b="0" lang="en-GB" sz="1679" strike="noStrike" u="none">
              <a:solidFill>
                <a:srgbClr val="000000"/>
              </a:solidFill>
              <a:effectLst/>
              <a:uFillTx/>
              <a:latin typeface="Times New Roman"/>
            </a:endParaRPr>
          </a:p>
        </p:txBody>
      </p:sp>
      <p:sp>
        <p:nvSpPr>
          <p:cNvPr id="38" name="PlaceHolder 7"/>
          <p:cNvSpPr>
            <a:spLocks noGrp="1"/>
          </p:cNvSpPr>
          <p:nvPr>
            <p:ph type="ftr" idx="20"/>
          </p:nvPr>
        </p:nvSpPr>
        <p:spPr>
          <a:xfrm>
            <a:off x="4240440" y="8898840"/>
            <a:ext cx="4320360" cy="510840"/>
          </a:xfrm>
          <a:prstGeom prst="rect">
            <a:avLst/>
          </a:prstGeom>
          <a:noFill/>
          <a:ln w="0">
            <a:noFill/>
          </a:ln>
        </p:spPr>
        <p:txBody>
          <a:bodyPr lIns="91440" rIns="91440" tIns="45720" bIns="45720" anchor="ctr">
            <a:noAutofit/>
          </a:bodyPr>
          <a:lstStyle>
            <a:lvl1pPr indent="0" algn="ctr">
              <a:buNone/>
              <a:defRPr b="0" lang="en-GB" sz="1400" strike="noStrike" u="none">
                <a:solidFill>
                  <a:srgbClr val="000000"/>
                </a:solidFill>
                <a:effectLst/>
                <a:uFillTx/>
                <a:latin typeface="Times New Roman"/>
              </a:defRPr>
            </a:lvl1pPr>
          </a:lstStyle>
          <a:p>
            <a:pPr indent="0" algn="ctr">
              <a:buNone/>
            </a:pPr>
            <a:r>
              <a:rPr b="0" lang="en-GB" sz="1400" strike="noStrike" u="none">
                <a:solidFill>
                  <a:srgbClr val="000000"/>
                </a:solidFill>
                <a:effectLst/>
                <a:uFillTx/>
                <a:latin typeface="Times New Roman"/>
              </a:rPr>
              <a:t>&lt;footer&gt;</a:t>
            </a:r>
            <a:endParaRPr b="0" lang="en-GB" sz="1400" strike="noStrike" u="none">
              <a:solidFill>
                <a:srgbClr val="000000"/>
              </a:solidFill>
              <a:effectLst/>
              <a:uFillTx/>
              <a:latin typeface="Times New Roman"/>
            </a:endParaRPr>
          </a:p>
        </p:txBody>
      </p:sp>
      <p:sp>
        <p:nvSpPr>
          <p:cNvPr id="39" name="PlaceHolder 8"/>
          <p:cNvSpPr>
            <a:spLocks noGrp="1"/>
          </p:cNvSpPr>
          <p:nvPr>
            <p:ph type="sldNum" idx="21"/>
          </p:nvPr>
        </p:nvSpPr>
        <p:spPr>
          <a:xfrm>
            <a:off x="9041040" y="8898840"/>
            <a:ext cx="2880000" cy="510840"/>
          </a:xfrm>
          <a:prstGeom prst="rect">
            <a:avLst/>
          </a:prstGeom>
          <a:noFill/>
          <a:ln w="0">
            <a:noFill/>
          </a:ln>
        </p:spPr>
        <p:txBody>
          <a:bodyPr lIns="91440" rIns="91440" tIns="45720" bIns="45720" anchor="ctr">
            <a:noAutofit/>
          </a:bodyPr>
          <a:lstStyle>
            <a:lvl1pPr indent="0" algn="r" defTabSz="457200">
              <a:lnSpc>
                <a:spcPct val="100000"/>
              </a:lnSpc>
              <a:buNone/>
              <a:defRPr b="0" lang="en-AS" sz="1679" strike="noStrike" u="none">
                <a:solidFill>
                  <a:schemeClr val="dk1">
                    <a:tint val="75000"/>
                  </a:schemeClr>
                </a:solidFill>
                <a:effectLst/>
                <a:uFillTx/>
                <a:latin typeface="Calibri"/>
              </a:defRPr>
            </a:lvl1pPr>
          </a:lstStyle>
          <a:p>
            <a:pPr indent="0" algn="r" defTabSz="457200">
              <a:lnSpc>
                <a:spcPct val="100000"/>
              </a:lnSpc>
              <a:buNone/>
            </a:pPr>
            <a:fld id="{5CC03C97-8FFC-49DE-8A67-E82BC5929411}" type="slidenum">
              <a:rPr b="0" lang="en-AS" sz="1679" strike="noStrike" u="none">
                <a:solidFill>
                  <a:schemeClr val="dk1">
                    <a:tint val="75000"/>
                  </a:schemeClr>
                </a:solidFill>
                <a:effectLst/>
                <a:uFillTx/>
                <a:latin typeface="Calibri"/>
              </a:rPr>
              <a:t>&lt;number&gt;</a:t>
            </a:fld>
            <a:endParaRPr b="0" lang="en-GB" sz="1679" strike="noStrike" u="none">
              <a:solidFill>
                <a:srgbClr val="000000"/>
              </a:solidFill>
              <a:effectLst/>
              <a:uFillTx/>
              <a:latin typeface="Times New Roman"/>
            </a:endParaRPr>
          </a:p>
        </p:txBody>
      </p:sp>
    </p:spTree>
  </p:cSld>
</p:sldLayout>
</file>

<file path=ppt/slideLayouts/slideLayout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bg>
      <p:bgPr>
        <a:solidFill>
          <a:srgbClr val="ffffff"/>
        </a:solidFill>
      </p:bgPr>
    </p:bg>
    <p:spTree>
      <p:nvGrpSpPr>
        <p:cNvPr id="1" name=""/>
        <p:cNvGrpSpPr/>
        <p:nvPr/>
      </p:nvGrpSpPr>
      <p:grpSpPr>
        <a:xfrm>
          <a:off x="0" y="0"/>
          <a:ext cx="0" cy="0"/>
          <a:chOff x="0" y="0"/>
          <a:chExt cx="0" cy="0"/>
        </a:xfrm>
      </p:grpSpPr>
      <p:sp>
        <p:nvSpPr>
          <p:cNvPr id="40" name="PlaceHolder 1"/>
          <p:cNvSpPr>
            <a:spLocks noGrp="1"/>
          </p:cNvSpPr>
          <p:nvPr>
            <p:ph type="title"/>
          </p:nvPr>
        </p:nvSpPr>
        <p:spPr>
          <a:xfrm>
            <a:off x="880200" y="511200"/>
            <a:ext cx="11041200" cy="1855440"/>
          </a:xfrm>
          <a:prstGeom prst="rect">
            <a:avLst/>
          </a:prstGeom>
          <a:noFill/>
          <a:ln w="0">
            <a:noFill/>
          </a:ln>
        </p:spPr>
        <p:txBody>
          <a:bodyPr lIns="91440" rIns="91440" tIns="45720" bIns="45720" anchor="ctr">
            <a:noAutofit/>
          </a:bodyPr>
          <a:p>
            <a:pPr indent="0" defTabSz="1280160">
              <a:lnSpc>
                <a:spcPct val="90000"/>
              </a:lnSpc>
              <a:buNone/>
            </a:pPr>
            <a:r>
              <a:rPr b="0" lang="en-US" sz="6160" strike="noStrike" u="none">
                <a:solidFill>
                  <a:schemeClr val="dk1"/>
                </a:solidFill>
                <a:effectLst/>
                <a:uFillTx/>
                <a:latin typeface="Calibri Light"/>
              </a:rPr>
              <a:t>Click to edit Master title style</a:t>
            </a:r>
            <a:endParaRPr b="0" lang="en-US" sz="6160" strike="noStrike" u="none">
              <a:solidFill>
                <a:schemeClr val="dk1"/>
              </a:solidFill>
              <a:effectLst/>
              <a:uFillTx/>
              <a:latin typeface="Calibri"/>
            </a:endParaRPr>
          </a:p>
        </p:txBody>
      </p:sp>
      <p:sp>
        <p:nvSpPr>
          <p:cNvPr id="41" name="PlaceHolder 2"/>
          <p:cNvSpPr>
            <a:spLocks noGrp="1"/>
          </p:cNvSpPr>
          <p:nvPr>
            <p:ph type="dt" idx="22"/>
          </p:nvPr>
        </p:nvSpPr>
        <p:spPr>
          <a:xfrm>
            <a:off x="880200" y="8898840"/>
            <a:ext cx="2880000" cy="510840"/>
          </a:xfrm>
          <a:prstGeom prst="rect">
            <a:avLst/>
          </a:prstGeom>
          <a:noFill/>
          <a:ln w="0">
            <a:noFill/>
          </a:ln>
        </p:spPr>
        <p:txBody>
          <a:bodyPr lIns="91440" rIns="91440" tIns="45720" bIns="45720" anchor="ctr">
            <a:noAutofit/>
          </a:bodyPr>
          <a:lstStyle>
            <a:lvl1pPr indent="0" defTabSz="457200">
              <a:lnSpc>
                <a:spcPct val="100000"/>
              </a:lnSpc>
              <a:buNone/>
              <a:defRPr b="0" lang="en-AS" sz="1679" strike="noStrike" u="none">
                <a:solidFill>
                  <a:schemeClr val="dk1">
                    <a:tint val="75000"/>
                  </a:schemeClr>
                </a:solidFill>
                <a:effectLst/>
                <a:uFillTx/>
                <a:latin typeface="Calibri"/>
              </a:defRPr>
            </a:lvl1pPr>
          </a:lstStyle>
          <a:p>
            <a:pPr indent="0" defTabSz="457200">
              <a:lnSpc>
                <a:spcPct val="100000"/>
              </a:lnSpc>
              <a:buNone/>
            </a:pPr>
            <a:r>
              <a:rPr b="0" lang="en-AS" sz="1679" strike="noStrike" u="none">
                <a:solidFill>
                  <a:schemeClr val="dk1">
                    <a:tint val="75000"/>
                  </a:schemeClr>
                </a:solidFill>
                <a:effectLst/>
                <a:uFillTx/>
                <a:latin typeface="Calibri"/>
              </a:rPr>
              <a:t>&lt;date/time&gt;</a:t>
            </a:r>
            <a:endParaRPr b="0" lang="en-GB" sz="1679" strike="noStrike" u="none">
              <a:solidFill>
                <a:srgbClr val="000000"/>
              </a:solidFill>
              <a:effectLst/>
              <a:uFillTx/>
              <a:latin typeface="Times New Roman"/>
            </a:endParaRPr>
          </a:p>
        </p:txBody>
      </p:sp>
      <p:sp>
        <p:nvSpPr>
          <p:cNvPr id="42" name="PlaceHolder 3"/>
          <p:cNvSpPr>
            <a:spLocks noGrp="1"/>
          </p:cNvSpPr>
          <p:nvPr>
            <p:ph type="ftr" idx="23"/>
          </p:nvPr>
        </p:nvSpPr>
        <p:spPr>
          <a:xfrm>
            <a:off x="4240440" y="8898840"/>
            <a:ext cx="4320360" cy="510840"/>
          </a:xfrm>
          <a:prstGeom prst="rect">
            <a:avLst/>
          </a:prstGeom>
          <a:noFill/>
          <a:ln w="0">
            <a:noFill/>
          </a:ln>
        </p:spPr>
        <p:txBody>
          <a:bodyPr lIns="91440" rIns="91440" tIns="45720" bIns="45720" anchor="ctr">
            <a:noAutofit/>
          </a:bodyPr>
          <a:lstStyle>
            <a:lvl1pPr indent="0" algn="ctr">
              <a:buNone/>
              <a:defRPr b="0" lang="en-GB" sz="1400" strike="noStrike" u="none">
                <a:solidFill>
                  <a:srgbClr val="000000"/>
                </a:solidFill>
                <a:effectLst/>
                <a:uFillTx/>
                <a:latin typeface="Times New Roman"/>
              </a:defRPr>
            </a:lvl1pPr>
          </a:lstStyle>
          <a:p>
            <a:pPr indent="0" algn="ctr">
              <a:buNone/>
            </a:pPr>
            <a:r>
              <a:rPr b="0" lang="en-GB" sz="1400" strike="noStrike" u="none">
                <a:solidFill>
                  <a:srgbClr val="000000"/>
                </a:solidFill>
                <a:effectLst/>
                <a:uFillTx/>
                <a:latin typeface="Times New Roman"/>
              </a:rPr>
              <a:t>&lt;footer&gt;</a:t>
            </a:r>
            <a:endParaRPr b="0" lang="en-GB" sz="1400" strike="noStrike" u="none">
              <a:solidFill>
                <a:srgbClr val="000000"/>
              </a:solidFill>
              <a:effectLst/>
              <a:uFillTx/>
              <a:latin typeface="Times New Roman"/>
            </a:endParaRPr>
          </a:p>
        </p:txBody>
      </p:sp>
      <p:sp>
        <p:nvSpPr>
          <p:cNvPr id="43" name="PlaceHolder 4"/>
          <p:cNvSpPr>
            <a:spLocks noGrp="1"/>
          </p:cNvSpPr>
          <p:nvPr>
            <p:ph type="sldNum" idx="24"/>
          </p:nvPr>
        </p:nvSpPr>
        <p:spPr>
          <a:xfrm>
            <a:off x="9041040" y="8898840"/>
            <a:ext cx="2880000" cy="510840"/>
          </a:xfrm>
          <a:prstGeom prst="rect">
            <a:avLst/>
          </a:prstGeom>
          <a:noFill/>
          <a:ln w="0">
            <a:noFill/>
          </a:ln>
        </p:spPr>
        <p:txBody>
          <a:bodyPr lIns="91440" rIns="91440" tIns="45720" bIns="45720" anchor="ctr">
            <a:noAutofit/>
          </a:bodyPr>
          <a:lstStyle>
            <a:lvl1pPr indent="0" algn="r" defTabSz="457200">
              <a:lnSpc>
                <a:spcPct val="100000"/>
              </a:lnSpc>
              <a:buNone/>
              <a:defRPr b="0" lang="en-AS" sz="1679" strike="noStrike" u="none">
                <a:solidFill>
                  <a:schemeClr val="dk1">
                    <a:tint val="75000"/>
                  </a:schemeClr>
                </a:solidFill>
                <a:effectLst/>
                <a:uFillTx/>
                <a:latin typeface="Calibri"/>
              </a:defRPr>
            </a:lvl1pPr>
          </a:lstStyle>
          <a:p>
            <a:pPr indent="0" algn="r" defTabSz="457200">
              <a:lnSpc>
                <a:spcPct val="100000"/>
              </a:lnSpc>
              <a:buNone/>
            </a:pPr>
            <a:fld id="{54CB65C1-708A-4FBC-A983-DCE8923B14F0}" type="slidenum">
              <a:rPr b="0" lang="en-AS" sz="1679" strike="noStrike" u="none">
                <a:solidFill>
                  <a:schemeClr val="dk1">
                    <a:tint val="75000"/>
                  </a:schemeClr>
                </a:solidFill>
                <a:effectLst/>
                <a:uFillTx/>
                <a:latin typeface="Calibri"/>
              </a:rPr>
              <a:t>&lt;number&gt;</a:t>
            </a:fld>
            <a:endParaRPr b="0" lang="en-GB" sz="1679" strike="noStrike" u="none">
              <a:solidFill>
                <a:srgbClr val="000000"/>
              </a:solidFill>
              <a:effectLst/>
              <a:uFillTx/>
              <a:latin typeface="Times New Roman"/>
            </a:endParaRPr>
          </a:p>
        </p:txBody>
      </p:sp>
    </p:spTree>
  </p:cSld>
</p:sldLayout>
</file>

<file path=ppt/slideLayouts/slideLayout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p:bg>
      <p:bgPr>
        <a:solidFill>
          <a:srgbClr val="ffffff"/>
        </a:solidFill>
      </p:bgPr>
    </p:bg>
    <p:spTree>
      <p:nvGrpSpPr>
        <p:cNvPr id="1" name=""/>
        <p:cNvGrpSpPr/>
        <p:nvPr/>
      </p:nvGrpSpPr>
      <p:grpSpPr>
        <a:xfrm>
          <a:off x="0" y="0"/>
          <a:ext cx="0" cy="0"/>
          <a:chOff x="0" y="0"/>
          <a:chExt cx="0" cy="0"/>
        </a:xfrm>
      </p:grpSpPr>
      <p:sp>
        <p:nvSpPr>
          <p:cNvPr id="44" name="PlaceHolder 1"/>
          <p:cNvSpPr>
            <a:spLocks noGrp="1"/>
          </p:cNvSpPr>
          <p:nvPr>
            <p:ph type="dt" idx="25"/>
          </p:nvPr>
        </p:nvSpPr>
        <p:spPr>
          <a:xfrm>
            <a:off x="880200" y="8898840"/>
            <a:ext cx="2880000" cy="510840"/>
          </a:xfrm>
          <a:prstGeom prst="rect">
            <a:avLst/>
          </a:prstGeom>
          <a:noFill/>
          <a:ln w="0">
            <a:noFill/>
          </a:ln>
        </p:spPr>
        <p:txBody>
          <a:bodyPr lIns="91440" rIns="91440" tIns="45720" bIns="45720" anchor="ctr">
            <a:noAutofit/>
          </a:bodyPr>
          <a:lstStyle>
            <a:lvl1pPr indent="0" defTabSz="457200">
              <a:lnSpc>
                <a:spcPct val="100000"/>
              </a:lnSpc>
              <a:buNone/>
              <a:defRPr b="0" lang="en-AS" sz="1679" strike="noStrike" u="none">
                <a:solidFill>
                  <a:schemeClr val="dk1">
                    <a:tint val="75000"/>
                  </a:schemeClr>
                </a:solidFill>
                <a:effectLst/>
                <a:uFillTx/>
                <a:latin typeface="Calibri"/>
              </a:defRPr>
            </a:lvl1pPr>
          </a:lstStyle>
          <a:p>
            <a:pPr indent="0" defTabSz="457200">
              <a:lnSpc>
                <a:spcPct val="100000"/>
              </a:lnSpc>
              <a:buNone/>
            </a:pPr>
            <a:r>
              <a:rPr b="0" lang="en-AS" sz="1679" strike="noStrike" u="none">
                <a:solidFill>
                  <a:schemeClr val="dk1">
                    <a:tint val="75000"/>
                  </a:schemeClr>
                </a:solidFill>
                <a:effectLst/>
                <a:uFillTx/>
                <a:latin typeface="Calibri"/>
              </a:rPr>
              <a:t>&lt;date/time&gt;</a:t>
            </a:r>
            <a:endParaRPr b="0" lang="en-GB" sz="1679" strike="noStrike" u="none">
              <a:solidFill>
                <a:srgbClr val="000000"/>
              </a:solidFill>
              <a:effectLst/>
              <a:uFillTx/>
              <a:latin typeface="Times New Roman"/>
            </a:endParaRPr>
          </a:p>
        </p:txBody>
      </p:sp>
      <p:sp>
        <p:nvSpPr>
          <p:cNvPr id="45" name="PlaceHolder 2"/>
          <p:cNvSpPr>
            <a:spLocks noGrp="1"/>
          </p:cNvSpPr>
          <p:nvPr>
            <p:ph type="ftr" idx="26"/>
          </p:nvPr>
        </p:nvSpPr>
        <p:spPr>
          <a:xfrm>
            <a:off x="4240440" y="8898840"/>
            <a:ext cx="4320360" cy="510840"/>
          </a:xfrm>
          <a:prstGeom prst="rect">
            <a:avLst/>
          </a:prstGeom>
          <a:noFill/>
          <a:ln w="0">
            <a:noFill/>
          </a:ln>
        </p:spPr>
        <p:txBody>
          <a:bodyPr lIns="91440" rIns="91440" tIns="45720" bIns="45720" anchor="ctr">
            <a:noAutofit/>
          </a:bodyPr>
          <a:lstStyle>
            <a:lvl1pPr indent="0" algn="ctr">
              <a:buNone/>
              <a:defRPr b="0" lang="en-GB" sz="1400" strike="noStrike" u="none">
                <a:solidFill>
                  <a:srgbClr val="000000"/>
                </a:solidFill>
                <a:effectLst/>
                <a:uFillTx/>
                <a:latin typeface="Times New Roman"/>
              </a:defRPr>
            </a:lvl1pPr>
          </a:lstStyle>
          <a:p>
            <a:pPr indent="0" algn="ctr">
              <a:buNone/>
            </a:pPr>
            <a:r>
              <a:rPr b="0" lang="en-GB" sz="1400" strike="noStrike" u="none">
                <a:solidFill>
                  <a:srgbClr val="000000"/>
                </a:solidFill>
                <a:effectLst/>
                <a:uFillTx/>
                <a:latin typeface="Times New Roman"/>
              </a:rPr>
              <a:t>&lt;footer&gt;</a:t>
            </a:r>
            <a:endParaRPr b="0" lang="en-GB" sz="1400" strike="noStrike" u="none">
              <a:solidFill>
                <a:srgbClr val="000000"/>
              </a:solidFill>
              <a:effectLst/>
              <a:uFillTx/>
              <a:latin typeface="Times New Roman"/>
            </a:endParaRPr>
          </a:p>
        </p:txBody>
      </p:sp>
      <p:sp>
        <p:nvSpPr>
          <p:cNvPr id="46" name="PlaceHolder 3"/>
          <p:cNvSpPr>
            <a:spLocks noGrp="1"/>
          </p:cNvSpPr>
          <p:nvPr>
            <p:ph type="sldNum" idx="27"/>
          </p:nvPr>
        </p:nvSpPr>
        <p:spPr>
          <a:xfrm>
            <a:off x="9041040" y="8898840"/>
            <a:ext cx="2880000" cy="510840"/>
          </a:xfrm>
          <a:prstGeom prst="rect">
            <a:avLst/>
          </a:prstGeom>
          <a:noFill/>
          <a:ln w="0">
            <a:noFill/>
          </a:ln>
        </p:spPr>
        <p:txBody>
          <a:bodyPr lIns="91440" rIns="91440" tIns="45720" bIns="45720" anchor="ctr">
            <a:noAutofit/>
          </a:bodyPr>
          <a:lstStyle>
            <a:lvl1pPr indent="0" algn="r" defTabSz="457200">
              <a:lnSpc>
                <a:spcPct val="100000"/>
              </a:lnSpc>
              <a:buNone/>
              <a:defRPr b="0" lang="en-AS" sz="1679" strike="noStrike" u="none">
                <a:solidFill>
                  <a:schemeClr val="dk1">
                    <a:tint val="75000"/>
                  </a:schemeClr>
                </a:solidFill>
                <a:effectLst/>
                <a:uFillTx/>
                <a:latin typeface="Calibri"/>
              </a:defRPr>
            </a:lvl1pPr>
          </a:lstStyle>
          <a:p>
            <a:pPr indent="0" algn="r" defTabSz="457200">
              <a:lnSpc>
                <a:spcPct val="100000"/>
              </a:lnSpc>
              <a:buNone/>
            </a:pPr>
            <a:fld id="{CAA58EE5-5ECE-485A-85BF-3DCC2A7BB799}" type="slidenum">
              <a:rPr b="0" lang="en-AS" sz="1679" strike="noStrike" u="none">
                <a:solidFill>
                  <a:schemeClr val="dk1">
                    <a:tint val="75000"/>
                  </a:schemeClr>
                </a:solidFill>
                <a:effectLst/>
                <a:uFillTx/>
                <a:latin typeface="Calibri"/>
              </a:rPr>
              <a:t>&lt;number&gt;</a:t>
            </a:fld>
            <a:endParaRPr b="0" lang="en-GB" sz="1679" strike="noStrike" u="none">
              <a:solidFill>
                <a:srgbClr val="000000"/>
              </a:solidFill>
              <a:effectLst/>
              <a:uFillTx/>
              <a:latin typeface="Times New Roman"/>
            </a:endParaRPr>
          </a:p>
        </p:txBody>
      </p:sp>
    </p:spTree>
  </p:cSld>
</p:sldLayout>
</file>

<file path=ppt/slideLayouts/slideLayout1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Content with Caption">
    <p:bg>
      <p:bgPr>
        <a:solidFill>
          <a:srgbClr val="ffffff"/>
        </a:solidFill>
      </p:bgPr>
    </p:bg>
    <p:spTree>
      <p:nvGrpSpPr>
        <p:cNvPr id="1" name=""/>
        <p:cNvGrpSpPr/>
        <p:nvPr/>
      </p:nvGrpSpPr>
      <p:grpSpPr>
        <a:xfrm>
          <a:off x="0" y="0"/>
          <a:ext cx="0" cy="0"/>
          <a:chOff x="0" y="0"/>
          <a:chExt cx="0" cy="0"/>
        </a:xfrm>
      </p:grpSpPr>
      <p:sp>
        <p:nvSpPr>
          <p:cNvPr id="47" name="PlaceHolder 1"/>
          <p:cNvSpPr>
            <a:spLocks noGrp="1"/>
          </p:cNvSpPr>
          <p:nvPr>
            <p:ph type="title"/>
          </p:nvPr>
        </p:nvSpPr>
        <p:spPr>
          <a:xfrm>
            <a:off x="881640" y="640080"/>
            <a:ext cx="4128480" cy="2239920"/>
          </a:xfrm>
          <a:prstGeom prst="rect">
            <a:avLst/>
          </a:prstGeom>
          <a:noFill/>
          <a:ln w="0">
            <a:noFill/>
          </a:ln>
        </p:spPr>
        <p:txBody>
          <a:bodyPr lIns="91440" rIns="91440" tIns="45720" bIns="45720" anchor="b">
            <a:noAutofit/>
          </a:bodyPr>
          <a:p>
            <a:pPr indent="0" defTabSz="1280160">
              <a:lnSpc>
                <a:spcPct val="90000"/>
              </a:lnSpc>
              <a:buNone/>
            </a:pPr>
            <a:r>
              <a:rPr b="0" lang="en-US" sz="4480" strike="noStrike" u="none">
                <a:solidFill>
                  <a:schemeClr val="dk1"/>
                </a:solidFill>
                <a:effectLst/>
                <a:uFillTx/>
                <a:latin typeface="Calibri Light"/>
              </a:rPr>
              <a:t>Click to edit Master title style</a:t>
            </a:r>
            <a:endParaRPr b="0" lang="en-US" sz="4480" strike="noStrike" u="none">
              <a:solidFill>
                <a:schemeClr val="dk1"/>
              </a:solidFill>
              <a:effectLst/>
              <a:uFillTx/>
              <a:latin typeface="Calibri"/>
            </a:endParaRPr>
          </a:p>
        </p:txBody>
      </p:sp>
      <p:sp>
        <p:nvSpPr>
          <p:cNvPr id="48" name="PlaceHolder 2"/>
          <p:cNvSpPr>
            <a:spLocks noGrp="1"/>
          </p:cNvSpPr>
          <p:nvPr>
            <p:ph type="body"/>
          </p:nvPr>
        </p:nvSpPr>
        <p:spPr>
          <a:xfrm>
            <a:off x="5442480" y="1382400"/>
            <a:ext cx="6480360" cy="6822720"/>
          </a:xfrm>
          <a:prstGeom prst="rect">
            <a:avLst/>
          </a:prstGeom>
          <a:noFill/>
          <a:ln w="0">
            <a:noFill/>
          </a:ln>
        </p:spPr>
        <p:txBody>
          <a:bodyPr lIns="91440" rIns="91440" tIns="45720" bIns="45720" anchor="t">
            <a:noAutofit/>
          </a:bodyPr>
          <a:p>
            <a:pPr marL="320040" indent="-320040" defTabSz="1280160">
              <a:lnSpc>
                <a:spcPct val="90000"/>
              </a:lnSpc>
              <a:spcBef>
                <a:spcPts val="1400"/>
              </a:spcBef>
              <a:buClr>
                <a:srgbClr val="000000"/>
              </a:buClr>
              <a:buFont typeface="Arial"/>
              <a:buChar char="•"/>
            </a:pPr>
            <a:r>
              <a:rPr b="0" lang="en-US" sz="4480" strike="noStrike" u="none">
                <a:solidFill>
                  <a:schemeClr val="dk1"/>
                </a:solidFill>
                <a:effectLst/>
                <a:uFillTx/>
                <a:latin typeface="Calibri"/>
              </a:rPr>
              <a:t>Click to edit Master text styles</a:t>
            </a:r>
            <a:endParaRPr b="0" lang="en-US" sz="4480" strike="noStrike" u="none">
              <a:solidFill>
                <a:schemeClr val="dk1"/>
              </a:solidFill>
              <a:effectLst/>
              <a:uFillTx/>
              <a:latin typeface="Calibri"/>
            </a:endParaRPr>
          </a:p>
          <a:p>
            <a:pPr lvl="1" marL="960120" indent="-320040" defTabSz="1280160">
              <a:lnSpc>
                <a:spcPct val="90000"/>
              </a:lnSpc>
              <a:spcBef>
                <a:spcPts val="700"/>
              </a:spcBef>
              <a:buClr>
                <a:srgbClr val="000000"/>
              </a:buClr>
              <a:buFont typeface="Arial"/>
              <a:buChar char="•"/>
            </a:pPr>
            <a:r>
              <a:rPr b="0" lang="en-US" sz="3920" strike="noStrike" u="none">
                <a:solidFill>
                  <a:schemeClr val="dk1"/>
                </a:solidFill>
                <a:effectLst/>
                <a:uFillTx/>
                <a:latin typeface="Calibri"/>
              </a:rPr>
              <a:t>Second level</a:t>
            </a:r>
            <a:endParaRPr b="0" lang="en-US" sz="3920" strike="noStrike" u="none">
              <a:solidFill>
                <a:schemeClr val="dk1"/>
              </a:solidFill>
              <a:effectLst/>
              <a:uFillTx/>
              <a:latin typeface="Calibri"/>
            </a:endParaRPr>
          </a:p>
          <a:p>
            <a:pPr lvl="2" marL="1600200" indent="-320040" defTabSz="1280160">
              <a:lnSpc>
                <a:spcPct val="90000"/>
              </a:lnSpc>
              <a:spcBef>
                <a:spcPts val="700"/>
              </a:spcBef>
              <a:buClr>
                <a:srgbClr val="000000"/>
              </a:buClr>
              <a:buFont typeface="Arial"/>
              <a:buChar char="•"/>
            </a:pPr>
            <a:r>
              <a:rPr b="0" lang="en-US" sz="3359" strike="noStrike" u="none">
                <a:solidFill>
                  <a:schemeClr val="dk1"/>
                </a:solidFill>
                <a:effectLst/>
                <a:uFillTx/>
                <a:latin typeface="Calibri"/>
              </a:rPr>
              <a:t>Third level</a:t>
            </a:r>
            <a:endParaRPr b="0" lang="en-US" sz="3359" strike="noStrike" u="none">
              <a:solidFill>
                <a:schemeClr val="dk1"/>
              </a:solidFill>
              <a:effectLst/>
              <a:uFillTx/>
              <a:latin typeface="Calibri"/>
            </a:endParaRPr>
          </a:p>
          <a:p>
            <a:pPr lvl="3" marL="2240280" indent="-320040" defTabSz="1280160">
              <a:lnSpc>
                <a:spcPct val="90000"/>
              </a:lnSpc>
              <a:spcBef>
                <a:spcPts val="700"/>
              </a:spcBef>
              <a:buClr>
                <a:srgbClr val="000000"/>
              </a:buClr>
              <a:buFont typeface="Arial"/>
              <a:buChar char="•"/>
            </a:pPr>
            <a:r>
              <a:rPr b="0" lang="en-US" sz="2800" strike="noStrike" u="none">
                <a:solidFill>
                  <a:schemeClr val="dk1"/>
                </a:solidFill>
                <a:effectLst/>
                <a:uFillTx/>
                <a:latin typeface="Calibri"/>
              </a:rPr>
              <a:t>Fourth level</a:t>
            </a:r>
            <a:endParaRPr b="0" lang="en-US" sz="2800" strike="noStrike" u="none">
              <a:solidFill>
                <a:schemeClr val="dk1"/>
              </a:solidFill>
              <a:effectLst/>
              <a:uFillTx/>
              <a:latin typeface="Calibri"/>
            </a:endParaRPr>
          </a:p>
          <a:p>
            <a:pPr lvl="4" marL="2880360" indent="-320040" defTabSz="1280160">
              <a:lnSpc>
                <a:spcPct val="90000"/>
              </a:lnSpc>
              <a:spcBef>
                <a:spcPts val="700"/>
              </a:spcBef>
              <a:buClr>
                <a:srgbClr val="000000"/>
              </a:buClr>
              <a:buFont typeface="Arial"/>
              <a:buChar char="•"/>
            </a:pPr>
            <a:r>
              <a:rPr b="0" lang="en-US" sz="2800" strike="noStrike" u="none">
                <a:solidFill>
                  <a:schemeClr val="dk1"/>
                </a:solidFill>
                <a:effectLst/>
                <a:uFillTx/>
                <a:latin typeface="Calibri"/>
              </a:rPr>
              <a:t>Fifth level</a:t>
            </a:r>
            <a:endParaRPr b="0" lang="en-US" sz="2800" strike="noStrike" u="none">
              <a:solidFill>
                <a:schemeClr val="dk1"/>
              </a:solidFill>
              <a:effectLst/>
              <a:uFillTx/>
              <a:latin typeface="Calibri"/>
            </a:endParaRPr>
          </a:p>
        </p:txBody>
      </p:sp>
      <p:sp>
        <p:nvSpPr>
          <p:cNvPr id="49" name="PlaceHolder 3"/>
          <p:cNvSpPr>
            <a:spLocks noGrp="1"/>
          </p:cNvSpPr>
          <p:nvPr>
            <p:ph type="body"/>
          </p:nvPr>
        </p:nvSpPr>
        <p:spPr>
          <a:xfrm>
            <a:off x="881640" y="2880360"/>
            <a:ext cx="4128480" cy="5335920"/>
          </a:xfrm>
          <a:prstGeom prst="rect">
            <a:avLst/>
          </a:prstGeom>
          <a:noFill/>
          <a:ln w="0">
            <a:noFill/>
          </a:ln>
        </p:spPr>
        <p:txBody>
          <a:bodyPr lIns="91440" rIns="91440" tIns="45720" bIns="45720" anchor="t">
            <a:noAutofit/>
          </a:bodyPr>
          <a:p>
            <a:pPr indent="0" defTabSz="1280160">
              <a:lnSpc>
                <a:spcPct val="90000"/>
              </a:lnSpc>
              <a:spcBef>
                <a:spcPts val="1400"/>
              </a:spcBef>
              <a:buNone/>
              <a:tabLst>
                <a:tab algn="l" pos="0"/>
              </a:tabLst>
            </a:pPr>
            <a:r>
              <a:rPr b="0" lang="en-US" sz="2240" strike="noStrike" u="none">
                <a:solidFill>
                  <a:schemeClr val="dk1"/>
                </a:solidFill>
                <a:effectLst/>
                <a:uFillTx/>
                <a:latin typeface="Calibri"/>
              </a:rPr>
              <a:t>Click to edit Master text styles</a:t>
            </a:r>
            <a:endParaRPr b="0" lang="en-US" sz="2240" strike="noStrike" u="none">
              <a:solidFill>
                <a:schemeClr val="dk1"/>
              </a:solidFill>
              <a:effectLst/>
              <a:uFillTx/>
              <a:latin typeface="Calibri"/>
            </a:endParaRPr>
          </a:p>
        </p:txBody>
      </p:sp>
      <p:sp>
        <p:nvSpPr>
          <p:cNvPr id="50" name="PlaceHolder 4"/>
          <p:cNvSpPr>
            <a:spLocks noGrp="1"/>
          </p:cNvSpPr>
          <p:nvPr>
            <p:ph type="dt" idx="28"/>
          </p:nvPr>
        </p:nvSpPr>
        <p:spPr>
          <a:xfrm>
            <a:off x="880200" y="8898840"/>
            <a:ext cx="2880000" cy="510840"/>
          </a:xfrm>
          <a:prstGeom prst="rect">
            <a:avLst/>
          </a:prstGeom>
          <a:noFill/>
          <a:ln w="0">
            <a:noFill/>
          </a:ln>
        </p:spPr>
        <p:txBody>
          <a:bodyPr lIns="91440" rIns="91440" tIns="45720" bIns="45720" anchor="ctr">
            <a:noAutofit/>
          </a:bodyPr>
          <a:lstStyle>
            <a:lvl1pPr indent="0" defTabSz="457200">
              <a:lnSpc>
                <a:spcPct val="100000"/>
              </a:lnSpc>
              <a:buNone/>
              <a:defRPr b="0" lang="en-AS" sz="1679" strike="noStrike" u="none">
                <a:solidFill>
                  <a:schemeClr val="dk1">
                    <a:tint val="75000"/>
                  </a:schemeClr>
                </a:solidFill>
                <a:effectLst/>
                <a:uFillTx/>
                <a:latin typeface="Calibri"/>
              </a:defRPr>
            </a:lvl1pPr>
          </a:lstStyle>
          <a:p>
            <a:pPr indent="0" defTabSz="457200">
              <a:lnSpc>
                <a:spcPct val="100000"/>
              </a:lnSpc>
              <a:buNone/>
            </a:pPr>
            <a:r>
              <a:rPr b="0" lang="en-AS" sz="1679" strike="noStrike" u="none">
                <a:solidFill>
                  <a:schemeClr val="dk1">
                    <a:tint val="75000"/>
                  </a:schemeClr>
                </a:solidFill>
                <a:effectLst/>
                <a:uFillTx/>
                <a:latin typeface="Calibri"/>
              </a:rPr>
              <a:t>&lt;date/time&gt;</a:t>
            </a:r>
            <a:endParaRPr b="0" lang="en-GB" sz="1679" strike="noStrike" u="none">
              <a:solidFill>
                <a:srgbClr val="000000"/>
              </a:solidFill>
              <a:effectLst/>
              <a:uFillTx/>
              <a:latin typeface="Times New Roman"/>
            </a:endParaRPr>
          </a:p>
        </p:txBody>
      </p:sp>
      <p:sp>
        <p:nvSpPr>
          <p:cNvPr id="51" name="PlaceHolder 5"/>
          <p:cNvSpPr>
            <a:spLocks noGrp="1"/>
          </p:cNvSpPr>
          <p:nvPr>
            <p:ph type="ftr" idx="29"/>
          </p:nvPr>
        </p:nvSpPr>
        <p:spPr>
          <a:xfrm>
            <a:off x="4240440" y="8898840"/>
            <a:ext cx="4320360" cy="510840"/>
          </a:xfrm>
          <a:prstGeom prst="rect">
            <a:avLst/>
          </a:prstGeom>
          <a:noFill/>
          <a:ln w="0">
            <a:noFill/>
          </a:ln>
        </p:spPr>
        <p:txBody>
          <a:bodyPr lIns="91440" rIns="91440" tIns="45720" bIns="45720" anchor="ctr">
            <a:noAutofit/>
          </a:bodyPr>
          <a:lstStyle>
            <a:lvl1pPr indent="0" algn="ctr">
              <a:buNone/>
              <a:defRPr b="0" lang="en-GB" sz="1400" strike="noStrike" u="none">
                <a:solidFill>
                  <a:srgbClr val="000000"/>
                </a:solidFill>
                <a:effectLst/>
                <a:uFillTx/>
                <a:latin typeface="Times New Roman"/>
              </a:defRPr>
            </a:lvl1pPr>
          </a:lstStyle>
          <a:p>
            <a:pPr indent="0" algn="ctr">
              <a:buNone/>
            </a:pPr>
            <a:r>
              <a:rPr b="0" lang="en-GB" sz="1400" strike="noStrike" u="none">
                <a:solidFill>
                  <a:srgbClr val="000000"/>
                </a:solidFill>
                <a:effectLst/>
                <a:uFillTx/>
                <a:latin typeface="Times New Roman"/>
              </a:rPr>
              <a:t>&lt;footer&gt;</a:t>
            </a:r>
            <a:endParaRPr b="0" lang="en-GB" sz="1400" strike="noStrike" u="none">
              <a:solidFill>
                <a:srgbClr val="000000"/>
              </a:solidFill>
              <a:effectLst/>
              <a:uFillTx/>
              <a:latin typeface="Times New Roman"/>
            </a:endParaRPr>
          </a:p>
        </p:txBody>
      </p:sp>
      <p:sp>
        <p:nvSpPr>
          <p:cNvPr id="52" name="PlaceHolder 6"/>
          <p:cNvSpPr>
            <a:spLocks noGrp="1"/>
          </p:cNvSpPr>
          <p:nvPr>
            <p:ph type="sldNum" idx="30"/>
          </p:nvPr>
        </p:nvSpPr>
        <p:spPr>
          <a:xfrm>
            <a:off x="9041040" y="8898840"/>
            <a:ext cx="2880000" cy="510840"/>
          </a:xfrm>
          <a:prstGeom prst="rect">
            <a:avLst/>
          </a:prstGeom>
          <a:noFill/>
          <a:ln w="0">
            <a:noFill/>
          </a:ln>
        </p:spPr>
        <p:txBody>
          <a:bodyPr lIns="91440" rIns="91440" tIns="45720" bIns="45720" anchor="ctr">
            <a:noAutofit/>
          </a:bodyPr>
          <a:lstStyle>
            <a:lvl1pPr indent="0" algn="r" defTabSz="457200">
              <a:lnSpc>
                <a:spcPct val="100000"/>
              </a:lnSpc>
              <a:buNone/>
              <a:defRPr b="0" lang="en-AS" sz="1679" strike="noStrike" u="none">
                <a:solidFill>
                  <a:schemeClr val="dk1">
                    <a:tint val="75000"/>
                  </a:schemeClr>
                </a:solidFill>
                <a:effectLst/>
                <a:uFillTx/>
                <a:latin typeface="Calibri"/>
              </a:defRPr>
            </a:lvl1pPr>
          </a:lstStyle>
          <a:p>
            <a:pPr indent="0" algn="r" defTabSz="457200">
              <a:lnSpc>
                <a:spcPct val="100000"/>
              </a:lnSpc>
              <a:buNone/>
            </a:pPr>
            <a:fld id="{D7012FF0-F1A1-4EE3-AF51-CF839CB670E0}" type="slidenum">
              <a:rPr b="0" lang="en-AS" sz="1679" strike="noStrike" u="none">
                <a:solidFill>
                  <a:schemeClr val="dk1">
                    <a:tint val="75000"/>
                  </a:schemeClr>
                </a:solidFill>
                <a:effectLst/>
                <a:uFillTx/>
                <a:latin typeface="Calibri"/>
              </a:rPr>
              <a:t>&lt;number&gt;</a:t>
            </a:fld>
            <a:endParaRPr b="0" lang="en-GB" sz="1679" strike="noStrike" u="none">
              <a:solidFill>
                <a:srgbClr val="000000"/>
              </a:solidFill>
              <a:effectLst/>
              <a:uFillTx/>
              <a:latin typeface="Times New Roman"/>
            </a:endParaRPr>
          </a:p>
        </p:txBody>
      </p:sp>
    </p:spTree>
  </p:cSld>
</p:sldLayout>
</file>

<file path=ppt/slideLayouts/slideLayout1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Picture with Caption">
    <p:bg>
      <p:bgPr>
        <a:solidFill>
          <a:srgbClr val="ffffff"/>
        </a:solidFill>
      </p:bgPr>
    </p:bg>
    <p:spTree>
      <p:nvGrpSpPr>
        <p:cNvPr id="1" name=""/>
        <p:cNvGrpSpPr/>
        <p:nvPr/>
      </p:nvGrpSpPr>
      <p:grpSpPr>
        <a:xfrm>
          <a:off x="0" y="0"/>
          <a:ext cx="0" cy="0"/>
          <a:chOff x="0" y="0"/>
          <a:chExt cx="0" cy="0"/>
        </a:xfrm>
      </p:grpSpPr>
      <p:sp>
        <p:nvSpPr>
          <p:cNvPr id="53" name="PlaceHolder 1"/>
          <p:cNvSpPr>
            <a:spLocks noGrp="1"/>
          </p:cNvSpPr>
          <p:nvPr>
            <p:ph type="title"/>
          </p:nvPr>
        </p:nvSpPr>
        <p:spPr>
          <a:xfrm>
            <a:off x="881640" y="640080"/>
            <a:ext cx="4128480" cy="2239920"/>
          </a:xfrm>
          <a:prstGeom prst="rect">
            <a:avLst/>
          </a:prstGeom>
          <a:noFill/>
          <a:ln w="0">
            <a:noFill/>
          </a:ln>
        </p:spPr>
        <p:txBody>
          <a:bodyPr lIns="91440" rIns="91440" tIns="45720" bIns="45720" anchor="b">
            <a:noAutofit/>
          </a:bodyPr>
          <a:p>
            <a:pPr indent="0" defTabSz="1280160">
              <a:lnSpc>
                <a:spcPct val="90000"/>
              </a:lnSpc>
              <a:buNone/>
            </a:pPr>
            <a:r>
              <a:rPr b="0" lang="en-US" sz="4480" strike="noStrike" u="none">
                <a:solidFill>
                  <a:schemeClr val="dk1"/>
                </a:solidFill>
                <a:effectLst/>
                <a:uFillTx/>
                <a:latin typeface="Calibri Light"/>
              </a:rPr>
              <a:t>Click to edit Master title style</a:t>
            </a:r>
            <a:endParaRPr b="0" lang="en-US" sz="4480" strike="noStrike" u="none">
              <a:solidFill>
                <a:schemeClr val="dk1"/>
              </a:solidFill>
              <a:effectLst/>
              <a:uFillTx/>
              <a:latin typeface="Calibri"/>
            </a:endParaRPr>
          </a:p>
        </p:txBody>
      </p:sp>
      <p:sp>
        <p:nvSpPr>
          <p:cNvPr id="54" name="PlaceHolder 2"/>
          <p:cNvSpPr>
            <a:spLocks noGrp="1"/>
          </p:cNvSpPr>
          <p:nvPr>
            <p:ph type="body"/>
          </p:nvPr>
        </p:nvSpPr>
        <p:spPr>
          <a:xfrm>
            <a:off x="5442480" y="1382400"/>
            <a:ext cx="6480360" cy="6822720"/>
          </a:xfrm>
          <a:prstGeom prst="rect">
            <a:avLst/>
          </a:prstGeom>
          <a:noFill/>
          <a:ln w="0">
            <a:noFill/>
          </a:ln>
        </p:spPr>
        <p:txBody>
          <a:bodyPr lIns="90000" rIns="90000" tIns="45000" bIns="45000" anchor="t">
            <a:noAutofit/>
          </a:bodyPr>
          <a:p>
            <a:pPr indent="0" defTabSz="457200">
              <a:lnSpc>
                <a:spcPct val="100000"/>
              </a:lnSpc>
              <a:buNone/>
              <a:tabLst>
                <a:tab algn="l" pos="0"/>
              </a:tabLst>
            </a:pPr>
            <a:r>
              <a:rPr b="0" lang="en-US" sz="4480" strike="noStrike" u="none">
                <a:solidFill>
                  <a:schemeClr val="dk1"/>
                </a:solidFill>
                <a:effectLst/>
                <a:uFillTx/>
                <a:latin typeface="Calibri"/>
              </a:rPr>
              <a:t>Click icon to add picture</a:t>
            </a:r>
            <a:endParaRPr b="0" lang="en-US" sz="4480" strike="noStrike" u="none">
              <a:solidFill>
                <a:schemeClr val="dk1"/>
              </a:solidFill>
              <a:effectLst/>
              <a:uFillTx/>
              <a:latin typeface="Calibri"/>
            </a:endParaRPr>
          </a:p>
        </p:txBody>
      </p:sp>
      <p:sp>
        <p:nvSpPr>
          <p:cNvPr id="55" name="PlaceHolder 3"/>
          <p:cNvSpPr>
            <a:spLocks noGrp="1"/>
          </p:cNvSpPr>
          <p:nvPr>
            <p:ph type="body"/>
          </p:nvPr>
        </p:nvSpPr>
        <p:spPr>
          <a:xfrm>
            <a:off x="881640" y="2880360"/>
            <a:ext cx="4128480" cy="5335920"/>
          </a:xfrm>
          <a:prstGeom prst="rect">
            <a:avLst/>
          </a:prstGeom>
          <a:noFill/>
          <a:ln w="0">
            <a:noFill/>
          </a:ln>
        </p:spPr>
        <p:txBody>
          <a:bodyPr lIns="91440" rIns="91440" tIns="45720" bIns="45720" anchor="t">
            <a:noAutofit/>
          </a:bodyPr>
          <a:p>
            <a:pPr indent="0" defTabSz="1280160">
              <a:lnSpc>
                <a:spcPct val="90000"/>
              </a:lnSpc>
              <a:spcBef>
                <a:spcPts val="1400"/>
              </a:spcBef>
              <a:buNone/>
              <a:tabLst>
                <a:tab algn="l" pos="0"/>
              </a:tabLst>
            </a:pPr>
            <a:r>
              <a:rPr b="0" lang="en-US" sz="2240" strike="noStrike" u="none">
                <a:solidFill>
                  <a:schemeClr val="dk1"/>
                </a:solidFill>
                <a:effectLst/>
                <a:uFillTx/>
                <a:latin typeface="Calibri"/>
              </a:rPr>
              <a:t>Click to edit Master text styles</a:t>
            </a:r>
            <a:endParaRPr b="0" lang="en-US" sz="2240" strike="noStrike" u="none">
              <a:solidFill>
                <a:schemeClr val="dk1"/>
              </a:solidFill>
              <a:effectLst/>
              <a:uFillTx/>
              <a:latin typeface="Calibri"/>
            </a:endParaRPr>
          </a:p>
        </p:txBody>
      </p:sp>
      <p:sp>
        <p:nvSpPr>
          <p:cNvPr id="56" name="PlaceHolder 4"/>
          <p:cNvSpPr>
            <a:spLocks noGrp="1"/>
          </p:cNvSpPr>
          <p:nvPr>
            <p:ph type="dt" idx="31"/>
          </p:nvPr>
        </p:nvSpPr>
        <p:spPr>
          <a:xfrm>
            <a:off x="880200" y="8898840"/>
            <a:ext cx="2880000" cy="510840"/>
          </a:xfrm>
          <a:prstGeom prst="rect">
            <a:avLst/>
          </a:prstGeom>
          <a:noFill/>
          <a:ln w="0">
            <a:noFill/>
          </a:ln>
        </p:spPr>
        <p:txBody>
          <a:bodyPr lIns="91440" rIns="91440" tIns="45720" bIns="45720" anchor="ctr">
            <a:noAutofit/>
          </a:bodyPr>
          <a:lstStyle>
            <a:lvl1pPr indent="0" defTabSz="457200">
              <a:lnSpc>
                <a:spcPct val="100000"/>
              </a:lnSpc>
              <a:buNone/>
              <a:defRPr b="0" lang="en-AS" sz="1679" strike="noStrike" u="none">
                <a:solidFill>
                  <a:schemeClr val="dk1">
                    <a:tint val="75000"/>
                  </a:schemeClr>
                </a:solidFill>
                <a:effectLst/>
                <a:uFillTx/>
                <a:latin typeface="Calibri"/>
              </a:defRPr>
            </a:lvl1pPr>
          </a:lstStyle>
          <a:p>
            <a:pPr indent="0" defTabSz="457200">
              <a:lnSpc>
                <a:spcPct val="100000"/>
              </a:lnSpc>
              <a:buNone/>
            </a:pPr>
            <a:r>
              <a:rPr b="0" lang="en-AS" sz="1679" strike="noStrike" u="none">
                <a:solidFill>
                  <a:schemeClr val="dk1">
                    <a:tint val="75000"/>
                  </a:schemeClr>
                </a:solidFill>
                <a:effectLst/>
                <a:uFillTx/>
                <a:latin typeface="Calibri"/>
              </a:rPr>
              <a:t>&lt;date/time&gt;</a:t>
            </a:r>
            <a:endParaRPr b="0" lang="en-GB" sz="1679" strike="noStrike" u="none">
              <a:solidFill>
                <a:srgbClr val="000000"/>
              </a:solidFill>
              <a:effectLst/>
              <a:uFillTx/>
              <a:latin typeface="Times New Roman"/>
            </a:endParaRPr>
          </a:p>
        </p:txBody>
      </p:sp>
      <p:sp>
        <p:nvSpPr>
          <p:cNvPr id="57" name="PlaceHolder 5"/>
          <p:cNvSpPr>
            <a:spLocks noGrp="1"/>
          </p:cNvSpPr>
          <p:nvPr>
            <p:ph type="ftr" idx="32"/>
          </p:nvPr>
        </p:nvSpPr>
        <p:spPr>
          <a:xfrm>
            <a:off x="4240440" y="8898840"/>
            <a:ext cx="4320360" cy="510840"/>
          </a:xfrm>
          <a:prstGeom prst="rect">
            <a:avLst/>
          </a:prstGeom>
          <a:noFill/>
          <a:ln w="0">
            <a:noFill/>
          </a:ln>
        </p:spPr>
        <p:txBody>
          <a:bodyPr lIns="91440" rIns="91440" tIns="45720" bIns="45720" anchor="ctr">
            <a:noAutofit/>
          </a:bodyPr>
          <a:lstStyle>
            <a:lvl1pPr indent="0" algn="ctr">
              <a:buNone/>
              <a:defRPr b="0" lang="en-GB" sz="1400" strike="noStrike" u="none">
                <a:solidFill>
                  <a:srgbClr val="000000"/>
                </a:solidFill>
                <a:effectLst/>
                <a:uFillTx/>
                <a:latin typeface="Times New Roman"/>
              </a:defRPr>
            </a:lvl1pPr>
          </a:lstStyle>
          <a:p>
            <a:pPr indent="0" algn="ctr">
              <a:buNone/>
            </a:pPr>
            <a:r>
              <a:rPr b="0" lang="en-GB" sz="1400" strike="noStrike" u="none">
                <a:solidFill>
                  <a:srgbClr val="000000"/>
                </a:solidFill>
                <a:effectLst/>
                <a:uFillTx/>
                <a:latin typeface="Times New Roman"/>
              </a:rPr>
              <a:t>&lt;footer&gt;</a:t>
            </a:r>
            <a:endParaRPr b="0" lang="en-GB" sz="1400" strike="noStrike" u="none">
              <a:solidFill>
                <a:srgbClr val="000000"/>
              </a:solidFill>
              <a:effectLst/>
              <a:uFillTx/>
              <a:latin typeface="Times New Roman"/>
            </a:endParaRPr>
          </a:p>
        </p:txBody>
      </p:sp>
      <p:sp>
        <p:nvSpPr>
          <p:cNvPr id="58" name="PlaceHolder 6"/>
          <p:cNvSpPr>
            <a:spLocks noGrp="1"/>
          </p:cNvSpPr>
          <p:nvPr>
            <p:ph type="sldNum" idx="33"/>
          </p:nvPr>
        </p:nvSpPr>
        <p:spPr>
          <a:xfrm>
            <a:off x="9041040" y="8898840"/>
            <a:ext cx="2880000" cy="510840"/>
          </a:xfrm>
          <a:prstGeom prst="rect">
            <a:avLst/>
          </a:prstGeom>
          <a:noFill/>
          <a:ln w="0">
            <a:noFill/>
          </a:ln>
        </p:spPr>
        <p:txBody>
          <a:bodyPr lIns="91440" rIns="91440" tIns="45720" bIns="45720" anchor="ctr">
            <a:noAutofit/>
          </a:bodyPr>
          <a:lstStyle>
            <a:lvl1pPr indent="0" algn="r" defTabSz="457200">
              <a:lnSpc>
                <a:spcPct val="100000"/>
              </a:lnSpc>
              <a:buNone/>
              <a:defRPr b="0" lang="en-AS" sz="1679" strike="noStrike" u="none">
                <a:solidFill>
                  <a:schemeClr val="dk1">
                    <a:tint val="75000"/>
                  </a:schemeClr>
                </a:solidFill>
                <a:effectLst/>
                <a:uFillTx/>
                <a:latin typeface="Calibri"/>
              </a:defRPr>
            </a:lvl1pPr>
          </a:lstStyle>
          <a:p>
            <a:pPr indent="0" algn="r" defTabSz="457200">
              <a:lnSpc>
                <a:spcPct val="100000"/>
              </a:lnSpc>
              <a:buNone/>
            </a:pPr>
            <a:fld id="{EE86013A-F374-4A3B-990E-F5A15913495D}" type="slidenum">
              <a:rPr b="0" lang="en-AS" sz="1679" strike="noStrike" u="none">
                <a:solidFill>
                  <a:schemeClr val="dk1">
                    <a:tint val="75000"/>
                  </a:schemeClr>
                </a:solidFill>
                <a:effectLst/>
                <a:uFillTx/>
                <a:latin typeface="Calibri"/>
              </a:rPr>
              <a:t>&lt;number&gt;</a:t>
            </a:fld>
            <a:endParaRPr b="0" lang="en-GB" sz="1679" strike="noStrike" u="none">
              <a:solidFill>
                <a:srgbClr val="000000"/>
              </a:solidFill>
              <a:effectLst/>
              <a:uFillTx/>
              <a:latin typeface="Times New Roman"/>
            </a:endParaRPr>
          </a:p>
        </p:txBody>
      </p:sp>
    </p:spTree>
  </p:cSld>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 Id="rId11" Type="http://schemas.openxmlformats.org/officeDocument/2006/relationships/slideLayout" Target="../slideLayouts/slideLayout10.xml"/><Relationship Id="rId12" Type="http://schemas.openxmlformats.org/officeDocument/2006/relationships/slideLayout" Target="../slideLayouts/slideLayout11.xml"/>
</Relationships>
</file>

<file path=ppt/slideMasters/slideMaster1.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sldMaster>
</file>

<file path=ppt/slides/_rels/slide1.xml.rels><?xml version="1.0" encoding="UTF-8"?>
<Relationships xmlns="http://schemas.openxmlformats.org/package/2006/relationships"><Relationship Id="rId1" Type="http://schemas.openxmlformats.org/officeDocument/2006/relationships/hyperlink" Target="https://www.tandfonline.com/doi/full/10.1080/17439760.2016.1262613" TargetMode="External"/><Relationship Id="rId2" Type="http://schemas.openxmlformats.org/officeDocument/2006/relationships/hyperlink" Target="https://academic.oup.com/occmed/article-abstract/70/5/294/5840707" TargetMode="External"/><Relationship Id="rId3" Type="http://schemas.openxmlformats.org/officeDocument/2006/relationships/hyperlink" Target="https://www.tandfonline.com/doi/full/10.1080/15424065.2024.2319264" TargetMode="External"/><Relationship Id="rId4" Type="http://schemas.openxmlformats.org/officeDocument/2006/relationships/image" Target="../media/image1.jpeg"/><Relationship Id="rId5" Type="http://schemas.openxmlformats.org/officeDocument/2006/relationships/image" Target="../media/image2.png"/><Relationship Id="rId6" Type="http://schemas.openxmlformats.org/officeDocument/2006/relationships/image" Target="../media/image3.jpeg"/><Relationship Id="rId7" Type="http://schemas.openxmlformats.org/officeDocument/2006/relationships/image" Target="../media/image4.png"/><Relationship Id="rId8" Type="http://schemas.openxmlformats.org/officeDocument/2006/relationships/image" Target="../media/image5.jpeg"/><Relationship Id="rId9" Type="http://schemas.openxmlformats.org/officeDocument/2006/relationships/image" Target="../media/image6.png"/><Relationship Id="rId10" Type="http://schemas.openxmlformats.org/officeDocument/2006/relationships/image" Target="../media/image7.jpeg"/><Relationship Id="rId11" Type="http://schemas.openxmlformats.org/officeDocument/2006/relationships/image" Target="../media/image8.png"/><Relationship Id="rId12" Type="http://schemas.openxmlformats.org/officeDocument/2006/relationships/image" Target="../media/image9.png"/><Relationship Id="rId13" Type="http://schemas.openxmlformats.org/officeDocument/2006/relationships/image" Target="../media/image10.png"/><Relationship Id="rId14" Type="http://schemas.openxmlformats.org/officeDocument/2006/relationships/slideLayout" Target="../slideLayouts/slideLayout1.xml"/><Relationship Id="rId15" Type="http://schemas.openxmlformats.org/officeDocument/2006/relationships/notesSlide" Target="../notesSlides/notesSlide1.xml"/>
</Relationships>
</file>

<file path=ppt/slides/slide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65" name="TextBox 4"/>
          <p:cNvSpPr/>
          <p:nvPr/>
        </p:nvSpPr>
        <p:spPr>
          <a:xfrm>
            <a:off x="0" y="0"/>
            <a:ext cx="12801240" cy="1065240"/>
          </a:xfrm>
          <a:prstGeom prst="rect">
            <a:avLst/>
          </a:prstGeom>
          <a:solidFill>
            <a:schemeClr val="accent5">
              <a:lumMod val="20000"/>
              <a:lumOff val="80000"/>
            </a:schemeClr>
          </a:solidFill>
          <a:ln w="0">
            <a:noFill/>
          </a:ln>
        </p:spPr>
        <p:style>
          <a:lnRef idx="0"/>
          <a:fillRef idx="0"/>
          <a:effectRef idx="0"/>
          <a:fontRef idx="minor"/>
        </p:style>
        <p:txBody>
          <a:bodyPr lIns="90000" rIns="90000" tIns="45000" bIns="45000" anchor="t">
            <a:spAutoFit/>
          </a:bodyPr>
          <a:p>
            <a:pPr algn="ctr" defTabSz="457200">
              <a:lnSpc>
                <a:spcPct val="100000"/>
              </a:lnSpc>
            </a:pPr>
            <a:r>
              <a:rPr b="1" lang="en-GB" sz="1600" strike="noStrike" u="none">
                <a:solidFill>
                  <a:schemeClr val="dk1"/>
                </a:solidFill>
                <a:effectLst/>
                <a:uFillTx/>
                <a:latin typeface="Times New Roman"/>
                <a:ea typeface="Aptos"/>
              </a:rPr>
              <a:t>BSc (Hons) Health and Social Care</a:t>
            </a:r>
            <a:endParaRPr b="0" lang="en-GB" sz="1600" strike="noStrike" u="none">
              <a:solidFill>
                <a:srgbClr val="000000"/>
              </a:solidFill>
              <a:effectLst/>
              <a:uFillTx/>
              <a:latin typeface="Arial"/>
            </a:endParaRPr>
          </a:p>
          <a:p>
            <a:pPr algn="ctr" defTabSz="457200">
              <a:lnSpc>
                <a:spcPct val="100000"/>
              </a:lnSpc>
            </a:pPr>
            <a:r>
              <a:rPr b="1" lang="en-GB" sz="1600" strike="noStrike" u="none">
                <a:solidFill>
                  <a:schemeClr val="dk1"/>
                </a:solidFill>
                <a:effectLst/>
                <a:uFillTx/>
                <a:latin typeface="Times New Roman"/>
                <a:ea typeface="Aptos"/>
              </a:rPr>
              <a:t>Element 2: Methodology poster</a:t>
            </a:r>
            <a:r>
              <a:rPr b="1" lang="en-GB" sz="1600" strike="noStrike" u="none">
                <a:solidFill>
                  <a:schemeClr val="dk1"/>
                </a:solidFill>
                <a:effectLst/>
                <a:uFillTx/>
                <a:latin typeface="Times New Roman"/>
                <a:ea typeface="Aptos"/>
              </a:rPr>
              <a:t>	</a:t>
            </a:r>
            <a:endParaRPr b="0" lang="en-GB" sz="1600" strike="noStrike" u="none">
              <a:solidFill>
                <a:srgbClr val="000000"/>
              </a:solidFill>
              <a:effectLst/>
              <a:uFillTx/>
              <a:latin typeface="Arial"/>
            </a:endParaRPr>
          </a:p>
          <a:p>
            <a:pPr algn="ctr" defTabSz="457200">
              <a:lnSpc>
                <a:spcPct val="100000"/>
              </a:lnSpc>
            </a:pPr>
            <a:endParaRPr b="0" lang="en-GB" sz="1600" strike="noStrike" u="none">
              <a:solidFill>
                <a:srgbClr val="000000"/>
              </a:solidFill>
              <a:effectLst/>
              <a:uFillTx/>
              <a:latin typeface="Arial"/>
            </a:endParaRPr>
          </a:p>
          <a:p>
            <a:pPr algn="ctr" defTabSz="457200">
              <a:lnSpc>
                <a:spcPct val="100000"/>
              </a:lnSpc>
            </a:pPr>
            <a:endParaRPr b="0" lang="en-GB" sz="1600" strike="noStrike" u="none">
              <a:solidFill>
                <a:srgbClr val="000000"/>
              </a:solidFill>
              <a:effectLst/>
              <a:uFillTx/>
              <a:latin typeface="Arial"/>
            </a:endParaRPr>
          </a:p>
        </p:txBody>
      </p:sp>
      <p:sp>
        <p:nvSpPr>
          <p:cNvPr id="66" name="TextBox 8"/>
          <p:cNvSpPr/>
          <p:nvPr/>
        </p:nvSpPr>
        <p:spPr>
          <a:xfrm>
            <a:off x="0" y="564120"/>
            <a:ext cx="3550680" cy="1967040"/>
          </a:xfrm>
          <a:prstGeom prst="rect">
            <a:avLst/>
          </a:prstGeom>
          <a:solidFill>
            <a:schemeClr val="accent4">
              <a:lumMod val="20000"/>
              <a:lumOff val="80000"/>
            </a:schemeClr>
          </a:solidFill>
          <a:ln w="0">
            <a:noFill/>
          </a:ln>
        </p:spPr>
        <p:style>
          <a:lnRef idx="0"/>
          <a:fillRef idx="0"/>
          <a:effectRef idx="0"/>
          <a:fontRef idx="minor"/>
        </p:style>
        <p:txBody>
          <a:bodyPr lIns="90000" rIns="90000" tIns="45000" bIns="45000" anchor="t">
            <a:spAutoFit/>
          </a:bodyPr>
          <a:p>
            <a:pPr algn="just" defTabSz="457200">
              <a:lnSpc>
                <a:spcPct val="150000"/>
              </a:lnSpc>
              <a:spcBef>
                <a:spcPts val="1199"/>
              </a:spcBef>
            </a:pPr>
            <a:r>
              <a:rPr b="1" lang="en-AS" sz="1600" strike="noStrike" u="none">
                <a:solidFill>
                  <a:srgbClr val="0f4761"/>
                </a:solidFill>
                <a:effectLst/>
                <a:uFillTx/>
                <a:latin typeface="Times New Roman"/>
                <a:ea typeface="Times New Roman"/>
              </a:rPr>
              <a:t>Introduction</a:t>
            </a:r>
            <a:endParaRPr b="0" lang="en-GB" sz="1600" strike="noStrike" u="none">
              <a:solidFill>
                <a:srgbClr val="000000"/>
              </a:solidFill>
              <a:effectLst/>
              <a:uFillTx/>
              <a:latin typeface="Arial"/>
            </a:endParaRPr>
          </a:p>
          <a:p>
            <a:pPr algn="just" defTabSz="457200">
              <a:lnSpc>
                <a:spcPct val="150000"/>
              </a:lnSpc>
              <a:spcBef>
                <a:spcPts val="1199"/>
              </a:spcBef>
            </a:pPr>
            <a:r>
              <a:rPr b="0" lang="en-GB" sz="1200" strike="noStrike" u="none">
                <a:solidFill>
                  <a:schemeClr val="dk1"/>
                </a:solidFill>
                <a:effectLst/>
                <a:uFillTx/>
                <a:latin typeface="Times New Roman"/>
                <a:ea typeface="Times New Roman"/>
              </a:rPr>
              <a:t>This research aims to look at the impact of work-related stress on the mental health of health and social care professionals, assess its effects on staff keeping jobs and offer ways to reduce the stress and improve wellbeing among staff (Kinman et al., 2020).</a:t>
            </a:r>
            <a:endParaRPr b="0" lang="en-GB" sz="1200" strike="noStrike" u="none">
              <a:solidFill>
                <a:srgbClr val="000000"/>
              </a:solidFill>
              <a:effectLst/>
              <a:uFillTx/>
              <a:latin typeface="Arial"/>
            </a:endParaRPr>
          </a:p>
        </p:txBody>
      </p:sp>
      <p:sp>
        <p:nvSpPr>
          <p:cNvPr id="67" name="TextBox 10"/>
          <p:cNvSpPr/>
          <p:nvPr/>
        </p:nvSpPr>
        <p:spPr>
          <a:xfrm>
            <a:off x="17640" y="4226040"/>
            <a:ext cx="4139280" cy="2044080"/>
          </a:xfrm>
          <a:prstGeom prst="rect">
            <a:avLst/>
          </a:prstGeom>
          <a:solidFill>
            <a:srgbClr val="fdebd9"/>
          </a:solidFill>
          <a:ln w="0">
            <a:noFill/>
          </a:ln>
        </p:spPr>
        <p:style>
          <a:lnRef idx="0"/>
          <a:fillRef idx="0"/>
          <a:effectRef idx="0"/>
          <a:fontRef idx="minor"/>
        </p:style>
        <p:txBody>
          <a:bodyPr lIns="90000" rIns="90000" tIns="45000" bIns="45000" anchor="t">
            <a:spAutoFit/>
          </a:bodyPr>
          <a:p>
            <a:pPr algn="just" defTabSz="457200">
              <a:lnSpc>
                <a:spcPct val="150000"/>
              </a:lnSpc>
            </a:pPr>
            <a:r>
              <a:rPr b="1" lang="en-GB" sz="1400" strike="noStrike" u="none">
                <a:solidFill>
                  <a:srgbClr val="0f4761"/>
                </a:solidFill>
                <a:effectLst/>
                <a:uFillTx/>
                <a:latin typeface="Times New Roman"/>
                <a:ea typeface="Times New Roman"/>
              </a:rPr>
              <a:t>Research Approach</a:t>
            </a:r>
            <a:endParaRPr b="0" lang="en-GB" sz="1400" strike="noStrike" u="none">
              <a:solidFill>
                <a:srgbClr val="000000"/>
              </a:solidFill>
              <a:effectLst/>
              <a:uFillTx/>
              <a:latin typeface="Arial"/>
            </a:endParaRPr>
          </a:p>
          <a:p>
            <a:pPr algn="just" defTabSz="457200">
              <a:lnSpc>
                <a:spcPct val="150000"/>
              </a:lnSpc>
            </a:pPr>
            <a:r>
              <a:rPr b="0" lang="en-GB" sz="1200" strike="noStrike" u="none">
                <a:solidFill>
                  <a:schemeClr val="dk1"/>
                </a:solidFill>
                <a:effectLst/>
                <a:uFillTx/>
                <a:latin typeface="Times New Roman"/>
                <a:ea typeface="Times New Roman"/>
              </a:rPr>
              <a:t>For this study, data are mainly obtained through reviewing literature that has been published on the subject (Aveyard, 2018). A thematic analysis is done to find patterns, important issues and main themes that appear in the studies on work-related stress, mental health issues and staff retention in health and social care.</a:t>
            </a:r>
            <a:endParaRPr b="0" lang="en-GB" sz="1200" strike="noStrike" u="none">
              <a:solidFill>
                <a:srgbClr val="000000"/>
              </a:solidFill>
              <a:effectLst/>
              <a:uFillTx/>
              <a:latin typeface="Arial"/>
            </a:endParaRPr>
          </a:p>
        </p:txBody>
      </p:sp>
      <p:sp>
        <p:nvSpPr>
          <p:cNvPr id="68" name="TextBox 12"/>
          <p:cNvSpPr/>
          <p:nvPr/>
        </p:nvSpPr>
        <p:spPr>
          <a:xfrm>
            <a:off x="0" y="7556760"/>
            <a:ext cx="4156920" cy="2044080"/>
          </a:xfrm>
          <a:prstGeom prst="rect">
            <a:avLst/>
          </a:prstGeom>
          <a:solidFill>
            <a:srgbClr val="ccccff">
              <a:alpha val="60000"/>
            </a:srgbClr>
          </a:solidFill>
          <a:ln w="0">
            <a:noFill/>
          </a:ln>
        </p:spPr>
        <p:style>
          <a:lnRef idx="0"/>
          <a:fillRef idx="0"/>
          <a:effectRef idx="0"/>
          <a:fontRef idx="minor"/>
        </p:style>
        <p:txBody>
          <a:bodyPr lIns="90000" rIns="90000" tIns="45000" bIns="45000" anchor="t">
            <a:spAutoFit/>
          </a:bodyPr>
          <a:p>
            <a:pPr algn="just" defTabSz="457200">
              <a:lnSpc>
                <a:spcPct val="150000"/>
              </a:lnSpc>
            </a:pPr>
            <a:r>
              <a:rPr b="1" lang="en-GB" sz="1400" strike="noStrike" u="none">
                <a:solidFill>
                  <a:schemeClr val="dk1"/>
                </a:solidFill>
                <a:effectLst/>
                <a:uFillTx/>
                <a:latin typeface="Times New Roman"/>
                <a:ea typeface="Times New Roman"/>
              </a:rPr>
              <a:t>Data Sources</a:t>
            </a:r>
            <a:endParaRPr b="0" lang="en-GB" sz="1400" strike="noStrike" u="none">
              <a:solidFill>
                <a:srgbClr val="000000"/>
              </a:solidFill>
              <a:effectLst/>
              <a:uFillTx/>
              <a:latin typeface="Arial"/>
            </a:endParaRPr>
          </a:p>
          <a:p>
            <a:pPr algn="just" defTabSz="457200">
              <a:lnSpc>
                <a:spcPct val="150000"/>
              </a:lnSpc>
            </a:pPr>
            <a:r>
              <a:rPr b="0" lang="en-GB" sz="1200" strike="noStrike" u="none">
                <a:solidFill>
                  <a:schemeClr val="dk1"/>
                </a:solidFill>
                <a:effectLst/>
                <a:uFillTx/>
                <a:latin typeface="Times New Roman"/>
                <a:ea typeface="Times New Roman"/>
              </a:rPr>
              <a:t>Information is drawn from genuine secondary sources, for example, journal articles, government reports, policies and professional organisation books. Such sources give a complete overview of the research topic, offering insights from both a theoretical and practical standpoint that help support health and social care professionals (Miller, 2024).</a:t>
            </a:r>
            <a:endParaRPr b="0" lang="en-GB" sz="1200" strike="noStrike" u="none">
              <a:solidFill>
                <a:srgbClr val="000000"/>
              </a:solidFill>
              <a:effectLst/>
              <a:uFillTx/>
              <a:latin typeface="Arial"/>
            </a:endParaRPr>
          </a:p>
        </p:txBody>
      </p:sp>
      <p:sp>
        <p:nvSpPr>
          <p:cNvPr id="69" name="TextBox 14"/>
          <p:cNvSpPr/>
          <p:nvPr/>
        </p:nvSpPr>
        <p:spPr>
          <a:xfrm>
            <a:off x="3569040" y="573120"/>
            <a:ext cx="4500000" cy="1753920"/>
          </a:xfrm>
          <a:prstGeom prst="rect">
            <a:avLst/>
          </a:prstGeom>
          <a:solidFill>
            <a:schemeClr val="bg1">
              <a:lumMod val="95000"/>
            </a:schemeClr>
          </a:solidFill>
          <a:ln w="0">
            <a:noFill/>
          </a:ln>
        </p:spPr>
        <p:style>
          <a:lnRef idx="0"/>
          <a:fillRef idx="0"/>
          <a:effectRef idx="0"/>
          <a:fontRef idx="minor"/>
        </p:style>
        <p:txBody>
          <a:bodyPr lIns="90000" rIns="90000" tIns="45000" bIns="45000" anchor="t">
            <a:spAutoFit/>
          </a:bodyPr>
          <a:p>
            <a:pPr algn="just" defTabSz="457200">
              <a:lnSpc>
                <a:spcPct val="100000"/>
              </a:lnSpc>
            </a:pPr>
            <a:r>
              <a:rPr b="1" lang="en-GB" sz="1200" strike="noStrike" u="none">
                <a:solidFill>
                  <a:schemeClr val="dk1"/>
                </a:solidFill>
                <a:effectLst/>
                <a:uFillTx/>
                <a:latin typeface="Times New Roman"/>
                <a:ea typeface="Times New Roman"/>
              </a:rPr>
              <a:t>Search Strategy</a:t>
            </a:r>
            <a:endParaRPr b="0" lang="en-GB" sz="1200" strike="noStrike" u="none">
              <a:solidFill>
                <a:srgbClr val="000000"/>
              </a:solidFill>
              <a:effectLst/>
              <a:uFillTx/>
              <a:latin typeface="Arial"/>
            </a:endParaRPr>
          </a:p>
          <a:p>
            <a:pPr algn="just" defTabSz="457200">
              <a:lnSpc>
                <a:spcPct val="100000"/>
              </a:lnSpc>
            </a:pPr>
            <a:r>
              <a:rPr b="0" lang="en-GB" sz="1200" strike="noStrike" u="none">
                <a:solidFill>
                  <a:schemeClr val="dk1"/>
                </a:solidFill>
                <a:effectLst/>
                <a:uFillTx/>
                <a:latin typeface="Times New Roman"/>
                <a:ea typeface="Times New Roman"/>
              </a:rPr>
              <a:t>All the keywords were selected and arranged so that “work-related stress”, “mental health”, “staff retention” and “health and social care” could be included during the research process. Searches were improved by using AND, OR and NOT between keywords in the same search. Research was carried out in PubMed, Google Scholar, CINAHL and the online library at the university. All records were shaped by adding filters for the last 10 years’ publication dates, peer-reviewed articles and those in English (Booth et al., 2021).</a:t>
            </a:r>
            <a:endParaRPr b="0" lang="en-GB" sz="1200" strike="noStrike" u="none">
              <a:solidFill>
                <a:srgbClr val="000000"/>
              </a:solidFill>
              <a:effectLst/>
              <a:uFillTx/>
              <a:latin typeface="Arial"/>
            </a:endParaRPr>
          </a:p>
        </p:txBody>
      </p:sp>
      <p:sp>
        <p:nvSpPr>
          <p:cNvPr id="70" name="TextBox 16"/>
          <p:cNvSpPr/>
          <p:nvPr/>
        </p:nvSpPr>
        <p:spPr>
          <a:xfrm>
            <a:off x="3560040" y="2327400"/>
            <a:ext cx="4491000" cy="1905480"/>
          </a:xfrm>
          <a:prstGeom prst="rect">
            <a:avLst/>
          </a:prstGeom>
          <a:solidFill>
            <a:schemeClr val="accent1">
              <a:lumMod val="20000"/>
              <a:lumOff val="80000"/>
            </a:schemeClr>
          </a:solidFill>
          <a:ln w="0">
            <a:noFill/>
          </a:ln>
        </p:spPr>
        <p:style>
          <a:lnRef idx="0"/>
          <a:fillRef idx="0"/>
          <a:effectRef idx="0"/>
          <a:fontRef idx="minor"/>
        </p:style>
        <p:txBody>
          <a:bodyPr lIns="90000" rIns="90000" tIns="45000" bIns="45000" anchor="t">
            <a:spAutoFit/>
          </a:bodyPr>
          <a:p>
            <a:pPr algn="just" defTabSz="457200">
              <a:lnSpc>
                <a:spcPct val="100000"/>
              </a:lnSpc>
            </a:pPr>
            <a:r>
              <a:rPr b="1" lang="en-GB" sz="1200" strike="noStrike" u="none">
                <a:solidFill>
                  <a:schemeClr val="dk1"/>
                </a:solidFill>
                <a:effectLst/>
                <a:uFillTx/>
                <a:latin typeface="Times New Roman"/>
                <a:ea typeface="Times New Roman"/>
              </a:rPr>
              <a:t>Inclusion and Exclusion Criteria</a:t>
            </a:r>
            <a:endParaRPr b="0" lang="en-GB" sz="1200" strike="noStrike" u="none">
              <a:solidFill>
                <a:srgbClr val="000000"/>
              </a:solidFill>
              <a:effectLst/>
              <a:uFillTx/>
              <a:latin typeface="Arial"/>
            </a:endParaRPr>
          </a:p>
          <a:p>
            <a:pPr algn="just" defTabSz="457200">
              <a:lnSpc>
                <a:spcPct val="150000"/>
              </a:lnSpc>
            </a:pPr>
            <a:r>
              <a:rPr b="0" lang="en-GB" sz="1200" strike="noStrike" u="none">
                <a:solidFill>
                  <a:schemeClr val="dk1"/>
                </a:solidFill>
                <a:effectLst/>
                <a:uFillTx/>
                <a:latin typeface="Times New Roman"/>
                <a:ea typeface="Times New Roman"/>
              </a:rPr>
              <a:t>The studies had to meet the following requirements: published within the last 10 years, taken from the UK or comparable countries, focused on health and social care, peer-reviewed and available in full-text form (Higgins, 2016). They made sure to remove sources that were outdated, not written in academia, did not have English-language versions or dealt with other subjects instead of the central one.</a:t>
            </a:r>
            <a:endParaRPr b="0" lang="en-GB" sz="1200" strike="noStrike" u="none">
              <a:solidFill>
                <a:srgbClr val="000000"/>
              </a:solidFill>
              <a:effectLst/>
              <a:uFillTx/>
              <a:latin typeface="Arial"/>
            </a:endParaRPr>
          </a:p>
        </p:txBody>
      </p:sp>
      <p:sp>
        <p:nvSpPr>
          <p:cNvPr id="71" name="TextBox 18"/>
          <p:cNvSpPr/>
          <p:nvPr/>
        </p:nvSpPr>
        <p:spPr>
          <a:xfrm>
            <a:off x="8051400" y="564120"/>
            <a:ext cx="4749840" cy="1199880"/>
          </a:xfrm>
          <a:prstGeom prst="rect">
            <a:avLst/>
          </a:prstGeom>
          <a:solidFill>
            <a:schemeClr val="accent2">
              <a:lumMod val="20000"/>
              <a:lumOff val="80000"/>
            </a:schemeClr>
          </a:solidFill>
          <a:ln w="0">
            <a:noFill/>
          </a:ln>
        </p:spPr>
        <p:style>
          <a:lnRef idx="0"/>
          <a:fillRef idx="0"/>
          <a:effectRef idx="0"/>
          <a:fontRef idx="minor"/>
        </p:style>
        <p:txBody>
          <a:bodyPr lIns="90000" rIns="90000" tIns="45000" bIns="45000" anchor="t">
            <a:spAutoFit/>
          </a:bodyPr>
          <a:p>
            <a:pPr algn="just" defTabSz="457200">
              <a:lnSpc>
                <a:spcPct val="100000"/>
              </a:lnSpc>
            </a:pPr>
            <a:r>
              <a:rPr b="1" lang="en-GB" sz="1200" strike="noStrike" u="none">
                <a:solidFill>
                  <a:schemeClr val="dk1"/>
                </a:solidFill>
                <a:effectLst/>
                <a:uFillTx/>
                <a:latin typeface="Times New Roman"/>
                <a:ea typeface="Times New Roman"/>
              </a:rPr>
              <a:t>Research Validation</a:t>
            </a:r>
            <a:endParaRPr b="0" lang="en-GB" sz="1200" strike="noStrike" u="none">
              <a:solidFill>
                <a:srgbClr val="000000"/>
              </a:solidFill>
              <a:effectLst/>
              <a:uFillTx/>
              <a:latin typeface="Arial"/>
            </a:endParaRPr>
          </a:p>
          <a:p>
            <a:pPr algn="just" defTabSz="457200">
              <a:lnSpc>
                <a:spcPct val="100000"/>
              </a:lnSpc>
            </a:pPr>
            <a:r>
              <a:rPr b="0" lang="en-GB" sz="1200" strike="noStrike" u="none">
                <a:solidFill>
                  <a:schemeClr val="dk1"/>
                </a:solidFill>
                <a:effectLst/>
                <a:uFillTx/>
                <a:latin typeface="Times New Roman"/>
                <a:ea typeface="Times New Roman"/>
              </a:rPr>
              <a:t>Every website is compared with the CRAAP Test criteria for Currency, Relevance, Authority, Accuracy and Purpose. Relevant articles were found by skimming the titles, abstracts and conclusions. Such sources were chosen so that the findings are based on trustworthy, established and academically sound data (DePoy, 2024).</a:t>
            </a:r>
            <a:endParaRPr b="0" lang="en-GB" sz="1200" strike="noStrike" u="none">
              <a:solidFill>
                <a:srgbClr val="000000"/>
              </a:solidFill>
              <a:effectLst/>
              <a:uFillTx/>
              <a:latin typeface="Arial"/>
            </a:endParaRPr>
          </a:p>
        </p:txBody>
      </p:sp>
      <p:sp>
        <p:nvSpPr>
          <p:cNvPr id="72" name="TextBox 20"/>
          <p:cNvSpPr/>
          <p:nvPr/>
        </p:nvSpPr>
        <p:spPr>
          <a:xfrm>
            <a:off x="8039520" y="2849400"/>
            <a:ext cx="4779360" cy="1569240"/>
          </a:xfrm>
          <a:prstGeom prst="rect">
            <a:avLst/>
          </a:prstGeom>
          <a:solidFill>
            <a:schemeClr val="accent4">
              <a:lumMod val="20000"/>
              <a:lumOff val="80000"/>
            </a:schemeClr>
          </a:solidFill>
          <a:ln w="0">
            <a:noFill/>
          </a:ln>
        </p:spPr>
        <p:style>
          <a:lnRef idx="0"/>
          <a:fillRef idx="0"/>
          <a:effectRef idx="0"/>
          <a:fontRef idx="minor"/>
        </p:style>
        <p:txBody>
          <a:bodyPr lIns="90000" rIns="90000" tIns="45000" bIns="45000" anchor="t">
            <a:spAutoFit/>
          </a:bodyPr>
          <a:p>
            <a:pPr algn="just" defTabSz="457200">
              <a:lnSpc>
                <a:spcPct val="100000"/>
              </a:lnSpc>
            </a:pPr>
            <a:r>
              <a:rPr b="1" lang="en-GB" sz="1200" strike="noStrike" u="none">
                <a:solidFill>
                  <a:schemeClr val="dk1"/>
                </a:solidFill>
                <a:effectLst/>
                <a:uFillTx/>
                <a:latin typeface="Times New Roman"/>
                <a:ea typeface="Times New Roman"/>
              </a:rPr>
              <a:t>Data Analysis</a:t>
            </a:r>
            <a:endParaRPr b="0" lang="en-GB" sz="1200" strike="noStrike" u="none">
              <a:solidFill>
                <a:srgbClr val="000000"/>
              </a:solidFill>
              <a:effectLst/>
              <a:uFillTx/>
              <a:latin typeface="Arial"/>
            </a:endParaRPr>
          </a:p>
          <a:p>
            <a:pPr algn="just" defTabSz="457200">
              <a:lnSpc>
                <a:spcPct val="100000"/>
              </a:lnSpc>
            </a:pPr>
            <a:r>
              <a:rPr b="0" lang="en-GB" sz="1200" strike="noStrike" u="none">
                <a:solidFill>
                  <a:schemeClr val="dk1"/>
                </a:solidFill>
                <a:effectLst/>
                <a:uFillTx/>
                <a:latin typeface="Times New Roman"/>
                <a:ea typeface="Times New Roman"/>
              </a:rPr>
              <a:t>Analysis of the literature was carried out with thematic coding. At first, reviewed the studies to notice important points and repeated problems found among them. Following this, the codes were sorted into larger categories that matched the research’s objectives. Data organisation is done using tables, colour codes and an Excel spreadsheet. Three main themes were set, and they will guide the structure and content of the findings and discussion chapters (Clarke and Braun, 2017).</a:t>
            </a:r>
            <a:endParaRPr b="0" lang="en-GB" sz="1200" strike="noStrike" u="none">
              <a:solidFill>
                <a:srgbClr val="000000"/>
              </a:solidFill>
              <a:effectLst/>
              <a:uFillTx/>
              <a:latin typeface="Arial"/>
            </a:endParaRPr>
          </a:p>
        </p:txBody>
      </p:sp>
      <p:sp>
        <p:nvSpPr>
          <p:cNvPr id="73" name="TextBox 22"/>
          <p:cNvSpPr/>
          <p:nvPr/>
        </p:nvSpPr>
        <p:spPr>
          <a:xfrm>
            <a:off x="8051400" y="4420440"/>
            <a:ext cx="4749840" cy="1199880"/>
          </a:xfrm>
          <a:prstGeom prst="rect">
            <a:avLst/>
          </a:prstGeom>
          <a:solidFill>
            <a:srgbClr val="00ffcc">
              <a:alpha val="30000"/>
            </a:srgbClr>
          </a:solidFill>
          <a:ln w="0">
            <a:noFill/>
          </a:ln>
        </p:spPr>
        <p:style>
          <a:lnRef idx="0"/>
          <a:fillRef idx="0"/>
          <a:effectRef idx="0"/>
          <a:fontRef idx="minor"/>
        </p:style>
        <p:txBody>
          <a:bodyPr lIns="90000" rIns="90000" tIns="45000" bIns="45000" anchor="t">
            <a:spAutoFit/>
          </a:bodyPr>
          <a:p>
            <a:pPr algn="just" defTabSz="457200">
              <a:lnSpc>
                <a:spcPct val="100000"/>
              </a:lnSpc>
            </a:pPr>
            <a:r>
              <a:rPr b="1" lang="en-GB" sz="1200" strike="noStrike" u="none">
                <a:solidFill>
                  <a:srgbClr val="0f4761"/>
                </a:solidFill>
                <a:effectLst/>
                <a:uFillTx/>
                <a:latin typeface="Times New Roman"/>
                <a:ea typeface="Times New Roman"/>
              </a:rPr>
              <a:t>Ethical Considerations</a:t>
            </a:r>
            <a:endParaRPr b="0" lang="en-GB" sz="1200" strike="noStrike" u="none">
              <a:solidFill>
                <a:srgbClr val="000000"/>
              </a:solidFill>
              <a:effectLst/>
              <a:uFillTx/>
              <a:latin typeface="Arial"/>
            </a:endParaRPr>
          </a:p>
          <a:p>
            <a:pPr algn="just" defTabSz="457200">
              <a:lnSpc>
                <a:spcPct val="100000"/>
              </a:lnSpc>
            </a:pPr>
            <a:r>
              <a:rPr b="0" lang="en-GB" sz="1200" strike="noStrike" u="none">
                <a:solidFill>
                  <a:schemeClr val="dk1"/>
                </a:solidFill>
                <a:effectLst/>
                <a:uFillTx/>
                <a:latin typeface="Times New Roman"/>
                <a:ea typeface="Times New Roman"/>
              </a:rPr>
              <a:t>The research did not include acquiring first-hand data, so ethical challenges were limited. The research maintained its integrity by referencing each source using the Harvard style. All students and staff were determined not to plagiarise, making certain that every idea and quote received proper citation (Bell and Waters, 2018).</a:t>
            </a:r>
            <a:endParaRPr b="0" lang="en-GB" sz="1200" strike="noStrike" u="none">
              <a:solidFill>
                <a:srgbClr val="000000"/>
              </a:solidFill>
              <a:effectLst/>
              <a:uFillTx/>
              <a:latin typeface="Arial"/>
            </a:endParaRPr>
          </a:p>
        </p:txBody>
      </p:sp>
      <p:sp>
        <p:nvSpPr>
          <p:cNvPr id="74" name="TextBox 24"/>
          <p:cNvSpPr/>
          <p:nvPr/>
        </p:nvSpPr>
        <p:spPr>
          <a:xfrm>
            <a:off x="4166280" y="6636240"/>
            <a:ext cx="8661600" cy="2964600"/>
          </a:xfrm>
          <a:prstGeom prst="rect">
            <a:avLst/>
          </a:prstGeom>
          <a:solidFill>
            <a:schemeClr val="accent6">
              <a:lumMod val="20000"/>
              <a:lumOff val="80000"/>
            </a:schemeClr>
          </a:solidFill>
          <a:ln w="0">
            <a:noFill/>
          </a:ln>
        </p:spPr>
        <p:style>
          <a:lnRef idx="0"/>
          <a:fillRef idx="0"/>
          <a:effectRef idx="0"/>
          <a:fontRef idx="minor"/>
        </p:style>
        <p:txBody>
          <a:bodyPr lIns="90000" rIns="90000" tIns="45000" bIns="45000" anchor="t">
            <a:spAutoFit/>
          </a:bodyPr>
          <a:p>
            <a:pPr algn="just" defTabSz="457200">
              <a:lnSpc>
                <a:spcPct val="100000"/>
              </a:lnSpc>
            </a:pPr>
            <a:r>
              <a:rPr b="1" lang="en-GB" sz="1000" strike="noStrike" u="sng">
                <a:solidFill>
                  <a:srgbClr val="0f4761"/>
                </a:solidFill>
                <a:effectLst/>
                <a:uFillTx/>
                <a:latin typeface="Times New Roman"/>
                <a:ea typeface="Times New Roman"/>
              </a:rPr>
              <a:t>Reference</a:t>
            </a:r>
            <a:endParaRPr b="0" lang="en-GB" sz="1000" strike="noStrike" u="none">
              <a:solidFill>
                <a:srgbClr val="000000"/>
              </a:solidFill>
              <a:effectLst/>
              <a:uFillTx/>
              <a:latin typeface="Arial"/>
            </a:endParaRPr>
          </a:p>
          <a:p>
            <a:pPr algn="just" defTabSz="457200">
              <a:lnSpc>
                <a:spcPct val="100000"/>
              </a:lnSpc>
              <a:spcAft>
                <a:spcPts val="799"/>
              </a:spcAft>
            </a:pPr>
            <a:r>
              <a:rPr b="0" lang="en-AS" sz="1000" strike="noStrike" u="none">
                <a:solidFill>
                  <a:srgbClr val="222222"/>
                </a:solidFill>
                <a:effectLst/>
                <a:uFillTx/>
                <a:latin typeface="Times New Roman"/>
                <a:ea typeface="Aptos"/>
              </a:rPr>
              <a:t>Aveyard, H., 2018. Doing a literature review in health and social care: A practical guide.</a:t>
            </a:r>
            <a:endParaRPr b="0" lang="en-GB" sz="1000" strike="noStrike" u="none">
              <a:solidFill>
                <a:srgbClr val="000000"/>
              </a:solidFill>
              <a:effectLst/>
              <a:uFillTx/>
              <a:latin typeface="Arial"/>
            </a:endParaRPr>
          </a:p>
          <a:p>
            <a:pPr algn="just" defTabSz="457200">
              <a:lnSpc>
                <a:spcPct val="100000"/>
              </a:lnSpc>
              <a:spcAft>
                <a:spcPts val="799"/>
              </a:spcAft>
            </a:pPr>
            <a:r>
              <a:rPr b="0" lang="en-AS" sz="1000" strike="noStrike" u="none">
                <a:solidFill>
                  <a:srgbClr val="222222"/>
                </a:solidFill>
                <a:effectLst/>
                <a:uFillTx/>
                <a:latin typeface="Times New Roman"/>
                <a:ea typeface="Aptos"/>
              </a:rPr>
              <a:t>Bell, J. and Waters, S., 2018. </a:t>
            </a:r>
            <a:r>
              <a:rPr b="0" i="1" lang="en-AS" sz="1000" strike="noStrike" u="none">
                <a:solidFill>
                  <a:schemeClr val="dk1"/>
                </a:solidFill>
                <a:effectLst/>
                <a:uFillTx/>
                <a:latin typeface="Times New Roman"/>
                <a:ea typeface="Aptos"/>
              </a:rPr>
              <a:t>Ebook: doing your research project: a guide for first-time researchers</a:t>
            </a:r>
            <a:r>
              <a:rPr b="0" lang="en-AS" sz="1000" strike="noStrike" u="none">
                <a:solidFill>
                  <a:schemeClr val="dk1"/>
                </a:solidFill>
                <a:effectLst/>
                <a:uFillTx/>
                <a:latin typeface="Times New Roman"/>
                <a:ea typeface="Aptos"/>
              </a:rPr>
              <a:t>. McGraw-hill education (UK).</a:t>
            </a:r>
            <a:endParaRPr b="0" lang="en-GB" sz="1000" strike="noStrike" u="none">
              <a:solidFill>
                <a:srgbClr val="000000"/>
              </a:solidFill>
              <a:effectLst/>
              <a:uFillTx/>
              <a:latin typeface="Arial"/>
            </a:endParaRPr>
          </a:p>
          <a:p>
            <a:pPr algn="just" defTabSz="457200">
              <a:lnSpc>
                <a:spcPct val="100000"/>
              </a:lnSpc>
              <a:spcAft>
                <a:spcPts val="799"/>
              </a:spcAft>
            </a:pPr>
            <a:r>
              <a:rPr b="0" lang="en-AS" sz="1000" strike="noStrike" u="none">
                <a:solidFill>
                  <a:srgbClr val="222222"/>
                </a:solidFill>
                <a:effectLst/>
                <a:uFillTx/>
                <a:latin typeface="Times New Roman"/>
                <a:ea typeface="Aptos"/>
              </a:rPr>
              <a:t>Booth, A., Martyn-St James, M., Clowes, M. and Sutton, A., 2021. Systematic approaches to a successful literature review.</a:t>
            </a:r>
            <a:endParaRPr b="0" lang="en-GB" sz="1000" strike="noStrike" u="none">
              <a:solidFill>
                <a:srgbClr val="000000"/>
              </a:solidFill>
              <a:effectLst/>
              <a:uFillTx/>
              <a:latin typeface="Arial"/>
            </a:endParaRPr>
          </a:p>
          <a:p>
            <a:pPr algn="just" defTabSz="457200">
              <a:lnSpc>
                <a:spcPct val="100000"/>
              </a:lnSpc>
              <a:spcAft>
                <a:spcPts val="799"/>
              </a:spcAft>
            </a:pPr>
            <a:r>
              <a:rPr b="0" lang="en-AS" sz="1000" strike="noStrike" u="none">
                <a:solidFill>
                  <a:srgbClr val="222222"/>
                </a:solidFill>
                <a:effectLst/>
                <a:uFillTx/>
                <a:latin typeface="Times New Roman"/>
                <a:ea typeface="Aptos"/>
              </a:rPr>
              <a:t>Clarke, V. and Braun, V., 2017. Thematic analysis. </a:t>
            </a:r>
            <a:r>
              <a:rPr b="0" i="1" lang="en-AS" sz="1000" strike="noStrike" u="none">
                <a:solidFill>
                  <a:schemeClr val="dk1"/>
                </a:solidFill>
                <a:effectLst/>
                <a:uFillTx/>
                <a:latin typeface="Times New Roman"/>
                <a:ea typeface="Aptos"/>
              </a:rPr>
              <a:t>The journal of positive psychology</a:t>
            </a:r>
            <a:r>
              <a:rPr b="0" lang="en-AS" sz="1000" strike="noStrike" u="none">
                <a:solidFill>
                  <a:schemeClr val="dk1"/>
                </a:solidFill>
                <a:effectLst/>
                <a:uFillTx/>
                <a:latin typeface="Times New Roman"/>
                <a:ea typeface="Aptos"/>
              </a:rPr>
              <a:t>, </a:t>
            </a:r>
            <a:r>
              <a:rPr b="0" i="1" lang="en-AS" sz="1000" strike="noStrike" u="none">
                <a:solidFill>
                  <a:schemeClr val="dk1"/>
                </a:solidFill>
                <a:effectLst/>
                <a:uFillTx/>
                <a:latin typeface="Times New Roman"/>
                <a:ea typeface="Aptos"/>
              </a:rPr>
              <a:t>12</a:t>
            </a:r>
            <a:r>
              <a:rPr b="0" lang="en-AS" sz="1000" strike="noStrike" u="none">
                <a:solidFill>
                  <a:schemeClr val="dk1"/>
                </a:solidFill>
                <a:effectLst/>
                <a:uFillTx/>
                <a:latin typeface="Times New Roman"/>
                <a:ea typeface="Aptos"/>
              </a:rPr>
              <a:t>(3), pp.297-298.</a:t>
            </a:r>
            <a:r>
              <a:rPr b="0" lang="en-AS" sz="1000" strike="noStrike" u="none">
                <a:solidFill>
                  <a:srgbClr val="222222"/>
                </a:solidFill>
                <a:effectLst/>
                <a:uFillTx/>
                <a:latin typeface="Times New Roman"/>
                <a:ea typeface="Aptos"/>
              </a:rPr>
              <a:t> </a:t>
            </a:r>
            <a:r>
              <a:rPr b="0" lang="en-GB" sz="1000" strike="noStrike" u="sng">
                <a:solidFill>
                  <a:srgbClr val="0563c1"/>
                </a:solidFill>
                <a:effectLst/>
                <a:uFillTx/>
                <a:latin typeface="Times New Roman"/>
                <a:ea typeface="Aptos"/>
                <a:hlinkClick r:id="rId1"/>
              </a:rPr>
              <a:t>https://www.tandfonline.com/doi/full/10.1080/17439760.2016.1262613</a:t>
            </a:r>
            <a:endParaRPr b="0" lang="en-GB" sz="1000" strike="noStrike" u="none">
              <a:solidFill>
                <a:srgbClr val="000000"/>
              </a:solidFill>
              <a:effectLst/>
              <a:uFillTx/>
              <a:latin typeface="Arial"/>
            </a:endParaRPr>
          </a:p>
          <a:p>
            <a:pPr algn="just" defTabSz="457200">
              <a:lnSpc>
                <a:spcPct val="100000"/>
              </a:lnSpc>
              <a:spcAft>
                <a:spcPts val="799"/>
              </a:spcAft>
            </a:pPr>
            <a:r>
              <a:rPr b="0" lang="en-AS" sz="1000" strike="noStrike" u="none">
                <a:solidFill>
                  <a:srgbClr val="222222"/>
                </a:solidFill>
                <a:effectLst/>
                <a:uFillTx/>
                <a:latin typeface="Times New Roman"/>
                <a:ea typeface="Aptos"/>
              </a:rPr>
              <a:t>DePoy, E., 2024. </a:t>
            </a:r>
            <a:r>
              <a:rPr b="0" i="1" lang="en-AS" sz="1000" strike="noStrike" u="none">
                <a:solidFill>
                  <a:schemeClr val="dk1"/>
                </a:solidFill>
                <a:effectLst/>
                <a:uFillTx/>
                <a:latin typeface="Times New Roman"/>
                <a:ea typeface="Aptos"/>
              </a:rPr>
              <a:t>Introduction to research-e-book: Understanding and applying multiple strategies</a:t>
            </a:r>
            <a:r>
              <a:rPr b="0" lang="en-AS" sz="1000" strike="noStrike" u="none">
                <a:solidFill>
                  <a:schemeClr val="dk1"/>
                </a:solidFill>
                <a:effectLst/>
                <a:uFillTx/>
                <a:latin typeface="Times New Roman"/>
                <a:ea typeface="Aptos"/>
              </a:rPr>
              <a:t>. Elsevier Health Sciences.</a:t>
            </a:r>
            <a:endParaRPr b="0" lang="en-GB" sz="1000" strike="noStrike" u="none">
              <a:solidFill>
                <a:srgbClr val="000000"/>
              </a:solidFill>
              <a:effectLst/>
              <a:uFillTx/>
              <a:latin typeface="Arial"/>
            </a:endParaRPr>
          </a:p>
          <a:p>
            <a:pPr algn="just" defTabSz="457200">
              <a:lnSpc>
                <a:spcPct val="100000"/>
              </a:lnSpc>
              <a:spcAft>
                <a:spcPts val="799"/>
              </a:spcAft>
            </a:pPr>
            <a:r>
              <a:rPr b="0" lang="en-AS" sz="1000" strike="noStrike" u="none">
                <a:solidFill>
                  <a:srgbClr val="222222"/>
                </a:solidFill>
                <a:effectLst/>
                <a:uFillTx/>
                <a:latin typeface="Times New Roman"/>
                <a:ea typeface="Aptos"/>
              </a:rPr>
              <a:t>Higgins, J.P.T., 2016. GS. Cochrane Handbook for Systematic Reviews of Interventions Version 5.1. 0. The Cochrane Collaboration. 2011. </a:t>
            </a:r>
            <a:r>
              <a:rPr b="0" i="1" lang="en-AS" sz="1000" strike="noStrike" u="none">
                <a:solidFill>
                  <a:schemeClr val="dk1"/>
                </a:solidFill>
                <a:effectLst/>
                <a:uFillTx/>
                <a:latin typeface="Times New Roman"/>
                <a:ea typeface="Aptos"/>
              </a:rPr>
              <a:t>Available: www. cochrane-handbook. org</a:t>
            </a:r>
            <a:r>
              <a:rPr b="0" lang="en-AS" sz="1000" strike="noStrike" u="none">
                <a:solidFill>
                  <a:schemeClr val="dk1"/>
                </a:solidFill>
                <a:effectLst/>
                <a:uFillTx/>
                <a:latin typeface="Times New Roman"/>
                <a:ea typeface="Aptos"/>
              </a:rPr>
              <a:t>.</a:t>
            </a:r>
            <a:endParaRPr b="0" lang="en-GB" sz="1000" strike="noStrike" u="none">
              <a:solidFill>
                <a:srgbClr val="000000"/>
              </a:solidFill>
              <a:effectLst/>
              <a:uFillTx/>
              <a:latin typeface="Arial"/>
            </a:endParaRPr>
          </a:p>
          <a:p>
            <a:pPr algn="just" defTabSz="457200">
              <a:lnSpc>
                <a:spcPct val="100000"/>
              </a:lnSpc>
              <a:spcAft>
                <a:spcPts val="799"/>
              </a:spcAft>
            </a:pPr>
            <a:r>
              <a:rPr b="0" lang="en-AS" sz="1000" strike="noStrike" u="none">
                <a:solidFill>
                  <a:srgbClr val="222222"/>
                </a:solidFill>
                <a:effectLst/>
                <a:uFillTx/>
                <a:latin typeface="Times New Roman"/>
                <a:ea typeface="Aptos"/>
              </a:rPr>
              <a:t>Kinman, G., Teoh, K. and Harriss, A., 2020. Supporting the well-being of healthcare workers during and after COVID-19. </a:t>
            </a:r>
            <a:r>
              <a:rPr b="0" i="1" lang="en-AS" sz="1000" strike="noStrike" u="none">
                <a:solidFill>
                  <a:schemeClr val="dk1"/>
                </a:solidFill>
                <a:effectLst/>
                <a:uFillTx/>
                <a:latin typeface="Times New Roman"/>
                <a:ea typeface="Aptos"/>
              </a:rPr>
              <a:t>Occupational Medicine</a:t>
            </a:r>
            <a:r>
              <a:rPr b="0" lang="en-AS" sz="1000" strike="noStrike" u="none">
                <a:solidFill>
                  <a:schemeClr val="dk1"/>
                </a:solidFill>
                <a:effectLst/>
                <a:uFillTx/>
                <a:latin typeface="Times New Roman"/>
                <a:ea typeface="Aptos"/>
              </a:rPr>
              <a:t>, </a:t>
            </a:r>
            <a:r>
              <a:rPr b="0" i="1" lang="en-AS" sz="1000" strike="noStrike" u="none">
                <a:solidFill>
                  <a:schemeClr val="dk1"/>
                </a:solidFill>
                <a:effectLst/>
                <a:uFillTx/>
                <a:latin typeface="Times New Roman"/>
                <a:ea typeface="Aptos"/>
              </a:rPr>
              <a:t>70</a:t>
            </a:r>
            <a:r>
              <a:rPr b="0" lang="en-AS" sz="1000" strike="noStrike" u="none">
                <a:solidFill>
                  <a:schemeClr val="dk1"/>
                </a:solidFill>
                <a:effectLst/>
                <a:uFillTx/>
                <a:latin typeface="Times New Roman"/>
                <a:ea typeface="Aptos"/>
              </a:rPr>
              <a:t>(5), pp.294-296.</a:t>
            </a:r>
            <a:r>
              <a:rPr b="0" lang="en-AS" sz="1000" strike="noStrike" u="none">
                <a:solidFill>
                  <a:srgbClr val="222222"/>
                </a:solidFill>
                <a:effectLst/>
                <a:uFillTx/>
                <a:latin typeface="Times New Roman"/>
                <a:ea typeface="Aptos"/>
              </a:rPr>
              <a:t> </a:t>
            </a:r>
            <a:r>
              <a:rPr b="0" lang="en-GB" sz="1000" strike="noStrike" u="sng">
                <a:solidFill>
                  <a:srgbClr val="0563c1"/>
                </a:solidFill>
                <a:effectLst/>
                <a:uFillTx/>
                <a:latin typeface="Times New Roman"/>
                <a:ea typeface="Aptos"/>
                <a:hlinkClick r:id="rId2"/>
              </a:rPr>
              <a:t>https://academic.oup.com/occmed/article-abstract/70/5/294/5840707</a:t>
            </a:r>
            <a:endParaRPr b="0" lang="en-GB" sz="1000" strike="noStrike" u="none">
              <a:solidFill>
                <a:srgbClr val="000000"/>
              </a:solidFill>
              <a:effectLst/>
              <a:uFillTx/>
              <a:latin typeface="Arial"/>
            </a:endParaRPr>
          </a:p>
          <a:p>
            <a:pPr algn="just" defTabSz="457200">
              <a:lnSpc>
                <a:spcPct val="100000"/>
              </a:lnSpc>
              <a:spcAft>
                <a:spcPts val="799"/>
              </a:spcAft>
            </a:pPr>
            <a:r>
              <a:rPr b="0" lang="en-AS" sz="1000" strike="noStrike" u="none">
                <a:solidFill>
                  <a:srgbClr val="222222"/>
                </a:solidFill>
                <a:effectLst/>
                <a:uFillTx/>
                <a:latin typeface="Times New Roman"/>
                <a:ea typeface="Aptos"/>
              </a:rPr>
              <a:t>Miller, R.A., 2024. Doing Your Literature Review: Traditional and Systematic Techniques First Edition: by Jill K. Jesson with Lydia Matheson and Fiona M. Lacey, Los Angeles California: SAGE Publications Ltd, 2011, 192 pp., 27.00- 95.25, ISBN: 978-1-8486-0154-3. </a:t>
            </a:r>
            <a:r>
              <a:rPr b="0" lang="en-GB" sz="1000" strike="noStrike" u="sng">
                <a:solidFill>
                  <a:srgbClr val="0563c1"/>
                </a:solidFill>
                <a:effectLst/>
                <a:uFillTx/>
                <a:latin typeface="Times New Roman"/>
                <a:ea typeface="Aptos"/>
                <a:hlinkClick r:id="rId3"/>
              </a:rPr>
              <a:t>https://www.tandfonline.com/doi/full/10.1080/15424065.2024.2319264</a:t>
            </a:r>
            <a:endParaRPr b="0" lang="en-GB" sz="1000" strike="noStrike" u="none">
              <a:solidFill>
                <a:srgbClr val="000000"/>
              </a:solidFill>
              <a:effectLst/>
              <a:uFillTx/>
              <a:latin typeface="Arial"/>
            </a:endParaRPr>
          </a:p>
        </p:txBody>
      </p:sp>
      <p:sp>
        <p:nvSpPr>
          <p:cNvPr id="75" name="TextBox 25"/>
          <p:cNvSpPr/>
          <p:nvPr/>
        </p:nvSpPr>
        <p:spPr>
          <a:xfrm>
            <a:off x="8051400" y="5620680"/>
            <a:ext cx="4868640" cy="1015200"/>
          </a:xfrm>
          <a:prstGeom prst="rect">
            <a:avLst/>
          </a:prstGeom>
          <a:solidFill>
            <a:schemeClr val="bg1"/>
          </a:solidFill>
          <a:ln w="0">
            <a:noFill/>
          </a:ln>
        </p:spPr>
        <p:style>
          <a:lnRef idx="0"/>
          <a:fillRef idx="0"/>
          <a:effectRef idx="0"/>
          <a:fontRef idx="minor"/>
        </p:style>
        <p:txBody>
          <a:bodyPr lIns="90000" rIns="90000" tIns="45000" bIns="45000" anchor="t">
            <a:spAutoFit/>
          </a:bodyPr>
          <a:p>
            <a:pPr algn="just" defTabSz="457200">
              <a:lnSpc>
                <a:spcPct val="100000"/>
              </a:lnSpc>
            </a:pPr>
            <a:r>
              <a:rPr b="1" lang="en-GB" sz="1200" strike="noStrike" u="none">
                <a:solidFill>
                  <a:schemeClr val="dk1"/>
                </a:solidFill>
                <a:effectLst/>
                <a:uFillTx/>
                <a:latin typeface="Times New Roman"/>
                <a:ea typeface="Times New Roman"/>
              </a:rPr>
              <a:t>Conclusion</a:t>
            </a:r>
            <a:endParaRPr b="0" lang="en-GB" sz="1200" strike="noStrike" u="none">
              <a:solidFill>
                <a:srgbClr val="000000"/>
              </a:solidFill>
              <a:effectLst/>
              <a:uFillTx/>
              <a:latin typeface="Arial"/>
            </a:endParaRPr>
          </a:p>
          <a:p>
            <a:pPr algn="just" defTabSz="457200">
              <a:lnSpc>
                <a:spcPct val="100000"/>
              </a:lnSpc>
            </a:pPr>
            <a:r>
              <a:rPr b="0" lang="en-GB" sz="1200" strike="noStrike" u="none">
                <a:solidFill>
                  <a:schemeClr val="dk1"/>
                </a:solidFill>
                <a:effectLst/>
                <a:uFillTx/>
                <a:latin typeface="Times New Roman"/>
                <a:ea typeface="Times New Roman"/>
              </a:rPr>
              <a:t>To sum up, this method ensures a proper process for finding, evaluating and studying research that has been done before. These themes will be used in writing the findings and discussion chapters to support the recommendations.</a:t>
            </a:r>
            <a:endParaRPr b="0" lang="en-GB" sz="1200" strike="noStrike" u="none">
              <a:solidFill>
                <a:srgbClr val="000000"/>
              </a:solidFill>
              <a:effectLst/>
              <a:uFillTx/>
              <a:latin typeface="Arial"/>
            </a:endParaRPr>
          </a:p>
        </p:txBody>
      </p:sp>
      <p:pic>
        <p:nvPicPr>
          <p:cNvPr id="76" name="Picture 2" descr="Creating Healthier Workspaces: How stress leave can foster happier,  healthier, and more productive employees - Bayside Psychotherapy"/>
          <p:cNvPicPr/>
          <p:nvPr/>
        </p:nvPicPr>
        <p:blipFill>
          <a:blip r:embed="rId4"/>
          <a:stretch/>
        </p:blipFill>
        <p:spPr>
          <a:xfrm>
            <a:off x="17640" y="2529360"/>
            <a:ext cx="1715760" cy="1715760"/>
          </a:xfrm>
          <a:prstGeom prst="rect">
            <a:avLst/>
          </a:prstGeom>
          <a:noFill/>
          <a:ln w="0">
            <a:noFill/>
          </a:ln>
        </p:spPr>
      </p:pic>
      <p:pic>
        <p:nvPicPr>
          <p:cNvPr id="77" name="Picture 4" descr="Workplace Stress: A Major Issue For Companies Worldwide"/>
          <p:cNvPicPr/>
          <p:nvPr/>
        </p:nvPicPr>
        <p:blipFill>
          <a:blip r:embed="rId5"/>
          <a:stretch/>
        </p:blipFill>
        <p:spPr>
          <a:xfrm>
            <a:off x="1888200" y="6267240"/>
            <a:ext cx="2277720" cy="1289520"/>
          </a:xfrm>
          <a:prstGeom prst="rect">
            <a:avLst/>
          </a:prstGeom>
          <a:noFill/>
          <a:ln w="0">
            <a:noFill/>
          </a:ln>
        </p:spPr>
      </p:pic>
      <p:pic>
        <p:nvPicPr>
          <p:cNvPr id="78" name="Picture 6" descr="What is Data Source?"/>
          <p:cNvPicPr/>
          <p:nvPr/>
        </p:nvPicPr>
        <p:blipFill>
          <a:blip r:embed="rId6"/>
          <a:stretch/>
        </p:blipFill>
        <p:spPr>
          <a:xfrm>
            <a:off x="1733760" y="2529360"/>
            <a:ext cx="1816920" cy="1693080"/>
          </a:xfrm>
          <a:prstGeom prst="rect">
            <a:avLst/>
          </a:prstGeom>
          <a:noFill/>
          <a:ln w="0">
            <a:noFill/>
          </a:ln>
        </p:spPr>
      </p:pic>
      <p:pic>
        <p:nvPicPr>
          <p:cNvPr id="79" name="Picture 8" descr="Research Methodology Guide: Writing Tips, Types, &amp; Examples"/>
          <p:cNvPicPr/>
          <p:nvPr/>
        </p:nvPicPr>
        <p:blipFill>
          <a:blip r:embed="rId7"/>
          <a:srcRect l="12375" t="15928" r="12776" b="0"/>
          <a:stretch/>
        </p:blipFill>
        <p:spPr>
          <a:xfrm>
            <a:off x="-74160" y="6263640"/>
            <a:ext cx="1953000" cy="1295640"/>
          </a:xfrm>
          <a:prstGeom prst="rect">
            <a:avLst/>
          </a:prstGeom>
          <a:noFill/>
          <a:ln w="0">
            <a:noFill/>
          </a:ln>
        </p:spPr>
      </p:pic>
      <p:pic>
        <p:nvPicPr>
          <p:cNvPr id="80" name="Picture 10" descr="Inclusion &amp; Exclusion Criteria - MedSci Communications"/>
          <p:cNvPicPr/>
          <p:nvPr/>
        </p:nvPicPr>
        <p:blipFill>
          <a:blip r:embed="rId8"/>
          <a:stretch/>
        </p:blipFill>
        <p:spPr>
          <a:xfrm>
            <a:off x="4157280" y="4222800"/>
            <a:ext cx="2416680" cy="2413080"/>
          </a:xfrm>
          <a:prstGeom prst="rect">
            <a:avLst/>
          </a:prstGeom>
          <a:noFill/>
          <a:ln w="0">
            <a:noFill/>
          </a:ln>
        </p:spPr>
      </p:pic>
      <p:pic>
        <p:nvPicPr>
          <p:cNvPr id="81" name="Picture 12" descr="AI and Law: What are the Ethical Considerations? | Clio"/>
          <p:cNvPicPr/>
          <p:nvPr/>
        </p:nvPicPr>
        <p:blipFill>
          <a:blip r:embed="rId9"/>
          <a:srcRect l="22724" t="0" r="22075" b="0"/>
          <a:stretch/>
        </p:blipFill>
        <p:spPr>
          <a:xfrm>
            <a:off x="6574320" y="5182200"/>
            <a:ext cx="1494720" cy="1460520"/>
          </a:xfrm>
          <a:prstGeom prst="rect">
            <a:avLst/>
          </a:prstGeom>
          <a:noFill/>
          <a:ln w="0">
            <a:noFill/>
          </a:ln>
        </p:spPr>
      </p:pic>
      <p:pic>
        <p:nvPicPr>
          <p:cNvPr id="82" name="Picture 14" descr="Natural Hazards Center || New CONVERGE Training Module: Broader Ethical  Considerations for Hazards and Disaster Researchers"/>
          <p:cNvPicPr/>
          <p:nvPr/>
        </p:nvPicPr>
        <p:blipFill>
          <a:blip r:embed="rId10"/>
          <a:stretch/>
        </p:blipFill>
        <p:spPr>
          <a:xfrm>
            <a:off x="6580800" y="4227480"/>
            <a:ext cx="1481040" cy="947880"/>
          </a:xfrm>
          <a:prstGeom prst="rect">
            <a:avLst/>
          </a:prstGeom>
          <a:noFill/>
          <a:ln w="0">
            <a:noFill/>
          </a:ln>
        </p:spPr>
      </p:pic>
      <p:pic>
        <p:nvPicPr>
          <p:cNvPr id="83" name="Picture 16" descr="Why Validation of Qualitative Research Is Needed - Relevant Insights"/>
          <p:cNvPicPr/>
          <p:nvPr/>
        </p:nvPicPr>
        <p:blipFill>
          <a:blip r:embed="rId11"/>
          <a:stretch/>
        </p:blipFill>
        <p:spPr>
          <a:xfrm>
            <a:off x="8060400" y="1767240"/>
            <a:ext cx="2117520" cy="1075320"/>
          </a:xfrm>
          <a:prstGeom prst="rect">
            <a:avLst/>
          </a:prstGeom>
          <a:noFill/>
          <a:ln w="0">
            <a:noFill/>
          </a:ln>
        </p:spPr>
      </p:pic>
      <p:pic>
        <p:nvPicPr>
          <p:cNvPr id="84" name="Picture 18" descr="Don't Confuse Product Validation With Product Research - Terem"/>
          <p:cNvPicPr/>
          <p:nvPr/>
        </p:nvPicPr>
        <p:blipFill>
          <a:blip r:embed="rId12"/>
          <a:stretch/>
        </p:blipFill>
        <p:spPr>
          <a:xfrm>
            <a:off x="10178280" y="1761840"/>
            <a:ext cx="889200" cy="1081440"/>
          </a:xfrm>
          <a:prstGeom prst="rect">
            <a:avLst/>
          </a:prstGeom>
          <a:noFill/>
          <a:ln w="0">
            <a:noFill/>
          </a:ln>
        </p:spPr>
      </p:pic>
      <p:pic>
        <p:nvPicPr>
          <p:cNvPr id="85" name="Picture 20" descr="Don't Confuse Product Validation With Product Research - Terem"/>
          <p:cNvPicPr/>
          <p:nvPr/>
        </p:nvPicPr>
        <p:blipFill>
          <a:blip r:embed="rId13"/>
          <a:stretch/>
        </p:blipFill>
        <p:spPr>
          <a:xfrm>
            <a:off x="11067840" y="1767600"/>
            <a:ext cx="1715760" cy="1072080"/>
          </a:xfrm>
          <a:prstGeom prst="rect">
            <a:avLst/>
          </a:prstGeom>
          <a:noFill/>
          <a:ln w="0">
            <a:noFill/>
          </a:ln>
        </p:spPr>
      </p:pic>
      <p:sp>
        <p:nvSpPr>
          <p:cNvPr id="86" name=""/>
          <p:cNvSpPr txBox="1"/>
          <p:nvPr/>
        </p:nvSpPr>
        <p:spPr>
          <a:xfrm>
            <a:off x="0" y="0"/>
            <a:ext cx="2520000" cy="602280"/>
          </a:xfrm>
          <a:prstGeom prst="rect">
            <a:avLst/>
          </a:prstGeom>
          <a:noFill/>
          <a:ln w="0">
            <a:noFill/>
          </a:ln>
        </p:spPr>
        <p:txBody>
          <a:bodyPr lIns="90000" rIns="90000" tIns="45000" bIns="45000" anchor="t">
            <a:spAutoFit/>
          </a:bodyPr>
          <a:p>
            <a:r>
              <a:rPr b="0" lang="en-GB" sz="1200" strike="noStrike" u="none">
                <a:solidFill>
                  <a:srgbClr val="000000"/>
                </a:solidFill>
                <a:effectLst/>
                <a:uFillTx/>
                <a:latin typeface="Arial"/>
              </a:rPr>
              <a:t>Joyrul Haque</a:t>
            </a:r>
            <a:endParaRPr b="0" lang="en-GB" sz="1200" strike="noStrike" u="none">
              <a:solidFill>
                <a:srgbClr val="000000"/>
              </a:solidFill>
              <a:effectLst/>
              <a:uFillTx/>
              <a:latin typeface="Arial"/>
            </a:endParaRPr>
          </a:p>
          <a:p>
            <a:r>
              <a:rPr b="0" lang="en-GB" sz="1200" strike="noStrike" u="none">
                <a:solidFill>
                  <a:srgbClr val="000000"/>
                </a:solidFill>
                <a:effectLst/>
                <a:uFillTx/>
                <a:latin typeface="Arial"/>
              </a:rPr>
              <a:t>21316666</a:t>
            </a:r>
            <a:endParaRPr b="0" lang="en-GB" sz="1200" strike="noStrike" u="none">
              <a:solidFill>
                <a:srgbClr val="000000"/>
              </a:solidFill>
              <a:effectLst/>
              <a:uFillTx/>
              <a:latin typeface="Arial"/>
            </a:endParaRPr>
          </a:p>
          <a:p>
            <a:r>
              <a:rPr b="0" lang="en-GB" sz="1200" strike="noStrike" u="none">
                <a:solidFill>
                  <a:srgbClr val="000000"/>
                </a:solidFill>
                <a:effectLst/>
                <a:uFillTx/>
                <a:latin typeface="Arial"/>
              </a:rPr>
              <a:t>Chloe Harries</a:t>
            </a:r>
            <a:endParaRPr b="0" lang="en-GB" sz="1200" strike="noStrike" u="none">
              <a:solidFill>
                <a:srgbClr val="000000"/>
              </a:solidFill>
              <a:effectLst/>
              <a:uFillTx/>
              <a:latin typeface="Arial"/>
            </a:endParaRPr>
          </a:p>
        </p:txBody>
      </p:sp>
    </p:spTree>
  </p:cSld>
  <mc:AlternateContent>
    <mc:Choice Requires="p14">
      <p:transition spd="slow" p14:dur="2000"/>
    </mc:Choice>
    <mc:Fallback>
      <p:transition spd="slow"/>
    </mc:Fallback>
  </mc:AlternateContent>
</p:sld>
</file>

<file path=ppt/theme/theme1.xml><?xml version="1.0" encoding="utf-8"?>
<a:theme xmlns:a="http://schemas.openxmlformats.org/drawingml/2006/main" xmlns:r="http://schemas.openxmlformats.org/officeDocument/2006/relationships" name="Office Theme">
  <a:themeElements>
    <a:clrScheme name="Office Them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pitchFamily="0" charset="1"/>
        <a:ea typeface=""/>
        <a:cs typeface=""/>
      </a:majorFont>
      <a:minorFont>
        <a:latin typeface="Calibri" panose="020F0502020204030204" pitchFamily="0" charset="1"/>
        <a:ea typeface=""/>
        <a:cs typeface=""/>
      </a:minorFont>
    </a:fontScheme>
    <a:fmtScheme>
      <a:fillStyleLst>
        <a:solidFill>
          <a:schemeClr val="phClr"/>
        </a:solidFill>
        <a:gradFill>
          <a:gsLst>
            <a:gs pos="0">
              <a:schemeClr val="phClr">
                <a:lumMod val="110000"/>
                <a:tint val="67000"/>
              </a:schemeClr>
            </a:gs>
            <a:gs pos="50000">
              <a:schemeClr val="phClr">
                <a:lumMod val="105000"/>
                <a:tint val="73000"/>
              </a:schemeClr>
            </a:gs>
            <a:gs pos="100000">
              <a:schemeClr val="phClr">
                <a:lumMod val="105000"/>
                <a:tint val="81000"/>
              </a:schemeClr>
            </a:gs>
          </a:gsLst>
          <a:lin ang="5400000" scaled="0"/>
          <a:tileRect l="0" t="0" r="0" b="0"/>
        </a:gradFill>
        <a:gradFill>
          <a:gsLst>
            <a:gs pos="0">
              <a:schemeClr val="phClr">
                <a:lumMod val="102000"/>
                <a:tint val="94000"/>
              </a:schemeClr>
            </a:gs>
            <a:gs pos="50000">
              <a:schemeClr val="phClr">
                <a:lumMod val="100000"/>
                <a:shade val="100000"/>
              </a:schemeClr>
            </a:gs>
            <a:gs pos="100000">
              <a:schemeClr val="phClr">
                <a:lumMod val="99000"/>
                <a:shade val="78000"/>
              </a:schemeClr>
            </a:gs>
          </a:gsLst>
          <a:lin ang="5400000" scaled="0"/>
          <a:tileRect l="0" t="0" r="0" b="0"/>
        </a:gradFill>
      </a:fillStyleLst>
      <a:lnStyleLst>
        <a:ln w="6350" cap="flat" cmpd="sng" algn="ctr">
          <a:prstDash val="solid"/>
          <a:miter lim="800000"/>
        </a:ln>
        <a:ln w="12700" cap="flat" cmpd="sng" algn="ctr">
          <a:prstDash val="solid"/>
          <a:miter lim="800000"/>
        </a:ln>
        <a:ln w="1905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tileRect l="0" t="0" r="0" b="0"/>
        </a:gradFill>
      </a:bgFillStyleLst>
    </a:fmtScheme>
  </a:themeElements>
</a:theme>
</file>

<file path=ppt/theme/theme12.xml><?xml version="1.0" encoding="utf-8"?>
<a:theme xmlns:a="http://schemas.openxmlformats.org/drawingml/2006/main" xmlns:r="http://schemas.openxmlformats.org/officeDocument/2006/relationships"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pitchFamily="0" charset="1"/>
        <a:ea typeface="DejaVu Sans" pitchFamily="0" charset="1"/>
        <a:cs typeface="DejaVu Sans" pitchFamily="0" charset="1"/>
      </a:majorFont>
      <a:minorFont>
        <a:latin typeface="Arial" pitchFamily="0" charset="1"/>
        <a:ea typeface="DejaVu Sans" pitchFamily="0" charset="1"/>
        <a:cs typeface="DejaVu Sans" pitchFamily="0" charset="1"/>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http://schemas.openxmlformats.org/officeDocument/2006/extended-properties" xmlns:vt="http://schemas.openxmlformats.org/officeDocument/2006/docPropsVTypes">
  <Template>Office Theme</Template>
  <TotalTime>1</TotalTime>
  <Application>LibreOffice/25.8.2.2$Linux_X86_64 LibreOffice_project/d401f2107ccab8f924a8e2df40f573aab7605b6f</Application>
  <AppVersion>15.0000</AppVersion>
  <Words>1807</Words>
  <Paragraphs>60</Paragraphs>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2025-06-06T02:00:20Z</dcterms:created>
  <dc:creator/>
  <dc:description/>
  <dc:language>en-GB</dc:language>
  <cp:lastModifiedBy/>
  <dcterms:modified xsi:type="dcterms:W3CDTF">2025-10-14T16:59:43Z</dcterms:modified>
  <cp:revision>1</cp:revision>
  <dc:subject/>
  <dc:titl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Notes">
    <vt:i4>1</vt:i4>
  </property>
  <property fmtid="{D5CDD505-2E9C-101B-9397-08002B2CF9AE}" pid="3" name="PresentationFormat">
    <vt:lpwstr>A3 Paper (297x420 mm)</vt:lpwstr>
  </property>
  <property fmtid="{D5CDD505-2E9C-101B-9397-08002B2CF9AE}" pid="4" name="Slides">
    <vt:i4>1</vt:i4>
  </property>
</Properties>
</file>