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handoutMasterIdLst>
    <p:handoutMasterId r:id="rId26"/>
  </p:handoutMasterIdLst>
  <p:sldIdLst>
    <p:sldId id="743" r:id="rId5"/>
    <p:sldId id="758" r:id="rId6"/>
    <p:sldId id="270" r:id="rId7"/>
    <p:sldId id="752" r:id="rId8"/>
    <p:sldId id="754" r:id="rId9"/>
    <p:sldId id="738" r:id="rId10"/>
    <p:sldId id="759" r:id="rId11"/>
    <p:sldId id="748" r:id="rId12"/>
    <p:sldId id="755" r:id="rId13"/>
    <p:sldId id="749" r:id="rId14"/>
    <p:sldId id="725" r:id="rId15"/>
    <p:sldId id="740" r:id="rId16"/>
    <p:sldId id="727" r:id="rId17"/>
    <p:sldId id="739" r:id="rId18"/>
    <p:sldId id="736" r:id="rId19"/>
    <p:sldId id="742" r:id="rId20"/>
    <p:sldId id="729" r:id="rId21"/>
    <p:sldId id="731" r:id="rId22"/>
    <p:sldId id="751" r:id="rId23"/>
    <p:sldId id="756" r:id="rId2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3"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7F7"/>
    <a:srgbClr val="E6E6E6"/>
    <a:srgbClr val="1C1E26"/>
    <a:srgbClr val="303342"/>
    <a:srgbClr val="485F74"/>
    <a:srgbClr val="354655"/>
    <a:srgbClr val="C80000"/>
    <a:srgbClr val="85B31F"/>
    <a:srgbClr val="3C4052"/>
    <a:srgbClr val="D83C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A4871A-1299-46F2-8614-9A6559AC9BEA}" v="1455" dt="2025-02-22T21:15:33.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8" autoAdjust="0"/>
    <p:restoredTop sz="94584" autoAdjust="0"/>
  </p:normalViewPr>
  <p:slideViewPr>
    <p:cSldViewPr snapToGrid="0">
      <p:cViewPr varScale="1">
        <p:scale>
          <a:sx n="64" d="100"/>
          <a:sy n="64" d="100"/>
        </p:scale>
        <p:origin x="120" y="53"/>
      </p:cViewPr>
      <p:guideLst>
        <p:guide orient="horz" pos="2160"/>
        <p:guide pos="3840"/>
      </p:guideLst>
    </p:cSldViewPr>
  </p:slideViewPr>
  <p:outlineViewPr>
    <p:cViewPr>
      <p:scale>
        <a:sx n="75" d="100"/>
        <a:sy n="75" d="100"/>
      </p:scale>
      <p:origin x="0" y="0"/>
    </p:cViewPr>
  </p:outlineViewPr>
  <p:notesTextViewPr>
    <p:cViewPr>
      <p:scale>
        <a:sx n="3" d="2"/>
        <a:sy n="3" d="2"/>
      </p:scale>
      <p:origin x="0" y="0"/>
    </p:cViewPr>
  </p:notesTextViewPr>
  <p:sorterViewPr>
    <p:cViewPr varScale="1">
      <p:scale>
        <a:sx n="1" d="1"/>
        <a:sy n="1" d="1"/>
      </p:scale>
      <p:origin x="0" y="-144264"/>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ca Popa" userId="2041dc06ff455fce" providerId="LiveId" clId="{3BA4871A-1299-46F2-8614-9A6559AC9BEA}"/>
    <pc:docChg chg="undo redo custSel addSld delSld modSld sldOrd">
      <pc:chgData name="Anca Popa" userId="2041dc06ff455fce" providerId="LiveId" clId="{3BA4871A-1299-46F2-8614-9A6559AC9BEA}" dt="2025-02-24T19:01:58.384" v="8244" actId="20577"/>
      <pc:docMkLst>
        <pc:docMk/>
      </pc:docMkLst>
      <pc:sldChg chg="delSp modSp del mod delAnim modAnim">
        <pc:chgData name="Anca Popa" userId="2041dc06ff455fce" providerId="LiveId" clId="{3BA4871A-1299-46F2-8614-9A6559AC9BEA}" dt="2025-02-05T10:51:18.176" v="2000" actId="2696"/>
        <pc:sldMkLst>
          <pc:docMk/>
          <pc:sldMk cId="3503053755" sldId="261"/>
        </pc:sldMkLst>
      </pc:sldChg>
      <pc:sldChg chg="addSp delSp modSp mod ord delAnim modAnim modNotesTx">
        <pc:chgData name="Anca Popa" userId="2041dc06ff455fce" providerId="LiveId" clId="{3BA4871A-1299-46F2-8614-9A6559AC9BEA}" dt="2025-02-22T18:36:19.717" v="7635" actId="20577"/>
        <pc:sldMkLst>
          <pc:docMk/>
          <pc:sldMk cId="1372233636" sldId="270"/>
        </pc:sldMkLst>
        <pc:spChg chg="add mod">
          <ac:chgData name="Anca Popa" userId="2041dc06ff455fce" providerId="LiveId" clId="{3BA4871A-1299-46F2-8614-9A6559AC9BEA}" dt="2025-02-22T17:18:11.637" v="7415" actId="1076"/>
          <ac:spMkLst>
            <pc:docMk/>
            <pc:sldMk cId="1372233636" sldId="270"/>
            <ac:spMk id="4" creationId="{6796FBC7-208D-5225-B156-84502C5EDF8E}"/>
          </ac:spMkLst>
        </pc:spChg>
        <pc:spChg chg="mod">
          <ac:chgData name="Anca Popa" userId="2041dc06ff455fce" providerId="LiveId" clId="{3BA4871A-1299-46F2-8614-9A6559AC9BEA}" dt="2025-02-11T13:41:16.907" v="6339" actId="1076"/>
          <ac:spMkLst>
            <pc:docMk/>
            <pc:sldMk cId="1372233636" sldId="270"/>
            <ac:spMk id="6" creationId="{00000000-0000-0000-0000-000000000000}"/>
          </ac:spMkLst>
        </pc:spChg>
        <pc:spChg chg="mod">
          <ac:chgData name="Anca Popa" userId="2041dc06ff455fce" providerId="LiveId" clId="{3BA4871A-1299-46F2-8614-9A6559AC9BEA}" dt="2025-02-22T18:36:19.717" v="7635" actId="20577"/>
          <ac:spMkLst>
            <pc:docMk/>
            <pc:sldMk cId="1372233636" sldId="270"/>
            <ac:spMk id="22" creationId="{00000000-0000-0000-0000-000000000000}"/>
          </ac:spMkLst>
        </pc:spChg>
        <pc:spChg chg="mod">
          <ac:chgData name="Anca Popa" userId="2041dc06ff455fce" providerId="LiveId" clId="{3BA4871A-1299-46F2-8614-9A6559AC9BEA}" dt="2025-02-11T13:26:08.604" v="6249" actId="1076"/>
          <ac:spMkLst>
            <pc:docMk/>
            <pc:sldMk cId="1372233636" sldId="270"/>
            <ac:spMk id="23" creationId="{00000000-0000-0000-0000-000000000000}"/>
          </ac:spMkLst>
        </pc:spChg>
        <pc:picChg chg="add mod">
          <ac:chgData name="Anca Popa" userId="2041dc06ff455fce" providerId="LiveId" clId="{3BA4871A-1299-46F2-8614-9A6559AC9BEA}" dt="2025-02-22T17:18:17.509" v="7417" actId="1076"/>
          <ac:picMkLst>
            <pc:docMk/>
            <pc:sldMk cId="1372233636" sldId="270"/>
            <ac:picMk id="8" creationId="{54767BBF-6C89-F7ED-D304-53104ADE5D8C}"/>
          </ac:picMkLst>
        </pc:picChg>
      </pc:sldChg>
      <pc:sldChg chg="addSp delSp modSp del mod delAnim">
        <pc:chgData name="Anca Popa" userId="2041dc06ff455fce" providerId="LiveId" clId="{3BA4871A-1299-46F2-8614-9A6559AC9BEA}" dt="2025-02-13T12:25:29.058" v="6797" actId="2696"/>
        <pc:sldMkLst>
          <pc:docMk/>
          <pc:sldMk cId="845286190" sldId="723"/>
        </pc:sldMkLst>
      </pc:sldChg>
      <pc:sldChg chg="addSp delSp modSp mod delAnim modAnim modNotesTx">
        <pc:chgData name="Anca Popa" userId="2041dc06ff455fce" providerId="LiveId" clId="{3BA4871A-1299-46F2-8614-9A6559AC9BEA}" dt="2025-02-22T19:05:48.811" v="7812" actId="20577"/>
        <pc:sldMkLst>
          <pc:docMk/>
          <pc:sldMk cId="1660344956" sldId="725"/>
        </pc:sldMkLst>
        <pc:spChg chg="add mod">
          <ac:chgData name="Anca Popa" userId="2041dc06ff455fce" providerId="LiveId" clId="{3BA4871A-1299-46F2-8614-9A6559AC9BEA}" dt="2025-02-22T19:04:37.335" v="7804" actId="255"/>
          <ac:spMkLst>
            <pc:docMk/>
            <pc:sldMk cId="1660344956" sldId="725"/>
            <ac:spMk id="4" creationId="{29060A5E-86C5-5E10-BFA1-66647315D9DE}"/>
          </ac:spMkLst>
        </pc:spChg>
        <pc:spChg chg="add mod">
          <ac:chgData name="Anca Popa" userId="2041dc06ff455fce" providerId="LiveId" clId="{3BA4871A-1299-46F2-8614-9A6559AC9BEA}" dt="2025-02-22T19:05:48.811" v="7812" actId="20577"/>
          <ac:spMkLst>
            <pc:docMk/>
            <pc:sldMk cId="1660344956" sldId="725"/>
            <ac:spMk id="6" creationId="{C8C4AC5E-AF59-F7DE-A333-186E29AB7088}"/>
          </ac:spMkLst>
        </pc:spChg>
        <pc:spChg chg="mod">
          <ac:chgData name="Anca Popa" userId="2041dc06ff455fce" providerId="LiveId" clId="{3BA4871A-1299-46F2-8614-9A6559AC9BEA}" dt="2025-02-22T17:48:45.043" v="7597" actId="1076"/>
          <ac:spMkLst>
            <pc:docMk/>
            <pc:sldMk cId="1660344956" sldId="725"/>
            <ac:spMk id="106" creationId="{00000000-0000-0000-0000-000000000000}"/>
          </ac:spMkLst>
        </pc:spChg>
        <pc:spChg chg="mod">
          <ac:chgData name="Anca Popa" userId="2041dc06ff455fce" providerId="LiveId" clId="{3BA4871A-1299-46F2-8614-9A6559AC9BEA}" dt="2025-02-11T13:38:33.372" v="6315" actId="255"/>
          <ac:spMkLst>
            <pc:docMk/>
            <pc:sldMk cId="1660344956" sldId="725"/>
            <ac:spMk id="1134" creationId="{00000000-0000-0000-0000-000000000000}"/>
          </ac:spMkLst>
        </pc:spChg>
        <pc:picChg chg="add mod">
          <ac:chgData name="Anca Popa" userId="2041dc06ff455fce" providerId="LiveId" clId="{3BA4871A-1299-46F2-8614-9A6559AC9BEA}" dt="2025-02-22T17:49:10.979" v="7599" actId="14100"/>
          <ac:picMkLst>
            <pc:docMk/>
            <pc:sldMk cId="1660344956" sldId="725"/>
            <ac:picMk id="8" creationId="{84B29CF0-EEFB-A8B0-4D5D-AA29C0E51AD0}"/>
          </ac:picMkLst>
        </pc:picChg>
        <pc:picChg chg="add mod">
          <ac:chgData name="Anca Popa" userId="2041dc06ff455fce" providerId="LiveId" clId="{3BA4871A-1299-46F2-8614-9A6559AC9BEA}" dt="2025-02-06T13:46:35.612" v="6127" actId="14100"/>
          <ac:picMkLst>
            <pc:docMk/>
            <pc:sldMk cId="1660344956" sldId="725"/>
            <ac:picMk id="10" creationId="{184416CC-9EAA-8A5B-3831-FF5C2F3CFCE5}"/>
          </ac:picMkLst>
        </pc:picChg>
      </pc:sldChg>
      <pc:sldChg chg="addSp delSp modSp mod ord modAnim modNotesTx">
        <pc:chgData name="Anca Popa" userId="2041dc06ff455fce" providerId="LiveId" clId="{3BA4871A-1299-46F2-8614-9A6559AC9BEA}" dt="2025-02-24T19:01:58.384" v="8244" actId="20577"/>
        <pc:sldMkLst>
          <pc:docMk/>
          <pc:sldMk cId="3870728645" sldId="727"/>
        </pc:sldMkLst>
        <pc:spChg chg="mod">
          <ac:chgData name="Anca Popa" userId="2041dc06ff455fce" providerId="LiveId" clId="{3BA4871A-1299-46F2-8614-9A6559AC9BEA}" dt="2025-02-05T12:58:32.754" v="2254" actId="20577"/>
          <ac:spMkLst>
            <pc:docMk/>
            <pc:sldMk cId="3870728645" sldId="727"/>
            <ac:spMk id="8" creationId="{00000000-0000-0000-0000-000000000000}"/>
          </ac:spMkLst>
        </pc:spChg>
        <pc:spChg chg="mod">
          <ac:chgData name="Anca Popa" userId="2041dc06ff455fce" providerId="LiveId" clId="{3BA4871A-1299-46F2-8614-9A6559AC9BEA}" dt="2025-02-05T13:01:45.805" v="2322"/>
          <ac:spMkLst>
            <pc:docMk/>
            <pc:sldMk cId="3870728645" sldId="727"/>
            <ac:spMk id="14" creationId="{5E7B8FED-B8CC-14F1-623C-95EFF072E734}"/>
          </ac:spMkLst>
        </pc:spChg>
        <pc:spChg chg="mod">
          <ac:chgData name="Anca Popa" userId="2041dc06ff455fce" providerId="LiveId" clId="{3BA4871A-1299-46F2-8614-9A6559AC9BEA}" dt="2025-02-05T13:01:59.669" v="2342" actId="20577"/>
          <ac:spMkLst>
            <pc:docMk/>
            <pc:sldMk cId="3870728645" sldId="727"/>
            <ac:spMk id="15" creationId="{2B0B5E72-5880-6DED-E650-ECAF8ED71B63}"/>
          </ac:spMkLst>
        </pc:spChg>
        <pc:spChg chg="add mod">
          <ac:chgData name="Anca Popa" userId="2041dc06ff455fce" providerId="LiveId" clId="{3BA4871A-1299-46F2-8614-9A6559AC9BEA}" dt="2025-02-06T11:25:13.401" v="5522" actId="1076"/>
          <ac:spMkLst>
            <pc:docMk/>
            <pc:sldMk cId="3870728645" sldId="727"/>
            <ac:spMk id="19" creationId="{88731F2C-FE51-06AF-09BA-D52BF565037E}"/>
          </ac:spMkLst>
        </pc:spChg>
        <pc:spChg chg="add mod">
          <ac:chgData name="Anca Popa" userId="2041dc06ff455fce" providerId="LiveId" clId="{3BA4871A-1299-46F2-8614-9A6559AC9BEA}" dt="2025-02-24T19:01:58.384" v="8244" actId="20577"/>
          <ac:spMkLst>
            <pc:docMk/>
            <pc:sldMk cId="3870728645" sldId="727"/>
            <ac:spMk id="20" creationId="{056F9A8B-6DF5-B9B1-4215-54373DDB8BD5}"/>
          </ac:spMkLst>
        </pc:spChg>
        <pc:spChg chg="mod">
          <ac:chgData name="Anca Popa" userId="2041dc06ff455fce" providerId="LiveId" clId="{3BA4871A-1299-46F2-8614-9A6559AC9BEA}" dt="2025-02-05T12:59:33.919" v="2300" actId="20577"/>
          <ac:spMkLst>
            <pc:docMk/>
            <pc:sldMk cId="3870728645" sldId="727"/>
            <ac:spMk id="46" creationId="{00000000-0000-0000-0000-000000000000}"/>
          </ac:spMkLst>
        </pc:spChg>
        <pc:spChg chg="mod">
          <ac:chgData name="Anca Popa" userId="2041dc06ff455fce" providerId="LiveId" clId="{3BA4871A-1299-46F2-8614-9A6559AC9BEA}" dt="2025-02-22T20:54:34.830" v="8021" actId="313"/>
          <ac:spMkLst>
            <pc:docMk/>
            <pc:sldMk cId="3870728645" sldId="727"/>
            <ac:spMk id="47" creationId="{00000000-0000-0000-0000-000000000000}"/>
          </ac:spMkLst>
        </pc:spChg>
        <pc:spChg chg="mod">
          <ac:chgData name="Anca Popa" userId="2041dc06ff455fce" providerId="LiveId" clId="{3BA4871A-1299-46F2-8614-9A6559AC9BEA}" dt="2025-02-06T11:11:52.080" v="4885" actId="14100"/>
          <ac:spMkLst>
            <pc:docMk/>
            <pc:sldMk cId="3870728645" sldId="727"/>
            <ac:spMk id="50" creationId="{00000000-0000-0000-0000-000000000000}"/>
          </ac:spMkLst>
        </pc:spChg>
        <pc:spChg chg="mod">
          <ac:chgData name="Anca Popa" userId="2041dc06ff455fce" providerId="LiveId" clId="{3BA4871A-1299-46F2-8614-9A6559AC9BEA}" dt="2025-02-06T11:09:39.675" v="4857" actId="14100"/>
          <ac:spMkLst>
            <pc:docMk/>
            <pc:sldMk cId="3870728645" sldId="727"/>
            <ac:spMk id="51" creationId="{00000000-0000-0000-0000-000000000000}"/>
          </ac:spMkLst>
        </pc:spChg>
        <pc:spChg chg="mod">
          <ac:chgData name="Anca Popa" userId="2041dc06ff455fce" providerId="LiveId" clId="{3BA4871A-1299-46F2-8614-9A6559AC9BEA}" dt="2025-02-22T20:53:09.147" v="8018" actId="313"/>
          <ac:spMkLst>
            <pc:docMk/>
            <pc:sldMk cId="3870728645" sldId="727"/>
            <ac:spMk id="54" creationId="{00000000-0000-0000-0000-000000000000}"/>
          </ac:spMkLst>
        </pc:spChg>
        <pc:spChg chg="mod">
          <ac:chgData name="Anca Popa" userId="2041dc06ff455fce" providerId="LiveId" clId="{3BA4871A-1299-46F2-8614-9A6559AC9BEA}" dt="2025-02-05T12:59:00.806" v="2298" actId="20577"/>
          <ac:spMkLst>
            <pc:docMk/>
            <pc:sldMk cId="3870728645" sldId="727"/>
            <ac:spMk id="55" creationId="{00000000-0000-0000-0000-000000000000}"/>
          </ac:spMkLst>
        </pc:spChg>
        <pc:spChg chg="mod">
          <ac:chgData name="Anca Popa" userId="2041dc06ff455fce" providerId="LiveId" clId="{3BA4871A-1299-46F2-8614-9A6559AC9BEA}" dt="2025-02-22T20:56:14.527" v="8029" actId="313"/>
          <ac:spMkLst>
            <pc:docMk/>
            <pc:sldMk cId="3870728645" sldId="727"/>
            <ac:spMk id="80" creationId="{00000000-0000-0000-0000-000000000000}"/>
          </ac:spMkLst>
        </pc:spChg>
        <pc:spChg chg="mod">
          <ac:chgData name="Anca Popa" userId="2041dc06ff455fce" providerId="LiveId" clId="{3BA4871A-1299-46F2-8614-9A6559AC9BEA}" dt="2025-02-06T11:24:18.699" v="5511" actId="1076"/>
          <ac:spMkLst>
            <pc:docMk/>
            <pc:sldMk cId="3870728645" sldId="727"/>
            <ac:spMk id="82" creationId="{00000000-0000-0000-0000-000000000000}"/>
          </ac:spMkLst>
        </pc:spChg>
        <pc:spChg chg="mod">
          <ac:chgData name="Anca Popa" userId="2041dc06ff455fce" providerId="LiveId" clId="{3BA4871A-1299-46F2-8614-9A6559AC9BEA}" dt="2025-02-22T21:01:58.537" v="8074" actId="255"/>
          <ac:spMkLst>
            <pc:docMk/>
            <pc:sldMk cId="3870728645" sldId="727"/>
            <ac:spMk id="1134" creationId="{00000000-0000-0000-0000-000000000000}"/>
          </ac:spMkLst>
        </pc:spChg>
        <pc:grpChg chg="mod">
          <ac:chgData name="Anca Popa" userId="2041dc06ff455fce" providerId="LiveId" clId="{3BA4871A-1299-46F2-8614-9A6559AC9BEA}" dt="2025-02-05T13:00:41.187" v="2309" actId="14100"/>
          <ac:grpSpMkLst>
            <pc:docMk/>
            <pc:sldMk cId="3870728645" sldId="727"/>
            <ac:grpSpMk id="4" creationId="{00000000-0000-0000-0000-000000000000}"/>
          </ac:grpSpMkLst>
        </pc:grpChg>
        <pc:grpChg chg="mod">
          <ac:chgData name="Anca Popa" userId="2041dc06ff455fce" providerId="LiveId" clId="{3BA4871A-1299-46F2-8614-9A6559AC9BEA}" dt="2025-02-06T11:11:43.211" v="4884" actId="14100"/>
          <ac:grpSpMkLst>
            <pc:docMk/>
            <pc:sldMk cId="3870728645" sldId="727"/>
            <ac:grpSpMk id="6" creationId="{00000000-0000-0000-0000-000000000000}"/>
          </ac:grpSpMkLst>
        </pc:grpChg>
        <pc:grpChg chg="add mod">
          <ac:chgData name="Anca Popa" userId="2041dc06ff455fce" providerId="LiveId" clId="{3BA4871A-1299-46F2-8614-9A6559AC9BEA}" dt="2025-02-05T13:03:31.057" v="2377" actId="14100"/>
          <ac:grpSpMkLst>
            <pc:docMk/>
            <pc:sldMk cId="3870728645" sldId="727"/>
            <ac:grpSpMk id="9" creationId="{9E6984C4-03C7-1543-8528-50A64962DB23}"/>
          </ac:grpSpMkLst>
        </pc:grpChg>
        <pc:grpChg chg="mod">
          <ac:chgData name="Anca Popa" userId="2041dc06ff455fce" providerId="LiveId" clId="{3BA4871A-1299-46F2-8614-9A6559AC9BEA}" dt="2025-02-05T13:03:10.164" v="2374" actId="14100"/>
          <ac:grpSpMkLst>
            <pc:docMk/>
            <pc:sldMk cId="3870728645" sldId="727"/>
            <ac:grpSpMk id="10" creationId="{00000000-0000-0000-0000-000000000000}"/>
          </ac:grpSpMkLst>
        </pc:grpChg>
        <pc:grpChg chg="mod">
          <ac:chgData name="Anca Popa" userId="2041dc06ff455fce" providerId="LiveId" clId="{3BA4871A-1299-46F2-8614-9A6559AC9BEA}" dt="2025-02-05T13:02:46.317" v="2369" actId="14100"/>
          <ac:grpSpMkLst>
            <pc:docMk/>
            <pc:sldMk cId="3870728645" sldId="727"/>
            <ac:grpSpMk id="11" creationId="{00000000-0000-0000-0000-000000000000}"/>
          </ac:grpSpMkLst>
        </pc:grpChg>
        <pc:grpChg chg="mod">
          <ac:chgData name="Anca Popa" userId="2041dc06ff455fce" providerId="LiveId" clId="{3BA4871A-1299-46F2-8614-9A6559AC9BEA}" dt="2025-02-06T11:11:59.855" v="4886" actId="14100"/>
          <ac:grpSpMkLst>
            <pc:docMk/>
            <pc:sldMk cId="3870728645" sldId="727"/>
            <ac:grpSpMk id="12" creationId="{00000000-0000-0000-0000-000000000000}"/>
          </ac:grpSpMkLst>
        </pc:grpChg>
        <pc:grpChg chg="mod">
          <ac:chgData name="Anca Popa" userId="2041dc06ff455fce" providerId="LiveId" clId="{3BA4871A-1299-46F2-8614-9A6559AC9BEA}" dt="2025-02-06T11:25:02.903" v="5520" actId="1076"/>
          <ac:grpSpMkLst>
            <pc:docMk/>
            <pc:sldMk cId="3870728645" sldId="727"/>
            <ac:grpSpMk id="13" creationId="{00000000-0000-0000-0000-000000000000}"/>
          </ac:grpSpMkLst>
        </pc:grpChg>
        <pc:picChg chg="add mod">
          <ac:chgData name="Anca Popa" userId="2041dc06ff455fce" providerId="LiveId" clId="{3BA4871A-1299-46F2-8614-9A6559AC9BEA}" dt="2025-02-22T21:01:44.564" v="8073" actId="14100"/>
          <ac:picMkLst>
            <pc:docMk/>
            <pc:sldMk cId="3870728645" sldId="727"/>
            <ac:picMk id="22" creationId="{AFEB17C2-9BBF-F958-ED04-ED6227CA1C71}"/>
          </ac:picMkLst>
        </pc:picChg>
      </pc:sldChg>
      <pc:sldChg chg="addSp delSp modSp mod modClrScheme delAnim modAnim chgLayout modNotesTx">
        <pc:chgData name="Anca Popa" userId="2041dc06ff455fce" providerId="LiveId" clId="{3BA4871A-1299-46F2-8614-9A6559AC9BEA}" dt="2025-02-13T14:04:21.957" v="7403" actId="20577"/>
        <pc:sldMkLst>
          <pc:docMk/>
          <pc:sldMk cId="3456346235" sldId="729"/>
        </pc:sldMkLst>
        <pc:spChg chg="mod ord">
          <ac:chgData name="Anca Popa" userId="2041dc06ff455fce" providerId="LiveId" clId="{3BA4871A-1299-46F2-8614-9A6559AC9BEA}" dt="2025-02-05T10:44:59.757" v="1849" actId="26606"/>
          <ac:spMkLst>
            <pc:docMk/>
            <pc:sldMk cId="3456346235" sldId="729"/>
            <ac:spMk id="2" creationId="{394485F9-90F6-432D-BFF9-D47B53BB4F9D}"/>
          </ac:spMkLst>
        </pc:spChg>
        <pc:picChg chg="add mod">
          <ac:chgData name="Anca Popa" userId="2041dc06ff455fce" providerId="LiveId" clId="{3BA4871A-1299-46F2-8614-9A6559AC9BEA}" dt="2025-02-05T10:44:59.757" v="1849" actId="26606"/>
          <ac:picMkLst>
            <pc:docMk/>
            <pc:sldMk cId="3456346235" sldId="729"/>
            <ac:picMk id="5" creationId="{24AA5637-82E4-417D-1BB2-C5D8D0C87E5B}"/>
          </ac:picMkLst>
        </pc:picChg>
      </pc:sldChg>
      <pc:sldChg chg="del ord">
        <pc:chgData name="Anca Popa" userId="2041dc06ff455fce" providerId="LiveId" clId="{3BA4871A-1299-46F2-8614-9A6559AC9BEA}" dt="2025-02-06T11:58:27.239" v="6054" actId="2696"/>
        <pc:sldMkLst>
          <pc:docMk/>
          <pc:sldMk cId="796281050" sldId="730"/>
        </pc:sldMkLst>
      </pc:sldChg>
      <pc:sldChg chg="addSp delSp modSp mod ord delAnim">
        <pc:chgData name="Anca Popa" userId="2041dc06ff455fce" providerId="LiveId" clId="{3BA4871A-1299-46F2-8614-9A6559AC9BEA}" dt="2025-02-11T13:37:34.058" v="6314" actId="14100"/>
        <pc:sldMkLst>
          <pc:docMk/>
          <pc:sldMk cId="3116514567" sldId="731"/>
        </pc:sldMkLst>
        <pc:spChg chg="add mod">
          <ac:chgData name="Anca Popa" userId="2041dc06ff455fce" providerId="LiveId" clId="{3BA4871A-1299-46F2-8614-9A6559AC9BEA}" dt="2025-02-11T13:37:09.332" v="6309" actId="1076"/>
          <ac:spMkLst>
            <pc:docMk/>
            <pc:sldMk cId="3116514567" sldId="731"/>
            <ac:spMk id="8" creationId="{AA42EAF1-6463-3638-1D7B-027068D87068}"/>
          </ac:spMkLst>
        </pc:spChg>
        <pc:spChg chg="add mod">
          <ac:chgData name="Anca Popa" userId="2041dc06ff455fce" providerId="LiveId" clId="{3BA4871A-1299-46F2-8614-9A6559AC9BEA}" dt="2025-02-11T13:37:34.058" v="6314" actId="14100"/>
          <ac:spMkLst>
            <pc:docMk/>
            <pc:sldMk cId="3116514567" sldId="731"/>
            <ac:spMk id="9" creationId="{7DBDE8DD-0A5C-3481-2CF9-002FFE624ADC}"/>
          </ac:spMkLst>
        </pc:spChg>
        <pc:spChg chg="add mod">
          <ac:chgData name="Anca Popa" userId="2041dc06ff455fce" providerId="LiveId" clId="{3BA4871A-1299-46F2-8614-9A6559AC9BEA}" dt="2025-02-11T13:37:28.949" v="6313" actId="1076"/>
          <ac:spMkLst>
            <pc:docMk/>
            <pc:sldMk cId="3116514567" sldId="731"/>
            <ac:spMk id="11" creationId="{5BA5A1D8-768B-4100-B249-921B7A020A79}"/>
          </ac:spMkLst>
        </pc:spChg>
        <pc:spChg chg="mod">
          <ac:chgData name="Anca Popa" userId="2041dc06ff455fce" providerId="LiveId" clId="{3BA4871A-1299-46F2-8614-9A6559AC9BEA}" dt="2025-02-11T13:34:14.145" v="6292" actId="255"/>
          <ac:spMkLst>
            <pc:docMk/>
            <pc:sldMk cId="3116514567" sldId="731"/>
            <ac:spMk id="1134" creationId="{00000000-0000-0000-0000-000000000000}"/>
          </ac:spMkLst>
        </pc:spChg>
        <pc:picChg chg="add mod">
          <ac:chgData name="Anca Popa" userId="2041dc06ff455fce" providerId="LiveId" clId="{3BA4871A-1299-46F2-8614-9A6559AC9BEA}" dt="2025-02-11T13:28:04.887" v="6273" actId="14100"/>
          <ac:picMkLst>
            <pc:docMk/>
            <pc:sldMk cId="3116514567" sldId="731"/>
            <ac:picMk id="7" creationId="{E47C23FC-7DAA-425C-0CA1-FC310110BFEE}"/>
          </ac:picMkLst>
        </pc:picChg>
      </pc:sldChg>
      <pc:sldChg chg="del ord">
        <pc:chgData name="Anca Popa" userId="2041dc06ff455fce" providerId="LiveId" clId="{3BA4871A-1299-46F2-8614-9A6559AC9BEA}" dt="2025-02-06T13:30:54.938" v="6065" actId="2696"/>
        <pc:sldMkLst>
          <pc:docMk/>
          <pc:sldMk cId="2471180125" sldId="733"/>
        </pc:sldMkLst>
      </pc:sldChg>
      <pc:sldChg chg="del ord">
        <pc:chgData name="Anca Popa" userId="2041dc06ff455fce" providerId="LiveId" clId="{3BA4871A-1299-46F2-8614-9A6559AC9BEA}" dt="2025-02-06T11:58:37.554" v="6055" actId="2696"/>
        <pc:sldMkLst>
          <pc:docMk/>
          <pc:sldMk cId="2853836902" sldId="735"/>
        </pc:sldMkLst>
      </pc:sldChg>
      <pc:sldChg chg="addSp modSp mod ord modAnim modNotesTx">
        <pc:chgData name="Anca Popa" userId="2041dc06ff455fce" providerId="LiveId" clId="{3BA4871A-1299-46F2-8614-9A6559AC9BEA}" dt="2025-02-13T12:30:10.504" v="6805" actId="14100"/>
        <pc:sldMkLst>
          <pc:docMk/>
          <pc:sldMk cId="339730428" sldId="736"/>
        </pc:sldMkLst>
        <pc:spChg chg="mod">
          <ac:chgData name="Anca Popa" userId="2041dc06ff455fce" providerId="LiveId" clId="{3BA4871A-1299-46F2-8614-9A6559AC9BEA}" dt="2025-02-05T10:30:05.105" v="1600"/>
          <ac:spMkLst>
            <pc:docMk/>
            <pc:sldMk cId="339730428" sldId="736"/>
            <ac:spMk id="6" creationId="{25492173-C48F-014F-9E56-11B422B1F28D}"/>
          </ac:spMkLst>
        </pc:spChg>
        <pc:spChg chg="mod">
          <ac:chgData name="Anca Popa" userId="2041dc06ff455fce" providerId="LiveId" clId="{3BA4871A-1299-46F2-8614-9A6559AC9BEA}" dt="2025-02-05T10:30:05.105" v="1600"/>
          <ac:spMkLst>
            <pc:docMk/>
            <pc:sldMk cId="339730428" sldId="736"/>
            <ac:spMk id="7" creationId="{667D90E5-C55E-A4C2-70B1-66EB3B9EE05A}"/>
          </ac:spMkLst>
        </pc:spChg>
        <pc:spChg chg="add mod">
          <ac:chgData name="Anca Popa" userId="2041dc06ff455fce" providerId="LiveId" clId="{3BA4871A-1299-46F2-8614-9A6559AC9BEA}" dt="2025-02-06T10:07:14.959" v="4003" actId="14100"/>
          <ac:spMkLst>
            <pc:docMk/>
            <pc:sldMk cId="339730428" sldId="736"/>
            <ac:spMk id="9" creationId="{33F591DB-C3E7-FD79-4200-452A148A02C6}"/>
          </ac:spMkLst>
        </pc:spChg>
        <pc:spChg chg="add mod">
          <ac:chgData name="Anca Popa" userId="2041dc06ff455fce" providerId="LiveId" clId="{3BA4871A-1299-46F2-8614-9A6559AC9BEA}" dt="2025-02-06T10:07:06.350" v="4002" actId="14100"/>
          <ac:spMkLst>
            <pc:docMk/>
            <pc:sldMk cId="339730428" sldId="736"/>
            <ac:spMk id="10" creationId="{C2D4A833-9250-FADB-D22B-176506156845}"/>
          </ac:spMkLst>
        </pc:spChg>
        <pc:spChg chg="mod">
          <ac:chgData name="Anca Popa" userId="2041dc06ff455fce" providerId="LiveId" clId="{3BA4871A-1299-46F2-8614-9A6559AC9BEA}" dt="2025-02-06T10:01:27.071" v="3932" actId="1076"/>
          <ac:spMkLst>
            <pc:docMk/>
            <pc:sldMk cId="339730428" sldId="736"/>
            <ac:spMk id="13" creationId="{00000000-0000-0000-0000-000000000000}"/>
          </ac:spMkLst>
        </pc:spChg>
        <pc:spChg chg="mod">
          <ac:chgData name="Anca Popa" userId="2041dc06ff455fce" providerId="LiveId" clId="{3BA4871A-1299-46F2-8614-9A6559AC9BEA}" dt="2025-02-06T10:03:18.823" v="3961" actId="1076"/>
          <ac:spMkLst>
            <pc:docMk/>
            <pc:sldMk cId="339730428" sldId="736"/>
            <ac:spMk id="14" creationId="{00000000-0000-0000-0000-000000000000}"/>
          </ac:spMkLst>
        </pc:spChg>
        <pc:spChg chg="mod">
          <ac:chgData name="Anca Popa" userId="2041dc06ff455fce" providerId="LiveId" clId="{3BA4871A-1299-46F2-8614-9A6559AC9BEA}" dt="2025-02-05T10:39:02.129" v="1707"/>
          <ac:spMkLst>
            <pc:docMk/>
            <pc:sldMk cId="339730428" sldId="736"/>
            <ac:spMk id="17" creationId="{352CF237-7B44-6011-AE6C-EFC6F379C9AF}"/>
          </ac:spMkLst>
        </pc:spChg>
        <pc:spChg chg="mod">
          <ac:chgData name="Anca Popa" userId="2041dc06ff455fce" providerId="LiveId" clId="{3BA4871A-1299-46F2-8614-9A6559AC9BEA}" dt="2025-02-05T10:39:02.129" v="1707"/>
          <ac:spMkLst>
            <pc:docMk/>
            <pc:sldMk cId="339730428" sldId="736"/>
            <ac:spMk id="19" creationId="{597D3C77-0057-D6A5-FA4C-C5440E9B13D1}"/>
          </ac:spMkLst>
        </pc:spChg>
        <pc:spChg chg="mod">
          <ac:chgData name="Anca Popa" userId="2041dc06ff455fce" providerId="LiveId" clId="{3BA4871A-1299-46F2-8614-9A6559AC9BEA}" dt="2025-02-06T10:03:25.886" v="3963" actId="1076"/>
          <ac:spMkLst>
            <pc:docMk/>
            <pc:sldMk cId="339730428" sldId="736"/>
            <ac:spMk id="20" creationId="{00000000-0000-0000-0000-000000000000}"/>
          </ac:spMkLst>
        </pc:spChg>
        <pc:spChg chg="mod">
          <ac:chgData name="Anca Popa" userId="2041dc06ff455fce" providerId="LiveId" clId="{3BA4871A-1299-46F2-8614-9A6559AC9BEA}" dt="2025-02-06T10:05:18.356" v="3985" actId="20577"/>
          <ac:spMkLst>
            <pc:docMk/>
            <pc:sldMk cId="339730428" sldId="736"/>
            <ac:spMk id="21" creationId="{00000000-0000-0000-0000-000000000000}"/>
          </ac:spMkLst>
        </pc:spChg>
        <pc:spChg chg="add mod">
          <ac:chgData name="Anca Popa" userId="2041dc06ff455fce" providerId="LiveId" clId="{3BA4871A-1299-46F2-8614-9A6559AC9BEA}" dt="2025-02-06T10:07:19.264" v="4004" actId="14100"/>
          <ac:spMkLst>
            <pc:docMk/>
            <pc:sldMk cId="339730428" sldId="736"/>
            <ac:spMk id="24" creationId="{46177B95-F313-F25D-7D5F-9DEAD0337C96}"/>
          </ac:spMkLst>
        </pc:spChg>
        <pc:spChg chg="add mod">
          <ac:chgData name="Anca Popa" userId="2041dc06ff455fce" providerId="LiveId" clId="{3BA4871A-1299-46F2-8614-9A6559AC9BEA}" dt="2025-02-06T10:04:42.527" v="3978" actId="20577"/>
          <ac:spMkLst>
            <pc:docMk/>
            <pc:sldMk cId="339730428" sldId="736"/>
            <ac:spMk id="26" creationId="{1BECE392-D1D5-5891-250E-9222F7082655}"/>
          </ac:spMkLst>
        </pc:spChg>
        <pc:spChg chg="mod">
          <ac:chgData name="Anca Popa" userId="2041dc06ff455fce" providerId="LiveId" clId="{3BA4871A-1299-46F2-8614-9A6559AC9BEA}" dt="2025-02-06T10:05:53.934" v="3992" actId="1076"/>
          <ac:spMkLst>
            <pc:docMk/>
            <pc:sldMk cId="339730428" sldId="736"/>
            <ac:spMk id="29" creationId="{00000000-0000-0000-0000-000000000000}"/>
          </ac:spMkLst>
        </pc:spChg>
        <pc:spChg chg="mod">
          <ac:chgData name="Anca Popa" userId="2041dc06ff455fce" providerId="LiveId" clId="{3BA4871A-1299-46F2-8614-9A6559AC9BEA}" dt="2025-02-06T10:05:59.929" v="3993" actId="1076"/>
          <ac:spMkLst>
            <pc:docMk/>
            <pc:sldMk cId="339730428" sldId="736"/>
            <ac:spMk id="30" creationId="{00000000-0000-0000-0000-000000000000}"/>
          </ac:spMkLst>
        </pc:spChg>
        <pc:spChg chg="mod">
          <ac:chgData name="Anca Popa" userId="2041dc06ff455fce" providerId="LiveId" clId="{3BA4871A-1299-46F2-8614-9A6559AC9BEA}" dt="2025-02-06T11:38:34.806" v="5870" actId="255"/>
          <ac:spMkLst>
            <pc:docMk/>
            <pc:sldMk cId="339730428" sldId="736"/>
            <ac:spMk id="1134" creationId="{00000000-0000-0000-0000-000000000000}"/>
          </ac:spMkLst>
        </pc:spChg>
        <pc:grpChg chg="add mod">
          <ac:chgData name="Anca Popa" userId="2041dc06ff455fce" providerId="LiveId" clId="{3BA4871A-1299-46F2-8614-9A6559AC9BEA}" dt="2025-02-06T10:06:23.686" v="3998" actId="1076"/>
          <ac:grpSpMkLst>
            <pc:docMk/>
            <pc:sldMk cId="339730428" sldId="736"/>
            <ac:grpSpMk id="5" creationId="{96502428-C2C6-D662-1635-EDF141D276B5}"/>
          </ac:grpSpMkLst>
        </pc:grpChg>
        <pc:grpChg chg="mod">
          <ac:chgData name="Anca Popa" userId="2041dc06ff455fce" providerId="LiveId" clId="{3BA4871A-1299-46F2-8614-9A6559AC9BEA}" dt="2025-02-06T10:01:21.135" v="3931" actId="1076"/>
          <ac:grpSpMkLst>
            <pc:docMk/>
            <pc:sldMk cId="339730428" sldId="736"/>
            <ac:grpSpMk id="11" creationId="{00000000-0000-0000-0000-000000000000}"/>
          </ac:grpSpMkLst>
        </pc:grpChg>
        <pc:grpChg chg="add mod">
          <ac:chgData name="Anca Popa" userId="2041dc06ff455fce" providerId="LiveId" clId="{3BA4871A-1299-46F2-8614-9A6559AC9BEA}" dt="2025-02-06T10:04:25.614" v="3975" actId="1076"/>
          <ac:grpSpMkLst>
            <pc:docMk/>
            <pc:sldMk cId="339730428" sldId="736"/>
            <ac:grpSpMk id="12" creationId="{53194EA7-B943-32EE-5C39-7E8238B37F00}"/>
          </ac:grpSpMkLst>
        </pc:grpChg>
        <pc:grpChg chg="mod">
          <ac:chgData name="Anca Popa" userId="2041dc06ff455fce" providerId="LiveId" clId="{3BA4871A-1299-46F2-8614-9A6559AC9BEA}" dt="2025-02-06T10:03:22.924" v="3962" actId="1076"/>
          <ac:grpSpMkLst>
            <pc:docMk/>
            <pc:sldMk cId="339730428" sldId="736"/>
            <ac:grpSpMk id="18" creationId="{00000000-0000-0000-0000-000000000000}"/>
          </ac:grpSpMkLst>
        </pc:grpChg>
        <pc:grpChg chg="mod">
          <ac:chgData name="Anca Popa" userId="2041dc06ff455fce" providerId="LiveId" clId="{3BA4871A-1299-46F2-8614-9A6559AC9BEA}" dt="2025-02-06T10:06:38.203" v="3999" actId="1076"/>
          <ac:grpSpMkLst>
            <pc:docMk/>
            <pc:sldMk cId="339730428" sldId="736"/>
            <ac:grpSpMk id="25" creationId="{00000000-0000-0000-0000-000000000000}"/>
          </ac:grpSpMkLst>
        </pc:grpChg>
        <pc:picChg chg="add mod">
          <ac:chgData name="Anca Popa" userId="2041dc06ff455fce" providerId="LiveId" clId="{3BA4871A-1299-46F2-8614-9A6559AC9BEA}" dt="2025-02-13T12:30:10.504" v="6805" actId="14100"/>
          <ac:picMkLst>
            <pc:docMk/>
            <pc:sldMk cId="339730428" sldId="736"/>
            <ac:picMk id="8" creationId="{85F54805-7EAC-2D63-953F-22788B0FE7E2}"/>
          </ac:picMkLst>
        </pc:picChg>
        <pc:picChg chg="add mod">
          <ac:chgData name="Anca Popa" userId="2041dc06ff455fce" providerId="LiveId" clId="{3BA4871A-1299-46F2-8614-9A6559AC9BEA}" dt="2025-02-06T10:16:52.786" v="4013" actId="14100"/>
          <ac:picMkLst>
            <pc:docMk/>
            <pc:sldMk cId="339730428" sldId="736"/>
            <ac:picMk id="27" creationId="{5E86EF5C-53DE-6EBB-8707-4CCF99C1458B}"/>
          </ac:picMkLst>
        </pc:picChg>
      </pc:sldChg>
      <pc:sldChg chg="addSp delSp modSp mod ord delAnim modAnim modNotesTx">
        <pc:chgData name="Anca Popa" userId="2041dc06ff455fce" providerId="LiveId" clId="{3BA4871A-1299-46F2-8614-9A6559AC9BEA}" dt="2025-02-13T11:50:26.915" v="6449"/>
        <pc:sldMkLst>
          <pc:docMk/>
          <pc:sldMk cId="2077029000" sldId="738"/>
        </pc:sldMkLst>
        <pc:spChg chg="mod">
          <ac:chgData name="Anca Popa" userId="2041dc06ff455fce" providerId="LiveId" clId="{3BA4871A-1299-46F2-8614-9A6559AC9BEA}" dt="2025-02-05T13:16:06.300" v="2968"/>
          <ac:spMkLst>
            <pc:docMk/>
            <pc:sldMk cId="2077029000" sldId="738"/>
            <ac:spMk id="18" creationId="{B01807CE-DD7F-DCA4-0FE2-766B24F9EDCD}"/>
          </ac:spMkLst>
        </pc:spChg>
        <pc:spChg chg="mod">
          <ac:chgData name="Anca Popa" userId="2041dc06ff455fce" providerId="LiveId" clId="{3BA4871A-1299-46F2-8614-9A6559AC9BEA}" dt="2025-02-05T13:12:37.977" v="2818" actId="20577"/>
          <ac:spMkLst>
            <pc:docMk/>
            <pc:sldMk cId="2077029000" sldId="738"/>
            <ac:spMk id="21" creationId="{00000000-0000-0000-0000-000000000000}"/>
          </ac:spMkLst>
        </pc:spChg>
        <pc:spChg chg="mod">
          <ac:chgData name="Anca Popa" userId="2041dc06ff455fce" providerId="LiveId" clId="{3BA4871A-1299-46F2-8614-9A6559AC9BEA}" dt="2025-02-05T13:05:55.613" v="2438" actId="20577"/>
          <ac:spMkLst>
            <pc:docMk/>
            <pc:sldMk cId="2077029000" sldId="738"/>
            <ac:spMk id="22" creationId="{A4A4CBD7-9DA9-FF53-9B09-9AC8F543CF66}"/>
          </ac:spMkLst>
        </pc:spChg>
        <pc:spChg chg="mod">
          <ac:chgData name="Anca Popa" userId="2041dc06ff455fce" providerId="LiveId" clId="{3BA4871A-1299-46F2-8614-9A6559AC9BEA}" dt="2025-02-05T13:16:23.212" v="3043" actId="20577"/>
          <ac:spMkLst>
            <pc:docMk/>
            <pc:sldMk cId="2077029000" sldId="738"/>
            <ac:spMk id="27" creationId="{E5C03DFF-E086-48E7-45A3-DE09E7839385}"/>
          </ac:spMkLst>
        </pc:spChg>
        <pc:spChg chg="add mod">
          <ac:chgData name="Anca Popa" userId="2041dc06ff455fce" providerId="LiveId" clId="{3BA4871A-1299-46F2-8614-9A6559AC9BEA}" dt="2025-02-05T13:19:16.780" v="3184" actId="14100"/>
          <ac:spMkLst>
            <pc:docMk/>
            <pc:sldMk cId="2077029000" sldId="738"/>
            <ac:spMk id="31" creationId="{245CFA4A-5293-AF77-5EA1-A13A0896E5F8}"/>
          </ac:spMkLst>
        </pc:spChg>
        <pc:spChg chg="mod">
          <ac:chgData name="Anca Popa" userId="2041dc06ff455fce" providerId="LiveId" clId="{3BA4871A-1299-46F2-8614-9A6559AC9BEA}" dt="2025-02-05T13:07:45.955" v="2563" actId="20577"/>
          <ac:spMkLst>
            <pc:docMk/>
            <pc:sldMk cId="2077029000" sldId="738"/>
            <ac:spMk id="35" creationId="{00000000-0000-0000-0000-000000000000}"/>
          </ac:spMkLst>
        </pc:spChg>
        <pc:spChg chg="add mod">
          <ac:chgData name="Anca Popa" userId="2041dc06ff455fce" providerId="LiveId" clId="{3BA4871A-1299-46F2-8614-9A6559AC9BEA}" dt="2025-02-05T13:22:57.799" v="3252" actId="1076"/>
          <ac:spMkLst>
            <pc:docMk/>
            <pc:sldMk cId="2077029000" sldId="738"/>
            <ac:spMk id="40" creationId="{BD322DD9-04E4-2BF0-523D-C2EEBCAF35B1}"/>
          </ac:spMkLst>
        </pc:spChg>
        <pc:spChg chg="mod">
          <ac:chgData name="Anca Popa" userId="2041dc06ff455fce" providerId="LiveId" clId="{3BA4871A-1299-46F2-8614-9A6559AC9BEA}" dt="2025-02-05T13:17:21.199" v="3084" actId="20577"/>
          <ac:spMkLst>
            <pc:docMk/>
            <pc:sldMk cId="2077029000" sldId="738"/>
            <ac:spMk id="45" creationId="{00000000-0000-0000-0000-000000000000}"/>
          </ac:spMkLst>
        </pc:spChg>
        <pc:spChg chg="mod">
          <ac:chgData name="Anca Popa" userId="2041dc06ff455fce" providerId="LiveId" clId="{3BA4871A-1299-46F2-8614-9A6559AC9BEA}" dt="2025-02-05T13:12:22.620" v="2809" actId="20577"/>
          <ac:spMkLst>
            <pc:docMk/>
            <pc:sldMk cId="2077029000" sldId="738"/>
            <ac:spMk id="46" creationId="{00000000-0000-0000-0000-000000000000}"/>
          </ac:spMkLst>
        </pc:spChg>
        <pc:spChg chg="mod">
          <ac:chgData name="Anca Popa" userId="2041dc06ff455fce" providerId="LiveId" clId="{3BA4871A-1299-46F2-8614-9A6559AC9BEA}" dt="2025-02-05T13:16:39.328" v="3055" actId="20577"/>
          <ac:spMkLst>
            <pc:docMk/>
            <pc:sldMk cId="2077029000" sldId="738"/>
            <ac:spMk id="47" creationId="{00000000-0000-0000-0000-000000000000}"/>
          </ac:spMkLst>
        </pc:spChg>
        <pc:spChg chg="mod">
          <ac:chgData name="Anca Popa" userId="2041dc06ff455fce" providerId="LiveId" clId="{3BA4871A-1299-46F2-8614-9A6559AC9BEA}" dt="2025-02-05T13:15:42.703" v="2942"/>
          <ac:spMkLst>
            <pc:docMk/>
            <pc:sldMk cId="2077029000" sldId="738"/>
            <ac:spMk id="48" creationId="{00000000-0000-0000-0000-000000000000}"/>
          </ac:spMkLst>
        </pc:spChg>
        <pc:spChg chg="mod">
          <ac:chgData name="Anca Popa" userId="2041dc06ff455fce" providerId="LiveId" clId="{3BA4871A-1299-46F2-8614-9A6559AC9BEA}" dt="2025-02-05T10:50:35.435" v="1990" actId="20577"/>
          <ac:spMkLst>
            <pc:docMk/>
            <pc:sldMk cId="2077029000" sldId="738"/>
            <ac:spMk id="1134" creationId="{00000000-0000-0000-0000-000000000000}"/>
          </ac:spMkLst>
        </pc:spChg>
        <pc:grpChg chg="mod">
          <ac:chgData name="Anca Popa" userId="2041dc06ff455fce" providerId="LiveId" clId="{3BA4871A-1299-46F2-8614-9A6559AC9BEA}" dt="2025-02-05T12:43:04.121" v="2038" actId="14100"/>
          <ac:grpSpMkLst>
            <pc:docMk/>
            <pc:sldMk cId="2077029000" sldId="738"/>
            <ac:grpSpMk id="4" creationId="{00000000-0000-0000-0000-000000000000}"/>
          </ac:grpSpMkLst>
        </pc:grpChg>
        <pc:grpChg chg="mod">
          <ac:chgData name="Anca Popa" userId="2041dc06ff455fce" providerId="LiveId" clId="{3BA4871A-1299-46F2-8614-9A6559AC9BEA}" dt="2025-02-05T13:07:58.893" v="2564" actId="14100"/>
          <ac:grpSpMkLst>
            <pc:docMk/>
            <pc:sldMk cId="2077029000" sldId="738"/>
            <ac:grpSpMk id="5" creationId="{00000000-0000-0000-0000-000000000000}"/>
          </ac:grpSpMkLst>
        </pc:grpChg>
        <pc:grpChg chg="mod">
          <ac:chgData name="Anca Popa" userId="2041dc06ff455fce" providerId="LiveId" clId="{3BA4871A-1299-46F2-8614-9A6559AC9BEA}" dt="2025-02-05T13:17:56.293" v="3086" actId="1076"/>
          <ac:grpSpMkLst>
            <pc:docMk/>
            <pc:sldMk cId="2077029000" sldId="738"/>
            <ac:grpSpMk id="7" creationId="{00000000-0000-0000-0000-000000000000}"/>
          </ac:grpSpMkLst>
        </pc:grpChg>
        <pc:grpChg chg="mod">
          <ac:chgData name="Anca Popa" userId="2041dc06ff455fce" providerId="LiveId" clId="{3BA4871A-1299-46F2-8614-9A6559AC9BEA}" dt="2025-02-05T12:43:26.805" v="2042" actId="1076"/>
          <ac:grpSpMkLst>
            <pc:docMk/>
            <pc:sldMk cId="2077029000" sldId="738"/>
            <ac:grpSpMk id="8" creationId="{00000000-0000-0000-0000-000000000000}"/>
          </ac:grpSpMkLst>
        </pc:grpChg>
        <pc:grpChg chg="mod">
          <ac:chgData name="Anca Popa" userId="2041dc06ff455fce" providerId="LiveId" clId="{3BA4871A-1299-46F2-8614-9A6559AC9BEA}" dt="2025-02-05T12:39:38.873" v="2032" actId="1076"/>
          <ac:grpSpMkLst>
            <pc:docMk/>
            <pc:sldMk cId="2077029000" sldId="738"/>
            <ac:grpSpMk id="9" creationId="{00000000-0000-0000-0000-000000000000}"/>
          </ac:grpSpMkLst>
        </pc:grpChg>
        <pc:grpChg chg="mod">
          <ac:chgData name="Anca Popa" userId="2041dc06ff455fce" providerId="LiveId" clId="{3BA4871A-1299-46F2-8614-9A6559AC9BEA}" dt="2025-02-05T12:43:14.161" v="2040" actId="14100"/>
          <ac:grpSpMkLst>
            <pc:docMk/>
            <pc:sldMk cId="2077029000" sldId="738"/>
            <ac:grpSpMk id="10" creationId="{00000000-0000-0000-0000-000000000000}"/>
          </ac:grpSpMkLst>
        </pc:grpChg>
        <pc:grpChg chg="add mod">
          <ac:chgData name="Anca Popa" userId="2041dc06ff455fce" providerId="LiveId" clId="{3BA4871A-1299-46F2-8614-9A6559AC9BEA}" dt="2025-02-05T12:39:20.375" v="2029" actId="1076"/>
          <ac:grpSpMkLst>
            <pc:docMk/>
            <pc:sldMk cId="2077029000" sldId="738"/>
            <ac:grpSpMk id="17" creationId="{7CB33EDE-5742-F58E-0EF9-9D94559DBBE4}"/>
          </ac:grpSpMkLst>
        </pc:grpChg>
        <pc:grpChg chg="add mod">
          <ac:chgData name="Anca Popa" userId="2041dc06ff455fce" providerId="LiveId" clId="{3BA4871A-1299-46F2-8614-9A6559AC9BEA}" dt="2025-02-05T13:17:38.654" v="3085" actId="1076"/>
          <ac:grpSpMkLst>
            <pc:docMk/>
            <pc:sldMk cId="2077029000" sldId="738"/>
            <ac:grpSpMk id="20" creationId="{631147E3-3871-0176-2BD9-4FC38DBBBA77}"/>
          </ac:grpSpMkLst>
        </pc:grpChg>
        <pc:grpChg chg="add mod">
          <ac:chgData name="Anca Popa" userId="2041dc06ff455fce" providerId="LiveId" clId="{3BA4871A-1299-46F2-8614-9A6559AC9BEA}" dt="2025-02-05T13:13:48.109" v="2822" actId="1076"/>
          <ac:grpSpMkLst>
            <pc:docMk/>
            <pc:sldMk cId="2077029000" sldId="738"/>
            <ac:grpSpMk id="26" creationId="{889C93A6-F2B7-7E21-1278-C1AA101C5460}"/>
          </ac:grpSpMkLst>
        </pc:grpChg>
        <pc:picChg chg="add mod">
          <ac:chgData name="Anca Popa" userId="2041dc06ff455fce" providerId="LiveId" clId="{3BA4871A-1299-46F2-8614-9A6559AC9BEA}" dt="2025-02-11T13:26:48.629" v="6250" actId="14100"/>
          <ac:picMkLst>
            <pc:docMk/>
            <pc:sldMk cId="2077029000" sldId="738"/>
            <ac:picMk id="11" creationId="{65251609-1C95-0962-26DE-03372BAC0085}"/>
          </ac:picMkLst>
        </pc:picChg>
        <pc:picChg chg="add mod">
          <ac:chgData name="Anca Popa" userId="2041dc06ff455fce" providerId="LiveId" clId="{3BA4871A-1299-46F2-8614-9A6559AC9BEA}" dt="2025-02-05T12:42:58.596" v="2037" actId="14100"/>
          <ac:picMkLst>
            <pc:docMk/>
            <pc:sldMk cId="2077029000" sldId="738"/>
            <ac:picMk id="25" creationId="{4D7F5AE9-0D94-C160-8DED-4C41BFE67DB7}"/>
          </ac:picMkLst>
        </pc:picChg>
        <pc:cxnChg chg="mod">
          <ac:chgData name="Anca Popa" userId="2041dc06ff455fce" providerId="LiveId" clId="{3BA4871A-1299-46F2-8614-9A6559AC9BEA}" dt="2025-02-05T12:36:51.532" v="2001"/>
          <ac:cxnSpMkLst>
            <pc:docMk/>
            <pc:sldMk cId="2077029000" sldId="738"/>
            <ac:cxnSpMk id="19" creationId="{2CA21939-E6FC-7549-8185-70F7A7417835}"/>
          </ac:cxnSpMkLst>
        </pc:cxnChg>
        <pc:cxnChg chg="mod">
          <ac:chgData name="Anca Popa" userId="2041dc06ff455fce" providerId="LiveId" clId="{3BA4871A-1299-46F2-8614-9A6559AC9BEA}" dt="2025-02-05T12:37:11.089" v="2003"/>
          <ac:cxnSpMkLst>
            <pc:docMk/>
            <pc:sldMk cId="2077029000" sldId="738"/>
            <ac:cxnSpMk id="23" creationId="{CD049647-F5DA-BF64-B470-AEEE2CFADAF2}"/>
          </ac:cxnSpMkLst>
        </pc:cxnChg>
        <pc:cxnChg chg="mod">
          <ac:chgData name="Anca Popa" userId="2041dc06ff455fce" providerId="LiveId" clId="{3BA4871A-1299-46F2-8614-9A6559AC9BEA}" dt="2025-02-05T13:13:34.691" v="2819"/>
          <ac:cxnSpMkLst>
            <pc:docMk/>
            <pc:sldMk cId="2077029000" sldId="738"/>
            <ac:cxnSpMk id="28" creationId="{DCE1CEA7-1F09-FA9A-B4D9-1FD4684F8F50}"/>
          </ac:cxnSpMkLst>
        </pc:cxnChg>
        <pc:cxnChg chg="add mod">
          <ac:chgData name="Anca Popa" userId="2041dc06ff455fce" providerId="LiveId" clId="{3BA4871A-1299-46F2-8614-9A6559AC9BEA}" dt="2025-02-05T13:18:26.545" v="3094" actId="1076"/>
          <ac:cxnSpMkLst>
            <pc:docMk/>
            <pc:sldMk cId="2077029000" sldId="738"/>
            <ac:cxnSpMk id="29" creationId="{772B313F-871B-B357-5825-00C8AA0985A2}"/>
          </ac:cxnSpMkLst>
        </pc:cxnChg>
        <pc:cxnChg chg="add mod">
          <ac:chgData name="Anca Popa" userId="2041dc06ff455fce" providerId="LiveId" clId="{3BA4871A-1299-46F2-8614-9A6559AC9BEA}" dt="2025-02-05T13:20:52.071" v="3192" actId="14100"/>
          <ac:cxnSpMkLst>
            <pc:docMk/>
            <pc:sldMk cId="2077029000" sldId="738"/>
            <ac:cxnSpMk id="36" creationId="{7815D623-420F-14BB-8230-E261DF3808F2}"/>
          </ac:cxnSpMkLst>
        </pc:cxnChg>
        <pc:cxnChg chg="mod">
          <ac:chgData name="Anca Popa" userId="2041dc06ff455fce" providerId="LiveId" clId="{3BA4871A-1299-46F2-8614-9A6559AC9BEA}" dt="2025-02-05T13:12:17.116" v="2797" actId="20577"/>
          <ac:cxnSpMkLst>
            <pc:docMk/>
            <pc:sldMk cId="2077029000" sldId="738"/>
            <ac:cxnSpMk id="62" creationId="{00000000-0000-0000-0000-000000000000}"/>
          </ac:cxnSpMkLst>
        </pc:cxnChg>
        <pc:cxnChg chg="mod">
          <ac:chgData name="Anca Popa" userId="2041dc06ff455fce" providerId="LiveId" clId="{3BA4871A-1299-46F2-8614-9A6559AC9BEA}" dt="2025-02-05T13:15:30.612" v="2941"/>
          <ac:cxnSpMkLst>
            <pc:docMk/>
            <pc:sldMk cId="2077029000" sldId="738"/>
            <ac:cxnSpMk id="63" creationId="{00000000-0000-0000-0000-000000000000}"/>
          </ac:cxnSpMkLst>
        </pc:cxnChg>
      </pc:sldChg>
      <pc:sldChg chg="addSp delSp modSp mod delAnim modAnim modNotesTx">
        <pc:chgData name="Anca Popa" userId="2041dc06ff455fce" providerId="LiveId" clId="{3BA4871A-1299-46F2-8614-9A6559AC9BEA}" dt="2025-02-22T21:16:23.587" v="8131" actId="2711"/>
        <pc:sldMkLst>
          <pc:docMk/>
          <pc:sldMk cId="878979481" sldId="739"/>
        </pc:sldMkLst>
        <pc:spChg chg="add mod">
          <ac:chgData name="Anca Popa" userId="2041dc06ff455fce" providerId="LiveId" clId="{3BA4871A-1299-46F2-8614-9A6559AC9BEA}" dt="2025-02-22T21:16:23.587" v="8131" actId="2711"/>
          <ac:spMkLst>
            <pc:docMk/>
            <pc:sldMk cId="878979481" sldId="739"/>
            <ac:spMk id="8" creationId="{06A9B219-43A2-A4B1-5B0E-D901A7B82C82}"/>
          </ac:spMkLst>
        </pc:spChg>
        <pc:spChg chg="mod">
          <ac:chgData name="Anca Popa" userId="2041dc06ff455fce" providerId="LiveId" clId="{3BA4871A-1299-46F2-8614-9A6559AC9BEA}" dt="2025-02-22T21:15:13.622" v="8106" actId="14100"/>
          <ac:spMkLst>
            <pc:docMk/>
            <pc:sldMk cId="878979481" sldId="739"/>
            <ac:spMk id="1134" creationId="{00000000-0000-0000-0000-000000000000}"/>
          </ac:spMkLst>
        </pc:spChg>
        <pc:picChg chg="add mod">
          <ac:chgData name="Anca Popa" userId="2041dc06ff455fce" providerId="LiveId" clId="{3BA4871A-1299-46F2-8614-9A6559AC9BEA}" dt="2025-02-06T13:47:13.981" v="6135" actId="14100"/>
          <ac:picMkLst>
            <pc:docMk/>
            <pc:sldMk cId="878979481" sldId="739"/>
            <ac:picMk id="6" creationId="{A924F355-CA87-7CDD-1D88-28296A5E9A67}"/>
          </ac:picMkLst>
        </pc:picChg>
        <pc:picChg chg="add mod">
          <ac:chgData name="Anca Popa" userId="2041dc06ff455fce" providerId="LiveId" clId="{3BA4871A-1299-46F2-8614-9A6559AC9BEA}" dt="2025-02-22T21:15:26.584" v="8109" actId="1076"/>
          <ac:picMkLst>
            <pc:docMk/>
            <pc:sldMk cId="878979481" sldId="739"/>
            <ac:picMk id="10" creationId="{4AD30017-D723-D74D-BDA1-9A3A31270116}"/>
          </ac:picMkLst>
        </pc:picChg>
      </pc:sldChg>
      <pc:sldChg chg="addSp delSp modSp mod addAnim delAnim modAnim modNotesTx">
        <pc:chgData name="Anca Popa" userId="2041dc06ff455fce" providerId="LiveId" clId="{3BA4871A-1299-46F2-8614-9A6559AC9BEA}" dt="2025-02-22T19:25:05.045" v="7989" actId="14100"/>
        <pc:sldMkLst>
          <pc:docMk/>
          <pc:sldMk cId="147743563" sldId="740"/>
        </pc:sldMkLst>
        <pc:spChg chg="add mod">
          <ac:chgData name="Anca Popa" userId="2041dc06ff455fce" providerId="LiveId" clId="{3BA4871A-1299-46F2-8614-9A6559AC9BEA}" dt="2025-02-22T19:25:05.045" v="7989" actId="14100"/>
          <ac:spMkLst>
            <pc:docMk/>
            <pc:sldMk cId="147743563" sldId="740"/>
            <ac:spMk id="3" creationId="{4828B049-6AFC-B7DA-8C92-40CD6F640AEF}"/>
          </ac:spMkLst>
        </pc:spChg>
        <pc:spChg chg="mod">
          <ac:chgData name="Anca Popa" userId="2041dc06ff455fce" providerId="LiveId" clId="{3BA4871A-1299-46F2-8614-9A6559AC9BEA}" dt="2025-02-22T19:24:37.229" v="7987" actId="20577"/>
          <ac:spMkLst>
            <pc:docMk/>
            <pc:sldMk cId="147743563" sldId="740"/>
            <ac:spMk id="10" creationId="{00000000-0000-0000-0000-000000000000}"/>
          </ac:spMkLst>
        </pc:spChg>
        <pc:spChg chg="mod">
          <ac:chgData name="Anca Popa" userId="2041dc06ff455fce" providerId="LiveId" clId="{3BA4871A-1299-46F2-8614-9A6559AC9BEA}" dt="2025-02-22T19:22:39.412" v="7930" actId="14100"/>
          <ac:spMkLst>
            <pc:docMk/>
            <pc:sldMk cId="147743563" sldId="740"/>
            <ac:spMk id="29" creationId="{00000000-0000-0000-0000-000000000000}"/>
          </ac:spMkLst>
        </pc:spChg>
        <pc:picChg chg="add mod">
          <ac:chgData name="Anca Popa" userId="2041dc06ff455fce" providerId="LiveId" clId="{3BA4871A-1299-46F2-8614-9A6559AC9BEA}" dt="2025-02-06T10:20:58.416" v="4029" actId="1076"/>
          <ac:picMkLst>
            <pc:docMk/>
            <pc:sldMk cId="147743563" sldId="740"/>
            <ac:picMk id="4" creationId="{5E9A63BC-71CD-5738-AA3E-B72C9F821C60}"/>
          </ac:picMkLst>
        </pc:picChg>
      </pc:sldChg>
      <pc:sldChg chg="del">
        <pc:chgData name="Anca Popa" userId="2041dc06ff455fce" providerId="LiveId" clId="{3BA4871A-1299-46F2-8614-9A6559AC9BEA}" dt="2025-02-06T09:50:22.100" v="3877" actId="2696"/>
        <pc:sldMkLst>
          <pc:docMk/>
          <pc:sldMk cId="3387617565" sldId="741"/>
        </pc:sldMkLst>
      </pc:sldChg>
      <pc:sldChg chg="addSp delSp modSp new mod modClrScheme chgLayout modNotesTx">
        <pc:chgData name="Anca Popa" userId="2041dc06ff455fce" providerId="LiveId" clId="{3BA4871A-1299-46F2-8614-9A6559AC9BEA}" dt="2025-02-22T19:26:13.152" v="7994" actId="14100"/>
        <pc:sldMkLst>
          <pc:docMk/>
          <pc:sldMk cId="4055510855" sldId="742"/>
        </pc:sldMkLst>
        <pc:picChg chg="add mod">
          <ac:chgData name="Anca Popa" userId="2041dc06ff455fce" providerId="LiveId" clId="{3BA4871A-1299-46F2-8614-9A6559AC9BEA}" dt="2025-02-22T19:26:13.152" v="7994" actId="14100"/>
          <ac:picMkLst>
            <pc:docMk/>
            <pc:sldMk cId="4055510855" sldId="742"/>
            <ac:picMk id="4" creationId="{972924F7-065B-D067-C304-0A4F6A37C68C}"/>
          </ac:picMkLst>
        </pc:picChg>
      </pc:sldChg>
      <pc:sldChg chg="addSp delSp modSp new mod">
        <pc:chgData name="Anca Popa" userId="2041dc06ff455fce" providerId="LiveId" clId="{3BA4871A-1299-46F2-8614-9A6559AC9BEA}" dt="2025-02-13T13:56:28.269" v="6878" actId="1076"/>
        <pc:sldMkLst>
          <pc:docMk/>
          <pc:sldMk cId="143671629" sldId="743"/>
        </pc:sldMkLst>
        <pc:spChg chg="mod">
          <ac:chgData name="Anca Popa" userId="2041dc06ff455fce" providerId="LiveId" clId="{3BA4871A-1299-46F2-8614-9A6559AC9BEA}" dt="2025-02-03T11:11:56.106" v="128" actId="20577"/>
          <ac:spMkLst>
            <pc:docMk/>
            <pc:sldMk cId="143671629" sldId="743"/>
            <ac:spMk id="2" creationId="{0254D91E-2334-DD27-BD6A-6786B57ED3BA}"/>
          </ac:spMkLst>
        </pc:spChg>
        <pc:spChg chg="add mod">
          <ac:chgData name="Anca Popa" userId="2041dc06ff455fce" providerId="LiveId" clId="{3BA4871A-1299-46F2-8614-9A6559AC9BEA}" dt="2025-02-05T09:17:35.945" v="190" actId="1076"/>
          <ac:spMkLst>
            <pc:docMk/>
            <pc:sldMk cId="143671629" sldId="743"/>
            <ac:spMk id="4" creationId="{F3350109-863F-C883-7C25-37860715AFAF}"/>
          </ac:spMkLst>
        </pc:spChg>
        <pc:spChg chg="add mod">
          <ac:chgData name="Anca Popa" userId="2041dc06ff455fce" providerId="LiveId" clId="{3BA4871A-1299-46F2-8614-9A6559AC9BEA}" dt="2025-02-13T13:56:28.269" v="6878" actId="1076"/>
          <ac:spMkLst>
            <pc:docMk/>
            <pc:sldMk cId="143671629" sldId="743"/>
            <ac:spMk id="6" creationId="{F1EF5DC3-86AE-00A2-EC63-79A543491881}"/>
          </ac:spMkLst>
        </pc:spChg>
      </pc:sldChg>
      <pc:sldChg chg="new del">
        <pc:chgData name="Anca Popa" userId="2041dc06ff455fce" providerId="LiveId" clId="{3BA4871A-1299-46F2-8614-9A6559AC9BEA}" dt="2025-02-05T09:39:44.273" v="452" actId="2696"/>
        <pc:sldMkLst>
          <pc:docMk/>
          <pc:sldMk cId="3651421036" sldId="744"/>
        </pc:sldMkLst>
      </pc:sldChg>
      <pc:sldChg chg="modSp new del mod">
        <pc:chgData name="Anca Popa" userId="2041dc06ff455fce" providerId="LiveId" clId="{3BA4871A-1299-46F2-8614-9A6559AC9BEA}" dt="2025-02-05T10:45:36.988" v="1853" actId="2696"/>
        <pc:sldMkLst>
          <pc:docMk/>
          <pc:sldMk cId="679803002" sldId="745"/>
        </pc:sldMkLst>
      </pc:sldChg>
      <pc:sldChg chg="addSp modSp new del mod ord">
        <pc:chgData name="Anca Popa" userId="2041dc06ff455fce" providerId="LiveId" clId="{3BA4871A-1299-46F2-8614-9A6559AC9BEA}" dt="2025-02-05T10:50:13.456" v="1966" actId="2696"/>
        <pc:sldMkLst>
          <pc:docMk/>
          <pc:sldMk cId="4110414456" sldId="746"/>
        </pc:sldMkLst>
      </pc:sldChg>
      <pc:sldChg chg="modSp new del mod">
        <pc:chgData name="Anca Popa" userId="2041dc06ff455fce" providerId="LiveId" clId="{3BA4871A-1299-46F2-8614-9A6559AC9BEA}" dt="2025-02-06T11:47:39.217" v="5949" actId="2696"/>
        <pc:sldMkLst>
          <pc:docMk/>
          <pc:sldMk cId="803093223" sldId="747"/>
        </pc:sldMkLst>
      </pc:sldChg>
      <pc:sldChg chg="addSp delSp modSp add mod ord modAnim">
        <pc:chgData name="Anca Popa" userId="2041dc06ff455fce" providerId="LiveId" clId="{3BA4871A-1299-46F2-8614-9A6559AC9BEA}" dt="2025-02-24T18:58:50.163" v="8190" actId="313"/>
        <pc:sldMkLst>
          <pc:docMk/>
          <pc:sldMk cId="1075283759" sldId="748"/>
        </pc:sldMkLst>
        <pc:spChg chg="mod">
          <ac:chgData name="Anca Popa" userId="2041dc06ff455fce" providerId="LiveId" clId="{3BA4871A-1299-46F2-8614-9A6559AC9BEA}" dt="2025-02-05T13:31:10.721" v="3685" actId="20577"/>
          <ac:spMkLst>
            <pc:docMk/>
            <pc:sldMk cId="1075283759" sldId="748"/>
            <ac:spMk id="8" creationId="{39B91636-64DF-ABF9-274E-11B210167A1A}"/>
          </ac:spMkLst>
        </pc:spChg>
        <pc:spChg chg="mod">
          <ac:chgData name="Anca Popa" userId="2041dc06ff455fce" providerId="LiveId" clId="{3BA4871A-1299-46F2-8614-9A6559AC9BEA}" dt="2025-02-05T13:30:40.415" v="3676" actId="14100"/>
          <ac:spMkLst>
            <pc:docMk/>
            <pc:sldMk cId="1075283759" sldId="748"/>
            <ac:spMk id="51" creationId="{9319B42E-B475-ACE5-C887-3E3A0C4A92EE}"/>
          </ac:spMkLst>
        </pc:spChg>
        <pc:spChg chg="mod">
          <ac:chgData name="Anca Popa" userId="2041dc06ff455fce" providerId="LiveId" clId="{3BA4871A-1299-46F2-8614-9A6559AC9BEA}" dt="2025-02-05T13:31:36.474" v="3699" actId="20577"/>
          <ac:spMkLst>
            <pc:docMk/>
            <pc:sldMk cId="1075283759" sldId="748"/>
            <ac:spMk id="54" creationId="{113EA358-06EE-D10E-81FE-FFFE95D7467E}"/>
          </ac:spMkLst>
        </pc:spChg>
        <pc:spChg chg="mod">
          <ac:chgData name="Anca Popa" userId="2041dc06ff455fce" providerId="LiveId" clId="{3BA4871A-1299-46F2-8614-9A6559AC9BEA}" dt="2025-02-05T13:27:16.958" v="3390" actId="20577"/>
          <ac:spMkLst>
            <pc:docMk/>
            <pc:sldMk cId="1075283759" sldId="748"/>
            <ac:spMk id="58" creationId="{9AB36CD4-D27C-05AF-B54C-F00EB22835A7}"/>
          </ac:spMkLst>
        </pc:spChg>
        <pc:spChg chg="mod">
          <ac:chgData name="Anca Popa" userId="2041dc06ff455fce" providerId="LiveId" clId="{3BA4871A-1299-46F2-8614-9A6559AC9BEA}" dt="2025-02-05T13:36:15.815" v="3876" actId="20577"/>
          <ac:spMkLst>
            <pc:docMk/>
            <pc:sldMk cId="1075283759" sldId="748"/>
            <ac:spMk id="59" creationId="{CE7AE4A9-0C21-EE42-4BD3-48B98FAC519C}"/>
          </ac:spMkLst>
        </pc:spChg>
        <pc:spChg chg="mod">
          <ac:chgData name="Anca Popa" userId="2041dc06ff455fce" providerId="LiveId" clId="{3BA4871A-1299-46F2-8614-9A6559AC9BEA}" dt="2025-02-05T13:30:29.921" v="3675" actId="14100"/>
          <ac:spMkLst>
            <pc:docMk/>
            <pc:sldMk cId="1075283759" sldId="748"/>
            <ac:spMk id="61" creationId="{B4073694-6738-3A6D-A62E-D1E4F948950A}"/>
          </ac:spMkLst>
        </pc:spChg>
        <pc:spChg chg="mod">
          <ac:chgData name="Anca Popa" userId="2041dc06ff455fce" providerId="LiveId" clId="{3BA4871A-1299-46F2-8614-9A6559AC9BEA}" dt="2025-02-05T13:28:51.781" v="3565" actId="20577"/>
          <ac:spMkLst>
            <pc:docMk/>
            <pc:sldMk cId="1075283759" sldId="748"/>
            <ac:spMk id="64" creationId="{CEAED4FA-7C8C-B8CD-F477-3D75D809951A}"/>
          </ac:spMkLst>
        </pc:spChg>
        <pc:spChg chg="mod">
          <ac:chgData name="Anca Popa" userId="2041dc06ff455fce" providerId="LiveId" clId="{3BA4871A-1299-46F2-8614-9A6559AC9BEA}" dt="2025-02-24T18:58:50.163" v="8190" actId="313"/>
          <ac:spMkLst>
            <pc:docMk/>
            <pc:sldMk cId="1075283759" sldId="748"/>
            <ac:spMk id="65" creationId="{0A171B32-88D6-2159-DD52-5C78C67077E9}"/>
          </ac:spMkLst>
        </pc:spChg>
        <pc:spChg chg="mod">
          <ac:chgData name="Anca Popa" userId="2041dc06ff455fce" providerId="LiveId" clId="{3BA4871A-1299-46F2-8614-9A6559AC9BEA}" dt="2025-02-05T13:30:24.607" v="3674" actId="14100"/>
          <ac:spMkLst>
            <pc:docMk/>
            <pc:sldMk cId="1075283759" sldId="748"/>
            <ac:spMk id="67" creationId="{B8695931-3610-2241-C215-136C1D4FD260}"/>
          </ac:spMkLst>
        </pc:spChg>
        <pc:spChg chg="mod">
          <ac:chgData name="Anca Popa" userId="2041dc06ff455fce" providerId="LiveId" clId="{3BA4871A-1299-46F2-8614-9A6559AC9BEA}" dt="2025-02-05T13:29:05.006" v="3573" actId="20577"/>
          <ac:spMkLst>
            <pc:docMk/>
            <pc:sldMk cId="1075283759" sldId="748"/>
            <ac:spMk id="70" creationId="{F221F709-E987-7816-1C46-4443BA2D1F8F}"/>
          </ac:spMkLst>
        </pc:spChg>
        <pc:spChg chg="mod">
          <ac:chgData name="Anca Popa" userId="2041dc06ff455fce" providerId="LiveId" clId="{3BA4871A-1299-46F2-8614-9A6559AC9BEA}" dt="2025-02-05T13:29:59.310" v="3670" actId="20577"/>
          <ac:spMkLst>
            <pc:docMk/>
            <pc:sldMk cId="1075283759" sldId="748"/>
            <ac:spMk id="71" creationId="{83D999FD-4149-1DC1-4720-027D5429521C}"/>
          </ac:spMkLst>
        </pc:spChg>
        <pc:spChg chg="mod">
          <ac:chgData name="Anca Popa" userId="2041dc06ff455fce" providerId="LiveId" clId="{3BA4871A-1299-46F2-8614-9A6559AC9BEA}" dt="2025-02-05T13:30:07.710" v="3671" actId="14100"/>
          <ac:spMkLst>
            <pc:docMk/>
            <pc:sldMk cId="1075283759" sldId="748"/>
            <ac:spMk id="73" creationId="{B9437159-DAAB-9EA8-B4AE-6A8BDCA9224C}"/>
          </ac:spMkLst>
        </pc:spChg>
        <pc:spChg chg="mod">
          <ac:chgData name="Anca Popa" userId="2041dc06ff455fce" providerId="LiveId" clId="{3BA4871A-1299-46F2-8614-9A6559AC9BEA}" dt="2025-02-05T13:32:18.019" v="3722" actId="20577"/>
          <ac:spMkLst>
            <pc:docMk/>
            <pc:sldMk cId="1075283759" sldId="748"/>
            <ac:spMk id="76" creationId="{17246AAF-D896-A07B-C1EA-6AD07E25C63B}"/>
          </ac:spMkLst>
        </pc:spChg>
        <pc:spChg chg="add del mod">
          <ac:chgData name="Anca Popa" userId="2041dc06ff455fce" providerId="LiveId" clId="{3BA4871A-1299-46F2-8614-9A6559AC9BEA}" dt="2025-02-05T13:33:04.723" v="3821" actId="20577"/>
          <ac:spMkLst>
            <pc:docMk/>
            <pc:sldMk cId="1075283759" sldId="748"/>
            <ac:spMk id="77" creationId="{4BFD3AC1-2A3E-99AE-A59E-43FC58BBA88C}"/>
          </ac:spMkLst>
        </pc:spChg>
        <pc:spChg chg="mod">
          <ac:chgData name="Anca Popa" userId="2041dc06ff455fce" providerId="LiveId" clId="{3BA4871A-1299-46F2-8614-9A6559AC9BEA}" dt="2025-02-05T13:33:33.298" v="3824" actId="14100"/>
          <ac:spMkLst>
            <pc:docMk/>
            <pc:sldMk cId="1075283759" sldId="748"/>
            <ac:spMk id="79" creationId="{83492CD3-0F5A-FEDD-0BDC-69761035073A}"/>
          </ac:spMkLst>
        </pc:spChg>
        <pc:spChg chg="mod">
          <ac:chgData name="Anca Popa" userId="2041dc06ff455fce" providerId="LiveId" clId="{3BA4871A-1299-46F2-8614-9A6559AC9BEA}" dt="2025-02-05T13:33:49.395" v="3854" actId="20577"/>
          <ac:spMkLst>
            <pc:docMk/>
            <pc:sldMk cId="1075283759" sldId="748"/>
            <ac:spMk id="85" creationId="{BD01F4AA-10BE-82B5-000D-6E05CB977AF2}"/>
          </ac:spMkLst>
        </pc:spChg>
        <pc:spChg chg="mod">
          <ac:chgData name="Anca Popa" userId="2041dc06ff455fce" providerId="LiveId" clId="{3BA4871A-1299-46F2-8614-9A6559AC9BEA}" dt="2025-02-05T13:25:12.130" v="3287" actId="20577"/>
          <ac:spMkLst>
            <pc:docMk/>
            <pc:sldMk cId="1075283759" sldId="748"/>
            <ac:spMk id="1134" creationId="{077DD6E2-939F-6507-CCED-96731C5A5494}"/>
          </ac:spMkLst>
        </pc:spChg>
        <pc:grpChg chg="mod">
          <ac:chgData name="Anca Popa" userId="2041dc06ff455fce" providerId="LiveId" clId="{3BA4871A-1299-46F2-8614-9A6559AC9BEA}" dt="2025-02-05T13:33:20.098" v="3823" actId="1076"/>
          <ac:grpSpMkLst>
            <pc:docMk/>
            <pc:sldMk cId="1075283759" sldId="748"/>
            <ac:grpSpMk id="74" creationId="{60A1F2AF-D111-EA01-521B-7FD8838AD705}"/>
          </ac:grpSpMkLst>
        </pc:grpChg>
        <pc:picChg chg="add mod">
          <ac:chgData name="Anca Popa" userId="2041dc06ff455fce" providerId="LiveId" clId="{3BA4871A-1299-46F2-8614-9A6559AC9BEA}" dt="2025-02-06T13:44:56.771" v="6104" actId="14100"/>
          <ac:picMkLst>
            <pc:docMk/>
            <pc:sldMk cId="1075283759" sldId="748"/>
            <ac:picMk id="10" creationId="{86D0010F-9A2E-63BD-28F5-0B1045D734C6}"/>
          </ac:picMkLst>
        </pc:picChg>
        <pc:picChg chg="add mod">
          <ac:chgData name="Anca Popa" userId="2041dc06ff455fce" providerId="LiveId" clId="{3BA4871A-1299-46F2-8614-9A6559AC9BEA}" dt="2025-02-05T13:35:27.789" v="3862" actId="1076"/>
          <ac:picMkLst>
            <pc:docMk/>
            <pc:sldMk cId="1075283759" sldId="748"/>
            <ac:picMk id="13" creationId="{ECB6131C-66BC-BDD6-9CF4-BEB6323F7837}"/>
          </ac:picMkLst>
        </pc:picChg>
        <pc:cxnChg chg="mod">
          <ac:chgData name="Anca Popa" userId="2041dc06ff455fce" providerId="LiveId" clId="{3BA4871A-1299-46F2-8614-9A6559AC9BEA}" dt="2025-02-05T13:33:33.298" v="3824" actId="14100"/>
          <ac:cxnSpMkLst>
            <pc:docMk/>
            <pc:sldMk cId="1075283759" sldId="748"/>
            <ac:cxnSpMk id="14" creationId="{2006051A-F64D-A873-A11F-4DDB11563BEF}"/>
          </ac:cxnSpMkLst>
        </pc:cxnChg>
        <pc:cxnChg chg="mod">
          <ac:chgData name="Anca Popa" userId="2041dc06ff455fce" providerId="LiveId" clId="{3BA4871A-1299-46F2-8614-9A6559AC9BEA}" dt="2025-02-05T13:30:24.607" v="3674" actId="14100"/>
          <ac:cxnSpMkLst>
            <pc:docMk/>
            <pc:sldMk cId="1075283759" sldId="748"/>
            <ac:cxnSpMk id="24" creationId="{44B6E577-3747-9ACB-D2D4-EE8278E2B6E1}"/>
          </ac:cxnSpMkLst>
        </pc:cxnChg>
      </pc:sldChg>
      <pc:sldChg chg="addSp delSp modSp add mod modNotesTx">
        <pc:chgData name="Anca Popa" userId="2041dc06ff455fce" providerId="LiveId" clId="{3BA4871A-1299-46F2-8614-9A6559AC9BEA}" dt="2025-02-24T19:00:34.841" v="8214" actId="20577"/>
        <pc:sldMkLst>
          <pc:docMk/>
          <pc:sldMk cId="630048703" sldId="749"/>
        </pc:sldMkLst>
        <pc:spChg chg="mod">
          <ac:chgData name="Anca Popa" userId="2041dc06ff455fce" providerId="LiveId" clId="{3BA4871A-1299-46F2-8614-9A6559AC9BEA}" dt="2025-02-22T17:30:47.477" v="7488" actId="1076"/>
          <ac:spMkLst>
            <pc:docMk/>
            <pc:sldMk cId="630048703" sldId="749"/>
            <ac:spMk id="2" creationId="{8F66B5ED-9466-E002-5CCF-553199E46319}"/>
          </ac:spMkLst>
        </pc:spChg>
        <pc:spChg chg="add mod">
          <ac:chgData name="Anca Popa" userId="2041dc06ff455fce" providerId="LiveId" clId="{3BA4871A-1299-46F2-8614-9A6559AC9BEA}" dt="2025-02-24T19:00:34.841" v="8214" actId="20577"/>
          <ac:spMkLst>
            <pc:docMk/>
            <pc:sldMk cId="630048703" sldId="749"/>
            <ac:spMk id="3" creationId="{4888BE3B-6299-DBB0-FD8F-D7280309C32A}"/>
          </ac:spMkLst>
        </pc:spChg>
        <pc:spChg chg="add mod">
          <ac:chgData name="Anca Popa" userId="2041dc06ff455fce" providerId="LiveId" clId="{3BA4871A-1299-46F2-8614-9A6559AC9BEA}" dt="2025-02-22T19:09:16.068" v="7846" actId="20577"/>
          <ac:spMkLst>
            <pc:docMk/>
            <pc:sldMk cId="630048703" sldId="749"/>
            <ac:spMk id="6" creationId="{00130718-1E57-3EEA-C793-F30A0A503762}"/>
          </ac:spMkLst>
        </pc:spChg>
        <pc:picChg chg="add mod">
          <ac:chgData name="Anca Popa" userId="2041dc06ff455fce" providerId="LiveId" clId="{3BA4871A-1299-46F2-8614-9A6559AC9BEA}" dt="2025-02-13T12:13:35.826" v="6705" actId="26606"/>
          <ac:picMkLst>
            <pc:docMk/>
            <pc:sldMk cId="630048703" sldId="749"/>
            <ac:picMk id="4" creationId="{12ACAFF9-8997-88BD-9E80-5953CB005679}"/>
          </ac:picMkLst>
        </pc:picChg>
        <pc:picChg chg="add mod">
          <ac:chgData name="Anca Popa" userId="2041dc06ff455fce" providerId="LiveId" clId="{3BA4871A-1299-46F2-8614-9A6559AC9BEA}" dt="2025-02-13T12:14:33.325" v="6712" actId="14100"/>
          <ac:picMkLst>
            <pc:docMk/>
            <pc:sldMk cId="630048703" sldId="749"/>
            <ac:picMk id="5" creationId="{367A4729-B17B-DB0F-3DA7-6C6EEC57BA55}"/>
          </ac:picMkLst>
        </pc:picChg>
      </pc:sldChg>
      <pc:sldChg chg="modSp new del mod">
        <pc:chgData name="Anca Popa" userId="2041dc06ff455fce" providerId="LiveId" clId="{3BA4871A-1299-46F2-8614-9A6559AC9BEA}" dt="2025-02-06T09:59:43.136" v="3923" actId="2696"/>
        <pc:sldMkLst>
          <pc:docMk/>
          <pc:sldMk cId="1788164805" sldId="750"/>
        </pc:sldMkLst>
      </pc:sldChg>
      <pc:sldChg chg="addSp delSp modSp new mod">
        <pc:chgData name="Anca Popa" userId="2041dc06ff455fce" providerId="LiveId" clId="{3BA4871A-1299-46F2-8614-9A6559AC9BEA}" dt="2025-02-22T21:17:23.239" v="8136" actId="14100"/>
        <pc:sldMkLst>
          <pc:docMk/>
          <pc:sldMk cId="3766074717" sldId="751"/>
        </pc:sldMkLst>
        <pc:spChg chg="mod">
          <ac:chgData name="Anca Popa" userId="2041dc06ff455fce" providerId="LiveId" clId="{3BA4871A-1299-46F2-8614-9A6559AC9BEA}" dt="2025-02-13T13:55:35.582" v="6875" actId="14100"/>
          <ac:spMkLst>
            <pc:docMk/>
            <pc:sldMk cId="3766074717" sldId="751"/>
            <ac:spMk id="2" creationId="{417A8C11-16C6-1147-9659-545DAE4021BC}"/>
          </ac:spMkLst>
        </pc:spChg>
        <pc:spChg chg="add mod">
          <ac:chgData name="Anca Popa" userId="2041dc06ff455fce" providerId="LiveId" clId="{3BA4871A-1299-46F2-8614-9A6559AC9BEA}" dt="2025-02-22T21:17:23.239" v="8136" actId="14100"/>
          <ac:spMkLst>
            <pc:docMk/>
            <pc:sldMk cId="3766074717" sldId="751"/>
            <ac:spMk id="5" creationId="{2EF8AD38-1F85-2164-86D5-43056154B329}"/>
          </ac:spMkLst>
        </pc:spChg>
        <pc:picChg chg="add mod">
          <ac:chgData name="Anca Popa" userId="2041dc06ff455fce" providerId="LiveId" clId="{3BA4871A-1299-46F2-8614-9A6559AC9BEA}" dt="2025-02-13T12:30:29.110" v="6807" actId="14100"/>
          <ac:picMkLst>
            <pc:docMk/>
            <pc:sldMk cId="3766074717" sldId="751"/>
            <ac:picMk id="3" creationId="{E51131E2-1F91-D3F7-2A33-8F67A3F81A2F}"/>
          </ac:picMkLst>
        </pc:picChg>
      </pc:sldChg>
      <pc:sldChg chg="addSp delSp modSp add mod delAnim">
        <pc:chgData name="Anca Popa" userId="2041dc06ff455fce" providerId="LiveId" clId="{3BA4871A-1299-46F2-8614-9A6559AC9BEA}" dt="2025-02-22T18:36:02.794" v="7634" actId="20577"/>
        <pc:sldMkLst>
          <pc:docMk/>
          <pc:sldMk cId="2806083125" sldId="752"/>
        </pc:sldMkLst>
        <pc:spChg chg="add mod">
          <ac:chgData name="Anca Popa" userId="2041dc06ff455fce" providerId="LiveId" clId="{3BA4871A-1299-46F2-8614-9A6559AC9BEA}" dt="2025-02-22T18:36:02.794" v="7634" actId="20577"/>
          <ac:spMkLst>
            <pc:docMk/>
            <pc:sldMk cId="2806083125" sldId="752"/>
            <ac:spMk id="13" creationId="{D147212D-111B-629A-3928-0BED2ED9C203}"/>
          </ac:spMkLst>
        </pc:spChg>
        <pc:picChg chg="add mod">
          <ac:chgData name="Anca Popa" userId="2041dc06ff455fce" providerId="LiveId" clId="{3BA4871A-1299-46F2-8614-9A6559AC9BEA}" dt="2025-02-06T13:42:43.284" v="6077" actId="14100"/>
          <ac:picMkLst>
            <pc:docMk/>
            <pc:sldMk cId="2806083125" sldId="752"/>
            <ac:picMk id="5" creationId="{C433CC9A-75D0-B42A-1187-56112D873BD0}"/>
          </ac:picMkLst>
        </pc:picChg>
        <pc:picChg chg="add mod">
          <ac:chgData name="Anca Popa" userId="2041dc06ff455fce" providerId="LiveId" clId="{3BA4871A-1299-46F2-8614-9A6559AC9BEA}" dt="2025-02-05T10:49:56.267" v="1962" actId="1076"/>
          <ac:picMkLst>
            <pc:docMk/>
            <pc:sldMk cId="2806083125" sldId="752"/>
            <ac:picMk id="12" creationId="{89D7A404-E038-E306-FE37-C34B3BCCC05F}"/>
          </ac:picMkLst>
        </pc:picChg>
      </pc:sldChg>
      <pc:sldChg chg="modSp new del mod ord">
        <pc:chgData name="Anca Popa" userId="2041dc06ff455fce" providerId="LiveId" clId="{3BA4871A-1299-46F2-8614-9A6559AC9BEA}" dt="2025-02-05T12:49:36.748" v="2106" actId="2696"/>
        <pc:sldMkLst>
          <pc:docMk/>
          <pc:sldMk cId="2536607144" sldId="753"/>
        </pc:sldMkLst>
      </pc:sldChg>
      <pc:sldChg chg="addSp delSp modSp new mod modClrScheme chgLayout modNotesTx">
        <pc:chgData name="Anca Popa" userId="2041dc06ff455fce" providerId="LiveId" clId="{3BA4871A-1299-46F2-8614-9A6559AC9BEA}" dt="2025-02-22T18:43:58.667" v="7673" actId="255"/>
        <pc:sldMkLst>
          <pc:docMk/>
          <pc:sldMk cId="2501193911" sldId="754"/>
        </pc:sldMkLst>
        <pc:spChg chg="mod ord">
          <ac:chgData name="Anca Popa" userId="2041dc06ff455fce" providerId="LiveId" clId="{3BA4871A-1299-46F2-8614-9A6559AC9BEA}" dt="2025-02-13T11:46:28.627" v="6440" actId="14100"/>
          <ac:spMkLst>
            <pc:docMk/>
            <pc:sldMk cId="2501193911" sldId="754"/>
            <ac:spMk id="2" creationId="{C68A41B3-A5BD-A039-54F2-071CB8BEA035}"/>
          </ac:spMkLst>
        </pc:spChg>
        <pc:spChg chg="add mod">
          <ac:chgData name="Anca Popa" userId="2041dc06ff455fce" providerId="LiveId" clId="{3BA4871A-1299-46F2-8614-9A6559AC9BEA}" dt="2025-02-22T17:20:31.971" v="7465" actId="313"/>
          <ac:spMkLst>
            <pc:docMk/>
            <pc:sldMk cId="2501193911" sldId="754"/>
            <ac:spMk id="3" creationId="{32146EF6-2344-C9F8-F4B8-3BD6080303C6}"/>
          </ac:spMkLst>
        </pc:spChg>
        <pc:spChg chg="add mod">
          <ac:chgData name="Anca Popa" userId="2041dc06ff455fce" providerId="LiveId" clId="{3BA4871A-1299-46F2-8614-9A6559AC9BEA}" dt="2025-02-22T18:43:58.667" v="7673" actId="255"/>
          <ac:spMkLst>
            <pc:docMk/>
            <pc:sldMk cId="2501193911" sldId="754"/>
            <ac:spMk id="4" creationId="{5A1E185F-3DD2-CC73-A435-808BC45DDA27}"/>
          </ac:spMkLst>
        </pc:spChg>
        <pc:picChg chg="add mod">
          <ac:chgData name="Anca Popa" userId="2041dc06ff455fce" providerId="LiveId" clId="{3BA4871A-1299-46F2-8614-9A6559AC9BEA}" dt="2025-02-05T12:51:00.083" v="2115" actId="14100"/>
          <ac:picMkLst>
            <pc:docMk/>
            <pc:sldMk cId="2501193911" sldId="754"/>
            <ac:picMk id="5" creationId="{96F557BD-AB48-6E5A-4474-498AB1E71469}"/>
          </ac:picMkLst>
        </pc:picChg>
        <pc:picChg chg="add mod">
          <ac:chgData name="Anca Popa" userId="2041dc06ff455fce" providerId="LiveId" clId="{3BA4871A-1299-46F2-8614-9A6559AC9BEA}" dt="2025-02-06T13:43:23.644" v="6084" actId="14100"/>
          <ac:picMkLst>
            <pc:docMk/>
            <pc:sldMk cId="2501193911" sldId="754"/>
            <ac:picMk id="6" creationId="{C1935A9A-8C2F-E64F-6C5E-8C1BD7935984}"/>
          </ac:picMkLst>
        </pc:picChg>
      </pc:sldChg>
      <pc:sldChg chg="addSp delSp modSp add mod ord delAnim modNotesTx">
        <pc:chgData name="Anca Popa" userId="2041dc06ff455fce" providerId="LiveId" clId="{3BA4871A-1299-46F2-8614-9A6559AC9BEA}" dt="2025-02-24T18:59:47.183" v="8191" actId="313"/>
        <pc:sldMkLst>
          <pc:docMk/>
          <pc:sldMk cId="771126872" sldId="755"/>
        </pc:sldMkLst>
        <pc:spChg chg="mod">
          <ac:chgData name="Anca Popa" userId="2041dc06ff455fce" providerId="LiveId" clId="{3BA4871A-1299-46F2-8614-9A6559AC9BEA}" dt="2025-02-24T18:59:47.183" v="8191" actId="313"/>
          <ac:spMkLst>
            <pc:docMk/>
            <pc:sldMk cId="771126872" sldId="755"/>
            <ac:spMk id="4" creationId="{1911F9F6-E1DA-942B-6AD2-62BAFF133569}"/>
          </ac:spMkLst>
        </pc:spChg>
        <pc:spChg chg="mod">
          <ac:chgData name="Anca Popa" userId="2041dc06ff455fce" providerId="LiveId" clId="{3BA4871A-1299-46F2-8614-9A6559AC9BEA}" dt="2025-02-06T11:55:21.610" v="5975" actId="1076"/>
          <ac:spMkLst>
            <pc:docMk/>
            <pc:sldMk cId="771126872" sldId="755"/>
            <ac:spMk id="6" creationId="{8C723324-30FC-BD44-C238-353A96844E82}"/>
          </ac:spMkLst>
        </pc:spChg>
        <pc:spChg chg="add mod">
          <ac:chgData name="Anca Popa" userId="2041dc06ff455fce" providerId="LiveId" clId="{3BA4871A-1299-46F2-8614-9A6559AC9BEA}" dt="2025-02-22T18:59:27.990" v="7770" actId="20577"/>
          <ac:spMkLst>
            <pc:docMk/>
            <pc:sldMk cId="771126872" sldId="755"/>
            <ac:spMk id="10" creationId="{44939B2C-DD2B-A879-855B-85A8DA43389E}"/>
          </ac:spMkLst>
        </pc:spChg>
        <pc:spChg chg="mod">
          <ac:chgData name="Anca Popa" userId="2041dc06ff455fce" providerId="LiveId" clId="{3BA4871A-1299-46F2-8614-9A6559AC9BEA}" dt="2025-02-22T17:38:01.864" v="7581" actId="255"/>
          <ac:spMkLst>
            <pc:docMk/>
            <pc:sldMk cId="771126872" sldId="755"/>
            <ac:spMk id="23" creationId="{2C6DAEE0-6D22-8508-758E-3BFD52612A35}"/>
          </ac:spMkLst>
        </pc:spChg>
        <pc:picChg chg="mod">
          <ac:chgData name="Anca Popa" userId="2041dc06ff455fce" providerId="LiveId" clId="{3BA4871A-1299-46F2-8614-9A6559AC9BEA}" dt="2025-02-22T18:59:20.480" v="7768" actId="14100"/>
          <ac:picMkLst>
            <pc:docMk/>
            <pc:sldMk cId="771126872" sldId="755"/>
            <ac:picMk id="8" creationId="{0575F797-4E13-7ADA-9A4C-FD921C00653A}"/>
          </ac:picMkLst>
        </pc:picChg>
      </pc:sldChg>
      <pc:sldChg chg="addSp modSp add mod">
        <pc:chgData name="Anca Popa" userId="2041dc06ff455fce" providerId="LiveId" clId="{3BA4871A-1299-46F2-8614-9A6559AC9BEA}" dt="2025-02-13T12:31:02.591" v="6810" actId="14100"/>
        <pc:sldMkLst>
          <pc:docMk/>
          <pc:sldMk cId="230482570" sldId="756"/>
        </pc:sldMkLst>
        <pc:spChg chg="mod">
          <ac:chgData name="Anca Popa" userId="2041dc06ff455fce" providerId="LiveId" clId="{3BA4871A-1299-46F2-8614-9A6559AC9BEA}" dt="2025-02-10T11:09:29.476" v="6175" actId="20577"/>
          <ac:spMkLst>
            <pc:docMk/>
            <pc:sldMk cId="230482570" sldId="756"/>
            <ac:spMk id="2" creationId="{65709F46-734C-1280-A9F0-EFB97B00227A}"/>
          </ac:spMkLst>
        </pc:spChg>
        <pc:spChg chg="add mod">
          <ac:chgData name="Anca Popa" userId="2041dc06ff455fce" providerId="LiveId" clId="{3BA4871A-1299-46F2-8614-9A6559AC9BEA}" dt="2025-02-10T11:10:15.064" v="6184" actId="14100"/>
          <ac:spMkLst>
            <pc:docMk/>
            <pc:sldMk cId="230482570" sldId="756"/>
            <ac:spMk id="3" creationId="{4884591B-ACA8-5DA7-E9D9-7B95C2CD5BD2}"/>
          </ac:spMkLst>
        </pc:spChg>
        <pc:picChg chg="add mod">
          <ac:chgData name="Anca Popa" userId="2041dc06ff455fce" providerId="LiveId" clId="{3BA4871A-1299-46F2-8614-9A6559AC9BEA}" dt="2025-02-13T12:31:02.591" v="6810" actId="14100"/>
          <ac:picMkLst>
            <pc:docMk/>
            <pc:sldMk cId="230482570" sldId="756"/>
            <ac:picMk id="4" creationId="{15406FD3-6E8B-AC70-7010-DFDA6F14CBF2}"/>
          </ac:picMkLst>
        </pc:picChg>
      </pc:sldChg>
      <pc:sldChg chg="addSp delSp modSp new del mod">
        <pc:chgData name="Anca Popa" userId="2041dc06ff455fce" providerId="LiveId" clId="{3BA4871A-1299-46F2-8614-9A6559AC9BEA}" dt="2025-02-11T13:19:25.273" v="6209" actId="2696"/>
        <pc:sldMkLst>
          <pc:docMk/>
          <pc:sldMk cId="2925054458" sldId="757"/>
        </pc:sldMkLst>
      </pc:sldChg>
      <pc:sldChg chg="addSp delSp modSp add mod modNotesTx">
        <pc:chgData name="Anca Popa" userId="2041dc06ff455fce" providerId="LiveId" clId="{3BA4871A-1299-46F2-8614-9A6559AC9BEA}" dt="2025-02-13T11:43:48.622" v="6420" actId="20577"/>
        <pc:sldMkLst>
          <pc:docMk/>
          <pc:sldMk cId="859678267" sldId="758"/>
        </pc:sldMkLst>
        <pc:picChg chg="add mod">
          <ac:chgData name="Anca Popa" userId="2041dc06ff455fce" providerId="LiveId" clId="{3BA4871A-1299-46F2-8614-9A6559AC9BEA}" dt="2025-02-11T13:24:56.663" v="6244" actId="14100"/>
          <ac:picMkLst>
            <pc:docMk/>
            <pc:sldMk cId="859678267" sldId="758"/>
            <ac:picMk id="9" creationId="{6C15541B-866E-8337-1F6F-18A7A50555D4}"/>
          </ac:picMkLst>
        </pc:picChg>
        <pc:picChg chg="add mod">
          <ac:chgData name="Anca Popa" userId="2041dc06ff455fce" providerId="LiveId" clId="{3BA4871A-1299-46F2-8614-9A6559AC9BEA}" dt="2025-02-11T13:25:01.812" v="6246" actId="14100"/>
          <ac:picMkLst>
            <pc:docMk/>
            <pc:sldMk cId="859678267" sldId="758"/>
            <ac:picMk id="11" creationId="{250F227C-2AE8-E156-6190-4CC547DA3AFC}"/>
          </ac:picMkLst>
        </pc:picChg>
      </pc:sldChg>
      <pc:sldChg chg="new del">
        <pc:chgData name="Anca Popa" userId="2041dc06ff455fce" providerId="LiveId" clId="{3BA4871A-1299-46F2-8614-9A6559AC9BEA}" dt="2025-02-13T11:51:10.739" v="6451" actId="680"/>
        <pc:sldMkLst>
          <pc:docMk/>
          <pc:sldMk cId="1937534569" sldId="759"/>
        </pc:sldMkLst>
      </pc:sldChg>
      <pc:sldChg chg="addSp delSp modSp new mod">
        <pc:chgData name="Anca Popa" userId="2041dc06ff455fce" providerId="LiveId" clId="{3BA4871A-1299-46F2-8614-9A6559AC9BEA}" dt="2025-02-24T18:57:36.783" v="8180" actId="20577"/>
        <pc:sldMkLst>
          <pc:docMk/>
          <pc:sldMk cId="4183691055" sldId="759"/>
        </pc:sldMkLst>
        <pc:spChg chg="mod">
          <ac:chgData name="Anca Popa" userId="2041dc06ff455fce" providerId="LiveId" clId="{3BA4871A-1299-46F2-8614-9A6559AC9BEA}" dt="2025-02-22T17:28:21.108" v="7483" actId="14100"/>
          <ac:spMkLst>
            <pc:docMk/>
            <pc:sldMk cId="4183691055" sldId="759"/>
            <ac:spMk id="2" creationId="{1EFF8C27-4AB9-956C-FFB6-05446F5BFD55}"/>
          </ac:spMkLst>
        </pc:spChg>
        <pc:spChg chg="add mod">
          <ac:chgData name="Anca Popa" userId="2041dc06ff455fce" providerId="LiveId" clId="{3BA4871A-1299-46F2-8614-9A6559AC9BEA}" dt="2025-02-24T18:57:36.783" v="8180" actId="20577"/>
          <ac:spMkLst>
            <pc:docMk/>
            <pc:sldMk cId="4183691055" sldId="759"/>
            <ac:spMk id="3" creationId="{3D0EA9F9-980A-1C53-6414-372E4B27DA65}"/>
          </ac:spMkLst>
        </pc:spChg>
        <pc:spChg chg="add mod">
          <ac:chgData name="Anca Popa" userId="2041dc06ff455fce" providerId="LiveId" clId="{3BA4871A-1299-46F2-8614-9A6559AC9BEA}" dt="2025-02-22T18:53:15.859" v="7741" actId="255"/>
          <ac:spMkLst>
            <pc:docMk/>
            <pc:sldMk cId="4183691055" sldId="759"/>
            <ac:spMk id="7" creationId="{0B9C967F-DA85-FF05-D262-B8AB29FF9914}"/>
          </ac:spMkLst>
        </pc:spChg>
        <pc:picChg chg="add mod">
          <ac:chgData name="Anca Popa" userId="2041dc06ff455fce" providerId="LiveId" clId="{3BA4871A-1299-46F2-8614-9A6559AC9BEA}" dt="2025-02-22T17:27:57.396" v="7481" actId="14100"/>
          <ac:picMkLst>
            <pc:docMk/>
            <pc:sldMk cId="4183691055" sldId="759"/>
            <ac:picMk id="4" creationId="{F6391D89-2759-61A5-8478-F3AAF3C530CB}"/>
          </ac:picMkLst>
        </pc:picChg>
        <pc:picChg chg="add mod">
          <ac:chgData name="Anca Popa" userId="2041dc06ff455fce" providerId="LiveId" clId="{3BA4871A-1299-46F2-8614-9A6559AC9BEA}" dt="2025-02-22T17:26:26.316" v="7468" actId="1076"/>
          <ac:picMkLst>
            <pc:docMk/>
            <pc:sldMk cId="4183691055" sldId="759"/>
            <ac:picMk id="5" creationId="{91517FED-2153-8A71-7CCB-6F49F882A2B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1421010-3731-422F-8CF1-CD47B2D7C9F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52656080-143A-4905-932A-5C7754887A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D5DCD95-36B8-42E8-86FA-E0C94C664AA5}" type="datetime1">
              <a:rPr lang="en-GB" smtClean="0"/>
              <a:t>24/02/2025</a:t>
            </a:fld>
            <a:endParaRPr lang="en-GB" dirty="0"/>
          </a:p>
        </p:txBody>
      </p:sp>
      <p:sp>
        <p:nvSpPr>
          <p:cNvPr id="4" name="Footer Placeholder 3">
            <a:extLst>
              <a:ext uri="{FF2B5EF4-FFF2-40B4-BE49-F238E27FC236}">
                <a16:creationId xmlns:a16="http://schemas.microsoft.com/office/drawing/2014/main" id="{96359276-DB8D-43B4-8029-4A695209B90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2E29EE0F-113C-45AB-9877-4A16FFA6A9C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EDB89D3-056A-4F4C-8125-EA7126289545}" type="slidenum">
              <a:rPr lang="en-GB" smtClean="0"/>
              <a:t>‹#›</a:t>
            </a:fld>
            <a:endParaRPr lang="en-GB"/>
          </a:p>
        </p:txBody>
      </p:sp>
    </p:spTree>
    <p:extLst>
      <p:ext uri="{BB962C8B-B14F-4D97-AF65-F5344CB8AC3E}">
        <p14:creationId xmlns:p14="http://schemas.microsoft.com/office/powerpoint/2010/main" val="323182789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75C298-EFC6-4188-9457-66D9340AF54B}" type="datetime1">
              <a:rPr lang="en-GB" smtClean="0"/>
              <a:pPr/>
              <a:t>24/02/2025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F220CB7-DCA5-4E5B-97F1-300CDD8D2AAB}" type="slidenum">
              <a:rPr lang="en-GB" noProof="0" smtClean="0"/>
              <a:t>‹#›</a:t>
            </a:fld>
            <a:endParaRPr lang="en-GB" noProof="0"/>
          </a:p>
        </p:txBody>
      </p:sp>
    </p:spTree>
    <p:extLst>
      <p:ext uri="{BB962C8B-B14F-4D97-AF65-F5344CB8AC3E}">
        <p14:creationId xmlns:p14="http://schemas.microsoft.com/office/powerpoint/2010/main" val="326718327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Aptos" panose="020B0004020202020204" pitchFamily="34" charset="0"/>
              </a:rPr>
              <a:t>Today, I’ll discuss Food Waste, a contemporary theme in the hospitality industry. This is the roadmap to a successful Food Waste Research. But why is food waste prevalent?</a:t>
            </a:r>
            <a:endParaRPr lang="en-GB" dirty="0"/>
          </a:p>
        </p:txBody>
      </p:sp>
    </p:spTree>
    <p:extLst>
      <p:ext uri="{BB962C8B-B14F-4D97-AF65-F5344CB8AC3E}">
        <p14:creationId xmlns:p14="http://schemas.microsoft.com/office/powerpoint/2010/main" val="1428333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growing urgency of the climate crisis has motivated travellers to prioritize mindful choices that benefit the environment and local communities. According to the Sustainable Travel Report 2024 by Booking.com, a 83 percent of travellers are committed to sustainable travel, recognizing its importance in protecting natural habitats and supporting local economies.</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19457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E07EEA-E139-4E4A-A94D-1BE45DF4A1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ED76D3-3051-8C52-1EF6-6895BE94B0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2580FA-5DD4-675B-80B4-13E176F437F5}"/>
              </a:ext>
            </a:extLst>
          </p:cNvPr>
          <p:cNvSpPr>
            <a:spLocks noGrp="1"/>
          </p:cNvSpPr>
          <p:nvPr>
            <p:ph type="body" idx="1"/>
          </p:nvPr>
        </p:nvSpPr>
        <p:spPr/>
        <p:txBody>
          <a:bodyPr rtlCol="0"/>
          <a:lstStyle/>
          <a:p>
            <a:pPr rtl="0"/>
            <a:endParaRPr lang="en-GB"/>
          </a:p>
        </p:txBody>
      </p:sp>
    </p:spTree>
    <p:extLst>
      <p:ext uri="{BB962C8B-B14F-4D97-AF65-F5344CB8AC3E}">
        <p14:creationId xmlns:p14="http://schemas.microsoft.com/office/powerpoint/2010/main" val="896473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Each year, the hospitality sector generates millions of tons of waste derived from agricultural food products, highlighting the urgent need for effective management and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valorization</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of this waste. This initiative is in alignment with the European Union's efforts to promote sustainable development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Socaci</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2020). </a:t>
            </a:r>
            <a:r>
              <a:rPr lang="en-GB" sz="1800" kern="0" dirty="0">
                <a:effectLst/>
                <a:latin typeface="Times New Roman" panose="02020603050405020304" pitchFamily="18" charset="0"/>
                <a:ea typeface="Times New Roman" panose="02020603050405020304" pitchFamily="18" charset="0"/>
              </a:rPr>
              <a:t>The examination of this topic has been enriched by the application of various hospitality frameworks such as the principles of the Circular Economy, Kotter’s Change Model, and essential skills associated with organizational change.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As per the 2024 United Nations’ Food Waste Index Report, it is forecasted that each year circa a third of food destined for people use is discarded worldwide. The magnitude of garbage comprises roughly 1.3 billion tons. Consequently, numerous countries have increased their efforts to implement regulations aimed at combating food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Klitkou</a:t>
            </a:r>
            <a:r>
              <a:rPr lang="en-GB" sz="1800" i="1" dirty="0">
                <a:effectLst/>
                <a:latin typeface="Times New Roman" panose="02020603050405020304" pitchFamily="18" charset="0"/>
                <a:ea typeface="Aptos" panose="020B0004020202020204" pitchFamily="34" charset="0"/>
                <a:cs typeface="Times New Roman" panose="02020603050405020304" pitchFamily="18" charset="0"/>
              </a:rPr>
              <a:t> et al</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2019). </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93288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Food Waste Causes: handling practices, waste composition and quantification, consumer attitudes, demographic influences, governmental regulations, nudging techniques, composting strategies, and landfill management ((Dhir, 2020).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Aptos" panose="020B0004020202020204" pitchFamily="34" charset="0"/>
              </a:rPr>
              <a:t>Likewise, research has identified four key components impacting food waste management. These factors include inadequate hotel policies and overall administration, insufficient food preparation competencies, the absence of appropriate equipment and technology for discarded food management, and the non-execution of waste audits and effective segregation of waste. Additionally, two factors contribute to food waste: unsustainable consumption patterns among customers and the potential of deteriorated food ingredients. (</a:t>
            </a:r>
            <a:r>
              <a:rPr lang="en-GB" sz="1800" kern="0" dirty="0" err="1">
                <a:effectLst/>
                <a:latin typeface="Times New Roman" panose="02020603050405020304" pitchFamily="18" charset="0"/>
                <a:ea typeface="Aptos" panose="020B0004020202020204" pitchFamily="34" charset="0"/>
              </a:rPr>
              <a:t>Kasavan</a:t>
            </a:r>
            <a:r>
              <a:rPr lang="en-GB" sz="1800" kern="0" dirty="0">
                <a:effectLst/>
                <a:latin typeface="Times New Roman" panose="02020603050405020304" pitchFamily="18" charset="0"/>
                <a:ea typeface="Aptos" panose="020B0004020202020204" pitchFamily="34" charset="0"/>
              </a:rPr>
              <a:t> </a:t>
            </a:r>
            <a:r>
              <a:rPr lang="en-GB" sz="1800" i="1" kern="0" dirty="0">
                <a:effectLst/>
                <a:latin typeface="Times New Roman" panose="02020603050405020304" pitchFamily="18" charset="0"/>
                <a:ea typeface="Aptos" panose="020B0004020202020204" pitchFamily="34" charset="0"/>
              </a:rPr>
              <a:t>et al</a:t>
            </a:r>
            <a:r>
              <a:rPr lang="en-GB" sz="1800" kern="0" dirty="0">
                <a:effectLst/>
                <a:latin typeface="Times New Roman" panose="02020603050405020304" pitchFamily="18" charset="0"/>
                <a:ea typeface="Aptos" panose="020B0004020202020204" pitchFamily="34" charset="0"/>
              </a:rPr>
              <a:t>., 2019).</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rtl="0"/>
            <a:endParaRPr lang="en-GB" dirty="0"/>
          </a:p>
        </p:txBody>
      </p:sp>
    </p:spTree>
    <p:extLst>
      <p:ext uri="{BB962C8B-B14F-4D97-AF65-F5344CB8AC3E}">
        <p14:creationId xmlns:p14="http://schemas.microsoft.com/office/powerpoint/2010/main" val="3360345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630655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7ED66-981B-CD68-0A3D-9FDAC72EA0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84EA73-236E-6B35-3F8F-700BFD952C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8DB9B7-D191-0DD7-0FB6-57BCD4F8CF36}"/>
              </a:ext>
            </a:extLst>
          </p:cNvPr>
          <p:cNvSpPr>
            <a:spLocks noGrp="1"/>
          </p:cNvSpPr>
          <p:nvPr>
            <p:ph type="body" idx="1"/>
          </p:nvPr>
        </p:nvSpPr>
        <p:spPr/>
        <p:txBody>
          <a:bodyPr rtlCol="0"/>
          <a:lstStyle/>
          <a:p>
            <a:pPr rtl="0"/>
            <a:endParaRPr lang="en-GB"/>
          </a:p>
        </p:txBody>
      </p:sp>
    </p:spTree>
    <p:extLst>
      <p:ext uri="{BB962C8B-B14F-4D97-AF65-F5344CB8AC3E}">
        <p14:creationId xmlns:p14="http://schemas.microsoft.com/office/powerpoint/2010/main" val="2117138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EAA7D-3747-DB2F-C0CB-F45EBA8CAE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133665-D111-86E7-1496-ED275756E4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FABCE7-202E-6418-14FA-53938EF3DEC1}"/>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chemeClr val="bg1"/>
                </a:solidFill>
                <a:latin typeface="+mj-lt"/>
                <a:ea typeface="Aptos" panose="020B0004020202020204" pitchFamily="34" charset="0"/>
              </a:rPr>
              <a:t>R</a:t>
            </a:r>
            <a:r>
              <a:rPr lang="en-GB" sz="1200" kern="0" dirty="0">
                <a:solidFill>
                  <a:schemeClr val="bg1"/>
                </a:solidFill>
                <a:effectLst/>
                <a:latin typeface="+mj-lt"/>
                <a:ea typeface="Aptos" panose="020B0004020202020204" pitchFamily="34" charset="0"/>
              </a:rPr>
              <a:t>esearch on the practice of Circular Economy adoption in the Food Supply Chain has identified 15 critical challenges. The results indicate the value of overcoming the challenges associated with the establishment of supportive government policies, the provision of incentives, and the rigorous enforcement of environmental regulations (Kumar </a:t>
            </a:r>
            <a:r>
              <a:rPr lang="en-GB" sz="1200" i="1" kern="0" dirty="0">
                <a:solidFill>
                  <a:schemeClr val="bg1"/>
                </a:solidFill>
                <a:effectLst/>
                <a:latin typeface="+mj-lt"/>
                <a:ea typeface="Aptos" panose="020B0004020202020204" pitchFamily="34" charset="0"/>
              </a:rPr>
              <a:t>et al</a:t>
            </a:r>
            <a:r>
              <a:rPr lang="en-GB" sz="1200" kern="0" dirty="0">
                <a:solidFill>
                  <a:schemeClr val="bg1"/>
                </a:solidFill>
                <a:effectLst/>
                <a:latin typeface="+mj-lt"/>
                <a:ea typeface="Aptos" panose="020B0004020202020204" pitchFamily="34" charset="0"/>
              </a:rPr>
              <a:t>., 2023). </a:t>
            </a:r>
            <a:endParaRPr lang="en-GB" sz="1200" dirty="0">
              <a:solidFill>
                <a:schemeClr val="bg1"/>
              </a:solidFill>
              <a:effectLst/>
              <a:latin typeface="+mj-lt"/>
              <a:ea typeface="Aptos" panose="020B0004020202020204" pitchFamily="34" charset="0"/>
              <a:cs typeface="Times New Roman" panose="02020603050405020304" pitchFamily="18" charset="0"/>
            </a:endParaRPr>
          </a:p>
          <a:p>
            <a:pPr rtl="0"/>
            <a:endParaRPr lang="en-GB" dirty="0"/>
          </a:p>
        </p:txBody>
      </p:sp>
    </p:spTree>
    <p:extLst>
      <p:ext uri="{BB962C8B-B14F-4D97-AF65-F5344CB8AC3E}">
        <p14:creationId xmlns:p14="http://schemas.microsoft.com/office/powerpoint/2010/main" val="3984922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latest Agenda for Sustainable Development outlines a policy regarding food loss and waste, specifically through Target 12.3. The goal is to encourage the reduction by half of global food waste at both consumer and retail levels, while also limiting food wastage throughout manufacturing and logistics (United Nations Sustainable Development Goals, no date).</a:t>
            </a:r>
          </a:p>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2025, building upon a 25% decline projected for the beginning of 2024 (Esgnews.com, 2024).</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These are significant efforts, and with dedication and effective strategies hotel businesses can make progress; and hopefully, more inspiring actions to tackle food waste will emerge from hoteliers in time.</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16032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dirty="0">
                <a:solidFill>
                  <a:srgbClr val="1C1C1C"/>
                </a:solidFill>
                <a:effectLst/>
                <a:latin typeface="Inter"/>
              </a:rPr>
              <a:t>An example of innovation within à la carte restaurants is the implementation of 'doggy bag' offers. Legislation in France (2016) mandates that restaurants provide doggy bags upon request, reflecting a commitment to sustainability and waste reduction (Martin-Rios et al., 2018). This initiative not only helps minimize food waste but also encourages customers to take their leftovers home, promoting responsible consumption. </a:t>
            </a:r>
            <a:endParaRPr lang="en-GB" dirty="0"/>
          </a:p>
        </p:txBody>
      </p:sp>
    </p:spTree>
    <p:extLst>
      <p:ext uri="{BB962C8B-B14F-4D97-AF65-F5344CB8AC3E}">
        <p14:creationId xmlns:p14="http://schemas.microsoft.com/office/powerpoint/2010/main" val="1236496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sz="1800" kern="0" dirty="0">
                <a:effectLst/>
                <a:latin typeface="Times New Roman" panose="02020603050405020304" pitchFamily="18" charset="0"/>
                <a:ea typeface="Aptos" panose="020B0004020202020204" pitchFamily="34" charset="0"/>
              </a:rPr>
              <a:t>The research paper has utilized secondary data collection method and the examination of the findings from the food waste studies indicates that food waste generation is an intricate matter. It is imperative to identify and differentiate the food waste sources.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findings from reports such as the Food Waste Index Report (from the United Nations Environment Programme) indicate that previous assessments of consumer food waste have been significantly underestimated.</a:t>
            </a:r>
          </a:p>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key findings </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establish a coalition of hoteliers on a global scale (a network of influential stakeholders is critical for driving effective change)</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i="1" dirty="0">
                <a:effectLst/>
                <a:latin typeface="Times New Roman" panose="02020603050405020304" pitchFamily="18" charset="0"/>
                <a:ea typeface="Aptos" panose="020B0004020202020204" pitchFamily="34" charset="0"/>
                <a:cs typeface="Times New Roman" panose="02020603050405020304" pitchFamily="18" charset="0"/>
              </a:rPr>
              <a:t>- advancements made in food waste management practices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innovations include Kitchen Display Systems (KDS), which have massively enhanced kitchen workflows. For example, Marriott International has implemented an AI solution aimed at reducing food waste (</a:t>
            </a:r>
            <a:r>
              <a:rPr lang="en-GB" sz="1800" kern="0" dirty="0">
                <a:effectLst/>
                <a:latin typeface="Times New Roman" panose="02020603050405020304" pitchFamily="18" charset="0"/>
                <a:ea typeface="Aptos" panose="020B0004020202020204" pitchFamily="34" charset="0"/>
              </a:rPr>
              <a:t>Marriott.pressarea.com, 2024).</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the </a:t>
            </a:r>
            <a:r>
              <a:rPr lang="en-GB" sz="1800" i="1" dirty="0" err="1">
                <a:effectLst/>
                <a:latin typeface="Times New Roman" panose="02020603050405020304" pitchFamily="18" charset="0"/>
                <a:ea typeface="Aptos" panose="020B0004020202020204" pitchFamily="34" charset="0"/>
                <a:cs typeface="Times New Roman" panose="02020603050405020304" pitchFamily="18" charset="0"/>
              </a:rPr>
              <a:t>valorization</a:t>
            </a:r>
            <a:r>
              <a:rPr lang="en-GB" sz="1800" i="1" dirty="0">
                <a:effectLst/>
                <a:latin typeface="Times New Roman" panose="02020603050405020304" pitchFamily="18" charset="0"/>
                <a:ea typeface="Aptos" panose="020B0004020202020204" pitchFamily="34" charset="0"/>
                <a:cs typeface="Times New Roman" panose="02020603050405020304" pitchFamily="18" charset="0"/>
              </a:rPr>
              <a:t> of waste</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According to O’Connor </a:t>
            </a:r>
            <a:r>
              <a:rPr lang="en-GB" sz="1800" i="1" dirty="0">
                <a:effectLst/>
                <a:latin typeface="Times New Roman" panose="02020603050405020304" pitchFamily="18" charset="0"/>
                <a:ea typeface="Aptos" panose="020B0004020202020204" pitchFamily="34" charset="0"/>
                <a:cs typeface="Times New Roman" panose="02020603050405020304" pitchFamily="18" charset="0"/>
              </a:rPr>
              <a:t>et al</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(2024), food waste technologies can be employed to modify food waste into priceless soil modification produce.</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The conversion of </a:t>
            </a:r>
            <a:r>
              <a:rPr lang="en-GB" sz="1800" i="1" dirty="0">
                <a:effectLst/>
                <a:latin typeface="Times New Roman" panose="02020603050405020304" pitchFamily="18" charset="0"/>
                <a:ea typeface="Aptos" panose="020B0004020202020204" pitchFamily="34" charset="0"/>
                <a:cs typeface="Times New Roman" panose="02020603050405020304" pitchFamily="18" charset="0"/>
              </a:rPr>
              <a:t>food waste into biogas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(through the process of anaerobic co-digestion with sludge)  Presents another valuable opportunity that mitigates pollution (Deena </a:t>
            </a:r>
            <a:r>
              <a:rPr lang="en-GB" sz="1800" i="1" dirty="0">
                <a:effectLst/>
                <a:latin typeface="Times New Roman" panose="02020603050405020304" pitchFamily="18" charset="0"/>
                <a:ea typeface="Aptos" panose="020B0004020202020204" pitchFamily="34" charset="0"/>
                <a:cs typeface="Times New Roman" panose="02020603050405020304" pitchFamily="18" charset="0"/>
              </a:rPr>
              <a:t>et al</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2022). </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the benefits of fostering </a:t>
            </a:r>
            <a:r>
              <a:rPr lang="en-GB" sz="1800" i="1" dirty="0">
                <a:effectLst/>
                <a:latin typeface="Times New Roman" panose="02020603050405020304" pitchFamily="18" charset="0"/>
                <a:ea typeface="Aptos" panose="020B0004020202020204" pitchFamily="34" charset="0"/>
                <a:cs typeface="Times New Roman" panose="02020603050405020304" pitchFamily="18" charset="0"/>
              </a:rPr>
              <a:t>environmental awareness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among HORECA professionals. These professionals need to educate tourists about the negative impacts associated with food waste (Wang </a:t>
            </a:r>
            <a:r>
              <a:rPr lang="en-GB" sz="1800" i="1" dirty="0">
                <a:effectLst/>
                <a:latin typeface="Times New Roman" panose="02020603050405020304" pitchFamily="18" charset="0"/>
                <a:ea typeface="Aptos" panose="020B0004020202020204" pitchFamily="34" charset="0"/>
                <a:cs typeface="Times New Roman" panose="02020603050405020304" pitchFamily="18" charset="0"/>
              </a:rPr>
              <a:t>et al</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2021). </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the critical need for rigorous food waste policies. Key components of these updates include mandatory food waste separation, a target for zero landfill waste, and the establishment of food waste collection services. </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rtl="0"/>
            <a:endParaRPr lang="en-GB" dirty="0"/>
          </a:p>
        </p:txBody>
      </p:sp>
    </p:spTree>
    <p:extLst>
      <p:ext uri="{BB962C8B-B14F-4D97-AF65-F5344CB8AC3E}">
        <p14:creationId xmlns:p14="http://schemas.microsoft.com/office/powerpoint/2010/main" val="2990794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b="0" i="0" dirty="0">
                <a:solidFill>
                  <a:srgbClr val="1C1C1C"/>
                </a:solidFill>
                <a:effectLst/>
                <a:latin typeface="Inter"/>
              </a:rPr>
              <a:t>Technological advancements such as composting machines present remarkable opportunities for positive change. These innovative solutions transform organic waste into nutrient-rich compost, greatly reducing landfill contributions. By embracing composting, restaurants can embody sustainability and foster a circular economy, elevating their commitment to waste reduction while inspiring a deeper connection with environmentally conscious customers.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A commendable example of best sustainability practices is Radisson Blu Scandinavia. By employing a composting machine from Mitsubishi Electric, which transforms food waste into premium quality fertilizer, the hotel has reduced its food waste by approximately 100 percent (Industrial Production Worldwide.com, 2024). </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rtl="0"/>
            <a:endParaRPr lang="en-GB" dirty="0"/>
          </a:p>
        </p:txBody>
      </p:sp>
    </p:spTree>
    <p:extLst>
      <p:ext uri="{BB962C8B-B14F-4D97-AF65-F5344CB8AC3E}">
        <p14:creationId xmlns:p14="http://schemas.microsoft.com/office/powerpoint/2010/main" val="2686353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Did you know? There is an easy way to address food waste. By taking these easy 15 steps it is possible to reduce it tremendously. </a:t>
            </a:r>
          </a:p>
        </p:txBody>
      </p:sp>
    </p:spTree>
    <p:extLst>
      <p:ext uri="{BB962C8B-B14F-4D97-AF65-F5344CB8AC3E}">
        <p14:creationId xmlns:p14="http://schemas.microsoft.com/office/powerpoint/2010/main" val="3198814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Tree>
    <p:extLst>
      <p:ext uri="{BB962C8B-B14F-4D97-AF65-F5344CB8AC3E}">
        <p14:creationId xmlns:p14="http://schemas.microsoft.com/office/powerpoint/2010/main" val="178655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Together WE can!!! Let us fight food waste! </a:t>
            </a:r>
          </a:p>
        </p:txBody>
      </p:sp>
    </p:spTree>
    <p:extLst>
      <p:ext uri="{BB962C8B-B14F-4D97-AF65-F5344CB8AC3E}">
        <p14:creationId xmlns:p14="http://schemas.microsoft.com/office/powerpoint/2010/main" val="39239505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As we </a:t>
            </a:r>
            <a:r>
              <a:rPr lang="en-GB"/>
              <a:t>graduate from </a:t>
            </a:r>
            <a:r>
              <a:rPr lang="en-GB" dirty="0"/>
              <a:t>university let us remember our foreign language module by the most important word in </a:t>
            </a:r>
            <a:r>
              <a:rPr lang="en-GB"/>
              <a:t>the world. </a:t>
            </a:r>
          </a:p>
        </p:txBody>
      </p:sp>
    </p:spTree>
    <p:extLst>
      <p:ext uri="{BB962C8B-B14F-4D97-AF65-F5344CB8AC3E}">
        <p14:creationId xmlns:p14="http://schemas.microsoft.com/office/powerpoint/2010/main" val="1824117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Tree>
    <p:extLst>
      <p:ext uri="{BB962C8B-B14F-4D97-AF65-F5344CB8AC3E}">
        <p14:creationId xmlns:p14="http://schemas.microsoft.com/office/powerpoint/2010/main" val="369570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1_Custom Layout">
    <p:spTree>
      <p:nvGrpSpPr>
        <p:cNvPr id="1" name=""/>
        <p:cNvGrpSpPr/>
        <p:nvPr/>
      </p:nvGrpSpPr>
      <p:grpSpPr>
        <a:xfrm>
          <a:off x="0" y="0"/>
          <a:ext cx="0" cy="0"/>
          <a:chOff x="0" y="0"/>
          <a:chExt cx="0" cy="0"/>
        </a:xfrm>
      </p:grpSpPr>
      <p:sp>
        <p:nvSpPr>
          <p:cNvPr id="4" name="Picture Placeholder 3"/>
          <p:cNvSpPr>
            <a:spLocks noGrp="1"/>
          </p:cNvSpPr>
          <p:nvPr>
            <p:ph type="pic" sz="quarter" idx="10" hasCustomPrompt="1"/>
          </p:nvPr>
        </p:nvSpPr>
        <p:spPr>
          <a:xfrm>
            <a:off x="0" y="0"/>
            <a:ext cx="12192000" cy="6858000"/>
          </a:xfrm>
          <a:prstGeom prst="rect">
            <a:avLst/>
          </a:prstGeom>
        </p:spPr>
        <p:txBody>
          <a:bodyPr rtlCol="0"/>
          <a:lstStyle>
            <a:lvl1pPr marL="0" indent="0">
              <a:buNone/>
              <a:defRPr/>
            </a:lvl1pPr>
          </a:lstStyle>
          <a:p>
            <a:pPr rtl="0"/>
            <a:r>
              <a:rPr lang="en-GB" noProof="0"/>
              <a:t>Drag and Drop Image Here</a:t>
            </a:r>
          </a:p>
        </p:txBody>
      </p:sp>
      <p:sp>
        <p:nvSpPr>
          <p:cNvPr id="2" name="Title 1">
            <a:extLst>
              <a:ext uri="{FF2B5EF4-FFF2-40B4-BE49-F238E27FC236}">
                <a16:creationId xmlns:a16="http://schemas.microsoft.com/office/drawing/2014/main" id="{AAB8A1A3-5BFE-4E68-81F1-F52462776C9B}"/>
              </a:ext>
            </a:extLst>
          </p:cNvPr>
          <p:cNvSpPr>
            <a:spLocks noGrp="1"/>
          </p:cNvSpPr>
          <p:nvPr>
            <p:ph type="title"/>
          </p:nvPr>
        </p:nvSpPr>
        <p:spPr>
          <a:xfrm>
            <a:off x="838200" y="365125"/>
            <a:ext cx="10515600" cy="1325563"/>
          </a:xfrm>
          <a:prstGeom prst="rect">
            <a:avLst/>
          </a:prstGeo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111469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1EF1-BFC9-4361-B215-2D83B16ABB49}"/>
              </a:ext>
            </a:extLst>
          </p:cNvPr>
          <p:cNvSpPr>
            <a:spLocks noGrp="1"/>
          </p:cNvSpPr>
          <p:nvPr>
            <p:ph type="title"/>
          </p:nvPr>
        </p:nvSpPr>
        <p:spPr>
          <a:xfrm>
            <a:off x="838200" y="365125"/>
            <a:ext cx="10515600" cy="1325563"/>
          </a:xfrm>
          <a:prstGeom prst="rect">
            <a:avLst/>
          </a:prstGeo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71670997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24_Custom Layout">
    <p:spTree>
      <p:nvGrpSpPr>
        <p:cNvPr id="1" name=""/>
        <p:cNvGrpSpPr/>
        <p:nvPr/>
      </p:nvGrpSpPr>
      <p:grpSpPr>
        <a:xfrm>
          <a:off x="0" y="0"/>
          <a:ext cx="0" cy="0"/>
          <a:chOff x="0" y="0"/>
          <a:chExt cx="0" cy="0"/>
        </a:xfrm>
      </p:grpSpPr>
      <p:sp>
        <p:nvSpPr>
          <p:cNvPr id="4" name="Rectangle 3"/>
          <p:cNvSpPr/>
          <p:nvPr userDrawn="1"/>
        </p:nvSpPr>
        <p:spPr>
          <a:xfrm>
            <a:off x="0" y="0"/>
            <a:ext cx="12192000" cy="648788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751FFE5-84D8-43BD-9B0D-76C497F55535}"/>
              </a:ext>
            </a:extLst>
          </p:cNvPr>
          <p:cNvSpPr>
            <a:spLocks noGrp="1"/>
          </p:cNvSpPr>
          <p:nvPr>
            <p:ph type="title"/>
          </p:nvPr>
        </p:nvSpPr>
        <p:spPr>
          <a:xfrm>
            <a:off x="838200" y="365125"/>
            <a:ext cx="10515600" cy="1325563"/>
          </a:xfrm>
          <a:prstGeom prst="rect">
            <a:avLst/>
          </a:prstGeo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058921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0_Custom Layout">
    <p:spTree>
      <p:nvGrpSpPr>
        <p:cNvPr id="1" name=""/>
        <p:cNvGrpSpPr/>
        <p:nvPr/>
      </p:nvGrpSpPr>
      <p:grpSpPr>
        <a:xfrm>
          <a:off x="0" y="0"/>
          <a:ext cx="0" cy="0"/>
          <a:chOff x="0" y="0"/>
          <a:chExt cx="0" cy="0"/>
        </a:xfrm>
      </p:grpSpPr>
      <p:sp>
        <p:nvSpPr>
          <p:cNvPr id="11" name="Rectangle 10"/>
          <p:cNvSpPr/>
          <p:nvPr userDrawn="1"/>
        </p:nvSpPr>
        <p:spPr>
          <a:xfrm>
            <a:off x="0" y="1428299"/>
            <a:ext cx="1711234" cy="44369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29FB4FFF-4547-4B6C-9BF5-9A495C211033}"/>
              </a:ext>
            </a:extLst>
          </p:cNvPr>
          <p:cNvSpPr>
            <a:spLocks noGrp="1"/>
          </p:cNvSpPr>
          <p:nvPr>
            <p:ph type="title"/>
          </p:nvPr>
        </p:nvSpPr>
        <p:spPr>
          <a:xfrm>
            <a:off x="838200" y="365125"/>
            <a:ext cx="10515600" cy="1325563"/>
          </a:xfrm>
          <a:prstGeom prst="rect">
            <a:avLst/>
          </a:prstGeo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18325398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5" name="Group 14"/>
          <p:cNvGrpSpPr/>
          <p:nvPr userDrawn="1"/>
        </p:nvGrpSpPr>
        <p:grpSpPr>
          <a:xfrm rot="10800000">
            <a:off x="11858328" y="148422"/>
            <a:ext cx="332874" cy="590718"/>
            <a:chOff x="10026" y="148425"/>
            <a:chExt cx="332874" cy="590718"/>
          </a:xfrm>
        </p:grpSpPr>
        <p:sp>
          <p:nvSpPr>
            <p:cNvPr id="16" name="Rectangle 15"/>
            <p:cNvSpPr/>
            <p:nvPr/>
          </p:nvSpPr>
          <p:spPr>
            <a:xfrm>
              <a:off x="10026" y="148428"/>
              <a:ext cx="203334"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Rectangle 16"/>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Rectangle 1"/>
          <p:cNvSpPr/>
          <p:nvPr userDrawn="1"/>
        </p:nvSpPr>
        <p:spPr>
          <a:xfrm>
            <a:off x="0" y="6477000"/>
            <a:ext cx="12192000" cy="381000"/>
          </a:xfrm>
          <a:prstGeom prst="rect">
            <a:avLst/>
          </a:prstGeom>
          <a:solidFill>
            <a:srgbClr val="E6E6E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TextBox 11"/>
          <p:cNvSpPr txBox="1"/>
          <p:nvPr userDrawn="1"/>
        </p:nvSpPr>
        <p:spPr>
          <a:xfrm>
            <a:off x="11292841" y="6528300"/>
            <a:ext cx="799412" cy="276999"/>
          </a:xfrm>
          <a:prstGeom prst="rect">
            <a:avLst/>
          </a:prstGeom>
          <a:noFill/>
        </p:spPr>
        <p:txBody>
          <a:bodyPr wrap="square" rtlCol="0" anchor="ctr">
            <a:spAutoFit/>
          </a:bodyPr>
          <a:lstStyle/>
          <a:p>
            <a:pPr algn="r" rtl="0"/>
            <a:fld id="{260E2A6B-A809-4840-BF14-8648BC0BDF87}" type="slidenum">
              <a:rPr lang="en-GB" sz="1200" b="0" i="0" strike="noStrike" spc="0" noProof="0" smtClean="0">
                <a:solidFill>
                  <a:schemeClr val="accent1"/>
                </a:solidFill>
                <a:latin typeface="+mn-lt"/>
                <a:ea typeface="Roboto Condensed Light" panose="02000000000000000000" pitchFamily="2" charset="0"/>
                <a:cs typeface="Segoe UI Light" panose="020B0502040204020203" pitchFamily="34" charset="0"/>
              </a:rPr>
              <a:pPr algn="r"/>
              <a:t>‹#›</a:t>
            </a:fld>
            <a:endParaRPr lang="en-GB" sz="8000" b="0" i="0" strike="noStrike" spc="0" noProof="0">
              <a:solidFill>
                <a:schemeClr val="accent1"/>
              </a:solidFill>
              <a:latin typeface="+mn-lt"/>
              <a:ea typeface="Roboto Condensed Light" panose="02000000000000000000" pitchFamily="2" charset="0"/>
              <a:cs typeface="Segoe UI Light" panose="020B0502040204020203" pitchFamily="34" charset="0"/>
            </a:endParaRPr>
          </a:p>
        </p:txBody>
      </p:sp>
      <p:sp>
        <p:nvSpPr>
          <p:cNvPr id="9" name="TextBox 8"/>
          <p:cNvSpPr txBox="1"/>
          <p:nvPr userDrawn="1"/>
        </p:nvSpPr>
        <p:spPr>
          <a:xfrm>
            <a:off x="68580" y="6528300"/>
            <a:ext cx="1684329" cy="276999"/>
          </a:xfrm>
          <a:prstGeom prst="rect">
            <a:avLst/>
          </a:prstGeom>
          <a:noFill/>
        </p:spPr>
        <p:txBody>
          <a:bodyPr wrap="square" rtlCol="0">
            <a:spAutoFit/>
          </a:bodyPr>
          <a:lstStyle/>
          <a:p>
            <a:pPr algn="l" rtl="0"/>
            <a:r>
              <a:rPr lang="en-GB" sz="1200" b="1" noProof="0">
                <a:solidFill>
                  <a:schemeClr val="accent1"/>
                </a:solidFill>
                <a:latin typeface="+mn-lt"/>
              </a:rPr>
              <a:t>Your Coffee Shop</a:t>
            </a:r>
          </a:p>
        </p:txBody>
      </p:sp>
    </p:spTree>
    <p:extLst>
      <p:ext uri="{BB962C8B-B14F-4D97-AF65-F5344CB8AC3E}">
        <p14:creationId xmlns:p14="http://schemas.microsoft.com/office/powerpoint/2010/main" val="3008118459"/>
      </p:ext>
    </p:extLst>
  </p:cSld>
  <p:clrMap bg1="lt1" tx1="dk1" bg2="lt2" tx2="dk2" accent1="accent1" accent2="accent2" accent3="accent3" accent4="accent4" accent5="accent5" accent6="accent6" hlink="hlink" folHlink="folHlink"/>
  <p:sldLayoutIdLst>
    <p:sldLayoutId id="2147483651" r:id="rId1"/>
    <p:sldLayoutId id="2147483662" r:id="rId2"/>
    <p:sldLayoutId id="2147483781" r:id="rId3"/>
    <p:sldLayoutId id="2147483692"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stories.hilton.com/emea/sustainability/hilton-launches-zero-waste-menus-across-flagship-uk-hotels" TargetMode="External"/><Relationship Id="rId13" Type="http://schemas.openxmlformats.org/officeDocument/2006/relationships/hyperlink" Target="https://doi.org/10.1016/j.wasman.2018.07.033" TargetMode="External"/><Relationship Id="rId18" Type="http://schemas.openxmlformats.org/officeDocument/2006/relationships/hyperlink" Target="https://doi.org/10.5772/intechopen.78920" TargetMode="External"/><Relationship Id="rId3" Type="http://schemas.openxmlformats.org/officeDocument/2006/relationships/hyperlink" Target="https://news.booking.com/latest-bookingcom-sustainable-travel-data-reveals-ongoing-challenges-for-consumers--highlights-a-heightened-opportunity-for-cross-industry-collaboration/" TargetMode="External"/><Relationship Id="rId21" Type="http://schemas.openxmlformats.org/officeDocument/2006/relationships/hyperlink" Target="https://doi.org/10.1016/j.jclepro.2020.123890" TargetMode="External"/><Relationship Id="rId7" Type="http://schemas.openxmlformats.org/officeDocument/2006/relationships/hyperlink" Target="https://esgnews.com/marriott-hotels-uk-implements-winnow-ai-to-cut-food-waste-by-50-by-2025/#:~:text=Key%20Impact%20Points%3A%201%20Marriott%20Hotels%20UK%20installs,adjustments%2C%20responsible%20dining%20awareness%2C%20and%20surplus%20ingredient%20repurposing." TargetMode="External"/><Relationship Id="rId12" Type="http://schemas.openxmlformats.org/officeDocument/2006/relationships/hyperlink" Target="https://doi.org/10.1002/bse.3191" TargetMode="External"/><Relationship Id="rId17" Type="http://schemas.openxmlformats.org/officeDocument/2006/relationships/hyperlink" Target="https://nspirement.com/2019/11/16/food-waste-in-tourism-is-a-bigger-issue-than-previously-thought2.html" TargetMode="External"/><Relationship Id="rId2" Type="http://schemas.openxmlformats.org/officeDocument/2006/relationships/image" Target="../media/image6.png"/><Relationship Id="rId16" Type="http://schemas.openxmlformats.org/officeDocument/2006/relationships/hyperlink" Target="https://doi.org/10.1016/j.indmarman.2020.09.021" TargetMode="External"/><Relationship Id="rId20" Type="http://schemas.openxmlformats.org/officeDocument/2006/relationships/hyperlink" Target="https://www.un.org/sustainabledevelopment/sustainable-consumption-production/" TargetMode="External"/><Relationship Id="rId1" Type="http://schemas.openxmlformats.org/officeDocument/2006/relationships/slideLayout" Target="../slideLayouts/slideLayout2.xml"/><Relationship Id="rId6" Type="http://schemas.openxmlformats.org/officeDocument/2006/relationships/hyperlink" Target="https://doi.org/10.1016/j.jclepro.2020.122861" TargetMode="External"/><Relationship Id="rId11" Type="http://schemas.openxmlformats.org/officeDocument/2006/relationships/hyperlink" Target="https://doi.org/10.1016/j.wasman.2019.04.055" TargetMode="External"/><Relationship Id="rId5" Type="http://schemas.openxmlformats.org/officeDocument/2006/relationships/hyperlink" Target="https://www.rubicon.com/blog/anaerobic-digestion-food-waste/" TargetMode="External"/><Relationship Id="rId15" Type="http://schemas.openxmlformats.org/officeDocument/2006/relationships/hyperlink" Target="https://get.apicbase.com/how-to-reduce-food-waste-in-restaurants/" TargetMode="External"/><Relationship Id="rId10" Type="http://schemas.openxmlformats.org/officeDocument/2006/relationships/hyperlink" Target="https://emea.mitsubishielectric.com/en/about/local/sustainability/2024/0820/se/index.html" TargetMode="External"/><Relationship Id="rId19" Type="http://schemas.openxmlformats.org/officeDocument/2006/relationships/hyperlink" Target="https://wedocs.unep.org/20.500.11822/45230" TargetMode="External"/><Relationship Id="rId4" Type="http://schemas.openxmlformats.org/officeDocument/2006/relationships/hyperlink" Target="https://www.telegraph.co.uk/news/worldnews/europe/france/12079039/Doggy-bag-law-introduced-in-France.html" TargetMode="External"/><Relationship Id="rId9" Type="http://schemas.openxmlformats.org/officeDocument/2006/relationships/hyperlink" Target="https://hpgconsulting.com/food-beverage-consultants/food-waste-in-the-restaurant-industry-in-india/" TargetMode="External"/><Relationship Id="rId14" Type="http://schemas.openxmlformats.org/officeDocument/2006/relationships/hyperlink" Target="https://hospitalityinsights.ehl.edu/food-waste-management-innovative-solutions-hospitality"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254D91E-2334-DD27-BD6A-6786B57ED3BA}"/>
              </a:ext>
            </a:extLst>
          </p:cNvPr>
          <p:cNvSpPr>
            <a:spLocks noGrp="1"/>
          </p:cNvSpPr>
          <p:nvPr>
            <p:ph type="pic" sz="quarter" idx="10"/>
          </p:nvPr>
        </p:nvSpPr>
        <p:spPr/>
        <p:txBody>
          <a:bodyPr/>
          <a:lstStyle/>
          <a:p>
            <a:endParaRPr lang="en-GB" dirty="0"/>
          </a:p>
          <a:p>
            <a:endParaRPr lang="en-GB" dirty="0"/>
          </a:p>
          <a:p>
            <a:endParaRPr lang="en-GB" dirty="0"/>
          </a:p>
          <a:p>
            <a:endParaRPr lang="en-GB" dirty="0"/>
          </a:p>
          <a:p>
            <a:endParaRPr lang="en-GB" dirty="0"/>
          </a:p>
          <a:p>
            <a:endParaRPr lang="en-GB" dirty="0"/>
          </a:p>
        </p:txBody>
      </p:sp>
      <p:sp>
        <p:nvSpPr>
          <p:cNvPr id="4" name="Rectangle 1">
            <a:extLst>
              <a:ext uri="{FF2B5EF4-FFF2-40B4-BE49-F238E27FC236}">
                <a16:creationId xmlns:a16="http://schemas.microsoft.com/office/drawing/2014/main" id="{F3350109-863F-C883-7C25-37860715AFAF}"/>
              </a:ext>
            </a:extLst>
          </p:cNvPr>
          <p:cNvSpPr>
            <a:spLocks noGrp="1" noChangeArrowheads="1"/>
          </p:cNvSpPr>
          <p:nvPr>
            <p:ph type="title"/>
          </p:nvPr>
        </p:nvSpPr>
        <p:spPr bwMode="auto">
          <a:xfrm>
            <a:off x="818535" y="572665"/>
            <a:ext cx="10167912"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rgbClr val="4F81BD"/>
                </a:solidFill>
                <a:effectLst/>
                <a:latin typeface="Calibri" panose="020F0502020204030204" pitchFamily="34" charset="0"/>
                <a:ea typeface="Times New Roman" panose="02020603050405020304" pitchFamily="18" charset="0"/>
                <a:cs typeface="Times New Roman" panose="02020603050405020304" pitchFamily="18" charset="0"/>
              </a:rPr>
              <a:t>Food Waste - International Hospitality Conference </a:t>
            </a:r>
            <a:r>
              <a:rPr kumimoji="0" lang="en-US" altLang="en-US" sz="3200" b="0" i="0" u="none" strike="noStrike" cap="none" normalizeH="0" baseline="0" dirty="0">
                <a:ln>
                  <a:noFill/>
                </a:ln>
                <a:solidFill>
                  <a:srgbClr val="4F81BD"/>
                </a:solidFill>
                <a:effectLst/>
                <a:latin typeface="Calibri" panose="020F0502020204030204" pitchFamily="34" charset="0"/>
                <a:ea typeface="Times New Roman" panose="02020603050405020304" pitchFamily="18" charset="0"/>
                <a:cs typeface="Times New Roman" panose="02020603050405020304" pitchFamily="18" charset="0"/>
              </a:rPr>
              <a:t>-</a:t>
            </a:r>
            <a:endParaRPr kumimoji="0" lang="en-GB" altLang="en-US" sz="3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“Contemporary Themes in the Hotel and Hospitality Sector”</a:t>
            </a:r>
            <a:endParaRPr kumimoji="0" lang="en-GB" altLang="en-US" sz="3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4BACC6"/>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F1EF5DC3-86AE-00A2-EC63-79A543491881}"/>
              </a:ext>
            </a:extLst>
          </p:cNvPr>
          <p:cNvSpPr txBox="1"/>
          <p:nvPr/>
        </p:nvSpPr>
        <p:spPr>
          <a:xfrm>
            <a:off x="914400" y="4722288"/>
            <a:ext cx="10225548" cy="1704249"/>
          </a:xfrm>
          <a:prstGeom prst="rect">
            <a:avLst/>
          </a:prstGeom>
          <a:noFill/>
        </p:spPr>
        <p:txBody>
          <a:bodyPr wrap="square" rtlCol="0">
            <a:spAutoFit/>
          </a:bodyPr>
          <a:lstStyle/>
          <a:p>
            <a:pPr>
              <a:lnSpc>
                <a:spcPct val="150000"/>
              </a:lnSpc>
            </a:pPr>
            <a:r>
              <a:rPr lang="en-US" sz="1800" dirty="0">
                <a:effectLst/>
                <a:latin typeface="Times New Roman" panose="02020603050405020304" pitchFamily="18" charset="0"/>
                <a:ea typeface="Times New Roman" panose="02020603050405020304" pitchFamily="18" charset="0"/>
              </a:rPr>
              <a:t>POPA ANCA</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US" sz="1800" dirty="0">
                <a:effectLst/>
                <a:latin typeface="Times New Roman" panose="02020603050405020304" pitchFamily="18" charset="0"/>
                <a:ea typeface="Times New Roman" panose="02020603050405020304" pitchFamily="18" charset="0"/>
              </a:rPr>
              <a:t>2126967</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Contemporary Themes in the Hotel and Hospitality Sector</a:t>
            </a:r>
            <a:r>
              <a:rPr lang="en-GB" dirty="0">
                <a:latin typeface="Arial" panose="020B0604020202020204" pitchFamily="34" charset="0"/>
                <a:ea typeface="Aptos" panose="020B0004020202020204" pitchFamily="34" charset="0"/>
                <a:cs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(BMIH6001)</a:t>
            </a:r>
            <a:endParaRPr lang="en-GB" sz="1800" dirty="0">
              <a:effectLst/>
              <a:latin typeface="Times New Roman" panose="02020603050405020304" pitchFamily="18" charset="0"/>
              <a:ea typeface="Times New Roman" panose="02020603050405020304" pitchFamily="18" charset="0"/>
            </a:endParaRPr>
          </a:p>
          <a:p>
            <a:pPr algn="l">
              <a:lnSpc>
                <a:spcPct val="150000"/>
              </a:lnSpc>
              <a:spcAft>
                <a:spcPts val="800"/>
              </a:spcAf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Natalie Brailsford  </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3671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EB46B-0C62-1504-1AB7-6AC85F91FF8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6E89A71-C12F-16DC-9D36-F66943496620}"/>
              </a:ext>
            </a:extLst>
          </p:cNvPr>
          <p:cNvSpPr>
            <a:spLocks noGrp="1"/>
          </p:cNvSpPr>
          <p:nvPr>
            <p:ph type="pic" sz="quarter" idx="10"/>
          </p:nvPr>
        </p:nvSpPr>
        <p:spPr/>
        <p:txBody>
          <a:bodyPr/>
          <a:lstStyle/>
          <a:p>
            <a:endParaRPr lang="en-GB" dirty="0"/>
          </a:p>
          <a:p>
            <a:endParaRPr lang="en-GB" dirty="0"/>
          </a:p>
          <a:p>
            <a:endParaRPr lang="en-GB" dirty="0"/>
          </a:p>
          <a:p>
            <a:endParaRPr lang="en-GB" dirty="0"/>
          </a:p>
          <a:p>
            <a:endParaRPr lang="en-GB" dirty="0"/>
          </a:p>
          <a:p>
            <a:endParaRPr lang="en-GB" dirty="0"/>
          </a:p>
        </p:txBody>
      </p:sp>
      <p:pic>
        <p:nvPicPr>
          <p:cNvPr id="9" name="Picture 8" descr="A screenshot of a blue map&#10;&#10;AI-generated content may be incorrect.">
            <a:extLst>
              <a:ext uri="{FF2B5EF4-FFF2-40B4-BE49-F238E27FC236}">
                <a16:creationId xmlns:a16="http://schemas.microsoft.com/office/drawing/2014/main" id="{6C15541B-866E-8337-1F6F-18A7A50555D4}"/>
              </a:ext>
            </a:extLst>
          </p:cNvPr>
          <p:cNvPicPr>
            <a:picLocks noChangeAspect="1"/>
          </p:cNvPicPr>
          <p:nvPr/>
        </p:nvPicPr>
        <p:blipFill>
          <a:blip r:embed="rId3"/>
          <a:stretch>
            <a:fillRect/>
          </a:stretch>
        </p:blipFill>
        <p:spPr>
          <a:xfrm>
            <a:off x="0" y="-10391"/>
            <a:ext cx="4686299" cy="6858000"/>
          </a:xfrm>
          <a:prstGeom prst="rect">
            <a:avLst/>
          </a:prstGeom>
        </p:spPr>
      </p:pic>
      <p:pic>
        <p:nvPicPr>
          <p:cNvPr id="11" name="Picture 10" descr="Hands holding moss in the shape of a heart">
            <a:extLst>
              <a:ext uri="{FF2B5EF4-FFF2-40B4-BE49-F238E27FC236}">
                <a16:creationId xmlns:a16="http://schemas.microsoft.com/office/drawing/2014/main" id="{250F227C-2AE8-E156-6190-4CC547DA3AFC}"/>
              </a:ext>
            </a:extLst>
          </p:cNvPr>
          <p:cNvPicPr>
            <a:picLocks noChangeAspect="1"/>
          </p:cNvPicPr>
          <p:nvPr/>
        </p:nvPicPr>
        <p:blipFill>
          <a:blip r:embed="rId4"/>
          <a:stretch>
            <a:fillRect/>
          </a:stretch>
        </p:blipFill>
        <p:spPr>
          <a:xfrm>
            <a:off x="4561610" y="-20782"/>
            <a:ext cx="7630390" cy="6868391"/>
          </a:xfrm>
          <a:prstGeom prst="rect">
            <a:avLst/>
          </a:prstGeom>
        </p:spPr>
      </p:pic>
    </p:spTree>
    <p:extLst>
      <p:ext uri="{BB962C8B-B14F-4D97-AF65-F5344CB8AC3E}">
        <p14:creationId xmlns:p14="http://schemas.microsoft.com/office/powerpoint/2010/main" val="859678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C183D7F6-B498-43B3-948B-1728B52AA6E4}">
                <adec:decorative xmlns:adec="http://schemas.microsoft.com/office/drawing/2017/decorative" val="1"/>
              </a:ext>
            </a:extLst>
          </p:cNvPr>
          <p:cNvSpPr/>
          <p:nvPr/>
        </p:nvSpPr>
        <p:spPr>
          <a:xfrm>
            <a:off x="-2" y="0"/>
            <a:ext cx="1219200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2" name="Picture Placeholder 1" descr="Coffee shop artwork and icons"/>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p:pic>
      <p:sp>
        <p:nvSpPr>
          <p:cNvPr id="11" name="Title 10">
            <a:extLst>
              <a:ext uri="{FF2B5EF4-FFF2-40B4-BE49-F238E27FC236}">
                <a16:creationId xmlns:a16="http://schemas.microsoft.com/office/drawing/2014/main" id="{B825F879-7327-49C3-8A45-B7A226CC37F4}"/>
              </a:ext>
            </a:extLst>
          </p:cNvPr>
          <p:cNvSpPr>
            <a:spLocks noGrp="1"/>
          </p:cNvSpPr>
          <p:nvPr>
            <p:ph type="title"/>
          </p:nvPr>
        </p:nvSpPr>
        <p:spPr/>
        <p:txBody>
          <a:bodyPr rtlCol="0"/>
          <a:lstStyle/>
          <a:p>
            <a:pPr rtl="0"/>
            <a:r>
              <a:rPr lang="en-GB" dirty="0"/>
              <a:t>Slide 1</a:t>
            </a:r>
          </a:p>
        </p:txBody>
      </p:sp>
      <p:sp>
        <p:nvSpPr>
          <p:cNvPr id="6" name="Rectangle 5">
            <a:extLs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2" name="TextBox 21"/>
          <p:cNvSpPr txBox="1"/>
          <p:nvPr/>
        </p:nvSpPr>
        <p:spPr>
          <a:xfrm>
            <a:off x="6984430" y="5321858"/>
            <a:ext cx="4788470" cy="830997"/>
          </a:xfrm>
          <a:prstGeom prst="rect">
            <a:avLst/>
          </a:prstGeom>
          <a:noFill/>
        </p:spPr>
        <p:txBody>
          <a:bodyPr wrap="square" rtlCol="0">
            <a:spAutoFit/>
          </a:bodyPr>
          <a:lstStyle/>
          <a:p>
            <a:pPr algn="ctr" rtl="0"/>
            <a:r>
              <a:rPr lang="en-GB" sz="3200" b="1" dirty="0">
                <a:solidFill>
                  <a:schemeClr val="bg1"/>
                </a:solidFill>
                <a:latin typeface="Arial Black" panose="020B0A04020102020204" pitchFamily="34" charset="0"/>
                <a:ea typeface="Lato Black" panose="020F0502020204030203" pitchFamily="34" charset="0"/>
                <a:cs typeface="Lato Black" panose="020F0502020204030203" pitchFamily="34" charset="0"/>
              </a:rPr>
              <a:t> </a:t>
            </a:r>
            <a:r>
              <a:rPr lang="en-GB" sz="3600" b="1" dirty="0">
                <a:solidFill>
                  <a:schemeClr val="bg1"/>
                </a:solidFill>
                <a:latin typeface="Arial Black" panose="020B0A04020102020204" pitchFamily="34" charset="0"/>
                <a:ea typeface="Lato Black" panose="020F0502020204030203" pitchFamily="34" charset="0"/>
                <a:cs typeface="Lato Black" panose="020F0502020204030203" pitchFamily="34" charset="0"/>
              </a:rPr>
              <a:t>FOOD WASTE</a:t>
            </a:r>
          </a:p>
          <a:p>
            <a:pPr algn="ctr"/>
            <a:r>
              <a:rPr lang="en-GB" sz="1200" dirty="0">
                <a:solidFill>
                  <a:schemeClr val="bg1"/>
                </a:solidFill>
                <a:latin typeface="+mj-lt"/>
                <a:ea typeface="Aptos" panose="020B0004020202020204" pitchFamily="34" charset="0"/>
                <a:cs typeface="Times New Roman" panose="02020603050405020304" pitchFamily="18" charset="0"/>
              </a:rPr>
              <a:t>(Source: Hpgconsulting.com, 2023)</a:t>
            </a:r>
            <a:endParaRPr lang="en-GB" sz="1200" b="1" dirty="0">
              <a:solidFill>
                <a:schemeClr val="bg1"/>
              </a:solidFill>
              <a:latin typeface="+mj-lt"/>
              <a:ea typeface="Lato Black" panose="020F0502020204030203" pitchFamily="34" charset="0"/>
              <a:cs typeface="Lato Black" panose="020F0502020204030203" pitchFamily="34" charset="0"/>
            </a:endParaRPr>
          </a:p>
        </p:txBody>
      </p:sp>
      <p:sp>
        <p:nvSpPr>
          <p:cNvPr id="23" name="TextBox 22"/>
          <p:cNvSpPr txBox="1"/>
          <p:nvPr/>
        </p:nvSpPr>
        <p:spPr>
          <a:xfrm>
            <a:off x="381570" y="116231"/>
            <a:ext cx="7657354" cy="707886"/>
          </a:xfrm>
          <a:prstGeom prst="rect">
            <a:avLst/>
          </a:prstGeom>
          <a:noFill/>
        </p:spPr>
        <p:txBody>
          <a:bodyPr wrap="none" rtlCol="0">
            <a:spAutoFit/>
          </a:bodyPr>
          <a:lstStyle/>
          <a:p>
            <a:pPr algn="ctr" rtl="0"/>
            <a:r>
              <a:rPr lang="en-GB" sz="4000" spc="600" dirty="0">
                <a:solidFill>
                  <a:schemeClr val="bg1"/>
                </a:solidFill>
                <a:latin typeface="Arial Black" panose="020B0A04020102020204" pitchFamily="34" charset="0"/>
                <a:ea typeface="Lato" panose="020F0502020204030203" pitchFamily="34" charset="0"/>
                <a:cs typeface="Times New Roman" panose="02020603050405020304" pitchFamily="18" charset="0"/>
              </a:rPr>
              <a:t>Contemporary Theme</a:t>
            </a:r>
          </a:p>
        </p:txBody>
      </p:sp>
      <p:pic>
        <p:nvPicPr>
          <p:cNvPr id="8" name="Picture 7" descr="A trash can full of food&#10;&#10;Description automatically generated">
            <a:extLst>
              <a:ext uri="{FF2B5EF4-FFF2-40B4-BE49-F238E27FC236}">
                <a16:creationId xmlns:a16="http://schemas.microsoft.com/office/drawing/2014/main" id="{54767BBF-6C89-F7ED-D304-53104ADE5D8C}"/>
              </a:ext>
            </a:extLst>
          </p:cNvPr>
          <p:cNvPicPr>
            <a:picLocks noChangeAspect="1"/>
          </p:cNvPicPr>
          <p:nvPr/>
        </p:nvPicPr>
        <p:blipFill>
          <a:blip r:embed="rId4"/>
          <a:stretch>
            <a:fillRect/>
          </a:stretch>
        </p:blipFill>
        <p:spPr>
          <a:xfrm>
            <a:off x="6984430" y="1340486"/>
            <a:ext cx="4826000" cy="3940740"/>
          </a:xfrm>
          <a:prstGeom prst="rect">
            <a:avLst/>
          </a:prstGeom>
        </p:spPr>
      </p:pic>
      <p:sp>
        <p:nvSpPr>
          <p:cNvPr id="4" name="TextBox 3">
            <a:extLst>
              <a:ext uri="{FF2B5EF4-FFF2-40B4-BE49-F238E27FC236}">
                <a16:creationId xmlns:a16="http://schemas.microsoft.com/office/drawing/2014/main" id="{6796FBC7-208D-5225-B156-84502C5EDF8E}"/>
              </a:ext>
            </a:extLst>
          </p:cNvPr>
          <p:cNvSpPr txBox="1"/>
          <p:nvPr/>
        </p:nvSpPr>
        <p:spPr>
          <a:xfrm>
            <a:off x="320606" y="1340486"/>
            <a:ext cx="6663824" cy="4154984"/>
          </a:xfrm>
          <a:prstGeom prst="rect">
            <a:avLst/>
          </a:prstGeom>
          <a:noFill/>
        </p:spPr>
        <p:txBody>
          <a:bodyPr wrap="square" rtlCol="0">
            <a:spAutoFit/>
          </a:bodyPr>
          <a:lstStyle/>
          <a:p>
            <a:pPr marL="285750" indent="-285750">
              <a:buFont typeface="Wingdings" panose="05000000000000000000" pitchFamily="2" charset="2"/>
              <a:buChar char="v"/>
            </a:pPr>
            <a:r>
              <a:rPr lang="en-US" sz="2400" dirty="0">
                <a:solidFill>
                  <a:schemeClr val="bg1"/>
                </a:solidFill>
                <a:effectLst/>
                <a:latin typeface="+mj-lt"/>
                <a:ea typeface="Aptos" panose="020B0004020202020204" pitchFamily="34" charset="0"/>
                <a:cs typeface="Times New Roman" panose="02020603050405020304" pitchFamily="18" charset="0"/>
              </a:rPr>
              <a:t>The global interest in sustainable travel is flourishing, making the integration of sustainability principles vital for the thriving operation of hotel businesses. </a:t>
            </a:r>
          </a:p>
          <a:p>
            <a:pPr marL="285750" indent="-285750">
              <a:buFont typeface="Wingdings" panose="05000000000000000000" pitchFamily="2" charset="2"/>
              <a:buChar char="v"/>
            </a:pPr>
            <a:endParaRPr lang="en-US" sz="2400" dirty="0">
              <a:solidFill>
                <a:schemeClr val="bg1"/>
              </a:solidFill>
              <a:latin typeface="+mj-lt"/>
              <a:ea typeface="Aptos" panose="020B0004020202020204" pitchFamily="34" charset="0"/>
              <a:cs typeface="Times New Roman" panose="02020603050405020304" pitchFamily="18" charset="0"/>
            </a:endParaRPr>
          </a:p>
          <a:p>
            <a:pPr marL="285750" indent="-285750">
              <a:buFont typeface="Wingdings" panose="05000000000000000000" pitchFamily="2" charset="2"/>
              <a:buChar char="v"/>
            </a:pPr>
            <a:r>
              <a:rPr lang="en-US" sz="2400" dirty="0">
                <a:solidFill>
                  <a:schemeClr val="bg1"/>
                </a:solidFill>
                <a:effectLst/>
                <a:latin typeface="+mj-lt"/>
                <a:ea typeface="Aptos" panose="020B0004020202020204" pitchFamily="34" charset="0"/>
                <a:cs typeface="Times New Roman" panose="02020603050405020304" pitchFamily="18" charset="0"/>
              </a:rPr>
              <a:t>As underlined in the Sustainable Travel Report 2024 by Booking.com, an inspiring 83 percent of </a:t>
            </a:r>
            <a:r>
              <a:rPr lang="en-US" sz="2400" dirty="0" err="1">
                <a:solidFill>
                  <a:schemeClr val="bg1"/>
                </a:solidFill>
                <a:effectLst/>
                <a:latin typeface="+mj-lt"/>
                <a:ea typeface="Aptos" panose="020B0004020202020204" pitchFamily="34" charset="0"/>
                <a:cs typeface="Times New Roman" panose="02020603050405020304" pitchFamily="18" charset="0"/>
              </a:rPr>
              <a:t>travellers</a:t>
            </a:r>
            <a:r>
              <a:rPr lang="en-US" sz="2400" dirty="0">
                <a:solidFill>
                  <a:schemeClr val="bg1"/>
                </a:solidFill>
                <a:effectLst/>
                <a:latin typeface="+mj-lt"/>
                <a:ea typeface="Aptos" panose="020B0004020202020204" pitchFamily="34" charset="0"/>
                <a:cs typeface="Times New Roman" panose="02020603050405020304" pitchFamily="18" charset="0"/>
              </a:rPr>
              <a:t> are dedicated to sustainable travel, acknowledging its crucial role in preserving natural habitats and uplifting local economies. </a:t>
            </a:r>
            <a:endParaRPr lang="en-GB" sz="2400" dirty="0">
              <a:solidFill>
                <a:schemeClr val="bg1"/>
              </a:solidFill>
              <a:effectLst/>
              <a:latin typeface="+mj-lt"/>
              <a:ea typeface="Aptos" panose="020B0004020202020204" pitchFamily="34" charset="0"/>
              <a:cs typeface="Times New Roman" panose="02020603050405020304" pitchFamily="18" charset="0"/>
            </a:endParaRPr>
          </a:p>
          <a:p>
            <a:endParaRPr lang="en-GB" sz="2000" kern="0" dirty="0">
              <a:solidFill>
                <a:schemeClr val="bg1"/>
              </a:solidFill>
              <a:effectLst/>
              <a:latin typeface="+mj-lt"/>
              <a:ea typeface="Aptos" panose="020B0004020202020204" pitchFamily="34" charset="0"/>
            </a:endParaRPr>
          </a:p>
        </p:txBody>
      </p:sp>
    </p:spTree>
    <p:extLst>
      <p:ext uri="{BB962C8B-B14F-4D97-AF65-F5344CB8AC3E}">
        <p14:creationId xmlns:p14="http://schemas.microsoft.com/office/powerpoint/2010/main" val="137223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03AC8-0BEC-2B89-1BB4-182B9B63B466}"/>
            </a:ext>
          </a:extLst>
        </p:cNvPr>
        <p:cNvGrpSpPr/>
        <p:nvPr/>
      </p:nvGrpSpPr>
      <p:grpSpPr>
        <a:xfrm>
          <a:off x="0" y="0"/>
          <a:ext cx="0" cy="0"/>
          <a:chOff x="0" y="0"/>
          <a:chExt cx="0" cy="0"/>
        </a:xfrm>
      </p:grpSpPr>
      <p:sp>
        <p:nvSpPr>
          <p:cNvPr id="1134" name="TextBox 1133">
            <a:extLst>
              <a:ext uri="{FF2B5EF4-FFF2-40B4-BE49-F238E27FC236}">
                <a16:creationId xmlns:a16="http://schemas.microsoft.com/office/drawing/2014/main" id="{51B511A6-65F3-6558-C5B9-706822AF9921}"/>
              </a:ext>
            </a:extLst>
          </p:cNvPr>
          <p:cNvSpPr txBox="1"/>
          <p:nvPr/>
        </p:nvSpPr>
        <p:spPr>
          <a:xfrm>
            <a:off x="381000" y="243235"/>
            <a:ext cx="9559413" cy="495905"/>
          </a:xfrm>
          <a:prstGeom prst="rect">
            <a:avLst/>
          </a:prstGeom>
          <a:noFill/>
        </p:spPr>
        <p:txBody>
          <a:bodyPr wrap="square" rtlCol="0">
            <a:spAutoFit/>
          </a:bodyPr>
          <a:lstStyle/>
          <a:p>
            <a:pPr rtl="0">
              <a:lnSpc>
                <a:spcPct val="80000"/>
              </a:lnSpc>
            </a:pPr>
            <a:r>
              <a:rPr lang="en-GB" sz="32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Hotels – Food Supply Chain component </a:t>
            </a:r>
          </a:p>
        </p:txBody>
      </p:sp>
      <p:grpSp>
        <p:nvGrpSpPr>
          <p:cNvPr id="3" name="Group 2">
            <a:extLst>
              <a:ext uri="{FF2B5EF4-FFF2-40B4-BE49-F238E27FC236}">
                <a16:creationId xmlns:a16="http://schemas.microsoft.com/office/drawing/2014/main" id="{5C94ECD0-17CB-BAD6-9C12-4A4C9721C598}"/>
              </a:ex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a:extLst>
                <a:ext uri="{FF2B5EF4-FFF2-40B4-BE49-F238E27FC236}">
                  <a16:creationId xmlns:a16="http://schemas.microsoft.com/office/drawing/2014/main" id="{9DC4A3F8-8C4E-EC76-D30A-2D3D07294A51}"/>
                </a:ext>
              </a:extLst>
            </p:cNvPr>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9" name="Rectangle 48">
              <a:extLst>
                <a:ext uri="{FF2B5EF4-FFF2-40B4-BE49-F238E27FC236}">
                  <a16:creationId xmlns:a16="http://schemas.microsoft.com/office/drawing/2014/main" id="{07728B2B-3940-6B93-6D76-1DF236649141}"/>
                </a:ext>
              </a:extLst>
            </p:cNvPr>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
        <p:nvSpPr>
          <p:cNvPr id="15" name="Title 14" hidden="1">
            <a:extLst>
              <a:ext uri="{FF2B5EF4-FFF2-40B4-BE49-F238E27FC236}">
                <a16:creationId xmlns:a16="http://schemas.microsoft.com/office/drawing/2014/main" id="{D8CCF858-F18F-E9EC-0E18-BFCCB50FB210}"/>
              </a:ext>
            </a:extLst>
          </p:cNvPr>
          <p:cNvSpPr>
            <a:spLocks noGrp="1"/>
          </p:cNvSpPr>
          <p:nvPr>
            <p:ph type="title"/>
          </p:nvPr>
        </p:nvSpPr>
        <p:spPr/>
        <p:txBody>
          <a:bodyPr rtlCol="0"/>
          <a:lstStyle/>
          <a:p>
            <a:pPr rtl="0"/>
            <a:r>
              <a:rPr lang="en-GB" dirty="0"/>
              <a:t>Slide 14</a:t>
            </a:r>
          </a:p>
        </p:txBody>
      </p:sp>
      <p:pic>
        <p:nvPicPr>
          <p:cNvPr id="12" name="Picture 11" descr="A diagram of a community">
            <a:extLst>
              <a:ext uri="{FF2B5EF4-FFF2-40B4-BE49-F238E27FC236}">
                <a16:creationId xmlns:a16="http://schemas.microsoft.com/office/drawing/2014/main" id="{89D7A404-E038-E306-FE37-C34B3BCCC05F}"/>
              </a:ext>
            </a:extLst>
          </p:cNvPr>
          <p:cNvPicPr>
            <a:picLocks noChangeAspect="1"/>
          </p:cNvPicPr>
          <p:nvPr/>
        </p:nvPicPr>
        <p:blipFill>
          <a:blip r:embed="rId3"/>
          <a:stretch>
            <a:fillRect/>
          </a:stretch>
        </p:blipFill>
        <p:spPr>
          <a:xfrm>
            <a:off x="488482" y="951271"/>
            <a:ext cx="11057715" cy="4955458"/>
          </a:xfrm>
          <a:prstGeom prst="rect">
            <a:avLst/>
          </a:prstGeom>
        </p:spPr>
      </p:pic>
      <p:sp>
        <p:nvSpPr>
          <p:cNvPr id="13" name="TextBox 12">
            <a:extLst>
              <a:ext uri="{FF2B5EF4-FFF2-40B4-BE49-F238E27FC236}">
                <a16:creationId xmlns:a16="http://schemas.microsoft.com/office/drawing/2014/main" id="{D147212D-111B-629A-3928-0BED2ED9C203}"/>
              </a:ext>
            </a:extLst>
          </p:cNvPr>
          <p:cNvSpPr txBox="1"/>
          <p:nvPr/>
        </p:nvSpPr>
        <p:spPr>
          <a:xfrm>
            <a:off x="1568242" y="5906729"/>
            <a:ext cx="8898193" cy="807850"/>
          </a:xfrm>
          <a:prstGeom prst="rect">
            <a:avLst/>
          </a:prstGeom>
          <a:noFill/>
        </p:spPr>
        <p:txBody>
          <a:bodyPr wrap="square" rtlCol="0">
            <a:spAutoFit/>
          </a:bodyPr>
          <a:lstStyle/>
          <a:p>
            <a:pPr algn="ctr">
              <a:lnSpc>
                <a:spcPct val="150000"/>
              </a:lnSpc>
              <a:spcAft>
                <a:spcPts val="800"/>
              </a:spcAft>
            </a:pPr>
            <a:r>
              <a:rPr lang="en-GB" sz="1400" kern="100" dirty="0">
                <a:effectLst/>
                <a:latin typeface="+mj-lt"/>
                <a:ea typeface="Aptos" panose="020B0004020202020204" pitchFamily="34" charset="0"/>
                <a:cs typeface="Times New Roman" panose="02020603050405020304" pitchFamily="18" charset="0"/>
              </a:rPr>
              <a:t>Fig. 1. Surplus food distribution ecosystem with multiple actors and the interrelationships.</a:t>
            </a:r>
          </a:p>
          <a:p>
            <a:pPr algn="ctr">
              <a:lnSpc>
                <a:spcPct val="150000"/>
              </a:lnSpc>
              <a:spcAft>
                <a:spcPts val="800"/>
              </a:spcAft>
            </a:pPr>
            <a:r>
              <a:rPr lang="en-GB" sz="1400" kern="100" dirty="0">
                <a:effectLst/>
                <a:latin typeface="+mj-lt"/>
                <a:ea typeface="Aptos" panose="020B0004020202020204" pitchFamily="34" charset="0"/>
                <a:cs typeface="Times New Roman" panose="02020603050405020304" pitchFamily="18" charset="0"/>
              </a:rPr>
              <a:t>(Source: Thapa Karki </a:t>
            </a:r>
            <a:r>
              <a:rPr lang="en-GB" sz="1400" i="1" kern="100" dirty="0">
                <a:effectLst/>
                <a:latin typeface="+mj-lt"/>
                <a:ea typeface="Aptos" panose="020B0004020202020204" pitchFamily="34" charset="0"/>
                <a:cs typeface="Times New Roman" panose="02020603050405020304" pitchFamily="18" charset="0"/>
              </a:rPr>
              <a:t>et al.</a:t>
            </a:r>
            <a:r>
              <a:rPr lang="en-GB" sz="1400" kern="100" dirty="0">
                <a:effectLst/>
                <a:latin typeface="+mj-lt"/>
                <a:ea typeface="Aptos" panose="020B0004020202020204" pitchFamily="34" charset="0"/>
                <a:cs typeface="Times New Roman" panose="02020603050405020304" pitchFamily="18" charset="0"/>
              </a:rPr>
              <a:t>, 2021)</a:t>
            </a:r>
          </a:p>
        </p:txBody>
      </p:sp>
      <p:pic>
        <p:nvPicPr>
          <p:cNvPr id="5" name="Picture 4" descr="A basket with food in it&#10;&#10;Description automatically generated">
            <a:extLst>
              <a:ext uri="{FF2B5EF4-FFF2-40B4-BE49-F238E27FC236}">
                <a16:creationId xmlns:a16="http://schemas.microsoft.com/office/drawing/2014/main" id="{C433CC9A-75D0-B42A-1187-56112D873BD0}"/>
              </a:ext>
            </a:extLst>
          </p:cNvPr>
          <p:cNvPicPr>
            <a:picLocks noChangeAspect="1"/>
          </p:cNvPicPr>
          <p:nvPr/>
        </p:nvPicPr>
        <p:blipFill>
          <a:blip r:embed="rId4"/>
          <a:stretch>
            <a:fillRect/>
          </a:stretch>
        </p:blipFill>
        <p:spPr>
          <a:xfrm>
            <a:off x="0" y="6112455"/>
            <a:ext cx="1279389" cy="745545"/>
          </a:xfrm>
          <a:prstGeom prst="rect">
            <a:avLst/>
          </a:prstGeom>
        </p:spPr>
      </p:pic>
    </p:spTree>
    <p:extLst>
      <p:ext uri="{BB962C8B-B14F-4D97-AF65-F5344CB8AC3E}">
        <p14:creationId xmlns:p14="http://schemas.microsoft.com/office/powerpoint/2010/main" val="280608312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A41B3-A5BD-A039-54F2-071CB8BEA035}"/>
              </a:ext>
            </a:extLst>
          </p:cNvPr>
          <p:cNvSpPr>
            <a:spLocks noGrp="1"/>
          </p:cNvSpPr>
          <p:nvPr>
            <p:ph type="title"/>
          </p:nvPr>
        </p:nvSpPr>
        <p:spPr>
          <a:xfrm>
            <a:off x="838200" y="365126"/>
            <a:ext cx="5105400" cy="568940"/>
          </a:xfrm>
        </p:spPr>
        <p:txBody>
          <a:bodyPr/>
          <a:lstStyle/>
          <a:p>
            <a:r>
              <a:rPr lang="en-GB" sz="4000" dirty="0">
                <a:solidFill>
                  <a:schemeClr val="bg1"/>
                </a:solidFill>
                <a:latin typeface="Arial Black" panose="020B0A04020102020204" pitchFamily="34" charset="0"/>
              </a:rPr>
              <a:t>Global Issue </a:t>
            </a:r>
          </a:p>
        </p:txBody>
      </p:sp>
      <p:sp>
        <p:nvSpPr>
          <p:cNvPr id="3" name="TextBox 2">
            <a:extLst>
              <a:ext uri="{FF2B5EF4-FFF2-40B4-BE49-F238E27FC236}">
                <a16:creationId xmlns:a16="http://schemas.microsoft.com/office/drawing/2014/main" id="{32146EF6-2344-C9F8-F4B8-3BD6080303C6}"/>
              </a:ext>
            </a:extLst>
          </p:cNvPr>
          <p:cNvSpPr txBox="1"/>
          <p:nvPr/>
        </p:nvSpPr>
        <p:spPr>
          <a:xfrm>
            <a:off x="870154" y="1336328"/>
            <a:ext cx="5926393" cy="4247317"/>
          </a:xfrm>
          <a:prstGeom prst="rect">
            <a:avLst/>
          </a:prstGeom>
          <a:noFill/>
        </p:spPr>
        <p:txBody>
          <a:bodyPr wrap="square" rtlCol="0">
            <a:spAutoFit/>
          </a:bodyPr>
          <a:lstStyle/>
          <a:p>
            <a:pPr>
              <a:lnSpc>
                <a:spcPct val="150000"/>
              </a:lnSpc>
            </a:pPr>
            <a:r>
              <a:rPr lang="en-GB" sz="2400" b="1" dirty="0">
                <a:solidFill>
                  <a:schemeClr val="bg1"/>
                </a:solidFill>
                <a:effectLst/>
                <a:latin typeface="+mj-lt"/>
                <a:ea typeface="Aptos" panose="020B0004020202020204" pitchFamily="34" charset="0"/>
                <a:cs typeface="Times New Roman" panose="02020603050405020304" pitchFamily="18" charset="0"/>
              </a:rPr>
              <a:t>Globally, millions of tons of garbage from agricultural food products are produced each year, emphasizing the necessity for effectively managing and </a:t>
            </a:r>
            <a:r>
              <a:rPr lang="en-GB" sz="2400" b="1" dirty="0" err="1">
                <a:solidFill>
                  <a:schemeClr val="bg1"/>
                </a:solidFill>
                <a:effectLst/>
                <a:latin typeface="+mj-lt"/>
                <a:ea typeface="Aptos" panose="020B0004020202020204" pitchFamily="34" charset="0"/>
                <a:cs typeface="Times New Roman" panose="02020603050405020304" pitchFamily="18" charset="0"/>
              </a:rPr>
              <a:t>valorizing</a:t>
            </a:r>
            <a:r>
              <a:rPr lang="en-GB" sz="2400" b="1" dirty="0">
                <a:solidFill>
                  <a:schemeClr val="bg1"/>
                </a:solidFill>
                <a:effectLst/>
                <a:latin typeface="+mj-lt"/>
                <a:ea typeface="Aptos" panose="020B0004020202020204" pitchFamily="34" charset="0"/>
                <a:cs typeface="Times New Roman" panose="02020603050405020304" pitchFamily="18" charset="0"/>
              </a:rPr>
              <a:t> this waste. This objective aligns with the European Union's initiatives to promote sustainable development (</a:t>
            </a:r>
            <a:r>
              <a:rPr lang="en-GB" sz="2400" b="1" dirty="0" err="1">
                <a:solidFill>
                  <a:schemeClr val="bg1"/>
                </a:solidFill>
                <a:effectLst/>
                <a:latin typeface="+mj-lt"/>
                <a:ea typeface="Aptos" panose="020B0004020202020204" pitchFamily="34" charset="0"/>
                <a:cs typeface="Times New Roman" panose="02020603050405020304" pitchFamily="18" charset="0"/>
              </a:rPr>
              <a:t>Socaci</a:t>
            </a:r>
            <a:r>
              <a:rPr lang="en-GB" sz="2400" b="1" dirty="0">
                <a:solidFill>
                  <a:schemeClr val="bg1"/>
                </a:solidFill>
                <a:effectLst/>
                <a:latin typeface="+mj-lt"/>
                <a:ea typeface="Aptos" panose="020B0004020202020204" pitchFamily="34" charset="0"/>
                <a:cs typeface="Times New Roman" panose="02020603050405020304" pitchFamily="18" charset="0"/>
              </a:rPr>
              <a:t>, 2020).</a:t>
            </a:r>
          </a:p>
          <a:p>
            <a:endParaRPr lang="en-GB" dirty="0"/>
          </a:p>
        </p:txBody>
      </p:sp>
      <p:pic>
        <p:nvPicPr>
          <p:cNvPr id="5" name="Picture 4" descr="A poster with text and images of food waste&#10;&#10;Description automatically generated">
            <a:extLst>
              <a:ext uri="{FF2B5EF4-FFF2-40B4-BE49-F238E27FC236}">
                <a16:creationId xmlns:a16="http://schemas.microsoft.com/office/drawing/2014/main" id="{96F557BD-AB48-6E5A-4474-498AB1E71469}"/>
              </a:ext>
            </a:extLst>
          </p:cNvPr>
          <p:cNvPicPr>
            <a:picLocks noChangeAspect="1"/>
          </p:cNvPicPr>
          <p:nvPr/>
        </p:nvPicPr>
        <p:blipFill>
          <a:blip r:embed="rId3"/>
          <a:stretch>
            <a:fillRect/>
          </a:stretch>
        </p:blipFill>
        <p:spPr>
          <a:xfrm>
            <a:off x="7039738" y="1336327"/>
            <a:ext cx="4749140" cy="4681015"/>
          </a:xfrm>
          <a:prstGeom prst="rect">
            <a:avLst/>
          </a:prstGeom>
        </p:spPr>
      </p:pic>
      <p:pic>
        <p:nvPicPr>
          <p:cNvPr id="6" name="Picture 5" descr="A basket with food in it&#10;&#10;Description automatically generated">
            <a:extLst>
              <a:ext uri="{FF2B5EF4-FFF2-40B4-BE49-F238E27FC236}">
                <a16:creationId xmlns:a16="http://schemas.microsoft.com/office/drawing/2014/main" id="{C1935A9A-8C2F-E64F-6C5E-8C1BD7935984}"/>
              </a:ext>
            </a:extLst>
          </p:cNvPr>
          <p:cNvPicPr>
            <a:picLocks noChangeAspect="1"/>
          </p:cNvPicPr>
          <p:nvPr/>
        </p:nvPicPr>
        <p:blipFill>
          <a:blip r:embed="rId4"/>
          <a:stretch>
            <a:fillRect/>
          </a:stretch>
        </p:blipFill>
        <p:spPr>
          <a:xfrm>
            <a:off x="1" y="6195846"/>
            <a:ext cx="1229032" cy="662153"/>
          </a:xfrm>
          <a:prstGeom prst="rect">
            <a:avLst/>
          </a:prstGeom>
        </p:spPr>
      </p:pic>
      <p:sp>
        <p:nvSpPr>
          <p:cNvPr id="4" name="TextBox 3">
            <a:extLst>
              <a:ext uri="{FF2B5EF4-FFF2-40B4-BE49-F238E27FC236}">
                <a16:creationId xmlns:a16="http://schemas.microsoft.com/office/drawing/2014/main" id="{5A1E185F-3DD2-CC73-A435-808BC45DDA27}"/>
              </a:ext>
            </a:extLst>
          </p:cNvPr>
          <p:cNvSpPr txBox="1"/>
          <p:nvPr/>
        </p:nvSpPr>
        <p:spPr>
          <a:xfrm>
            <a:off x="7039739" y="6011180"/>
            <a:ext cx="4749140" cy="307777"/>
          </a:xfrm>
          <a:prstGeom prst="rect">
            <a:avLst/>
          </a:prstGeom>
          <a:noFill/>
        </p:spPr>
        <p:txBody>
          <a:bodyPr wrap="square" rtlCol="0">
            <a:spAutoFit/>
          </a:bodyPr>
          <a:lstStyle/>
          <a:p>
            <a:pPr algn="ctr"/>
            <a:r>
              <a:rPr lang="en-GB" sz="1400" dirty="0">
                <a:solidFill>
                  <a:schemeClr val="bg1"/>
                </a:solidFill>
                <a:effectLst/>
                <a:latin typeface="+mj-lt"/>
                <a:ea typeface="Aptos" panose="020B0004020202020204" pitchFamily="34" charset="0"/>
                <a:cs typeface="Times New Roman" panose="02020603050405020304" pitchFamily="18" charset="0"/>
              </a:rPr>
              <a:t>(Source: Martin-Rios, 2023)</a:t>
            </a:r>
            <a:endParaRPr lang="en-GB" sz="1400" dirty="0">
              <a:solidFill>
                <a:schemeClr val="bg1"/>
              </a:solidFill>
              <a:latin typeface="+mj-lt"/>
            </a:endParaRPr>
          </a:p>
        </p:txBody>
      </p:sp>
    </p:spTree>
    <p:extLst>
      <p:ext uri="{BB962C8B-B14F-4D97-AF65-F5344CB8AC3E}">
        <p14:creationId xmlns:p14="http://schemas.microsoft.com/office/powerpoint/2010/main" val="2501193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243235"/>
            <a:ext cx="9559413" cy="495905"/>
          </a:xfrm>
          <a:prstGeom prst="rect">
            <a:avLst/>
          </a:prstGeom>
          <a:noFill/>
        </p:spPr>
        <p:txBody>
          <a:bodyPr wrap="square" rtlCol="0">
            <a:spAutoFit/>
          </a:bodyPr>
          <a:lstStyle/>
          <a:p>
            <a:pPr rtl="0">
              <a:lnSpc>
                <a:spcPct val="80000"/>
              </a:lnSpc>
            </a:pPr>
            <a:r>
              <a:rPr lang="en-GB" sz="32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Food Waste Causes </a:t>
            </a:r>
          </a:p>
        </p:txBody>
      </p:sp>
      <p:grpSp>
        <p:nvGrpSpPr>
          <p:cNvPr id="3" name="Group 2">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grpSp>
        <p:nvGrpSpPr>
          <p:cNvPr id="4" name="Group 3" descr="Caption"/>
          <p:cNvGrpSpPr/>
          <p:nvPr/>
        </p:nvGrpSpPr>
        <p:grpSpPr>
          <a:xfrm>
            <a:off x="8415018" y="1594959"/>
            <a:ext cx="3336721" cy="489763"/>
            <a:chOff x="7387585" y="1713633"/>
            <a:chExt cx="3362124" cy="489763"/>
          </a:xfrm>
        </p:grpSpPr>
        <p:sp>
          <p:nvSpPr>
            <p:cNvPr id="21" name="Rectangle 20"/>
            <p:cNvSpPr/>
            <p:nvPr/>
          </p:nvSpPr>
          <p:spPr>
            <a:xfrm>
              <a:off x="9183370" y="1713633"/>
              <a:ext cx="1566339" cy="264688"/>
            </a:xfrm>
            <a:prstGeom prst="rect">
              <a:avLst/>
            </a:prstGeom>
          </p:spPr>
          <p:txBody>
            <a:bodyPr wrap="square" rtlCol="0">
              <a:spAutoFit/>
            </a:bodyPr>
            <a:lstStyle/>
            <a:p>
              <a:pP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CONSUMER BEHAVIOUR</a:t>
              </a:r>
            </a:p>
          </p:txBody>
        </p:sp>
        <p:cxnSp>
          <p:nvCxnSpPr>
            <p:cNvPr id="59" name="Elbow Connector 58">
              <a:extLst>
                <a:ext uri="{C183D7F6-B498-43B3-948B-1728B52AA6E4}">
                  <adec:decorative xmlns:adec="http://schemas.microsoft.com/office/drawing/2017/decorative" val="1"/>
                </a:ext>
              </a:extLst>
            </p:cNvPr>
            <p:cNvCxnSpPr/>
            <p:nvPr/>
          </p:nvCxnSpPr>
          <p:spPr>
            <a:xfrm rot="10800000" flipH="1">
              <a:off x="7387585" y="1847395"/>
              <a:ext cx="1744980" cy="356001"/>
            </a:xfrm>
            <a:prstGeom prst="bentConnector3">
              <a:avLst>
                <a:gd name="adj1" fmla="val 76368"/>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5" name="Group 4" descr="Caption"/>
          <p:cNvGrpSpPr/>
          <p:nvPr/>
        </p:nvGrpSpPr>
        <p:grpSpPr>
          <a:xfrm>
            <a:off x="8415018" y="2723532"/>
            <a:ext cx="3265705" cy="499504"/>
            <a:chOff x="8065765" y="2818449"/>
            <a:chExt cx="2679703" cy="499504"/>
          </a:xfrm>
        </p:grpSpPr>
        <p:sp>
          <p:nvSpPr>
            <p:cNvPr id="35" name="Rectangle 34"/>
            <p:cNvSpPr/>
            <p:nvPr/>
          </p:nvSpPr>
          <p:spPr>
            <a:xfrm>
              <a:off x="9179129" y="2818449"/>
              <a:ext cx="1566339" cy="449354"/>
            </a:xfrm>
            <a:prstGeom prst="rect">
              <a:avLst/>
            </a:prstGeom>
          </p:spPr>
          <p:txBody>
            <a:bodyPr wrap="square" rtlCol="0">
              <a:spAutoFit/>
            </a:bodyPr>
            <a:lstStyle/>
            <a:p>
              <a:pP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DEMOGRAPHIC INFLUENCES </a:t>
              </a:r>
            </a:p>
          </p:txBody>
        </p:sp>
        <p:cxnSp>
          <p:nvCxnSpPr>
            <p:cNvPr id="60" name="Elbow Connector 59">
              <a:extLst>
                <a:ext uri="{C183D7F6-B498-43B3-948B-1728B52AA6E4}">
                  <adec:decorative xmlns:adec="http://schemas.microsoft.com/office/drawing/2017/decorative" val="1"/>
                </a:ext>
              </a:extLst>
            </p:cNvPr>
            <p:cNvCxnSpPr/>
            <p:nvPr/>
          </p:nvCxnSpPr>
          <p:spPr>
            <a:xfrm flipV="1">
              <a:off x="8065765" y="2947523"/>
              <a:ext cx="1113364" cy="370430"/>
            </a:xfrm>
            <a:prstGeom prst="bentConnector3">
              <a:avLst>
                <a:gd name="adj1" fmla="val 59902"/>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7" name="Group 6" descr="Caption"/>
          <p:cNvGrpSpPr/>
          <p:nvPr/>
        </p:nvGrpSpPr>
        <p:grpSpPr>
          <a:xfrm>
            <a:off x="8429715" y="3517008"/>
            <a:ext cx="4570308" cy="1039526"/>
            <a:chOff x="7438390" y="4164621"/>
            <a:chExt cx="4570308" cy="1039526"/>
          </a:xfrm>
        </p:grpSpPr>
        <p:sp>
          <p:nvSpPr>
            <p:cNvPr id="45" name="Rectangle 44"/>
            <p:cNvSpPr/>
            <p:nvPr/>
          </p:nvSpPr>
          <p:spPr>
            <a:xfrm>
              <a:off x="9179129" y="4164621"/>
              <a:ext cx="2829569" cy="264688"/>
            </a:xfrm>
            <a:prstGeom prst="rect">
              <a:avLst/>
            </a:prstGeom>
          </p:spPr>
          <p:txBody>
            <a:bodyPr wrap="square" rtlCol="0">
              <a:spAutoFit/>
            </a:bodyPr>
            <a:lstStyle/>
            <a:p>
              <a:pP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CULTURAL BACKGROUND</a:t>
              </a:r>
            </a:p>
          </p:txBody>
        </p:sp>
        <p:cxnSp>
          <p:nvCxnSpPr>
            <p:cNvPr id="61" name="Elbow Connector 60">
              <a:extLst>
                <a:ext uri="{C183D7F6-B498-43B3-948B-1728B52AA6E4}">
                  <adec:decorative xmlns:adec="http://schemas.microsoft.com/office/drawing/2017/decorative" val="1"/>
                </a:ext>
              </a:extLst>
            </p:cNvPr>
            <p:cNvCxnSpPr>
              <a:endCxn id="45" idx="1"/>
            </p:cNvCxnSpPr>
            <p:nvPr/>
          </p:nvCxnSpPr>
          <p:spPr>
            <a:xfrm flipV="1">
              <a:off x="7438390" y="4296965"/>
              <a:ext cx="1740739" cy="907182"/>
            </a:xfrm>
            <a:prstGeom prst="bentConnector3">
              <a:avLst>
                <a:gd name="adj1" fmla="val 50000"/>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8" name="Group 7" descr="Caption"/>
          <p:cNvGrpSpPr/>
          <p:nvPr/>
        </p:nvGrpSpPr>
        <p:grpSpPr>
          <a:xfrm>
            <a:off x="6980579" y="5700570"/>
            <a:ext cx="5074498" cy="639092"/>
            <a:chOff x="6934200" y="5501640"/>
            <a:chExt cx="5074498" cy="639092"/>
          </a:xfrm>
        </p:grpSpPr>
        <p:sp>
          <p:nvSpPr>
            <p:cNvPr id="46" name="Rectangle 45"/>
            <p:cNvSpPr/>
            <p:nvPr/>
          </p:nvSpPr>
          <p:spPr>
            <a:xfrm>
              <a:off x="9179129" y="5691378"/>
              <a:ext cx="2829569" cy="449354"/>
            </a:xfrm>
            <a:prstGeom prst="rect">
              <a:avLst/>
            </a:prstGeom>
          </p:spPr>
          <p:txBody>
            <a:bodyPr wrap="square" rtlCol="0">
              <a:spAutoFit/>
            </a:bodyPr>
            <a:lstStyle/>
            <a:p>
              <a:pP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UNSUSTAINABLE  CONSUMPTION PATTERNS AMONG GUESTS  </a:t>
              </a:r>
            </a:p>
          </p:txBody>
        </p:sp>
        <p:cxnSp>
          <p:nvCxnSpPr>
            <p:cNvPr id="62" name="Elbow Connector 61">
              <a:extLst>
                <a:ext uri="{C183D7F6-B498-43B3-948B-1728B52AA6E4}">
                  <adec:decorative xmlns:adec="http://schemas.microsoft.com/office/drawing/2017/decorative" val="1"/>
                </a:ext>
              </a:extLst>
            </p:cNvPr>
            <p:cNvCxnSpPr>
              <a:endCxn id="46" idx="1"/>
            </p:cNvCxnSpPr>
            <p:nvPr/>
          </p:nvCxnSpPr>
          <p:spPr>
            <a:xfrm>
              <a:off x="6934200" y="5501640"/>
              <a:ext cx="2244929" cy="414415"/>
            </a:xfrm>
            <a:prstGeom prst="bentConnector3">
              <a:avLst>
                <a:gd name="adj1" fmla="val 50000"/>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9" name="Group 8" descr="Caption"/>
          <p:cNvGrpSpPr/>
          <p:nvPr/>
        </p:nvGrpSpPr>
        <p:grpSpPr>
          <a:xfrm>
            <a:off x="1308818" y="5665226"/>
            <a:ext cx="4644395" cy="449354"/>
            <a:chOff x="1400801" y="5735003"/>
            <a:chExt cx="4644395" cy="449354"/>
          </a:xfrm>
        </p:grpSpPr>
        <p:sp>
          <p:nvSpPr>
            <p:cNvPr id="47" name="Rectangle 46"/>
            <p:cNvSpPr/>
            <p:nvPr/>
          </p:nvSpPr>
          <p:spPr>
            <a:xfrm>
              <a:off x="1400801" y="5735003"/>
              <a:ext cx="2829569" cy="449354"/>
            </a:xfrm>
            <a:prstGeom prst="rect">
              <a:avLst/>
            </a:prstGeom>
          </p:spPr>
          <p:txBody>
            <a:bodyPr wrap="square" rtlCol="0">
              <a:spAutoFit/>
            </a:bodyPr>
            <a:lstStyle/>
            <a:p>
              <a:pPr algn="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ABSENCE OF APPROPRIATE EQUIPMENT </a:t>
              </a:r>
            </a:p>
            <a:p>
              <a:pPr algn="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FOR FOOD WASTE MANAGEMENT</a:t>
              </a:r>
            </a:p>
          </p:txBody>
        </p:sp>
        <p:cxnSp>
          <p:nvCxnSpPr>
            <p:cNvPr id="63" name="Elbow Connector 62">
              <a:extLst>
                <a:ext uri="{C183D7F6-B498-43B3-948B-1728B52AA6E4}">
                  <adec:decorative xmlns:adec="http://schemas.microsoft.com/office/drawing/2017/decorative" val="1"/>
                </a:ext>
              </a:extLst>
            </p:cNvPr>
            <p:cNvCxnSpPr>
              <a:cxnSpLocks/>
              <a:endCxn id="47" idx="3"/>
            </p:cNvCxnSpPr>
            <p:nvPr/>
          </p:nvCxnSpPr>
          <p:spPr>
            <a:xfrm rot="10800000" flipV="1">
              <a:off x="4230370" y="5770348"/>
              <a:ext cx="1814826" cy="189332"/>
            </a:xfrm>
            <a:prstGeom prst="bentConnector3">
              <a:avLst>
                <a:gd name="adj1" fmla="val 50000"/>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0" name="Group 9" descr="Caption"/>
          <p:cNvGrpSpPr/>
          <p:nvPr/>
        </p:nvGrpSpPr>
        <p:grpSpPr>
          <a:xfrm>
            <a:off x="-357795" y="4563553"/>
            <a:ext cx="4374966" cy="534724"/>
            <a:chOff x="381000" y="4649887"/>
            <a:chExt cx="4404357" cy="534724"/>
          </a:xfrm>
        </p:grpSpPr>
        <p:sp>
          <p:nvSpPr>
            <p:cNvPr id="48" name="Rectangle 47"/>
            <p:cNvSpPr/>
            <p:nvPr/>
          </p:nvSpPr>
          <p:spPr>
            <a:xfrm>
              <a:off x="381000" y="4649887"/>
              <a:ext cx="2829569" cy="264688"/>
            </a:xfrm>
            <a:prstGeom prst="rect">
              <a:avLst/>
            </a:prstGeom>
          </p:spPr>
          <p:txBody>
            <a:bodyPr wrap="square" rtlCol="0">
              <a:spAutoFit/>
            </a:bodyPr>
            <a:lstStyle/>
            <a:p>
              <a:pPr algn="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INADEQUATE HOTEL POLICIES</a:t>
              </a:r>
            </a:p>
          </p:txBody>
        </p:sp>
        <p:cxnSp>
          <p:nvCxnSpPr>
            <p:cNvPr id="64" name="Elbow Connector 63">
              <a:extLst>
                <a:ext uri="{C183D7F6-B498-43B3-948B-1728B52AA6E4}">
                  <adec:decorative xmlns:adec="http://schemas.microsoft.com/office/drawing/2017/decorative" val="1"/>
                </a:ext>
              </a:extLst>
            </p:cNvPr>
            <p:cNvCxnSpPr/>
            <p:nvPr/>
          </p:nvCxnSpPr>
          <p:spPr>
            <a:xfrm rot="10800000">
              <a:off x="3210569" y="4778961"/>
              <a:ext cx="1574788" cy="405650"/>
            </a:xfrm>
            <a:prstGeom prst="bentConnector3">
              <a:avLst>
                <a:gd name="adj1" fmla="val 70646"/>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15" name="Title 14" hidden="1">
            <a:extLst>
              <a:ext uri="{FF2B5EF4-FFF2-40B4-BE49-F238E27FC236}">
                <a16:creationId xmlns:a16="http://schemas.microsoft.com/office/drawing/2014/main" id="{902162D3-74C5-4843-9B02-5592FDA9051F}"/>
              </a:ext>
            </a:extLst>
          </p:cNvPr>
          <p:cNvSpPr>
            <a:spLocks noGrp="1"/>
          </p:cNvSpPr>
          <p:nvPr>
            <p:ph type="title"/>
          </p:nvPr>
        </p:nvSpPr>
        <p:spPr/>
        <p:txBody>
          <a:bodyPr rtlCol="0"/>
          <a:lstStyle/>
          <a:p>
            <a:pPr rtl="0"/>
            <a:r>
              <a:rPr lang="en-GB" dirty="0"/>
              <a:t>Slide 14</a:t>
            </a:r>
          </a:p>
        </p:txBody>
      </p:sp>
      <p:grpSp>
        <p:nvGrpSpPr>
          <p:cNvPr id="17" name="Group 16" descr="Caption">
            <a:extLst>
              <a:ext uri="{FF2B5EF4-FFF2-40B4-BE49-F238E27FC236}">
                <a16:creationId xmlns:a16="http://schemas.microsoft.com/office/drawing/2014/main" id="{7CB33EDE-5742-F58E-0EF9-9D94559DBBE4}"/>
              </a:ext>
            </a:extLst>
          </p:cNvPr>
          <p:cNvGrpSpPr/>
          <p:nvPr/>
        </p:nvGrpSpPr>
        <p:grpSpPr>
          <a:xfrm>
            <a:off x="-412590" y="3631258"/>
            <a:ext cx="4404357" cy="634020"/>
            <a:chOff x="381000" y="4649887"/>
            <a:chExt cx="4404357" cy="634020"/>
          </a:xfrm>
        </p:grpSpPr>
        <p:sp>
          <p:nvSpPr>
            <p:cNvPr id="18" name="Rectangle 17">
              <a:extLst>
                <a:ext uri="{FF2B5EF4-FFF2-40B4-BE49-F238E27FC236}">
                  <a16:creationId xmlns:a16="http://schemas.microsoft.com/office/drawing/2014/main" id="{B01807CE-DD7F-DCA4-0FE2-766B24F9EDCD}"/>
                </a:ext>
              </a:extLst>
            </p:cNvPr>
            <p:cNvSpPr/>
            <p:nvPr/>
          </p:nvSpPr>
          <p:spPr>
            <a:xfrm>
              <a:off x="381000" y="4649887"/>
              <a:ext cx="2829569" cy="634020"/>
            </a:xfrm>
            <a:prstGeom prst="rect">
              <a:avLst/>
            </a:prstGeom>
          </p:spPr>
          <p:txBody>
            <a:bodyPr wrap="square" rtlCol="0">
              <a:spAutoFit/>
            </a:bodyPr>
            <a:lstStyle/>
            <a:p>
              <a:pPr algn="r">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STAFF EXPERTISE LEVELS IN  PRODUCT DEVELOPMENT AND PROCUREMENT</a:t>
              </a:r>
            </a:p>
            <a:p>
              <a:pPr algn="r" rtl="0">
                <a:lnSpc>
                  <a:spcPct val="120000"/>
                </a:lnSpc>
              </a:pPr>
              <a:endPar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endParaRPr>
            </a:p>
          </p:txBody>
        </p:sp>
        <p:cxnSp>
          <p:nvCxnSpPr>
            <p:cNvPr id="19" name="Elbow Connector 63">
              <a:extLst>
                <a:ext uri="{FF2B5EF4-FFF2-40B4-BE49-F238E27FC236}">
                  <a16:creationId xmlns:a16="http://schemas.microsoft.com/office/drawing/2014/main" id="{2CA21939-E6FC-7549-8185-70F7A7417835}"/>
                </a:ext>
                <a:ext uri="{C183D7F6-B498-43B3-948B-1728B52AA6E4}">
                  <adec:decorative xmlns:adec="http://schemas.microsoft.com/office/drawing/2017/decorative" val="1"/>
                </a:ext>
              </a:extLst>
            </p:cNvPr>
            <p:cNvCxnSpPr/>
            <p:nvPr/>
          </p:nvCxnSpPr>
          <p:spPr>
            <a:xfrm rot="10800000">
              <a:off x="3210569" y="4778961"/>
              <a:ext cx="1574788" cy="405650"/>
            </a:xfrm>
            <a:prstGeom prst="bentConnector3">
              <a:avLst>
                <a:gd name="adj1" fmla="val 70646"/>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20" name="Group 19" descr="Caption">
            <a:extLst>
              <a:ext uri="{FF2B5EF4-FFF2-40B4-BE49-F238E27FC236}">
                <a16:creationId xmlns:a16="http://schemas.microsoft.com/office/drawing/2014/main" id="{631147E3-3871-0176-2BD9-4FC38DBBBA77}"/>
              </a:ext>
            </a:extLst>
          </p:cNvPr>
          <p:cNvGrpSpPr/>
          <p:nvPr/>
        </p:nvGrpSpPr>
        <p:grpSpPr>
          <a:xfrm>
            <a:off x="-317698" y="1081101"/>
            <a:ext cx="4349563" cy="534724"/>
            <a:chOff x="381000" y="4649887"/>
            <a:chExt cx="4404357" cy="534724"/>
          </a:xfrm>
        </p:grpSpPr>
        <p:sp>
          <p:nvSpPr>
            <p:cNvPr id="22" name="Rectangle 21">
              <a:extLst>
                <a:ext uri="{FF2B5EF4-FFF2-40B4-BE49-F238E27FC236}">
                  <a16:creationId xmlns:a16="http://schemas.microsoft.com/office/drawing/2014/main" id="{A4A4CBD7-9DA9-FF53-9B09-9AC8F543CF66}"/>
                </a:ext>
              </a:extLst>
            </p:cNvPr>
            <p:cNvSpPr/>
            <p:nvPr/>
          </p:nvSpPr>
          <p:spPr>
            <a:xfrm>
              <a:off x="381000" y="4649887"/>
              <a:ext cx="2829569" cy="264688"/>
            </a:xfrm>
            <a:prstGeom prst="rect">
              <a:avLst/>
            </a:prstGeom>
          </p:spPr>
          <p:txBody>
            <a:bodyPr wrap="square" rtlCol="0">
              <a:spAutoFit/>
            </a:bodyPr>
            <a:lstStyle/>
            <a:p>
              <a:pPr algn="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HANDLING PRACTICES</a:t>
              </a:r>
            </a:p>
          </p:txBody>
        </p:sp>
        <p:cxnSp>
          <p:nvCxnSpPr>
            <p:cNvPr id="23" name="Elbow Connector 63">
              <a:extLst>
                <a:ext uri="{FF2B5EF4-FFF2-40B4-BE49-F238E27FC236}">
                  <a16:creationId xmlns:a16="http://schemas.microsoft.com/office/drawing/2014/main" id="{CD049647-F5DA-BF64-B470-AEEE2CFADAF2}"/>
                </a:ext>
                <a:ext uri="{C183D7F6-B498-43B3-948B-1728B52AA6E4}">
                  <adec:decorative xmlns:adec="http://schemas.microsoft.com/office/drawing/2017/decorative" val="1"/>
                </a:ext>
              </a:extLst>
            </p:cNvPr>
            <p:cNvCxnSpPr/>
            <p:nvPr/>
          </p:nvCxnSpPr>
          <p:spPr>
            <a:xfrm rot="10800000">
              <a:off x="3210569" y="4778961"/>
              <a:ext cx="1574788" cy="405650"/>
            </a:xfrm>
            <a:prstGeom prst="bentConnector3">
              <a:avLst>
                <a:gd name="adj1" fmla="val 70646"/>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pic>
        <p:nvPicPr>
          <p:cNvPr id="25" name="Picture 24">
            <a:extLst>
              <a:ext uri="{FF2B5EF4-FFF2-40B4-BE49-F238E27FC236}">
                <a16:creationId xmlns:a16="http://schemas.microsoft.com/office/drawing/2014/main" id="{4D7F5AE9-0D94-C160-8DED-4C41BFE67DB7}"/>
              </a:ext>
            </a:extLst>
          </p:cNvPr>
          <p:cNvPicPr>
            <a:picLocks noChangeAspect="1"/>
          </p:cNvPicPr>
          <p:nvPr/>
        </p:nvPicPr>
        <p:blipFill>
          <a:blip r:embed="rId3"/>
          <a:srcRect/>
          <a:stretch/>
        </p:blipFill>
        <p:spPr>
          <a:xfrm>
            <a:off x="4071964" y="1465006"/>
            <a:ext cx="4317652" cy="4200220"/>
          </a:xfrm>
          <a:prstGeom prst="rect">
            <a:avLst/>
          </a:prstGeom>
        </p:spPr>
      </p:pic>
      <p:grpSp>
        <p:nvGrpSpPr>
          <p:cNvPr id="26" name="Group 25" descr="Caption">
            <a:extLst>
              <a:ext uri="{FF2B5EF4-FFF2-40B4-BE49-F238E27FC236}">
                <a16:creationId xmlns:a16="http://schemas.microsoft.com/office/drawing/2014/main" id="{889C93A6-F2B7-7E21-1278-C1AA101C5460}"/>
              </a:ext>
            </a:extLst>
          </p:cNvPr>
          <p:cNvGrpSpPr/>
          <p:nvPr/>
        </p:nvGrpSpPr>
        <p:grpSpPr>
          <a:xfrm>
            <a:off x="-357796" y="2363437"/>
            <a:ext cx="4349563" cy="534724"/>
            <a:chOff x="381000" y="4649887"/>
            <a:chExt cx="4404357" cy="534724"/>
          </a:xfrm>
        </p:grpSpPr>
        <p:sp>
          <p:nvSpPr>
            <p:cNvPr id="27" name="Rectangle 26">
              <a:extLst>
                <a:ext uri="{FF2B5EF4-FFF2-40B4-BE49-F238E27FC236}">
                  <a16:creationId xmlns:a16="http://schemas.microsoft.com/office/drawing/2014/main" id="{E5C03DFF-E086-48E7-45A3-DE09E7839385}"/>
                </a:ext>
              </a:extLst>
            </p:cNvPr>
            <p:cNvSpPr/>
            <p:nvPr/>
          </p:nvSpPr>
          <p:spPr>
            <a:xfrm>
              <a:off x="381000" y="4649887"/>
              <a:ext cx="2829569" cy="264688"/>
            </a:xfrm>
            <a:prstGeom prst="rect">
              <a:avLst/>
            </a:prstGeom>
          </p:spPr>
          <p:txBody>
            <a:bodyPr wrap="square" rtlCol="0">
              <a:spAutoFit/>
            </a:bodyPr>
            <a:lstStyle/>
            <a:p>
              <a:pPr algn="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SERVING SIZES</a:t>
              </a:r>
            </a:p>
          </p:txBody>
        </p:sp>
        <p:cxnSp>
          <p:nvCxnSpPr>
            <p:cNvPr id="28" name="Elbow Connector 63">
              <a:extLst>
                <a:ext uri="{FF2B5EF4-FFF2-40B4-BE49-F238E27FC236}">
                  <a16:creationId xmlns:a16="http://schemas.microsoft.com/office/drawing/2014/main" id="{DCE1CEA7-1F09-FA9A-B4D9-1FD4684F8F50}"/>
                </a:ext>
                <a:ext uri="{C183D7F6-B498-43B3-948B-1728B52AA6E4}">
                  <adec:decorative xmlns:adec="http://schemas.microsoft.com/office/drawing/2017/decorative" val="1"/>
                </a:ext>
              </a:extLst>
            </p:cNvPr>
            <p:cNvCxnSpPr/>
            <p:nvPr/>
          </p:nvCxnSpPr>
          <p:spPr>
            <a:xfrm rot="10800000">
              <a:off x="3210569" y="4778961"/>
              <a:ext cx="1574788" cy="405650"/>
            </a:xfrm>
            <a:prstGeom prst="bentConnector3">
              <a:avLst>
                <a:gd name="adj1" fmla="val 70646"/>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cxnSp>
        <p:nvCxnSpPr>
          <p:cNvPr id="29" name="Elbow Connector 59">
            <a:extLst>
              <a:ext uri="{FF2B5EF4-FFF2-40B4-BE49-F238E27FC236}">
                <a16:creationId xmlns:a16="http://schemas.microsoft.com/office/drawing/2014/main" id="{772B313F-871B-B357-5825-00C8AA0985A2}"/>
              </a:ext>
              <a:ext uri="{C183D7F6-B498-43B3-948B-1728B52AA6E4}">
                <adec:decorative xmlns:adec="http://schemas.microsoft.com/office/drawing/2017/decorative" val="1"/>
              </a:ext>
            </a:extLst>
          </p:cNvPr>
          <p:cNvCxnSpPr>
            <a:cxnSpLocks/>
          </p:cNvCxnSpPr>
          <p:nvPr/>
        </p:nvCxnSpPr>
        <p:spPr>
          <a:xfrm flipV="1">
            <a:off x="8469813" y="5039639"/>
            <a:ext cx="1356836" cy="370430"/>
          </a:xfrm>
          <a:prstGeom prst="bentConnector3">
            <a:avLst>
              <a:gd name="adj1" fmla="val 59902"/>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245CFA4A-5293-AF77-5EA1-A13A0896E5F8}"/>
              </a:ext>
            </a:extLst>
          </p:cNvPr>
          <p:cNvSpPr/>
          <p:nvPr/>
        </p:nvSpPr>
        <p:spPr>
          <a:xfrm>
            <a:off x="9826650" y="4890793"/>
            <a:ext cx="2119544" cy="264688"/>
          </a:xfrm>
          <a:prstGeom prst="rect">
            <a:avLst/>
          </a:prstGeom>
        </p:spPr>
        <p:txBody>
          <a:bodyPr wrap="square" rtlCol="0">
            <a:spAutoFit/>
          </a:bodyPr>
          <a:lstStyle/>
          <a:p>
            <a:pPr rtl="0">
              <a:lnSpc>
                <a:spcPct val="120000"/>
              </a:lnSpc>
            </a:pPr>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ENVIRONMENTAL CONSCIOUSNESS  </a:t>
            </a:r>
          </a:p>
        </p:txBody>
      </p:sp>
      <p:cxnSp>
        <p:nvCxnSpPr>
          <p:cNvPr id="36" name="Elbow Connector 63">
            <a:extLst>
              <a:ext uri="{FF2B5EF4-FFF2-40B4-BE49-F238E27FC236}">
                <a16:creationId xmlns:a16="http://schemas.microsoft.com/office/drawing/2014/main" id="{7815D623-420F-14BB-8230-E261DF3808F2}"/>
              </a:ext>
              <a:ext uri="{C183D7F6-B498-43B3-948B-1728B52AA6E4}">
                <adec:decorative xmlns:adec="http://schemas.microsoft.com/office/drawing/2017/decorative" val="1"/>
              </a:ext>
            </a:extLst>
          </p:cNvPr>
          <p:cNvCxnSpPr>
            <a:cxnSpLocks/>
          </p:cNvCxnSpPr>
          <p:nvPr/>
        </p:nvCxnSpPr>
        <p:spPr>
          <a:xfrm rot="5400000">
            <a:off x="5931202" y="5722580"/>
            <a:ext cx="639094" cy="595071"/>
          </a:xfrm>
          <a:prstGeom prst="bentConnector3">
            <a:avLst>
              <a:gd name="adj1" fmla="val 50000"/>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BD322DD9-04E4-2BF0-523D-C2EEBCAF35B1}"/>
              </a:ext>
            </a:extLst>
          </p:cNvPr>
          <p:cNvSpPr txBox="1"/>
          <p:nvPr/>
        </p:nvSpPr>
        <p:spPr>
          <a:xfrm>
            <a:off x="3421626" y="6232174"/>
            <a:ext cx="2531587" cy="246221"/>
          </a:xfrm>
          <a:prstGeom prst="rect">
            <a:avLst/>
          </a:prstGeom>
          <a:noFill/>
        </p:spPr>
        <p:txBody>
          <a:bodyPr wrap="square" rtlCol="0">
            <a:spAutoFit/>
          </a:bodyPr>
          <a:lstStyle/>
          <a:p>
            <a:r>
              <a:rPr lang="en-GB" sz="1000" b="1" dirty="0">
                <a:solidFill>
                  <a:schemeClr val="tx2"/>
                </a:solidFill>
                <a:latin typeface="Calibri" panose="020F0502020204030204" pitchFamily="34" charset="0"/>
                <a:ea typeface="Lato" panose="020F0502020204030203" pitchFamily="34" charset="0"/>
                <a:cs typeface="Calibri" panose="020F0502020204030204" pitchFamily="34" charset="0"/>
              </a:rPr>
              <a:t>ADMINISTRATION OF INVENTORY CAPACITY</a:t>
            </a:r>
            <a:endParaRPr lang="en-GB" sz="1000" dirty="0"/>
          </a:p>
        </p:txBody>
      </p:sp>
      <p:pic>
        <p:nvPicPr>
          <p:cNvPr id="11" name="Picture 10" descr="A basket with food in it&#10;&#10;Description automatically generated">
            <a:extLst>
              <a:ext uri="{FF2B5EF4-FFF2-40B4-BE49-F238E27FC236}">
                <a16:creationId xmlns:a16="http://schemas.microsoft.com/office/drawing/2014/main" id="{65251609-1C95-0962-26DE-03372BAC0085}"/>
              </a:ext>
            </a:extLst>
          </p:cNvPr>
          <p:cNvPicPr>
            <a:picLocks noChangeAspect="1"/>
          </p:cNvPicPr>
          <p:nvPr/>
        </p:nvPicPr>
        <p:blipFill>
          <a:blip r:embed="rId4"/>
          <a:stretch>
            <a:fillRect/>
          </a:stretch>
        </p:blipFill>
        <p:spPr>
          <a:xfrm>
            <a:off x="10826" y="6114580"/>
            <a:ext cx="1297991" cy="743420"/>
          </a:xfrm>
          <a:prstGeom prst="rect">
            <a:avLst/>
          </a:prstGeom>
        </p:spPr>
      </p:pic>
    </p:spTree>
    <p:extLst>
      <p:ext uri="{BB962C8B-B14F-4D97-AF65-F5344CB8AC3E}">
        <p14:creationId xmlns:p14="http://schemas.microsoft.com/office/powerpoint/2010/main" val="20770290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childTnLst>
                          </p:cTn>
                        </p:par>
                        <p:par>
                          <p:cTn id="40" fill="hold">
                            <p:stCondLst>
                              <p:cond delay="4500"/>
                            </p:stCondLst>
                            <p:childTnLst>
                              <p:par>
                                <p:cTn id="41" presetID="10" presetClass="entr" presetSubtype="0" fill="hold" nodeType="afterEffect">
                                  <p:stCondLst>
                                    <p:cond delay="0"/>
                                  </p:stCondLst>
                                  <p:childTnLst>
                                    <p:set>
                                      <p:cBhvr>
                                        <p:cTn id="42" dur="1" fill="hold">
                                          <p:stCondLst>
                                            <p:cond delay="0"/>
                                          </p:stCondLst>
                                        </p:cTn>
                                        <p:tgtEl>
                                          <p:spTgt spid="26"/>
                                        </p:tgtEl>
                                        <p:attrNameLst>
                                          <p:attrName>style.visibility</p:attrName>
                                        </p:attrNameLst>
                                      </p:cBhvr>
                                      <p:to>
                                        <p:strVal val="visible"/>
                                      </p:to>
                                    </p:set>
                                    <p:animEffect transition="in" filter="fade">
                                      <p:cBhvr>
                                        <p:cTn id="4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C27-4AB9-956C-FFB6-05446F5BFD55}"/>
              </a:ext>
            </a:extLst>
          </p:cNvPr>
          <p:cNvSpPr>
            <a:spLocks noGrp="1"/>
          </p:cNvSpPr>
          <p:nvPr>
            <p:ph type="title"/>
          </p:nvPr>
        </p:nvSpPr>
        <p:spPr>
          <a:xfrm>
            <a:off x="841248" y="365760"/>
            <a:ext cx="8568223" cy="1325880"/>
          </a:xfrm>
        </p:spPr>
        <p:txBody>
          <a:bodyPr anchor="ctr">
            <a:normAutofit/>
          </a:bodyPr>
          <a:lstStyle/>
          <a:p>
            <a:r>
              <a:rPr lang="en-GB" sz="4000" b="1" dirty="0"/>
              <a:t>Food Waste in the Tourism Sector</a:t>
            </a:r>
          </a:p>
        </p:txBody>
      </p:sp>
      <p:sp>
        <p:nvSpPr>
          <p:cNvPr id="3" name="TextBox 2">
            <a:extLst>
              <a:ext uri="{FF2B5EF4-FFF2-40B4-BE49-F238E27FC236}">
                <a16:creationId xmlns:a16="http://schemas.microsoft.com/office/drawing/2014/main" id="{3D0EA9F9-980A-1C53-6414-372E4B27DA65}"/>
              </a:ext>
            </a:extLst>
          </p:cNvPr>
          <p:cNvSpPr txBox="1"/>
          <p:nvPr/>
        </p:nvSpPr>
        <p:spPr>
          <a:xfrm>
            <a:off x="841247" y="1882140"/>
            <a:ext cx="5777761" cy="4352544"/>
          </a:xfrm>
          <a:prstGeom prst="rect">
            <a:avLst/>
          </a:prstGeom>
        </p:spPr>
        <p:txBody>
          <a:bodyPr rtlCol="0" anchor="t">
            <a:normAutofit/>
          </a:bodyPr>
          <a:lstStyle/>
          <a:p>
            <a:pPr>
              <a:spcAft>
                <a:spcPts val="600"/>
              </a:spcAft>
            </a:pPr>
            <a:r>
              <a:rPr lang="en-US" sz="2400" dirty="0"/>
              <a:t>R</a:t>
            </a:r>
            <a:r>
              <a:rPr lang="en-US" sz="2400" kern="1200" dirty="0">
                <a:effectLst/>
              </a:rPr>
              <a:t>esearch on the food consumption habits of holidaymakers in a beautiful urban area in China revealed a significant insight: tourists account for about 15 percent of the total food waste in the food service industry. </a:t>
            </a:r>
          </a:p>
          <a:p>
            <a:pPr>
              <a:spcAft>
                <a:spcPts val="600"/>
              </a:spcAft>
            </a:pPr>
            <a:endParaRPr lang="en-US" sz="2400" kern="1200" dirty="0">
              <a:effectLst/>
            </a:endParaRPr>
          </a:p>
          <a:p>
            <a:pPr>
              <a:spcAft>
                <a:spcPts val="600"/>
              </a:spcAft>
            </a:pPr>
            <a:r>
              <a:rPr lang="en-US" sz="2400" kern="1200" dirty="0">
                <a:effectLst/>
              </a:rPr>
              <a:t>This research underscores the importance of understanding portion sizes and taste preferences as crucial factors that can drive positive change (Wang </a:t>
            </a:r>
            <a:r>
              <a:rPr lang="en-US" sz="2400" i="1" kern="1200" dirty="0">
                <a:effectLst/>
              </a:rPr>
              <a:t>et al</a:t>
            </a:r>
            <a:r>
              <a:rPr lang="en-US" sz="2400" kern="1200" dirty="0">
                <a:effectLst/>
              </a:rPr>
              <a:t>., 2021).</a:t>
            </a:r>
            <a:endParaRPr lang="en-US" sz="1400" kern="1200" dirty="0"/>
          </a:p>
        </p:txBody>
      </p:sp>
      <p:pic>
        <p:nvPicPr>
          <p:cNvPr id="5" name="Picture 4" descr="A pile of garbage on the ground&#10;&#10;AI-generated content may be incorrect.">
            <a:extLst>
              <a:ext uri="{FF2B5EF4-FFF2-40B4-BE49-F238E27FC236}">
                <a16:creationId xmlns:a16="http://schemas.microsoft.com/office/drawing/2014/main" id="{91517FED-2153-8A71-7CCB-6F49F882A2B8}"/>
              </a:ext>
            </a:extLst>
          </p:cNvPr>
          <p:cNvPicPr>
            <a:picLocks noChangeAspect="1"/>
          </p:cNvPicPr>
          <p:nvPr/>
        </p:nvPicPr>
        <p:blipFill>
          <a:blip r:embed="rId3"/>
          <a:srcRect l="12684" r="-3" b="-3"/>
          <a:stretch/>
        </p:blipFill>
        <p:spPr>
          <a:xfrm>
            <a:off x="6678790" y="1882140"/>
            <a:ext cx="4671963" cy="4352544"/>
          </a:xfrm>
          <a:prstGeom prst="rect">
            <a:avLst/>
          </a:prstGeom>
          <a:noFill/>
        </p:spPr>
      </p:pic>
      <p:pic>
        <p:nvPicPr>
          <p:cNvPr id="4" name="Picture 3" descr="A basket with food in it&#10;&#10;Description automatically generated">
            <a:extLst>
              <a:ext uri="{FF2B5EF4-FFF2-40B4-BE49-F238E27FC236}">
                <a16:creationId xmlns:a16="http://schemas.microsoft.com/office/drawing/2014/main" id="{F6391D89-2759-61A5-8478-F3AAF3C530CB}"/>
              </a:ext>
            </a:extLst>
          </p:cNvPr>
          <p:cNvPicPr>
            <a:picLocks noChangeAspect="1"/>
          </p:cNvPicPr>
          <p:nvPr/>
        </p:nvPicPr>
        <p:blipFill>
          <a:blip r:embed="rId4"/>
          <a:stretch>
            <a:fillRect/>
          </a:stretch>
        </p:blipFill>
        <p:spPr>
          <a:xfrm>
            <a:off x="0" y="6125496"/>
            <a:ext cx="1238865" cy="732503"/>
          </a:xfrm>
          <a:prstGeom prst="rect">
            <a:avLst/>
          </a:prstGeom>
        </p:spPr>
      </p:pic>
      <p:sp>
        <p:nvSpPr>
          <p:cNvPr id="7" name="TextBox 6">
            <a:extLst>
              <a:ext uri="{FF2B5EF4-FFF2-40B4-BE49-F238E27FC236}">
                <a16:creationId xmlns:a16="http://schemas.microsoft.com/office/drawing/2014/main" id="{0B9C967F-DA85-FF05-D262-B8AB29FF9914}"/>
              </a:ext>
            </a:extLst>
          </p:cNvPr>
          <p:cNvSpPr txBox="1"/>
          <p:nvPr/>
        </p:nvSpPr>
        <p:spPr>
          <a:xfrm>
            <a:off x="6678790" y="6307081"/>
            <a:ext cx="4671963" cy="276999"/>
          </a:xfrm>
          <a:prstGeom prst="rect">
            <a:avLst/>
          </a:prstGeom>
          <a:noFill/>
        </p:spPr>
        <p:txBody>
          <a:bodyPr wrap="square" rtlCol="0">
            <a:spAutoFit/>
          </a:bodyPr>
          <a:lstStyle/>
          <a:p>
            <a:pPr algn="ctr"/>
            <a:r>
              <a:rPr lang="en-GB" sz="1200" dirty="0">
                <a:effectLst/>
                <a:latin typeface="+mj-lt"/>
                <a:ea typeface="Aptos" panose="020B0004020202020204" pitchFamily="34" charset="0"/>
                <a:cs typeface="Times New Roman" panose="02020603050405020304" pitchFamily="18" charset="0"/>
              </a:rPr>
              <a:t>(Source: Oakes, 2019)</a:t>
            </a:r>
            <a:endParaRPr lang="en-GB" sz="1200" dirty="0">
              <a:latin typeface="+mj-lt"/>
            </a:endParaRPr>
          </a:p>
        </p:txBody>
      </p:sp>
    </p:spTree>
    <p:extLst>
      <p:ext uri="{BB962C8B-B14F-4D97-AF65-F5344CB8AC3E}">
        <p14:creationId xmlns:p14="http://schemas.microsoft.com/office/powerpoint/2010/main" val="4183691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55E0C-9E95-7686-C40A-1887B01B635F}"/>
            </a:ext>
          </a:extLst>
        </p:cNvPr>
        <p:cNvGrpSpPr/>
        <p:nvPr/>
      </p:nvGrpSpPr>
      <p:grpSpPr>
        <a:xfrm>
          <a:off x="0" y="0"/>
          <a:ext cx="0" cy="0"/>
          <a:chOff x="0" y="0"/>
          <a:chExt cx="0" cy="0"/>
        </a:xfrm>
      </p:grpSpPr>
      <p:sp>
        <p:nvSpPr>
          <p:cNvPr id="1134" name="TextBox 1133">
            <a:extLst>
              <a:ext uri="{FF2B5EF4-FFF2-40B4-BE49-F238E27FC236}">
                <a16:creationId xmlns:a16="http://schemas.microsoft.com/office/drawing/2014/main" id="{077DD6E2-939F-6507-CCED-96731C5A5494}"/>
              </a:ext>
            </a:extLst>
          </p:cNvPr>
          <p:cNvSpPr txBox="1"/>
          <p:nvPr/>
        </p:nvSpPr>
        <p:spPr>
          <a:xfrm>
            <a:off x="381000" y="243235"/>
            <a:ext cx="7140388" cy="495905"/>
          </a:xfrm>
          <a:prstGeom prst="rect">
            <a:avLst/>
          </a:prstGeom>
          <a:noFill/>
        </p:spPr>
        <p:txBody>
          <a:bodyPr wrap="square" rtlCol="0">
            <a:spAutoFit/>
          </a:bodyPr>
          <a:lstStyle/>
          <a:p>
            <a:pPr rtl="0">
              <a:lnSpc>
                <a:spcPct val="80000"/>
              </a:lnSpc>
            </a:pPr>
            <a:r>
              <a:rPr lang="en-GB" sz="3200" b="1"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Research Facts and Statistics </a:t>
            </a:r>
          </a:p>
        </p:txBody>
      </p:sp>
      <p:grpSp>
        <p:nvGrpSpPr>
          <p:cNvPr id="3" name="Group 2">
            <a:extLst>
              <a:ext uri="{FF2B5EF4-FFF2-40B4-BE49-F238E27FC236}">
                <a16:creationId xmlns:a16="http://schemas.microsoft.com/office/drawing/2014/main" id="{C3F34D66-023E-145B-2866-9FBCEBA7E3AF}"/>
              </a:ex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a:extLst>
                <a:ext uri="{FF2B5EF4-FFF2-40B4-BE49-F238E27FC236}">
                  <a16:creationId xmlns:a16="http://schemas.microsoft.com/office/drawing/2014/main" id="{5EE313AF-6AF4-E17E-EE76-62963D793A07}"/>
                </a:ext>
              </a:extLst>
            </p:cNvPr>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9" name="Rectangle 48">
              <a:extLst>
                <a:ext uri="{FF2B5EF4-FFF2-40B4-BE49-F238E27FC236}">
                  <a16:creationId xmlns:a16="http://schemas.microsoft.com/office/drawing/2014/main" id="{7424F5D4-B27B-2758-730E-D43EC22AFCE0}"/>
                </a:ext>
              </a:extLst>
            </p:cNvPr>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grpSp>
        <p:nvGrpSpPr>
          <p:cNvPr id="9" name="Group 8" descr="Column 1">
            <a:extLst>
              <a:ext uri="{FF2B5EF4-FFF2-40B4-BE49-F238E27FC236}">
                <a16:creationId xmlns:a16="http://schemas.microsoft.com/office/drawing/2014/main" id="{75972926-C516-751A-214F-AC767B01EC7F}"/>
              </a:ext>
            </a:extLst>
          </p:cNvPr>
          <p:cNvGrpSpPr/>
          <p:nvPr/>
        </p:nvGrpSpPr>
        <p:grpSpPr>
          <a:xfrm>
            <a:off x="765219" y="2187952"/>
            <a:ext cx="2121093" cy="1686220"/>
            <a:chOff x="2370186" y="1891784"/>
            <a:chExt cx="2121093" cy="1686220"/>
          </a:xfrm>
        </p:grpSpPr>
        <p:grpSp>
          <p:nvGrpSpPr>
            <p:cNvPr id="7" name="Group 6">
              <a:extLst>
                <a:ext uri="{FF2B5EF4-FFF2-40B4-BE49-F238E27FC236}">
                  <a16:creationId xmlns:a16="http://schemas.microsoft.com/office/drawing/2014/main" id="{930F0664-0F80-876C-6575-60573376CA5F}"/>
                </a:ext>
              </a:extLst>
            </p:cNvPr>
            <p:cNvGrpSpPr/>
            <p:nvPr/>
          </p:nvGrpSpPr>
          <p:grpSpPr>
            <a:xfrm>
              <a:off x="2506980" y="1912620"/>
              <a:ext cx="1889760" cy="1665384"/>
              <a:chOff x="960120" y="1737360"/>
              <a:chExt cx="1889760" cy="1665384"/>
            </a:xfrm>
          </p:grpSpPr>
          <p:sp>
            <p:nvSpPr>
              <p:cNvPr id="5" name="Rectangle 4">
                <a:extLst>
                  <a:ext uri="{FF2B5EF4-FFF2-40B4-BE49-F238E27FC236}">
                    <a16:creationId xmlns:a16="http://schemas.microsoft.com/office/drawing/2014/main" id="{B6600505-38D9-0071-C005-EBBB70AE756E}"/>
                  </a:ext>
                  <a:ext uri="{C183D7F6-B498-43B3-948B-1728B52AA6E4}">
                    <adec:decorative xmlns:adec="http://schemas.microsoft.com/office/drawing/2017/decorative" val="1"/>
                  </a:ext>
                </a:extLst>
              </p:cNvPr>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sp>
            <p:nvSpPr>
              <p:cNvPr id="51" name="Rectangle 50">
                <a:extLst>
                  <a:ext uri="{FF2B5EF4-FFF2-40B4-BE49-F238E27FC236}">
                    <a16:creationId xmlns:a16="http://schemas.microsoft.com/office/drawing/2014/main" id="{9319B42E-B475-ACE5-C887-3E3A0C4A92EE}"/>
                  </a:ext>
                  <a:ext uri="{C183D7F6-B498-43B3-948B-1728B52AA6E4}">
                    <adec:decorative xmlns:adec="http://schemas.microsoft.com/office/drawing/2017/decorative" val="1"/>
                  </a:ext>
                </a:extLst>
              </p:cNvPr>
              <p:cNvSpPr/>
              <p:nvPr/>
            </p:nvSpPr>
            <p:spPr>
              <a:xfrm>
                <a:off x="960120" y="2065020"/>
                <a:ext cx="1698418" cy="133772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grpSp>
        <p:sp>
          <p:nvSpPr>
            <p:cNvPr id="8" name="TextBox 7">
              <a:extLst>
                <a:ext uri="{FF2B5EF4-FFF2-40B4-BE49-F238E27FC236}">
                  <a16:creationId xmlns:a16="http://schemas.microsoft.com/office/drawing/2014/main" id="{39B91636-64DF-ABF9-274E-11B210167A1A}"/>
                </a:ext>
              </a:extLst>
            </p:cNvPr>
            <p:cNvSpPr txBox="1"/>
            <p:nvPr/>
          </p:nvSpPr>
          <p:spPr>
            <a:xfrm>
              <a:off x="2370186" y="1891784"/>
              <a:ext cx="2121093" cy="369332"/>
            </a:xfrm>
            <a:prstGeom prst="rect">
              <a:avLst/>
            </a:prstGeom>
            <a:noFill/>
          </p:spPr>
          <p:txBody>
            <a:bodyPr wrap="squar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79,000 tonnes</a:t>
              </a:r>
            </a:p>
          </p:txBody>
        </p:sp>
        <p:sp>
          <p:nvSpPr>
            <p:cNvPr id="54" name="TextBox 53">
              <a:extLst>
                <a:ext uri="{FF2B5EF4-FFF2-40B4-BE49-F238E27FC236}">
                  <a16:creationId xmlns:a16="http://schemas.microsoft.com/office/drawing/2014/main" id="{113EA358-06EE-D10E-81FE-FFFE95D7467E}"/>
                </a:ext>
              </a:extLst>
            </p:cNvPr>
            <p:cNvSpPr txBox="1"/>
            <p:nvPr/>
          </p:nvSpPr>
          <p:spPr>
            <a:xfrm>
              <a:off x="2748415" y="2324368"/>
              <a:ext cx="1364628" cy="954107"/>
            </a:xfrm>
            <a:prstGeom prst="rect">
              <a:avLst/>
            </a:prstGeom>
            <a:noFill/>
          </p:spPr>
          <p:txBody>
            <a:bodyPr wrap="square" rtlCol="0">
              <a:spAutoFit/>
            </a:bodyPr>
            <a:lstStyle/>
            <a:p>
              <a:pPr algn="ctr" rtl="0"/>
              <a:r>
                <a:rPr lang="en-GB" sz="1400" dirty="0">
                  <a:solidFill>
                    <a:schemeClr val="tx2"/>
                  </a:solidFill>
                  <a:latin typeface="Calibri" panose="020F0502020204030204" pitchFamily="34" charset="0"/>
                  <a:ea typeface="Lato" panose="020F0502020204030203" pitchFamily="34" charset="0"/>
                  <a:cs typeface="Calibri" panose="020F0502020204030204" pitchFamily="34" charset="0"/>
                </a:rPr>
                <a:t>of waste is generated by hotels every single year</a:t>
              </a:r>
            </a:p>
          </p:txBody>
        </p:sp>
      </p:grpSp>
      <p:grpSp>
        <p:nvGrpSpPr>
          <p:cNvPr id="56" name="Group 55" descr="Column 2">
            <a:extLst>
              <a:ext uri="{FF2B5EF4-FFF2-40B4-BE49-F238E27FC236}">
                <a16:creationId xmlns:a16="http://schemas.microsoft.com/office/drawing/2014/main" id="{AF5346A0-119B-C17A-29DC-1D2F8C3F754E}"/>
              </a:ext>
            </a:extLst>
          </p:cNvPr>
          <p:cNvGrpSpPr/>
          <p:nvPr/>
        </p:nvGrpSpPr>
        <p:grpSpPr>
          <a:xfrm>
            <a:off x="3027993" y="2187952"/>
            <a:ext cx="1889760" cy="1686220"/>
            <a:chOff x="2506980" y="1891784"/>
            <a:chExt cx="1889760" cy="1686220"/>
          </a:xfrm>
        </p:grpSpPr>
        <p:grpSp>
          <p:nvGrpSpPr>
            <p:cNvPr id="57" name="Group 56">
              <a:extLst>
                <a:ext uri="{FF2B5EF4-FFF2-40B4-BE49-F238E27FC236}">
                  <a16:creationId xmlns:a16="http://schemas.microsoft.com/office/drawing/2014/main" id="{6E3FFE35-2BB0-CB47-A38C-85DB4AD85D91}"/>
                </a:ext>
              </a:extLst>
            </p:cNvPr>
            <p:cNvGrpSpPr/>
            <p:nvPr/>
          </p:nvGrpSpPr>
          <p:grpSpPr>
            <a:xfrm>
              <a:off x="2506980" y="1912620"/>
              <a:ext cx="1889760" cy="1665384"/>
              <a:chOff x="960120" y="1737360"/>
              <a:chExt cx="1889760" cy="1665384"/>
            </a:xfrm>
          </p:grpSpPr>
          <p:sp>
            <p:nvSpPr>
              <p:cNvPr id="60" name="Rectangle 59">
                <a:extLst>
                  <a:ext uri="{FF2B5EF4-FFF2-40B4-BE49-F238E27FC236}">
                    <a16:creationId xmlns:a16="http://schemas.microsoft.com/office/drawing/2014/main" id="{AA7FC58F-FE89-5C96-2854-CE0EFBC0D41A}"/>
                  </a:ext>
                  <a:ext uri="{C183D7F6-B498-43B3-948B-1728B52AA6E4}">
                    <adec:decorative xmlns:adec="http://schemas.microsoft.com/office/drawing/2017/decorative" val="1"/>
                  </a:ext>
                </a:extLst>
              </p:cNvPr>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sp>
            <p:nvSpPr>
              <p:cNvPr id="61" name="Rectangle 60">
                <a:extLst>
                  <a:ext uri="{FF2B5EF4-FFF2-40B4-BE49-F238E27FC236}">
                    <a16:creationId xmlns:a16="http://schemas.microsoft.com/office/drawing/2014/main" id="{B4073694-6738-3A6D-A62E-D1E4F948950A}"/>
                  </a:ext>
                  <a:ext uri="{C183D7F6-B498-43B3-948B-1728B52AA6E4}">
                    <adec:decorative xmlns:adec="http://schemas.microsoft.com/office/drawing/2017/decorative" val="1"/>
                  </a:ext>
                </a:extLst>
              </p:cNvPr>
              <p:cNvSpPr/>
              <p:nvPr/>
            </p:nvSpPr>
            <p:spPr>
              <a:xfrm>
                <a:off x="960120" y="2065019"/>
                <a:ext cx="1810517" cy="133772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grpSp>
        <p:sp>
          <p:nvSpPr>
            <p:cNvPr id="58" name="TextBox 57">
              <a:extLst>
                <a:ext uri="{FF2B5EF4-FFF2-40B4-BE49-F238E27FC236}">
                  <a16:creationId xmlns:a16="http://schemas.microsoft.com/office/drawing/2014/main" id="{9AB36CD4-D27C-05AF-B54C-F00EB22835A7}"/>
                </a:ext>
              </a:extLst>
            </p:cNvPr>
            <p:cNvSpPr txBox="1"/>
            <p:nvPr/>
          </p:nvSpPr>
          <p:spPr>
            <a:xfrm>
              <a:off x="2774142" y="1891784"/>
              <a:ext cx="1313180" cy="369332"/>
            </a:xfrm>
            <a:prstGeom prst="rect">
              <a:avLst/>
            </a:prstGeom>
            <a:noFill/>
          </p:spPr>
          <p:txBody>
            <a:bodyPr wrap="non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1 trillion </a:t>
              </a:r>
            </a:p>
          </p:txBody>
        </p:sp>
        <p:sp>
          <p:nvSpPr>
            <p:cNvPr id="59" name="TextBox 58">
              <a:extLst>
                <a:ext uri="{FF2B5EF4-FFF2-40B4-BE49-F238E27FC236}">
                  <a16:creationId xmlns:a16="http://schemas.microsoft.com/office/drawing/2014/main" id="{CE7AE4A9-0C21-EE42-4BD3-48B98FAC519C}"/>
                </a:ext>
              </a:extLst>
            </p:cNvPr>
            <p:cNvSpPr txBox="1"/>
            <p:nvPr/>
          </p:nvSpPr>
          <p:spPr>
            <a:xfrm>
              <a:off x="2748415" y="2324368"/>
              <a:ext cx="1364628" cy="954107"/>
            </a:xfrm>
            <a:prstGeom prst="rect">
              <a:avLst/>
            </a:prstGeom>
            <a:noFill/>
          </p:spPr>
          <p:txBody>
            <a:bodyPr wrap="square" rtlCol="0">
              <a:spAutoFit/>
            </a:bodyPr>
            <a:lstStyle/>
            <a:p>
              <a:pPr algn="ctr" rtl="0"/>
              <a:r>
                <a:rPr lang="en-GB" sz="1400" dirty="0">
                  <a:solidFill>
                    <a:schemeClr val="tx2"/>
                  </a:solidFill>
                  <a:latin typeface="Calibri" panose="020F0502020204030204" pitchFamily="34" charset="0"/>
                  <a:ea typeface="Lato" panose="020F0502020204030203" pitchFamily="34" charset="0"/>
                  <a:cs typeface="Calibri" panose="020F0502020204030204" pitchFamily="34" charset="0"/>
                </a:rPr>
                <a:t>GBP is spent by hotels on food that needs to be disposed of</a:t>
              </a:r>
            </a:p>
          </p:txBody>
        </p:sp>
      </p:grpSp>
      <p:grpSp>
        <p:nvGrpSpPr>
          <p:cNvPr id="62" name="Group 61" descr="Column 3">
            <a:extLst>
              <a:ext uri="{FF2B5EF4-FFF2-40B4-BE49-F238E27FC236}">
                <a16:creationId xmlns:a16="http://schemas.microsoft.com/office/drawing/2014/main" id="{CF893E39-482E-A982-A015-571E440546F9}"/>
              </a:ext>
            </a:extLst>
          </p:cNvPr>
          <p:cNvGrpSpPr/>
          <p:nvPr/>
        </p:nvGrpSpPr>
        <p:grpSpPr>
          <a:xfrm>
            <a:off x="5153972" y="2187952"/>
            <a:ext cx="1985567" cy="1686222"/>
            <a:chOff x="2506979" y="1891784"/>
            <a:chExt cx="1985567" cy="1686222"/>
          </a:xfrm>
        </p:grpSpPr>
        <p:grpSp>
          <p:nvGrpSpPr>
            <p:cNvPr id="63" name="Group 62">
              <a:extLst>
                <a:ext uri="{FF2B5EF4-FFF2-40B4-BE49-F238E27FC236}">
                  <a16:creationId xmlns:a16="http://schemas.microsoft.com/office/drawing/2014/main" id="{036C2670-CE1A-E17A-AF44-38B70B8A98B3}"/>
                </a:ext>
              </a:extLst>
            </p:cNvPr>
            <p:cNvGrpSpPr/>
            <p:nvPr/>
          </p:nvGrpSpPr>
          <p:grpSpPr>
            <a:xfrm>
              <a:off x="2506979" y="1912620"/>
              <a:ext cx="1985567" cy="1665386"/>
              <a:chOff x="960119" y="1737360"/>
              <a:chExt cx="1985567" cy="1665386"/>
            </a:xfrm>
          </p:grpSpPr>
          <p:sp>
            <p:nvSpPr>
              <p:cNvPr id="66" name="Rectangle 65">
                <a:extLst>
                  <a:ext uri="{FF2B5EF4-FFF2-40B4-BE49-F238E27FC236}">
                    <a16:creationId xmlns:a16="http://schemas.microsoft.com/office/drawing/2014/main" id="{CE583E14-FA64-55F2-FD19-4C0E68BB8412}"/>
                  </a:ext>
                  <a:ext uri="{C183D7F6-B498-43B3-948B-1728B52AA6E4}">
                    <adec:decorative xmlns:adec="http://schemas.microsoft.com/office/drawing/2017/decorative" val="1"/>
                  </a:ext>
                </a:extLst>
              </p:cNvPr>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sp>
            <p:nvSpPr>
              <p:cNvPr id="67" name="Rectangle 66">
                <a:extLst>
                  <a:ext uri="{FF2B5EF4-FFF2-40B4-BE49-F238E27FC236}">
                    <a16:creationId xmlns:a16="http://schemas.microsoft.com/office/drawing/2014/main" id="{B8695931-3610-2241-C215-136C1D4FD260}"/>
                  </a:ext>
                  <a:ext uri="{C183D7F6-B498-43B3-948B-1728B52AA6E4}">
                    <adec:decorative xmlns:adec="http://schemas.microsoft.com/office/drawing/2017/decorative" val="1"/>
                  </a:ext>
                </a:extLst>
              </p:cNvPr>
              <p:cNvSpPr/>
              <p:nvPr/>
            </p:nvSpPr>
            <p:spPr>
              <a:xfrm>
                <a:off x="960119" y="2065020"/>
                <a:ext cx="1985567" cy="133772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grpSp>
        <p:sp>
          <p:nvSpPr>
            <p:cNvPr id="64" name="TextBox 63">
              <a:extLst>
                <a:ext uri="{FF2B5EF4-FFF2-40B4-BE49-F238E27FC236}">
                  <a16:creationId xmlns:a16="http://schemas.microsoft.com/office/drawing/2014/main" id="{CEAED4FA-7C8C-B8CD-F477-3D75D809951A}"/>
                </a:ext>
              </a:extLst>
            </p:cNvPr>
            <p:cNvSpPr txBox="1"/>
            <p:nvPr/>
          </p:nvSpPr>
          <p:spPr>
            <a:xfrm>
              <a:off x="2684376" y="1891784"/>
              <a:ext cx="1492716" cy="369332"/>
            </a:xfrm>
            <a:prstGeom prst="rect">
              <a:avLst/>
            </a:prstGeom>
            <a:noFill/>
          </p:spPr>
          <p:txBody>
            <a:bodyPr wrap="non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9.5 million</a:t>
              </a:r>
            </a:p>
          </p:txBody>
        </p:sp>
        <p:sp>
          <p:nvSpPr>
            <p:cNvPr id="65" name="TextBox 64">
              <a:extLst>
                <a:ext uri="{FF2B5EF4-FFF2-40B4-BE49-F238E27FC236}">
                  <a16:creationId xmlns:a16="http://schemas.microsoft.com/office/drawing/2014/main" id="{0A171B32-88D6-2159-DD52-5C78C67077E9}"/>
                </a:ext>
              </a:extLst>
            </p:cNvPr>
            <p:cNvSpPr txBox="1"/>
            <p:nvPr/>
          </p:nvSpPr>
          <p:spPr>
            <a:xfrm>
              <a:off x="2748415" y="2324368"/>
              <a:ext cx="1364628" cy="954107"/>
            </a:xfrm>
            <a:prstGeom prst="rect">
              <a:avLst/>
            </a:prstGeom>
            <a:noFill/>
          </p:spPr>
          <p:txBody>
            <a:bodyPr wrap="square" rtlCol="0">
              <a:spAutoFit/>
            </a:bodyPr>
            <a:lstStyle/>
            <a:p>
              <a:pPr algn="ctr" rtl="0"/>
              <a:r>
                <a:rPr lang="en-GB" sz="1400" dirty="0">
                  <a:solidFill>
                    <a:schemeClr val="tx2"/>
                  </a:solidFill>
                  <a:latin typeface="Calibri" panose="020F0502020204030204" pitchFamily="34" charset="0"/>
                  <a:ea typeface="Lato" panose="020F0502020204030203" pitchFamily="34" charset="0"/>
                  <a:cs typeface="Calibri" panose="020F0502020204030204" pitchFamily="34" charset="0"/>
                </a:rPr>
                <a:t>excess food waste is produced in the UK annually</a:t>
              </a:r>
            </a:p>
          </p:txBody>
        </p:sp>
      </p:grpSp>
      <p:grpSp>
        <p:nvGrpSpPr>
          <p:cNvPr id="68" name="Group 67" descr="Column 4">
            <a:extLst>
              <a:ext uri="{FF2B5EF4-FFF2-40B4-BE49-F238E27FC236}">
                <a16:creationId xmlns:a16="http://schemas.microsoft.com/office/drawing/2014/main" id="{42649732-B85D-5DA6-60CD-2D47FD8D0A55}"/>
              </a:ext>
            </a:extLst>
          </p:cNvPr>
          <p:cNvGrpSpPr/>
          <p:nvPr/>
        </p:nvGrpSpPr>
        <p:grpSpPr>
          <a:xfrm>
            <a:off x="7279953" y="2187952"/>
            <a:ext cx="1889760" cy="1686222"/>
            <a:chOff x="2506980" y="1891784"/>
            <a:chExt cx="1889760" cy="1686222"/>
          </a:xfrm>
        </p:grpSpPr>
        <p:grpSp>
          <p:nvGrpSpPr>
            <p:cNvPr id="69" name="Group 68">
              <a:extLst>
                <a:ext uri="{FF2B5EF4-FFF2-40B4-BE49-F238E27FC236}">
                  <a16:creationId xmlns:a16="http://schemas.microsoft.com/office/drawing/2014/main" id="{059DC32D-05B2-887E-4C7A-CC5C5B089B97}"/>
                </a:ext>
              </a:extLst>
            </p:cNvPr>
            <p:cNvGrpSpPr/>
            <p:nvPr/>
          </p:nvGrpSpPr>
          <p:grpSpPr>
            <a:xfrm>
              <a:off x="2506980" y="1912620"/>
              <a:ext cx="1889760" cy="1665386"/>
              <a:chOff x="960120" y="1737360"/>
              <a:chExt cx="1889760" cy="1665386"/>
            </a:xfrm>
          </p:grpSpPr>
          <p:sp>
            <p:nvSpPr>
              <p:cNvPr id="72" name="Rectangle 71">
                <a:extLst>
                  <a:ext uri="{FF2B5EF4-FFF2-40B4-BE49-F238E27FC236}">
                    <a16:creationId xmlns:a16="http://schemas.microsoft.com/office/drawing/2014/main" id="{59B7F9D9-A48F-68CF-B2C2-37A8DF6C96D0}"/>
                  </a:ext>
                  <a:ext uri="{C183D7F6-B498-43B3-948B-1728B52AA6E4}">
                    <adec:decorative xmlns:adec="http://schemas.microsoft.com/office/drawing/2017/decorative" val="1"/>
                  </a:ext>
                </a:extLst>
              </p:cNvPr>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sp>
            <p:nvSpPr>
              <p:cNvPr id="73" name="Rectangle 72">
                <a:extLst>
                  <a:ext uri="{FF2B5EF4-FFF2-40B4-BE49-F238E27FC236}">
                    <a16:creationId xmlns:a16="http://schemas.microsoft.com/office/drawing/2014/main" id="{B9437159-DAAB-9EA8-B4AE-6A8BDCA9224C}"/>
                  </a:ext>
                  <a:ext uri="{C183D7F6-B498-43B3-948B-1728B52AA6E4}">
                    <adec:decorative xmlns:adec="http://schemas.microsoft.com/office/drawing/2017/decorative" val="1"/>
                  </a:ext>
                </a:extLst>
              </p:cNvPr>
              <p:cNvSpPr/>
              <p:nvPr/>
            </p:nvSpPr>
            <p:spPr>
              <a:xfrm>
                <a:off x="960120" y="2065019"/>
                <a:ext cx="1836575" cy="133772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grpSp>
        <p:sp>
          <p:nvSpPr>
            <p:cNvPr id="70" name="TextBox 69">
              <a:extLst>
                <a:ext uri="{FF2B5EF4-FFF2-40B4-BE49-F238E27FC236}">
                  <a16:creationId xmlns:a16="http://schemas.microsoft.com/office/drawing/2014/main" id="{F221F709-E987-7816-1C46-4443BA2D1F8F}"/>
                </a:ext>
              </a:extLst>
            </p:cNvPr>
            <p:cNvSpPr txBox="1"/>
            <p:nvPr/>
          </p:nvSpPr>
          <p:spPr>
            <a:xfrm>
              <a:off x="3107566" y="1891784"/>
              <a:ext cx="646332" cy="369332"/>
            </a:xfrm>
            <a:prstGeom prst="rect">
              <a:avLst/>
            </a:prstGeom>
            <a:noFill/>
          </p:spPr>
          <p:txBody>
            <a:bodyPr wrap="non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5 %</a:t>
              </a:r>
            </a:p>
          </p:txBody>
        </p:sp>
        <p:sp>
          <p:nvSpPr>
            <p:cNvPr id="71" name="TextBox 70">
              <a:extLst>
                <a:ext uri="{FF2B5EF4-FFF2-40B4-BE49-F238E27FC236}">
                  <a16:creationId xmlns:a16="http://schemas.microsoft.com/office/drawing/2014/main" id="{83D999FD-4149-1DC1-4720-027D5429521C}"/>
                </a:ext>
              </a:extLst>
            </p:cNvPr>
            <p:cNvSpPr txBox="1"/>
            <p:nvPr/>
          </p:nvSpPr>
          <p:spPr>
            <a:xfrm>
              <a:off x="2748415" y="2324368"/>
              <a:ext cx="1364628" cy="1169551"/>
            </a:xfrm>
            <a:prstGeom prst="rect">
              <a:avLst/>
            </a:prstGeom>
            <a:noFill/>
          </p:spPr>
          <p:txBody>
            <a:bodyPr wrap="square" rtlCol="0">
              <a:spAutoFit/>
            </a:bodyPr>
            <a:lstStyle/>
            <a:p>
              <a:pPr algn="ctr" rtl="0"/>
              <a:r>
                <a:rPr lang="en-GB" sz="1400" dirty="0">
                  <a:solidFill>
                    <a:schemeClr val="tx2"/>
                  </a:solidFill>
                  <a:latin typeface="Calibri" panose="020F0502020204030204" pitchFamily="34" charset="0"/>
                  <a:ea typeface="Lato" panose="020F0502020204030203" pitchFamily="34" charset="0"/>
                  <a:cs typeface="Calibri" panose="020F0502020204030204" pitchFamily="34" charset="0"/>
                </a:rPr>
                <a:t>of all food waste is thrown away due to improper storage </a:t>
              </a:r>
            </a:p>
          </p:txBody>
        </p:sp>
      </p:grpSp>
      <p:grpSp>
        <p:nvGrpSpPr>
          <p:cNvPr id="74" name="Group 73" descr="Column 5">
            <a:extLst>
              <a:ext uri="{FF2B5EF4-FFF2-40B4-BE49-F238E27FC236}">
                <a16:creationId xmlns:a16="http://schemas.microsoft.com/office/drawing/2014/main" id="{60A1F2AF-D111-EA01-521B-7FD8838AD705}"/>
              </a:ext>
            </a:extLst>
          </p:cNvPr>
          <p:cNvGrpSpPr/>
          <p:nvPr/>
        </p:nvGrpSpPr>
        <p:grpSpPr>
          <a:xfrm>
            <a:off x="9400227" y="2208788"/>
            <a:ext cx="1889760" cy="1665384"/>
            <a:chOff x="2506980" y="1891784"/>
            <a:chExt cx="1889760" cy="1665384"/>
          </a:xfrm>
        </p:grpSpPr>
        <p:grpSp>
          <p:nvGrpSpPr>
            <p:cNvPr id="75" name="Group 74">
              <a:extLst>
                <a:ext uri="{FF2B5EF4-FFF2-40B4-BE49-F238E27FC236}">
                  <a16:creationId xmlns:a16="http://schemas.microsoft.com/office/drawing/2014/main" id="{770753FA-3CC4-48C0-E998-D3CD6FBE71E7}"/>
                </a:ext>
              </a:extLst>
            </p:cNvPr>
            <p:cNvGrpSpPr/>
            <p:nvPr/>
          </p:nvGrpSpPr>
          <p:grpSpPr>
            <a:xfrm>
              <a:off x="2506980" y="1912620"/>
              <a:ext cx="1889760" cy="1644548"/>
              <a:chOff x="960120" y="1737360"/>
              <a:chExt cx="1889760" cy="1644548"/>
            </a:xfrm>
          </p:grpSpPr>
          <p:sp>
            <p:nvSpPr>
              <p:cNvPr id="78" name="Rectangle 77">
                <a:extLst>
                  <a:ext uri="{FF2B5EF4-FFF2-40B4-BE49-F238E27FC236}">
                    <a16:creationId xmlns:a16="http://schemas.microsoft.com/office/drawing/2014/main" id="{2F28253B-6BD0-6C5C-D1D4-3B3813785461}"/>
                  </a:ext>
                  <a:ext uri="{C183D7F6-B498-43B3-948B-1728B52AA6E4}">
                    <adec:decorative xmlns:adec="http://schemas.microsoft.com/office/drawing/2017/decorative" val="1"/>
                  </a:ext>
                </a:extLst>
              </p:cNvPr>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sp>
            <p:nvSpPr>
              <p:cNvPr id="79" name="Rectangle 78">
                <a:extLst>
                  <a:ext uri="{FF2B5EF4-FFF2-40B4-BE49-F238E27FC236}">
                    <a16:creationId xmlns:a16="http://schemas.microsoft.com/office/drawing/2014/main" id="{83492CD3-0F5A-FEDD-0BDC-69761035073A}"/>
                  </a:ext>
                  <a:ext uri="{C183D7F6-B498-43B3-948B-1728B52AA6E4}">
                    <adec:decorative xmlns:adec="http://schemas.microsoft.com/office/drawing/2017/decorative" val="1"/>
                  </a:ext>
                </a:extLst>
              </p:cNvPr>
              <p:cNvSpPr/>
              <p:nvPr/>
            </p:nvSpPr>
            <p:spPr>
              <a:xfrm>
                <a:off x="960120" y="2065020"/>
                <a:ext cx="1794378" cy="131688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Calibri" panose="020F0502020204030204" pitchFamily="34" charset="0"/>
                  <a:ea typeface="Lato" panose="020F0502020204030203" pitchFamily="34" charset="0"/>
                  <a:cs typeface="Calibri" panose="020F0502020204030204" pitchFamily="34" charset="0"/>
                </a:endParaRPr>
              </a:p>
            </p:txBody>
          </p:sp>
        </p:grpSp>
        <p:sp>
          <p:nvSpPr>
            <p:cNvPr id="76" name="TextBox 75">
              <a:extLst>
                <a:ext uri="{FF2B5EF4-FFF2-40B4-BE49-F238E27FC236}">
                  <a16:creationId xmlns:a16="http://schemas.microsoft.com/office/drawing/2014/main" id="{17246AAF-D896-A07B-C1EA-6AD07E25C63B}"/>
                </a:ext>
              </a:extLst>
            </p:cNvPr>
            <p:cNvSpPr txBox="1"/>
            <p:nvPr/>
          </p:nvSpPr>
          <p:spPr>
            <a:xfrm>
              <a:off x="2684375" y="1891784"/>
              <a:ext cx="1492716" cy="369332"/>
            </a:xfrm>
            <a:prstGeom prst="rect">
              <a:avLst/>
            </a:prstGeom>
            <a:noFill/>
          </p:spPr>
          <p:txBody>
            <a:bodyPr wrap="non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£28 billion</a:t>
              </a:r>
            </a:p>
          </p:txBody>
        </p:sp>
        <p:sp>
          <p:nvSpPr>
            <p:cNvPr id="77" name="TextBox 76">
              <a:extLst>
                <a:ext uri="{FF2B5EF4-FFF2-40B4-BE49-F238E27FC236}">
                  <a16:creationId xmlns:a16="http://schemas.microsoft.com/office/drawing/2014/main" id="{4BFD3AC1-2A3E-99AE-A59E-43FC58BBA88C}"/>
                </a:ext>
              </a:extLst>
            </p:cNvPr>
            <p:cNvSpPr txBox="1"/>
            <p:nvPr/>
          </p:nvSpPr>
          <p:spPr>
            <a:xfrm>
              <a:off x="2605129" y="2324368"/>
              <a:ext cx="1651200" cy="954107"/>
            </a:xfrm>
            <a:prstGeom prst="rect">
              <a:avLst/>
            </a:prstGeom>
            <a:noFill/>
          </p:spPr>
          <p:txBody>
            <a:bodyPr wrap="square" rtlCol="0">
              <a:spAutoFit/>
            </a:bodyPr>
            <a:lstStyle/>
            <a:p>
              <a:pPr algn="ctr" rtl="0"/>
              <a:r>
                <a:rPr lang="en-GB" sz="1400" dirty="0">
                  <a:solidFill>
                    <a:schemeClr val="tx2"/>
                  </a:solidFill>
                  <a:latin typeface="Calibri" panose="020F0502020204030204" pitchFamily="34" charset="0"/>
                  <a:ea typeface="Lato" panose="020F0502020204030203" pitchFamily="34" charset="0"/>
                  <a:cs typeface="Calibri" panose="020F0502020204030204" pitchFamily="34" charset="0"/>
                </a:rPr>
                <a:t>Is spent by hotels every year just on catering and banquet event</a:t>
              </a:r>
            </a:p>
          </p:txBody>
        </p:sp>
      </p:grpSp>
      <p:grpSp>
        <p:nvGrpSpPr>
          <p:cNvPr id="83" name="Group 82" descr="Button text">
            <a:extLst>
              <a:ext uri="{FF2B5EF4-FFF2-40B4-BE49-F238E27FC236}">
                <a16:creationId xmlns:a16="http://schemas.microsoft.com/office/drawing/2014/main" id="{7F9DE2E3-B03B-B354-27FE-50C07C92EC71}"/>
              </a:ext>
            </a:extLst>
          </p:cNvPr>
          <p:cNvGrpSpPr/>
          <p:nvPr/>
        </p:nvGrpSpPr>
        <p:grpSpPr>
          <a:xfrm>
            <a:off x="4422086" y="4660751"/>
            <a:ext cx="3347826" cy="702368"/>
            <a:chOff x="2670968" y="1912620"/>
            <a:chExt cx="1561785" cy="327660"/>
          </a:xfrm>
        </p:grpSpPr>
        <p:sp>
          <p:nvSpPr>
            <p:cNvPr id="87" name="Rectangle 86">
              <a:extLst>
                <a:ext uri="{FF2B5EF4-FFF2-40B4-BE49-F238E27FC236}">
                  <a16:creationId xmlns:a16="http://schemas.microsoft.com/office/drawing/2014/main" id="{B6D6C030-FA5B-11C6-D32C-346EB1AAE643}"/>
                </a:ext>
                <a:ext uri="{C183D7F6-B498-43B3-948B-1728B52AA6E4}">
                  <adec:decorative xmlns:adec="http://schemas.microsoft.com/office/drawing/2017/decorative" val="1"/>
                </a:ext>
              </a:extLst>
            </p:cNvPr>
            <p:cNvSpPr/>
            <p:nvPr/>
          </p:nvSpPr>
          <p:spPr>
            <a:xfrm>
              <a:off x="2670968" y="1912620"/>
              <a:ext cx="1561785" cy="3276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dirty="0">
                <a:latin typeface="Arial Black" panose="020B0A04020102020204" pitchFamily="34" charset="0"/>
                <a:ea typeface="Lato Black" panose="020F0502020204030203" pitchFamily="34" charset="0"/>
                <a:cs typeface="Lato Black" panose="020F0502020204030203" pitchFamily="34" charset="0"/>
              </a:endParaRPr>
            </a:p>
          </p:txBody>
        </p:sp>
        <p:sp>
          <p:nvSpPr>
            <p:cNvPr id="85" name="TextBox 84">
              <a:extLst>
                <a:ext uri="{FF2B5EF4-FFF2-40B4-BE49-F238E27FC236}">
                  <a16:creationId xmlns:a16="http://schemas.microsoft.com/office/drawing/2014/main" id="{BD01F4AA-10BE-82B5-000D-6E05CB977AF2}"/>
                </a:ext>
              </a:extLst>
            </p:cNvPr>
            <p:cNvSpPr txBox="1"/>
            <p:nvPr/>
          </p:nvSpPr>
          <p:spPr>
            <a:xfrm>
              <a:off x="2692728" y="1925691"/>
              <a:ext cx="1518269" cy="301518"/>
            </a:xfrm>
            <a:prstGeom prst="rect">
              <a:avLst/>
            </a:prstGeom>
            <a:noFill/>
          </p:spPr>
          <p:txBody>
            <a:bodyPr wrap="none" rtlCol="0">
              <a:spAutoFit/>
            </a:bodyPr>
            <a:lstStyle/>
            <a:p>
              <a:pPr algn="ctr" rtl="0"/>
              <a:r>
                <a:rPr lang="en-GB" sz="3600" dirty="0">
                  <a:solidFill>
                    <a:schemeClr val="tx2"/>
                  </a:solidFill>
                  <a:latin typeface="Arial Black" panose="020B0A04020102020204" pitchFamily="34" charset="0"/>
                  <a:ea typeface="Lato Black" panose="020F0502020204030203" pitchFamily="34" charset="0"/>
                  <a:cs typeface="Lato Black" panose="020F0502020204030203" pitchFamily="34" charset="0"/>
                </a:rPr>
                <a:t>Hotel Waste</a:t>
              </a:r>
            </a:p>
          </p:txBody>
        </p:sp>
      </p:grpSp>
      <p:cxnSp>
        <p:nvCxnSpPr>
          <p:cNvPr id="14" name="Elbow Connector 13">
            <a:extLst>
              <a:ext uri="{FF2B5EF4-FFF2-40B4-BE49-F238E27FC236}">
                <a16:creationId xmlns:a16="http://schemas.microsoft.com/office/drawing/2014/main" id="{2006051A-F64D-A873-A11F-4DDB11563BEF}"/>
              </a:ext>
              <a:ext uri="{C183D7F6-B498-43B3-948B-1728B52AA6E4}">
                <adec:decorative xmlns:adec="http://schemas.microsoft.com/office/drawing/2017/decorative" val="1"/>
              </a:ext>
            </a:extLst>
          </p:cNvPr>
          <p:cNvCxnSpPr>
            <a:cxnSpLocks/>
            <a:stCxn id="51" idx="2"/>
            <a:endCxn id="79" idx="2"/>
          </p:cNvCxnSpPr>
          <p:nvPr/>
        </p:nvCxnSpPr>
        <p:spPr>
          <a:xfrm rot="16200000" flipH="1">
            <a:off x="6024319" y="-398925"/>
            <a:ext cx="12700" cy="8546194"/>
          </a:xfrm>
          <a:prstGeom prst="bentConnector3">
            <a:avLst>
              <a:gd name="adj1" fmla="val 1800000"/>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4B6E577-3747-9ACB-D2D4-EE8278E2B6E1}"/>
              </a:ext>
              <a:ext uri="{C183D7F6-B498-43B3-948B-1728B52AA6E4}">
                <adec:decorative xmlns:adec="http://schemas.microsoft.com/office/drawing/2017/decorative" val="1"/>
              </a:ext>
            </a:extLst>
          </p:cNvPr>
          <p:cNvCxnSpPr>
            <a:cxnSpLocks/>
            <a:stCxn id="67" idx="2"/>
          </p:cNvCxnSpPr>
          <p:nvPr/>
        </p:nvCxnSpPr>
        <p:spPr>
          <a:xfrm flipH="1">
            <a:off x="6098853" y="3874174"/>
            <a:ext cx="47903" cy="109181"/>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62E146E-BEE9-112A-876C-4831CB2FD2BC}"/>
              </a:ext>
              <a:ext uri="{C183D7F6-B498-43B3-948B-1728B52AA6E4}">
                <adec:decorative xmlns:adec="http://schemas.microsoft.com/office/drawing/2017/decorative" val="1"/>
              </a:ext>
            </a:extLst>
          </p:cNvPr>
          <p:cNvCxnSpPr/>
          <p:nvPr/>
        </p:nvCxnSpPr>
        <p:spPr>
          <a:xfrm>
            <a:off x="3965058" y="3207005"/>
            <a:ext cx="0" cy="776347"/>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E1541ED-1CC6-42BA-C9C0-DA1EEFA28175}"/>
              </a:ext>
              <a:ext uri="{C183D7F6-B498-43B3-948B-1728B52AA6E4}">
                <adec:decorative xmlns:adec="http://schemas.microsoft.com/office/drawing/2017/decorative" val="1"/>
              </a:ext>
            </a:extLst>
          </p:cNvPr>
          <p:cNvCxnSpPr/>
          <p:nvPr/>
        </p:nvCxnSpPr>
        <p:spPr>
          <a:xfrm>
            <a:off x="8224833" y="3207006"/>
            <a:ext cx="0" cy="776347"/>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AC515B5-FC3D-019F-DA3D-01D1C374C874}"/>
              </a:ext>
              <a:ext uri="{C183D7F6-B498-43B3-948B-1728B52AA6E4}">
                <adec:decorative xmlns:adec="http://schemas.microsoft.com/office/drawing/2017/decorative" val="1"/>
              </a:ext>
            </a:extLst>
          </p:cNvPr>
          <p:cNvCxnSpPr/>
          <p:nvPr/>
        </p:nvCxnSpPr>
        <p:spPr>
          <a:xfrm>
            <a:off x="6095999" y="3983352"/>
            <a:ext cx="0" cy="606936"/>
          </a:xfrm>
          <a:prstGeom prst="straightConnector1">
            <a:avLst/>
          </a:prstGeom>
          <a:ln w="127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4" name="Title 3" hidden="1">
            <a:extLst>
              <a:ext uri="{FF2B5EF4-FFF2-40B4-BE49-F238E27FC236}">
                <a16:creationId xmlns:a16="http://schemas.microsoft.com/office/drawing/2014/main" id="{4ED4351B-9F5D-385D-27C9-1BA689A45E19}"/>
              </a:ext>
            </a:extLst>
          </p:cNvPr>
          <p:cNvSpPr>
            <a:spLocks noGrp="1"/>
          </p:cNvSpPr>
          <p:nvPr>
            <p:ph type="title"/>
          </p:nvPr>
        </p:nvSpPr>
        <p:spPr/>
        <p:txBody>
          <a:bodyPr rtlCol="0"/>
          <a:lstStyle/>
          <a:p>
            <a:pPr rtl="0"/>
            <a:r>
              <a:rPr lang="en-GB" dirty="0"/>
              <a:t>Slide 3</a:t>
            </a:r>
          </a:p>
        </p:txBody>
      </p:sp>
      <p:pic>
        <p:nvPicPr>
          <p:cNvPr id="13" name="Picture 12" descr="A hand putting food into a plate&#10;&#10;Description automatically generated">
            <a:extLst>
              <a:ext uri="{FF2B5EF4-FFF2-40B4-BE49-F238E27FC236}">
                <a16:creationId xmlns:a16="http://schemas.microsoft.com/office/drawing/2014/main" id="{ECB6131C-66BC-BDD6-9CF4-BEB6323F7837}"/>
              </a:ext>
            </a:extLst>
          </p:cNvPr>
          <p:cNvPicPr>
            <a:picLocks noChangeAspect="1"/>
          </p:cNvPicPr>
          <p:nvPr/>
        </p:nvPicPr>
        <p:blipFill>
          <a:blip r:embed="rId3"/>
          <a:stretch>
            <a:fillRect/>
          </a:stretch>
        </p:blipFill>
        <p:spPr>
          <a:xfrm>
            <a:off x="8866761" y="21709"/>
            <a:ext cx="2423226" cy="1655408"/>
          </a:xfrm>
          <a:prstGeom prst="rect">
            <a:avLst/>
          </a:prstGeom>
        </p:spPr>
      </p:pic>
      <p:pic>
        <p:nvPicPr>
          <p:cNvPr id="10" name="Picture 9" descr="A basket with food in it&#10;&#10;Description automatically generated">
            <a:extLst>
              <a:ext uri="{FF2B5EF4-FFF2-40B4-BE49-F238E27FC236}">
                <a16:creationId xmlns:a16="http://schemas.microsoft.com/office/drawing/2014/main" id="{86D0010F-9A2E-63BD-28F5-0B1045D734C6}"/>
              </a:ext>
            </a:extLst>
          </p:cNvPr>
          <p:cNvPicPr>
            <a:picLocks noChangeAspect="1"/>
          </p:cNvPicPr>
          <p:nvPr/>
        </p:nvPicPr>
        <p:blipFill>
          <a:blip r:embed="rId4"/>
          <a:stretch>
            <a:fillRect/>
          </a:stretch>
        </p:blipFill>
        <p:spPr>
          <a:xfrm>
            <a:off x="0" y="5948516"/>
            <a:ext cx="1337187" cy="909484"/>
          </a:xfrm>
          <a:prstGeom prst="rect">
            <a:avLst/>
          </a:prstGeom>
        </p:spPr>
      </p:pic>
    </p:spTree>
    <p:extLst>
      <p:ext uri="{BB962C8B-B14F-4D97-AF65-F5344CB8AC3E}">
        <p14:creationId xmlns:p14="http://schemas.microsoft.com/office/powerpoint/2010/main" val="10752837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par>
                                <p:cTn id="8" presetID="10" presetClass="entr" presetSubtype="0" fill="hold" nodeType="withEffect">
                                  <p:stCondLst>
                                    <p:cond delay="50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750"/>
                                        <p:tgtEl>
                                          <p:spTgt spid="9"/>
                                        </p:tgtEl>
                                      </p:cBhvr>
                                    </p:animEffect>
                                  </p:childTnLst>
                                </p:cTn>
                              </p:par>
                              <p:par>
                                <p:cTn id="11" presetID="10" presetClass="entr" presetSubtype="0" fill="hold" nodeType="withEffect">
                                  <p:stCondLst>
                                    <p:cond delay="500"/>
                                  </p:stCondLst>
                                  <p:childTnLst>
                                    <p:set>
                                      <p:cBhvr>
                                        <p:cTn id="12" dur="1" fill="hold">
                                          <p:stCondLst>
                                            <p:cond delay="0"/>
                                          </p:stCondLst>
                                        </p:cTn>
                                        <p:tgtEl>
                                          <p:spTgt spid="56"/>
                                        </p:tgtEl>
                                        <p:attrNameLst>
                                          <p:attrName>style.visibility</p:attrName>
                                        </p:attrNameLst>
                                      </p:cBhvr>
                                      <p:to>
                                        <p:strVal val="visible"/>
                                      </p:to>
                                    </p:set>
                                    <p:animEffect transition="in" filter="fade">
                                      <p:cBhvr>
                                        <p:cTn id="13" dur="750"/>
                                        <p:tgtEl>
                                          <p:spTgt spid="56"/>
                                        </p:tgtEl>
                                      </p:cBhvr>
                                    </p:animEffect>
                                  </p:childTnLst>
                                </p:cTn>
                              </p:par>
                              <p:par>
                                <p:cTn id="14" presetID="10" presetClass="entr" presetSubtype="0" fill="hold" nodeType="withEffect">
                                  <p:stCondLst>
                                    <p:cond delay="500"/>
                                  </p:stCondLst>
                                  <p:childTnLst>
                                    <p:set>
                                      <p:cBhvr>
                                        <p:cTn id="15" dur="1" fill="hold">
                                          <p:stCondLst>
                                            <p:cond delay="0"/>
                                          </p:stCondLst>
                                        </p:cTn>
                                        <p:tgtEl>
                                          <p:spTgt spid="62"/>
                                        </p:tgtEl>
                                        <p:attrNameLst>
                                          <p:attrName>style.visibility</p:attrName>
                                        </p:attrNameLst>
                                      </p:cBhvr>
                                      <p:to>
                                        <p:strVal val="visible"/>
                                      </p:to>
                                    </p:set>
                                    <p:animEffect transition="in" filter="fade">
                                      <p:cBhvr>
                                        <p:cTn id="16" dur="750"/>
                                        <p:tgtEl>
                                          <p:spTgt spid="62"/>
                                        </p:tgtEl>
                                      </p:cBhvr>
                                    </p:animEffect>
                                  </p:childTnLst>
                                </p:cTn>
                              </p:par>
                              <p:par>
                                <p:cTn id="17" presetID="10" presetClass="entr" presetSubtype="0" fill="hold" nodeType="withEffect">
                                  <p:stCondLst>
                                    <p:cond delay="500"/>
                                  </p:stCondLst>
                                  <p:childTnLst>
                                    <p:set>
                                      <p:cBhvr>
                                        <p:cTn id="18" dur="1" fill="hold">
                                          <p:stCondLst>
                                            <p:cond delay="0"/>
                                          </p:stCondLst>
                                        </p:cTn>
                                        <p:tgtEl>
                                          <p:spTgt spid="68"/>
                                        </p:tgtEl>
                                        <p:attrNameLst>
                                          <p:attrName>style.visibility</p:attrName>
                                        </p:attrNameLst>
                                      </p:cBhvr>
                                      <p:to>
                                        <p:strVal val="visible"/>
                                      </p:to>
                                    </p:set>
                                    <p:animEffect transition="in" filter="fade">
                                      <p:cBhvr>
                                        <p:cTn id="19" dur="750"/>
                                        <p:tgtEl>
                                          <p:spTgt spid="68"/>
                                        </p:tgtEl>
                                      </p:cBhvr>
                                    </p:animEffect>
                                  </p:childTnLst>
                                </p:cTn>
                              </p:par>
                              <p:par>
                                <p:cTn id="20" presetID="10" presetClass="entr" presetSubtype="0" fill="hold" nodeType="withEffect">
                                  <p:stCondLst>
                                    <p:cond delay="500"/>
                                  </p:stCondLst>
                                  <p:childTnLst>
                                    <p:set>
                                      <p:cBhvr>
                                        <p:cTn id="21" dur="1" fill="hold">
                                          <p:stCondLst>
                                            <p:cond delay="0"/>
                                          </p:stCondLst>
                                        </p:cTn>
                                        <p:tgtEl>
                                          <p:spTgt spid="74"/>
                                        </p:tgtEl>
                                        <p:attrNameLst>
                                          <p:attrName>style.visibility</p:attrName>
                                        </p:attrNameLst>
                                      </p:cBhvr>
                                      <p:to>
                                        <p:strVal val="visible"/>
                                      </p:to>
                                    </p:set>
                                    <p:animEffect transition="in" filter="fade">
                                      <p:cBhvr>
                                        <p:cTn id="22" dur="750"/>
                                        <p:tgtEl>
                                          <p:spTgt spid="74"/>
                                        </p:tgtEl>
                                      </p:cBhvr>
                                    </p:animEffect>
                                  </p:childTnLst>
                                </p:cTn>
                              </p:par>
                            </p:childTnLst>
                          </p:cTn>
                        </p:par>
                        <p:par>
                          <p:cTn id="23" fill="hold">
                            <p:stCondLst>
                              <p:cond delay="1250"/>
                            </p:stCondLst>
                            <p:childTnLst>
                              <p:par>
                                <p:cTn id="24" presetID="16" presetClass="entr" presetSubtype="21" fill="hold" nodeType="after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barn(inVertical)">
                                      <p:cBhvr>
                                        <p:cTn id="26" dur="1000"/>
                                        <p:tgtEl>
                                          <p:spTgt spid="14"/>
                                        </p:tgtEl>
                                      </p:cBhvr>
                                    </p:animEffect>
                                  </p:childTnLst>
                                </p:cTn>
                              </p:par>
                              <p:par>
                                <p:cTn id="27" presetID="22" presetClass="entr" presetSubtype="1" fill="hold" nodeType="withEffect">
                                  <p:stCondLst>
                                    <p:cond delay="250"/>
                                  </p:stCondLst>
                                  <p:childTnLst>
                                    <p:set>
                                      <p:cBhvr>
                                        <p:cTn id="28" dur="1" fill="hold">
                                          <p:stCondLst>
                                            <p:cond delay="0"/>
                                          </p:stCondLst>
                                        </p:cTn>
                                        <p:tgtEl>
                                          <p:spTgt spid="102"/>
                                        </p:tgtEl>
                                        <p:attrNameLst>
                                          <p:attrName>style.visibility</p:attrName>
                                        </p:attrNameLst>
                                      </p:cBhvr>
                                      <p:to>
                                        <p:strVal val="visible"/>
                                      </p:to>
                                    </p:set>
                                    <p:animEffect transition="in" filter="wipe(up)">
                                      <p:cBhvr>
                                        <p:cTn id="29" dur="500"/>
                                        <p:tgtEl>
                                          <p:spTgt spid="102"/>
                                        </p:tgtEl>
                                      </p:cBhvr>
                                    </p:animEffect>
                                  </p:childTnLst>
                                </p:cTn>
                              </p:par>
                              <p:par>
                                <p:cTn id="30" presetID="22" presetClass="entr" presetSubtype="1" fill="hold" nodeType="withEffect">
                                  <p:stCondLst>
                                    <p:cond delay="250"/>
                                  </p:stCondLst>
                                  <p:childTnLst>
                                    <p:set>
                                      <p:cBhvr>
                                        <p:cTn id="31" dur="1" fill="hold">
                                          <p:stCondLst>
                                            <p:cond delay="0"/>
                                          </p:stCondLst>
                                        </p:cTn>
                                        <p:tgtEl>
                                          <p:spTgt spid="103"/>
                                        </p:tgtEl>
                                        <p:attrNameLst>
                                          <p:attrName>style.visibility</p:attrName>
                                        </p:attrNameLst>
                                      </p:cBhvr>
                                      <p:to>
                                        <p:strVal val="visible"/>
                                      </p:to>
                                    </p:set>
                                    <p:animEffect transition="in" filter="wipe(up)">
                                      <p:cBhvr>
                                        <p:cTn id="32" dur="500"/>
                                        <p:tgtEl>
                                          <p:spTgt spid="103"/>
                                        </p:tgtEl>
                                      </p:cBhvr>
                                    </p:animEffect>
                                  </p:childTnLst>
                                </p:cTn>
                              </p:par>
                              <p:par>
                                <p:cTn id="33" presetID="22" presetClass="entr" presetSubtype="1" fill="hold" nodeType="withEffect">
                                  <p:stCondLst>
                                    <p:cond delay="500"/>
                                  </p:stCondLst>
                                  <p:childTnLst>
                                    <p:set>
                                      <p:cBhvr>
                                        <p:cTn id="34" dur="1" fill="hold">
                                          <p:stCondLst>
                                            <p:cond delay="0"/>
                                          </p:stCondLst>
                                        </p:cTn>
                                        <p:tgtEl>
                                          <p:spTgt spid="24"/>
                                        </p:tgtEl>
                                        <p:attrNameLst>
                                          <p:attrName>style.visibility</p:attrName>
                                        </p:attrNameLst>
                                      </p:cBhvr>
                                      <p:to>
                                        <p:strVal val="visible"/>
                                      </p:to>
                                    </p:set>
                                    <p:animEffect transition="in" filter="wipe(up)">
                                      <p:cBhvr>
                                        <p:cTn id="35" dur="500"/>
                                        <p:tgtEl>
                                          <p:spTgt spid="24"/>
                                        </p:tgtEl>
                                      </p:cBhvr>
                                    </p:animEffect>
                                  </p:childTnLst>
                                </p:cTn>
                              </p:par>
                            </p:childTnLst>
                          </p:cTn>
                        </p:par>
                        <p:par>
                          <p:cTn id="36" fill="hold">
                            <p:stCondLst>
                              <p:cond delay="2250"/>
                            </p:stCondLst>
                            <p:childTnLst>
                              <p:par>
                                <p:cTn id="37" presetID="22" presetClass="entr" presetSubtype="1" fill="hold" nodeType="after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wipe(up)">
                                      <p:cBhvr>
                                        <p:cTn id="39" dur="500"/>
                                        <p:tgtEl>
                                          <p:spTgt spid="27"/>
                                        </p:tgtEl>
                                      </p:cBhvr>
                                    </p:animEffect>
                                  </p:childTnLst>
                                </p:cTn>
                              </p:par>
                            </p:childTnLst>
                          </p:cTn>
                        </p:par>
                        <p:par>
                          <p:cTn id="40" fill="hold">
                            <p:stCondLst>
                              <p:cond delay="2750"/>
                            </p:stCondLst>
                            <p:childTnLst>
                              <p:par>
                                <p:cTn id="41" presetID="53" presetClass="entr" presetSubtype="16" fill="hold" nodeType="afterEffect">
                                  <p:stCondLst>
                                    <p:cond delay="0"/>
                                  </p:stCondLst>
                                  <p:childTnLst>
                                    <p:set>
                                      <p:cBhvr>
                                        <p:cTn id="42" dur="1" fill="hold">
                                          <p:stCondLst>
                                            <p:cond delay="0"/>
                                          </p:stCondLst>
                                        </p:cTn>
                                        <p:tgtEl>
                                          <p:spTgt spid="83"/>
                                        </p:tgtEl>
                                        <p:attrNameLst>
                                          <p:attrName>style.visibility</p:attrName>
                                        </p:attrNameLst>
                                      </p:cBhvr>
                                      <p:to>
                                        <p:strVal val="visible"/>
                                      </p:to>
                                    </p:set>
                                    <p:anim calcmode="lin" valueType="num">
                                      <p:cBhvr>
                                        <p:cTn id="43" dur="500" fill="hold"/>
                                        <p:tgtEl>
                                          <p:spTgt spid="83"/>
                                        </p:tgtEl>
                                        <p:attrNameLst>
                                          <p:attrName>ppt_w</p:attrName>
                                        </p:attrNameLst>
                                      </p:cBhvr>
                                      <p:tavLst>
                                        <p:tav tm="0">
                                          <p:val>
                                            <p:fltVal val="0"/>
                                          </p:val>
                                        </p:tav>
                                        <p:tav tm="100000">
                                          <p:val>
                                            <p:strVal val="#ppt_w"/>
                                          </p:val>
                                        </p:tav>
                                      </p:tavLst>
                                    </p:anim>
                                    <p:anim calcmode="lin" valueType="num">
                                      <p:cBhvr>
                                        <p:cTn id="44" dur="500" fill="hold"/>
                                        <p:tgtEl>
                                          <p:spTgt spid="83"/>
                                        </p:tgtEl>
                                        <p:attrNameLst>
                                          <p:attrName>ppt_h</p:attrName>
                                        </p:attrNameLst>
                                      </p:cBhvr>
                                      <p:tavLst>
                                        <p:tav tm="0">
                                          <p:val>
                                            <p:fltVal val="0"/>
                                          </p:val>
                                        </p:tav>
                                        <p:tav tm="100000">
                                          <p:val>
                                            <p:strVal val="#ppt_h"/>
                                          </p:val>
                                        </p:tav>
                                      </p:tavLst>
                                    </p:anim>
                                    <p:animEffect transition="in" filter="fade">
                                      <p:cBhvr>
                                        <p:cTn id="45" dur="5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71D038-1F72-36E4-4810-69CECB648A63}"/>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A5D07BFD-4AB2-AB15-37F8-8AE1C3AFD300}"/>
              </a:ext>
              <a:ext uri="{C183D7F6-B498-43B3-948B-1728B52AA6E4}">
                <adec:decorative xmlns:adec="http://schemas.microsoft.com/office/drawing/2017/decorative" val="1"/>
              </a:ext>
            </a:extLst>
          </p:cNvPr>
          <p:cNvSpPr/>
          <p:nvPr/>
        </p:nvSpPr>
        <p:spPr>
          <a:xfrm>
            <a:off x="-2" y="0"/>
            <a:ext cx="1219200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2" name="Picture Placeholder 1" descr="Coffee shop artwork and icons">
            <a:extLst>
              <a:ext uri="{FF2B5EF4-FFF2-40B4-BE49-F238E27FC236}">
                <a16:creationId xmlns:a16="http://schemas.microsoft.com/office/drawing/2014/main" id="{8BF59863-3CE8-9142-DA6B-C7A016172BE3}"/>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p:pic>
      <p:sp>
        <p:nvSpPr>
          <p:cNvPr id="11" name="Title 10">
            <a:extLst>
              <a:ext uri="{FF2B5EF4-FFF2-40B4-BE49-F238E27FC236}">
                <a16:creationId xmlns:a16="http://schemas.microsoft.com/office/drawing/2014/main" id="{E3E3428B-4099-4528-418D-DD2B27498BD2}"/>
              </a:ext>
            </a:extLst>
          </p:cNvPr>
          <p:cNvSpPr>
            <a:spLocks noGrp="1"/>
          </p:cNvSpPr>
          <p:nvPr>
            <p:ph type="title"/>
          </p:nvPr>
        </p:nvSpPr>
        <p:spPr/>
        <p:txBody>
          <a:bodyPr rtlCol="0"/>
          <a:lstStyle/>
          <a:p>
            <a:pPr rtl="0"/>
            <a:r>
              <a:rPr lang="en-GB" dirty="0"/>
              <a:t>Slide 1</a:t>
            </a:r>
          </a:p>
        </p:txBody>
      </p:sp>
      <p:sp>
        <p:nvSpPr>
          <p:cNvPr id="6" name="Rectangle 5">
            <a:extLst>
              <a:ext uri="{FF2B5EF4-FFF2-40B4-BE49-F238E27FC236}">
                <a16:creationId xmlns:a16="http://schemas.microsoft.com/office/drawing/2014/main" id="{8C723324-30FC-BD44-C238-353A96844E82}"/>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TextBox 22">
            <a:extLst>
              <a:ext uri="{FF2B5EF4-FFF2-40B4-BE49-F238E27FC236}">
                <a16:creationId xmlns:a16="http://schemas.microsoft.com/office/drawing/2014/main" id="{2C6DAEE0-6D22-8508-758E-3BFD52612A35}"/>
              </a:ext>
            </a:extLst>
          </p:cNvPr>
          <p:cNvSpPr txBox="1"/>
          <p:nvPr/>
        </p:nvSpPr>
        <p:spPr>
          <a:xfrm>
            <a:off x="388121" y="407273"/>
            <a:ext cx="10965679" cy="707886"/>
          </a:xfrm>
          <a:prstGeom prst="rect">
            <a:avLst/>
          </a:prstGeom>
          <a:noFill/>
        </p:spPr>
        <p:txBody>
          <a:bodyPr wrap="square" rtlCol="0">
            <a:spAutoFit/>
          </a:bodyPr>
          <a:lstStyle/>
          <a:p>
            <a:pPr algn="just"/>
            <a:r>
              <a:rPr lang="en-GB" sz="4000" dirty="0">
                <a:solidFill>
                  <a:schemeClr val="bg1"/>
                </a:solidFill>
                <a:latin typeface="Arial Black" panose="020B0A04020102020204" pitchFamily="34" charset="0"/>
                <a:ea typeface="Lato Black" panose="020F0502020204030203" pitchFamily="34" charset="0"/>
                <a:cs typeface="Lato Black" panose="020F0502020204030203" pitchFamily="34" charset="0"/>
              </a:rPr>
              <a:t>Challenges to FOOD WASTE</a:t>
            </a:r>
            <a:endParaRPr lang="en-GB" sz="4000" spc="600" dirty="0">
              <a:solidFill>
                <a:schemeClr val="bg1"/>
              </a:solidFill>
              <a:latin typeface="Arial Black" panose="020B0A04020102020204" pitchFamily="34" charset="0"/>
              <a:ea typeface="Lato" panose="020F0502020204030203"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0575F797-4E13-7ADA-9A4C-FD921C00653A}"/>
              </a:ext>
            </a:extLst>
          </p:cNvPr>
          <p:cNvPicPr>
            <a:picLocks noChangeAspect="1"/>
          </p:cNvPicPr>
          <p:nvPr/>
        </p:nvPicPr>
        <p:blipFill>
          <a:blip r:embed="rId4"/>
          <a:srcRect/>
          <a:stretch/>
        </p:blipFill>
        <p:spPr>
          <a:xfrm>
            <a:off x="8200104" y="1621877"/>
            <a:ext cx="3796616" cy="4294148"/>
          </a:xfrm>
          <a:prstGeom prst="rect">
            <a:avLst/>
          </a:prstGeom>
        </p:spPr>
      </p:pic>
      <p:sp>
        <p:nvSpPr>
          <p:cNvPr id="4" name="TextBox 3">
            <a:extLst>
              <a:ext uri="{FF2B5EF4-FFF2-40B4-BE49-F238E27FC236}">
                <a16:creationId xmlns:a16="http://schemas.microsoft.com/office/drawing/2014/main" id="{1911F9F6-E1DA-942B-6AD2-62BAFF133569}"/>
              </a:ext>
            </a:extLst>
          </p:cNvPr>
          <p:cNvSpPr txBox="1"/>
          <p:nvPr/>
        </p:nvSpPr>
        <p:spPr>
          <a:xfrm>
            <a:off x="467388" y="1496636"/>
            <a:ext cx="7880870" cy="4893647"/>
          </a:xfrm>
          <a:prstGeom prst="rect">
            <a:avLst/>
          </a:prstGeom>
          <a:noFill/>
        </p:spPr>
        <p:txBody>
          <a:bodyPr wrap="square" rtlCol="0">
            <a:spAutoFit/>
          </a:bodyPr>
          <a:lstStyle/>
          <a:p>
            <a:r>
              <a:rPr lang="en-GB" sz="2400" dirty="0">
                <a:solidFill>
                  <a:schemeClr val="bg1"/>
                </a:solidFill>
                <a:effectLst/>
                <a:latin typeface="+mj-lt"/>
                <a:ea typeface="Aptos" panose="020B0004020202020204" pitchFamily="34" charset="0"/>
                <a:cs typeface="Times New Roman" panose="02020603050405020304" pitchFamily="18" charset="0"/>
              </a:rPr>
              <a:t>A comprehensive understanding of the food waste sources is essential, as adequate management revolves around recognizing both the origin and volume of such waste.</a:t>
            </a:r>
          </a:p>
          <a:p>
            <a:endParaRPr lang="en-GB" sz="2400" dirty="0">
              <a:solidFill>
                <a:schemeClr val="bg1"/>
              </a:solidFill>
              <a:latin typeface="+mj-lt"/>
              <a:ea typeface="Aptos" panose="020B0004020202020204" pitchFamily="34" charset="0"/>
              <a:cs typeface="Times New Roman" panose="02020603050405020304" pitchFamily="18" charset="0"/>
            </a:endParaRPr>
          </a:p>
          <a:p>
            <a:r>
              <a:rPr lang="en-GB" sz="2400" dirty="0">
                <a:solidFill>
                  <a:schemeClr val="bg1"/>
                </a:solidFill>
                <a:effectLst/>
                <a:latin typeface="+mj-lt"/>
                <a:ea typeface="Aptos" panose="020B0004020202020204" pitchFamily="34" charset="0"/>
                <a:cs typeface="Times New Roman" panose="02020603050405020304" pitchFamily="18" charset="0"/>
              </a:rPr>
              <a:t>However, recent research on the practice of Circular Economy adoption has identified 15 critical challenges associated to food waste:</a:t>
            </a:r>
          </a:p>
          <a:p>
            <a:pPr marL="342900" indent="-342900">
              <a:buFont typeface="Wingdings" panose="05000000000000000000" pitchFamily="2" charset="2"/>
              <a:buChar char="v"/>
            </a:pPr>
            <a:r>
              <a:rPr lang="en-GB" sz="2400" dirty="0">
                <a:solidFill>
                  <a:schemeClr val="bg1"/>
                </a:solidFill>
                <a:effectLst/>
                <a:latin typeface="+mj-lt"/>
                <a:ea typeface="Aptos" panose="020B0004020202020204" pitchFamily="34" charset="0"/>
                <a:cs typeface="Times New Roman" panose="02020603050405020304" pitchFamily="18" charset="0"/>
              </a:rPr>
              <a:t>the </a:t>
            </a:r>
            <a:r>
              <a:rPr lang="en-US" sz="2400" dirty="0">
                <a:solidFill>
                  <a:schemeClr val="bg1"/>
                </a:solidFill>
                <a:effectLst/>
                <a:latin typeface="+mj-lt"/>
                <a:ea typeface="Aptos" panose="020B0004020202020204" pitchFamily="34" charset="0"/>
                <a:cs typeface="Times New Roman" panose="02020603050405020304" pitchFamily="18" charset="0"/>
              </a:rPr>
              <a:t>enforcement of supporting government guidelines</a:t>
            </a:r>
            <a:endParaRPr lang="en-GB" sz="2400" dirty="0">
              <a:solidFill>
                <a:schemeClr val="bg1"/>
              </a:solidFill>
              <a:effectLst/>
              <a:latin typeface="+mj-lt"/>
              <a:ea typeface="Aptos" panose="020B0004020202020204" pitchFamily="34" charset="0"/>
              <a:cs typeface="Times New Roman" panose="02020603050405020304" pitchFamily="18" charset="0"/>
            </a:endParaRPr>
          </a:p>
          <a:p>
            <a:endParaRPr lang="en-GB" sz="2400" dirty="0">
              <a:solidFill>
                <a:schemeClr val="bg1"/>
              </a:solidFill>
              <a:effectLst/>
              <a:latin typeface="+mj-lt"/>
              <a:ea typeface="Aptos" panose="020B0004020202020204" pitchFamily="34" charset="0"/>
              <a:cs typeface="Times New Roman" panose="02020603050405020304" pitchFamily="18" charset="0"/>
            </a:endParaRPr>
          </a:p>
          <a:p>
            <a:pPr marL="342900" indent="-342900">
              <a:buFont typeface="Wingdings" panose="05000000000000000000" pitchFamily="2" charset="2"/>
              <a:buChar char="v"/>
            </a:pPr>
            <a:r>
              <a:rPr lang="en-US" sz="2400" dirty="0">
                <a:solidFill>
                  <a:schemeClr val="bg1"/>
                </a:solidFill>
                <a:effectLst/>
                <a:latin typeface="+mj-lt"/>
                <a:ea typeface="Aptos" panose="020B0004020202020204" pitchFamily="34" charset="0"/>
                <a:cs typeface="Times New Roman" panose="02020603050405020304" pitchFamily="18" charset="0"/>
              </a:rPr>
              <a:t>the requirement of financial stimuli</a:t>
            </a:r>
          </a:p>
          <a:p>
            <a:endParaRPr lang="en-GB" sz="2400" dirty="0">
              <a:solidFill>
                <a:schemeClr val="bg1"/>
              </a:solidFill>
              <a:effectLst/>
              <a:latin typeface="+mj-lt"/>
              <a:ea typeface="Aptos" panose="020B0004020202020204" pitchFamily="34" charset="0"/>
              <a:cs typeface="Times New Roman" panose="02020603050405020304" pitchFamily="18" charset="0"/>
            </a:endParaRPr>
          </a:p>
          <a:p>
            <a:pPr marL="342900" indent="-342900">
              <a:buFont typeface="Wingdings" panose="05000000000000000000" pitchFamily="2" charset="2"/>
              <a:buChar char="v"/>
            </a:pPr>
            <a:r>
              <a:rPr lang="en-GB" sz="2400" dirty="0">
                <a:solidFill>
                  <a:schemeClr val="bg1"/>
                </a:solidFill>
                <a:effectLst/>
                <a:latin typeface="+mj-lt"/>
                <a:ea typeface="Aptos" panose="020B0004020202020204" pitchFamily="34" charset="0"/>
                <a:cs typeface="Times New Roman" panose="02020603050405020304" pitchFamily="18" charset="0"/>
              </a:rPr>
              <a:t>and the </a:t>
            </a:r>
            <a:r>
              <a:rPr lang="en-US" sz="2400" dirty="0">
                <a:solidFill>
                  <a:schemeClr val="bg1"/>
                </a:solidFill>
                <a:effectLst/>
                <a:latin typeface="+mj-lt"/>
                <a:ea typeface="Aptos" panose="020B0004020202020204" pitchFamily="34" charset="0"/>
                <a:cs typeface="Times New Roman" panose="02020603050405020304" pitchFamily="18" charset="0"/>
              </a:rPr>
              <a:t>stringent implementation of environmental constraints</a:t>
            </a:r>
            <a:r>
              <a:rPr lang="en-GB" sz="2400" dirty="0">
                <a:solidFill>
                  <a:schemeClr val="bg1"/>
                </a:solidFill>
                <a:effectLst/>
                <a:latin typeface="+mj-lt"/>
                <a:ea typeface="Aptos" panose="020B0004020202020204" pitchFamily="34" charset="0"/>
                <a:cs typeface="Times New Roman" panose="02020603050405020304" pitchFamily="18" charset="0"/>
              </a:rPr>
              <a:t> (Kumar </a:t>
            </a:r>
            <a:r>
              <a:rPr lang="en-GB" sz="2400" i="1" dirty="0">
                <a:solidFill>
                  <a:schemeClr val="bg1"/>
                </a:solidFill>
                <a:effectLst/>
                <a:latin typeface="+mj-lt"/>
                <a:ea typeface="Aptos" panose="020B0004020202020204" pitchFamily="34" charset="0"/>
                <a:cs typeface="Times New Roman" panose="02020603050405020304" pitchFamily="18" charset="0"/>
              </a:rPr>
              <a:t>et al</a:t>
            </a:r>
            <a:r>
              <a:rPr lang="en-GB" sz="2400" dirty="0">
                <a:solidFill>
                  <a:schemeClr val="bg1"/>
                </a:solidFill>
                <a:effectLst/>
                <a:latin typeface="+mj-lt"/>
                <a:ea typeface="Aptos" panose="020B0004020202020204" pitchFamily="34" charset="0"/>
                <a:cs typeface="Times New Roman" panose="02020603050405020304" pitchFamily="18" charset="0"/>
              </a:rPr>
              <a:t>., 2023). </a:t>
            </a:r>
          </a:p>
        </p:txBody>
      </p:sp>
      <p:sp>
        <p:nvSpPr>
          <p:cNvPr id="10" name="TextBox 9">
            <a:extLst>
              <a:ext uri="{FF2B5EF4-FFF2-40B4-BE49-F238E27FC236}">
                <a16:creationId xmlns:a16="http://schemas.microsoft.com/office/drawing/2014/main" id="{44939B2C-DD2B-A879-855B-85A8DA43389E}"/>
              </a:ext>
            </a:extLst>
          </p:cNvPr>
          <p:cNvSpPr txBox="1"/>
          <p:nvPr/>
        </p:nvSpPr>
        <p:spPr>
          <a:xfrm>
            <a:off x="8200103" y="5916025"/>
            <a:ext cx="3884428" cy="523220"/>
          </a:xfrm>
          <a:prstGeom prst="rect">
            <a:avLst/>
          </a:prstGeom>
          <a:noFill/>
        </p:spPr>
        <p:txBody>
          <a:bodyPr wrap="square" rtlCol="0">
            <a:spAutoFit/>
          </a:bodyPr>
          <a:lstStyle/>
          <a:p>
            <a:pPr algn="ctr"/>
            <a:r>
              <a:rPr lang="en-GB" sz="1400" dirty="0">
                <a:solidFill>
                  <a:schemeClr val="bg1"/>
                </a:solidFill>
                <a:latin typeface="+mj-lt"/>
              </a:rPr>
              <a:t>Fig 2. Transition from linear to Circular Supply Chain  </a:t>
            </a:r>
          </a:p>
          <a:p>
            <a:pPr algn="ctr"/>
            <a:r>
              <a:rPr lang="en-GB" sz="1400" dirty="0">
                <a:solidFill>
                  <a:schemeClr val="bg1"/>
                </a:solidFill>
                <a:latin typeface="+mj-lt"/>
                <a:ea typeface="Aptos" panose="020B0004020202020204" pitchFamily="34" charset="0"/>
                <a:cs typeface="Times New Roman" panose="02020603050405020304" pitchFamily="18" charset="0"/>
              </a:rPr>
              <a:t>(</a:t>
            </a:r>
            <a:r>
              <a:rPr lang="en-GB" sz="1400" dirty="0">
                <a:solidFill>
                  <a:schemeClr val="bg1"/>
                </a:solidFill>
                <a:effectLst/>
                <a:latin typeface="+mj-lt"/>
                <a:ea typeface="Aptos" panose="020B0004020202020204" pitchFamily="34" charset="0"/>
                <a:cs typeface="Times New Roman" panose="02020603050405020304" pitchFamily="18" charset="0"/>
              </a:rPr>
              <a:t>Source: Kumar </a:t>
            </a:r>
            <a:r>
              <a:rPr lang="en-GB" sz="1400" i="1" dirty="0">
                <a:solidFill>
                  <a:schemeClr val="bg1"/>
                </a:solidFill>
                <a:effectLst/>
                <a:latin typeface="+mj-lt"/>
                <a:ea typeface="Aptos" panose="020B0004020202020204" pitchFamily="34" charset="0"/>
                <a:cs typeface="Times New Roman" panose="02020603050405020304" pitchFamily="18" charset="0"/>
              </a:rPr>
              <a:t>et al</a:t>
            </a:r>
            <a:r>
              <a:rPr lang="en-GB" sz="1400" dirty="0">
                <a:solidFill>
                  <a:schemeClr val="bg1"/>
                </a:solidFill>
                <a:effectLst/>
                <a:latin typeface="+mj-lt"/>
                <a:ea typeface="Aptos" panose="020B0004020202020204" pitchFamily="34" charset="0"/>
                <a:cs typeface="Times New Roman" panose="02020603050405020304" pitchFamily="18" charset="0"/>
              </a:rPr>
              <a:t>., 2023)</a:t>
            </a:r>
            <a:endParaRPr lang="en-GB" sz="1400" dirty="0">
              <a:solidFill>
                <a:schemeClr val="bg1"/>
              </a:solidFill>
              <a:latin typeface="+mj-lt"/>
            </a:endParaRPr>
          </a:p>
        </p:txBody>
      </p:sp>
    </p:spTree>
    <p:extLst>
      <p:ext uri="{BB962C8B-B14F-4D97-AF65-F5344CB8AC3E}">
        <p14:creationId xmlns:p14="http://schemas.microsoft.com/office/powerpoint/2010/main" val="771126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DE256-6ADE-6DFA-8922-EECDFD296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66B5ED-9466-E002-5CCF-553199E46319}"/>
              </a:ext>
            </a:extLst>
          </p:cNvPr>
          <p:cNvSpPr>
            <a:spLocks noGrp="1"/>
          </p:cNvSpPr>
          <p:nvPr>
            <p:ph type="title"/>
          </p:nvPr>
        </p:nvSpPr>
        <p:spPr>
          <a:xfrm>
            <a:off x="841248" y="365760"/>
            <a:ext cx="10515600" cy="1325880"/>
          </a:xfrm>
        </p:spPr>
        <p:txBody>
          <a:bodyPr anchor="ctr">
            <a:normAutofit/>
          </a:bodyPr>
          <a:lstStyle/>
          <a:p>
            <a:r>
              <a:rPr lang="en-GB" sz="4000" b="1"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Hotel Industry RESPONSE</a:t>
            </a:r>
            <a:endParaRPr lang="en-GB" sz="4000" dirty="0"/>
          </a:p>
        </p:txBody>
      </p:sp>
      <p:pic>
        <p:nvPicPr>
          <p:cNvPr id="4" name="Picture 3" descr="A person in a chef's hat pointing at a computer screen&#10;&#10;Description automatically generated">
            <a:extLst>
              <a:ext uri="{FF2B5EF4-FFF2-40B4-BE49-F238E27FC236}">
                <a16:creationId xmlns:a16="http://schemas.microsoft.com/office/drawing/2014/main" id="{12ACAFF9-8997-88BD-9E80-5953CB005679}"/>
              </a:ext>
            </a:extLst>
          </p:cNvPr>
          <p:cNvPicPr>
            <a:picLocks noChangeAspect="1"/>
          </p:cNvPicPr>
          <p:nvPr/>
        </p:nvPicPr>
        <p:blipFill>
          <a:blip r:embed="rId3"/>
          <a:srcRect l="22645" r="34920" b="2"/>
          <a:stretch/>
        </p:blipFill>
        <p:spPr>
          <a:xfrm>
            <a:off x="841248" y="1882140"/>
            <a:ext cx="3040379" cy="4352544"/>
          </a:xfrm>
          <a:prstGeom prst="rect">
            <a:avLst/>
          </a:prstGeom>
          <a:noFill/>
        </p:spPr>
      </p:pic>
      <p:sp>
        <p:nvSpPr>
          <p:cNvPr id="3" name="TextBox 2">
            <a:extLst>
              <a:ext uri="{FF2B5EF4-FFF2-40B4-BE49-F238E27FC236}">
                <a16:creationId xmlns:a16="http://schemas.microsoft.com/office/drawing/2014/main" id="{4888BE3B-6299-DBB0-FD8F-D7280309C32A}"/>
              </a:ext>
            </a:extLst>
          </p:cNvPr>
          <p:cNvSpPr txBox="1"/>
          <p:nvPr/>
        </p:nvSpPr>
        <p:spPr>
          <a:xfrm>
            <a:off x="4262627" y="1882140"/>
            <a:ext cx="7094220" cy="4352544"/>
          </a:xfrm>
          <a:prstGeom prst="rect">
            <a:avLst/>
          </a:prstGeom>
        </p:spPr>
        <p:txBody>
          <a:bodyPr rtlCol="0" anchor="t">
            <a:normAutofit/>
          </a:bodyPr>
          <a:lstStyle/>
          <a:p>
            <a:pPr>
              <a:spcAft>
                <a:spcPts val="800"/>
              </a:spcAft>
            </a:pPr>
            <a:r>
              <a:rPr lang="en-US" sz="2400" kern="1200" dirty="0">
                <a:effectLst/>
              </a:rPr>
              <a:t>Hilton Hotel is pioneering </a:t>
            </a:r>
            <a:r>
              <a:rPr lang="en-US" sz="2400" b="1" kern="1200" dirty="0">
                <a:effectLst/>
              </a:rPr>
              <a:t>Zero-waste food menus </a:t>
            </a:r>
            <a:r>
              <a:rPr lang="en-US" sz="2400" kern="1200" dirty="0">
                <a:effectLst/>
              </a:rPr>
              <a:t>at key hotels located in the UK, embodying a bold commitment to cut waste sent to landfill by half by 2030 (Hilton.com, 2024).</a:t>
            </a:r>
          </a:p>
          <a:p>
            <a:pPr>
              <a:spcAft>
                <a:spcPts val="800"/>
              </a:spcAft>
            </a:pPr>
            <a:endParaRPr lang="en-US" sz="2400" dirty="0"/>
          </a:p>
          <a:p>
            <a:pPr>
              <a:spcAft>
                <a:spcPts val="800"/>
              </a:spcAft>
            </a:pPr>
            <a:r>
              <a:rPr lang="en-US" sz="2400" kern="1200" dirty="0">
                <a:effectLst/>
              </a:rPr>
              <a:t>Marriott Hotel is harnessing the power of </a:t>
            </a:r>
            <a:r>
              <a:rPr lang="en-US" sz="2400" b="1" kern="1200" dirty="0">
                <a:effectLst/>
              </a:rPr>
              <a:t>Winnow AI technology </a:t>
            </a:r>
            <a:r>
              <a:rPr lang="en-US" sz="2400" kern="1200" dirty="0">
                <a:effectLst/>
              </a:rPr>
              <a:t>across numerous locations, taking a significant step toward reducing food waste. The goal is a remarkable 50% reduction by 2025, following a projected 25% drop at the start of 2024 (Esgnews.com, 2024).</a:t>
            </a:r>
            <a:endParaRPr lang="en-US" sz="1400" kern="1200" dirty="0"/>
          </a:p>
        </p:txBody>
      </p:sp>
      <p:pic>
        <p:nvPicPr>
          <p:cNvPr id="5" name="Picture 4" descr="A basket with food in it&#10;&#10;Description automatically generated">
            <a:extLst>
              <a:ext uri="{FF2B5EF4-FFF2-40B4-BE49-F238E27FC236}">
                <a16:creationId xmlns:a16="http://schemas.microsoft.com/office/drawing/2014/main" id="{367A4729-B17B-DB0F-3DA7-6C6EEC57BA55}"/>
              </a:ext>
            </a:extLst>
          </p:cNvPr>
          <p:cNvPicPr>
            <a:picLocks noChangeAspect="1"/>
          </p:cNvPicPr>
          <p:nvPr/>
        </p:nvPicPr>
        <p:blipFill>
          <a:blip r:embed="rId4"/>
          <a:stretch>
            <a:fillRect/>
          </a:stretch>
        </p:blipFill>
        <p:spPr>
          <a:xfrm>
            <a:off x="0" y="6216448"/>
            <a:ext cx="1267691" cy="641551"/>
          </a:xfrm>
          <a:prstGeom prst="rect">
            <a:avLst/>
          </a:prstGeom>
        </p:spPr>
      </p:pic>
      <p:sp>
        <p:nvSpPr>
          <p:cNvPr id="6" name="TextBox 5">
            <a:extLst>
              <a:ext uri="{FF2B5EF4-FFF2-40B4-BE49-F238E27FC236}">
                <a16:creationId xmlns:a16="http://schemas.microsoft.com/office/drawing/2014/main" id="{00130718-1E57-3EEA-C793-F30A0A503762}"/>
              </a:ext>
            </a:extLst>
          </p:cNvPr>
          <p:cNvSpPr txBox="1"/>
          <p:nvPr/>
        </p:nvSpPr>
        <p:spPr>
          <a:xfrm>
            <a:off x="763695" y="6269342"/>
            <a:ext cx="3195484" cy="276999"/>
          </a:xfrm>
          <a:prstGeom prst="rect">
            <a:avLst/>
          </a:prstGeom>
          <a:noFill/>
        </p:spPr>
        <p:txBody>
          <a:bodyPr wrap="square" rtlCol="0">
            <a:spAutoFit/>
          </a:bodyPr>
          <a:lstStyle/>
          <a:p>
            <a:pPr algn="ctr"/>
            <a:r>
              <a:rPr lang="en-GB" sz="1200" dirty="0">
                <a:latin typeface="+mj-lt"/>
              </a:rPr>
              <a:t>(Source: Marriott.pressarea.com, 2024)</a:t>
            </a:r>
          </a:p>
        </p:txBody>
      </p:sp>
    </p:spTree>
    <p:extLst>
      <p:ext uri="{BB962C8B-B14F-4D97-AF65-F5344CB8AC3E}">
        <p14:creationId xmlns:p14="http://schemas.microsoft.com/office/powerpoint/2010/main" val="630048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243235"/>
            <a:ext cx="6099463" cy="596830"/>
          </a:xfrm>
          <a:prstGeom prst="rect">
            <a:avLst/>
          </a:prstGeom>
          <a:noFill/>
        </p:spPr>
        <p:txBody>
          <a:bodyPr wrap="square" rtlCol="0">
            <a:spAutoFit/>
          </a:bodyPr>
          <a:lstStyle/>
          <a:p>
            <a:pPr rtl="0">
              <a:lnSpc>
                <a:spcPct val="80000"/>
              </a:lnSpc>
            </a:pPr>
            <a:r>
              <a:rPr lang="en-GB" sz="40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The Doggy BAG </a:t>
            </a:r>
          </a:p>
        </p:txBody>
      </p:sp>
      <p:grpSp>
        <p:nvGrpSpPr>
          <p:cNvPr id="3" name="Group 2">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
        <p:nvSpPr>
          <p:cNvPr id="106" name="TextBox 105"/>
          <p:cNvSpPr txBox="1"/>
          <p:nvPr/>
        </p:nvSpPr>
        <p:spPr>
          <a:xfrm>
            <a:off x="434283" y="739140"/>
            <a:ext cx="5934071" cy="584775"/>
          </a:xfrm>
          <a:prstGeom prst="rect">
            <a:avLst/>
          </a:prstGeom>
          <a:noFill/>
        </p:spPr>
        <p:txBody>
          <a:bodyPr wrap="square" rtlCol="0">
            <a:spAutoFit/>
          </a:bodyPr>
          <a:lstStyle/>
          <a:p>
            <a:pPr rtl="0"/>
            <a:r>
              <a:rPr lang="en-GB" sz="3200" b="1" dirty="0">
                <a:solidFill>
                  <a:schemeClr val="accent1"/>
                </a:solidFill>
                <a:latin typeface="Calibri" panose="020F0502020204030204" pitchFamily="34" charset="0"/>
                <a:ea typeface="Lato" panose="020F0502020204030203" pitchFamily="34" charset="0"/>
                <a:cs typeface="Calibri" panose="020F0502020204030204" pitchFamily="34" charset="0"/>
              </a:rPr>
              <a:t>A simple but effective solution</a:t>
            </a:r>
          </a:p>
        </p:txBody>
      </p:sp>
      <p:sp>
        <p:nvSpPr>
          <p:cNvPr id="5" name="Title 4" hidden="1">
            <a:extLst>
              <a:ext uri="{FF2B5EF4-FFF2-40B4-BE49-F238E27FC236}">
                <a16:creationId xmlns:a16="http://schemas.microsoft.com/office/drawing/2014/main" id="{91EB68CD-5A94-4E59-AA75-8FF956921CC1}"/>
              </a:ext>
            </a:extLst>
          </p:cNvPr>
          <p:cNvSpPr>
            <a:spLocks noGrp="1"/>
          </p:cNvSpPr>
          <p:nvPr>
            <p:ph type="title"/>
          </p:nvPr>
        </p:nvSpPr>
        <p:spPr/>
        <p:txBody>
          <a:bodyPr rtlCol="0"/>
          <a:lstStyle/>
          <a:p>
            <a:pPr rtl="0"/>
            <a:r>
              <a:rPr lang="en-GB" dirty="0"/>
              <a:t>Slide 4</a:t>
            </a:r>
          </a:p>
        </p:txBody>
      </p:sp>
      <p:sp>
        <p:nvSpPr>
          <p:cNvPr id="6" name="TextBox 5">
            <a:extLst>
              <a:ext uri="{FF2B5EF4-FFF2-40B4-BE49-F238E27FC236}">
                <a16:creationId xmlns:a16="http://schemas.microsoft.com/office/drawing/2014/main" id="{C8C4AC5E-AF59-F7DE-A333-186E29AB7088}"/>
              </a:ext>
            </a:extLst>
          </p:cNvPr>
          <p:cNvSpPr txBox="1"/>
          <p:nvPr/>
        </p:nvSpPr>
        <p:spPr>
          <a:xfrm>
            <a:off x="381000" y="1651803"/>
            <a:ext cx="6922424" cy="4467057"/>
          </a:xfrm>
          <a:prstGeom prst="rect">
            <a:avLst/>
          </a:prstGeom>
          <a:noFill/>
        </p:spPr>
        <p:txBody>
          <a:bodyPr wrap="square" rtlCol="0">
            <a:spAutoFit/>
          </a:bodyPr>
          <a:lstStyle/>
          <a:p>
            <a:pPr>
              <a:lnSpc>
                <a:spcPct val="150000"/>
              </a:lnSpc>
            </a:pPr>
            <a:r>
              <a:rPr lang="en-US" sz="2400" b="1" dirty="0">
                <a:effectLst/>
                <a:latin typeface="+mj-lt"/>
                <a:ea typeface="Aptos" panose="020B0004020202020204" pitchFamily="34" charset="0"/>
                <a:cs typeface="Times New Roman" panose="02020603050405020304" pitchFamily="18" charset="0"/>
              </a:rPr>
              <a:t>An inspiring model of innovation within à la carte restaurants is the adoption of 'doggy bag' offers.</a:t>
            </a:r>
          </a:p>
          <a:p>
            <a:pPr>
              <a:lnSpc>
                <a:spcPct val="150000"/>
              </a:lnSpc>
            </a:pPr>
            <a:endParaRPr lang="en-US" sz="2400" b="1" dirty="0">
              <a:latin typeface="+mj-lt"/>
              <a:ea typeface="Aptos" panose="020B0004020202020204" pitchFamily="34" charset="0"/>
              <a:cs typeface="Times New Roman" panose="02020603050405020304" pitchFamily="18" charset="0"/>
            </a:endParaRPr>
          </a:p>
          <a:p>
            <a:pPr>
              <a:lnSpc>
                <a:spcPct val="150000"/>
              </a:lnSpc>
            </a:pPr>
            <a:r>
              <a:rPr lang="en-US" sz="2400" b="1" dirty="0">
                <a:effectLst/>
                <a:latin typeface="+mj-lt"/>
                <a:ea typeface="Aptos" panose="020B0004020202020204" pitchFamily="34" charset="0"/>
                <a:cs typeface="Times New Roman" panose="02020603050405020304" pitchFamily="18" charset="0"/>
              </a:rPr>
              <a:t>In a groundbreaking move, legislation in France (2016) ordained that restaurants provide doggy bags upon request, showcasing a deep adherence to sustainability and the vital intent of waste reduction (Martin-Rios </a:t>
            </a:r>
            <a:r>
              <a:rPr lang="en-US" sz="2400" b="1" i="1" dirty="0">
                <a:effectLst/>
                <a:latin typeface="+mj-lt"/>
                <a:ea typeface="Aptos" panose="020B0004020202020204" pitchFamily="34" charset="0"/>
                <a:cs typeface="Times New Roman" panose="02020603050405020304" pitchFamily="18" charset="0"/>
              </a:rPr>
              <a:t>et al</a:t>
            </a:r>
            <a:r>
              <a:rPr lang="en-US" sz="2400" b="1" dirty="0">
                <a:effectLst/>
                <a:latin typeface="+mj-lt"/>
                <a:ea typeface="Aptos" panose="020B0004020202020204" pitchFamily="34" charset="0"/>
                <a:cs typeface="Times New Roman" panose="02020603050405020304" pitchFamily="18" charset="0"/>
              </a:rPr>
              <a:t>., 2018).</a:t>
            </a:r>
            <a:endParaRPr lang="en-GB" dirty="0"/>
          </a:p>
        </p:txBody>
      </p:sp>
      <p:pic>
        <p:nvPicPr>
          <p:cNvPr id="8" name="Picture 7" descr="A box of food on a table">
            <a:extLst>
              <a:ext uri="{FF2B5EF4-FFF2-40B4-BE49-F238E27FC236}">
                <a16:creationId xmlns:a16="http://schemas.microsoft.com/office/drawing/2014/main" id="{84B29CF0-EEFB-A8B0-4D5D-AA29C0E51AD0}"/>
              </a:ext>
            </a:extLst>
          </p:cNvPr>
          <p:cNvPicPr>
            <a:picLocks noChangeAspect="1"/>
          </p:cNvPicPr>
          <p:nvPr/>
        </p:nvPicPr>
        <p:blipFill>
          <a:blip r:embed="rId3"/>
          <a:stretch>
            <a:fillRect/>
          </a:stretch>
        </p:blipFill>
        <p:spPr>
          <a:xfrm>
            <a:off x="7585364" y="1730477"/>
            <a:ext cx="4225636" cy="4689988"/>
          </a:xfrm>
          <a:prstGeom prst="rect">
            <a:avLst/>
          </a:prstGeom>
        </p:spPr>
      </p:pic>
      <p:pic>
        <p:nvPicPr>
          <p:cNvPr id="10" name="Picture 9" descr="A basket with food in it&#10;&#10;Description automatically generated">
            <a:extLst>
              <a:ext uri="{FF2B5EF4-FFF2-40B4-BE49-F238E27FC236}">
                <a16:creationId xmlns:a16="http://schemas.microsoft.com/office/drawing/2014/main" id="{184416CC-9EAA-8A5B-3831-FF5C2F3CFCE5}"/>
              </a:ext>
            </a:extLst>
          </p:cNvPr>
          <p:cNvPicPr>
            <a:picLocks noChangeAspect="1"/>
          </p:cNvPicPr>
          <p:nvPr/>
        </p:nvPicPr>
        <p:blipFill>
          <a:blip r:embed="rId4"/>
          <a:stretch>
            <a:fillRect/>
          </a:stretch>
        </p:blipFill>
        <p:spPr>
          <a:xfrm>
            <a:off x="1" y="6035940"/>
            <a:ext cx="1278194" cy="822060"/>
          </a:xfrm>
          <a:prstGeom prst="rect">
            <a:avLst/>
          </a:prstGeom>
        </p:spPr>
      </p:pic>
      <p:sp>
        <p:nvSpPr>
          <p:cNvPr id="4" name="TextBox 3">
            <a:extLst>
              <a:ext uri="{FF2B5EF4-FFF2-40B4-BE49-F238E27FC236}">
                <a16:creationId xmlns:a16="http://schemas.microsoft.com/office/drawing/2014/main" id="{29060A5E-86C5-5E10-BFA1-66647315D9DE}"/>
              </a:ext>
            </a:extLst>
          </p:cNvPr>
          <p:cNvSpPr txBox="1"/>
          <p:nvPr/>
        </p:nvSpPr>
        <p:spPr>
          <a:xfrm>
            <a:off x="7585365" y="6488668"/>
            <a:ext cx="4225635" cy="276999"/>
          </a:xfrm>
          <a:prstGeom prst="rect">
            <a:avLst/>
          </a:prstGeom>
          <a:noFill/>
        </p:spPr>
        <p:txBody>
          <a:bodyPr wrap="square" rtlCol="0">
            <a:spAutoFit/>
          </a:bodyPr>
          <a:lstStyle/>
          <a:p>
            <a:pPr algn="ctr"/>
            <a:r>
              <a:rPr lang="en-GB" sz="1200" dirty="0">
                <a:effectLst/>
                <a:latin typeface="+mj-lt"/>
                <a:ea typeface="Aptos" panose="020B0004020202020204" pitchFamily="34" charset="0"/>
                <a:cs typeface="Times New Roman" panose="02020603050405020304" pitchFamily="18" charset="0"/>
              </a:rPr>
              <a:t>(Source: Chazan, 2016)</a:t>
            </a:r>
            <a:endParaRPr lang="en-GB" sz="1200" dirty="0">
              <a:latin typeface="+mj-lt"/>
            </a:endParaRPr>
          </a:p>
        </p:txBody>
      </p:sp>
    </p:spTree>
    <p:extLst>
      <p:ext uri="{BB962C8B-B14F-4D97-AF65-F5344CB8AC3E}">
        <p14:creationId xmlns:p14="http://schemas.microsoft.com/office/powerpoint/2010/main" val="16603449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06"/>
                                        </p:tgtEl>
                                        <p:attrNameLst>
                                          <p:attrName>style.visibility</p:attrName>
                                        </p:attrNameLst>
                                      </p:cBhvr>
                                      <p:to>
                                        <p:strVal val="visible"/>
                                      </p:to>
                                    </p:set>
                                    <p:animEffect transition="in" filter="wipe(left)">
                                      <p:cBhvr>
                                        <p:cTn id="11" dur="5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P spid="10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p:cNvSpPr txBox="1"/>
          <p:nvPr/>
        </p:nvSpPr>
        <p:spPr>
          <a:xfrm>
            <a:off x="530942" y="451538"/>
            <a:ext cx="7124899" cy="445507"/>
          </a:xfrm>
          <a:prstGeom prst="rect">
            <a:avLst/>
          </a:prstGeom>
          <a:noFill/>
        </p:spPr>
        <p:txBody>
          <a:bodyPr wrap="square" rtlCol="0">
            <a:spAutoFit/>
          </a:bodyPr>
          <a:lstStyle/>
          <a:p>
            <a:pPr rtl="0">
              <a:lnSpc>
                <a:spcPct val="80000"/>
              </a:lnSpc>
            </a:pPr>
            <a:r>
              <a:rPr lang="en-GB" sz="28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ADVANTAGES OF RESEARCH</a:t>
            </a:r>
          </a:p>
        </p:txBody>
      </p:sp>
      <p:sp>
        <p:nvSpPr>
          <p:cNvPr id="10" name="Rectangle 9"/>
          <p:cNvSpPr/>
          <p:nvPr/>
        </p:nvSpPr>
        <p:spPr>
          <a:xfrm>
            <a:off x="462116" y="1969252"/>
            <a:ext cx="6636774" cy="3726533"/>
          </a:xfrm>
          <a:prstGeom prst="rect">
            <a:avLst/>
          </a:prstGeom>
        </p:spPr>
        <p:txBody>
          <a:bodyPr wrap="square" rtlCol="0">
            <a:spAutoFit/>
          </a:bodyPr>
          <a:lstStyle/>
          <a:p>
            <a:pPr marL="285750" indent="-285750">
              <a:lnSpc>
                <a:spcPct val="120000"/>
              </a:lnSpc>
              <a:buFont typeface="Wingdings" panose="05000000000000000000" pitchFamily="2" charset="2"/>
              <a:buChar char="Ø"/>
            </a:pPr>
            <a:r>
              <a:rPr lang="en-GB" b="1" dirty="0">
                <a:latin typeface="+mj-lt"/>
                <a:cs typeface="Times New Roman" panose="02020603050405020304" pitchFamily="18" charset="0"/>
              </a:rPr>
              <a:t>Superior Food Waste Anticipation and Management Policies</a:t>
            </a:r>
          </a:p>
          <a:p>
            <a:pPr>
              <a:lnSpc>
                <a:spcPct val="120000"/>
              </a:lnSpc>
            </a:pPr>
            <a:endParaRPr lang="en-GB" dirty="0">
              <a:latin typeface="+mj-lt"/>
            </a:endParaRPr>
          </a:p>
          <a:p>
            <a:pPr marL="285750" indent="-285750">
              <a:lnSpc>
                <a:spcPct val="120000"/>
              </a:lnSpc>
              <a:buFont typeface="Wingdings" panose="05000000000000000000" pitchFamily="2" charset="2"/>
              <a:buChar char="Ø"/>
            </a:pPr>
            <a:r>
              <a:rPr lang="en-GB" b="1" dirty="0">
                <a:latin typeface="+mj-lt"/>
              </a:rPr>
              <a:t>The goal for ZERO landfill waste </a:t>
            </a:r>
          </a:p>
          <a:p>
            <a:pPr marL="285750" indent="-285750">
              <a:lnSpc>
                <a:spcPct val="120000"/>
              </a:lnSpc>
              <a:buFont typeface="Wingdings" panose="05000000000000000000" pitchFamily="2" charset="2"/>
              <a:buChar char="Ø"/>
            </a:pPr>
            <a:endParaRPr lang="en-GB" b="1" dirty="0">
              <a:latin typeface="+mj-lt"/>
            </a:endParaRPr>
          </a:p>
          <a:p>
            <a:pPr marL="285750" indent="-285750">
              <a:lnSpc>
                <a:spcPct val="120000"/>
              </a:lnSpc>
              <a:buFont typeface="Wingdings" panose="05000000000000000000" pitchFamily="2" charset="2"/>
              <a:buChar char="Ø"/>
            </a:pPr>
            <a:r>
              <a:rPr lang="en-GB" b="1" dirty="0">
                <a:latin typeface="+mj-lt"/>
              </a:rPr>
              <a:t>Transformation of food waste into BIOGAS</a:t>
            </a:r>
          </a:p>
          <a:p>
            <a:pPr marL="285750" indent="-285750">
              <a:lnSpc>
                <a:spcPct val="120000"/>
              </a:lnSpc>
              <a:buFont typeface="Wingdings" panose="05000000000000000000" pitchFamily="2" charset="2"/>
              <a:buChar char="Ø"/>
            </a:pPr>
            <a:endParaRPr lang="en-GB" b="1" dirty="0">
              <a:latin typeface="+mj-lt"/>
            </a:endParaRPr>
          </a:p>
          <a:p>
            <a:pPr marL="285750" indent="-285750">
              <a:lnSpc>
                <a:spcPct val="120000"/>
              </a:lnSpc>
              <a:buFont typeface="Wingdings" panose="05000000000000000000" pitchFamily="2" charset="2"/>
              <a:buChar char="Ø"/>
            </a:pPr>
            <a:r>
              <a:rPr lang="en-GB" b="1" dirty="0">
                <a:latin typeface="+mj-lt"/>
              </a:rPr>
              <a:t>Technical developments in Food Waste Management </a:t>
            </a:r>
          </a:p>
          <a:p>
            <a:pPr>
              <a:lnSpc>
                <a:spcPct val="120000"/>
              </a:lnSpc>
            </a:pPr>
            <a:r>
              <a:rPr lang="en-GB" b="1" dirty="0">
                <a:latin typeface="+mj-lt"/>
              </a:rPr>
              <a:t>Procedures: the Kitchen Display Systems (KDS)</a:t>
            </a:r>
          </a:p>
          <a:p>
            <a:pPr>
              <a:lnSpc>
                <a:spcPct val="120000"/>
              </a:lnSpc>
            </a:pPr>
            <a:endParaRPr lang="en-GB" b="1" dirty="0">
              <a:latin typeface="+mj-lt"/>
            </a:endParaRPr>
          </a:p>
          <a:p>
            <a:pPr marL="285750" indent="-285750">
              <a:lnSpc>
                <a:spcPct val="120000"/>
              </a:lnSpc>
              <a:buFont typeface="Wingdings" panose="05000000000000000000" pitchFamily="2" charset="2"/>
              <a:buChar char="Ø"/>
            </a:pPr>
            <a:r>
              <a:rPr lang="en-GB" b="1" dirty="0">
                <a:latin typeface="+mj-lt"/>
                <a:ea typeface="Lato" panose="020F0502020204030203" pitchFamily="34" charset="0"/>
                <a:cs typeface="Calibri" panose="020F0502020204030204" pitchFamily="34" charset="0"/>
              </a:rPr>
              <a:t>The prospective international </a:t>
            </a:r>
            <a:r>
              <a:rPr lang="en-GB" b="1" dirty="0">
                <a:latin typeface="+mj-lt"/>
              </a:rPr>
              <a:t>COALITION of hotel brands </a:t>
            </a:r>
          </a:p>
          <a:p>
            <a:pPr>
              <a:lnSpc>
                <a:spcPct val="120000"/>
              </a:lnSpc>
            </a:pPr>
            <a:endParaRPr lang="en-GB" b="1" dirty="0">
              <a:latin typeface="+mj-lt"/>
              <a:ea typeface="Lato" panose="020F0502020204030203" pitchFamily="34" charset="0"/>
              <a:cs typeface="Calibri" panose="020F0502020204030204" pitchFamily="34" charset="0"/>
            </a:endParaRPr>
          </a:p>
        </p:txBody>
      </p:sp>
      <p:sp>
        <p:nvSpPr>
          <p:cNvPr id="2" name="Title 1" hidden="1">
            <a:extLst>
              <a:ext uri="{FF2B5EF4-FFF2-40B4-BE49-F238E27FC236}">
                <a16:creationId xmlns:a16="http://schemas.microsoft.com/office/drawing/2014/main" id="{9F3820DA-290B-43AA-AA9C-82643FA3E2B3}"/>
              </a:ext>
            </a:extLst>
          </p:cNvPr>
          <p:cNvSpPr>
            <a:spLocks noGrp="1"/>
          </p:cNvSpPr>
          <p:nvPr>
            <p:ph type="title"/>
          </p:nvPr>
        </p:nvSpPr>
        <p:spPr/>
        <p:txBody>
          <a:bodyPr rtlCol="0"/>
          <a:lstStyle/>
          <a:p>
            <a:pPr rtl="0"/>
            <a:r>
              <a:rPr lang="en-GB" dirty="0"/>
              <a:t>Slide 5</a:t>
            </a:r>
          </a:p>
        </p:txBody>
      </p:sp>
      <p:pic>
        <p:nvPicPr>
          <p:cNvPr id="4" name="Picture 3" descr="A diagram of different types of liquid&#10;&#10;Description automatically generated">
            <a:extLst>
              <a:ext uri="{FF2B5EF4-FFF2-40B4-BE49-F238E27FC236}">
                <a16:creationId xmlns:a16="http://schemas.microsoft.com/office/drawing/2014/main" id="{5E9A63BC-71CD-5738-AA3E-B72C9F821C60}"/>
              </a:ext>
            </a:extLst>
          </p:cNvPr>
          <p:cNvPicPr>
            <a:picLocks noChangeAspect="1"/>
          </p:cNvPicPr>
          <p:nvPr/>
        </p:nvPicPr>
        <p:blipFill>
          <a:blip r:embed="rId3"/>
          <a:stretch>
            <a:fillRect/>
          </a:stretch>
        </p:blipFill>
        <p:spPr>
          <a:xfrm>
            <a:off x="6527397" y="488805"/>
            <a:ext cx="5547841" cy="6096746"/>
          </a:xfrm>
          <a:prstGeom prst="rect">
            <a:avLst/>
          </a:prstGeom>
        </p:spPr>
      </p:pic>
      <p:sp>
        <p:nvSpPr>
          <p:cNvPr id="3" name="TextBox 2">
            <a:extLst>
              <a:ext uri="{FF2B5EF4-FFF2-40B4-BE49-F238E27FC236}">
                <a16:creationId xmlns:a16="http://schemas.microsoft.com/office/drawing/2014/main" id="{4828B049-6AFC-B7DA-8C92-40CD6F640AEF}"/>
              </a:ext>
            </a:extLst>
          </p:cNvPr>
          <p:cNvSpPr txBox="1"/>
          <p:nvPr/>
        </p:nvSpPr>
        <p:spPr>
          <a:xfrm>
            <a:off x="7000568" y="6585551"/>
            <a:ext cx="4984955" cy="276999"/>
          </a:xfrm>
          <a:prstGeom prst="rect">
            <a:avLst/>
          </a:prstGeom>
          <a:noFill/>
        </p:spPr>
        <p:txBody>
          <a:bodyPr wrap="square" rtlCol="0">
            <a:spAutoFit/>
          </a:bodyPr>
          <a:lstStyle/>
          <a:p>
            <a:pPr algn="ctr"/>
            <a:r>
              <a:rPr lang="en-GB" sz="1200" dirty="0">
                <a:effectLst/>
                <a:latin typeface="+mj-lt"/>
                <a:ea typeface="Aptos" panose="020B0004020202020204" pitchFamily="34" charset="0"/>
                <a:cs typeface="Times New Roman" panose="02020603050405020304" pitchFamily="18" charset="0"/>
              </a:rPr>
              <a:t>(Source: Cooper, 2023)</a:t>
            </a:r>
            <a:r>
              <a:rPr lang="en-GB" sz="1200" dirty="0">
                <a:latin typeface="+mj-lt"/>
                <a:ea typeface="Aptos" panose="020B0004020202020204" pitchFamily="34" charset="0"/>
                <a:cs typeface="Times New Roman" panose="02020603050405020304" pitchFamily="18" charset="0"/>
              </a:rPr>
              <a:t> </a:t>
            </a:r>
            <a:endParaRPr lang="en-GB" sz="1200" dirty="0">
              <a:latin typeface="+mj-lt"/>
            </a:endParaRPr>
          </a:p>
        </p:txBody>
      </p:sp>
    </p:spTree>
    <p:extLst>
      <p:ext uri="{BB962C8B-B14F-4D97-AF65-F5344CB8AC3E}">
        <p14:creationId xmlns:p14="http://schemas.microsoft.com/office/powerpoint/2010/main" val="147743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p:tgtEl>
                                          <p:spTgt spid="29"/>
                                        </p:tgtEl>
                                        <p:attrNameLst>
                                          <p:attrName>ppt_x</p:attrName>
                                        </p:attrNameLst>
                                      </p:cBhvr>
                                      <p:tavLst>
                                        <p:tav tm="0">
                                          <p:val>
                                            <p:strVal val="#ppt_x-#ppt_w*1.125000"/>
                                          </p:val>
                                        </p:tav>
                                        <p:tav tm="100000">
                                          <p:val>
                                            <p:strVal val="#ppt_x"/>
                                          </p:val>
                                        </p:tav>
                                      </p:tavLst>
                                    </p:anim>
                                    <p:animEffect transition="in" filter="wipe(right)">
                                      <p:cBhvr>
                                        <p:cTn id="8" dur="500"/>
                                        <p:tgtEl>
                                          <p:spTgt spid="29"/>
                                        </p:tgtEl>
                                      </p:cBhvr>
                                    </p:animEffect>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243235"/>
            <a:ext cx="6099463" cy="596830"/>
          </a:xfrm>
          <a:prstGeom prst="rect">
            <a:avLst/>
          </a:prstGeom>
          <a:noFill/>
        </p:spPr>
        <p:txBody>
          <a:bodyPr wrap="square" rtlCol="0">
            <a:spAutoFit/>
          </a:bodyPr>
          <a:lstStyle/>
          <a:p>
            <a:pPr rtl="0">
              <a:lnSpc>
                <a:spcPct val="80000"/>
              </a:lnSpc>
            </a:pPr>
            <a:r>
              <a:rPr lang="en-GB" sz="40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PEST Analysis</a:t>
            </a:r>
          </a:p>
        </p:txBody>
      </p:sp>
      <p:grpSp>
        <p:nvGrpSpPr>
          <p:cNvPr id="3" name="Group 2">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grpSp>
        <p:nvGrpSpPr>
          <p:cNvPr id="4" name="Group 3" descr="Column 1 Heading"/>
          <p:cNvGrpSpPr/>
          <p:nvPr/>
        </p:nvGrpSpPr>
        <p:grpSpPr>
          <a:xfrm>
            <a:off x="452286" y="1724527"/>
            <a:ext cx="2631512" cy="471428"/>
            <a:chOff x="935299" y="1724527"/>
            <a:chExt cx="3266127" cy="471428"/>
          </a:xfrm>
        </p:grpSpPr>
        <p:sp>
          <p:nvSpPr>
            <p:cNvPr id="5" name="Rectangle 4">
              <a:extLst>
                <a:ext uri="{C183D7F6-B498-43B3-948B-1728B52AA6E4}">
                  <adec:decorative xmlns:adec="http://schemas.microsoft.com/office/drawing/2017/decorative" val="1"/>
                </a:ext>
              </a:extLst>
            </p:cNvPr>
            <p:cNvSpPr/>
            <p:nvPr/>
          </p:nvSpPr>
          <p:spPr>
            <a:xfrm>
              <a:off x="935299" y="1724527"/>
              <a:ext cx="3266127" cy="4714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a:latin typeface="Calibri" panose="020F0502020204030204" pitchFamily="34" charset="0"/>
                <a:ea typeface="Lato" panose="020F0502020204030203" pitchFamily="34" charset="0"/>
                <a:cs typeface="Calibri" panose="020F0502020204030204" pitchFamily="34" charset="0"/>
              </a:endParaRPr>
            </a:p>
          </p:txBody>
        </p:sp>
        <p:sp>
          <p:nvSpPr>
            <p:cNvPr id="8" name="TextBox 7"/>
            <p:cNvSpPr txBox="1"/>
            <p:nvPr/>
          </p:nvSpPr>
          <p:spPr>
            <a:xfrm>
              <a:off x="1040131" y="1775575"/>
              <a:ext cx="3056463" cy="369332"/>
            </a:xfrm>
            <a:prstGeom prst="rect">
              <a:avLst/>
            </a:prstGeom>
            <a:noFill/>
          </p:spPr>
          <p:txBody>
            <a:bodyPr wrap="squar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Political</a:t>
              </a:r>
            </a:p>
          </p:txBody>
        </p:sp>
      </p:grpSp>
      <p:grpSp>
        <p:nvGrpSpPr>
          <p:cNvPr id="6" name="Group 5" descr="Column 1 Text"/>
          <p:cNvGrpSpPr/>
          <p:nvPr/>
        </p:nvGrpSpPr>
        <p:grpSpPr>
          <a:xfrm>
            <a:off x="452286" y="2195954"/>
            <a:ext cx="2631512" cy="4204845"/>
            <a:chOff x="935299" y="2195954"/>
            <a:chExt cx="3056468" cy="4204845"/>
          </a:xfrm>
        </p:grpSpPr>
        <p:sp>
          <p:nvSpPr>
            <p:cNvPr id="51" name="Rectangle 50">
              <a:extLst>
                <a:ext uri="{C183D7F6-B498-43B3-948B-1728B52AA6E4}">
                  <adec:decorative xmlns:adec="http://schemas.microsoft.com/office/drawing/2017/decorative" val="1"/>
                </a:ext>
              </a:extLst>
            </p:cNvPr>
            <p:cNvSpPr/>
            <p:nvPr/>
          </p:nvSpPr>
          <p:spPr>
            <a:xfrm>
              <a:off x="935299" y="2195954"/>
              <a:ext cx="3056468" cy="42048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a:latin typeface="Calibri" panose="020F0502020204030204" pitchFamily="34" charset="0"/>
                <a:ea typeface="Lato" panose="020F0502020204030203" pitchFamily="34" charset="0"/>
                <a:cs typeface="Calibri" panose="020F0502020204030204" pitchFamily="34" charset="0"/>
              </a:endParaRPr>
            </a:p>
          </p:txBody>
        </p:sp>
        <p:sp>
          <p:nvSpPr>
            <p:cNvPr id="54" name="TextBox 53"/>
            <p:cNvSpPr txBox="1"/>
            <p:nvPr/>
          </p:nvSpPr>
          <p:spPr>
            <a:xfrm>
              <a:off x="1040134" y="2310373"/>
              <a:ext cx="2888512" cy="3733971"/>
            </a:xfrm>
            <a:prstGeom prst="rect">
              <a:avLst/>
            </a:prstGeom>
            <a:noFill/>
          </p:spPr>
          <p:txBody>
            <a:bodyPr wrap="square" rtlCol="0">
              <a:spAutoFit/>
            </a:bodyPr>
            <a:lstStyle/>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Food waste Regulations: Food Waste Prevention Strategy 2023. The regulations require businesses to boost their food waste management practices.</a:t>
              </a:r>
            </a:p>
            <a:p>
              <a:pPr marL="171450" indent="-171450" rtl="0">
                <a:lnSpc>
                  <a:spcPct val="200000"/>
                </a:lnSpc>
                <a:buClr>
                  <a:schemeClr val="accent1"/>
                </a:buClr>
                <a:buFont typeface="Arial" panose="020B0604020202020204" pitchFamily="34" charset="0"/>
                <a:buChar char="•"/>
              </a:pPr>
              <a:endParaRPr lang="en-GB" sz="1200" dirty="0">
                <a:solidFill>
                  <a:schemeClr val="tx2"/>
                </a:solidFill>
                <a:latin typeface="Calibri" panose="020F0502020204030204" pitchFamily="34" charset="0"/>
                <a:ea typeface="Lato" panose="020F0502020204030203" pitchFamily="34" charset="0"/>
                <a:cs typeface="Calibri" panose="020F0502020204030204" pitchFamily="34" charset="0"/>
              </a:endParaRPr>
            </a:p>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Positive Diplomatic Relations: can generate pathways for industry collaboration and exchange top methods in food waste reduction.  </a:t>
              </a:r>
            </a:p>
          </p:txBody>
        </p:sp>
      </p:grpSp>
      <p:grpSp>
        <p:nvGrpSpPr>
          <p:cNvPr id="10" name="Group 9" descr="Column 2 Heading"/>
          <p:cNvGrpSpPr/>
          <p:nvPr/>
        </p:nvGrpSpPr>
        <p:grpSpPr>
          <a:xfrm>
            <a:off x="3264312" y="1724527"/>
            <a:ext cx="2779282" cy="471428"/>
            <a:chOff x="4462937" y="1724527"/>
            <a:chExt cx="3266127" cy="471428"/>
          </a:xfrm>
        </p:grpSpPr>
        <p:sp>
          <p:nvSpPr>
            <p:cNvPr id="48" name="Rectangle 47">
              <a:extLst>
                <a:ext uri="{C183D7F6-B498-43B3-948B-1728B52AA6E4}">
                  <adec:decorative xmlns:adec="http://schemas.microsoft.com/office/drawing/2017/decorative" val="1"/>
                </a:ext>
              </a:extLst>
            </p:cNvPr>
            <p:cNvSpPr/>
            <p:nvPr/>
          </p:nvSpPr>
          <p:spPr>
            <a:xfrm>
              <a:off x="4462937" y="1724527"/>
              <a:ext cx="3266127" cy="4714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a:latin typeface="Calibri" panose="020F0502020204030204" pitchFamily="34" charset="0"/>
                <a:ea typeface="Lato" panose="020F0502020204030203" pitchFamily="34" charset="0"/>
                <a:cs typeface="Calibri" panose="020F0502020204030204" pitchFamily="34" charset="0"/>
              </a:endParaRPr>
            </a:p>
          </p:txBody>
        </p:sp>
        <p:sp>
          <p:nvSpPr>
            <p:cNvPr id="46" name="TextBox 45"/>
            <p:cNvSpPr txBox="1"/>
            <p:nvPr/>
          </p:nvSpPr>
          <p:spPr>
            <a:xfrm>
              <a:off x="4567769" y="1775575"/>
              <a:ext cx="3056463" cy="369332"/>
            </a:xfrm>
            <a:prstGeom prst="rect">
              <a:avLst/>
            </a:prstGeom>
            <a:noFill/>
          </p:spPr>
          <p:txBody>
            <a:bodyPr wrap="squar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Economic</a:t>
              </a:r>
            </a:p>
          </p:txBody>
        </p:sp>
      </p:grpSp>
      <p:grpSp>
        <p:nvGrpSpPr>
          <p:cNvPr id="11" name="Group 10" descr="Column 2 text"/>
          <p:cNvGrpSpPr/>
          <p:nvPr/>
        </p:nvGrpSpPr>
        <p:grpSpPr>
          <a:xfrm>
            <a:off x="3264311" y="2195954"/>
            <a:ext cx="2831690" cy="4217721"/>
            <a:chOff x="4296517" y="2135486"/>
            <a:chExt cx="3327715" cy="4217721"/>
          </a:xfrm>
        </p:grpSpPr>
        <p:sp>
          <p:nvSpPr>
            <p:cNvPr id="50" name="Rectangle 49">
              <a:extLst>
                <a:ext uri="{C183D7F6-B498-43B3-948B-1728B52AA6E4}">
                  <adec:decorative xmlns:adec="http://schemas.microsoft.com/office/drawing/2017/decorative" val="1"/>
                </a:ext>
              </a:extLst>
            </p:cNvPr>
            <p:cNvSpPr/>
            <p:nvPr/>
          </p:nvSpPr>
          <p:spPr>
            <a:xfrm>
              <a:off x="4296517" y="2135486"/>
              <a:ext cx="3231382" cy="421772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a:latin typeface="Calibri" panose="020F0502020204030204" pitchFamily="34" charset="0"/>
                <a:ea typeface="Lato" panose="020F0502020204030203" pitchFamily="34" charset="0"/>
                <a:cs typeface="Calibri" panose="020F0502020204030204" pitchFamily="34" charset="0"/>
              </a:endParaRPr>
            </a:p>
          </p:txBody>
        </p:sp>
        <p:sp>
          <p:nvSpPr>
            <p:cNvPr id="47" name="TextBox 46"/>
            <p:cNvSpPr txBox="1"/>
            <p:nvPr/>
          </p:nvSpPr>
          <p:spPr>
            <a:xfrm>
              <a:off x="4567770" y="2310373"/>
              <a:ext cx="3056462" cy="3733971"/>
            </a:xfrm>
            <a:prstGeom prst="rect">
              <a:avLst/>
            </a:prstGeom>
            <a:noFill/>
          </p:spPr>
          <p:txBody>
            <a:bodyPr wrap="square" rtlCol="0">
              <a:spAutoFit/>
            </a:bodyPr>
            <a:lstStyle/>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It is a tragic and wasteful allocation of resources, with nearly $1 trillion lost globally each year – funds that could support communities in need.</a:t>
              </a:r>
            </a:p>
            <a:p>
              <a:pPr rtl="0">
                <a:lnSpc>
                  <a:spcPct val="200000"/>
                </a:lnSpc>
                <a:buClr>
                  <a:schemeClr val="accent1"/>
                </a:buClr>
              </a:pPr>
              <a:endParaRPr lang="en-GB" sz="1200" dirty="0">
                <a:solidFill>
                  <a:schemeClr val="tx2"/>
                </a:solidFill>
                <a:latin typeface="Calibri" panose="020F0502020204030204" pitchFamily="34" charset="0"/>
                <a:ea typeface="Lato" panose="020F0502020204030203" pitchFamily="34" charset="0"/>
                <a:cs typeface="Calibri" panose="020F0502020204030204" pitchFamily="34" charset="0"/>
              </a:endParaRPr>
            </a:p>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Permits savings and improves resource distribution</a:t>
              </a:r>
            </a:p>
            <a:p>
              <a:pPr rtl="0">
                <a:lnSpc>
                  <a:spcPct val="200000"/>
                </a:lnSpc>
                <a:buClr>
                  <a:schemeClr val="accent1"/>
                </a:buClr>
              </a:pPr>
              <a:endParaRPr lang="en-GB" sz="1200" dirty="0">
                <a:solidFill>
                  <a:schemeClr val="tx2"/>
                </a:solidFill>
                <a:latin typeface="+mj-lt"/>
                <a:ea typeface="Lato" panose="020F0502020204030203" pitchFamily="34" charset="0"/>
                <a:cs typeface="Calibri" panose="020F0502020204030204" pitchFamily="34" charset="0"/>
              </a:endParaRPr>
            </a:p>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Supports financial efficiency and contributes to sustainability efforts. </a:t>
              </a:r>
            </a:p>
          </p:txBody>
        </p:sp>
      </p:grpSp>
      <p:grpSp>
        <p:nvGrpSpPr>
          <p:cNvPr id="12" name="Group 11" descr="Column 3 heading"/>
          <p:cNvGrpSpPr/>
          <p:nvPr/>
        </p:nvGrpSpPr>
        <p:grpSpPr>
          <a:xfrm>
            <a:off x="6148408" y="1724527"/>
            <a:ext cx="3079319" cy="471428"/>
            <a:chOff x="7990575" y="1724527"/>
            <a:chExt cx="3266127" cy="471428"/>
          </a:xfrm>
        </p:grpSpPr>
        <p:sp>
          <p:nvSpPr>
            <p:cNvPr id="81" name="Rectangle 80">
              <a:extLst>
                <a:ext uri="{C183D7F6-B498-43B3-948B-1728B52AA6E4}">
                  <adec:decorative xmlns:adec="http://schemas.microsoft.com/office/drawing/2017/decorative" val="1"/>
                </a:ext>
              </a:extLst>
            </p:cNvPr>
            <p:cNvSpPr/>
            <p:nvPr/>
          </p:nvSpPr>
          <p:spPr>
            <a:xfrm>
              <a:off x="7990575" y="1724527"/>
              <a:ext cx="3266127" cy="4714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a:latin typeface="Calibri" panose="020F0502020204030204" pitchFamily="34" charset="0"/>
                <a:ea typeface="Lato" panose="020F0502020204030203" pitchFamily="34" charset="0"/>
                <a:cs typeface="Calibri" panose="020F0502020204030204" pitchFamily="34" charset="0"/>
              </a:endParaRPr>
            </a:p>
          </p:txBody>
        </p:sp>
        <p:sp>
          <p:nvSpPr>
            <p:cNvPr id="55" name="TextBox 54"/>
            <p:cNvSpPr txBox="1"/>
            <p:nvPr/>
          </p:nvSpPr>
          <p:spPr>
            <a:xfrm>
              <a:off x="8095407" y="1775575"/>
              <a:ext cx="3056463" cy="369332"/>
            </a:xfrm>
            <a:prstGeom prst="rect">
              <a:avLst/>
            </a:prstGeom>
            <a:noFill/>
          </p:spPr>
          <p:txBody>
            <a:bodyPr wrap="squar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Social</a:t>
              </a:r>
            </a:p>
          </p:txBody>
        </p:sp>
      </p:grpSp>
      <p:grpSp>
        <p:nvGrpSpPr>
          <p:cNvPr id="13" name="Group 12" descr="Column 3 text"/>
          <p:cNvGrpSpPr/>
          <p:nvPr/>
        </p:nvGrpSpPr>
        <p:grpSpPr>
          <a:xfrm>
            <a:off x="6185574" y="2208191"/>
            <a:ext cx="3026895" cy="4243244"/>
            <a:chOff x="7958671" y="2186362"/>
            <a:chExt cx="3266127" cy="3161406"/>
          </a:xfrm>
        </p:grpSpPr>
        <p:sp>
          <p:nvSpPr>
            <p:cNvPr id="82" name="Rectangle 81">
              <a:extLst>
                <a:ext uri="{C183D7F6-B498-43B3-948B-1728B52AA6E4}">
                  <adec:decorative xmlns:adec="http://schemas.microsoft.com/office/drawing/2017/decorative" val="1"/>
                </a:ext>
              </a:extLst>
            </p:cNvPr>
            <p:cNvSpPr/>
            <p:nvPr/>
          </p:nvSpPr>
          <p:spPr>
            <a:xfrm>
              <a:off x="7958671" y="2186362"/>
              <a:ext cx="3266127" cy="316140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a:latin typeface="Calibri" panose="020F0502020204030204" pitchFamily="34" charset="0"/>
                <a:ea typeface="Lato" panose="020F0502020204030203" pitchFamily="34" charset="0"/>
                <a:cs typeface="Calibri" panose="020F0502020204030204" pitchFamily="34" charset="0"/>
              </a:endParaRPr>
            </a:p>
          </p:txBody>
        </p:sp>
        <p:sp>
          <p:nvSpPr>
            <p:cNvPr id="80" name="TextBox 79"/>
            <p:cNvSpPr txBox="1"/>
            <p:nvPr/>
          </p:nvSpPr>
          <p:spPr>
            <a:xfrm>
              <a:off x="8095408" y="2310373"/>
              <a:ext cx="3057476" cy="2506806"/>
            </a:xfrm>
            <a:prstGeom prst="rect">
              <a:avLst/>
            </a:prstGeom>
            <a:noFill/>
          </p:spPr>
          <p:txBody>
            <a:bodyPr wrap="square" rtlCol="0">
              <a:spAutoFit/>
            </a:bodyPr>
            <a:lstStyle/>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The magnitude of food waste is deeply troubling, particularly when millions of people go hungry while perfectly good food is thrown away.  </a:t>
              </a:r>
            </a:p>
            <a:p>
              <a:pPr marL="171450" indent="-171450" rtl="0">
                <a:lnSpc>
                  <a:spcPct val="200000"/>
                </a:lnSpc>
                <a:buClr>
                  <a:schemeClr val="accent1"/>
                </a:buClr>
                <a:buFont typeface="Arial" panose="020B0604020202020204" pitchFamily="34" charset="0"/>
                <a:buChar char="•"/>
              </a:pPr>
              <a:endParaRPr lang="en-GB" sz="1200" dirty="0">
                <a:solidFill>
                  <a:schemeClr val="tx2"/>
                </a:solidFill>
                <a:latin typeface="Calibri" panose="020F0502020204030204" pitchFamily="34" charset="0"/>
                <a:ea typeface="Lato" panose="020F0502020204030203" pitchFamily="34" charset="0"/>
                <a:cs typeface="Calibri" panose="020F0502020204030204" pitchFamily="34" charset="0"/>
              </a:endParaRPr>
            </a:p>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The UK' cultural diversity presents an opportunity to develop new and efficient tactics to tackle food waste in different communities.  </a:t>
              </a:r>
            </a:p>
          </p:txBody>
        </p:sp>
      </p:grpSp>
      <p:sp>
        <p:nvSpPr>
          <p:cNvPr id="7" name="Title 6" hidden="1">
            <a:extLst>
              <a:ext uri="{FF2B5EF4-FFF2-40B4-BE49-F238E27FC236}">
                <a16:creationId xmlns:a16="http://schemas.microsoft.com/office/drawing/2014/main" id="{D602B064-C2D4-46FC-86C8-40ABA1F36E7B}"/>
              </a:ext>
            </a:extLst>
          </p:cNvPr>
          <p:cNvSpPr>
            <a:spLocks noGrp="1"/>
          </p:cNvSpPr>
          <p:nvPr>
            <p:ph type="title"/>
          </p:nvPr>
        </p:nvSpPr>
        <p:spPr/>
        <p:txBody>
          <a:bodyPr rtlCol="0"/>
          <a:lstStyle/>
          <a:p>
            <a:pPr rtl="0"/>
            <a:r>
              <a:rPr lang="en-GB" dirty="0"/>
              <a:t>Slide 7</a:t>
            </a:r>
          </a:p>
        </p:txBody>
      </p:sp>
      <p:grpSp>
        <p:nvGrpSpPr>
          <p:cNvPr id="9" name="Group 8" descr="Column 3 heading">
            <a:extLst>
              <a:ext uri="{FF2B5EF4-FFF2-40B4-BE49-F238E27FC236}">
                <a16:creationId xmlns:a16="http://schemas.microsoft.com/office/drawing/2014/main" id="{9E6984C4-03C7-1543-8528-50A64962DB23}"/>
              </a:ext>
            </a:extLst>
          </p:cNvPr>
          <p:cNvGrpSpPr/>
          <p:nvPr/>
        </p:nvGrpSpPr>
        <p:grpSpPr>
          <a:xfrm>
            <a:off x="9355398" y="1724527"/>
            <a:ext cx="2482642" cy="471428"/>
            <a:chOff x="7990575" y="1724527"/>
            <a:chExt cx="3266127" cy="471428"/>
          </a:xfrm>
        </p:grpSpPr>
        <p:sp>
          <p:nvSpPr>
            <p:cNvPr id="14" name="Rectangle 13">
              <a:extLst>
                <a:ext uri="{FF2B5EF4-FFF2-40B4-BE49-F238E27FC236}">
                  <a16:creationId xmlns:a16="http://schemas.microsoft.com/office/drawing/2014/main" id="{5E7B8FED-B8CC-14F1-623C-95EFF072E734}"/>
                </a:ext>
                <a:ext uri="{C183D7F6-B498-43B3-948B-1728B52AA6E4}">
                  <adec:decorative xmlns:adec="http://schemas.microsoft.com/office/drawing/2017/decorative" val="1"/>
                </a:ext>
              </a:extLst>
            </p:cNvPr>
            <p:cNvSpPr/>
            <p:nvPr/>
          </p:nvSpPr>
          <p:spPr>
            <a:xfrm>
              <a:off x="7990575" y="1724527"/>
              <a:ext cx="3266127" cy="4714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a:latin typeface="Calibri" panose="020F0502020204030204" pitchFamily="34" charset="0"/>
                <a:ea typeface="Lato" panose="020F0502020204030203" pitchFamily="34" charset="0"/>
                <a:cs typeface="Calibri" panose="020F0502020204030204" pitchFamily="34" charset="0"/>
              </a:endParaRPr>
            </a:p>
          </p:txBody>
        </p:sp>
        <p:sp>
          <p:nvSpPr>
            <p:cNvPr id="15" name="TextBox 14">
              <a:extLst>
                <a:ext uri="{FF2B5EF4-FFF2-40B4-BE49-F238E27FC236}">
                  <a16:creationId xmlns:a16="http://schemas.microsoft.com/office/drawing/2014/main" id="{2B0B5E72-5880-6DED-E650-ECAF8ED71B63}"/>
                </a:ext>
              </a:extLst>
            </p:cNvPr>
            <p:cNvSpPr txBox="1"/>
            <p:nvPr/>
          </p:nvSpPr>
          <p:spPr>
            <a:xfrm>
              <a:off x="8095407" y="1775575"/>
              <a:ext cx="3056463" cy="369332"/>
            </a:xfrm>
            <a:prstGeom prst="rect">
              <a:avLst/>
            </a:prstGeom>
            <a:noFill/>
          </p:spPr>
          <p:txBody>
            <a:bodyPr wrap="square" rtlCol="0">
              <a:spAutoFit/>
            </a:bodyPr>
            <a:lstStyle/>
            <a:p>
              <a:pPr algn="ctr" rtl="0"/>
              <a:r>
                <a:rPr lang="en-GB"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Technological</a:t>
              </a:r>
            </a:p>
          </p:txBody>
        </p:sp>
      </p:grpSp>
      <p:sp>
        <p:nvSpPr>
          <p:cNvPr id="19" name="Rectangle 18">
            <a:extLst>
              <a:ext uri="{FF2B5EF4-FFF2-40B4-BE49-F238E27FC236}">
                <a16:creationId xmlns:a16="http://schemas.microsoft.com/office/drawing/2014/main" id="{88731F2C-FE51-06AF-09BA-D52BF565037E}"/>
              </a:ext>
              <a:ext uri="{C183D7F6-B498-43B3-948B-1728B52AA6E4}">
                <adec:decorative xmlns:adec="http://schemas.microsoft.com/office/drawing/2017/decorative" val="1"/>
              </a:ext>
            </a:extLst>
          </p:cNvPr>
          <p:cNvSpPr/>
          <p:nvPr/>
        </p:nvSpPr>
        <p:spPr>
          <a:xfrm>
            <a:off x="9354449" y="2183192"/>
            <a:ext cx="2482642" cy="424324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200">
              <a:latin typeface="Calibri" panose="020F0502020204030204" pitchFamily="34" charset="0"/>
              <a:ea typeface="Lato" panose="020F0502020204030203" pitchFamily="34" charset="0"/>
              <a:cs typeface="Calibri" panose="020F0502020204030204" pitchFamily="34" charset="0"/>
            </a:endParaRPr>
          </a:p>
        </p:txBody>
      </p:sp>
      <p:sp>
        <p:nvSpPr>
          <p:cNvPr id="20" name="TextBox 19">
            <a:extLst>
              <a:ext uri="{FF2B5EF4-FFF2-40B4-BE49-F238E27FC236}">
                <a16:creationId xmlns:a16="http://schemas.microsoft.com/office/drawing/2014/main" id="{056F9A8B-6DF5-B9B1-4215-54373DDB8BD5}"/>
              </a:ext>
            </a:extLst>
          </p:cNvPr>
          <p:cNvSpPr txBox="1"/>
          <p:nvPr/>
        </p:nvSpPr>
        <p:spPr>
          <a:xfrm>
            <a:off x="9358473" y="2350969"/>
            <a:ext cx="2399883" cy="4103303"/>
          </a:xfrm>
          <a:prstGeom prst="rect">
            <a:avLst/>
          </a:prstGeom>
          <a:noFill/>
        </p:spPr>
        <p:txBody>
          <a:bodyPr wrap="square" rtlCol="0">
            <a:spAutoFit/>
          </a:bodyPr>
          <a:lstStyle/>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Technological progress </a:t>
            </a:r>
            <a:r>
              <a:rPr lang="en-US" sz="1200" b="0" i="0" dirty="0">
                <a:solidFill>
                  <a:srgbClr val="1C1C1C"/>
                </a:solidFill>
                <a:effectLst/>
                <a:latin typeface="Inter"/>
              </a:rPr>
              <a:t>like composting machines presents remarkable opportunities for positive change</a:t>
            </a: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 </a:t>
            </a:r>
          </a:p>
          <a:p>
            <a:pPr marL="171450" indent="-171450" rtl="0">
              <a:lnSpc>
                <a:spcPct val="200000"/>
              </a:lnSpc>
              <a:buClr>
                <a:schemeClr val="accent1"/>
              </a:buClr>
              <a:buFont typeface="Arial" panose="020B0604020202020204" pitchFamily="34" charset="0"/>
              <a:buChar char="•"/>
            </a:pPr>
            <a:endParaRPr lang="en-GB" sz="1200" dirty="0">
              <a:solidFill>
                <a:schemeClr val="tx2"/>
              </a:solidFill>
              <a:latin typeface="Calibri" panose="020F0502020204030204" pitchFamily="34" charset="0"/>
              <a:ea typeface="Lato" panose="020F0502020204030203" pitchFamily="34" charset="0"/>
              <a:cs typeface="Calibri" panose="020F0502020204030204" pitchFamily="34" charset="0"/>
            </a:endParaRPr>
          </a:p>
          <a:p>
            <a:pPr marL="171450" indent="-171450" rtl="0">
              <a:lnSpc>
                <a:spcPct val="200000"/>
              </a:lnSpc>
              <a:buClr>
                <a:schemeClr val="accent1"/>
              </a:buClr>
              <a:buFont typeface="Arial" panose="020B0604020202020204" pitchFamily="34" charset="0"/>
              <a:buChar char="•"/>
            </a:pP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The requirement for convenient food </a:t>
            </a:r>
            <a:r>
              <a:rPr lang="en-GB" sz="1200">
                <a:solidFill>
                  <a:schemeClr val="tx2"/>
                </a:solidFill>
                <a:latin typeface="Calibri" panose="020F0502020204030204" pitchFamily="34" charset="0"/>
                <a:ea typeface="Lato" panose="020F0502020204030203" pitchFamily="34" charset="0"/>
                <a:cs typeface="Calibri" panose="020F0502020204030204" pitchFamily="34" charset="0"/>
              </a:rPr>
              <a:t>and courier </a:t>
            </a:r>
            <a:r>
              <a:rPr lang="en-GB" sz="1200" dirty="0">
                <a:solidFill>
                  <a:schemeClr val="tx2"/>
                </a:solidFill>
                <a:latin typeface="Calibri" panose="020F0502020204030204" pitchFamily="34" charset="0"/>
                <a:ea typeface="Lato" panose="020F0502020204030203" pitchFamily="34" charset="0"/>
                <a:cs typeface="Calibri" panose="020F0502020204030204" pitchFamily="34" charset="0"/>
              </a:rPr>
              <a:t>services is driving businesses to constantly innovate and refine their practices in food waste management.   </a:t>
            </a:r>
          </a:p>
        </p:txBody>
      </p:sp>
      <p:pic>
        <p:nvPicPr>
          <p:cNvPr id="22" name="Picture 21" descr="A basket with food in it&#10;&#10;Description automatically generated">
            <a:extLst>
              <a:ext uri="{FF2B5EF4-FFF2-40B4-BE49-F238E27FC236}">
                <a16:creationId xmlns:a16="http://schemas.microsoft.com/office/drawing/2014/main" id="{AFEB17C2-9BBF-F958-ED04-ED6227CA1C71}"/>
              </a:ext>
            </a:extLst>
          </p:cNvPr>
          <p:cNvPicPr>
            <a:picLocks noChangeAspect="1"/>
          </p:cNvPicPr>
          <p:nvPr/>
        </p:nvPicPr>
        <p:blipFill>
          <a:blip r:embed="rId3"/>
          <a:stretch>
            <a:fillRect/>
          </a:stretch>
        </p:blipFill>
        <p:spPr>
          <a:xfrm>
            <a:off x="0" y="6400798"/>
            <a:ext cx="1238865" cy="471427"/>
          </a:xfrm>
          <a:prstGeom prst="rect">
            <a:avLst/>
          </a:prstGeom>
        </p:spPr>
      </p:pic>
    </p:spTree>
    <p:extLst>
      <p:ext uri="{BB962C8B-B14F-4D97-AF65-F5344CB8AC3E}">
        <p14:creationId xmlns:p14="http://schemas.microsoft.com/office/powerpoint/2010/main" val="38707286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22" presetClass="entr" presetSubtype="1"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up)">
                                      <p:cBhvr>
                                        <p:cTn id="17" dur="500"/>
                                        <p:tgtEl>
                                          <p:spTgt spid="6"/>
                                        </p:tgtEl>
                                      </p:cBhvr>
                                    </p:animEffect>
                                  </p:childTnLst>
                                </p:cTn>
                              </p:par>
                            </p:childTnLst>
                          </p:cTn>
                        </p:par>
                        <p:par>
                          <p:cTn id="18" fill="hold">
                            <p:stCondLst>
                              <p:cond delay="2000"/>
                            </p:stCondLst>
                            <p:childTnLst>
                              <p:par>
                                <p:cTn id="19" presetID="42" presetClass="entr" presetSubtype="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par>
                          <p:cTn id="24" fill="hold">
                            <p:stCondLst>
                              <p:cond delay="3000"/>
                            </p:stCondLst>
                            <p:childTnLst>
                              <p:par>
                                <p:cTn id="25" presetID="22" presetClass="entr" presetSubtype="1"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up)">
                                      <p:cBhvr>
                                        <p:cTn id="27" dur="500"/>
                                        <p:tgtEl>
                                          <p:spTgt spid="11"/>
                                        </p:tgtEl>
                                      </p:cBhvr>
                                    </p:animEffect>
                                  </p:childTnLst>
                                </p:cTn>
                              </p:par>
                            </p:childTnLst>
                          </p:cTn>
                        </p:par>
                        <p:par>
                          <p:cTn id="28" fill="hold">
                            <p:stCondLst>
                              <p:cond delay="3500"/>
                            </p:stCondLst>
                            <p:childTnLst>
                              <p:par>
                                <p:cTn id="29" presetID="42" presetClass="entr" presetSubtype="0" fill="hold" nodeType="after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par>
                          <p:cTn id="34" fill="hold">
                            <p:stCondLst>
                              <p:cond delay="4500"/>
                            </p:stCondLst>
                            <p:childTnLst>
                              <p:par>
                                <p:cTn id="35" presetID="22" presetClass="entr" presetSubtype="1" fill="hold" nodeType="after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ipe(up)">
                                      <p:cBhvr>
                                        <p:cTn id="37" dur="500"/>
                                        <p:tgtEl>
                                          <p:spTgt spid="13"/>
                                        </p:tgtEl>
                                      </p:cBhvr>
                                    </p:animEffect>
                                  </p:childTnLst>
                                </p:cTn>
                              </p:par>
                            </p:childTnLst>
                          </p:cTn>
                        </p:par>
                        <p:par>
                          <p:cTn id="38" fill="hold">
                            <p:stCondLst>
                              <p:cond delay="5000"/>
                            </p:stCondLst>
                            <p:childTnLst>
                              <p:par>
                                <p:cTn id="39" presetID="42" presetClass="entr" presetSubtype="0" fill="hold" nodeType="after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1000"/>
                                        <p:tgtEl>
                                          <p:spTgt spid="9"/>
                                        </p:tgtEl>
                                      </p:cBhvr>
                                    </p:animEffect>
                                    <p:anim calcmode="lin" valueType="num">
                                      <p:cBhvr>
                                        <p:cTn id="42" dur="1000" fill="hold"/>
                                        <p:tgtEl>
                                          <p:spTgt spid="9"/>
                                        </p:tgtEl>
                                        <p:attrNameLst>
                                          <p:attrName>ppt_x</p:attrName>
                                        </p:attrNameLst>
                                      </p:cBhvr>
                                      <p:tavLst>
                                        <p:tav tm="0">
                                          <p:val>
                                            <p:strVal val="#ppt_x"/>
                                          </p:val>
                                        </p:tav>
                                        <p:tav tm="100000">
                                          <p:val>
                                            <p:strVal val="#ppt_x"/>
                                          </p:val>
                                        </p:tav>
                                      </p:tavLst>
                                    </p:anim>
                                    <p:anim calcmode="lin" valueType="num">
                                      <p:cBhvr>
                                        <p:cTn id="4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205316" y="243235"/>
            <a:ext cx="6302478" cy="445507"/>
          </a:xfrm>
          <a:prstGeom prst="rect">
            <a:avLst/>
          </a:prstGeom>
          <a:noFill/>
        </p:spPr>
        <p:txBody>
          <a:bodyPr wrap="square" rtlCol="0">
            <a:spAutoFit/>
          </a:bodyPr>
          <a:lstStyle/>
          <a:p>
            <a:pPr algn="ctr" rtl="0">
              <a:lnSpc>
                <a:spcPct val="80000"/>
              </a:lnSpc>
            </a:pPr>
            <a:r>
              <a:rPr lang="en-GB" sz="28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15 WAYS to reduce Food Waste</a:t>
            </a:r>
          </a:p>
        </p:txBody>
      </p:sp>
      <p:grpSp>
        <p:nvGrpSpPr>
          <p:cNvPr id="3" name="Group 2">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
        <p:nvSpPr>
          <p:cNvPr id="4" name="Title 3" hidden="1">
            <a:extLst>
              <a:ext uri="{FF2B5EF4-FFF2-40B4-BE49-F238E27FC236}">
                <a16:creationId xmlns:a16="http://schemas.microsoft.com/office/drawing/2014/main" id="{F91C6773-6F00-4113-8130-E882AB54AE30}"/>
              </a:ext>
            </a:extLst>
          </p:cNvPr>
          <p:cNvSpPr>
            <a:spLocks noGrp="1"/>
          </p:cNvSpPr>
          <p:nvPr>
            <p:ph type="title"/>
          </p:nvPr>
        </p:nvSpPr>
        <p:spPr/>
        <p:txBody>
          <a:bodyPr rtlCol="0"/>
          <a:lstStyle/>
          <a:p>
            <a:pPr rtl="0"/>
            <a:r>
              <a:rPr lang="en-GB" dirty="0"/>
              <a:t>Slide 13</a:t>
            </a:r>
          </a:p>
        </p:txBody>
      </p:sp>
      <p:pic>
        <p:nvPicPr>
          <p:cNvPr id="10" name="Picture 9" descr="A diagram of a company">
            <a:extLst>
              <a:ext uri="{FF2B5EF4-FFF2-40B4-BE49-F238E27FC236}">
                <a16:creationId xmlns:a16="http://schemas.microsoft.com/office/drawing/2014/main" id="{4AD30017-D723-D74D-BDA1-9A3A31270116}"/>
              </a:ext>
            </a:extLst>
          </p:cNvPr>
          <p:cNvPicPr>
            <a:picLocks noChangeAspect="1"/>
          </p:cNvPicPr>
          <p:nvPr/>
        </p:nvPicPr>
        <p:blipFill>
          <a:blip r:embed="rId3"/>
          <a:stretch>
            <a:fillRect/>
          </a:stretch>
        </p:blipFill>
        <p:spPr>
          <a:xfrm>
            <a:off x="3569110" y="610084"/>
            <a:ext cx="5732206" cy="5879690"/>
          </a:xfrm>
          <a:prstGeom prst="rect">
            <a:avLst/>
          </a:prstGeom>
        </p:spPr>
      </p:pic>
      <p:pic>
        <p:nvPicPr>
          <p:cNvPr id="6" name="Picture 5" descr="A basket with food in it&#10;&#10;Description automatically generated">
            <a:extLst>
              <a:ext uri="{FF2B5EF4-FFF2-40B4-BE49-F238E27FC236}">
                <a16:creationId xmlns:a16="http://schemas.microsoft.com/office/drawing/2014/main" id="{A924F355-CA87-7CDD-1D88-28296A5E9A67}"/>
              </a:ext>
            </a:extLst>
          </p:cNvPr>
          <p:cNvPicPr>
            <a:picLocks noChangeAspect="1"/>
          </p:cNvPicPr>
          <p:nvPr/>
        </p:nvPicPr>
        <p:blipFill>
          <a:blip r:embed="rId4"/>
          <a:stretch>
            <a:fillRect/>
          </a:stretch>
        </p:blipFill>
        <p:spPr>
          <a:xfrm>
            <a:off x="-1" y="5879690"/>
            <a:ext cx="1235917" cy="978310"/>
          </a:xfrm>
          <a:prstGeom prst="rect">
            <a:avLst/>
          </a:prstGeom>
        </p:spPr>
      </p:pic>
      <p:sp>
        <p:nvSpPr>
          <p:cNvPr id="8" name="TextBox 7">
            <a:extLst>
              <a:ext uri="{FF2B5EF4-FFF2-40B4-BE49-F238E27FC236}">
                <a16:creationId xmlns:a16="http://schemas.microsoft.com/office/drawing/2014/main" id="{06A9B219-43A2-A4B1-5B0E-D901A7B82C82}"/>
              </a:ext>
            </a:extLst>
          </p:cNvPr>
          <p:cNvSpPr txBox="1"/>
          <p:nvPr/>
        </p:nvSpPr>
        <p:spPr>
          <a:xfrm>
            <a:off x="3569110" y="6487291"/>
            <a:ext cx="5702710" cy="276999"/>
          </a:xfrm>
          <a:prstGeom prst="rect">
            <a:avLst/>
          </a:prstGeom>
          <a:noFill/>
        </p:spPr>
        <p:txBody>
          <a:bodyPr wrap="square" rtlCol="0">
            <a:spAutoFit/>
          </a:bodyPr>
          <a:lstStyle/>
          <a:p>
            <a:pPr algn="ctr"/>
            <a:r>
              <a:rPr lang="en-GB" sz="1200" kern="0" dirty="0">
                <a:effectLst/>
                <a:latin typeface="+mj-lt"/>
                <a:ea typeface="Aptos" panose="020B0004020202020204" pitchFamily="34" charset="0"/>
              </a:rPr>
              <a:t>(Source: </a:t>
            </a:r>
            <a:r>
              <a:rPr lang="en-GB" sz="1200" kern="0" dirty="0" err="1">
                <a:effectLst/>
                <a:latin typeface="+mj-lt"/>
                <a:ea typeface="Aptos" panose="020B0004020202020204" pitchFamily="34" charset="0"/>
              </a:rPr>
              <a:t>Merckaert</a:t>
            </a:r>
            <a:r>
              <a:rPr lang="en-GB" sz="1200" kern="0" dirty="0">
                <a:effectLst/>
                <a:latin typeface="+mj-lt"/>
                <a:ea typeface="Aptos" panose="020B0004020202020204" pitchFamily="34" charset="0"/>
              </a:rPr>
              <a:t>, no date)</a:t>
            </a:r>
            <a:endParaRPr lang="en-GB" sz="1200" dirty="0">
              <a:latin typeface="+mj-lt"/>
            </a:endParaRPr>
          </a:p>
        </p:txBody>
      </p:sp>
    </p:spTree>
    <p:extLst>
      <p:ext uri="{BB962C8B-B14F-4D97-AF65-F5344CB8AC3E}">
        <p14:creationId xmlns:p14="http://schemas.microsoft.com/office/powerpoint/2010/main" val="8789794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243235"/>
            <a:ext cx="6099463" cy="445507"/>
          </a:xfrm>
          <a:prstGeom prst="rect">
            <a:avLst/>
          </a:prstGeom>
          <a:noFill/>
        </p:spPr>
        <p:txBody>
          <a:bodyPr wrap="square" rtlCol="0">
            <a:spAutoFit/>
          </a:bodyPr>
          <a:lstStyle/>
          <a:p>
            <a:pPr rtl="0">
              <a:lnSpc>
                <a:spcPct val="80000"/>
              </a:lnSpc>
            </a:pPr>
            <a:r>
              <a:rPr lang="en-GB" sz="28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RECOMMENDATIONS</a:t>
            </a:r>
          </a:p>
        </p:txBody>
      </p:sp>
      <p:grpSp>
        <p:nvGrpSpPr>
          <p:cNvPr id="3" name="Group 2">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grpSp>
        <p:nvGrpSpPr>
          <p:cNvPr id="11" name="Group 10">
            <a:extLst>
              <a:ext uri="{C183D7F6-B498-43B3-948B-1728B52AA6E4}">
                <adec:decorative xmlns:adec="http://schemas.microsoft.com/office/drawing/2017/decorative" val="1"/>
              </a:ext>
            </a:extLst>
          </p:cNvPr>
          <p:cNvGrpSpPr/>
          <p:nvPr/>
        </p:nvGrpSpPr>
        <p:grpSpPr>
          <a:xfrm>
            <a:off x="504429" y="1105437"/>
            <a:ext cx="259660" cy="259660"/>
            <a:chOff x="2288721" y="2772229"/>
            <a:chExt cx="2471965" cy="2471965"/>
          </a:xfrm>
        </p:grpSpPr>
        <p:sp>
          <p:nvSpPr>
            <p:cNvPr id="15" name="Oval 14"/>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latin typeface="Calibri" panose="020F0502020204030204" pitchFamily="34" charset="0"/>
                <a:ea typeface="Lato" panose="020F0502020204030203" pitchFamily="34" charset="0"/>
                <a:cs typeface="Calibri" panose="020F0502020204030204" pitchFamily="34" charset="0"/>
              </a:endParaRPr>
            </a:p>
          </p:txBody>
        </p:sp>
        <p:sp>
          <p:nvSpPr>
            <p:cNvPr id="16" name="Freeform 29"/>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rtlCol="0"/>
            <a:lstStyle/>
            <a:p>
              <a:pPr rtl="0"/>
              <a:endParaRPr lang="en-GB">
                <a:latin typeface="Calibri" panose="020F0502020204030204" pitchFamily="34" charset="0"/>
                <a:ea typeface="Lato" panose="020F0502020204030203" pitchFamily="34" charset="0"/>
                <a:cs typeface="Calibri" panose="020F0502020204030204" pitchFamily="34" charset="0"/>
              </a:endParaRPr>
            </a:p>
          </p:txBody>
        </p:sp>
      </p:grpSp>
      <p:sp>
        <p:nvSpPr>
          <p:cNvPr id="13" name="Rectangle 12"/>
          <p:cNvSpPr/>
          <p:nvPr/>
        </p:nvSpPr>
        <p:spPr>
          <a:xfrm>
            <a:off x="867404" y="1050669"/>
            <a:ext cx="6267108" cy="368049"/>
          </a:xfrm>
          <a:prstGeom prst="rect">
            <a:avLst/>
          </a:prstGeom>
        </p:spPr>
        <p:txBody>
          <a:bodyPr wrap="square" rtlCol="0">
            <a:spAutoFit/>
          </a:bodyPr>
          <a:lstStyle/>
          <a:p>
            <a:pPr>
              <a:lnSpc>
                <a:spcPct val="120000"/>
              </a:lnSpc>
            </a:pPr>
            <a:r>
              <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rPr>
              <a:t>Adopt ADDITIONAL MEASURES to mitigate food waste</a:t>
            </a:r>
          </a:p>
        </p:txBody>
      </p:sp>
      <p:sp>
        <p:nvSpPr>
          <p:cNvPr id="14" name="Rectangle 13"/>
          <p:cNvSpPr/>
          <p:nvPr/>
        </p:nvSpPr>
        <p:spPr>
          <a:xfrm>
            <a:off x="867404" y="1430960"/>
            <a:ext cx="10420028" cy="592150"/>
          </a:xfrm>
          <a:prstGeom prst="rect">
            <a:avLst/>
          </a:prstGeom>
        </p:spPr>
        <p:txBody>
          <a:bodyPr wrap="square" rtlCol="0">
            <a:spAutoFit/>
          </a:bodyPr>
          <a:lstStyle/>
          <a:p>
            <a:pPr algn="just">
              <a:lnSpc>
                <a:spcPct val="120000"/>
              </a:lnSpc>
            </a:pPr>
            <a:r>
              <a:rPr lang="en-GB" sz="1400" b="1" dirty="0">
                <a:latin typeface="+mj-lt"/>
              </a:rPr>
              <a:t>Hilton Hotels has successfully aligned its operations with this policy and has taken proactive steps by launching the “Taste of Zero Waste” menus (Hilton.com, 2024). </a:t>
            </a:r>
            <a:endParaRPr lang="en-GB" sz="1400" b="1" dirty="0">
              <a:solidFill>
                <a:schemeClr val="tx2"/>
              </a:solidFill>
              <a:latin typeface="+mj-lt"/>
              <a:ea typeface="Lato" panose="020F0502020204030203" pitchFamily="34" charset="0"/>
              <a:cs typeface="Calibri" panose="020F0502020204030204" pitchFamily="34" charset="0"/>
            </a:endParaRPr>
          </a:p>
        </p:txBody>
      </p:sp>
      <p:grpSp>
        <p:nvGrpSpPr>
          <p:cNvPr id="18" name="Group 17">
            <a:extLst>
              <a:ext uri="{C183D7F6-B498-43B3-948B-1728B52AA6E4}">
                <adec:decorative xmlns:adec="http://schemas.microsoft.com/office/drawing/2017/decorative" val="1"/>
              </a:ext>
            </a:extLst>
          </p:cNvPr>
          <p:cNvGrpSpPr/>
          <p:nvPr/>
        </p:nvGrpSpPr>
        <p:grpSpPr>
          <a:xfrm>
            <a:off x="507700" y="2247586"/>
            <a:ext cx="259660" cy="259660"/>
            <a:chOff x="2288721" y="2772229"/>
            <a:chExt cx="2471965" cy="2471965"/>
          </a:xfrm>
        </p:grpSpPr>
        <p:sp>
          <p:nvSpPr>
            <p:cNvPr id="22" name="Oval 21"/>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latin typeface="Calibri" panose="020F0502020204030204" pitchFamily="34" charset="0"/>
                <a:ea typeface="Lato" panose="020F0502020204030203" pitchFamily="34" charset="0"/>
                <a:cs typeface="Calibri" panose="020F0502020204030204" pitchFamily="34" charset="0"/>
              </a:endParaRPr>
            </a:p>
          </p:txBody>
        </p:sp>
        <p:sp>
          <p:nvSpPr>
            <p:cNvPr id="23" name="Freeform 29"/>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rtlCol="0"/>
            <a:lstStyle/>
            <a:p>
              <a:pPr rtl="0"/>
              <a:endParaRPr lang="en-GB">
                <a:latin typeface="Calibri" panose="020F0502020204030204" pitchFamily="34" charset="0"/>
                <a:ea typeface="Lato" panose="020F0502020204030203" pitchFamily="34" charset="0"/>
                <a:cs typeface="Calibri" panose="020F0502020204030204" pitchFamily="34" charset="0"/>
              </a:endParaRPr>
            </a:p>
          </p:txBody>
        </p:sp>
      </p:grpSp>
      <p:sp>
        <p:nvSpPr>
          <p:cNvPr id="20" name="Rectangle 19"/>
          <p:cNvSpPr/>
          <p:nvPr/>
        </p:nvSpPr>
        <p:spPr>
          <a:xfrm>
            <a:off x="867404" y="2174871"/>
            <a:ext cx="10681792" cy="368049"/>
          </a:xfrm>
          <a:prstGeom prst="rect">
            <a:avLst/>
          </a:prstGeom>
        </p:spPr>
        <p:txBody>
          <a:bodyPr wrap="square" rtlCol="0">
            <a:spAutoFit/>
          </a:bodyPr>
          <a:lstStyle/>
          <a:p>
            <a:pPr>
              <a:lnSpc>
                <a:spcPct val="120000"/>
              </a:lnSpc>
            </a:pPr>
            <a:r>
              <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rPr>
              <a:t>PARTNERSHIPS with accredited food waste Carriers</a:t>
            </a:r>
          </a:p>
        </p:txBody>
      </p:sp>
      <p:sp>
        <p:nvSpPr>
          <p:cNvPr id="21" name="Rectangle 20"/>
          <p:cNvSpPr/>
          <p:nvPr/>
        </p:nvSpPr>
        <p:spPr>
          <a:xfrm>
            <a:off x="867404" y="2581917"/>
            <a:ext cx="9975946" cy="592150"/>
          </a:xfrm>
          <a:prstGeom prst="rect">
            <a:avLst/>
          </a:prstGeom>
        </p:spPr>
        <p:txBody>
          <a:bodyPr wrap="square" rtlCol="0">
            <a:spAutoFit/>
          </a:bodyPr>
          <a:lstStyle/>
          <a:p>
            <a:pPr algn="just">
              <a:lnSpc>
                <a:spcPct val="120000"/>
              </a:lnSpc>
            </a:pPr>
            <a:r>
              <a:rPr lang="en-GB" sz="1400" b="1" dirty="0">
                <a:latin typeface="+mj-lt"/>
              </a:rPr>
              <a:t>Establishing agreements with authorized</a:t>
            </a:r>
            <a:r>
              <a:rPr lang="en-GB" sz="1400" b="1" i="1" dirty="0">
                <a:latin typeface="+mj-lt"/>
              </a:rPr>
              <a:t> </a:t>
            </a:r>
            <a:r>
              <a:rPr lang="en-GB" sz="1400" b="1" dirty="0">
                <a:latin typeface="+mj-lt"/>
              </a:rPr>
              <a:t>waste collection services specialized in food waste recycling will ensure that</a:t>
            </a:r>
          </a:p>
          <a:p>
            <a:pPr algn="just">
              <a:lnSpc>
                <a:spcPct val="120000"/>
              </a:lnSpc>
            </a:pPr>
            <a:r>
              <a:rPr lang="en-GB" sz="1400" b="1" dirty="0">
                <a:latin typeface="+mj-lt"/>
              </a:rPr>
              <a:t>waste is sorted out appropriately, thereby maintaining compliance with relevant regulations for the business. </a:t>
            </a:r>
          </a:p>
        </p:txBody>
      </p:sp>
      <p:grpSp>
        <p:nvGrpSpPr>
          <p:cNvPr id="25" name="Group 24">
            <a:extLst>
              <a:ext uri="{C183D7F6-B498-43B3-948B-1728B52AA6E4}">
                <adec:decorative xmlns:adec="http://schemas.microsoft.com/office/drawing/2017/decorative" val="1"/>
              </a:ext>
            </a:extLst>
          </p:cNvPr>
          <p:cNvGrpSpPr/>
          <p:nvPr/>
        </p:nvGrpSpPr>
        <p:grpSpPr>
          <a:xfrm>
            <a:off x="491195" y="3280819"/>
            <a:ext cx="259660" cy="259660"/>
            <a:chOff x="2288721" y="2772229"/>
            <a:chExt cx="2471965" cy="2471965"/>
          </a:xfrm>
        </p:grpSpPr>
        <p:sp>
          <p:nvSpPr>
            <p:cNvPr id="31" name="Oval 30"/>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latin typeface="Calibri" panose="020F0502020204030204" pitchFamily="34" charset="0"/>
                <a:ea typeface="Lato" panose="020F0502020204030203" pitchFamily="34" charset="0"/>
                <a:cs typeface="Calibri" panose="020F0502020204030204" pitchFamily="34" charset="0"/>
              </a:endParaRPr>
            </a:p>
          </p:txBody>
        </p:sp>
        <p:sp>
          <p:nvSpPr>
            <p:cNvPr id="32" name="Freeform 29"/>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rtlCol="0"/>
            <a:lstStyle/>
            <a:p>
              <a:pPr rtl="0"/>
              <a:endParaRPr lang="en-GB">
                <a:latin typeface="Calibri" panose="020F0502020204030204" pitchFamily="34" charset="0"/>
                <a:ea typeface="Lato" panose="020F0502020204030203" pitchFamily="34" charset="0"/>
                <a:cs typeface="Calibri" panose="020F0502020204030204" pitchFamily="34" charset="0"/>
              </a:endParaRPr>
            </a:p>
          </p:txBody>
        </p:sp>
      </p:grpSp>
      <p:sp>
        <p:nvSpPr>
          <p:cNvPr id="29" name="Rectangle 28"/>
          <p:cNvSpPr/>
          <p:nvPr/>
        </p:nvSpPr>
        <p:spPr>
          <a:xfrm>
            <a:off x="893965" y="3174888"/>
            <a:ext cx="7781276" cy="368049"/>
          </a:xfrm>
          <a:prstGeom prst="rect">
            <a:avLst/>
          </a:prstGeom>
        </p:spPr>
        <p:txBody>
          <a:bodyPr wrap="square" rtlCol="0">
            <a:spAutoFit/>
          </a:bodyPr>
          <a:lstStyle/>
          <a:p>
            <a:pPr>
              <a:lnSpc>
                <a:spcPct val="120000"/>
              </a:lnSpc>
            </a:pPr>
            <a:r>
              <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rPr>
              <a:t>Comprehensive and Rigorous Audits</a:t>
            </a:r>
          </a:p>
        </p:txBody>
      </p:sp>
      <p:sp>
        <p:nvSpPr>
          <p:cNvPr id="30" name="Rectangle 29"/>
          <p:cNvSpPr/>
          <p:nvPr/>
        </p:nvSpPr>
        <p:spPr>
          <a:xfrm>
            <a:off x="893965" y="3482235"/>
            <a:ext cx="10041867" cy="850682"/>
          </a:xfrm>
          <a:prstGeom prst="rect">
            <a:avLst/>
          </a:prstGeom>
        </p:spPr>
        <p:txBody>
          <a:bodyPr wrap="square" rtlCol="0">
            <a:spAutoFit/>
          </a:bodyPr>
          <a:lstStyle/>
          <a:p>
            <a:pPr algn="just">
              <a:lnSpc>
                <a:spcPct val="120000"/>
              </a:lnSpc>
            </a:pPr>
            <a:r>
              <a:rPr lang="en-GB" sz="1400" b="1" dirty="0">
                <a:latin typeface="+mj-lt"/>
              </a:rPr>
              <a:t>Audits are essential </a:t>
            </a:r>
            <a:r>
              <a:rPr lang="en-US" sz="1400" b="1" dirty="0">
                <a:latin typeface="+mj-lt"/>
              </a:rPr>
              <a:t>for evaluating hotel policies and procedures and</a:t>
            </a:r>
            <a:r>
              <a:rPr lang="en-GB" sz="1400" b="1" dirty="0">
                <a:latin typeface="+mj-lt"/>
              </a:rPr>
              <a:t> assessing staff knowledge regarding food waste.</a:t>
            </a:r>
          </a:p>
          <a:p>
            <a:pPr algn="just">
              <a:lnSpc>
                <a:spcPct val="120000"/>
              </a:lnSpc>
            </a:pPr>
            <a:r>
              <a:rPr lang="en-GB" sz="1400" b="1" dirty="0">
                <a:latin typeface="+mj-lt"/>
              </a:rPr>
              <a:t>The evaluation can be conducted through tests that address key topics, including food segregation practices, understanding</a:t>
            </a:r>
          </a:p>
          <a:p>
            <a:pPr algn="just">
              <a:lnSpc>
                <a:spcPct val="120000"/>
              </a:lnSpc>
            </a:pPr>
            <a:r>
              <a:rPr lang="en-GB" sz="1400" b="1" dirty="0">
                <a:latin typeface="+mj-lt"/>
              </a:rPr>
              <a:t> the 5 R's of Food Waste Management, and effective budgeting strategies aimed at preventing food waste</a:t>
            </a:r>
            <a:r>
              <a:rPr lang="en-GB" sz="1400" b="1" dirty="0">
                <a:solidFill>
                  <a:schemeClr val="tx2"/>
                </a:solidFill>
                <a:latin typeface="+mj-lt"/>
                <a:ea typeface="Lato" panose="020F0502020204030203" pitchFamily="34" charset="0"/>
                <a:cs typeface="Calibri" panose="020F0502020204030204" pitchFamily="34" charset="0"/>
              </a:rPr>
              <a:t>.</a:t>
            </a:r>
          </a:p>
        </p:txBody>
      </p:sp>
      <p:sp>
        <p:nvSpPr>
          <p:cNvPr id="4" name="Title 3" hidden="1">
            <a:extLst>
              <a:ext uri="{FF2B5EF4-FFF2-40B4-BE49-F238E27FC236}">
                <a16:creationId xmlns:a16="http://schemas.microsoft.com/office/drawing/2014/main" id="{A75E788A-4D7C-47BA-9326-D37D48290ED0}"/>
              </a:ext>
            </a:extLst>
          </p:cNvPr>
          <p:cNvSpPr>
            <a:spLocks noGrp="1"/>
          </p:cNvSpPr>
          <p:nvPr>
            <p:ph type="title"/>
          </p:nvPr>
        </p:nvSpPr>
        <p:spPr/>
        <p:txBody>
          <a:bodyPr rtlCol="0"/>
          <a:lstStyle/>
          <a:p>
            <a:pPr rtl="0"/>
            <a:r>
              <a:rPr lang="en-GB"/>
              <a:t>Slide 12</a:t>
            </a:r>
          </a:p>
        </p:txBody>
      </p:sp>
      <p:grpSp>
        <p:nvGrpSpPr>
          <p:cNvPr id="5" name="Group 4">
            <a:extLst>
              <a:ext uri="{FF2B5EF4-FFF2-40B4-BE49-F238E27FC236}">
                <a16:creationId xmlns:a16="http://schemas.microsoft.com/office/drawing/2014/main" id="{96502428-C2C6-D662-1635-EDF141D276B5}"/>
              </a:ext>
              <a:ext uri="{C183D7F6-B498-43B3-948B-1728B52AA6E4}">
                <adec:decorative xmlns:adec="http://schemas.microsoft.com/office/drawing/2017/decorative" val="1"/>
              </a:ext>
            </a:extLst>
          </p:cNvPr>
          <p:cNvGrpSpPr/>
          <p:nvPr/>
        </p:nvGrpSpPr>
        <p:grpSpPr>
          <a:xfrm>
            <a:off x="504119" y="4399802"/>
            <a:ext cx="259660" cy="259660"/>
            <a:chOff x="2288721" y="2772229"/>
            <a:chExt cx="2471965" cy="2471965"/>
          </a:xfrm>
        </p:grpSpPr>
        <p:sp>
          <p:nvSpPr>
            <p:cNvPr id="6" name="Oval 5">
              <a:extLst>
                <a:ext uri="{FF2B5EF4-FFF2-40B4-BE49-F238E27FC236}">
                  <a16:creationId xmlns:a16="http://schemas.microsoft.com/office/drawing/2014/main" id="{25492173-C48F-014F-9E56-11B422B1F28D}"/>
                </a:ext>
              </a:extLst>
            </p:cNvPr>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latin typeface="Calibri" panose="020F0502020204030204" pitchFamily="34" charset="0"/>
                <a:ea typeface="Lato" panose="020F0502020204030203" pitchFamily="34" charset="0"/>
                <a:cs typeface="Calibri" panose="020F0502020204030204" pitchFamily="34" charset="0"/>
              </a:endParaRPr>
            </a:p>
          </p:txBody>
        </p:sp>
        <p:sp>
          <p:nvSpPr>
            <p:cNvPr id="7" name="Freeform 29">
              <a:extLst>
                <a:ext uri="{FF2B5EF4-FFF2-40B4-BE49-F238E27FC236}">
                  <a16:creationId xmlns:a16="http://schemas.microsoft.com/office/drawing/2014/main" id="{667D90E5-C55E-A4C2-70B1-66EB3B9EE05A}"/>
                </a:ext>
              </a:extLst>
            </p:cNvPr>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rtlCol="0"/>
            <a:lstStyle/>
            <a:p>
              <a:pPr rtl="0"/>
              <a:endParaRPr lang="en-GB">
                <a:latin typeface="Calibri" panose="020F0502020204030204" pitchFamily="34" charset="0"/>
                <a:ea typeface="Lato" panose="020F0502020204030203" pitchFamily="34" charset="0"/>
                <a:cs typeface="Calibri" panose="020F0502020204030204" pitchFamily="34" charset="0"/>
              </a:endParaRPr>
            </a:p>
          </p:txBody>
        </p:sp>
      </p:grpSp>
      <p:sp>
        <p:nvSpPr>
          <p:cNvPr id="9" name="TextBox 8">
            <a:extLst>
              <a:ext uri="{FF2B5EF4-FFF2-40B4-BE49-F238E27FC236}">
                <a16:creationId xmlns:a16="http://schemas.microsoft.com/office/drawing/2014/main" id="{33F591DB-C3E7-FD79-4200-452A148A02C6}"/>
              </a:ext>
            </a:extLst>
          </p:cNvPr>
          <p:cNvSpPr txBox="1"/>
          <p:nvPr/>
        </p:nvSpPr>
        <p:spPr>
          <a:xfrm>
            <a:off x="893965" y="4345608"/>
            <a:ext cx="6154993" cy="368049"/>
          </a:xfrm>
          <a:prstGeom prst="rect">
            <a:avLst/>
          </a:prstGeom>
          <a:noFill/>
        </p:spPr>
        <p:txBody>
          <a:bodyPr wrap="square">
            <a:spAutoFit/>
          </a:bodyPr>
          <a:lstStyle/>
          <a:p>
            <a:pPr>
              <a:lnSpc>
                <a:spcPct val="120000"/>
              </a:lnSpc>
            </a:pPr>
            <a:r>
              <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rPr>
              <a:t>Educate and Guide Generation Z individuals</a:t>
            </a:r>
          </a:p>
        </p:txBody>
      </p:sp>
      <p:sp>
        <p:nvSpPr>
          <p:cNvPr id="10" name="TextBox 9">
            <a:extLst>
              <a:ext uri="{FF2B5EF4-FFF2-40B4-BE49-F238E27FC236}">
                <a16:creationId xmlns:a16="http://schemas.microsoft.com/office/drawing/2014/main" id="{C2D4A833-9250-FADB-D22B-176506156845}"/>
              </a:ext>
            </a:extLst>
          </p:cNvPr>
          <p:cNvSpPr txBox="1"/>
          <p:nvPr/>
        </p:nvSpPr>
        <p:spPr>
          <a:xfrm>
            <a:off x="893965" y="4659462"/>
            <a:ext cx="10300409" cy="954107"/>
          </a:xfrm>
          <a:prstGeom prst="rect">
            <a:avLst/>
          </a:prstGeom>
          <a:noFill/>
        </p:spPr>
        <p:txBody>
          <a:bodyPr wrap="square" rtlCol="0">
            <a:spAutoFit/>
          </a:bodyPr>
          <a:lstStyle/>
          <a:p>
            <a:r>
              <a:rPr lang="en-GB" sz="1400" b="1" kern="0" dirty="0">
                <a:effectLst/>
                <a:latin typeface="+mj-lt"/>
                <a:ea typeface="Aptos" panose="020B0004020202020204" pitchFamily="34" charset="0"/>
              </a:rPr>
              <a:t>The core aim is to embed them with the skills and the necessary knowledge to promote sustainability and environmental </a:t>
            </a:r>
          </a:p>
          <a:p>
            <a:r>
              <a:rPr lang="en-GB" sz="1400" b="1" kern="0" dirty="0">
                <a:effectLst/>
                <a:latin typeface="+mj-lt"/>
                <a:ea typeface="Aptos" panose="020B0004020202020204" pitchFamily="34" charset="0"/>
              </a:rPr>
              <a:t>awareness within the industry. Offering online courses and qualifications can significantly improve their competencies in</a:t>
            </a:r>
          </a:p>
          <a:p>
            <a:r>
              <a:rPr lang="en-GB" sz="1400" b="1" kern="0" dirty="0">
                <a:effectLst/>
                <a:latin typeface="+mj-lt"/>
                <a:ea typeface="Aptos" panose="020B0004020202020204" pitchFamily="34" charset="0"/>
              </a:rPr>
              <a:t> important areas such as attention to detail, time management, and analytical skills, all of which are vital for effective stock</a:t>
            </a:r>
          </a:p>
          <a:p>
            <a:r>
              <a:rPr lang="en-GB" sz="1400" b="1" kern="0" dirty="0">
                <a:effectLst/>
                <a:latin typeface="+mj-lt"/>
                <a:ea typeface="Aptos" panose="020B0004020202020204" pitchFamily="34" charset="0"/>
              </a:rPr>
              <a:t> purchasing. </a:t>
            </a:r>
            <a:endParaRPr lang="en-GB" sz="1400" b="1" dirty="0">
              <a:latin typeface="+mj-lt"/>
            </a:endParaRPr>
          </a:p>
        </p:txBody>
      </p:sp>
      <p:grpSp>
        <p:nvGrpSpPr>
          <p:cNvPr id="12" name="Group 11">
            <a:extLst>
              <a:ext uri="{FF2B5EF4-FFF2-40B4-BE49-F238E27FC236}">
                <a16:creationId xmlns:a16="http://schemas.microsoft.com/office/drawing/2014/main" id="{53194EA7-B943-32EE-5C39-7E8238B37F00}"/>
              </a:ext>
              <a:ext uri="{C183D7F6-B498-43B3-948B-1728B52AA6E4}">
                <adec:decorative xmlns:adec="http://schemas.microsoft.com/office/drawing/2017/decorative" val="1"/>
              </a:ext>
            </a:extLst>
          </p:cNvPr>
          <p:cNvGrpSpPr/>
          <p:nvPr/>
        </p:nvGrpSpPr>
        <p:grpSpPr>
          <a:xfrm>
            <a:off x="469628" y="5645540"/>
            <a:ext cx="259660" cy="259660"/>
            <a:chOff x="2288721" y="2772229"/>
            <a:chExt cx="2471965" cy="2471965"/>
          </a:xfrm>
        </p:grpSpPr>
        <p:sp>
          <p:nvSpPr>
            <p:cNvPr id="17" name="Oval 16">
              <a:extLst>
                <a:ext uri="{FF2B5EF4-FFF2-40B4-BE49-F238E27FC236}">
                  <a16:creationId xmlns:a16="http://schemas.microsoft.com/office/drawing/2014/main" id="{352CF237-7B44-6011-AE6C-EFC6F379C9AF}"/>
                </a:ext>
              </a:extLst>
            </p:cNvPr>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latin typeface="Calibri" panose="020F0502020204030204" pitchFamily="34" charset="0"/>
                <a:ea typeface="Lato" panose="020F0502020204030203" pitchFamily="34" charset="0"/>
                <a:cs typeface="Calibri" panose="020F0502020204030204" pitchFamily="34" charset="0"/>
              </a:endParaRPr>
            </a:p>
          </p:txBody>
        </p:sp>
        <p:sp>
          <p:nvSpPr>
            <p:cNvPr id="19" name="Freeform 29">
              <a:extLst>
                <a:ext uri="{FF2B5EF4-FFF2-40B4-BE49-F238E27FC236}">
                  <a16:creationId xmlns:a16="http://schemas.microsoft.com/office/drawing/2014/main" id="{597D3C77-0057-D6A5-FA4C-C5440E9B13D1}"/>
                </a:ext>
              </a:extLst>
            </p:cNvPr>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rtlCol="0"/>
            <a:lstStyle/>
            <a:p>
              <a:pPr rtl="0"/>
              <a:endParaRPr lang="en-GB">
                <a:latin typeface="Calibri" panose="020F0502020204030204" pitchFamily="34" charset="0"/>
                <a:ea typeface="Lato" panose="020F0502020204030203" pitchFamily="34" charset="0"/>
                <a:cs typeface="Calibri" panose="020F0502020204030204" pitchFamily="34" charset="0"/>
              </a:endParaRPr>
            </a:p>
          </p:txBody>
        </p:sp>
      </p:grpSp>
      <p:sp>
        <p:nvSpPr>
          <p:cNvPr id="24" name="TextBox 23">
            <a:extLst>
              <a:ext uri="{FF2B5EF4-FFF2-40B4-BE49-F238E27FC236}">
                <a16:creationId xmlns:a16="http://schemas.microsoft.com/office/drawing/2014/main" id="{46177B95-F313-F25D-7D5F-9DEAD0337C96}"/>
              </a:ext>
            </a:extLst>
          </p:cNvPr>
          <p:cNvSpPr txBox="1"/>
          <p:nvPr/>
        </p:nvSpPr>
        <p:spPr>
          <a:xfrm>
            <a:off x="893965" y="5606093"/>
            <a:ext cx="7728154" cy="338554"/>
          </a:xfrm>
          <a:prstGeom prst="rect">
            <a:avLst/>
          </a:prstGeom>
          <a:noFill/>
        </p:spPr>
        <p:txBody>
          <a:bodyPr wrap="square" rtlCol="0">
            <a:spAutoFit/>
          </a:bodyPr>
          <a:lstStyle/>
          <a:p>
            <a:r>
              <a:rPr lang="en-GB" sz="1600" b="1" dirty="0">
                <a:solidFill>
                  <a:schemeClr val="accent1"/>
                </a:solidFill>
                <a:latin typeface="Calibri" panose="020F0502020204030204" pitchFamily="34" charset="0"/>
                <a:ea typeface="Lato" panose="020F0502020204030203" pitchFamily="34" charset="0"/>
                <a:cs typeface="Calibri" panose="020F0502020204030204" pitchFamily="34" charset="0"/>
              </a:rPr>
              <a:t>A larger budget for Social MEDIA visibility </a:t>
            </a:r>
          </a:p>
        </p:txBody>
      </p:sp>
      <p:sp>
        <p:nvSpPr>
          <p:cNvPr id="26" name="TextBox 25">
            <a:extLst>
              <a:ext uri="{FF2B5EF4-FFF2-40B4-BE49-F238E27FC236}">
                <a16:creationId xmlns:a16="http://schemas.microsoft.com/office/drawing/2014/main" id="{1BECE392-D1D5-5891-250E-9222F7082655}"/>
              </a:ext>
            </a:extLst>
          </p:cNvPr>
          <p:cNvSpPr txBox="1"/>
          <p:nvPr/>
        </p:nvSpPr>
        <p:spPr>
          <a:xfrm>
            <a:off x="867404" y="5905200"/>
            <a:ext cx="10241416" cy="523220"/>
          </a:xfrm>
          <a:prstGeom prst="rect">
            <a:avLst/>
          </a:prstGeom>
          <a:noFill/>
        </p:spPr>
        <p:txBody>
          <a:bodyPr wrap="square" rtlCol="0">
            <a:spAutoFit/>
          </a:bodyPr>
          <a:lstStyle/>
          <a:p>
            <a:r>
              <a:rPr lang="en-GB" sz="1400" b="1" dirty="0">
                <a:latin typeface="+mj-lt"/>
                <a:ea typeface="Aptos" panose="020B0004020202020204" pitchFamily="34" charset="0"/>
                <a:cs typeface="Times New Roman" panose="02020603050405020304" pitchFamily="18" charset="0"/>
              </a:rPr>
              <a:t>Social m</a:t>
            </a:r>
            <a:r>
              <a:rPr lang="en-GB" sz="1400" b="1" dirty="0">
                <a:effectLst/>
                <a:latin typeface="+mj-lt"/>
                <a:ea typeface="Aptos" panose="020B0004020202020204" pitchFamily="34" charset="0"/>
                <a:cs typeface="Times New Roman" panose="02020603050405020304" pitchFamily="18" charset="0"/>
              </a:rPr>
              <a:t>edia significantly influences various sectors in the modern era. Mullick </a:t>
            </a:r>
            <a:r>
              <a:rPr lang="en-GB" sz="1400" b="1" i="1" dirty="0">
                <a:effectLst/>
                <a:latin typeface="+mj-lt"/>
                <a:ea typeface="Aptos" panose="020B0004020202020204" pitchFamily="34" charset="0"/>
                <a:cs typeface="Times New Roman" panose="02020603050405020304" pitchFamily="18" charset="0"/>
              </a:rPr>
              <a:t>et al</a:t>
            </a:r>
            <a:r>
              <a:rPr lang="en-GB" sz="1400" b="1" dirty="0">
                <a:effectLst/>
                <a:latin typeface="+mj-lt"/>
                <a:ea typeface="Aptos" panose="020B0004020202020204" pitchFamily="34" charset="0"/>
                <a:cs typeface="Times New Roman" panose="02020603050405020304" pitchFamily="18" charset="0"/>
              </a:rPr>
              <a:t>. (2021) have analysed the consequences of digital platforms on reducing food waste between retail stores and their clients, highlighting the effectiveness of sharing discount information.  </a:t>
            </a:r>
          </a:p>
        </p:txBody>
      </p:sp>
      <p:pic>
        <p:nvPicPr>
          <p:cNvPr id="27" name="Picture 26" descr="A food falling into a trash can&#10;&#10;Description automatically generated">
            <a:extLst>
              <a:ext uri="{FF2B5EF4-FFF2-40B4-BE49-F238E27FC236}">
                <a16:creationId xmlns:a16="http://schemas.microsoft.com/office/drawing/2014/main" id="{5E86EF5C-53DE-6EBB-8707-4CCF99C1458B}"/>
              </a:ext>
            </a:extLst>
          </p:cNvPr>
          <p:cNvPicPr>
            <a:picLocks noChangeAspect="1"/>
          </p:cNvPicPr>
          <p:nvPr/>
        </p:nvPicPr>
        <p:blipFill>
          <a:blip r:embed="rId3"/>
          <a:stretch>
            <a:fillRect/>
          </a:stretch>
        </p:blipFill>
        <p:spPr>
          <a:xfrm>
            <a:off x="9681732" y="1730476"/>
            <a:ext cx="2323235" cy="4146243"/>
          </a:xfrm>
          <a:prstGeom prst="rect">
            <a:avLst/>
          </a:prstGeom>
        </p:spPr>
      </p:pic>
      <p:pic>
        <p:nvPicPr>
          <p:cNvPr id="8" name="Picture 7" descr="A basket with food in it&#10;&#10;Description automatically generated">
            <a:extLst>
              <a:ext uri="{FF2B5EF4-FFF2-40B4-BE49-F238E27FC236}">
                <a16:creationId xmlns:a16="http://schemas.microsoft.com/office/drawing/2014/main" id="{85F54805-7EAC-2D63-953F-22788B0FE7E2}"/>
              </a:ext>
            </a:extLst>
          </p:cNvPr>
          <p:cNvPicPr>
            <a:picLocks noChangeAspect="1"/>
          </p:cNvPicPr>
          <p:nvPr/>
        </p:nvPicPr>
        <p:blipFill>
          <a:blip r:embed="rId4"/>
          <a:stretch>
            <a:fillRect/>
          </a:stretch>
        </p:blipFill>
        <p:spPr>
          <a:xfrm>
            <a:off x="0" y="6375515"/>
            <a:ext cx="1313895" cy="496709"/>
          </a:xfrm>
          <a:prstGeom prst="rect">
            <a:avLst/>
          </a:prstGeom>
        </p:spPr>
      </p:pic>
    </p:spTree>
    <p:extLst>
      <p:ext uri="{BB962C8B-B14F-4D97-AF65-F5344CB8AC3E}">
        <p14:creationId xmlns:p14="http://schemas.microsoft.com/office/powerpoint/2010/main" val="3397304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p:cTn id="11" dur="500" fill="hold"/>
                                        <p:tgtEl>
                                          <p:spTgt spid="11"/>
                                        </p:tgtEl>
                                        <p:attrNameLst>
                                          <p:attrName>ppt_w</p:attrName>
                                        </p:attrNameLst>
                                      </p:cBhvr>
                                      <p:tavLst>
                                        <p:tav tm="0">
                                          <p:val>
                                            <p:fltVal val="0"/>
                                          </p:val>
                                        </p:tav>
                                        <p:tav tm="100000">
                                          <p:val>
                                            <p:strVal val="#ppt_w"/>
                                          </p:val>
                                        </p:tav>
                                      </p:tavLst>
                                    </p:anim>
                                    <p:anim calcmode="lin" valueType="num">
                                      <p:cBhvr>
                                        <p:cTn id="12" dur="500" fill="hold"/>
                                        <p:tgtEl>
                                          <p:spTgt spid="11"/>
                                        </p:tgtEl>
                                        <p:attrNameLst>
                                          <p:attrName>ppt_h</p:attrName>
                                        </p:attrNameLst>
                                      </p:cBhvr>
                                      <p:tavLst>
                                        <p:tav tm="0">
                                          <p:val>
                                            <p:fltVal val="0"/>
                                          </p:val>
                                        </p:tav>
                                        <p:tav tm="100000">
                                          <p:val>
                                            <p:strVal val="#ppt_h"/>
                                          </p:val>
                                        </p:tav>
                                      </p:tavLst>
                                    </p:anim>
                                    <p:animEffect transition="in" filter="fade">
                                      <p:cBhvr>
                                        <p:cTn id="13" dur="500"/>
                                        <p:tgtEl>
                                          <p:spTgt spid="11"/>
                                        </p:tgtEl>
                                      </p:cBhvr>
                                    </p:animEffect>
                                  </p:childTnLst>
                                </p:cTn>
                              </p:par>
                            </p:childTnLst>
                          </p:cTn>
                        </p:par>
                        <p:par>
                          <p:cTn id="14" fill="hold">
                            <p:stCondLst>
                              <p:cond delay="1000"/>
                            </p:stCondLst>
                            <p:childTnLst>
                              <p:par>
                                <p:cTn id="15" presetID="22" presetClass="entr" presetSubtype="8" fill="hold" grpId="0" nodeType="after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wipe(left)">
                                      <p:cBhvr>
                                        <p:cTn id="17" dur="500"/>
                                        <p:tgtEl>
                                          <p:spTgt spid="13"/>
                                        </p:tgtEl>
                                      </p:cBhvr>
                                    </p:animEffect>
                                  </p:childTnLst>
                                </p:cTn>
                              </p:par>
                            </p:childTnLst>
                          </p:cTn>
                        </p:par>
                        <p:par>
                          <p:cTn id="18" fill="hold">
                            <p:stCondLst>
                              <p:cond delay="1500"/>
                            </p:stCondLst>
                            <p:childTnLst>
                              <p:par>
                                <p:cTn id="19" presetID="10" presetClass="entr" presetSubtype="0" fill="hold" grpId="0" nodeType="after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par>
                          <p:cTn id="22" fill="hold">
                            <p:stCondLst>
                              <p:cond delay="2000"/>
                            </p:stCondLst>
                            <p:childTnLst>
                              <p:par>
                                <p:cTn id="23" presetID="53" presetClass="entr" presetSubtype="16" fill="hold" nodeType="after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p:cTn id="25" dur="500" fill="hold"/>
                                        <p:tgtEl>
                                          <p:spTgt spid="18"/>
                                        </p:tgtEl>
                                        <p:attrNameLst>
                                          <p:attrName>ppt_w</p:attrName>
                                        </p:attrNameLst>
                                      </p:cBhvr>
                                      <p:tavLst>
                                        <p:tav tm="0">
                                          <p:val>
                                            <p:fltVal val="0"/>
                                          </p:val>
                                        </p:tav>
                                        <p:tav tm="100000">
                                          <p:val>
                                            <p:strVal val="#ppt_w"/>
                                          </p:val>
                                        </p:tav>
                                      </p:tavLst>
                                    </p:anim>
                                    <p:anim calcmode="lin" valueType="num">
                                      <p:cBhvr>
                                        <p:cTn id="26" dur="500" fill="hold"/>
                                        <p:tgtEl>
                                          <p:spTgt spid="18"/>
                                        </p:tgtEl>
                                        <p:attrNameLst>
                                          <p:attrName>ppt_h</p:attrName>
                                        </p:attrNameLst>
                                      </p:cBhvr>
                                      <p:tavLst>
                                        <p:tav tm="0">
                                          <p:val>
                                            <p:fltVal val="0"/>
                                          </p:val>
                                        </p:tav>
                                        <p:tav tm="100000">
                                          <p:val>
                                            <p:strVal val="#ppt_h"/>
                                          </p:val>
                                        </p:tav>
                                      </p:tavLst>
                                    </p:anim>
                                    <p:animEffect transition="in" filter="fade">
                                      <p:cBhvr>
                                        <p:cTn id="27" dur="500"/>
                                        <p:tgtEl>
                                          <p:spTgt spid="18"/>
                                        </p:tgtEl>
                                      </p:cBhvr>
                                    </p:animEffect>
                                  </p:childTnLst>
                                </p:cTn>
                              </p:par>
                            </p:childTnLst>
                          </p:cTn>
                        </p:par>
                        <p:par>
                          <p:cTn id="28" fill="hold">
                            <p:stCondLst>
                              <p:cond delay="2500"/>
                            </p:stCondLst>
                            <p:childTnLst>
                              <p:par>
                                <p:cTn id="29" presetID="22" presetClass="entr" presetSubtype="8" fill="hold" grpId="0"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left)">
                                      <p:cBhvr>
                                        <p:cTn id="31" dur="500"/>
                                        <p:tgtEl>
                                          <p:spTgt spid="20"/>
                                        </p:tgtEl>
                                      </p:cBhvr>
                                    </p:animEffect>
                                  </p:childTnLst>
                                </p:cTn>
                              </p:par>
                            </p:childTnLst>
                          </p:cTn>
                        </p:par>
                        <p:par>
                          <p:cTn id="32" fill="hold">
                            <p:stCondLst>
                              <p:cond delay="30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par>
                          <p:cTn id="36" fill="hold">
                            <p:stCondLst>
                              <p:cond delay="3500"/>
                            </p:stCondLst>
                            <p:childTnLst>
                              <p:par>
                                <p:cTn id="37" presetID="53" presetClass="entr" presetSubtype="16" fill="hold" nodeType="afterEffect">
                                  <p:stCondLst>
                                    <p:cond delay="0"/>
                                  </p:stCondLst>
                                  <p:childTnLst>
                                    <p:set>
                                      <p:cBhvr>
                                        <p:cTn id="38" dur="1" fill="hold">
                                          <p:stCondLst>
                                            <p:cond delay="0"/>
                                          </p:stCondLst>
                                        </p:cTn>
                                        <p:tgtEl>
                                          <p:spTgt spid="25"/>
                                        </p:tgtEl>
                                        <p:attrNameLst>
                                          <p:attrName>style.visibility</p:attrName>
                                        </p:attrNameLst>
                                      </p:cBhvr>
                                      <p:to>
                                        <p:strVal val="visible"/>
                                      </p:to>
                                    </p:set>
                                    <p:anim calcmode="lin" valueType="num">
                                      <p:cBhvr>
                                        <p:cTn id="39" dur="500" fill="hold"/>
                                        <p:tgtEl>
                                          <p:spTgt spid="25"/>
                                        </p:tgtEl>
                                        <p:attrNameLst>
                                          <p:attrName>ppt_w</p:attrName>
                                        </p:attrNameLst>
                                      </p:cBhvr>
                                      <p:tavLst>
                                        <p:tav tm="0">
                                          <p:val>
                                            <p:fltVal val="0"/>
                                          </p:val>
                                        </p:tav>
                                        <p:tav tm="100000">
                                          <p:val>
                                            <p:strVal val="#ppt_w"/>
                                          </p:val>
                                        </p:tav>
                                      </p:tavLst>
                                    </p:anim>
                                    <p:anim calcmode="lin" valueType="num">
                                      <p:cBhvr>
                                        <p:cTn id="40" dur="500" fill="hold"/>
                                        <p:tgtEl>
                                          <p:spTgt spid="25"/>
                                        </p:tgtEl>
                                        <p:attrNameLst>
                                          <p:attrName>ppt_h</p:attrName>
                                        </p:attrNameLst>
                                      </p:cBhvr>
                                      <p:tavLst>
                                        <p:tav tm="0">
                                          <p:val>
                                            <p:fltVal val="0"/>
                                          </p:val>
                                        </p:tav>
                                        <p:tav tm="100000">
                                          <p:val>
                                            <p:strVal val="#ppt_h"/>
                                          </p:val>
                                        </p:tav>
                                      </p:tavLst>
                                    </p:anim>
                                    <p:animEffect transition="in" filter="fade">
                                      <p:cBhvr>
                                        <p:cTn id="41" dur="500"/>
                                        <p:tgtEl>
                                          <p:spTgt spid="25"/>
                                        </p:tgtEl>
                                      </p:cBhvr>
                                    </p:animEffect>
                                  </p:childTnLst>
                                </p:cTn>
                              </p:par>
                            </p:childTnLst>
                          </p:cTn>
                        </p:par>
                        <p:par>
                          <p:cTn id="42" fill="hold">
                            <p:stCondLst>
                              <p:cond delay="4000"/>
                            </p:stCondLst>
                            <p:childTnLst>
                              <p:par>
                                <p:cTn id="43" presetID="22" presetClass="entr" presetSubtype="8" fill="hold" grpId="0" nodeType="afterEffect">
                                  <p:stCondLst>
                                    <p:cond delay="0"/>
                                  </p:stCondLst>
                                  <p:childTnLst>
                                    <p:set>
                                      <p:cBhvr>
                                        <p:cTn id="44" dur="1" fill="hold">
                                          <p:stCondLst>
                                            <p:cond delay="0"/>
                                          </p:stCondLst>
                                        </p:cTn>
                                        <p:tgtEl>
                                          <p:spTgt spid="29"/>
                                        </p:tgtEl>
                                        <p:attrNameLst>
                                          <p:attrName>style.visibility</p:attrName>
                                        </p:attrNameLst>
                                      </p:cBhvr>
                                      <p:to>
                                        <p:strVal val="visible"/>
                                      </p:to>
                                    </p:set>
                                    <p:animEffect transition="in" filter="wipe(left)">
                                      <p:cBhvr>
                                        <p:cTn id="45" dur="500"/>
                                        <p:tgtEl>
                                          <p:spTgt spid="29"/>
                                        </p:tgtEl>
                                      </p:cBhvr>
                                    </p:animEffect>
                                  </p:childTnLst>
                                </p:cTn>
                              </p:par>
                            </p:childTnLst>
                          </p:cTn>
                        </p:par>
                        <p:par>
                          <p:cTn id="46" fill="hold">
                            <p:stCondLst>
                              <p:cond delay="4500"/>
                            </p:stCondLst>
                            <p:childTnLst>
                              <p:par>
                                <p:cTn id="47" presetID="10" presetClass="entr" presetSubtype="0" fill="hold" grpId="0" nodeType="afterEffect">
                                  <p:stCondLst>
                                    <p:cond delay="0"/>
                                  </p:stCondLst>
                                  <p:childTnLst>
                                    <p:set>
                                      <p:cBhvr>
                                        <p:cTn id="48" dur="1" fill="hold">
                                          <p:stCondLst>
                                            <p:cond delay="0"/>
                                          </p:stCondLst>
                                        </p:cTn>
                                        <p:tgtEl>
                                          <p:spTgt spid="30"/>
                                        </p:tgtEl>
                                        <p:attrNameLst>
                                          <p:attrName>style.visibility</p:attrName>
                                        </p:attrNameLst>
                                      </p:cBhvr>
                                      <p:to>
                                        <p:strVal val="visible"/>
                                      </p:to>
                                    </p:set>
                                    <p:animEffect transition="in" filter="fade">
                                      <p:cBhvr>
                                        <p:cTn id="49" dur="500"/>
                                        <p:tgtEl>
                                          <p:spTgt spid="30"/>
                                        </p:tgtEl>
                                      </p:cBhvr>
                                    </p:animEffect>
                                  </p:childTnLst>
                                </p:cTn>
                              </p:par>
                            </p:childTnLst>
                          </p:cTn>
                        </p:par>
                        <p:par>
                          <p:cTn id="50" fill="hold">
                            <p:stCondLst>
                              <p:cond delay="5000"/>
                            </p:stCondLst>
                            <p:childTnLst>
                              <p:par>
                                <p:cTn id="51" presetID="53" presetClass="entr" presetSubtype="16"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p:cTn id="53" dur="500" fill="hold"/>
                                        <p:tgtEl>
                                          <p:spTgt spid="5"/>
                                        </p:tgtEl>
                                        <p:attrNameLst>
                                          <p:attrName>ppt_w</p:attrName>
                                        </p:attrNameLst>
                                      </p:cBhvr>
                                      <p:tavLst>
                                        <p:tav tm="0">
                                          <p:val>
                                            <p:fltVal val="0"/>
                                          </p:val>
                                        </p:tav>
                                        <p:tav tm="100000">
                                          <p:val>
                                            <p:strVal val="#ppt_w"/>
                                          </p:val>
                                        </p:tav>
                                      </p:tavLst>
                                    </p:anim>
                                    <p:anim calcmode="lin" valueType="num">
                                      <p:cBhvr>
                                        <p:cTn id="54" dur="500" fill="hold"/>
                                        <p:tgtEl>
                                          <p:spTgt spid="5"/>
                                        </p:tgtEl>
                                        <p:attrNameLst>
                                          <p:attrName>ppt_h</p:attrName>
                                        </p:attrNameLst>
                                      </p:cBhvr>
                                      <p:tavLst>
                                        <p:tav tm="0">
                                          <p:val>
                                            <p:fltVal val="0"/>
                                          </p:val>
                                        </p:tav>
                                        <p:tav tm="100000">
                                          <p:val>
                                            <p:strVal val="#ppt_h"/>
                                          </p:val>
                                        </p:tav>
                                      </p:tavLst>
                                    </p:anim>
                                    <p:animEffect transition="in" filter="fade">
                                      <p:cBhvr>
                                        <p:cTn id="55" dur="500"/>
                                        <p:tgtEl>
                                          <p:spTgt spid="5"/>
                                        </p:tgtEl>
                                      </p:cBhvr>
                                    </p:animEffect>
                                  </p:childTnLst>
                                </p:cTn>
                              </p:par>
                            </p:childTnLst>
                          </p:cTn>
                        </p:par>
                        <p:par>
                          <p:cTn id="56" fill="hold">
                            <p:stCondLst>
                              <p:cond delay="5500"/>
                            </p:stCondLst>
                            <p:childTnLst>
                              <p:par>
                                <p:cTn id="57" presetID="53" presetClass="entr" presetSubtype="16" fill="hold" nodeType="afterEffect">
                                  <p:stCondLst>
                                    <p:cond delay="0"/>
                                  </p:stCondLst>
                                  <p:childTnLst>
                                    <p:set>
                                      <p:cBhvr>
                                        <p:cTn id="58" dur="1" fill="hold">
                                          <p:stCondLst>
                                            <p:cond delay="0"/>
                                          </p:stCondLst>
                                        </p:cTn>
                                        <p:tgtEl>
                                          <p:spTgt spid="12"/>
                                        </p:tgtEl>
                                        <p:attrNameLst>
                                          <p:attrName>style.visibility</p:attrName>
                                        </p:attrNameLst>
                                      </p:cBhvr>
                                      <p:to>
                                        <p:strVal val="visible"/>
                                      </p:to>
                                    </p:set>
                                    <p:anim calcmode="lin" valueType="num">
                                      <p:cBhvr>
                                        <p:cTn id="59" dur="500" fill="hold"/>
                                        <p:tgtEl>
                                          <p:spTgt spid="12"/>
                                        </p:tgtEl>
                                        <p:attrNameLst>
                                          <p:attrName>ppt_w</p:attrName>
                                        </p:attrNameLst>
                                      </p:cBhvr>
                                      <p:tavLst>
                                        <p:tav tm="0">
                                          <p:val>
                                            <p:fltVal val="0"/>
                                          </p:val>
                                        </p:tav>
                                        <p:tav tm="100000">
                                          <p:val>
                                            <p:strVal val="#ppt_w"/>
                                          </p:val>
                                        </p:tav>
                                      </p:tavLst>
                                    </p:anim>
                                    <p:anim calcmode="lin" valueType="num">
                                      <p:cBhvr>
                                        <p:cTn id="60" dur="500" fill="hold"/>
                                        <p:tgtEl>
                                          <p:spTgt spid="12"/>
                                        </p:tgtEl>
                                        <p:attrNameLst>
                                          <p:attrName>ppt_h</p:attrName>
                                        </p:attrNameLst>
                                      </p:cBhvr>
                                      <p:tavLst>
                                        <p:tav tm="0">
                                          <p:val>
                                            <p:fltVal val="0"/>
                                          </p:val>
                                        </p:tav>
                                        <p:tav tm="100000">
                                          <p:val>
                                            <p:strVal val="#ppt_h"/>
                                          </p:val>
                                        </p:tav>
                                      </p:tavLst>
                                    </p:anim>
                                    <p:animEffect transition="in" filter="fade">
                                      <p:cBhvr>
                                        <p:cTn id="6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P spid="13" grpId="0"/>
      <p:bldP spid="14" grpId="0"/>
      <p:bldP spid="20" grpId="0"/>
      <p:bldP spid="21" grpId="0"/>
      <p:bldP spid="29" grpId="0"/>
      <p:bldP spid="3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vegetables&#10;&#10;Description automatically generated">
            <a:extLst>
              <a:ext uri="{FF2B5EF4-FFF2-40B4-BE49-F238E27FC236}">
                <a16:creationId xmlns:a16="http://schemas.microsoft.com/office/drawing/2014/main" id="{972924F7-065B-D067-C304-0A4F6A37C68C}"/>
              </a:ext>
            </a:extLst>
          </p:cNvPr>
          <p:cNvPicPr>
            <a:picLocks noChangeAspect="1"/>
          </p:cNvPicPr>
          <p:nvPr/>
        </p:nvPicPr>
        <p:blipFill>
          <a:blip r:embed="rId3"/>
          <a:stretch>
            <a:fillRect/>
          </a:stretch>
        </p:blipFill>
        <p:spPr>
          <a:xfrm>
            <a:off x="897318" y="68263"/>
            <a:ext cx="10390114" cy="6706163"/>
          </a:xfrm>
          <a:prstGeom prst="rect">
            <a:avLst/>
          </a:prstGeom>
          <a:noFill/>
        </p:spPr>
      </p:pic>
    </p:spTree>
    <p:extLst>
      <p:ext uri="{BB962C8B-B14F-4D97-AF65-F5344CB8AC3E}">
        <p14:creationId xmlns:p14="http://schemas.microsoft.com/office/powerpoint/2010/main" val="4055510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hand writing a thank you message&#10;&#10;Description automatically generated">
            <a:extLst>
              <a:ext uri="{FF2B5EF4-FFF2-40B4-BE49-F238E27FC236}">
                <a16:creationId xmlns:a16="http://schemas.microsoft.com/office/drawing/2014/main" id="{24AA5637-82E4-417D-1BB2-C5D8D0C87E5B}"/>
              </a:ext>
            </a:extLst>
          </p:cNvPr>
          <p:cNvPicPr>
            <a:picLocks noChangeAspect="1"/>
          </p:cNvPicPr>
          <p:nvPr/>
        </p:nvPicPr>
        <p:blipFill>
          <a:blip r:embed="rId3"/>
          <a:srcRect t="12417" b="17050"/>
          <a:stretch/>
        </p:blipFill>
        <p:spPr>
          <a:xfrm>
            <a:off x="20" y="10"/>
            <a:ext cx="12191980" cy="6857990"/>
          </a:xfrm>
          <a:prstGeom prst="rect">
            <a:avLst/>
          </a:prstGeom>
          <a:noFill/>
        </p:spPr>
      </p:pic>
      <p:sp>
        <p:nvSpPr>
          <p:cNvPr id="2" name="Title 1" hidden="1">
            <a:extLst>
              <a:ext uri="{FF2B5EF4-FFF2-40B4-BE49-F238E27FC236}">
                <a16:creationId xmlns:a16="http://schemas.microsoft.com/office/drawing/2014/main" id="{394485F9-90F6-432D-BFF9-D47B53BB4F9D}"/>
              </a:ext>
            </a:extLst>
          </p:cNvPr>
          <p:cNvSpPr>
            <a:spLocks noGrp="1"/>
          </p:cNvSpPr>
          <p:nvPr>
            <p:ph type="title"/>
          </p:nvPr>
        </p:nvSpPr>
        <p:spPr/>
        <p:txBody>
          <a:bodyPr rtlCol="0"/>
          <a:lstStyle/>
          <a:p>
            <a:pPr rtl="0"/>
            <a:r>
              <a:rPr lang="en-GB"/>
              <a:t>Slide 15</a:t>
            </a:r>
          </a:p>
        </p:txBody>
      </p:sp>
    </p:spTree>
    <p:extLst>
      <p:ext uri="{BB962C8B-B14F-4D97-AF65-F5344CB8AC3E}">
        <p14:creationId xmlns:p14="http://schemas.microsoft.com/office/powerpoint/2010/main" val="3456346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243235"/>
            <a:ext cx="6099463" cy="647228"/>
          </a:xfrm>
          <a:prstGeom prst="rect">
            <a:avLst/>
          </a:prstGeom>
          <a:noFill/>
        </p:spPr>
        <p:txBody>
          <a:bodyPr wrap="square" rtlCol="0">
            <a:spAutoFit/>
          </a:bodyPr>
          <a:lstStyle/>
          <a:p>
            <a:pPr rtl="0">
              <a:lnSpc>
                <a:spcPct val="80000"/>
              </a:lnSpc>
            </a:pPr>
            <a:r>
              <a:rPr lang="en-GB" sz="4400" dirty="0">
                <a:solidFill>
                  <a:schemeClr val="accent1"/>
                </a:solidFill>
                <a:latin typeface="Arial Black" panose="020B0A04020102020204" pitchFamily="34" charset="0"/>
                <a:ea typeface="Lato Black" panose="020F0502020204030203" pitchFamily="34" charset="0"/>
                <a:cs typeface="Lato Black" panose="020F0502020204030203" pitchFamily="34" charset="0"/>
              </a:rPr>
              <a:t>ANY QUESTIONS? </a:t>
            </a:r>
          </a:p>
        </p:txBody>
      </p:sp>
      <p:grpSp>
        <p:nvGrpSpPr>
          <p:cNvPr id="3" name="Group 2">
            <a:extLst>
              <a:ext uri="{C183D7F6-B498-43B3-948B-1728B52AA6E4}">
                <adec:decorative xmlns:adec="http://schemas.microsoft.com/office/drawing/2017/decorative" val="1"/>
              </a:ext>
            </a:extLst>
          </p:cNvPr>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6" name="Title 5" hidden="1">
            <a:extLst>
              <a:ext uri="{FF2B5EF4-FFF2-40B4-BE49-F238E27FC236}">
                <a16:creationId xmlns:a16="http://schemas.microsoft.com/office/drawing/2014/main" id="{31C055C7-3FCB-433F-9834-9730B6D75DBC}"/>
              </a:ext>
            </a:extLst>
          </p:cNvPr>
          <p:cNvSpPr>
            <a:spLocks noGrp="1"/>
          </p:cNvSpPr>
          <p:nvPr>
            <p:ph type="title"/>
          </p:nvPr>
        </p:nvSpPr>
        <p:spPr/>
        <p:txBody>
          <a:bodyPr rtlCol="0"/>
          <a:lstStyle/>
          <a:p>
            <a:pPr rtl="0"/>
            <a:r>
              <a:rPr lang="en-GB" dirty="0"/>
              <a:t>Slide 9</a:t>
            </a:r>
          </a:p>
        </p:txBody>
      </p:sp>
      <p:pic>
        <p:nvPicPr>
          <p:cNvPr id="7" name="Picture 6" descr="A basket with food in it&#10;&#10;Description automatically generated">
            <a:extLst>
              <a:ext uri="{FF2B5EF4-FFF2-40B4-BE49-F238E27FC236}">
                <a16:creationId xmlns:a16="http://schemas.microsoft.com/office/drawing/2014/main" id="{E47C23FC-7DAA-425C-0CA1-FC310110BFEE}"/>
              </a:ext>
            </a:extLst>
          </p:cNvPr>
          <p:cNvPicPr>
            <a:picLocks noChangeAspect="1"/>
          </p:cNvPicPr>
          <p:nvPr/>
        </p:nvPicPr>
        <p:blipFill>
          <a:blip r:embed="rId3"/>
          <a:stretch>
            <a:fillRect/>
          </a:stretch>
        </p:blipFill>
        <p:spPr>
          <a:xfrm>
            <a:off x="0" y="6281510"/>
            <a:ext cx="1238865" cy="590715"/>
          </a:xfrm>
          <a:prstGeom prst="rect">
            <a:avLst/>
          </a:prstGeom>
        </p:spPr>
      </p:pic>
      <p:sp>
        <p:nvSpPr>
          <p:cNvPr id="8" name="Action Button: Help 7">
            <a:hlinkClick r:id="" action="ppaction://noaction" highlightClick="1"/>
            <a:extLst>
              <a:ext uri="{FF2B5EF4-FFF2-40B4-BE49-F238E27FC236}">
                <a16:creationId xmlns:a16="http://schemas.microsoft.com/office/drawing/2014/main" id="{AA42EAF1-6463-3638-1D7B-027068D87068}"/>
              </a:ext>
            </a:extLst>
          </p:cNvPr>
          <p:cNvSpPr/>
          <p:nvPr/>
        </p:nvSpPr>
        <p:spPr>
          <a:xfrm>
            <a:off x="5049981" y="1330035"/>
            <a:ext cx="2691245" cy="2722419"/>
          </a:xfrm>
          <a:prstGeom prst="actionButtonHelp">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ction Button: Help 8">
            <a:hlinkClick r:id="" action="ppaction://noaction" highlightClick="1"/>
            <a:extLst>
              <a:ext uri="{FF2B5EF4-FFF2-40B4-BE49-F238E27FC236}">
                <a16:creationId xmlns:a16="http://schemas.microsoft.com/office/drawing/2014/main" id="{7DBDE8DD-0A5C-3481-2CF9-002FFE624ADC}"/>
              </a:ext>
            </a:extLst>
          </p:cNvPr>
          <p:cNvSpPr/>
          <p:nvPr/>
        </p:nvSpPr>
        <p:spPr>
          <a:xfrm>
            <a:off x="3586663" y="3411458"/>
            <a:ext cx="1238865" cy="1203271"/>
          </a:xfrm>
          <a:prstGeom prst="actionButtonHelp">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ction Button: Help 10">
            <a:hlinkClick r:id="" action="ppaction://noaction" highlightClick="1"/>
            <a:extLst>
              <a:ext uri="{FF2B5EF4-FFF2-40B4-BE49-F238E27FC236}">
                <a16:creationId xmlns:a16="http://schemas.microsoft.com/office/drawing/2014/main" id="{5BA5A1D8-768B-4100-B249-921B7A020A79}"/>
              </a:ext>
            </a:extLst>
          </p:cNvPr>
          <p:cNvSpPr/>
          <p:nvPr/>
        </p:nvSpPr>
        <p:spPr>
          <a:xfrm>
            <a:off x="2123346" y="4528106"/>
            <a:ext cx="1238864" cy="1203270"/>
          </a:xfrm>
          <a:prstGeom prst="actionButtonHelp">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165145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A8C11-16C6-1147-9659-545DAE4021BC}"/>
              </a:ext>
            </a:extLst>
          </p:cNvPr>
          <p:cNvSpPr>
            <a:spLocks noGrp="1"/>
          </p:cNvSpPr>
          <p:nvPr>
            <p:ph type="title"/>
          </p:nvPr>
        </p:nvSpPr>
        <p:spPr>
          <a:xfrm>
            <a:off x="159798" y="0"/>
            <a:ext cx="3071675" cy="479394"/>
          </a:xfrm>
        </p:spPr>
        <p:txBody>
          <a:bodyPr/>
          <a:lstStyle/>
          <a:p>
            <a:r>
              <a:rPr lang="en-GB" sz="2400" b="1" dirty="0"/>
              <a:t>References</a:t>
            </a:r>
          </a:p>
        </p:txBody>
      </p:sp>
      <p:pic>
        <p:nvPicPr>
          <p:cNvPr id="3" name="Picture 2" descr="A basket with food in it&#10;&#10;Description automatically generated">
            <a:extLst>
              <a:ext uri="{FF2B5EF4-FFF2-40B4-BE49-F238E27FC236}">
                <a16:creationId xmlns:a16="http://schemas.microsoft.com/office/drawing/2014/main" id="{E51131E2-1F91-D3F7-2A33-8F67A3F81A2F}"/>
              </a:ext>
            </a:extLst>
          </p:cNvPr>
          <p:cNvPicPr>
            <a:picLocks noChangeAspect="1"/>
          </p:cNvPicPr>
          <p:nvPr/>
        </p:nvPicPr>
        <p:blipFill>
          <a:blip r:embed="rId2"/>
          <a:stretch>
            <a:fillRect/>
          </a:stretch>
        </p:blipFill>
        <p:spPr>
          <a:xfrm>
            <a:off x="0" y="6281510"/>
            <a:ext cx="1269507" cy="590715"/>
          </a:xfrm>
          <a:prstGeom prst="rect">
            <a:avLst/>
          </a:prstGeom>
        </p:spPr>
      </p:pic>
      <p:sp>
        <p:nvSpPr>
          <p:cNvPr id="5" name="TextBox 4">
            <a:extLst>
              <a:ext uri="{FF2B5EF4-FFF2-40B4-BE49-F238E27FC236}">
                <a16:creationId xmlns:a16="http://schemas.microsoft.com/office/drawing/2014/main" id="{2EF8AD38-1F85-2164-86D5-43056154B329}"/>
              </a:ext>
            </a:extLst>
          </p:cNvPr>
          <p:cNvSpPr txBox="1"/>
          <p:nvPr/>
        </p:nvSpPr>
        <p:spPr>
          <a:xfrm>
            <a:off x="159799" y="361415"/>
            <a:ext cx="11707736" cy="6415539"/>
          </a:xfrm>
          <a:prstGeom prst="rect">
            <a:avLst/>
          </a:prstGeom>
          <a:noFill/>
        </p:spPr>
        <p:txBody>
          <a:bodyPr wrap="square" rtlCol="0">
            <a:spAutoFit/>
          </a:bodyPr>
          <a:lstStyle/>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Booking.com (2024)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Sustainable Travel Data Reveals Ongoing Challenges for Consumers &amp; Highlights a Heightened Opportunity for Cross-Industry Collaboration.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https://news.booking.com/latest-bookingcom-sustainable-travel-data-reveals-ongoing-challenges-for-consumers--highlights-a-heightened-opportunity-for-cross-industry-collaboration/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Chazan, D. (2016)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‘Doggy bag’ law introduced in France</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https://www.telegraph.co.uk/news/worldnews/europe/france/12079039/Doggy-bag-law-introduced-in-France.html</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Cooper, R. (2023</a:t>
            </a:r>
            <a:r>
              <a:rPr lang="en-GB" sz="800" dirty="0">
                <a:latin typeface="Times New Roman" panose="02020603050405020304" pitchFamily="18" charset="0"/>
                <a:ea typeface="Aptos" panose="020B0004020202020204" pitchFamily="34" charset="0"/>
                <a:cs typeface="Times New Roman" panose="02020603050405020304" pitchFamily="18" charset="0"/>
              </a:rPr>
              <a:t> )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Trends in the Anaerobic Digestion of Food Waste</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https://www.rubicon.com/blog/anaerobic-digestion-food-waste/</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Deena, S. R., Vickram, A. S., Manikandan, S.,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Subbaiya</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R.,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Karmegam</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N., Ravindran, B., Chang, S. W. and Awasthi, M. K. (2022) Enhanced biogas production from food waste and activated sludge using advanced techniques – A review.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Bioresource Technology</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355</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127234–127234.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Dhir, A., Talwar, S., Kaur, P. and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Malibari</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 (2020) ‘Food waste in hospitality and food services: A systematic literature review and framework development approach’.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Journal of Cleaner Production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270</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122861-.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https://doi.org/10.1016/j.jclepro.2020.122861</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Esgnews.com (2024) ‘Marriott Hotels UK Implements Winnow AI to Cut Food Waste by 50% by 2025’,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Sustainable Travel</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Marriott Hotels UK Implements Winnow AI to Cut Food Waste by 50% by 2025 - ESG News</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Hilton.com (2024) ‘Hilton Launches Zero Waste Menus Across Flagship UK Hotels’,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Sustainability</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https://stories.hilton.com/emea/sustainability/hilton-launches-zero-waste-menus-across-flagship-uk-hotels</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Hpgconsulting.com (2023)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Food Waste in the Restaurant Industry in India.</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9"/>
              </a:rPr>
              <a:t>https://hpgconsulting.com/food-beverage-consultants/food-waste-in-the-restaurant-industry-in-india/</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Industrial Production Worldwide.com (2024)</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 Radisson Blu Scandinavia automates to reduce food waste by nearly 100 percent. </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Available at:</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0"/>
              </a:rPr>
              <a:t>https://emea.mitsubishielectric.com/en/about/local/sustainability/2024/0820/se/index.html</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(Accessed: 23 January 2025).</a:t>
            </a:r>
          </a:p>
          <a:p>
            <a:pPr algn="just">
              <a:lnSpc>
                <a:spcPct val="150000"/>
              </a:lnSpc>
              <a:spcAft>
                <a:spcPts val="800"/>
              </a:spcAft>
            </a:pP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Kasavan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S., Mohamed, A. F., and Abdul Halim, S. (2019) Drivers of food waste generation: Case study of island-based hotels in Langkawi, Malaysia.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Waste Management (Elmsford)</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91</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72–79.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1"/>
              </a:rPr>
              <a:t>https://doi.org/10.1016/j.wasman.2019.04.055</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Kumar, M., Raut, R. D., Jagtap, S. and Choubey, V. K. (2023) Circular economy adoption challenges in the food supply chain for sustainable development.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Business Strategy and the Environment</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32</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(4), 1334–1356.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2"/>
              </a:rPr>
              <a:t>https://doi.org/10.1002/bse.3191</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Martin-Rios, C.,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Demen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-Meier, C.,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Gössling</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S. and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Cornuz</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C. (2018) Food waste management innovations in the foodservice industry.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Waste Management (Elmsford),</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79, 196–206.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3"/>
              </a:rPr>
              <a:t>https://doi.org/10.1016/j.wasman.2018.07.033</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Martin-Rios, C. (2023)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Food waste management: innovative solutions for Hospitality</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4"/>
              </a:rPr>
              <a:t>https://hospitalityinsights.ehl.edu/food-waste-management-innovative-solutions-hospitality</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a:t>
            </a:r>
          </a:p>
          <a:p>
            <a:pPr algn="just">
              <a:lnSpc>
                <a:spcPct val="150000"/>
              </a:lnSpc>
              <a:spcAft>
                <a:spcPts val="800"/>
              </a:spcAft>
            </a:pPr>
            <a:r>
              <a:rPr lang="en-GB" sz="800" kern="0" dirty="0" err="1">
                <a:effectLst/>
                <a:latin typeface="Times New Roman" panose="02020603050405020304" pitchFamily="18" charset="0"/>
                <a:ea typeface="Aptos" panose="020B0004020202020204" pitchFamily="34" charset="0"/>
              </a:rPr>
              <a:t>Merckaert</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G. (no date)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15 Powerful Ways To Reduce Food Waste In Multi-Site Restaurants. </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Available at:</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5"/>
              </a:rPr>
              <a:t>https://get.apicbase.com/how-to-reduce-food-waste-in-restaurants/</a:t>
            </a:r>
            <a:r>
              <a:rPr lang="en-GB" sz="800" b="1"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(Accessed: 23 January 2025).</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Mullick, S.,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Raassens</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N.,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Haans</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H. and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Nijssen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E. J. (2021) Reducing food waste through digital platforms: A quantification of cross-side network effects.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Industrial Marketing Management</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93</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533–544.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6"/>
              </a:rPr>
              <a:t>https://doi.org/10.1016/j.indmarman.2020.09.021</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Oakes, T. (2019)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Food Waste in Tourism Is a Bigger Issue Than Previously Thought</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7"/>
              </a:rPr>
              <a:t>https://nspirement.com/2019/11/16/food-waste-in-tourism-is-a-bigger-issue-than-previously-thought2.html</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a:t>
            </a:r>
          </a:p>
          <a:p>
            <a:pPr algn="just">
              <a:lnSpc>
                <a:spcPct val="150000"/>
              </a:lnSpc>
              <a:spcAft>
                <a:spcPts val="800"/>
              </a:spcAft>
            </a:pP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Socaci</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S. A.,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Fărcaş</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 C.,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Aussenac</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T. and Laguerre, J. C. (Eds.). (2020)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Food Preservation and Waste Exploitation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IntechOpen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8"/>
              </a:rPr>
              <a:t>https://doi.org/10.5772/intechopen.78920</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Thapa Karki, S., Bennett, A. and Mishra, J. (2021)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Reducing food waste and food insecurity in the UK: The architecture of surplus food distribution supply chain in addressing the sustainable development goals (Goal 2 and Goal 12.3) at a city level</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United Nations Environment Programme (2024)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Food</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 Waste Index Report 2024. Think Eat Save: Tracking Progress to Halve Global Food Waste</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9"/>
              </a:rPr>
              <a:t>https://wedocs.unep.org/20.500.11822/45230</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United Nations Sustainable Development Goals (no date)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Goal 12: Ensure sustainable consumption and production patterns</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0"/>
              </a:rPr>
              <a:t>https://www.un.org/sustainabledevelopment/sustainable-consumption-production/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(Accessed: 23 January 2025). </a:t>
            </a:r>
          </a:p>
          <a:p>
            <a:pPr algn="just">
              <a:lnSpc>
                <a:spcPct val="150000"/>
              </a:lnSpc>
              <a:spcAft>
                <a:spcPts val="800"/>
              </a:spcAft>
            </a:pPr>
            <a:r>
              <a:rPr lang="en-GB" sz="800" dirty="0">
                <a:effectLst/>
                <a:latin typeface="Times New Roman" panose="02020603050405020304" pitchFamily="18" charset="0"/>
                <a:ea typeface="Aptos" panose="020B0004020202020204" pitchFamily="34" charset="0"/>
                <a:cs typeface="Times New Roman" panose="02020603050405020304" pitchFamily="18" charset="0"/>
              </a:rPr>
              <a:t>Wang, L., </a:t>
            </a:r>
            <a:r>
              <a:rPr lang="en-GB" sz="800" dirty="0" err="1">
                <a:effectLst/>
                <a:latin typeface="Times New Roman" panose="02020603050405020304" pitchFamily="18" charset="0"/>
                <a:ea typeface="Aptos" panose="020B0004020202020204" pitchFamily="34" charset="0"/>
                <a:cs typeface="Times New Roman" panose="02020603050405020304" pitchFamily="18" charset="0"/>
              </a:rPr>
              <a:t>Filimonau</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V. and Li, Y. (2021) ‘Exploring the patterns of food waste generation by tourists in a popular destination’.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Journal of Cleaner Production</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i="1" dirty="0">
                <a:effectLst/>
                <a:latin typeface="Times New Roman" panose="02020603050405020304" pitchFamily="18" charset="0"/>
                <a:ea typeface="Aptos" panose="020B0004020202020204" pitchFamily="34" charset="0"/>
                <a:cs typeface="Times New Roman" panose="02020603050405020304" pitchFamily="18" charset="0"/>
              </a:rPr>
              <a:t>279</a:t>
            </a:r>
            <a:r>
              <a:rPr lang="en-GB" sz="800" dirty="0">
                <a:effectLst/>
                <a:latin typeface="Times New Roman" panose="02020603050405020304" pitchFamily="18" charset="0"/>
                <a:ea typeface="Aptos" panose="020B0004020202020204" pitchFamily="34" charset="0"/>
                <a:cs typeface="Times New Roman" panose="02020603050405020304" pitchFamily="18" charset="0"/>
              </a:rPr>
              <a:t>, 123890-. Available at: </a:t>
            </a:r>
            <a:r>
              <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1"/>
              </a:rPr>
              <a:t>https://doi.org/10.1016/j.jclepro.2020.123890</a:t>
            </a:r>
            <a:endParaRPr lang="en-GB" sz="8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660747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E497A-7201-FBB0-F9AF-017F15143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709F46-734C-1280-A9F0-EFB97B00227A}"/>
              </a:ext>
            </a:extLst>
          </p:cNvPr>
          <p:cNvSpPr>
            <a:spLocks noGrp="1"/>
          </p:cNvSpPr>
          <p:nvPr>
            <p:ph type="title"/>
          </p:nvPr>
        </p:nvSpPr>
        <p:spPr/>
        <p:txBody>
          <a:bodyPr/>
          <a:lstStyle/>
          <a:p>
            <a:r>
              <a:rPr lang="en-GB" dirty="0"/>
              <a:t>AI Statement </a:t>
            </a:r>
          </a:p>
        </p:txBody>
      </p:sp>
      <p:sp>
        <p:nvSpPr>
          <p:cNvPr id="3" name="TextBox 2">
            <a:extLst>
              <a:ext uri="{FF2B5EF4-FFF2-40B4-BE49-F238E27FC236}">
                <a16:creationId xmlns:a16="http://schemas.microsoft.com/office/drawing/2014/main" id="{4884591B-ACA8-5DA7-E9D9-7B95C2CD5BD2}"/>
              </a:ext>
            </a:extLst>
          </p:cNvPr>
          <p:cNvSpPr txBox="1"/>
          <p:nvPr/>
        </p:nvSpPr>
        <p:spPr>
          <a:xfrm flipH="1">
            <a:off x="838198" y="1321356"/>
            <a:ext cx="10768446" cy="1200329"/>
          </a:xfrm>
          <a:prstGeom prst="rect">
            <a:avLst/>
          </a:prstGeom>
          <a:noFill/>
        </p:spPr>
        <p:txBody>
          <a:bodyPr wrap="square" rtlCol="0">
            <a:spAutoFit/>
          </a:bodyPr>
          <a:lstStyle/>
          <a:p>
            <a:r>
              <a:rPr lang="en-GB" sz="1800" dirty="0">
                <a:effectLst/>
                <a:latin typeface="Times New Roman" panose="02020603050405020304" pitchFamily="18" charset="0"/>
                <a:ea typeface="Aptos" panose="020B0004020202020204" pitchFamily="34"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endParaRPr lang="en-GB" dirty="0"/>
          </a:p>
        </p:txBody>
      </p:sp>
      <p:pic>
        <p:nvPicPr>
          <p:cNvPr id="4" name="Picture 3" descr="A basket with food in it&#10;&#10;Description automatically generated">
            <a:extLst>
              <a:ext uri="{FF2B5EF4-FFF2-40B4-BE49-F238E27FC236}">
                <a16:creationId xmlns:a16="http://schemas.microsoft.com/office/drawing/2014/main" id="{15406FD3-6E8B-AC70-7010-DFDA6F14CBF2}"/>
              </a:ext>
            </a:extLst>
          </p:cNvPr>
          <p:cNvPicPr>
            <a:picLocks noChangeAspect="1"/>
          </p:cNvPicPr>
          <p:nvPr/>
        </p:nvPicPr>
        <p:blipFill>
          <a:blip r:embed="rId2"/>
          <a:stretch>
            <a:fillRect/>
          </a:stretch>
        </p:blipFill>
        <p:spPr>
          <a:xfrm>
            <a:off x="1" y="6281510"/>
            <a:ext cx="1340528" cy="590715"/>
          </a:xfrm>
          <a:prstGeom prst="rect">
            <a:avLst/>
          </a:prstGeom>
        </p:spPr>
      </p:pic>
    </p:spTree>
    <p:extLst>
      <p:ext uri="{BB962C8B-B14F-4D97-AF65-F5344CB8AC3E}">
        <p14:creationId xmlns:p14="http://schemas.microsoft.com/office/powerpoint/2010/main" val="230482570"/>
      </p:ext>
    </p:extLst>
  </p:cSld>
  <p:clrMapOvr>
    <a:masterClrMapping/>
  </p:clrMapOvr>
</p:sld>
</file>

<file path=ppt/theme/theme1.xml><?xml version="1.0" encoding="utf-8"?>
<a:theme xmlns:a="http://schemas.openxmlformats.org/drawingml/2006/main" name="Office Theme">
  <a:themeElements>
    <a:clrScheme name="Custom 1">
      <a:dk1>
        <a:srgbClr val="000000"/>
      </a:dk1>
      <a:lt1>
        <a:srgbClr val="FFFFFF"/>
      </a:lt1>
      <a:dk2>
        <a:srgbClr val="2F2F2F"/>
      </a:dk2>
      <a:lt2>
        <a:srgbClr val="E6E6E6"/>
      </a:lt2>
      <a:accent1>
        <a:srgbClr val="D83B01"/>
      </a:accent1>
      <a:accent2>
        <a:srgbClr val="2F2F2F"/>
      </a:accent2>
      <a:accent3>
        <a:srgbClr val="D2D2D2"/>
      </a:accent3>
      <a:accent4>
        <a:srgbClr val="E6E6E6"/>
      </a:accent4>
      <a:accent5>
        <a:srgbClr val="000000"/>
      </a:accent5>
      <a:accent6>
        <a:srgbClr val="D83B01"/>
      </a:accent6>
      <a:hlink>
        <a:srgbClr val="D83B01"/>
      </a:hlink>
      <a:folHlink>
        <a:srgbClr val="D83B0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399009_TF16401884_Win32" id="{347647F9-DECF-491B-94DA-A89667DF3501}" vid="{1FDD616B-6907-4F61-BD7C-E17A4B433A1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AC98A6E-22EC-4DD4-9EEB-7896057C12A3}">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D3510E7F-70F5-4475-850F-7F9C0A821B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BCEF3AB-10D4-49E3-B75C-776D60141D7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Coffee Shop Business Pitch Deck</Template>
  <TotalTime>8115</TotalTime>
  <Words>3313</Words>
  <Application>Microsoft Office PowerPoint</Application>
  <PresentationFormat>Widescreen</PresentationFormat>
  <Paragraphs>191</Paragraphs>
  <Slides>20</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Arial Black</vt:lpstr>
      <vt:lpstr>Calibri</vt:lpstr>
      <vt:lpstr>Inter</vt:lpstr>
      <vt:lpstr>Times New Roman</vt:lpstr>
      <vt:lpstr>Wingdings</vt:lpstr>
      <vt:lpstr>Office Theme</vt:lpstr>
      <vt:lpstr>Food Waste - International Hospitality Conference - “Contemporary Themes in the Hotel and Hospitality Sector”      </vt:lpstr>
      <vt:lpstr>PowerPoint Presentation</vt:lpstr>
      <vt:lpstr>Slide 1</vt:lpstr>
      <vt:lpstr>Slide 14</vt:lpstr>
      <vt:lpstr>Global Issue </vt:lpstr>
      <vt:lpstr>Slide 14</vt:lpstr>
      <vt:lpstr>Food Waste in the Tourism Sector</vt:lpstr>
      <vt:lpstr>Slide 3</vt:lpstr>
      <vt:lpstr>Slide 1</vt:lpstr>
      <vt:lpstr>Hotel Industry RESPONSE</vt:lpstr>
      <vt:lpstr>Slide 4</vt:lpstr>
      <vt:lpstr>Slide 5</vt:lpstr>
      <vt:lpstr>Slide 7</vt:lpstr>
      <vt:lpstr>Slide 13</vt:lpstr>
      <vt:lpstr>Slide 12</vt:lpstr>
      <vt:lpstr>PowerPoint Presentation</vt:lpstr>
      <vt:lpstr>Slide 15</vt:lpstr>
      <vt:lpstr>Slide 9</vt:lpstr>
      <vt:lpstr>References</vt:lpstr>
      <vt:lpstr>AI Statement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Anca Popa</dc:creator>
  <cp:lastModifiedBy>Anca Popa</cp:lastModifiedBy>
  <cp:revision>1</cp:revision>
  <dcterms:created xsi:type="dcterms:W3CDTF">2025-02-03T10:49:17Z</dcterms:created>
  <dcterms:modified xsi:type="dcterms:W3CDTF">2025-02-24T19:02:07Z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