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31AB7CF-8E55-095B-FA69-B177CDFCEAD3}" v="787" dt="2026-06-19T21:31:44.212"/>
    <p1510:client id="{8B4FBF30-7344-78C4-BBDF-6F550E21B696}" v="124" dt="2026-06-19T21:49:38.161"/>
    <p1510:client id="{FC8391D0-51EE-19DE-161D-1B6C0816C087}" v="33" dt="2026-06-19T22:11:01.2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orgiana Caldare (2507470)" userId="S::2507470@student.uwtsd.ac.uk::33a18b9e-c8b9-4b45-bc4a-db9113c89926" providerId="AD" clId="Web-{731AB7CF-8E55-095B-FA69-B177CDFCEAD3}"/>
    <pc:docChg chg="addSld modSld addMainMaster delMainMaster">
      <pc:chgData name="Georgiana Caldare (2507470)" userId="S::2507470@student.uwtsd.ac.uk::33a18b9e-c8b9-4b45-bc4a-db9113c89926" providerId="AD" clId="Web-{731AB7CF-8E55-095B-FA69-B177CDFCEAD3}" dt="2026-06-19T21:31:44.212" v="948" actId="20577"/>
      <pc:docMkLst>
        <pc:docMk/>
      </pc:docMkLst>
      <pc:sldChg chg="addSp delSp modSp mod setBg modClrScheme chgLayout">
        <pc:chgData name="Georgiana Caldare (2507470)" userId="S::2507470@student.uwtsd.ac.uk::33a18b9e-c8b9-4b45-bc4a-db9113c89926" providerId="AD" clId="Web-{731AB7CF-8E55-095B-FA69-B177CDFCEAD3}" dt="2026-06-19T21:31:44.212" v="948" actId="20577"/>
        <pc:sldMkLst>
          <pc:docMk/>
          <pc:sldMk cId="109857222" sldId="256"/>
        </pc:sldMkLst>
        <pc:spChg chg="mod">
          <ac:chgData name="Georgiana Caldare (2507470)" userId="S::2507470@student.uwtsd.ac.uk::33a18b9e-c8b9-4b45-bc4a-db9113c89926" providerId="AD" clId="Web-{731AB7CF-8E55-095B-FA69-B177CDFCEAD3}" dt="2026-06-19T21:31:44.212" v="948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Georgiana Caldare (2507470)" userId="S::2507470@student.uwtsd.ac.uk::33a18b9e-c8b9-4b45-bc4a-db9113c89926" providerId="AD" clId="Web-{731AB7CF-8E55-095B-FA69-B177CDFCEAD3}" dt="2026-06-19T20:12:19.686" v="407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20:29.637" v="2"/>
          <ac:spMkLst>
            <pc:docMk/>
            <pc:sldMk cId="109857222" sldId="256"/>
            <ac:spMk id="9" creationId="{B5A8AFA4-5C32-4100-9C6D-839A47E15FA0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20:29.637" v="2"/>
          <ac:spMkLst>
            <pc:docMk/>
            <pc:sldMk cId="109857222" sldId="256"/>
            <ac:spMk id="11" creationId="{96B5F253-7949-47C2-9DBD-1570ECDA2296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20:34.074" v="4"/>
          <ac:spMkLst>
            <pc:docMk/>
            <pc:sldMk cId="109857222" sldId="256"/>
            <ac:spMk id="13" creationId="{DF05ACD0-FF4A-4F8F-B5C5-6A4EBD0D1B38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20:34.074" v="4"/>
          <ac:spMkLst>
            <pc:docMk/>
            <pc:sldMk cId="109857222" sldId="256"/>
            <ac:spMk id="14" creationId="{4C9AFA28-B5ED-4346-9AF7-68A157F16C7E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21:16.060" v="21"/>
          <ac:spMkLst>
            <pc:docMk/>
            <pc:sldMk cId="109857222" sldId="256"/>
            <ac:spMk id="16" creationId="{B5A8AFA4-5C32-4100-9C6D-839A47E15FA0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21:16.060" v="21"/>
          <ac:spMkLst>
            <pc:docMk/>
            <pc:sldMk cId="109857222" sldId="256"/>
            <ac:spMk id="17" creationId="{96B5F253-7949-47C2-9DBD-1570ECDA2296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21:13.029" v="18"/>
          <ac:spMkLst>
            <pc:docMk/>
            <pc:sldMk cId="109857222" sldId="256"/>
            <ac:spMk id="22" creationId="{FAF3766F-DEF3-4802-BB0D-7A18EDD9704F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21:13.029" v="18"/>
          <ac:spMkLst>
            <pc:docMk/>
            <pc:sldMk cId="109857222" sldId="256"/>
            <ac:spMk id="24" creationId="{BD0C058D-27D4-3139-E199-E2C11099B62C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21:13.029" v="18"/>
          <ac:spMkLst>
            <pc:docMk/>
            <pc:sldMk cId="109857222" sldId="256"/>
            <ac:spMk id="26" creationId="{E94E0531-D614-3CB6-996E-FF0184A33A54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21:16.013" v="20"/>
          <ac:spMkLst>
            <pc:docMk/>
            <pc:sldMk cId="109857222" sldId="256"/>
            <ac:spMk id="28" creationId="{7E846B4F-C734-C50A-5EFB-681FB25B1940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25:23.302" v="72"/>
          <ac:spMkLst>
            <pc:docMk/>
            <pc:sldMk cId="109857222" sldId="256"/>
            <ac:spMk id="30" creationId="{FAF3766F-DEF3-4802-BB0D-7A18EDD9704F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25:23.302" v="72"/>
          <ac:spMkLst>
            <pc:docMk/>
            <pc:sldMk cId="109857222" sldId="256"/>
            <ac:spMk id="31" creationId="{BD0C058D-27D4-3139-E199-E2C11099B62C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25:23.302" v="72"/>
          <ac:spMkLst>
            <pc:docMk/>
            <pc:sldMk cId="109857222" sldId="256"/>
            <ac:spMk id="32" creationId="{E94E0531-D614-3CB6-996E-FF0184A33A54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27:58.900" v="79"/>
          <ac:spMkLst>
            <pc:docMk/>
            <pc:sldMk cId="109857222" sldId="256"/>
            <ac:spMk id="37" creationId="{33E93247-6229-44AB-A550-739E971E690B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27:58.853" v="78"/>
          <ac:spMkLst>
            <pc:docMk/>
            <pc:sldMk cId="109857222" sldId="256"/>
            <ac:spMk id="44" creationId="{774A975B-A886-5202-0489-6965514A0D14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27:58.853" v="78"/>
          <ac:spMkLst>
            <pc:docMk/>
            <pc:sldMk cId="109857222" sldId="256"/>
            <ac:spMk id="46" creationId="{0EC38958-9A69-239A-BA79-2AEC73345F4B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27:58.853" v="78"/>
          <ac:spMkLst>
            <pc:docMk/>
            <pc:sldMk cId="109857222" sldId="256"/>
            <ac:spMk id="48" creationId="{6EC109E5-0396-8968-4F42-DFEC280363B6}"/>
          </ac:spMkLst>
        </pc:spChg>
        <pc:spChg chg="add">
          <ac:chgData name="Georgiana Caldare (2507470)" userId="S::2507470@student.uwtsd.ac.uk::33a18b9e-c8b9-4b45-bc4a-db9113c89926" providerId="AD" clId="Web-{731AB7CF-8E55-095B-FA69-B177CDFCEAD3}" dt="2026-06-19T19:27:58.900" v="79"/>
          <ac:spMkLst>
            <pc:docMk/>
            <pc:sldMk cId="109857222" sldId="256"/>
            <ac:spMk id="51" creationId="{416A0E3C-60E6-4F39-BC55-5F7C224E1F7C}"/>
          </ac:spMkLst>
        </pc:spChg>
        <pc:spChg chg="add">
          <ac:chgData name="Georgiana Caldare (2507470)" userId="S::2507470@student.uwtsd.ac.uk::33a18b9e-c8b9-4b45-bc4a-db9113c89926" providerId="AD" clId="Web-{731AB7CF-8E55-095B-FA69-B177CDFCEAD3}" dt="2026-06-19T19:27:58.900" v="79"/>
          <ac:spMkLst>
            <pc:docMk/>
            <pc:sldMk cId="109857222" sldId="256"/>
            <ac:spMk id="53" creationId="{990D0034-F768-41E7-85D4-F38C4DE85770}"/>
          </ac:spMkLst>
        </pc:spChg>
        <pc:picChg chg="add mod">
          <ac:chgData name="Georgiana Caldare (2507470)" userId="S::2507470@student.uwtsd.ac.uk::33a18b9e-c8b9-4b45-bc4a-db9113c89926" providerId="AD" clId="Web-{731AB7CF-8E55-095B-FA69-B177CDFCEAD3}" dt="2026-06-19T19:27:58.900" v="79"/>
          <ac:picMkLst>
            <pc:docMk/>
            <pc:sldMk cId="109857222" sldId="256"/>
            <ac:picMk id="4" creationId="{4D42A7FA-92D7-C448-F2F1-C73BA9E7B313}"/>
          </ac:picMkLst>
        </pc:picChg>
        <pc:cxnChg chg="add del">
          <ac:chgData name="Georgiana Caldare (2507470)" userId="S::2507470@student.uwtsd.ac.uk::33a18b9e-c8b9-4b45-bc4a-db9113c89926" providerId="AD" clId="Web-{731AB7CF-8E55-095B-FA69-B177CDFCEAD3}" dt="2026-06-19T19:27:58.900" v="79"/>
          <ac:cxnSpMkLst>
            <pc:docMk/>
            <pc:sldMk cId="109857222" sldId="256"/>
            <ac:cxnSpMk id="39" creationId="{EE2E603F-4A95-4FE8-BB06-211DFD75DBEF}"/>
          </ac:cxnSpMkLst>
        </pc:cxnChg>
        <pc:cxnChg chg="add">
          <ac:chgData name="Georgiana Caldare (2507470)" userId="S::2507470@student.uwtsd.ac.uk::33a18b9e-c8b9-4b45-bc4a-db9113c89926" providerId="AD" clId="Web-{731AB7CF-8E55-095B-FA69-B177CDFCEAD3}" dt="2026-06-19T19:27:58.900" v="79"/>
          <ac:cxnSpMkLst>
            <pc:docMk/>
            <pc:sldMk cId="109857222" sldId="256"/>
            <ac:cxnSpMk id="50" creationId="{5A0A5CF6-407C-4691-8122-49DF69D0020D}"/>
          </ac:cxnSpMkLst>
        </pc:cxnChg>
        <pc:cxnChg chg="add">
          <ac:chgData name="Georgiana Caldare (2507470)" userId="S::2507470@student.uwtsd.ac.uk::33a18b9e-c8b9-4b45-bc4a-db9113c89926" providerId="AD" clId="Web-{731AB7CF-8E55-095B-FA69-B177CDFCEAD3}" dt="2026-06-19T19:27:58.900" v="79"/>
          <ac:cxnSpMkLst>
            <pc:docMk/>
            <pc:sldMk cId="109857222" sldId="256"/>
            <ac:cxnSpMk id="52" creationId="{C5025DAC-8B93-4160-B017-3A274A5828C0}"/>
          </ac:cxnSpMkLst>
        </pc:cxnChg>
      </pc:sldChg>
      <pc:sldChg chg="addSp delSp modSp new mod setBg setClrOvrMap">
        <pc:chgData name="Georgiana Caldare (2507470)" userId="S::2507470@student.uwtsd.ac.uk::33a18b9e-c8b9-4b45-bc4a-db9113c89926" providerId="AD" clId="Web-{731AB7CF-8E55-095B-FA69-B177CDFCEAD3}" dt="2026-06-19T20:12:10.999" v="406" actId="20577"/>
        <pc:sldMkLst>
          <pc:docMk/>
          <pc:sldMk cId="3155161739" sldId="257"/>
        </pc:sldMkLst>
        <pc:spChg chg="mod ord">
          <ac:chgData name="Georgiana Caldare (2507470)" userId="S::2507470@student.uwtsd.ac.uk::33a18b9e-c8b9-4b45-bc4a-db9113c89926" providerId="AD" clId="Web-{731AB7CF-8E55-095B-FA69-B177CDFCEAD3}" dt="2026-06-19T20:11:24.012" v="398" actId="20577"/>
          <ac:spMkLst>
            <pc:docMk/>
            <pc:sldMk cId="3155161739" sldId="257"/>
            <ac:spMk id="2" creationId="{7A05B19D-4633-B38F-D967-3C8B4BC4511D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44:11.100" v="126"/>
          <ac:spMkLst>
            <pc:docMk/>
            <pc:sldMk cId="3155161739" sldId="257"/>
            <ac:spMk id="3" creationId="{A808778C-4F9F-B495-F774-FDB63231B790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42:00.878" v="112"/>
          <ac:spMkLst>
            <pc:docMk/>
            <pc:sldMk cId="3155161739" sldId="257"/>
            <ac:spMk id="8" creationId="{4A23EDA8-790D-2CD5-2F0A-2E0F5C19376F}"/>
          </ac:spMkLst>
        </pc:spChg>
        <pc:spChg chg="add del mod">
          <ac:chgData name="Georgiana Caldare (2507470)" userId="S::2507470@student.uwtsd.ac.uk::33a18b9e-c8b9-4b45-bc4a-db9113c89926" providerId="AD" clId="Web-{731AB7CF-8E55-095B-FA69-B177CDFCEAD3}" dt="2026-06-19T19:41:54.174" v="107"/>
          <ac:spMkLst>
            <pc:docMk/>
            <pc:sldMk cId="3155161739" sldId="257"/>
            <ac:spMk id="9" creationId="{9ABB1CBB-93DB-FE19-1F6A-33197695A1F4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42:00.878" v="112"/>
          <ac:spMkLst>
            <pc:docMk/>
            <pc:sldMk cId="3155161739" sldId="257"/>
            <ac:spMk id="11" creationId="{B0E58038-8ACE-4AD9-B404-25C603550D83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43:24.771" v="124"/>
          <ac:spMkLst>
            <pc:docMk/>
            <pc:sldMk cId="3155161739" sldId="257"/>
            <ac:spMk id="12" creationId="{B0E58038-8ACE-4AD9-B404-25C603550D83}"/>
          </ac:spMkLst>
        </pc:spChg>
        <pc:spChg chg="add del mod">
          <ac:chgData name="Georgiana Caldare (2507470)" userId="S::2507470@student.uwtsd.ac.uk::33a18b9e-c8b9-4b45-bc4a-db9113c89926" providerId="AD" clId="Web-{731AB7CF-8E55-095B-FA69-B177CDFCEAD3}" dt="2026-06-19T19:43:24.771" v="124"/>
          <ac:spMkLst>
            <pc:docMk/>
            <pc:sldMk cId="3155161739" sldId="257"/>
            <ac:spMk id="14" creationId="{CCA5B224-16A9-4EC4-6D1B-45DC6FB3A5B4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42:00.878" v="112"/>
          <ac:spMkLst>
            <pc:docMk/>
            <pc:sldMk cId="3155161739" sldId="257"/>
            <ac:spMk id="15" creationId="{82BCDE19-2810-4337-9C49-8589C421767D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40:57.329" v="98"/>
          <ac:spMkLst>
            <pc:docMk/>
            <pc:sldMk cId="3155161739" sldId="257"/>
            <ac:spMk id="17" creationId="{39E3965E-AC41-4711-9D10-E25ABB132D86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40:37" v="96"/>
          <ac:spMkLst>
            <pc:docMk/>
            <pc:sldMk cId="3155161739" sldId="257"/>
            <ac:spMk id="19" creationId="{EC8CFD84-EACB-831B-5D0E-3E9701857A01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40:29.953" v="94"/>
          <ac:spMkLst>
            <pc:docMk/>
            <pc:sldMk cId="3155161739" sldId="257"/>
            <ac:spMk id="20" creationId="{39E3965E-AC41-4711-9D10-E25ABB132D86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40:57.329" v="98"/>
          <ac:spMkLst>
            <pc:docMk/>
            <pc:sldMk cId="3155161739" sldId="257"/>
            <ac:spMk id="21" creationId="{548B4202-DCD5-4F8C-B481-743A989A9DFF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40:29.953" v="94"/>
          <ac:spMkLst>
            <pc:docMk/>
            <pc:sldMk cId="3155161739" sldId="257"/>
            <ac:spMk id="24" creationId="{0AF4F2BA-3C03-4E2C-8ABC-0949B61B3C5E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40:57.329" v="98"/>
          <ac:spMkLst>
            <pc:docMk/>
            <pc:sldMk cId="3155161739" sldId="257"/>
            <ac:spMk id="25" creationId="{8EE702CF-91CE-4661-ACBF-3C8160D1B433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41:57.471" v="110"/>
          <ac:spMkLst>
            <pc:docMk/>
            <pc:sldMk cId="3155161739" sldId="257"/>
            <ac:spMk id="27" creationId="{B0E58038-8ACE-4AD9-B404-25C603550D83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40:29.953" v="94"/>
          <ac:spMkLst>
            <pc:docMk/>
            <pc:sldMk cId="3155161739" sldId="257"/>
            <ac:spMk id="28" creationId="{B40A8CA7-7D5A-43B0-A1A0-B558ECA9EED1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41:57.471" v="110"/>
          <ac:spMkLst>
            <pc:docMk/>
            <pc:sldMk cId="3155161739" sldId="257"/>
            <ac:spMk id="29" creationId="{5B3FFBAC-AB0F-448D-A038-E132C4CF5333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40:37" v="96"/>
          <ac:spMkLst>
            <pc:docMk/>
            <pc:sldMk cId="3155161739" sldId="257"/>
            <ac:spMk id="30" creationId="{B0E58038-8ACE-4AD9-B404-25C603550D83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40:37" v="96"/>
          <ac:spMkLst>
            <pc:docMk/>
            <pc:sldMk cId="3155161739" sldId="257"/>
            <ac:spMk id="31" creationId="{5B3FFBAC-AB0F-448D-A038-E132C4CF5333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40:37" v="96"/>
          <ac:spMkLst>
            <pc:docMk/>
            <pc:sldMk cId="3155161739" sldId="257"/>
            <ac:spMk id="33" creationId="{82BCDE19-2810-4337-9C49-8589C421767D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41:57.471" v="110"/>
          <ac:spMkLst>
            <pc:docMk/>
            <pc:sldMk cId="3155161739" sldId="257"/>
            <ac:spMk id="35" creationId="{EC8CFD84-EACB-831B-5D0E-3E9701857A01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41:57.471" v="110"/>
          <ac:spMkLst>
            <pc:docMk/>
            <pc:sldMk cId="3155161739" sldId="257"/>
            <ac:spMk id="36" creationId="{82BCDE19-2810-4337-9C49-8589C421767D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43:24.771" v="124"/>
          <ac:spMkLst>
            <pc:docMk/>
            <pc:sldMk cId="3155161739" sldId="257"/>
            <ac:spMk id="37" creationId="{82BCDE19-2810-4337-9C49-8589C421767D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44:24.803" v="128"/>
          <ac:spMkLst>
            <pc:docMk/>
            <pc:sldMk cId="3155161739" sldId="257"/>
            <ac:spMk id="40" creationId="{B0E58038-8ACE-4AD9-B404-25C603550D83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41:54.409" v="108"/>
          <ac:spMkLst>
            <pc:docMk/>
            <pc:sldMk cId="3155161739" sldId="257"/>
            <ac:spMk id="41" creationId="{39E3965E-AC41-4711-9D10-E25ABB132D86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44:24.803" v="128"/>
          <ac:spMkLst>
            <pc:docMk/>
            <pc:sldMk cId="3155161739" sldId="257"/>
            <ac:spMk id="42" creationId="{561CEFC4-F74B-CE9A-BE66-E3A5C42B64E4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41:54.409" v="108"/>
          <ac:spMkLst>
            <pc:docMk/>
            <pc:sldMk cId="3155161739" sldId="257"/>
            <ac:spMk id="45" creationId="{EA55F8F4-BF93-42EF-B9C8-C85F4588D9ED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44:24.803" v="128"/>
          <ac:spMkLst>
            <pc:docMk/>
            <pc:sldMk cId="3155161739" sldId="257"/>
            <ac:spMk id="46" creationId="{82BCDE19-2810-4337-9C49-8589C421767D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41:54.409" v="108"/>
          <ac:spMkLst>
            <pc:docMk/>
            <pc:sldMk cId="3155161739" sldId="257"/>
            <ac:spMk id="47" creationId="{7319A1DD-F557-4EC6-8A8C-F7617B4CD678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44:56.101" v="130"/>
          <ac:spMkLst>
            <pc:docMk/>
            <pc:sldMk cId="3155161739" sldId="257"/>
            <ac:spMk id="48" creationId="{67B74F2B-9534-4540-96B0-5C8E958B940F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41:54.409" v="108"/>
          <ac:spMkLst>
            <pc:docMk/>
            <pc:sldMk cId="3155161739" sldId="257"/>
            <ac:spMk id="51" creationId="{C390A367-0330-4E03-9D5F-40308A7975C8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44:56.101" v="130"/>
          <ac:spMkLst>
            <pc:docMk/>
            <pc:sldMk cId="3155161739" sldId="257"/>
            <ac:spMk id="52" creationId="{AA1E52F9-E883-FF43-8DFC-91A86DB7D79B}"/>
          </ac:spMkLst>
        </pc:spChg>
        <pc:spChg chg="add">
          <ac:chgData name="Georgiana Caldare (2507470)" userId="S::2507470@student.uwtsd.ac.uk::33a18b9e-c8b9-4b45-bc4a-db9113c89926" providerId="AD" clId="Web-{731AB7CF-8E55-095B-FA69-B177CDFCEAD3}" dt="2026-06-19T19:44:56.101" v="131"/>
          <ac:spMkLst>
            <pc:docMk/>
            <pc:sldMk cId="3155161739" sldId="257"/>
            <ac:spMk id="54" creationId="{67B74F2B-9534-4540-96B0-5C8E958B940F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45:02.914" v="132"/>
          <ac:spMkLst>
            <pc:docMk/>
            <pc:sldMk cId="3155161739" sldId="257"/>
            <ac:spMk id="56" creationId="{7C8B1B13-D284-763F-BCB1-CAECAB96146D}"/>
          </ac:spMkLst>
        </pc:spChg>
        <pc:spChg chg="add">
          <ac:chgData name="Georgiana Caldare (2507470)" userId="S::2507470@student.uwtsd.ac.uk::33a18b9e-c8b9-4b45-bc4a-db9113c89926" providerId="AD" clId="Web-{731AB7CF-8E55-095B-FA69-B177CDFCEAD3}" dt="2026-06-19T19:44:56.101" v="131"/>
          <ac:spMkLst>
            <pc:docMk/>
            <pc:sldMk cId="3155161739" sldId="257"/>
            <ac:spMk id="57" creationId="{C1B60310-C5C3-46A0-A452-2A0B008434DA}"/>
          </ac:spMkLst>
        </pc:spChg>
        <pc:spChg chg="add mod">
          <ac:chgData name="Georgiana Caldare (2507470)" userId="S::2507470@student.uwtsd.ac.uk::33a18b9e-c8b9-4b45-bc4a-db9113c89926" providerId="AD" clId="Web-{731AB7CF-8E55-095B-FA69-B177CDFCEAD3}" dt="2026-06-19T20:12:10.999" v="406" actId="20577"/>
          <ac:spMkLst>
            <pc:docMk/>
            <pc:sldMk cId="3155161739" sldId="257"/>
            <ac:spMk id="58" creationId="{5BD41BF0-2C7D-FDE2-C0FC-BD471B1C17FE}"/>
          </ac:spMkLst>
        </pc:spChg>
        <pc:picChg chg="add del mod ord">
          <ac:chgData name="Georgiana Caldare (2507470)" userId="S::2507470@student.uwtsd.ac.uk::33a18b9e-c8b9-4b45-bc4a-db9113c89926" providerId="AD" clId="Web-{731AB7CF-8E55-095B-FA69-B177CDFCEAD3}" dt="2026-06-19T19:42:08.190" v="116"/>
          <ac:picMkLst>
            <pc:docMk/>
            <pc:sldMk cId="3155161739" sldId="257"/>
            <ac:picMk id="4" creationId="{5B5D9BB6-20E8-DCE8-A63A-4A0D5633F113}"/>
          </ac:picMkLst>
        </pc:picChg>
        <pc:picChg chg="add del mod ord">
          <ac:chgData name="Georgiana Caldare (2507470)" userId="S::2507470@student.uwtsd.ac.uk::33a18b9e-c8b9-4b45-bc4a-db9113c89926" providerId="AD" clId="Web-{731AB7CF-8E55-095B-FA69-B177CDFCEAD3}" dt="2026-06-19T19:42:00.159" v="111"/>
          <ac:picMkLst>
            <pc:docMk/>
            <pc:sldMk cId="3155161739" sldId="257"/>
            <ac:picMk id="5" creationId="{69D22E1F-F31A-5013-F2BD-92034CC98BBA}"/>
          </ac:picMkLst>
        </pc:picChg>
        <pc:picChg chg="add del mod ord">
          <ac:chgData name="Georgiana Caldare (2507470)" userId="S::2507470@student.uwtsd.ac.uk::33a18b9e-c8b9-4b45-bc4a-db9113c89926" providerId="AD" clId="Web-{731AB7CF-8E55-095B-FA69-B177CDFCEAD3}" dt="2026-06-19T19:41:57.050" v="109"/>
          <ac:picMkLst>
            <pc:docMk/>
            <pc:sldMk cId="3155161739" sldId="257"/>
            <ac:picMk id="6" creationId="{5D8B1F74-3A68-2837-6319-522F46E1F58E}"/>
          </ac:picMkLst>
        </pc:picChg>
        <pc:picChg chg="add del mod ord">
          <ac:chgData name="Georgiana Caldare (2507470)" userId="S::2507470@student.uwtsd.ac.uk::33a18b9e-c8b9-4b45-bc4a-db9113c89926" providerId="AD" clId="Web-{731AB7CF-8E55-095B-FA69-B177CDFCEAD3}" dt="2026-06-19T19:43:27.021" v="125"/>
          <ac:picMkLst>
            <pc:docMk/>
            <pc:sldMk cId="3155161739" sldId="257"/>
            <ac:picMk id="10" creationId="{00D5E98C-35ED-94F3-1259-EEDA5AB1CE1F}"/>
          </ac:picMkLst>
        </pc:picChg>
        <pc:picChg chg="add mod ord">
          <ac:chgData name="Georgiana Caldare (2507470)" userId="S::2507470@student.uwtsd.ac.uk::33a18b9e-c8b9-4b45-bc4a-db9113c89926" providerId="AD" clId="Web-{731AB7CF-8E55-095B-FA69-B177CDFCEAD3}" dt="2026-06-19T19:44:56.101" v="131"/>
          <ac:picMkLst>
            <pc:docMk/>
            <pc:sldMk cId="3155161739" sldId="257"/>
            <ac:picMk id="38" creationId="{E21F26D4-7651-9CF4-E4D8-DD1F9BF5E593}"/>
          </ac:picMkLst>
        </pc:picChg>
        <pc:picChg chg="add del mod ord">
          <ac:chgData name="Georgiana Caldare (2507470)" userId="S::2507470@student.uwtsd.ac.uk::33a18b9e-c8b9-4b45-bc4a-db9113c89926" providerId="AD" clId="Web-{731AB7CF-8E55-095B-FA69-B177CDFCEAD3}" dt="2026-06-19T19:45:04.945" v="133"/>
          <ac:picMkLst>
            <pc:docMk/>
            <pc:sldMk cId="3155161739" sldId="257"/>
            <ac:picMk id="39" creationId="{81ACF187-3DC3-1570-97DB-34F40BC5916B}"/>
          </ac:picMkLst>
        </pc:picChg>
        <pc:cxnChg chg="add del">
          <ac:chgData name="Georgiana Caldare (2507470)" userId="S::2507470@student.uwtsd.ac.uk::33a18b9e-c8b9-4b45-bc4a-db9113c89926" providerId="AD" clId="Web-{731AB7CF-8E55-095B-FA69-B177CDFCEAD3}" dt="2026-06-19T19:42:00.878" v="112"/>
          <ac:cxnSpMkLst>
            <pc:docMk/>
            <pc:sldMk cId="3155161739" sldId="257"/>
            <ac:cxnSpMk id="13" creationId="{38A34772-9011-42B5-AA63-FD6DEC92EE72}"/>
          </ac:cxnSpMkLst>
        </pc:cxnChg>
        <pc:cxnChg chg="add del">
          <ac:chgData name="Georgiana Caldare (2507470)" userId="S::2507470@student.uwtsd.ac.uk::33a18b9e-c8b9-4b45-bc4a-db9113c89926" providerId="AD" clId="Web-{731AB7CF-8E55-095B-FA69-B177CDFCEAD3}" dt="2026-06-19T19:43:24.771" v="124"/>
          <ac:cxnSpMkLst>
            <pc:docMk/>
            <pc:sldMk cId="3155161739" sldId="257"/>
            <ac:cxnSpMk id="16" creationId="{38A34772-9011-42B5-AA63-FD6DEC92EE72}"/>
          </ac:cxnSpMkLst>
        </pc:cxnChg>
        <pc:cxnChg chg="add del">
          <ac:chgData name="Georgiana Caldare (2507470)" userId="S::2507470@student.uwtsd.ac.uk::33a18b9e-c8b9-4b45-bc4a-db9113c89926" providerId="AD" clId="Web-{731AB7CF-8E55-095B-FA69-B177CDFCEAD3}" dt="2026-06-19T19:40:57.329" v="98"/>
          <ac:cxnSpMkLst>
            <pc:docMk/>
            <pc:sldMk cId="3155161739" sldId="257"/>
            <ac:cxnSpMk id="18" creationId="{1F5DC8C3-BA5F-4EED-BB9A-A14272BD82A1}"/>
          </ac:cxnSpMkLst>
        </pc:cxnChg>
        <pc:cxnChg chg="add del">
          <ac:chgData name="Georgiana Caldare (2507470)" userId="S::2507470@student.uwtsd.ac.uk::33a18b9e-c8b9-4b45-bc4a-db9113c89926" providerId="AD" clId="Web-{731AB7CF-8E55-095B-FA69-B177CDFCEAD3}" dt="2026-06-19T19:40:29.953" v="94"/>
          <ac:cxnSpMkLst>
            <pc:docMk/>
            <pc:sldMk cId="3155161739" sldId="257"/>
            <ac:cxnSpMk id="26" creationId="{A07787ED-5EDC-4C54-AD87-55B60D0FE397}"/>
          </ac:cxnSpMkLst>
        </pc:cxnChg>
        <pc:cxnChg chg="del">
          <ac:chgData name="Georgiana Caldare (2507470)" userId="S::2507470@student.uwtsd.ac.uk::33a18b9e-c8b9-4b45-bc4a-db9113c89926" providerId="AD" clId="Web-{731AB7CF-8E55-095B-FA69-B177CDFCEAD3}" dt="2026-06-19T19:40:37" v="96"/>
          <ac:cxnSpMkLst>
            <pc:docMk/>
            <pc:sldMk cId="3155161739" sldId="257"/>
            <ac:cxnSpMk id="32" creationId="{38A34772-9011-42B5-AA63-FD6DEC92EE72}"/>
          </ac:cxnSpMkLst>
        </pc:cxnChg>
        <pc:cxnChg chg="add del">
          <ac:chgData name="Georgiana Caldare (2507470)" userId="S::2507470@student.uwtsd.ac.uk::33a18b9e-c8b9-4b45-bc4a-db9113c89926" providerId="AD" clId="Web-{731AB7CF-8E55-095B-FA69-B177CDFCEAD3}" dt="2026-06-19T19:44:24.803" v="128"/>
          <ac:cxnSpMkLst>
            <pc:docMk/>
            <pc:sldMk cId="3155161739" sldId="257"/>
            <ac:cxnSpMk id="44" creationId="{38A34772-9011-42B5-AA63-FD6DEC92EE72}"/>
          </ac:cxnSpMkLst>
        </pc:cxnChg>
        <pc:cxnChg chg="add del">
          <ac:chgData name="Georgiana Caldare (2507470)" userId="S::2507470@student.uwtsd.ac.uk::33a18b9e-c8b9-4b45-bc4a-db9113c89926" providerId="AD" clId="Web-{731AB7CF-8E55-095B-FA69-B177CDFCEAD3}" dt="2026-06-19T19:44:56.101" v="130"/>
          <ac:cxnSpMkLst>
            <pc:docMk/>
            <pc:sldMk cId="3155161739" sldId="257"/>
            <ac:cxnSpMk id="50" creationId="{33BECB2B-2CFA-412C-880F-C4B60974936F}"/>
          </ac:cxnSpMkLst>
        </pc:cxnChg>
        <pc:cxnChg chg="add">
          <ac:chgData name="Georgiana Caldare (2507470)" userId="S::2507470@student.uwtsd.ac.uk::33a18b9e-c8b9-4b45-bc4a-db9113c89926" providerId="AD" clId="Web-{731AB7CF-8E55-095B-FA69-B177CDFCEAD3}" dt="2026-06-19T19:44:56.101" v="131"/>
          <ac:cxnSpMkLst>
            <pc:docMk/>
            <pc:sldMk cId="3155161739" sldId="257"/>
            <ac:cxnSpMk id="55" creationId="{33BECB2B-2CFA-412C-880F-C4B60974936F}"/>
          </ac:cxnSpMkLst>
        </pc:cxnChg>
      </pc:sldChg>
      <pc:sldChg chg="addSp delSp modSp new mod setBg">
        <pc:chgData name="Georgiana Caldare (2507470)" userId="S::2507470@student.uwtsd.ac.uk::33a18b9e-c8b9-4b45-bc4a-db9113c89926" providerId="AD" clId="Web-{731AB7CF-8E55-095B-FA69-B177CDFCEAD3}" dt="2026-06-19T20:13:59.628" v="436" actId="20577"/>
        <pc:sldMkLst>
          <pc:docMk/>
          <pc:sldMk cId="1740978325" sldId="258"/>
        </pc:sldMkLst>
        <pc:spChg chg="mod">
          <ac:chgData name="Georgiana Caldare (2507470)" userId="S::2507470@student.uwtsd.ac.uk::33a18b9e-c8b9-4b45-bc4a-db9113c89926" providerId="AD" clId="Web-{731AB7CF-8E55-095B-FA69-B177CDFCEAD3}" dt="2026-06-19T20:12:29.406" v="409" actId="20577"/>
          <ac:spMkLst>
            <pc:docMk/>
            <pc:sldMk cId="1740978325" sldId="258"/>
            <ac:spMk id="2" creationId="{EFC079F6-00C0-14E6-95DD-5D5CEF685097}"/>
          </ac:spMkLst>
        </pc:spChg>
        <pc:spChg chg="del">
          <ac:chgData name="Georgiana Caldare (2507470)" userId="S::2507470@student.uwtsd.ac.uk::33a18b9e-c8b9-4b45-bc4a-db9113c89926" providerId="AD" clId="Web-{731AB7CF-8E55-095B-FA69-B177CDFCEAD3}" dt="2026-06-19T19:48:49.029" v="164"/>
          <ac:spMkLst>
            <pc:docMk/>
            <pc:sldMk cId="1740978325" sldId="258"/>
            <ac:spMk id="3" creationId="{CFCE261F-91A9-A7D9-DFE5-FC1209B8CEC0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49:01.670" v="166"/>
          <ac:spMkLst>
            <pc:docMk/>
            <pc:sldMk cId="1740978325" sldId="258"/>
            <ac:spMk id="8" creationId="{1798F989-1B02-C074-2883-6F422B2240BB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49:01.670" v="166"/>
          <ac:spMkLst>
            <pc:docMk/>
            <pc:sldMk cId="1740978325" sldId="258"/>
            <ac:spMk id="11" creationId="{873ECEC8-0F24-45B8-950F-35FC94BCEAC8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19:49:01.670" v="166"/>
          <ac:spMkLst>
            <pc:docMk/>
            <pc:sldMk cId="1740978325" sldId="258"/>
            <ac:spMk id="15" creationId="{8B53612E-ADB2-4457-9688-89506397AF28}"/>
          </ac:spMkLst>
        </pc:spChg>
        <pc:spChg chg="add">
          <ac:chgData name="Georgiana Caldare (2507470)" userId="S::2507470@student.uwtsd.ac.uk::33a18b9e-c8b9-4b45-bc4a-db9113c89926" providerId="AD" clId="Web-{731AB7CF-8E55-095B-FA69-B177CDFCEAD3}" dt="2026-06-19T19:49:01.670" v="167"/>
          <ac:spMkLst>
            <pc:docMk/>
            <pc:sldMk cId="1740978325" sldId="258"/>
            <ac:spMk id="17" creationId="{08CB54FC-0B2A-4107-9A70-958B90B76585}"/>
          </ac:spMkLst>
        </pc:spChg>
        <pc:spChg chg="add mod">
          <ac:chgData name="Georgiana Caldare (2507470)" userId="S::2507470@student.uwtsd.ac.uk::33a18b9e-c8b9-4b45-bc4a-db9113c89926" providerId="AD" clId="Web-{731AB7CF-8E55-095B-FA69-B177CDFCEAD3}" dt="2026-06-19T20:13:59.628" v="436" actId="20577"/>
          <ac:spMkLst>
            <pc:docMk/>
            <pc:sldMk cId="1740978325" sldId="258"/>
            <ac:spMk id="19" creationId="{8B9F894E-AE2C-D63E-50F2-DAE0FEEAD807}"/>
          </ac:spMkLst>
        </pc:spChg>
        <pc:spChg chg="add">
          <ac:chgData name="Georgiana Caldare (2507470)" userId="S::2507470@student.uwtsd.ac.uk::33a18b9e-c8b9-4b45-bc4a-db9113c89926" providerId="AD" clId="Web-{731AB7CF-8E55-095B-FA69-B177CDFCEAD3}" dt="2026-06-19T19:49:01.670" v="167"/>
          <ac:spMkLst>
            <pc:docMk/>
            <pc:sldMk cId="1740978325" sldId="258"/>
            <ac:spMk id="20" creationId="{9AA76026-5689-4584-8D93-D71D739E61B5}"/>
          </ac:spMkLst>
        </pc:spChg>
        <pc:picChg chg="add mod ord">
          <ac:chgData name="Georgiana Caldare (2507470)" userId="S::2507470@student.uwtsd.ac.uk::33a18b9e-c8b9-4b45-bc4a-db9113c89926" providerId="AD" clId="Web-{731AB7CF-8E55-095B-FA69-B177CDFCEAD3}" dt="2026-06-19T19:49:01.670" v="167"/>
          <ac:picMkLst>
            <pc:docMk/>
            <pc:sldMk cId="1740978325" sldId="258"/>
            <ac:picMk id="4" creationId="{0E0E45AE-9458-7865-15E6-7D91F262142C}"/>
          </ac:picMkLst>
        </pc:picChg>
        <pc:cxnChg chg="add del">
          <ac:chgData name="Georgiana Caldare (2507470)" userId="S::2507470@student.uwtsd.ac.uk::33a18b9e-c8b9-4b45-bc4a-db9113c89926" providerId="AD" clId="Web-{731AB7CF-8E55-095B-FA69-B177CDFCEAD3}" dt="2026-06-19T19:49:01.670" v="166"/>
          <ac:cxnSpMkLst>
            <pc:docMk/>
            <pc:sldMk cId="1740978325" sldId="258"/>
            <ac:cxnSpMk id="13" creationId="{89EB8C68-FF1B-4849-867B-32D29B19F102}"/>
          </ac:cxnSpMkLst>
        </pc:cxnChg>
        <pc:cxnChg chg="add">
          <ac:chgData name="Georgiana Caldare (2507470)" userId="S::2507470@student.uwtsd.ac.uk::33a18b9e-c8b9-4b45-bc4a-db9113c89926" providerId="AD" clId="Web-{731AB7CF-8E55-095B-FA69-B177CDFCEAD3}" dt="2026-06-19T19:49:01.670" v="167"/>
          <ac:cxnSpMkLst>
            <pc:docMk/>
            <pc:sldMk cId="1740978325" sldId="258"/>
            <ac:cxnSpMk id="18" creationId="{7855A9B5-1710-4B19-B0F1-CDFDD4ED5B7E}"/>
          </ac:cxnSpMkLst>
        </pc:cxnChg>
      </pc:sldChg>
      <pc:sldChg chg="addSp delSp modSp new mod setBg">
        <pc:chgData name="Georgiana Caldare (2507470)" userId="S::2507470@student.uwtsd.ac.uk::33a18b9e-c8b9-4b45-bc4a-db9113c89926" providerId="AD" clId="Web-{731AB7CF-8E55-095B-FA69-B177CDFCEAD3}" dt="2026-06-19T20:30:28.849" v="673" actId="20577"/>
        <pc:sldMkLst>
          <pc:docMk/>
          <pc:sldMk cId="3624302618" sldId="259"/>
        </pc:sldMkLst>
        <pc:spChg chg="mod">
          <ac:chgData name="Georgiana Caldare (2507470)" userId="S::2507470@student.uwtsd.ac.uk::33a18b9e-c8b9-4b45-bc4a-db9113c89926" providerId="AD" clId="Web-{731AB7CF-8E55-095B-FA69-B177CDFCEAD3}" dt="2026-06-19T20:30:28.849" v="673" actId="20577"/>
          <ac:spMkLst>
            <pc:docMk/>
            <pc:sldMk cId="3624302618" sldId="259"/>
            <ac:spMk id="2" creationId="{86965727-1B15-70BC-10AD-EC51D07CDD29}"/>
          </ac:spMkLst>
        </pc:spChg>
        <pc:spChg chg="mod">
          <ac:chgData name="Georgiana Caldare (2507470)" userId="S::2507470@student.uwtsd.ac.uk::33a18b9e-c8b9-4b45-bc4a-db9113c89926" providerId="AD" clId="Web-{731AB7CF-8E55-095B-FA69-B177CDFCEAD3}" dt="2026-06-19T20:30:19.943" v="671" actId="20577"/>
          <ac:spMkLst>
            <pc:docMk/>
            <pc:sldMk cId="3624302618" sldId="259"/>
            <ac:spMk id="3" creationId="{2274C3F0-D43D-2F9F-3166-9DC4A17CB1F9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20:30:08.317" v="668"/>
          <ac:spMkLst>
            <pc:docMk/>
            <pc:sldMk cId="3624302618" sldId="259"/>
            <ac:spMk id="9" creationId="{D40791F6-715D-481A-9C4A-3645AECFD5A0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20:30:08.317" v="668"/>
          <ac:spMkLst>
            <pc:docMk/>
            <pc:sldMk cId="3624302618" sldId="259"/>
            <ac:spMk id="13" creationId="{811CBAFA-D7E0-40A7-BB94-2C05304B407B}"/>
          </ac:spMkLst>
        </pc:spChg>
        <pc:spChg chg="add">
          <ac:chgData name="Georgiana Caldare (2507470)" userId="S::2507470@student.uwtsd.ac.uk::33a18b9e-c8b9-4b45-bc4a-db9113c89926" providerId="AD" clId="Web-{731AB7CF-8E55-095B-FA69-B177CDFCEAD3}" dt="2026-06-19T20:30:08.333" v="669"/>
          <ac:spMkLst>
            <pc:docMk/>
            <pc:sldMk cId="3624302618" sldId="259"/>
            <ac:spMk id="15" creationId="{873ECEC8-0F24-45B8-950F-35FC94BCEAC8}"/>
          </ac:spMkLst>
        </pc:spChg>
        <pc:spChg chg="add">
          <ac:chgData name="Georgiana Caldare (2507470)" userId="S::2507470@student.uwtsd.ac.uk::33a18b9e-c8b9-4b45-bc4a-db9113c89926" providerId="AD" clId="Web-{731AB7CF-8E55-095B-FA69-B177CDFCEAD3}" dt="2026-06-19T20:30:08.333" v="669"/>
          <ac:spMkLst>
            <pc:docMk/>
            <pc:sldMk cId="3624302618" sldId="259"/>
            <ac:spMk id="17" creationId="{8B53612E-ADB2-4457-9688-89506397AF28}"/>
          </ac:spMkLst>
        </pc:spChg>
        <pc:picChg chg="add mod">
          <ac:chgData name="Georgiana Caldare (2507470)" userId="S::2507470@student.uwtsd.ac.uk::33a18b9e-c8b9-4b45-bc4a-db9113c89926" providerId="AD" clId="Web-{731AB7CF-8E55-095B-FA69-B177CDFCEAD3}" dt="2026-06-19T20:30:08.333" v="669"/>
          <ac:picMkLst>
            <pc:docMk/>
            <pc:sldMk cId="3624302618" sldId="259"/>
            <ac:picMk id="4" creationId="{7171D0C8-19E4-2186-9068-C8157261048D}"/>
          </ac:picMkLst>
        </pc:picChg>
        <pc:cxnChg chg="add del">
          <ac:chgData name="Georgiana Caldare (2507470)" userId="S::2507470@student.uwtsd.ac.uk::33a18b9e-c8b9-4b45-bc4a-db9113c89926" providerId="AD" clId="Web-{731AB7CF-8E55-095B-FA69-B177CDFCEAD3}" dt="2026-06-19T20:30:08.317" v="668"/>
          <ac:cxnSpMkLst>
            <pc:docMk/>
            <pc:sldMk cId="3624302618" sldId="259"/>
            <ac:cxnSpMk id="11" creationId="{740F83A4-FAC4-4867-95A5-BBFD280C7BF5}"/>
          </ac:cxnSpMkLst>
        </pc:cxnChg>
        <pc:cxnChg chg="add">
          <ac:chgData name="Georgiana Caldare (2507470)" userId="S::2507470@student.uwtsd.ac.uk::33a18b9e-c8b9-4b45-bc4a-db9113c89926" providerId="AD" clId="Web-{731AB7CF-8E55-095B-FA69-B177CDFCEAD3}" dt="2026-06-19T20:30:08.333" v="669"/>
          <ac:cxnSpMkLst>
            <pc:docMk/>
            <pc:sldMk cId="3624302618" sldId="259"/>
            <ac:cxnSpMk id="16" creationId="{89EB8C68-FF1B-4849-867B-32D29B19F102}"/>
          </ac:cxnSpMkLst>
        </pc:cxnChg>
      </pc:sldChg>
      <pc:sldChg chg="addSp modSp new mod setBg">
        <pc:chgData name="Georgiana Caldare (2507470)" userId="S::2507470@student.uwtsd.ac.uk::33a18b9e-c8b9-4b45-bc4a-db9113c89926" providerId="AD" clId="Web-{731AB7CF-8E55-095B-FA69-B177CDFCEAD3}" dt="2026-06-19T21:29:49.303" v="946" actId="20577"/>
        <pc:sldMkLst>
          <pc:docMk/>
          <pc:sldMk cId="1637702483" sldId="260"/>
        </pc:sldMkLst>
        <pc:spChg chg="mod">
          <ac:chgData name="Georgiana Caldare (2507470)" userId="S::2507470@student.uwtsd.ac.uk::33a18b9e-c8b9-4b45-bc4a-db9113c89926" providerId="AD" clId="Web-{731AB7CF-8E55-095B-FA69-B177CDFCEAD3}" dt="2026-06-19T20:42:01.829" v="691"/>
          <ac:spMkLst>
            <pc:docMk/>
            <pc:sldMk cId="1637702483" sldId="260"/>
            <ac:spMk id="2" creationId="{A6CB05DC-82C7-BD34-A3CE-1466C62F3F17}"/>
          </ac:spMkLst>
        </pc:spChg>
        <pc:spChg chg="mod">
          <ac:chgData name="Georgiana Caldare (2507470)" userId="S::2507470@student.uwtsd.ac.uk::33a18b9e-c8b9-4b45-bc4a-db9113c89926" providerId="AD" clId="Web-{731AB7CF-8E55-095B-FA69-B177CDFCEAD3}" dt="2026-06-19T21:29:49.303" v="946" actId="20577"/>
          <ac:spMkLst>
            <pc:docMk/>
            <pc:sldMk cId="1637702483" sldId="260"/>
            <ac:spMk id="3" creationId="{47CA7D71-6BD1-333F-EDC9-653C8D557A2D}"/>
          </ac:spMkLst>
        </pc:spChg>
        <pc:spChg chg="add">
          <ac:chgData name="Georgiana Caldare (2507470)" userId="S::2507470@student.uwtsd.ac.uk::33a18b9e-c8b9-4b45-bc4a-db9113c89926" providerId="AD" clId="Web-{731AB7CF-8E55-095B-FA69-B177CDFCEAD3}" dt="2026-06-19T20:42:01.829" v="691"/>
          <ac:spMkLst>
            <pc:docMk/>
            <pc:sldMk cId="1637702483" sldId="260"/>
            <ac:spMk id="10" creationId="{D40791F6-715D-481A-9C4A-3645AECFD5A0}"/>
          </ac:spMkLst>
        </pc:spChg>
        <pc:spChg chg="add">
          <ac:chgData name="Georgiana Caldare (2507470)" userId="S::2507470@student.uwtsd.ac.uk::33a18b9e-c8b9-4b45-bc4a-db9113c89926" providerId="AD" clId="Web-{731AB7CF-8E55-095B-FA69-B177CDFCEAD3}" dt="2026-06-19T20:42:01.829" v="691"/>
          <ac:spMkLst>
            <pc:docMk/>
            <pc:sldMk cId="1637702483" sldId="260"/>
            <ac:spMk id="14" creationId="{811CBAFA-D7E0-40A7-BB94-2C05304B407B}"/>
          </ac:spMkLst>
        </pc:spChg>
        <pc:picChg chg="add mod">
          <ac:chgData name="Georgiana Caldare (2507470)" userId="S::2507470@student.uwtsd.ac.uk::33a18b9e-c8b9-4b45-bc4a-db9113c89926" providerId="AD" clId="Web-{731AB7CF-8E55-095B-FA69-B177CDFCEAD3}" dt="2026-06-19T20:42:01.829" v="691"/>
          <ac:picMkLst>
            <pc:docMk/>
            <pc:sldMk cId="1637702483" sldId="260"/>
            <ac:picMk id="4" creationId="{5E64231A-3B30-0C6A-4A99-6DCDAB7FAA68}"/>
          </ac:picMkLst>
        </pc:picChg>
        <pc:picChg chg="add mod">
          <ac:chgData name="Georgiana Caldare (2507470)" userId="S::2507470@student.uwtsd.ac.uk::33a18b9e-c8b9-4b45-bc4a-db9113c89926" providerId="AD" clId="Web-{731AB7CF-8E55-095B-FA69-B177CDFCEAD3}" dt="2026-06-19T20:42:01.829" v="691"/>
          <ac:picMkLst>
            <pc:docMk/>
            <pc:sldMk cId="1637702483" sldId="260"/>
            <ac:picMk id="5" creationId="{9A5E6CED-D772-EADE-98A2-8861AC53EC88}"/>
          </ac:picMkLst>
        </pc:picChg>
        <pc:cxnChg chg="add">
          <ac:chgData name="Georgiana Caldare (2507470)" userId="S::2507470@student.uwtsd.ac.uk::33a18b9e-c8b9-4b45-bc4a-db9113c89926" providerId="AD" clId="Web-{731AB7CF-8E55-095B-FA69-B177CDFCEAD3}" dt="2026-06-19T20:42:01.829" v="691"/>
          <ac:cxnSpMkLst>
            <pc:docMk/>
            <pc:sldMk cId="1637702483" sldId="260"/>
            <ac:cxnSpMk id="12" creationId="{740F83A4-FAC4-4867-95A5-BBFD280C7BF5}"/>
          </ac:cxnSpMkLst>
        </pc:cxnChg>
      </pc:sldChg>
      <pc:sldChg chg="addSp delSp modSp new mod setBg setClrOvrMap">
        <pc:chgData name="Georgiana Caldare (2507470)" userId="S::2507470@student.uwtsd.ac.uk::33a18b9e-c8b9-4b45-bc4a-db9113c89926" providerId="AD" clId="Web-{731AB7CF-8E55-095B-FA69-B177CDFCEAD3}" dt="2026-06-19T20:52:49.661" v="732"/>
        <pc:sldMkLst>
          <pc:docMk/>
          <pc:sldMk cId="1069903675" sldId="261"/>
        </pc:sldMkLst>
        <pc:spChg chg="mod">
          <ac:chgData name="Georgiana Caldare (2507470)" userId="S::2507470@student.uwtsd.ac.uk::33a18b9e-c8b9-4b45-bc4a-db9113c89926" providerId="AD" clId="Web-{731AB7CF-8E55-095B-FA69-B177CDFCEAD3}" dt="2026-06-19T20:52:49.661" v="732"/>
          <ac:spMkLst>
            <pc:docMk/>
            <pc:sldMk cId="1069903675" sldId="261"/>
            <ac:spMk id="2" creationId="{D884B587-B354-FB37-5951-9A77032111E3}"/>
          </ac:spMkLst>
        </pc:spChg>
        <pc:spChg chg="mod ord">
          <ac:chgData name="Georgiana Caldare (2507470)" userId="S::2507470@student.uwtsd.ac.uk::33a18b9e-c8b9-4b45-bc4a-db9113c89926" providerId="AD" clId="Web-{731AB7CF-8E55-095B-FA69-B177CDFCEAD3}" dt="2026-06-19T20:52:49.661" v="732"/>
          <ac:spMkLst>
            <pc:docMk/>
            <pc:sldMk cId="1069903675" sldId="261"/>
            <ac:spMk id="3" creationId="{39356C6C-0907-BC73-285C-1D0ECF1585D7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20:49:12.733" v="703"/>
          <ac:spMkLst>
            <pc:docMk/>
            <pc:sldMk cId="1069903675" sldId="261"/>
            <ac:spMk id="10" creationId="{D40791F6-715D-481A-9C4A-3645AECFD5A0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20:50:25.423" v="718"/>
          <ac:spMkLst>
            <pc:docMk/>
            <pc:sldMk cId="1069903675" sldId="261"/>
            <ac:spMk id="11" creationId="{13BCCAE5-A35B-4B66-A4A7-E23C34A403A4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20:49:12.733" v="703"/>
          <ac:spMkLst>
            <pc:docMk/>
            <pc:sldMk cId="1069903675" sldId="261"/>
            <ac:spMk id="14" creationId="{811CBAFA-D7E0-40A7-BB94-2C05304B407B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20:50:25.423" v="718"/>
          <ac:spMkLst>
            <pc:docMk/>
            <pc:sldMk cId="1069903675" sldId="261"/>
            <ac:spMk id="15" creationId="{CB06839E-D8C3-4A74-BA2B-3B97E7B2CDB5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20:49:15.296" v="705"/>
          <ac:spMkLst>
            <pc:docMk/>
            <pc:sldMk cId="1069903675" sldId="261"/>
            <ac:spMk id="16" creationId="{7363FFA6-C551-4935-A474-8B2482E55BAC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20:49:15.296" v="705"/>
          <ac:spMkLst>
            <pc:docMk/>
            <pc:sldMk cId="1069903675" sldId="261"/>
            <ac:spMk id="17" creationId="{990D0034-F768-41E7-85D4-F38C4DE85770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20:49:15.296" v="705"/>
          <ac:spMkLst>
            <pc:docMk/>
            <pc:sldMk cId="1069903675" sldId="261"/>
            <ac:spMk id="18" creationId="{95B38FD6-641F-41BF-B466-C1C6366420F0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20:52:49.661" v="732"/>
          <ac:spMkLst>
            <pc:docMk/>
            <pc:sldMk cId="1069903675" sldId="261"/>
            <ac:spMk id="20" creationId="{F64BBAA4-C62B-4146-B49F-FE4CC4655EE0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20:49:20.921" v="707"/>
          <ac:spMkLst>
            <pc:docMk/>
            <pc:sldMk cId="1069903675" sldId="261"/>
            <ac:spMk id="21" creationId="{F4FAA6B4-BAFB-4474-9B14-DC83A9096513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20:49:20.921" v="707"/>
          <ac:spMkLst>
            <pc:docMk/>
            <pc:sldMk cId="1069903675" sldId="261"/>
            <ac:spMk id="23" creationId="{DB148495-5F82-48E2-A76C-C8E1C8949940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20:49:29.671" v="709"/>
          <ac:spMkLst>
            <pc:docMk/>
            <pc:sldMk cId="1069903675" sldId="261"/>
            <ac:spMk id="25" creationId="{873ECEC8-0F24-45B8-950F-35FC94BCEAC8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20:49:29.671" v="709"/>
          <ac:spMkLst>
            <pc:docMk/>
            <pc:sldMk cId="1069903675" sldId="261"/>
            <ac:spMk id="27" creationId="{8B53612E-ADB2-4457-9688-89506397AF28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20:52:49.661" v="732"/>
          <ac:spMkLst>
            <pc:docMk/>
            <pc:sldMk cId="1069903675" sldId="261"/>
            <ac:spMk id="28" creationId="{6BF36B24-6632-4516-9692-731462896C1F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20:49:37.125" v="711"/>
          <ac:spMkLst>
            <pc:docMk/>
            <pc:sldMk cId="1069903675" sldId="261"/>
            <ac:spMk id="29" creationId="{B0E58038-8ACE-4AD9-B404-25C603550D83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20:49:37.125" v="711"/>
          <ac:spMkLst>
            <pc:docMk/>
            <pc:sldMk cId="1069903675" sldId="261"/>
            <ac:spMk id="30" creationId="{5B3FFBAC-AB0F-448D-A038-E132C4CF5333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20:49:37.125" v="711"/>
          <ac:spMkLst>
            <pc:docMk/>
            <pc:sldMk cId="1069903675" sldId="261"/>
            <ac:spMk id="32" creationId="{82BCDE19-2810-4337-9C49-8589C421767D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20:52:40.520" v="729"/>
          <ac:spMkLst>
            <pc:docMk/>
            <pc:sldMk cId="1069903675" sldId="261"/>
            <ac:spMk id="33" creationId="{B0E58038-8ACE-4AD9-B404-25C603550D83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20:49:42.609" v="713"/>
          <ac:spMkLst>
            <pc:docMk/>
            <pc:sldMk cId="1069903675" sldId="261"/>
            <ac:spMk id="34" creationId="{F4FAA6B4-BAFB-4474-9B14-DC83A9096513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20:49:42.609" v="713"/>
          <ac:spMkLst>
            <pc:docMk/>
            <pc:sldMk cId="1069903675" sldId="261"/>
            <ac:spMk id="36" creationId="{DB148495-5F82-48E2-A76C-C8E1C8949940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20:52:40.520" v="729"/>
          <ac:spMkLst>
            <pc:docMk/>
            <pc:sldMk cId="1069903675" sldId="261"/>
            <ac:spMk id="37" creationId="{82BCDE19-2810-4337-9C49-8589C421767D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20:52:49.645" v="731"/>
          <ac:spMkLst>
            <pc:docMk/>
            <pc:sldMk cId="1069903675" sldId="261"/>
            <ac:spMk id="40" creationId="{13BCCAE5-A35B-4B66-A4A7-E23C34A403A4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20:52:49.645" v="731"/>
          <ac:spMkLst>
            <pc:docMk/>
            <pc:sldMk cId="1069903675" sldId="261"/>
            <ac:spMk id="42" creationId="{FEC9799F-A0B8-45B9-8164-71F2838922CE}"/>
          </ac:spMkLst>
        </pc:spChg>
        <pc:spChg chg="add">
          <ac:chgData name="Georgiana Caldare (2507470)" userId="S::2507470@student.uwtsd.ac.uk::33a18b9e-c8b9-4b45-bc4a-db9113c89926" providerId="AD" clId="Web-{731AB7CF-8E55-095B-FA69-B177CDFCEAD3}" dt="2026-06-19T20:52:49.661" v="732"/>
          <ac:spMkLst>
            <pc:docMk/>
            <pc:sldMk cId="1069903675" sldId="261"/>
            <ac:spMk id="44" creationId="{E844E128-FF69-4E9F-8327-6B504B3C5AE1}"/>
          </ac:spMkLst>
        </pc:spChg>
        <pc:picChg chg="add del mod ord">
          <ac:chgData name="Georgiana Caldare (2507470)" userId="S::2507470@student.uwtsd.ac.uk::33a18b9e-c8b9-4b45-bc4a-db9113c89926" providerId="AD" clId="Web-{731AB7CF-8E55-095B-FA69-B177CDFCEAD3}" dt="2026-06-19T20:49:44.047" v="715"/>
          <ac:picMkLst>
            <pc:docMk/>
            <pc:sldMk cId="1069903675" sldId="261"/>
            <ac:picMk id="4" creationId="{BC4ACE9E-C3A9-9948-FE09-8D7B0DD83B38}"/>
          </ac:picMkLst>
        </pc:picChg>
        <pc:picChg chg="add del mod ord">
          <ac:chgData name="Georgiana Caldare (2507470)" userId="S::2507470@student.uwtsd.ac.uk::33a18b9e-c8b9-4b45-bc4a-db9113c89926" providerId="AD" clId="Web-{731AB7CF-8E55-095B-FA69-B177CDFCEAD3}" dt="2026-06-19T20:49:43.312" v="714"/>
          <ac:picMkLst>
            <pc:docMk/>
            <pc:sldMk cId="1069903675" sldId="261"/>
            <ac:picMk id="5" creationId="{A7D279B8-03F9-1D7D-2A2F-F8E76C336A40}"/>
          </ac:picMkLst>
        </pc:picChg>
        <pc:picChg chg="add mod ord">
          <ac:chgData name="Georgiana Caldare (2507470)" userId="S::2507470@student.uwtsd.ac.uk::33a18b9e-c8b9-4b45-bc4a-db9113c89926" providerId="AD" clId="Web-{731AB7CF-8E55-095B-FA69-B177CDFCEAD3}" dt="2026-06-19T20:52:49.661" v="732"/>
          <ac:picMkLst>
            <pc:docMk/>
            <pc:sldMk cId="1069903675" sldId="261"/>
            <ac:picMk id="6" creationId="{D196EBD9-B364-D6A5-E314-1F289F16E038}"/>
          </ac:picMkLst>
        </pc:picChg>
        <pc:cxnChg chg="add del">
          <ac:chgData name="Georgiana Caldare (2507470)" userId="S::2507470@student.uwtsd.ac.uk::33a18b9e-c8b9-4b45-bc4a-db9113c89926" providerId="AD" clId="Web-{731AB7CF-8E55-095B-FA69-B177CDFCEAD3}" dt="2026-06-19T20:49:12.733" v="703"/>
          <ac:cxnSpMkLst>
            <pc:docMk/>
            <pc:sldMk cId="1069903675" sldId="261"/>
            <ac:cxnSpMk id="12" creationId="{740F83A4-FAC4-4867-95A5-BBFD280C7BF5}"/>
          </ac:cxnSpMkLst>
        </pc:cxnChg>
        <pc:cxnChg chg="add del">
          <ac:chgData name="Georgiana Caldare (2507470)" userId="S::2507470@student.uwtsd.ac.uk::33a18b9e-c8b9-4b45-bc4a-db9113c89926" providerId="AD" clId="Web-{731AB7CF-8E55-095B-FA69-B177CDFCEAD3}" dt="2026-06-19T20:50:25.423" v="718"/>
          <ac:cxnSpMkLst>
            <pc:docMk/>
            <pc:sldMk cId="1069903675" sldId="261"/>
            <ac:cxnSpMk id="13" creationId="{6987BDFB-DE64-4B56-B44F-45FAE19FA94E}"/>
          </ac:cxnSpMkLst>
        </pc:cxnChg>
        <pc:cxnChg chg="add del">
          <ac:chgData name="Georgiana Caldare (2507470)" userId="S::2507470@student.uwtsd.ac.uk::33a18b9e-c8b9-4b45-bc4a-db9113c89926" providerId="AD" clId="Web-{731AB7CF-8E55-095B-FA69-B177CDFCEAD3}" dt="2026-06-19T20:49:15.296" v="705"/>
          <ac:cxnSpMkLst>
            <pc:docMk/>
            <pc:sldMk cId="1069903675" sldId="261"/>
            <ac:cxnSpMk id="19" creationId="{6BF9119E-766E-4526-AAE5-639F577C0493}"/>
          </ac:cxnSpMkLst>
        </pc:cxnChg>
        <pc:cxnChg chg="add del">
          <ac:chgData name="Georgiana Caldare (2507470)" userId="S::2507470@student.uwtsd.ac.uk::33a18b9e-c8b9-4b45-bc4a-db9113c89926" providerId="AD" clId="Web-{731AB7CF-8E55-095B-FA69-B177CDFCEAD3}" dt="2026-06-19T20:49:20.921" v="707"/>
          <ac:cxnSpMkLst>
            <pc:docMk/>
            <pc:sldMk cId="1069903675" sldId="261"/>
            <ac:cxnSpMk id="22" creationId="{4364CDC3-ADB0-4691-9286-5925F160C2D5}"/>
          </ac:cxnSpMkLst>
        </pc:cxnChg>
        <pc:cxnChg chg="add del">
          <ac:chgData name="Georgiana Caldare (2507470)" userId="S::2507470@student.uwtsd.ac.uk::33a18b9e-c8b9-4b45-bc4a-db9113c89926" providerId="AD" clId="Web-{731AB7CF-8E55-095B-FA69-B177CDFCEAD3}" dt="2026-06-19T20:52:49.661" v="732"/>
          <ac:cxnSpMkLst>
            <pc:docMk/>
            <pc:sldMk cId="1069903675" sldId="261"/>
            <ac:cxnSpMk id="24" creationId="{EEB57AA8-F021-480C-A9E2-F89913313611}"/>
          </ac:cxnSpMkLst>
        </pc:cxnChg>
        <pc:cxnChg chg="add del">
          <ac:chgData name="Georgiana Caldare (2507470)" userId="S::2507470@student.uwtsd.ac.uk::33a18b9e-c8b9-4b45-bc4a-db9113c89926" providerId="AD" clId="Web-{731AB7CF-8E55-095B-FA69-B177CDFCEAD3}" dt="2026-06-19T20:49:29.671" v="709"/>
          <ac:cxnSpMkLst>
            <pc:docMk/>
            <pc:sldMk cId="1069903675" sldId="261"/>
            <ac:cxnSpMk id="26" creationId="{89EB8C68-FF1B-4849-867B-32D29B19F102}"/>
          </ac:cxnSpMkLst>
        </pc:cxnChg>
        <pc:cxnChg chg="add del">
          <ac:chgData name="Georgiana Caldare (2507470)" userId="S::2507470@student.uwtsd.ac.uk::33a18b9e-c8b9-4b45-bc4a-db9113c89926" providerId="AD" clId="Web-{731AB7CF-8E55-095B-FA69-B177CDFCEAD3}" dt="2026-06-19T20:49:37.125" v="711"/>
          <ac:cxnSpMkLst>
            <pc:docMk/>
            <pc:sldMk cId="1069903675" sldId="261"/>
            <ac:cxnSpMk id="31" creationId="{38A34772-9011-42B5-AA63-FD6DEC92EE72}"/>
          </ac:cxnSpMkLst>
        </pc:cxnChg>
        <pc:cxnChg chg="add del">
          <ac:chgData name="Georgiana Caldare (2507470)" userId="S::2507470@student.uwtsd.ac.uk::33a18b9e-c8b9-4b45-bc4a-db9113c89926" providerId="AD" clId="Web-{731AB7CF-8E55-095B-FA69-B177CDFCEAD3}" dt="2026-06-19T20:49:42.609" v="713"/>
          <ac:cxnSpMkLst>
            <pc:docMk/>
            <pc:sldMk cId="1069903675" sldId="261"/>
            <ac:cxnSpMk id="35" creationId="{4364CDC3-ADB0-4691-9286-5925F160C2D5}"/>
          </ac:cxnSpMkLst>
        </pc:cxnChg>
        <pc:cxnChg chg="add del">
          <ac:chgData name="Georgiana Caldare (2507470)" userId="S::2507470@student.uwtsd.ac.uk::33a18b9e-c8b9-4b45-bc4a-db9113c89926" providerId="AD" clId="Web-{731AB7CF-8E55-095B-FA69-B177CDFCEAD3}" dt="2026-06-19T20:52:40.520" v="729"/>
          <ac:cxnSpMkLst>
            <pc:docMk/>
            <pc:sldMk cId="1069903675" sldId="261"/>
            <ac:cxnSpMk id="38" creationId="{38A34772-9011-42B5-AA63-FD6DEC92EE72}"/>
          </ac:cxnSpMkLst>
        </pc:cxnChg>
        <pc:cxnChg chg="add del">
          <ac:chgData name="Georgiana Caldare (2507470)" userId="S::2507470@student.uwtsd.ac.uk::33a18b9e-c8b9-4b45-bc4a-db9113c89926" providerId="AD" clId="Web-{731AB7CF-8E55-095B-FA69-B177CDFCEAD3}" dt="2026-06-19T20:52:49.645" v="731"/>
          <ac:cxnSpMkLst>
            <pc:docMk/>
            <pc:sldMk cId="1069903675" sldId="261"/>
            <ac:cxnSpMk id="41" creationId="{6987BDFB-DE64-4B56-B44F-45FAE19FA94E}"/>
          </ac:cxnSpMkLst>
        </pc:cxnChg>
        <pc:cxnChg chg="add">
          <ac:chgData name="Georgiana Caldare (2507470)" userId="S::2507470@student.uwtsd.ac.uk::33a18b9e-c8b9-4b45-bc4a-db9113c89926" providerId="AD" clId="Web-{731AB7CF-8E55-095B-FA69-B177CDFCEAD3}" dt="2026-06-19T20:52:49.661" v="732"/>
          <ac:cxnSpMkLst>
            <pc:docMk/>
            <pc:sldMk cId="1069903675" sldId="261"/>
            <ac:cxnSpMk id="45" creationId="{055CEADF-09EA-423C-8C45-F94AF44D5AF0}"/>
          </ac:cxnSpMkLst>
        </pc:cxnChg>
      </pc:sldChg>
      <pc:sldChg chg="addSp modSp new mod setBg">
        <pc:chgData name="Georgiana Caldare (2507470)" userId="S::2507470@student.uwtsd.ac.uk::33a18b9e-c8b9-4b45-bc4a-db9113c89926" providerId="AD" clId="Web-{731AB7CF-8E55-095B-FA69-B177CDFCEAD3}" dt="2026-06-19T20:57:29.793" v="756" actId="20577"/>
        <pc:sldMkLst>
          <pc:docMk/>
          <pc:sldMk cId="348232267" sldId="262"/>
        </pc:sldMkLst>
        <pc:spChg chg="mod">
          <ac:chgData name="Georgiana Caldare (2507470)" userId="S::2507470@student.uwtsd.ac.uk::33a18b9e-c8b9-4b45-bc4a-db9113c89926" providerId="AD" clId="Web-{731AB7CF-8E55-095B-FA69-B177CDFCEAD3}" dt="2026-06-19T20:57:07.121" v="752"/>
          <ac:spMkLst>
            <pc:docMk/>
            <pc:sldMk cId="348232267" sldId="262"/>
            <ac:spMk id="2" creationId="{59EEFB05-BA44-B2A8-44E6-9D48179B8309}"/>
          </ac:spMkLst>
        </pc:spChg>
        <pc:spChg chg="mod">
          <ac:chgData name="Georgiana Caldare (2507470)" userId="S::2507470@student.uwtsd.ac.uk::33a18b9e-c8b9-4b45-bc4a-db9113c89926" providerId="AD" clId="Web-{731AB7CF-8E55-095B-FA69-B177CDFCEAD3}" dt="2026-06-19T20:57:29.793" v="756" actId="20577"/>
          <ac:spMkLst>
            <pc:docMk/>
            <pc:sldMk cId="348232267" sldId="262"/>
            <ac:spMk id="3" creationId="{F0DE279A-539B-56F4-91C3-B563C9F6DCD4}"/>
          </ac:spMkLst>
        </pc:spChg>
        <pc:spChg chg="add">
          <ac:chgData name="Georgiana Caldare (2507470)" userId="S::2507470@student.uwtsd.ac.uk::33a18b9e-c8b9-4b45-bc4a-db9113c89926" providerId="AD" clId="Web-{731AB7CF-8E55-095B-FA69-B177CDFCEAD3}" dt="2026-06-19T20:57:07.121" v="752"/>
          <ac:spMkLst>
            <pc:docMk/>
            <pc:sldMk cId="348232267" sldId="262"/>
            <ac:spMk id="9" creationId="{F64BBAA4-C62B-4146-B49F-FE4CC4655EE0}"/>
          </ac:spMkLst>
        </pc:spChg>
        <pc:spChg chg="add">
          <ac:chgData name="Georgiana Caldare (2507470)" userId="S::2507470@student.uwtsd.ac.uk::33a18b9e-c8b9-4b45-bc4a-db9113c89926" providerId="AD" clId="Web-{731AB7CF-8E55-095B-FA69-B177CDFCEAD3}" dt="2026-06-19T20:57:07.121" v="752"/>
          <ac:spMkLst>
            <pc:docMk/>
            <pc:sldMk cId="348232267" sldId="262"/>
            <ac:spMk id="13" creationId="{6BF36B24-6632-4516-9692-731462896C1F}"/>
          </ac:spMkLst>
        </pc:spChg>
        <pc:picChg chg="add mod">
          <ac:chgData name="Georgiana Caldare (2507470)" userId="S::2507470@student.uwtsd.ac.uk::33a18b9e-c8b9-4b45-bc4a-db9113c89926" providerId="AD" clId="Web-{731AB7CF-8E55-095B-FA69-B177CDFCEAD3}" dt="2026-06-19T20:57:07.121" v="752"/>
          <ac:picMkLst>
            <pc:docMk/>
            <pc:sldMk cId="348232267" sldId="262"/>
            <ac:picMk id="4" creationId="{B3FBF1D0-EAFE-067B-3036-FB0CF9AA8A81}"/>
          </ac:picMkLst>
        </pc:picChg>
        <pc:cxnChg chg="add">
          <ac:chgData name="Georgiana Caldare (2507470)" userId="S::2507470@student.uwtsd.ac.uk::33a18b9e-c8b9-4b45-bc4a-db9113c89926" providerId="AD" clId="Web-{731AB7CF-8E55-095B-FA69-B177CDFCEAD3}" dt="2026-06-19T20:57:07.121" v="752"/>
          <ac:cxnSpMkLst>
            <pc:docMk/>
            <pc:sldMk cId="348232267" sldId="262"/>
            <ac:cxnSpMk id="11" creationId="{EEB57AA8-F021-480C-A9E2-F89913313611}"/>
          </ac:cxnSpMkLst>
        </pc:cxnChg>
      </pc:sldChg>
      <pc:sldChg chg="addSp delSp modSp new mod setBg setClrOvrMap">
        <pc:chgData name="Georgiana Caldare (2507470)" userId="S::2507470@student.uwtsd.ac.uk::33a18b9e-c8b9-4b45-bc4a-db9113c89926" providerId="AD" clId="Web-{731AB7CF-8E55-095B-FA69-B177CDFCEAD3}" dt="2026-06-19T21:02:28.740" v="770" actId="20577"/>
        <pc:sldMkLst>
          <pc:docMk/>
          <pc:sldMk cId="2693399415" sldId="263"/>
        </pc:sldMkLst>
        <pc:spChg chg="mod">
          <ac:chgData name="Georgiana Caldare (2507470)" userId="S::2507470@student.uwtsd.ac.uk::33a18b9e-c8b9-4b45-bc4a-db9113c89926" providerId="AD" clId="Web-{731AB7CF-8E55-095B-FA69-B177CDFCEAD3}" dt="2026-06-19T21:02:17.239" v="768"/>
          <ac:spMkLst>
            <pc:docMk/>
            <pc:sldMk cId="2693399415" sldId="263"/>
            <ac:spMk id="2" creationId="{E6DCC7BE-92E1-7326-D649-204CF60F1F2E}"/>
          </ac:spMkLst>
        </pc:spChg>
        <pc:spChg chg="mod ord">
          <ac:chgData name="Georgiana Caldare (2507470)" userId="S::2507470@student.uwtsd.ac.uk::33a18b9e-c8b9-4b45-bc4a-db9113c89926" providerId="AD" clId="Web-{731AB7CF-8E55-095B-FA69-B177CDFCEAD3}" dt="2026-06-19T21:02:28.740" v="770" actId="20577"/>
          <ac:spMkLst>
            <pc:docMk/>
            <pc:sldMk cId="2693399415" sldId="263"/>
            <ac:spMk id="3" creationId="{86C00E76-CE8F-50D4-ADFC-6521BFB1376E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21:01:27.565" v="761"/>
          <ac:spMkLst>
            <pc:docMk/>
            <pc:sldMk cId="2693399415" sldId="263"/>
            <ac:spMk id="11" creationId="{E844E128-FF69-4E9F-8327-6B504B3C5AE1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21:01:33.550" v="763"/>
          <ac:spMkLst>
            <pc:docMk/>
            <pc:sldMk cId="2693399415" sldId="263"/>
            <ac:spMk id="15" creationId="{9F8411DF-B411-42CF-B66E-D83DCDC33B7D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21:01:33.550" v="763"/>
          <ac:spMkLst>
            <pc:docMk/>
            <pc:sldMk cId="2693399415" sldId="263"/>
            <ac:spMk id="16" creationId="{B2497AD7-494E-467E-8084-3B7B78A92511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21:01:56.129" v="765"/>
          <ac:spMkLst>
            <pc:docMk/>
            <pc:sldMk cId="2693399415" sldId="263"/>
            <ac:spMk id="19" creationId="{F4FAA6B4-BAFB-4474-9B14-DC83A9096513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21:01:56.129" v="765"/>
          <ac:spMkLst>
            <pc:docMk/>
            <pc:sldMk cId="2693399415" sldId="263"/>
            <ac:spMk id="21" creationId="{DB148495-5F82-48E2-A76C-C8E1C8949940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21:02:17.224" v="767"/>
          <ac:spMkLst>
            <pc:docMk/>
            <pc:sldMk cId="2693399415" sldId="263"/>
            <ac:spMk id="23" creationId="{990D0034-F768-41E7-85D4-F38C4DE85770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21:02:17.224" v="767"/>
          <ac:spMkLst>
            <pc:docMk/>
            <pc:sldMk cId="2693399415" sldId="263"/>
            <ac:spMk id="25" creationId="{7A3E0404-86A9-40FA-8DB8-302414EE2D9E}"/>
          </ac:spMkLst>
        </pc:spChg>
        <pc:spChg chg="add">
          <ac:chgData name="Georgiana Caldare (2507470)" userId="S::2507470@student.uwtsd.ac.uk::33a18b9e-c8b9-4b45-bc4a-db9113c89926" providerId="AD" clId="Web-{731AB7CF-8E55-095B-FA69-B177CDFCEAD3}" dt="2026-06-19T21:02:17.239" v="768"/>
          <ac:spMkLst>
            <pc:docMk/>
            <pc:sldMk cId="2693399415" sldId="263"/>
            <ac:spMk id="27" creationId="{990D0034-F768-41E7-85D4-F38C4DE85770}"/>
          </ac:spMkLst>
        </pc:spChg>
        <pc:spChg chg="add">
          <ac:chgData name="Georgiana Caldare (2507470)" userId="S::2507470@student.uwtsd.ac.uk::33a18b9e-c8b9-4b45-bc4a-db9113c89926" providerId="AD" clId="Web-{731AB7CF-8E55-095B-FA69-B177CDFCEAD3}" dt="2026-06-19T21:02:17.239" v="768"/>
          <ac:spMkLst>
            <pc:docMk/>
            <pc:sldMk cId="2693399415" sldId="263"/>
            <ac:spMk id="28" creationId="{95B38FD6-641F-41BF-B466-C1C6366420F0}"/>
          </ac:spMkLst>
        </pc:spChg>
        <pc:spChg chg="add">
          <ac:chgData name="Georgiana Caldare (2507470)" userId="S::2507470@student.uwtsd.ac.uk::33a18b9e-c8b9-4b45-bc4a-db9113c89926" providerId="AD" clId="Web-{731AB7CF-8E55-095B-FA69-B177CDFCEAD3}" dt="2026-06-19T21:02:17.239" v="768"/>
          <ac:spMkLst>
            <pc:docMk/>
            <pc:sldMk cId="2693399415" sldId="263"/>
            <ac:spMk id="30" creationId="{7363FFA6-C551-4935-A474-8B2482E55BAC}"/>
          </ac:spMkLst>
        </pc:spChg>
        <pc:picChg chg="add mod ord">
          <ac:chgData name="Georgiana Caldare (2507470)" userId="S::2507470@student.uwtsd.ac.uk::33a18b9e-c8b9-4b45-bc4a-db9113c89926" providerId="AD" clId="Web-{731AB7CF-8E55-095B-FA69-B177CDFCEAD3}" dt="2026-06-19T21:02:17.239" v="768"/>
          <ac:picMkLst>
            <pc:docMk/>
            <pc:sldMk cId="2693399415" sldId="263"/>
            <ac:picMk id="4" creationId="{B736A02D-CB40-85C3-C5C9-46F1A1C7C48F}"/>
          </ac:picMkLst>
        </pc:picChg>
        <pc:picChg chg="add mod ord">
          <ac:chgData name="Georgiana Caldare (2507470)" userId="S::2507470@student.uwtsd.ac.uk::33a18b9e-c8b9-4b45-bc4a-db9113c89926" providerId="AD" clId="Web-{731AB7CF-8E55-095B-FA69-B177CDFCEAD3}" dt="2026-06-19T21:02:17.239" v="768"/>
          <ac:picMkLst>
            <pc:docMk/>
            <pc:sldMk cId="2693399415" sldId="263"/>
            <ac:picMk id="5" creationId="{F775BD3C-34B1-7CE5-D80F-DC49843797A2}"/>
          </ac:picMkLst>
        </pc:picChg>
        <pc:picChg chg="add mod">
          <ac:chgData name="Georgiana Caldare (2507470)" userId="S::2507470@student.uwtsd.ac.uk::33a18b9e-c8b9-4b45-bc4a-db9113c89926" providerId="AD" clId="Web-{731AB7CF-8E55-095B-FA69-B177CDFCEAD3}" dt="2026-06-19T21:02:17.239" v="768"/>
          <ac:picMkLst>
            <pc:docMk/>
            <pc:sldMk cId="2693399415" sldId="263"/>
            <ac:picMk id="6" creationId="{CB682A6C-38E0-597C-CBFC-457F0A74098F}"/>
          </ac:picMkLst>
        </pc:picChg>
        <pc:cxnChg chg="add del">
          <ac:chgData name="Georgiana Caldare (2507470)" userId="S::2507470@student.uwtsd.ac.uk::33a18b9e-c8b9-4b45-bc4a-db9113c89926" providerId="AD" clId="Web-{731AB7CF-8E55-095B-FA69-B177CDFCEAD3}" dt="2026-06-19T21:01:27.565" v="761"/>
          <ac:cxnSpMkLst>
            <pc:docMk/>
            <pc:sldMk cId="2693399415" sldId="263"/>
            <ac:cxnSpMk id="13" creationId="{055CEADF-09EA-423C-8C45-F94AF44D5AF0}"/>
          </ac:cxnSpMkLst>
        </pc:cxnChg>
        <pc:cxnChg chg="add del">
          <ac:chgData name="Georgiana Caldare (2507470)" userId="S::2507470@student.uwtsd.ac.uk::33a18b9e-c8b9-4b45-bc4a-db9113c89926" providerId="AD" clId="Web-{731AB7CF-8E55-095B-FA69-B177CDFCEAD3}" dt="2026-06-19T21:01:33.550" v="763"/>
          <ac:cxnSpMkLst>
            <pc:docMk/>
            <pc:sldMk cId="2693399415" sldId="263"/>
            <ac:cxnSpMk id="17" creationId="{083CCEFB-C9A4-47E8-8467-3574B0C2548B}"/>
          </ac:cxnSpMkLst>
        </pc:cxnChg>
        <pc:cxnChg chg="add del">
          <ac:chgData name="Georgiana Caldare (2507470)" userId="S::2507470@student.uwtsd.ac.uk::33a18b9e-c8b9-4b45-bc4a-db9113c89926" providerId="AD" clId="Web-{731AB7CF-8E55-095B-FA69-B177CDFCEAD3}" dt="2026-06-19T21:01:56.129" v="765"/>
          <ac:cxnSpMkLst>
            <pc:docMk/>
            <pc:sldMk cId="2693399415" sldId="263"/>
            <ac:cxnSpMk id="20" creationId="{4364CDC3-ADB0-4691-9286-5925F160C2D5}"/>
          </ac:cxnSpMkLst>
        </pc:cxnChg>
        <pc:cxnChg chg="add del">
          <ac:chgData name="Georgiana Caldare (2507470)" userId="S::2507470@student.uwtsd.ac.uk::33a18b9e-c8b9-4b45-bc4a-db9113c89926" providerId="AD" clId="Web-{731AB7CF-8E55-095B-FA69-B177CDFCEAD3}" dt="2026-06-19T21:02:17.224" v="767"/>
          <ac:cxnSpMkLst>
            <pc:docMk/>
            <pc:sldMk cId="2693399415" sldId="263"/>
            <ac:cxnSpMk id="24" creationId="{5A0A5CF6-407C-4691-8122-49DF69D0020D}"/>
          </ac:cxnSpMkLst>
        </pc:cxnChg>
        <pc:cxnChg chg="add">
          <ac:chgData name="Georgiana Caldare (2507470)" userId="S::2507470@student.uwtsd.ac.uk::33a18b9e-c8b9-4b45-bc4a-db9113c89926" providerId="AD" clId="Web-{731AB7CF-8E55-095B-FA69-B177CDFCEAD3}" dt="2026-06-19T21:02:17.239" v="768"/>
          <ac:cxnSpMkLst>
            <pc:docMk/>
            <pc:sldMk cId="2693399415" sldId="263"/>
            <ac:cxnSpMk id="29" creationId="{6BF9119E-766E-4526-AAE5-639F577C0493}"/>
          </ac:cxnSpMkLst>
        </pc:cxnChg>
      </pc:sldChg>
      <pc:sldChg chg="addSp delSp modSp new mod setBg">
        <pc:chgData name="Georgiana Caldare (2507470)" userId="S::2507470@student.uwtsd.ac.uk::33a18b9e-c8b9-4b45-bc4a-db9113c89926" providerId="AD" clId="Web-{731AB7CF-8E55-095B-FA69-B177CDFCEAD3}" dt="2026-06-19T21:17:03.249" v="880" actId="1076"/>
        <pc:sldMkLst>
          <pc:docMk/>
          <pc:sldMk cId="2347354133" sldId="264"/>
        </pc:sldMkLst>
        <pc:spChg chg="mod">
          <ac:chgData name="Georgiana Caldare (2507470)" userId="S::2507470@student.uwtsd.ac.uk::33a18b9e-c8b9-4b45-bc4a-db9113c89926" providerId="AD" clId="Web-{731AB7CF-8E55-095B-FA69-B177CDFCEAD3}" dt="2026-06-19T21:17:03.249" v="880" actId="1076"/>
          <ac:spMkLst>
            <pc:docMk/>
            <pc:sldMk cId="2347354133" sldId="264"/>
            <ac:spMk id="2" creationId="{75B1E6E2-8D10-F585-3836-9630AF11D9CE}"/>
          </ac:spMkLst>
        </pc:spChg>
        <pc:spChg chg="mod">
          <ac:chgData name="Georgiana Caldare (2507470)" userId="S::2507470@student.uwtsd.ac.uk::33a18b9e-c8b9-4b45-bc4a-db9113c89926" providerId="AD" clId="Web-{731AB7CF-8E55-095B-FA69-B177CDFCEAD3}" dt="2026-06-19T21:16:42.170" v="875" actId="1076"/>
          <ac:spMkLst>
            <pc:docMk/>
            <pc:sldMk cId="2347354133" sldId="264"/>
            <ac:spMk id="3" creationId="{EED4E4D0-EC52-2220-05DD-1A4E34BB61A5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21:13:54.744" v="843"/>
          <ac:spMkLst>
            <pc:docMk/>
            <pc:sldMk cId="2347354133" sldId="264"/>
            <ac:spMk id="8" creationId="{C8DD82D3-D002-45B0-B16A-82B3DA4EFDDB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21:13:54.744" v="843"/>
          <ac:spMkLst>
            <pc:docMk/>
            <pc:sldMk cId="2347354133" sldId="264"/>
            <ac:spMk id="12" creationId="{14552793-7DFF-4EC7-AC69-D34A75D01880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21:13:54.728" v="842"/>
          <ac:spMkLst>
            <pc:docMk/>
            <pc:sldMk cId="2347354133" sldId="264"/>
            <ac:spMk id="17" creationId="{F64BBAA4-C62B-4146-B49F-FE4CC4655EE0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21:13:54.728" v="842"/>
          <ac:spMkLst>
            <pc:docMk/>
            <pc:sldMk cId="2347354133" sldId="264"/>
            <ac:spMk id="21" creationId="{6BF36B24-6632-4516-9692-731462896C1F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21:15:24.887" v="862"/>
          <ac:spMkLst>
            <pc:docMk/>
            <pc:sldMk cId="2347354133" sldId="264"/>
            <ac:spMk id="23" creationId="{873ECEC8-0F24-45B8-950F-35FC94BCEAC8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21:15:24.887" v="862"/>
          <ac:spMkLst>
            <pc:docMk/>
            <pc:sldMk cId="2347354133" sldId="264"/>
            <ac:spMk id="25" creationId="{8B53612E-ADB2-4457-9688-89506397AF28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21:15:24.887" v="861"/>
          <ac:spMkLst>
            <pc:docMk/>
            <pc:sldMk cId="2347354133" sldId="264"/>
            <ac:spMk id="30" creationId="{F4FAA6B4-BAFB-4474-9B14-DC83A9096513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21:15:24.887" v="861"/>
          <ac:spMkLst>
            <pc:docMk/>
            <pc:sldMk cId="2347354133" sldId="264"/>
            <ac:spMk id="34" creationId="{DB148495-5F82-48E2-A76C-C8E1C8949940}"/>
          </ac:spMkLst>
        </pc:spChg>
        <pc:spChg chg="add">
          <ac:chgData name="Georgiana Caldare (2507470)" userId="S::2507470@student.uwtsd.ac.uk::33a18b9e-c8b9-4b45-bc4a-db9113c89926" providerId="AD" clId="Web-{731AB7CF-8E55-095B-FA69-B177CDFCEAD3}" dt="2026-06-19T21:15:24.887" v="862"/>
          <ac:spMkLst>
            <pc:docMk/>
            <pc:sldMk cId="2347354133" sldId="264"/>
            <ac:spMk id="36" creationId="{873ECEC8-0F24-45B8-950F-35FC94BCEAC8}"/>
          </ac:spMkLst>
        </pc:spChg>
        <pc:spChg chg="add">
          <ac:chgData name="Georgiana Caldare (2507470)" userId="S::2507470@student.uwtsd.ac.uk::33a18b9e-c8b9-4b45-bc4a-db9113c89926" providerId="AD" clId="Web-{731AB7CF-8E55-095B-FA69-B177CDFCEAD3}" dt="2026-06-19T21:15:24.887" v="862"/>
          <ac:spMkLst>
            <pc:docMk/>
            <pc:sldMk cId="2347354133" sldId="264"/>
            <ac:spMk id="38" creationId="{8B53612E-ADB2-4457-9688-89506397AF28}"/>
          </ac:spMkLst>
        </pc:spChg>
        <pc:picChg chg="add mod">
          <ac:chgData name="Georgiana Caldare (2507470)" userId="S::2507470@student.uwtsd.ac.uk::33a18b9e-c8b9-4b45-bc4a-db9113c89926" providerId="AD" clId="Web-{731AB7CF-8E55-095B-FA69-B177CDFCEAD3}" dt="2026-06-19T21:16:52.811" v="878" actId="1076"/>
          <ac:picMkLst>
            <pc:docMk/>
            <pc:sldMk cId="2347354133" sldId="264"/>
            <ac:picMk id="4" creationId="{2B6996C9-69FD-72B2-9FA8-99B599BA6114}"/>
          </ac:picMkLst>
        </pc:picChg>
        <pc:cxnChg chg="add del">
          <ac:chgData name="Georgiana Caldare (2507470)" userId="S::2507470@student.uwtsd.ac.uk::33a18b9e-c8b9-4b45-bc4a-db9113c89926" providerId="AD" clId="Web-{731AB7CF-8E55-095B-FA69-B177CDFCEAD3}" dt="2026-06-19T21:13:54.744" v="843"/>
          <ac:cxnSpMkLst>
            <pc:docMk/>
            <pc:sldMk cId="2347354133" sldId="264"/>
            <ac:cxnSpMk id="10" creationId="{9F09C252-16FE-4557-AD6D-BB5CA773496C}"/>
          </ac:cxnSpMkLst>
        </pc:cxnChg>
        <pc:cxnChg chg="add del">
          <ac:chgData name="Georgiana Caldare (2507470)" userId="S::2507470@student.uwtsd.ac.uk::33a18b9e-c8b9-4b45-bc4a-db9113c89926" providerId="AD" clId="Web-{731AB7CF-8E55-095B-FA69-B177CDFCEAD3}" dt="2026-06-19T21:13:54.728" v="842"/>
          <ac:cxnSpMkLst>
            <pc:docMk/>
            <pc:sldMk cId="2347354133" sldId="264"/>
            <ac:cxnSpMk id="19" creationId="{EEB57AA8-F021-480C-A9E2-F89913313611}"/>
          </ac:cxnSpMkLst>
        </pc:cxnChg>
        <pc:cxnChg chg="add del">
          <ac:chgData name="Georgiana Caldare (2507470)" userId="S::2507470@student.uwtsd.ac.uk::33a18b9e-c8b9-4b45-bc4a-db9113c89926" providerId="AD" clId="Web-{731AB7CF-8E55-095B-FA69-B177CDFCEAD3}" dt="2026-06-19T21:15:24.887" v="862"/>
          <ac:cxnSpMkLst>
            <pc:docMk/>
            <pc:sldMk cId="2347354133" sldId="264"/>
            <ac:cxnSpMk id="24" creationId="{89EB8C68-FF1B-4849-867B-32D29B19F102}"/>
          </ac:cxnSpMkLst>
        </pc:cxnChg>
        <pc:cxnChg chg="add del">
          <ac:chgData name="Georgiana Caldare (2507470)" userId="S::2507470@student.uwtsd.ac.uk::33a18b9e-c8b9-4b45-bc4a-db9113c89926" providerId="AD" clId="Web-{731AB7CF-8E55-095B-FA69-B177CDFCEAD3}" dt="2026-06-19T21:15:24.887" v="861"/>
          <ac:cxnSpMkLst>
            <pc:docMk/>
            <pc:sldMk cId="2347354133" sldId="264"/>
            <ac:cxnSpMk id="32" creationId="{4364CDC3-ADB0-4691-9286-5925F160C2D5}"/>
          </ac:cxnSpMkLst>
        </pc:cxnChg>
        <pc:cxnChg chg="add">
          <ac:chgData name="Georgiana Caldare (2507470)" userId="S::2507470@student.uwtsd.ac.uk::33a18b9e-c8b9-4b45-bc4a-db9113c89926" providerId="AD" clId="Web-{731AB7CF-8E55-095B-FA69-B177CDFCEAD3}" dt="2026-06-19T21:15:24.887" v="862"/>
          <ac:cxnSpMkLst>
            <pc:docMk/>
            <pc:sldMk cId="2347354133" sldId="264"/>
            <ac:cxnSpMk id="37" creationId="{89EB8C68-FF1B-4849-867B-32D29B19F102}"/>
          </ac:cxnSpMkLst>
        </pc:cxnChg>
      </pc:sldChg>
      <pc:sldChg chg="addSp delSp modSp new mod setBg">
        <pc:chgData name="Georgiana Caldare (2507470)" userId="S::2507470@student.uwtsd.ac.uk::33a18b9e-c8b9-4b45-bc4a-db9113c89926" providerId="AD" clId="Web-{731AB7CF-8E55-095B-FA69-B177CDFCEAD3}" dt="2026-06-19T21:23:48.200" v="911" actId="20577"/>
        <pc:sldMkLst>
          <pc:docMk/>
          <pc:sldMk cId="3128101682" sldId="265"/>
        </pc:sldMkLst>
        <pc:spChg chg="mod">
          <ac:chgData name="Georgiana Caldare (2507470)" userId="S::2507470@student.uwtsd.ac.uk::33a18b9e-c8b9-4b45-bc4a-db9113c89926" providerId="AD" clId="Web-{731AB7CF-8E55-095B-FA69-B177CDFCEAD3}" dt="2026-06-19T21:23:25.043" v="907"/>
          <ac:spMkLst>
            <pc:docMk/>
            <pc:sldMk cId="3128101682" sldId="265"/>
            <ac:spMk id="2" creationId="{5A8E8823-7F61-FCEA-14BB-CAB7A42ABC39}"/>
          </ac:spMkLst>
        </pc:spChg>
        <pc:spChg chg="mod">
          <ac:chgData name="Georgiana Caldare (2507470)" userId="S::2507470@student.uwtsd.ac.uk::33a18b9e-c8b9-4b45-bc4a-db9113c89926" providerId="AD" clId="Web-{731AB7CF-8E55-095B-FA69-B177CDFCEAD3}" dt="2026-06-19T21:23:48.200" v="911" actId="20577"/>
          <ac:spMkLst>
            <pc:docMk/>
            <pc:sldMk cId="3128101682" sldId="265"/>
            <ac:spMk id="3" creationId="{37FD6659-77CF-B525-7AAC-7C9BA78E6957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21:23:25.027" v="906"/>
          <ac:spMkLst>
            <pc:docMk/>
            <pc:sldMk cId="3128101682" sldId="265"/>
            <ac:spMk id="9" creationId="{990D0034-F768-41E7-85D4-F38C4DE85770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21:23:25.027" v="906"/>
          <ac:spMkLst>
            <pc:docMk/>
            <pc:sldMk cId="3128101682" sldId="265"/>
            <ac:spMk id="11" creationId="{95B38FD6-641F-41BF-B466-C1C6366420F0}"/>
          </ac:spMkLst>
        </pc:spChg>
        <pc:spChg chg="add del">
          <ac:chgData name="Georgiana Caldare (2507470)" userId="S::2507470@student.uwtsd.ac.uk::33a18b9e-c8b9-4b45-bc4a-db9113c89926" providerId="AD" clId="Web-{731AB7CF-8E55-095B-FA69-B177CDFCEAD3}" dt="2026-06-19T21:23:25.027" v="906"/>
          <ac:spMkLst>
            <pc:docMk/>
            <pc:sldMk cId="3128101682" sldId="265"/>
            <ac:spMk id="15" creationId="{1FE461C7-FF45-427F-83D7-18DFBD48188D}"/>
          </ac:spMkLst>
        </pc:spChg>
        <pc:spChg chg="add">
          <ac:chgData name="Georgiana Caldare (2507470)" userId="S::2507470@student.uwtsd.ac.uk::33a18b9e-c8b9-4b45-bc4a-db9113c89926" providerId="AD" clId="Web-{731AB7CF-8E55-095B-FA69-B177CDFCEAD3}" dt="2026-06-19T21:23:25.043" v="907"/>
          <ac:spMkLst>
            <pc:docMk/>
            <pc:sldMk cId="3128101682" sldId="265"/>
            <ac:spMk id="17" creationId="{873ECEC8-0F24-45B8-950F-35FC94BCEAC8}"/>
          </ac:spMkLst>
        </pc:spChg>
        <pc:spChg chg="add">
          <ac:chgData name="Georgiana Caldare (2507470)" userId="S::2507470@student.uwtsd.ac.uk::33a18b9e-c8b9-4b45-bc4a-db9113c89926" providerId="AD" clId="Web-{731AB7CF-8E55-095B-FA69-B177CDFCEAD3}" dt="2026-06-19T21:23:25.043" v="907"/>
          <ac:spMkLst>
            <pc:docMk/>
            <pc:sldMk cId="3128101682" sldId="265"/>
            <ac:spMk id="19" creationId="{8B53612E-ADB2-4457-9688-89506397AF28}"/>
          </ac:spMkLst>
        </pc:spChg>
        <pc:picChg chg="add mod ord">
          <ac:chgData name="Georgiana Caldare (2507470)" userId="S::2507470@student.uwtsd.ac.uk::33a18b9e-c8b9-4b45-bc4a-db9113c89926" providerId="AD" clId="Web-{731AB7CF-8E55-095B-FA69-B177CDFCEAD3}" dt="2026-06-19T21:23:25.043" v="907"/>
          <ac:picMkLst>
            <pc:docMk/>
            <pc:sldMk cId="3128101682" sldId="265"/>
            <ac:picMk id="4" creationId="{8A4FD13C-4D02-1A9C-1F68-4D068AD7F508}"/>
          </ac:picMkLst>
        </pc:picChg>
        <pc:cxnChg chg="add del">
          <ac:chgData name="Georgiana Caldare (2507470)" userId="S::2507470@student.uwtsd.ac.uk::33a18b9e-c8b9-4b45-bc4a-db9113c89926" providerId="AD" clId="Web-{731AB7CF-8E55-095B-FA69-B177CDFCEAD3}" dt="2026-06-19T21:23:25.027" v="906"/>
          <ac:cxnSpMkLst>
            <pc:docMk/>
            <pc:sldMk cId="3128101682" sldId="265"/>
            <ac:cxnSpMk id="13" creationId="{6BF9119E-766E-4526-AAE5-639F577C0493}"/>
          </ac:cxnSpMkLst>
        </pc:cxnChg>
        <pc:cxnChg chg="add">
          <ac:chgData name="Georgiana Caldare (2507470)" userId="S::2507470@student.uwtsd.ac.uk::33a18b9e-c8b9-4b45-bc4a-db9113c89926" providerId="AD" clId="Web-{731AB7CF-8E55-095B-FA69-B177CDFCEAD3}" dt="2026-06-19T21:23:25.043" v="907"/>
          <ac:cxnSpMkLst>
            <pc:docMk/>
            <pc:sldMk cId="3128101682" sldId="265"/>
            <ac:cxnSpMk id="18" creationId="{89EB8C68-FF1B-4849-867B-32D29B19F102}"/>
          </ac:cxnSpMkLst>
        </pc:cxnChg>
      </pc:sldChg>
      <pc:sldChg chg="addSp modSp new mod setBg setClrOvrMap">
        <pc:chgData name="Georgiana Caldare (2507470)" userId="S::2507470@student.uwtsd.ac.uk::33a18b9e-c8b9-4b45-bc4a-db9113c89926" providerId="AD" clId="Web-{731AB7CF-8E55-095B-FA69-B177CDFCEAD3}" dt="2026-06-19T21:28:13.300" v="934"/>
        <pc:sldMkLst>
          <pc:docMk/>
          <pc:sldMk cId="2158547265" sldId="266"/>
        </pc:sldMkLst>
        <pc:spChg chg="mod">
          <ac:chgData name="Georgiana Caldare (2507470)" userId="S::2507470@student.uwtsd.ac.uk::33a18b9e-c8b9-4b45-bc4a-db9113c89926" providerId="AD" clId="Web-{731AB7CF-8E55-095B-FA69-B177CDFCEAD3}" dt="2026-06-19T21:28:13.300" v="934"/>
          <ac:spMkLst>
            <pc:docMk/>
            <pc:sldMk cId="2158547265" sldId="266"/>
            <ac:spMk id="2" creationId="{ECA34F4A-A471-B21E-43DA-C67F9186121D}"/>
          </ac:spMkLst>
        </pc:spChg>
        <pc:spChg chg="mod">
          <ac:chgData name="Georgiana Caldare (2507470)" userId="S::2507470@student.uwtsd.ac.uk::33a18b9e-c8b9-4b45-bc4a-db9113c89926" providerId="AD" clId="Web-{731AB7CF-8E55-095B-FA69-B177CDFCEAD3}" dt="2026-06-19T21:28:13.300" v="934"/>
          <ac:spMkLst>
            <pc:docMk/>
            <pc:sldMk cId="2158547265" sldId="266"/>
            <ac:spMk id="3" creationId="{66EDC3E1-F2BA-CEA2-ED4C-6CE003BD1E7B}"/>
          </ac:spMkLst>
        </pc:spChg>
        <pc:spChg chg="add">
          <ac:chgData name="Georgiana Caldare (2507470)" userId="S::2507470@student.uwtsd.ac.uk::33a18b9e-c8b9-4b45-bc4a-db9113c89926" providerId="AD" clId="Web-{731AB7CF-8E55-095B-FA69-B177CDFCEAD3}" dt="2026-06-19T21:28:13.300" v="934"/>
          <ac:spMkLst>
            <pc:docMk/>
            <pc:sldMk cId="2158547265" sldId="266"/>
            <ac:spMk id="9" creationId="{B0E58038-8ACE-4AD9-B404-25C603550D83}"/>
          </ac:spMkLst>
        </pc:spChg>
        <pc:spChg chg="add">
          <ac:chgData name="Georgiana Caldare (2507470)" userId="S::2507470@student.uwtsd.ac.uk::33a18b9e-c8b9-4b45-bc4a-db9113c89926" providerId="AD" clId="Web-{731AB7CF-8E55-095B-FA69-B177CDFCEAD3}" dt="2026-06-19T21:28:13.300" v="934"/>
          <ac:spMkLst>
            <pc:docMk/>
            <pc:sldMk cId="2158547265" sldId="266"/>
            <ac:spMk id="13" creationId="{82BCDE19-2810-4337-9C49-8589C421767D}"/>
          </ac:spMkLst>
        </pc:spChg>
        <pc:picChg chg="add mod ord">
          <ac:chgData name="Georgiana Caldare (2507470)" userId="S::2507470@student.uwtsd.ac.uk::33a18b9e-c8b9-4b45-bc4a-db9113c89926" providerId="AD" clId="Web-{731AB7CF-8E55-095B-FA69-B177CDFCEAD3}" dt="2026-06-19T21:28:13.300" v="934"/>
          <ac:picMkLst>
            <pc:docMk/>
            <pc:sldMk cId="2158547265" sldId="266"/>
            <ac:picMk id="4" creationId="{D1417361-5DCF-F532-6285-51193642EF72}"/>
          </ac:picMkLst>
        </pc:picChg>
        <pc:cxnChg chg="add">
          <ac:chgData name="Georgiana Caldare (2507470)" userId="S::2507470@student.uwtsd.ac.uk::33a18b9e-c8b9-4b45-bc4a-db9113c89926" providerId="AD" clId="Web-{731AB7CF-8E55-095B-FA69-B177CDFCEAD3}" dt="2026-06-19T21:28:13.300" v="934"/>
          <ac:cxnSpMkLst>
            <pc:docMk/>
            <pc:sldMk cId="2158547265" sldId="266"/>
            <ac:cxnSpMk id="11" creationId="{38A34772-9011-42B5-AA63-FD6DEC92EE72}"/>
          </ac:cxnSpMkLst>
        </pc:cxnChg>
      </pc:sldChg>
      <pc:sldChg chg="modSp new">
        <pc:chgData name="Georgiana Caldare (2507470)" userId="S::2507470@student.uwtsd.ac.uk::33a18b9e-c8b9-4b45-bc4a-db9113c89926" providerId="AD" clId="Web-{731AB7CF-8E55-095B-FA69-B177CDFCEAD3}" dt="2026-06-19T20:26:33.903" v="653" actId="20577"/>
        <pc:sldMkLst>
          <pc:docMk/>
          <pc:sldMk cId="2402355766" sldId="267"/>
        </pc:sldMkLst>
        <pc:spChg chg="mod">
          <ac:chgData name="Georgiana Caldare (2507470)" userId="S::2507470@student.uwtsd.ac.uk::33a18b9e-c8b9-4b45-bc4a-db9113c89926" providerId="AD" clId="Web-{731AB7CF-8E55-095B-FA69-B177CDFCEAD3}" dt="2026-06-19T20:26:33.903" v="653" actId="20577"/>
          <ac:spMkLst>
            <pc:docMk/>
            <pc:sldMk cId="2402355766" sldId="267"/>
            <ac:spMk id="2" creationId="{CC45FC74-1C84-5495-C921-C0E43D36D90E}"/>
          </ac:spMkLst>
        </pc:spChg>
        <pc:spChg chg="mod">
          <ac:chgData name="Georgiana Caldare (2507470)" userId="S::2507470@student.uwtsd.ac.uk::33a18b9e-c8b9-4b45-bc4a-db9113c89926" providerId="AD" clId="Web-{731AB7CF-8E55-095B-FA69-B177CDFCEAD3}" dt="2026-06-19T20:25:48.089" v="647" actId="1076"/>
          <ac:spMkLst>
            <pc:docMk/>
            <pc:sldMk cId="2402355766" sldId="267"/>
            <ac:spMk id="3" creationId="{16F4B511-6DEA-7CCB-325A-6EB6832666F5}"/>
          </ac:spMkLst>
        </pc:spChg>
      </pc:sldChg>
      <pc:sldMasterChg chg="add del addSldLayout delSldLayout">
        <pc:chgData name="Georgiana Caldare (2507470)" userId="S::2507470@student.uwtsd.ac.uk::33a18b9e-c8b9-4b45-bc4a-db9113c89926" providerId="AD" clId="Web-{731AB7CF-8E55-095B-FA69-B177CDFCEAD3}" dt="2026-06-19T19:21:16.060" v="21"/>
        <pc:sldMasterMkLst>
          <pc:docMk/>
          <pc:sldMasterMk cId="2460954070" sldId="2147483660"/>
        </pc:sldMasterMkLst>
        <pc:sldLayoutChg chg="add del">
          <pc:chgData name="Georgiana Caldare (2507470)" userId="S::2507470@student.uwtsd.ac.uk::33a18b9e-c8b9-4b45-bc4a-db9113c89926" providerId="AD" clId="Web-{731AB7CF-8E55-095B-FA69-B177CDFCEAD3}" dt="2026-06-19T19:21:16.060" v="21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1:16.060" v="21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1:16.060" v="21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1:16.060" v="21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1:16.060" v="21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1:16.060" v="21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1:16.060" v="21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1:16.060" v="21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1:16.060" v="21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1:16.060" v="21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1:16.060" v="21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Georgiana Caldare (2507470)" userId="S::2507470@student.uwtsd.ac.uk::33a18b9e-c8b9-4b45-bc4a-db9113c89926" providerId="AD" clId="Web-{731AB7CF-8E55-095B-FA69-B177CDFCEAD3}" dt="2026-06-19T19:21:16.013" v="20"/>
        <pc:sldMasterMkLst>
          <pc:docMk/>
          <pc:sldMasterMk cId="1611504089" sldId="2147483708"/>
        </pc:sldMasterMkLst>
        <pc:sldLayoutChg chg="add del">
          <pc:chgData name="Georgiana Caldare (2507470)" userId="S::2507470@student.uwtsd.ac.uk::33a18b9e-c8b9-4b45-bc4a-db9113c89926" providerId="AD" clId="Web-{731AB7CF-8E55-095B-FA69-B177CDFCEAD3}" dt="2026-06-19T19:21:16.013" v="20"/>
          <pc:sldLayoutMkLst>
            <pc:docMk/>
            <pc:sldMasterMk cId="1611504089" sldId="2147483708"/>
            <pc:sldLayoutMk cId="1928430895" sldId="2147483697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1:16.013" v="20"/>
          <pc:sldLayoutMkLst>
            <pc:docMk/>
            <pc:sldMasterMk cId="1611504089" sldId="2147483708"/>
            <pc:sldLayoutMk cId="2458171879" sldId="2147483698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1:16.013" v="20"/>
          <pc:sldLayoutMkLst>
            <pc:docMk/>
            <pc:sldMasterMk cId="1611504089" sldId="2147483708"/>
            <pc:sldLayoutMk cId="286840252" sldId="2147483699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1:16.013" v="20"/>
          <pc:sldLayoutMkLst>
            <pc:docMk/>
            <pc:sldMasterMk cId="1611504089" sldId="2147483708"/>
            <pc:sldLayoutMk cId="2384902800" sldId="2147483700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1:16.013" v="20"/>
          <pc:sldLayoutMkLst>
            <pc:docMk/>
            <pc:sldMasterMk cId="1611504089" sldId="2147483708"/>
            <pc:sldLayoutMk cId="2406143997" sldId="2147483701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1:16.013" v="20"/>
          <pc:sldLayoutMkLst>
            <pc:docMk/>
            <pc:sldMasterMk cId="1611504089" sldId="2147483708"/>
            <pc:sldLayoutMk cId="3036486221" sldId="2147483702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1:16.013" v="20"/>
          <pc:sldLayoutMkLst>
            <pc:docMk/>
            <pc:sldMasterMk cId="1611504089" sldId="2147483708"/>
            <pc:sldLayoutMk cId="2800648684" sldId="2147483703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1:16.013" v="20"/>
          <pc:sldLayoutMkLst>
            <pc:docMk/>
            <pc:sldMasterMk cId="1611504089" sldId="2147483708"/>
            <pc:sldLayoutMk cId="86476629" sldId="2147483704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1:16.013" v="20"/>
          <pc:sldLayoutMkLst>
            <pc:docMk/>
            <pc:sldMasterMk cId="1611504089" sldId="2147483708"/>
            <pc:sldLayoutMk cId="752825579" sldId="2147483705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1:16.013" v="20"/>
          <pc:sldLayoutMkLst>
            <pc:docMk/>
            <pc:sldMasterMk cId="1611504089" sldId="2147483708"/>
            <pc:sldLayoutMk cId="856243527" sldId="2147483706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1:16.013" v="20"/>
          <pc:sldLayoutMkLst>
            <pc:docMk/>
            <pc:sldMasterMk cId="1611504089" sldId="2147483708"/>
            <pc:sldLayoutMk cId="3258393120" sldId="2147483707"/>
          </pc:sldLayoutMkLst>
        </pc:sldLayoutChg>
      </pc:sldMasterChg>
      <pc:sldMasterChg chg="add del addSldLayout delSldLayout">
        <pc:chgData name="Georgiana Caldare (2507470)" userId="S::2507470@student.uwtsd.ac.uk::33a18b9e-c8b9-4b45-bc4a-db9113c89926" providerId="AD" clId="Web-{731AB7CF-8E55-095B-FA69-B177CDFCEAD3}" dt="2026-06-19T19:25:23.302" v="72"/>
        <pc:sldMasterMkLst>
          <pc:docMk/>
          <pc:sldMasterMk cId="1671953631" sldId="2147483721"/>
        </pc:sldMasterMkLst>
        <pc:sldLayoutChg chg="add del">
          <pc:chgData name="Georgiana Caldare (2507470)" userId="S::2507470@student.uwtsd.ac.uk::33a18b9e-c8b9-4b45-bc4a-db9113c89926" providerId="AD" clId="Web-{731AB7CF-8E55-095B-FA69-B177CDFCEAD3}" dt="2026-06-19T19:25:23.302" v="72"/>
          <pc:sldLayoutMkLst>
            <pc:docMk/>
            <pc:sldMasterMk cId="1671953631" sldId="2147483721"/>
            <pc:sldLayoutMk cId="1187713363" sldId="2147483710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5:23.302" v="72"/>
          <pc:sldLayoutMkLst>
            <pc:docMk/>
            <pc:sldMasterMk cId="1671953631" sldId="2147483721"/>
            <pc:sldLayoutMk cId="2641832991" sldId="2147483711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5:23.302" v="72"/>
          <pc:sldLayoutMkLst>
            <pc:docMk/>
            <pc:sldMasterMk cId="1671953631" sldId="2147483721"/>
            <pc:sldLayoutMk cId="300662623" sldId="2147483712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5:23.302" v="72"/>
          <pc:sldLayoutMkLst>
            <pc:docMk/>
            <pc:sldMasterMk cId="1671953631" sldId="2147483721"/>
            <pc:sldLayoutMk cId="323979918" sldId="2147483713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5:23.302" v="72"/>
          <pc:sldLayoutMkLst>
            <pc:docMk/>
            <pc:sldMasterMk cId="1671953631" sldId="2147483721"/>
            <pc:sldLayoutMk cId="2852438712" sldId="2147483714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5:23.302" v="72"/>
          <pc:sldLayoutMkLst>
            <pc:docMk/>
            <pc:sldMasterMk cId="1671953631" sldId="2147483721"/>
            <pc:sldLayoutMk cId="798225239" sldId="2147483715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5:23.302" v="72"/>
          <pc:sldLayoutMkLst>
            <pc:docMk/>
            <pc:sldMasterMk cId="1671953631" sldId="2147483721"/>
            <pc:sldLayoutMk cId="3498193435" sldId="2147483716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5:23.302" v="72"/>
          <pc:sldLayoutMkLst>
            <pc:docMk/>
            <pc:sldMasterMk cId="1671953631" sldId="2147483721"/>
            <pc:sldLayoutMk cId="101488601" sldId="2147483717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5:23.302" v="72"/>
          <pc:sldLayoutMkLst>
            <pc:docMk/>
            <pc:sldMasterMk cId="1671953631" sldId="2147483721"/>
            <pc:sldLayoutMk cId="421074588" sldId="2147483718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5:23.302" v="72"/>
          <pc:sldLayoutMkLst>
            <pc:docMk/>
            <pc:sldMasterMk cId="1671953631" sldId="2147483721"/>
            <pc:sldLayoutMk cId="1869444848" sldId="2147483719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5:23.302" v="72"/>
          <pc:sldLayoutMkLst>
            <pc:docMk/>
            <pc:sldMasterMk cId="1671953631" sldId="2147483721"/>
            <pc:sldLayoutMk cId="3093286277" sldId="2147483720"/>
          </pc:sldLayoutMkLst>
        </pc:sldLayoutChg>
      </pc:sldMasterChg>
      <pc:sldMasterChg chg="add del addSldLayout delSldLayout">
        <pc:chgData name="Georgiana Caldare (2507470)" userId="S::2507470@student.uwtsd.ac.uk::33a18b9e-c8b9-4b45-bc4a-db9113c89926" providerId="AD" clId="Web-{731AB7CF-8E55-095B-FA69-B177CDFCEAD3}" dt="2026-06-19T19:27:58.900" v="79"/>
        <pc:sldMasterMkLst>
          <pc:docMk/>
          <pc:sldMasterMk cId="4140313434" sldId="2147483746"/>
        </pc:sldMasterMkLst>
        <pc:sldLayoutChg chg="add del">
          <pc:chgData name="Georgiana Caldare (2507470)" userId="S::2507470@student.uwtsd.ac.uk::33a18b9e-c8b9-4b45-bc4a-db9113c89926" providerId="AD" clId="Web-{731AB7CF-8E55-095B-FA69-B177CDFCEAD3}" dt="2026-06-19T19:27:58.900" v="79"/>
          <pc:sldLayoutMkLst>
            <pc:docMk/>
            <pc:sldMasterMk cId="4140313434" sldId="2147483746"/>
            <pc:sldLayoutMk cId="4134979932" sldId="2147483735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7:58.900" v="79"/>
          <pc:sldLayoutMkLst>
            <pc:docMk/>
            <pc:sldMasterMk cId="4140313434" sldId="2147483746"/>
            <pc:sldLayoutMk cId="737915543" sldId="2147483736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7:58.900" v="79"/>
          <pc:sldLayoutMkLst>
            <pc:docMk/>
            <pc:sldMasterMk cId="4140313434" sldId="2147483746"/>
            <pc:sldLayoutMk cId="3044945253" sldId="2147483737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7:58.900" v="79"/>
          <pc:sldLayoutMkLst>
            <pc:docMk/>
            <pc:sldMasterMk cId="4140313434" sldId="2147483746"/>
            <pc:sldLayoutMk cId="3199137601" sldId="2147483738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7:58.900" v="79"/>
          <pc:sldLayoutMkLst>
            <pc:docMk/>
            <pc:sldMasterMk cId="4140313434" sldId="2147483746"/>
            <pc:sldLayoutMk cId="2717131244" sldId="2147483739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7:58.900" v="79"/>
          <pc:sldLayoutMkLst>
            <pc:docMk/>
            <pc:sldMasterMk cId="4140313434" sldId="2147483746"/>
            <pc:sldLayoutMk cId="2364009696" sldId="2147483740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7:58.900" v="79"/>
          <pc:sldLayoutMkLst>
            <pc:docMk/>
            <pc:sldMasterMk cId="4140313434" sldId="2147483746"/>
            <pc:sldLayoutMk cId="3295631139" sldId="2147483741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7:58.900" v="79"/>
          <pc:sldLayoutMkLst>
            <pc:docMk/>
            <pc:sldMasterMk cId="4140313434" sldId="2147483746"/>
            <pc:sldLayoutMk cId="1151363817" sldId="2147483742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7:58.900" v="79"/>
          <pc:sldLayoutMkLst>
            <pc:docMk/>
            <pc:sldMasterMk cId="4140313434" sldId="2147483746"/>
            <pc:sldLayoutMk cId="1537737103" sldId="2147483743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7:58.900" v="79"/>
          <pc:sldLayoutMkLst>
            <pc:docMk/>
            <pc:sldMasterMk cId="4140313434" sldId="2147483746"/>
            <pc:sldLayoutMk cId="775630087" sldId="2147483744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7:58.900" v="79"/>
          <pc:sldLayoutMkLst>
            <pc:docMk/>
            <pc:sldMasterMk cId="4140313434" sldId="2147483746"/>
            <pc:sldLayoutMk cId="3272894912" sldId="2147483745"/>
          </pc:sldLayoutMkLst>
        </pc:sldLayoutChg>
      </pc:sldMasterChg>
      <pc:sldMasterChg chg="add del addSldLayout delSldLayout">
        <pc:chgData name="Georgiana Caldare (2507470)" userId="S::2507470@student.uwtsd.ac.uk::33a18b9e-c8b9-4b45-bc4a-db9113c89926" providerId="AD" clId="Web-{731AB7CF-8E55-095B-FA69-B177CDFCEAD3}" dt="2026-06-19T19:27:58.853" v="78"/>
        <pc:sldMasterMkLst>
          <pc:docMk/>
          <pc:sldMasterMk cId="42571083" sldId="2147483771"/>
        </pc:sldMasterMkLst>
        <pc:sldLayoutChg chg="add del">
          <pc:chgData name="Georgiana Caldare (2507470)" userId="S::2507470@student.uwtsd.ac.uk::33a18b9e-c8b9-4b45-bc4a-db9113c89926" providerId="AD" clId="Web-{731AB7CF-8E55-095B-FA69-B177CDFCEAD3}" dt="2026-06-19T19:27:58.853" v="78"/>
          <pc:sldLayoutMkLst>
            <pc:docMk/>
            <pc:sldMasterMk cId="42571083" sldId="2147483771"/>
            <pc:sldLayoutMk cId="946267699" sldId="2147483760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7:58.853" v="78"/>
          <pc:sldLayoutMkLst>
            <pc:docMk/>
            <pc:sldMasterMk cId="42571083" sldId="2147483771"/>
            <pc:sldLayoutMk cId="3833517340" sldId="2147483761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7:58.853" v="78"/>
          <pc:sldLayoutMkLst>
            <pc:docMk/>
            <pc:sldMasterMk cId="42571083" sldId="2147483771"/>
            <pc:sldLayoutMk cId="574684573" sldId="2147483762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7:58.853" v="78"/>
          <pc:sldLayoutMkLst>
            <pc:docMk/>
            <pc:sldMasterMk cId="42571083" sldId="2147483771"/>
            <pc:sldLayoutMk cId="955322845" sldId="2147483763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7:58.853" v="78"/>
          <pc:sldLayoutMkLst>
            <pc:docMk/>
            <pc:sldMasterMk cId="42571083" sldId="2147483771"/>
            <pc:sldLayoutMk cId="1515576453" sldId="2147483764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7:58.853" v="78"/>
          <pc:sldLayoutMkLst>
            <pc:docMk/>
            <pc:sldMasterMk cId="42571083" sldId="2147483771"/>
            <pc:sldLayoutMk cId="1779110412" sldId="2147483765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7:58.853" v="78"/>
          <pc:sldLayoutMkLst>
            <pc:docMk/>
            <pc:sldMasterMk cId="42571083" sldId="2147483771"/>
            <pc:sldLayoutMk cId="3804712025" sldId="2147483766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7:58.853" v="78"/>
          <pc:sldLayoutMkLst>
            <pc:docMk/>
            <pc:sldMasterMk cId="42571083" sldId="2147483771"/>
            <pc:sldLayoutMk cId="3132063910" sldId="2147483767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7:58.853" v="78"/>
          <pc:sldLayoutMkLst>
            <pc:docMk/>
            <pc:sldMasterMk cId="42571083" sldId="2147483771"/>
            <pc:sldLayoutMk cId="3565122845" sldId="2147483768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7:58.853" v="78"/>
          <pc:sldLayoutMkLst>
            <pc:docMk/>
            <pc:sldMasterMk cId="42571083" sldId="2147483771"/>
            <pc:sldLayoutMk cId="993662383" sldId="2147483769"/>
          </pc:sldLayoutMkLst>
        </pc:sldLayoutChg>
        <pc:sldLayoutChg chg="add del">
          <pc:chgData name="Georgiana Caldare (2507470)" userId="S::2507470@student.uwtsd.ac.uk::33a18b9e-c8b9-4b45-bc4a-db9113c89926" providerId="AD" clId="Web-{731AB7CF-8E55-095B-FA69-B177CDFCEAD3}" dt="2026-06-19T19:27:58.853" v="78"/>
          <pc:sldLayoutMkLst>
            <pc:docMk/>
            <pc:sldMasterMk cId="42571083" sldId="2147483771"/>
            <pc:sldLayoutMk cId="766700870" sldId="2147483770"/>
          </pc:sldLayoutMkLst>
        </pc:sldLayoutChg>
      </pc:sldMasterChg>
      <pc:sldMasterChg chg="add addSldLayout">
        <pc:chgData name="Georgiana Caldare (2507470)" userId="S::2507470@student.uwtsd.ac.uk::33a18b9e-c8b9-4b45-bc4a-db9113c89926" providerId="AD" clId="Web-{731AB7CF-8E55-095B-FA69-B177CDFCEAD3}" dt="2026-06-19T19:27:58.900" v="79"/>
        <pc:sldMasterMkLst>
          <pc:docMk/>
          <pc:sldMasterMk cId="2731705651" sldId="2147483836"/>
        </pc:sldMasterMkLst>
        <pc:sldLayoutChg chg="add">
          <pc:chgData name="Georgiana Caldare (2507470)" userId="S::2507470@student.uwtsd.ac.uk::33a18b9e-c8b9-4b45-bc4a-db9113c89926" providerId="AD" clId="Web-{731AB7CF-8E55-095B-FA69-B177CDFCEAD3}" dt="2026-06-19T19:27:58.900" v="79"/>
          <pc:sldLayoutMkLst>
            <pc:docMk/>
            <pc:sldMasterMk cId="2731705651" sldId="2147483836"/>
            <pc:sldLayoutMk cId="3861075070" sldId="2147483825"/>
          </pc:sldLayoutMkLst>
        </pc:sldLayoutChg>
        <pc:sldLayoutChg chg="add">
          <pc:chgData name="Georgiana Caldare (2507470)" userId="S::2507470@student.uwtsd.ac.uk::33a18b9e-c8b9-4b45-bc4a-db9113c89926" providerId="AD" clId="Web-{731AB7CF-8E55-095B-FA69-B177CDFCEAD3}" dt="2026-06-19T19:27:58.900" v="79"/>
          <pc:sldLayoutMkLst>
            <pc:docMk/>
            <pc:sldMasterMk cId="2731705651" sldId="2147483836"/>
            <pc:sldLayoutMk cId="744521693" sldId="2147483826"/>
          </pc:sldLayoutMkLst>
        </pc:sldLayoutChg>
        <pc:sldLayoutChg chg="add">
          <pc:chgData name="Georgiana Caldare (2507470)" userId="S::2507470@student.uwtsd.ac.uk::33a18b9e-c8b9-4b45-bc4a-db9113c89926" providerId="AD" clId="Web-{731AB7CF-8E55-095B-FA69-B177CDFCEAD3}" dt="2026-06-19T19:27:58.900" v="79"/>
          <pc:sldLayoutMkLst>
            <pc:docMk/>
            <pc:sldMasterMk cId="2731705651" sldId="2147483836"/>
            <pc:sldLayoutMk cId="2522531277" sldId="2147483827"/>
          </pc:sldLayoutMkLst>
        </pc:sldLayoutChg>
        <pc:sldLayoutChg chg="add">
          <pc:chgData name="Georgiana Caldare (2507470)" userId="S::2507470@student.uwtsd.ac.uk::33a18b9e-c8b9-4b45-bc4a-db9113c89926" providerId="AD" clId="Web-{731AB7CF-8E55-095B-FA69-B177CDFCEAD3}" dt="2026-06-19T19:27:58.900" v="79"/>
          <pc:sldLayoutMkLst>
            <pc:docMk/>
            <pc:sldMasterMk cId="2731705651" sldId="2147483836"/>
            <pc:sldLayoutMk cId="186587997" sldId="2147483828"/>
          </pc:sldLayoutMkLst>
        </pc:sldLayoutChg>
        <pc:sldLayoutChg chg="add">
          <pc:chgData name="Georgiana Caldare (2507470)" userId="S::2507470@student.uwtsd.ac.uk::33a18b9e-c8b9-4b45-bc4a-db9113c89926" providerId="AD" clId="Web-{731AB7CF-8E55-095B-FA69-B177CDFCEAD3}" dt="2026-06-19T19:27:58.900" v="79"/>
          <pc:sldLayoutMkLst>
            <pc:docMk/>
            <pc:sldMasterMk cId="2731705651" sldId="2147483836"/>
            <pc:sldLayoutMk cId="1091082977" sldId="2147483829"/>
          </pc:sldLayoutMkLst>
        </pc:sldLayoutChg>
        <pc:sldLayoutChg chg="add">
          <pc:chgData name="Georgiana Caldare (2507470)" userId="S::2507470@student.uwtsd.ac.uk::33a18b9e-c8b9-4b45-bc4a-db9113c89926" providerId="AD" clId="Web-{731AB7CF-8E55-095B-FA69-B177CDFCEAD3}" dt="2026-06-19T19:27:58.900" v="79"/>
          <pc:sldLayoutMkLst>
            <pc:docMk/>
            <pc:sldMasterMk cId="2731705651" sldId="2147483836"/>
            <pc:sldLayoutMk cId="4098386400" sldId="2147483830"/>
          </pc:sldLayoutMkLst>
        </pc:sldLayoutChg>
        <pc:sldLayoutChg chg="add">
          <pc:chgData name="Georgiana Caldare (2507470)" userId="S::2507470@student.uwtsd.ac.uk::33a18b9e-c8b9-4b45-bc4a-db9113c89926" providerId="AD" clId="Web-{731AB7CF-8E55-095B-FA69-B177CDFCEAD3}" dt="2026-06-19T19:27:58.900" v="79"/>
          <pc:sldLayoutMkLst>
            <pc:docMk/>
            <pc:sldMasterMk cId="2731705651" sldId="2147483836"/>
            <pc:sldLayoutMk cId="2383854317" sldId="2147483831"/>
          </pc:sldLayoutMkLst>
        </pc:sldLayoutChg>
        <pc:sldLayoutChg chg="add">
          <pc:chgData name="Georgiana Caldare (2507470)" userId="S::2507470@student.uwtsd.ac.uk::33a18b9e-c8b9-4b45-bc4a-db9113c89926" providerId="AD" clId="Web-{731AB7CF-8E55-095B-FA69-B177CDFCEAD3}" dt="2026-06-19T19:27:58.900" v="79"/>
          <pc:sldLayoutMkLst>
            <pc:docMk/>
            <pc:sldMasterMk cId="2731705651" sldId="2147483836"/>
            <pc:sldLayoutMk cId="394917246" sldId="2147483832"/>
          </pc:sldLayoutMkLst>
        </pc:sldLayoutChg>
        <pc:sldLayoutChg chg="add">
          <pc:chgData name="Georgiana Caldare (2507470)" userId="S::2507470@student.uwtsd.ac.uk::33a18b9e-c8b9-4b45-bc4a-db9113c89926" providerId="AD" clId="Web-{731AB7CF-8E55-095B-FA69-B177CDFCEAD3}" dt="2026-06-19T19:27:58.900" v="79"/>
          <pc:sldLayoutMkLst>
            <pc:docMk/>
            <pc:sldMasterMk cId="2731705651" sldId="2147483836"/>
            <pc:sldLayoutMk cId="4174844469" sldId="2147483833"/>
          </pc:sldLayoutMkLst>
        </pc:sldLayoutChg>
        <pc:sldLayoutChg chg="add">
          <pc:chgData name="Georgiana Caldare (2507470)" userId="S::2507470@student.uwtsd.ac.uk::33a18b9e-c8b9-4b45-bc4a-db9113c89926" providerId="AD" clId="Web-{731AB7CF-8E55-095B-FA69-B177CDFCEAD3}" dt="2026-06-19T19:27:58.900" v="79"/>
          <pc:sldLayoutMkLst>
            <pc:docMk/>
            <pc:sldMasterMk cId="2731705651" sldId="2147483836"/>
            <pc:sldLayoutMk cId="2532403651" sldId="2147483834"/>
          </pc:sldLayoutMkLst>
        </pc:sldLayoutChg>
        <pc:sldLayoutChg chg="add">
          <pc:chgData name="Georgiana Caldare (2507470)" userId="S::2507470@student.uwtsd.ac.uk::33a18b9e-c8b9-4b45-bc4a-db9113c89926" providerId="AD" clId="Web-{731AB7CF-8E55-095B-FA69-B177CDFCEAD3}" dt="2026-06-19T19:27:58.900" v="79"/>
          <pc:sldLayoutMkLst>
            <pc:docMk/>
            <pc:sldMasterMk cId="2731705651" sldId="2147483836"/>
            <pc:sldLayoutMk cId="3908198137" sldId="2147483835"/>
          </pc:sldLayoutMkLst>
        </pc:sldLayoutChg>
      </pc:sldMasterChg>
    </pc:docChg>
  </pc:docChgLst>
  <pc:docChgLst>
    <pc:chgData name="Georgiana Caldare (2507470)" userId="S::2507470@student.uwtsd.ac.uk::33a18b9e-c8b9-4b45-bc4a-db9113c89926" providerId="AD" clId="Web-{8B4FBF30-7344-78C4-BBDF-6F550E21B696}"/>
    <pc:docChg chg="modSld">
      <pc:chgData name="Georgiana Caldare (2507470)" userId="S::2507470@student.uwtsd.ac.uk::33a18b9e-c8b9-4b45-bc4a-db9113c89926" providerId="AD" clId="Web-{8B4FBF30-7344-78C4-BBDF-6F550E21B696}" dt="2026-06-19T21:49:38.146" v="147" actId="20577"/>
      <pc:docMkLst>
        <pc:docMk/>
      </pc:docMkLst>
      <pc:sldChg chg="modSp modTransition">
        <pc:chgData name="Georgiana Caldare (2507470)" userId="S::2507470@student.uwtsd.ac.uk::33a18b9e-c8b9-4b45-bc4a-db9113c89926" providerId="AD" clId="Web-{8B4FBF30-7344-78C4-BBDF-6F550E21B696}" dt="2026-06-19T21:44:53.410" v="101" actId="14100"/>
        <pc:sldMkLst>
          <pc:docMk/>
          <pc:sldMk cId="109857222" sldId="256"/>
        </pc:sldMkLst>
        <pc:spChg chg="mod">
          <ac:chgData name="Georgiana Caldare (2507470)" userId="S::2507470@student.uwtsd.ac.uk::33a18b9e-c8b9-4b45-bc4a-db9113c89926" providerId="AD" clId="Web-{8B4FBF30-7344-78C4-BBDF-6F550E21B696}" dt="2026-06-19T21:44:53.410" v="101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Georgiana Caldare (2507470)" userId="S::2507470@student.uwtsd.ac.uk::33a18b9e-c8b9-4b45-bc4a-db9113c89926" providerId="AD" clId="Web-{8B4FBF30-7344-78C4-BBDF-6F550E21B696}" dt="2026-06-19T21:36:40.078" v="22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modTransition">
        <pc:chgData name="Georgiana Caldare (2507470)" userId="S::2507470@student.uwtsd.ac.uk::33a18b9e-c8b9-4b45-bc4a-db9113c89926" providerId="AD" clId="Web-{8B4FBF30-7344-78C4-BBDF-6F550E21B696}" dt="2026-06-19T21:41:20.251" v="71" actId="20577"/>
        <pc:sldMkLst>
          <pc:docMk/>
          <pc:sldMk cId="3155161739" sldId="257"/>
        </pc:sldMkLst>
        <pc:spChg chg="mod">
          <ac:chgData name="Georgiana Caldare (2507470)" userId="S::2507470@student.uwtsd.ac.uk::33a18b9e-c8b9-4b45-bc4a-db9113c89926" providerId="AD" clId="Web-{8B4FBF30-7344-78C4-BBDF-6F550E21B696}" dt="2026-06-19T21:41:20.251" v="71" actId="20577"/>
          <ac:spMkLst>
            <pc:docMk/>
            <pc:sldMk cId="3155161739" sldId="257"/>
            <ac:spMk id="58" creationId="{5BD41BF0-2C7D-FDE2-C0FC-BD471B1C17FE}"/>
          </ac:spMkLst>
        </pc:spChg>
      </pc:sldChg>
      <pc:sldChg chg="modSp modTransition">
        <pc:chgData name="Georgiana Caldare (2507470)" userId="S::2507470@student.uwtsd.ac.uk::33a18b9e-c8b9-4b45-bc4a-db9113c89926" providerId="AD" clId="Web-{8B4FBF30-7344-78C4-BBDF-6F550E21B696}" dt="2026-06-19T21:39:05.122" v="48" actId="1076"/>
        <pc:sldMkLst>
          <pc:docMk/>
          <pc:sldMk cId="1740978325" sldId="258"/>
        </pc:sldMkLst>
        <pc:spChg chg="mod">
          <ac:chgData name="Georgiana Caldare (2507470)" userId="S::2507470@student.uwtsd.ac.uk::33a18b9e-c8b9-4b45-bc4a-db9113c89926" providerId="AD" clId="Web-{8B4FBF30-7344-78C4-BBDF-6F550E21B696}" dt="2026-06-19T21:38:06.209" v="42" actId="1076"/>
          <ac:spMkLst>
            <pc:docMk/>
            <pc:sldMk cId="1740978325" sldId="258"/>
            <ac:spMk id="2" creationId="{EFC079F6-00C0-14E6-95DD-5D5CEF685097}"/>
          </ac:spMkLst>
        </pc:spChg>
        <pc:spChg chg="mod">
          <ac:chgData name="Georgiana Caldare (2507470)" userId="S::2507470@student.uwtsd.ac.uk::33a18b9e-c8b9-4b45-bc4a-db9113c89926" providerId="AD" clId="Web-{8B4FBF30-7344-78C4-BBDF-6F550E21B696}" dt="2026-06-19T21:39:05.122" v="48" actId="1076"/>
          <ac:spMkLst>
            <pc:docMk/>
            <pc:sldMk cId="1740978325" sldId="258"/>
            <ac:spMk id="19" creationId="{8B9F894E-AE2C-D63E-50F2-DAE0FEEAD807}"/>
          </ac:spMkLst>
        </pc:spChg>
      </pc:sldChg>
      <pc:sldChg chg="modSp modTransition">
        <pc:chgData name="Georgiana Caldare (2507470)" userId="S::2507470@student.uwtsd.ac.uk::33a18b9e-c8b9-4b45-bc4a-db9113c89926" providerId="AD" clId="Web-{8B4FBF30-7344-78C4-BBDF-6F550E21B696}" dt="2026-06-19T21:44:17.814" v="97" actId="14100"/>
        <pc:sldMkLst>
          <pc:docMk/>
          <pc:sldMk cId="3624302618" sldId="259"/>
        </pc:sldMkLst>
        <pc:spChg chg="mod">
          <ac:chgData name="Georgiana Caldare (2507470)" userId="S::2507470@student.uwtsd.ac.uk::33a18b9e-c8b9-4b45-bc4a-db9113c89926" providerId="AD" clId="Web-{8B4FBF30-7344-78C4-BBDF-6F550E21B696}" dt="2026-06-19T21:44:17.814" v="97" actId="14100"/>
          <ac:spMkLst>
            <pc:docMk/>
            <pc:sldMk cId="3624302618" sldId="259"/>
            <ac:spMk id="2" creationId="{86965727-1B15-70BC-10AD-EC51D07CDD29}"/>
          </ac:spMkLst>
        </pc:spChg>
        <pc:spChg chg="mod">
          <ac:chgData name="Georgiana Caldare (2507470)" userId="S::2507470@student.uwtsd.ac.uk::33a18b9e-c8b9-4b45-bc4a-db9113c89926" providerId="AD" clId="Web-{8B4FBF30-7344-78C4-BBDF-6F550E21B696}" dt="2026-06-19T21:40:53.296" v="69" actId="20577"/>
          <ac:spMkLst>
            <pc:docMk/>
            <pc:sldMk cId="3624302618" sldId="259"/>
            <ac:spMk id="3" creationId="{2274C3F0-D43D-2F9F-3166-9DC4A17CB1F9}"/>
          </ac:spMkLst>
        </pc:spChg>
      </pc:sldChg>
      <pc:sldChg chg="modSp modTransition">
        <pc:chgData name="Georgiana Caldare (2507470)" userId="S::2507470@student.uwtsd.ac.uk::33a18b9e-c8b9-4b45-bc4a-db9113c89926" providerId="AD" clId="Web-{8B4FBF30-7344-78C4-BBDF-6F550E21B696}" dt="2026-06-19T21:44:01.625" v="94" actId="20577"/>
        <pc:sldMkLst>
          <pc:docMk/>
          <pc:sldMk cId="1637702483" sldId="260"/>
        </pc:sldMkLst>
        <pc:spChg chg="mod">
          <ac:chgData name="Georgiana Caldare (2507470)" userId="S::2507470@student.uwtsd.ac.uk::33a18b9e-c8b9-4b45-bc4a-db9113c89926" providerId="AD" clId="Web-{8B4FBF30-7344-78C4-BBDF-6F550E21B696}" dt="2026-06-19T21:44:01.625" v="94" actId="20577"/>
          <ac:spMkLst>
            <pc:docMk/>
            <pc:sldMk cId="1637702483" sldId="260"/>
            <ac:spMk id="2" creationId="{A6CB05DC-82C7-BD34-A3CE-1466C62F3F17}"/>
          </ac:spMkLst>
        </pc:spChg>
        <pc:spChg chg="mod">
          <ac:chgData name="Georgiana Caldare (2507470)" userId="S::2507470@student.uwtsd.ac.uk::33a18b9e-c8b9-4b45-bc4a-db9113c89926" providerId="AD" clId="Web-{8B4FBF30-7344-78C4-BBDF-6F550E21B696}" dt="2026-06-19T21:41:54.066" v="77" actId="20577"/>
          <ac:spMkLst>
            <pc:docMk/>
            <pc:sldMk cId="1637702483" sldId="260"/>
            <ac:spMk id="3" creationId="{47CA7D71-6BD1-333F-EDC9-653C8D557A2D}"/>
          </ac:spMkLst>
        </pc:spChg>
      </pc:sldChg>
      <pc:sldChg chg="modSp modTransition">
        <pc:chgData name="Georgiana Caldare (2507470)" userId="S::2507470@student.uwtsd.ac.uk::33a18b9e-c8b9-4b45-bc4a-db9113c89926" providerId="AD" clId="Web-{8B4FBF30-7344-78C4-BBDF-6F550E21B696}" dt="2026-06-19T21:43:50.421" v="92" actId="14100"/>
        <pc:sldMkLst>
          <pc:docMk/>
          <pc:sldMk cId="1069903675" sldId="261"/>
        </pc:sldMkLst>
        <pc:spChg chg="mod">
          <ac:chgData name="Georgiana Caldare (2507470)" userId="S::2507470@student.uwtsd.ac.uk::33a18b9e-c8b9-4b45-bc4a-db9113c89926" providerId="AD" clId="Web-{8B4FBF30-7344-78C4-BBDF-6F550E21B696}" dt="2026-06-19T21:43:50.421" v="92" actId="14100"/>
          <ac:spMkLst>
            <pc:docMk/>
            <pc:sldMk cId="1069903675" sldId="261"/>
            <ac:spMk id="2" creationId="{D884B587-B354-FB37-5951-9A77032111E3}"/>
          </ac:spMkLst>
        </pc:spChg>
        <pc:spChg chg="mod">
          <ac:chgData name="Georgiana Caldare (2507470)" userId="S::2507470@student.uwtsd.ac.uk::33a18b9e-c8b9-4b45-bc4a-db9113c89926" providerId="AD" clId="Web-{8B4FBF30-7344-78C4-BBDF-6F550E21B696}" dt="2026-06-19T21:42:09.525" v="81" actId="20577"/>
          <ac:spMkLst>
            <pc:docMk/>
            <pc:sldMk cId="1069903675" sldId="261"/>
            <ac:spMk id="3" creationId="{39356C6C-0907-BC73-285C-1D0ECF1585D7}"/>
          </ac:spMkLst>
        </pc:spChg>
      </pc:sldChg>
      <pc:sldChg chg="modSp modTransition">
        <pc:chgData name="Georgiana Caldare (2507470)" userId="S::2507470@student.uwtsd.ac.uk::33a18b9e-c8b9-4b45-bc4a-db9113c89926" providerId="AD" clId="Web-{8B4FBF30-7344-78C4-BBDF-6F550E21B696}" dt="2026-06-19T21:43:38.030" v="90" actId="20577"/>
        <pc:sldMkLst>
          <pc:docMk/>
          <pc:sldMk cId="348232267" sldId="262"/>
        </pc:sldMkLst>
        <pc:spChg chg="mod">
          <ac:chgData name="Georgiana Caldare (2507470)" userId="S::2507470@student.uwtsd.ac.uk::33a18b9e-c8b9-4b45-bc4a-db9113c89926" providerId="AD" clId="Web-{8B4FBF30-7344-78C4-BBDF-6F550E21B696}" dt="2026-06-19T21:43:38.030" v="90" actId="20577"/>
          <ac:spMkLst>
            <pc:docMk/>
            <pc:sldMk cId="348232267" sldId="262"/>
            <ac:spMk id="2" creationId="{59EEFB05-BA44-B2A8-44E6-9D48179B8309}"/>
          </ac:spMkLst>
        </pc:spChg>
        <pc:spChg chg="mod">
          <ac:chgData name="Georgiana Caldare (2507470)" userId="S::2507470@student.uwtsd.ac.uk::33a18b9e-c8b9-4b45-bc4a-db9113c89926" providerId="AD" clId="Web-{8B4FBF30-7344-78C4-BBDF-6F550E21B696}" dt="2026-06-19T21:43:24.592" v="89" actId="1076"/>
          <ac:spMkLst>
            <pc:docMk/>
            <pc:sldMk cId="348232267" sldId="262"/>
            <ac:spMk id="3" creationId="{F0DE279A-539B-56F4-91C3-B563C9F6DCD4}"/>
          </ac:spMkLst>
        </pc:spChg>
      </pc:sldChg>
      <pc:sldChg chg="modSp modTransition">
        <pc:chgData name="Georgiana Caldare (2507470)" userId="S::2507470@student.uwtsd.ac.uk::33a18b9e-c8b9-4b45-bc4a-db9113c89926" providerId="AD" clId="Web-{8B4FBF30-7344-78C4-BBDF-6F550E21B696}" dt="2026-06-19T21:46:01.764" v="110" actId="1076"/>
        <pc:sldMkLst>
          <pc:docMk/>
          <pc:sldMk cId="2693399415" sldId="263"/>
        </pc:sldMkLst>
        <pc:spChg chg="mod">
          <ac:chgData name="Georgiana Caldare (2507470)" userId="S::2507470@student.uwtsd.ac.uk::33a18b9e-c8b9-4b45-bc4a-db9113c89926" providerId="AD" clId="Web-{8B4FBF30-7344-78C4-BBDF-6F550E21B696}" dt="2026-06-19T21:45:41.528" v="109" actId="1076"/>
          <ac:spMkLst>
            <pc:docMk/>
            <pc:sldMk cId="2693399415" sldId="263"/>
            <ac:spMk id="2" creationId="{E6DCC7BE-92E1-7326-D649-204CF60F1F2E}"/>
          </ac:spMkLst>
        </pc:spChg>
        <pc:spChg chg="mod">
          <ac:chgData name="Georgiana Caldare (2507470)" userId="S::2507470@student.uwtsd.ac.uk::33a18b9e-c8b9-4b45-bc4a-db9113c89926" providerId="AD" clId="Web-{8B4FBF30-7344-78C4-BBDF-6F550E21B696}" dt="2026-06-19T21:46:01.764" v="110" actId="1076"/>
          <ac:spMkLst>
            <pc:docMk/>
            <pc:sldMk cId="2693399415" sldId="263"/>
            <ac:spMk id="3" creationId="{86C00E76-CE8F-50D4-ADFC-6521BFB1376E}"/>
          </ac:spMkLst>
        </pc:spChg>
      </pc:sldChg>
      <pc:sldChg chg="modSp modTransition">
        <pc:chgData name="Georgiana Caldare (2507470)" userId="S::2507470@student.uwtsd.ac.uk::33a18b9e-c8b9-4b45-bc4a-db9113c89926" providerId="AD" clId="Web-{8B4FBF30-7344-78C4-BBDF-6F550E21B696}" dt="2026-06-19T21:46:39.641" v="117" actId="1076"/>
        <pc:sldMkLst>
          <pc:docMk/>
          <pc:sldMk cId="2347354133" sldId="264"/>
        </pc:sldMkLst>
        <pc:spChg chg="mod">
          <ac:chgData name="Georgiana Caldare (2507470)" userId="S::2507470@student.uwtsd.ac.uk::33a18b9e-c8b9-4b45-bc4a-db9113c89926" providerId="AD" clId="Web-{8B4FBF30-7344-78C4-BBDF-6F550E21B696}" dt="2026-06-19T21:46:24.062" v="115" actId="1076"/>
          <ac:spMkLst>
            <pc:docMk/>
            <pc:sldMk cId="2347354133" sldId="264"/>
            <ac:spMk id="2" creationId="{75B1E6E2-8D10-F585-3836-9630AF11D9CE}"/>
          </ac:spMkLst>
        </pc:spChg>
        <pc:spChg chg="mod">
          <ac:chgData name="Georgiana Caldare (2507470)" userId="S::2507470@student.uwtsd.ac.uk::33a18b9e-c8b9-4b45-bc4a-db9113c89926" providerId="AD" clId="Web-{8B4FBF30-7344-78C4-BBDF-6F550E21B696}" dt="2026-06-19T21:46:39.641" v="117" actId="1076"/>
          <ac:spMkLst>
            <pc:docMk/>
            <pc:sldMk cId="2347354133" sldId="264"/>
            <ac:spMk id="3" creationId="{EED4E4D0-EC52-2220-05DD-1A4E34BB61A5}"/>
          </ac:spMkLst>
        </pc:spChg>
      </pc:sldChg>
      <pc:sldChg chg="modSp modTransition">
        <pc:chgData name="Georgiana Caldare (2507470)" userId="S::2507470@student.uwtsd.ac.uk::33a18b9e-c8b9-4b45-bc4a-db9113c89926" providerId="AD" clId="Web-{8B4FBF30-7344-78C4-BBDF-6F550E21B696}" dt="2026-06-19T21:49:14.457" v="143" actId="1076"/>
        <pc:sldMkLst>
          <pc:docMk/>
          <pc:sldMk cId="3128101682" sldId="265"/>
        </pc:sldMkLst>
        <pc:spChg chg="mod">
          <ac:chgData name="Georgiana Caldare (2507470)" userId="S::2507470@student.uwtsd.ac.uk::33a18b9e-c8b9-4b45-bc4a-db9113c89926" providerId="AD" clId="Web-{8B4FBF30-7344-78C4-BBDF-6F550E21B696}" dt="2026-06-19T21:49:10.863" v="142" actId="1076"/>
          <ac:spMkLst>
            <pc:docMk/>
            <pc:sldMk cId="3128101682" sldId="265"/>
            <ac:spMk id="2" creationId="{5A8E8823-7F61-FCEA-14BB-CAB7A42ABC39}"/>
          </ac:spMkLst>
        </pc:spChg>
        <pc:spChg chg="mod">
          <ac:chgData name="Georgiana Caldare (2507470)" userId="S::2507470@student.uwtsd.ac.uk::33a18b9e-c8b9-4b45-bc4a-db9113c89926" providerId="AD" clId="Web-{8B4FBF30-7344-78C4-BBDF-6F550E21B696}" dt="2026-06-19T21:49:14.457" v="143" actId="1076"/>
          <ac:spMkLst>
            <pc:docMk/>
            <pc:sldMk cId="3128101682" sldId="265"/>
            <ac:spMk id="3" creationId="{37FD6659-77CF-B525-7AAC-7C9BA78E6957}"/>
          </ac:spMkLst>
        </pc:spChg>
        <pc:picChg chg="mod">
          <ac:chgData name="Georgiana Caldare (2507470)" userId="S::2507470@student.uwtsd.ac.uk::33a18b9e-c8b9-4b45-bc4a-db9113c89926" providerId="AD" clId="Web-{8B4FBF30-7344-78C4-BBDF-6F550E21B696}" dt="2026-06-19T21:48:46.440" v="137" actId="1076"/>
          <ac:picMkLst>
            <pc:docMk/>
            <pc:sldMk cId="3128101682" sldId="265"/>
            <ac:picMk id="4" creationId="{8A4FD13C-4D02-1A9C-1F68-4D068AD7F508}"/>
          </ac:picMkLst>
        </pc:picChg>
      </pc:sldChg>
      <pc:sldChg chg="modSp modTransition">
        <pc:chgData name="Georgiana Caldare (2507470)" userId="S::2507470@student.uwtsd.ac.uk::33a18b9e-c8b9-4b45-bc4a-db9113c89926" providerId="AD" clId="Web-{8B4FBF30-7344-78C4-BBDF-6F550E21B696}" dt="2026-06-19T21:49:38.146" v="147" actId="20577"/>
        <pc:sldMkLst>
          <pc:docMk/>
          <pc:sldMk cId="2158547265" sldId="266"/>
        </pc:sldMkLst>
        <pc:spChg chg="mod">
          <ac:chgData name="Georgiana Caldare (2507470)" userId="S::2507470@student.uwtsd.ac.uk::33a18b9e-c8b9-4b45-bc4a-db9113c89926" providerId="AD" clId="Web-{8B4FBF30-7344-78C4-BBDF-6F550E21B696}" dt="2026-06-19T21:49:38.146" v="147" actId="20577"/>
          <ac:spMkLst>
            <pc:docMk/>
            <pc:sldMk cId="2158547265" sldId="266"/>
            <ac:spMk id="2" creationId="{ECA34F4A-A471-B21E-43DA-C67F9186121D}"/>
          </ac:spMkLst>
        </pc:spChg>
        <pc:spChg chg="mod">
          <ac:chgData name="Georgiana Caldare (2507470)" userId="S::2507470@student.uwtsd.ac.uk::33a18b9e-c8b9-4b45-bc4a-db9113c89926" providerId="AD" clId="Web-{8B4FBF30-7344-78C4-BBDF-6F550E21B696}" dt="2026-06-19T21:49:30.645" v="145" actId="20577"/>
          <ac:spMkLst>
            <pc:docMk/>
            <pc:sldMk cId="2158547265" sldId="266"/>
            <ac:spMk id="3" creationId="{66EDC3E1-F2BA-CEA2-ED4C-6CE003BD1E7B}"/>
          </ac:spMkLst>
        </pc:spChg>
      </pc:sldChg>
      <pc:sldChg chg="modTransition">
        <pc:chgData name="Georgiana Caldare (2507470)" userId="S::2507470@student.uwtsd.ac.uk::33a18b9e-c8b9-4b45-bc4a-db9113c89926" providerId="AD" clId="Web-{8B4FBF30-7344-78C4-BBDF-6F550E21B696}" dt="2026-06-19T21:34:15.132" v="19"/>
        <pc:sldMkLst>
          <pc:docMk/>
          <pc:sldMk cId="2402355766" sldId="267"/>
        </pc:sldMkLst>
      </pc:sldChg>
    </pc:docChg>
  </pc:docChgLst>
  <pc:docChgLst>
    <pc:chgData name="Georgiana Caldare (2507470)" userId="S::2507470@student.uwtsd.ac.uk::33a18b9e-c8b9-4b45-bc4a-db9113c89926" providerId="AD" clId="Web-{FC8391D0-51EE-19DE-161D-1B6C0816C087}"/>
    <pc:docChg chg="modSld">
      <pc:chgData name="Georgiana Caldare (2507470)" userId="S::2507470@student.uwtsd.ac.uk::33a18b9e-c8b9-4b45-bc4a-db9113c89926" providerId="AD" clId="Web-{FC8391D0-51EE-19DE-161D-1B6C0816C087}" dt="2026-06-19T22:11:01.232" v="31" actId="20577"/>
      <pc:docMkLst>
        <pc:docMk/>
      </pc:docMkLst>
      <pc:sldChg chg="modSp">
        <pc:chgData name="Georgiana Caldare (2507470)" userId="S::2507470@student.uwtsd.ac.uk::33a18b9e-c8b9-4b45-bc4a-db9113c89926" providerId="AD" clId="Web-{FC8391D0-51EE-19DE-161D-1B6C0816C087}" dt="2026-06-19T22:09:40.381" v="6" actId="20577"/>
        <pc:sldMkLst>
          <pc:docMk/>
          <pc:sldMk cId="1637702483" sldId="260"/>
        </pc:sldMkLst>
        <pc:spChg chg="mod">
          <ac:chgData name="Georgiana Caldare (2507470)" userId="S::2507470@student.uwtsd.ac.uk::33a18b9e-c8b9-4b45-bc4a-db9113c89926" providerId="AD" clId="Web-{FC8391D0-51EE-19DE-161D-1B6C0816C087}" dt="2026-06-19T22:09:40.381" v="6" actId="20577"/>
          <ac:spMkLst>
            <pc:docMk/>
            <pc:sldMk cId="1637702483" sldId="260"/>
            <ac:spMk id="3" creationId="{47CA7D71-6BD1-333F-EDC9-653C8D557A2D}"/>
          </ac:spMkLst>
        </pc:spChg>
      </pc:sldChg>
      <pc:sldChg chg="modSp">
        <pc:chgData name="Georgiana Caldare (2507470)" userId="S::2507470@student.uwtsd.ac.uk::33a18b9e-c8b9-4b45-bc4a-db9113c89926" providerId="AD" clId="Web-{FC8391D0-51EE-19DE-161D-1B6C0816C087}" dt="2026-06-19T22:11:01.232" v="31" actId="20577"/>
        <pc:sldMkLst>
          <pc:docMk/>
          <pc:sldMk cId="1069903675" sldId="261"/>
        </pc:sldMkLst>
        <pc:spChg chg="mod">
          <ac:chgData name="Georgiana Caldare (2507470)" userId="S::2507470@student.uwtsd.ac.uk::33a18b9e-c8b9-4b45-bc4a-db9113c89926" providerId="AD" clId="Web-{FC8391D0-51EE-19DE-161D-1B6C0816C087}" dt="2026-06-19T22:11:01.232" v="31" actId="20577"/>
          <ac:spMkLst>
            <pc:docMk/>
            <pc:sldMk cId="1069903675" sldId="261"/>
            <ac:spMk id="3" creationId="{39356C6C-0907-BC73-285C-1D0ECF1585D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38543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6/19/2026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172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6/19/2026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48444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6/19/2026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24036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6/19/2026</a:t>
            </a:fld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81981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6/19/2026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10829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6/19/2026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10750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6/19/2026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4521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6/19/2026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5312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6/19/2026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5879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6/19/2026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83864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317056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1" r:id="rId1"/>
    <p:sldLayoutId id="2147483832" r:id="rId2"/>
    <p:sldLayoutId id="2147483833" r:id="rId3"/>
    <p:sldLayoutId id="2147483834" r:id="rId4"/>
    <p:sldLayoutId id="2147483835" r:id="rId5"/>
    <p:sldLayoutId id="2147483829" r:id="rId6"/>
    <p:sldLayoutId id="2147483825" r:id="rId7"/>
    <p:sldLayoutId id="2147483826" r:id="rId8"/>
    <p:sldLayoutId id="2147483827" r:id="rId9"/>
    <p:sldLayoutId id="2147483828" r:id="rId10"/>
    <p:sldLayoutId id="214748383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3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tangle 50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16291" y="1053058"/>
            <a:ext cx="3960349" cy="196023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800" b="1">
                <a:solidFill>
                  <a:srgbClr val="957C5D"/>
                </a:solidFill>
              </a:rPr>
              <a:t>Belle Vue Café </a:t>
            </a:r>
            <a:br>
              <a:rPr lang="en-US" sz="4800" b="1"/>
            </a:br>
            <a:br>
              <a:rPr lang="en-US" sz="4100" b="1"/>
            </a:br>
            <a:endParaRPr lang="en-US" sz="4100">
              <a:solidFill>
                <a:srgbClr val="957C5D"/>
              </a:solidFill>
            </a:endParaRPr>
          </a:p>
        </p:txBody>
      </p:sp>
      <p:pic>
        <p:nvPicPr>
          <p:cNvPr id="4" name="Picture 3" descr="A pink and gold logo&#10;&#10;AI-generated content may be incorrect.">
            <a:extLst>
              <a:ext uri="{FF2B5EF4-FFF2-40B4-BE49-F238E27FC236}">
                <a16:creationId xmlns:a16="http://schemas.microsoft.com/office/drawing/2014/main" id="{4D42A7FA-92D7-C448-F2F1-C73BA9E7B31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726" r="-1" b="7725"/>
          <a:stretch>
            <a:fillRect/>
          </a:stretch>
        </p:blipFill>
        <p:spPr>
          <a:xfrm>
            <a:off x="-1" y="10"/>
            <a:ext cx="8111272" cy="6857990"/>
          </a:xfrm>
          <a:prstGeom prst="rect">
            <a:avLst/>
          </a:prstGeom>
        </p:spPr>
      </p:pic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5A0A5CF6-407C-4691-8122-49DF69D00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30145" y="2633962"/>
            <a:ext cx="292608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4786" y="2790855"/>
            <a:ext cx="3084844" cy="3311766"/>
          </a:xfrm>
        </p:spPr>
        <p:txBody>
          <a:bodyPr vert="horz" lIns="0" tIns="45720" rIns="0" bIns="45720" rtlCol="0" anchor="t">
            <a:normAutofit fontScale="92500" lnSpcReduction="10000"/>
          </a:bodyPr>
          <a:lstStyle/>
          <a:p>
            <a:r>
              <a:rPr lang="en-US" sz="1600">
                <a:solidFill>
                  <a:schemeClr val="tx1">
                    <a:lumMod val="75000"/>
                    <a:lumOff val="25000"/>
                  </a:schemeClr>
                </a:solidFill>
              </a:rPr>
              <a:t>•</a:t>
            </a:r>
            <a:r>
              <a:rPr 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Business pitch presentation</a:t>
            </a:r>
          </a:p>
          <a:p>
            <a:endParaRPr lang="en-US" b="1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•Managing enterprise</a:t>
            </a:r>
          </a:p>
          <a:p>
            <a:endParaRPr lang="en-US" b="1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•Georgiana Caldare </a:t>
            </a:r>
          </a:p>
          <a:p>
            <a:endParaRPr lang="en-US" sz="20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05B19D-4633-B38F-D967-3C8B4BC451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r>
              <a:rPr lang="en-GB" b="1"/>
              <a:t>Business idea</a:t>
            </a:r>
          </a:p>
        </p:txBody>
      </p:sp>
      <p:pic>
        <p:nvPicPr>
          <p:cNvPr id="38" name="Content Placeholder 37" descr="A restaurant with tables and chairs on a balcony overlooking the ocean&#10;&#10;AI-generated content may be incorrect.">
            <a:extLst>
              <a:ext uri="{FF2B5EF4-FFF2-40B4-BE49-F238E27FC236}">
                <a16:creationId xmlns:a16="http://schemas.microsoft.com/office/drawing/2014/main" id="{E21F26D4-7651-9CF4-E4D8-DD1F9BF5E59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136" r="2682"/>
          <a:stretch>
            <a:fillRect/>
          </a:stretch>
        </p:blipFill>
        <p:spPr>
          <a:xfrm>
            <a:off x="20" y="10"/>
            <a:ext cx="4580077" cy="6400784"/>
          </a:xfrm>
          <a:prstGeom prst="rect">
            <a:avLst/>
          </a:prstGeom>
        </p:spPr>
      </p:pic>
      <p:cxnSp>
        <p:nvCxnSpPr>
          <p:cNvPr id="55" name="!!Straight Connector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Rectangle 56">
            <a:extLst>
              <a:ext uri="{FF2B5EF4-FFF2-40B4-BE49-F238E27FC236}">
                <a16:creationId xmlns:a16="http://schemas.microsoft.com/office/drawing/2014/main" id="{C1B60310-C5C3-46A0-A452-2A0B00843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" name="Content Placeholder 57">
            <a:extLst>
              <a:ext uri="{FF2B5EF4-FFF2-40B4-BE49-F238E27FC236}">
                <a16:creationId xmlns:a16="http://schemas.microsoft.com/office/drawing/2014/main" id="{5BD41BF0-2C7D-FDE2-C0FC-BD471B1C17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5947" y="2315164"/>
            <a:ext cx="3868326" cy="3760891"/>
          </a:xfrm>
        </p:spPr>
        <p:txBody>
          <a:bodyPr vert="horz" lIns="0" tIns="45720" rIns="0" bIns="45720" rtlCol="0" anchor="t">
            <a:normAutofit fontScale="25000" lnSpcReduction="20000"/>
          </a:bodyPr>
          <a:lstStyle/>
          <a:p>
            <a:r>
              <a:rPr lang="en-GB">
                <a:solidFill>
                  <a:srgbClr val="404040"/>
                </a:solidFill>
                <a:latin typeface="Garamond"/>
                <a:cs typeface="Arial"/>
              </a:rPr>
              <a:t>•</a:t>
            </a:r>
            <a:r>
              <a:rPr lang="en-GB" sz="9600" b="1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Luxury café in Mumbles</a:t>
            </a:r>
            <a:endParaRPr lang="en-US" sz="9600" b="1">
              <a:solidFill>
                <a:srgbClr val="404040"/>
              </a:solidFill>
              <a:ea typeface="+mn-lt"/>
              <a:cs typeface="+mn-lt"/>
            </a:endParaRPr>
          </a:p>
          <a:p>
            <a:br>
              <a:rPr lang="en-GB" sz="9600" b="1">
                <a:highlight>
                  <a:srgbClr val="FFFFFF"/>
                </a:highlight>
                <a:ea typeface="+mn-lt"/>
                <a:cs typeface="+mn-lt"/>
              </a:rPr>
            </a:br>
            <a:r>
              <a:rPr lang="en-GB" sz="9600" b="1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•Coffee, tea and cold drinks</a:t>
            </a:r>
            <a:endParaRPr lang="en-US" sz="9600" b="1">
              <a:solidFill>
                <a:srgbClr val="404040"/>
              </a:solidFill>
              <a:ea typeface="+mn-lt"/>
              <a:cs typeface="+mn-lt"/>
            </a:endParaRPr>
          </a:p>
          <a:p>
            <a:br>
              <a:rPr lang="en-GB" sz="9600" b="1">
                <a:highlight>
                  <a:srgbClr val="FFFFFF"/>
                </a:highlight>
                <a:ea typeface="+mn-lt"/>
                <a:cs typeface="+mn-lt"/>
              </a:rPr>
            </a:br>
            <a:r>
              <a:rPr lang="en-GB" sz="9600" b="1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•Cakes, pastries and sandwiches</a:t>
            </a:r>
            <a:endParaRPr lang="en-US" sz="9600" b="1">
              <a:solidFill>
                <a:srgbClr val="404040"/>
              </a:solidFill>
              <a:ea typeface="+mn-lt"/>
              <a:cs typeface="+mn-lt"/>
            </a:endParaRPr>
          </a:p>
          <a:p>
            <a:br>
              <a:rPr lang="en-GB" sz="9600" b="1">
                <a:highlight>
                  <a:srgbClr val="FFFFFF"/>
                </a:highlight>
                <a:ea typeface="+mn-lt"/>
                <a:cs typeface="+mn-lt"/>
              </a:rPr>
            </a:br>
            <a:r>
              <a:rPr lang="en-GB" sz="9600" b="1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•Beautiful sea views</a:t>
            </a:r>
            <a:endParaRPr lang="en-US" sz="9600" b="1">
              <a:solidFill>
                <a:srgbClr val="404040"/>
              </a:solidFill>
              <a:ea typeface="+mn-lt"/>
              <a:cs typeface="+mn-lt"/>
            </a:endParaRPr>
          </a:p>
          <a:p>
            <a:br>
              <a:rPr lang="en-GB" sz="9600" b="1">
                <a:highlight>
                  <a:srgbClr val="FFFFFF"/>
                </a:highlight>
                <a:ea typeface="+mn-lt"/>
                <a:cs typeface="+mn-lt"/>
              </a:rPr>
            </a:br>
            <a:r>
              <a:rPr lang="en-GB" sz="9600" b="1">
                <a:solidFill>
                  <a:srgbClr val="222222"/>
                </a:solidFill>
                <a:highlight>
                  <a:srgbClr val="FFFFFF"/>
                </a:highlight>
                <a:ea typeface="+mn-lt"/>
                <a:cs typeface="+mn-lt"/>
              </a:rPr>
              <a:t>•Online ordering available</a:t>
            </a:r>
            <a:endParaRPr lang="en-US" sz="9600" b="1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155161739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8CB54FC-0B2A-4107-9A70-958B90B76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C079F6-00C0-14E6-95DD-5D5CEF6850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69445" y="268433"/>
            <a:ext cx="5399985" cy="1441350"/>
          </a:xfrm>
        </p:spPr>
        <p:txBody>
          <a:bodyPr>
            <a:normAutofit fontScale="90000"/>
          </a:bodyPr>
          <a:lstStyle/>
          <a:p>
            <a:r>
              <a:rPr lang="en-GB" sz="4900" b="1"/>
              <a:t>Story behind the idea</a:t>
            </a:r>
          </a:p>
        </p:txBody>
      </p:sp>
      <p:pic>
        <p:nvPicPr>
          <p:cNvPr id="4" name="Content Placeholder 3" descr="A pink couch with flowers on the wall&#10;&#10;AI-generated content may be incorrect.">
            <a:extLst>
              <a:ext uri="{FF2B5EF4-FFF2-40B4-BE49-F238E27FC236}">
                <a16:creationId xmlns:a16="http://schemas.microsoft.com/office/drawing/2014/main" id="{0E0E45AE-9458-7865-15E6-7D91F26214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1018" y="645106"/>
            <a:ext cx="4639695" cy="5247747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855A9B5-1710-4B19-B0F1-CDFDD4ED5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14044" y="2246569"/>
            <a:ext cx="457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Content Placeholder 7">
            <a:extLst>
              <a:ext uri="{FF2B5EF4-FFF2-40B4-BE49-F238E27FC236}">
                <a16:creationId xmlns:a16="http://schemas.microsoft.com/office/drawing/2014/main" id="{8B9F894E-AE2C-D63E-50F2-DAE0FEEAD8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684" y="2295676"/>
            <a:ext cx="5127172" cy="4142378"/>
          </a:xfrm>
        </p:spPr>
        <p:txBody>
          <a:bodyPr vert="horz" lIns="0" tIns="45720" rIns="0" bIns="45720" rtlCol="0" anchor="t">
            <a:normAutofit fontScale="25000" lnSpcReduction="20000"/>
          </a:bodyPr>
          <a:lstStyle/>
          <a:p>
            <a:r>
              <a:rPr lang="en-US" sz="7200" b="1">
                <a:ea typeface="+mn-lt"/>
                <a:cs typeface="+mn-lt"/>
              </a:rPr>
              <a:t>•</a:t>
            </a:r>
            <a:r>
              <a:rPr lang="en-US" sz="9600" b="1">
                <a:ea typeface="+mn-lt"/>
                <a:cs typeface="+mn-lt"/>
              </a:rPr>
              <a:t>Passion for cafés</a:t>
            </a:r>
            <a:endParaRPr lang="en-US" sz="9600" b="1"/>
          </a:p>
          <a:p>
            <a:endParaRPr lang="en-US" sz="9600" b="1">
              <a:ea typeface="+mn-lt"/>
              <a:cs typeface="+mn-lt"/>
            </a:endParaRPr>
          </a:p>
          <a:p>
            <a:r>
              <a:rPr lang="en-US" sz="9600" b="1">
                <a:ea typeface="+mn-lt"/>
                <a:cs typeface="+mn-lt"/>
              </a:rPr>
              <a:t>•Love hospitality</a:t>
            </a:r>
          </a:p>
          <a:p>
            <a:endParaRPr lang="en-US" sz="9600" b="1">
              <a:ea typeface="+mn-lt"/>
              <a:cs typeface="+mn-lt"/>
            </a:endParaRPr>
          </a:p>
          <a:p>
            <a:r>
              <a:rPr lang="en-US" sz="9600" b="1">
                <a:ea typeface="+mn-lt"/>
                <a:cs typeface="+mn-lt"/>
              </a:rPr>
              <a:t>•Gap in Swansea market</a:t>
            </a:r>
            <a:endParaRPr lang="en-US" sz="9600" b="1"/>
          </a:p>
          <a:p>
            <a:endParaRPr lang="en-US" sz="9600" b="1">
              <a:ea typeface="+mn-lt"/>
              <a:cs typeface="+mn-lt"/>
            </a:endParaRPr>
          </a:p>
          <a:p>
            <a:r>
              <a:rPr lang="en-US" sz="9600" b="1">
                <a:ea typeface="+mn-lt"/>
                <a:cs typeface="+mn-lt"/>
              </a:rPr>
              <a:t>•Focus on customer experience</a:t>
            </a:r>
            <a:endParaRPr lang="en-US" sz="9600" b="1"/>
          </a:p>
          <a:p>
            <a:endParaRPr lang="en-US" sz="9600" b="1">
              <a:ea typeface="+mn-lt"/>
              <a:cs typeface="+mn-lt"/>
            </a:endParaRPr>
          </a:p>
          <a:p>
            <a:r>
              <a:rPr lang="en-US" sz="9600" b="1">
                <a:ea typeface="+mn-lt"/>
                <a:cs typeface="+mn-lt"/>
              </a:rPr>
              <a:t>•Luxury atmosphere</a:t>
            </a:r>
            <a:endParaRPr lang="en-US" sz="9600" b="1"/>
          </a:p>
          <a:p>
            <a:br>
              <a:rPr lang="en-US"/>
            </a:br>
            <a:endParaRPr lang="en-US" sz="3600" b="1"/>
          </a:p>
          <a:p>
            <a:endParaRPr lang="en-US" sz="3600" b="1"/>
          </a:p>
          <a:p>
            <a:endParaRPr lang="en-US" sz="3600" b="1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AA76026-5689-4584-8D93-D71D739E6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40978325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873ECEC8-0F24-45B8-950F-35FC94BCEA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965727-1B15-70BC-10AD-EC51D07CDD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577" y="645106"/>
            <a:ext cx="4492897" cy="1450757"/>
          </a:xfrm>
        </p:spPr>
        <p:txBody>
          <a:bodyPr>
            <a:noAutofit/>
          </a:bodyPr>
          <a:lstStyle/>
          <a:p>
            <a:r>
              <a:rPr lang="en-GB" sz="4400" b="1"/>
              <a:t>Mission, aim and objectives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89EB8C68-FF1B-4849-867B-32D29B19F1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0797" y="2250460"/>
            <a:ext cx="34747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4C3F0-D43D-2F9F-3166-9DC4A17CB1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4737" y="2417596"/>
            <a:ext cx="4289697" cy="1866538"/>
          </a:xfrm>
        </p:spPr>
        <p:txBody>
          <a:bodyPr vert="horz" lIns="0" tIns="45720" rIns="0" bIns="45720" rtlCol="0" anchor="t">
            <a:normAutofit fontScale="25000" lnSpcReduction="20000"/>
          </a:bodyPr>
          <a:lstStyle/>
          <a:p>
            <a:pPr>
              <a:lnSpc>
                <a:spcPct val="90000"/>
              </a:lnSpc>
            </a:pPr>
            <a:r>
              <a:rPr lang="en-GB" sz="9600">
                <a:latin typeface="Garamond"/>
              </a:rPr>
              <a:t>•</a:t>
            </a:r>
            <a:r>
              <a:rPr lang="en-GB" sz="9600" b="1">
                <a:latin typeface="Garamond"/>
              </a:rPr>
              <a:t>High-quality food and drinks </a:t>
            </a:r>
            <a:endParaRPr lang="en-GB" sz="9600" b="1"/>
          </a:p>
          <a:p>
            <a:pPr>
              <a:lnSpc>
                <a:spcPct val="90000"/>
              </a:lnSpc>
            </a:pPr>
            <a:endParaRPr lang="en-GB" sz="9600" b="1">
              <a:latin typeface="Garamond"/>
            </a:endParaRPr>
          </a:p>
          <a:p>
            <a:pPr>
              <a:lnSpc>
                <a:spcPct val="90000"/>
              </a:lnSpc>
            </a:pPr>
            <a:r>
              <a:rPr lang="en-GB" sz="9600" b="1">
                <a:latin typeface="Garamond"/>
              </a:rPr>
              <a:t>•Excellent customer service </a:t>
            </a:r>
          </a:p>
          <a:p>
            <a:pPr>
              <a:lnSpc>
                <a:spcPct val="90000"/>
              </a:lnSpc>
            </a:pPr>
            <a:endParaRPr lang="en-GB" sz="9600" b="1">
              <a:latin typeface="Garamond"/>
            </a:endParaRPr>
          </a:p>
          <a:p>
            <a:pPr>
              <a:lnSpc>
                <a:spcPct val="90000"/>
              </a:lnSpc>
            </a:pPr>
            <a:r>
              <a:rPr lang="en-GB" sz="9600" b="1">
                <a:latin typeface="Garamond"/>
              </a:rPr>
              <a:t>•1,500 social media followers </a:t>
            </a:r>
          </a:p>
          <a:p>
            <a:pPr>
              <a:lnSpc>
                <a:spcPct val="90000"/>
              </a:lnSpc>
            </a:pPr>
            <a:endParaRPr lang="en-GB" sz="9600" b="1">
              <a:latin typeface="Garamond"/>
            </a:endParaRPr>
          </a:p>
          <a:p>
            <a:pPr>
              <a:lnSpc>
                <a:spcPct val="90000"/>
              </a:lnSpc>
            </a:pPr>
            <a:r>
              <a:rPr lang="en-GB" sz="9600" b="1">
                <a:latin typeface="Garamond"/>
              </a:rPr>
              <a:t>•300 customers per week </a:t>
            </a:r>
          </a:p>
          <a:p>
            <a:pPr>
              <a:lnSpc>
                <a:spcPct val="90000"/>
              </a:lnSpc>
            </a:pPr>
            <a:endParaRPr lang="en-GB" sz="9600" b="1">
              <a:latin typeface="Garamond"/>
            </a:endParaRPr>
          </a:p>
          <a:p>
            <a:pPr>
              <a:lnSpc>
                <a:spcPct val="90000"/>
              </a:lnSpc>
            </a:pPr>
            <a:r>
              <a:rPr lang="en-GB" sz="9600" b="1">
                <a:latin typeface="Garamond"/>
              </a:rPr>
              <a:t>•£8,000 monthly sales target </a:t>
            </a:r>
            <a:endParaRPr lang="en-GB" sz="9600" b="1"/>
          </a:p>
        </p:txBody>
      </p:sp>
      <p:pic>
        <p:nvPicPr>
          <p:cNvPr id="4" name="Picture 3" descr="A pink and white restaurant with a pink wall and pink flowers&#10;&#10;AI-generated content may be incorrect.">
            <a:extLst>
              <a:ext uri="{FF2B5EF4-FFF2-40B4-BE49-F238E27FC236}">
                <a16:creationId xmlns:a16="http://schemas.microsoft.com/office/drawing/2014/main" id="{7171D0C8-19E4-2186-9068-C8157261048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311"/>
          <a:stretch>
            <a:fillRect/>
          </a:stretch>
        </p:blipFill>
        <p:spPr>
          <a:xfrm>
            <a:off x="4648201" y="640081"/>
            <a:ext cx="6909801" cy="5314406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8B53612E-ADB2-4457-9688-89506397A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624302618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40791F6-715D-481A-9C4A-3645AECFD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CB05DC-82C7-BD34-A3CE-1466C62F3F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257" y="634946"/>
            <a:ext cx="6432434" cy="1450757"/>
          </a:xfrm>
        </p:spPr>
        <p:txBody>
          <a:bodyPr>
            <a:normAutofit/>
          </a:bodyPr>
          <a:lstStyle/>
          <a:p>
            <a:r>
              <a:rPr lang="en-GB" sz="4400" b="1"/>
              <a:t>Ups and target market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40F83A4-FAC4-4867-95A5-BBFD280C7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76240" y="2267421"/>
            <a:ext cx="603504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CA7D71-6BD1-333F-EDC9-653C8D557A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257" y="2407436"/>
            <a:ext cx="6432434" cy="3461658"/>
          </a:xfrm>
        </p:spPr>
        <p:txBody>
          <a:bodyPr vert="horz" lIns="0" tIns="45720" rIns="0" bIns="45720" rtlCol="0" anchor="t">
            <a:normAutofit fontScale="25000" lnSpcReduction="20000"/>
          </a:bodyPr>
          <a:lstStyle/>
          <a:p>
            <a:pPr>
              <a:lnSpc>
                <a:spcPct val="90000"/>
              </a:lnSpc>
            </a:pPr>
            <a:r>
              <a:rPr lang="en-GB" sz="9600" b="1">
                <a:latin typeface="Garamond"/>
                <a:cs typeface="Arial"/>
              </a:rPr>
              <a:t>Target Market:                                    </a:t>
            </a:r>
            <a:br>
              <a:rPr lang="en-GB" sz="9600" b="1">
                <a:latin typeface="Garamond"/>
                <a:cs typeface="Arial"/>
              </a:rPr>
            </a:br>
            <a:r>
              <a:rPr lang="en-GB" sz="9600">
                <a:latin typeface="Garamond"/>
                <a:cs typeface="Arial"/>
              </a:rPr>
              <a:t>•Students</a:t>
            </a:r>
            <a:br>
              <a:rPr lang="en-GB" sz="9600">
                <a:latin typeface="Garamond"/>
                <a:cs typeface="Arial"/>
              </a:rPr>
            </a:br>
            <a:r>
              <a:rPr lang="en-GB" sz="9600">
                <a:latin typeface="Garamond"/>
                <a:cs typeface="Arial"/>
              </a:rPr>
              <a:t>•Young professionals</a:t>
            </a:r>
            <a:br>
              <a:rPr lang="en-GB" sz="9600">
                <a:latin typeface="Garamond"/>
                <a:cs typeface="Arial"/>
              </a:rPr>
            </a:br>
            <a:r>
              <a:rPr lang="en-GB" sz="9600">
                <a:latin typeface="Garamond"/>
                <a:cs typeface="Arial"/>
              </a:rPr>
              <a:t>•Tourists</a:t>
            </a:r>
            <a:br>
              <a:rPr lang="en-GB" sz="9600">
                <a:latin typeface="Garamond"/>
                <a:cs typeface="Arial"/>
              </a:rPr>
            </a:br>
            <a:r>
              <a:rPr lang="en-GB" sz="9600">
                <a:latin typeface="Garamond"/>
                <a:cs typeface="Arial"/>
              </a:rPr>
              <a:t>•Local residents </a:t>
            </a:r>
            <a:endParaRPr lang="en-GB" sz="9600">
              <a:latin typeface="Garamond"/>
            </a:endParaRPr>
          </a:p>
          <a:p>
            <a:pPr>
              <a:lnSpc>
                <a:spcPct val="90000"/>
              </a:lnSpc>
            </a:pPr>
            <a:r>
              <a:rPr lang="en-US" sz="9600"/>
              <a:t> </a:t>
            </a:r>
            <a:endParaRPr lang="en-GB" sz="9600"/>
          </a:p>
          <a:p>
            <a:pPr>
              <a:lnSpc>
                <a:spcPct val="90000"/>
              </a:lnSpc>
            </a:pPr>
            <a:br>
              <a:rPr lang="en-US" sz="9600"/>
            </a:br>
            <a:r>
              <a:rPr lang="en-GB" sz="9600" b="1">
                <a:latin typeface="Garamond"/>
                <a:cs typeface="Arial"/>
              </a:rPr>
              <a:t>Ups:</a:t>
            </a:r>
            <a:br>
              <a:rPr lang="en-GB" sz="9600" b="1">
                <a:latin typeface="Garamond"/>
                <a:cs typeface="Arial"/>
              </a:rPr>
            </a:br>
            <a:r>
              <a:rPr lang="en-GB" sz="9600">
                <a:latin typeface="Garamond"/>
                <a:cs typeface="Arial"/>
              </a:rPr>
              <a:t>•Sea views</a:t>
            </a:r>
            <a:br>
              <a:rPr lang="en-GB" sz="9600">
                <a:latin typeface="Garamond"/>
                <a:cs typeface="Arial"/>
              </a:rPr>
            </a:br>
            <a:r>
              <a:rPr lang="en-GB" sz="9600">
                <a:latin typeface="Garamond"/>
                <a:cs typeface="Arial"/>
              </a:rPr>
              <a:t>•Luxury branding</a:t>
            </a:r>
            <a:br>
              <a:rPr lang="en-GB" sz="9600">
                <a:latin typeface="Garamond"/>
                <a:cs typeface="Arial"/>
              </a:rPr>
            </a:br>
            <a:r>
              <a:rPr lang="en-GB" sz="9600">
                <a:latin typeface="Garamond"/>
                <a:cs typeface="Arial"/>
              </a:rPr>
              <a:t>•</a:t>
            </a:r>
            <a:r>
              <a:rPr lang="en-GB" sz="9600" err="1">
                <a:latin typeface="Garamond"/>
                <a:cs typeface="Arial"/>
              </a:rPr>
              <a:t>Instagrammable</a:t>
            </a:r>
            <a:r>
              <a:rPr lang="en-GB" sz="9600">
                <a:latin typeface="Garamond"/>
                <a:cs typeface="Arial"/>
              </a:rPr>
              <a:t> interior</a:t>
            </a:r>
            <a:br>
              <a:rPr lang="en-GB" sz="9600">
                <a:latin typeface="Garamond"/>
                <a:cs typeface="Arial"/>
              </a:rPr>
            </a:br>
            <a:r>
              <a:rPr lang="en-GB" sz="9600">
                <a:latin typeface="Garamond"/>
                <a:cs typeface="Arial"/>
              </a:rPr>
              <a:t>•Different customer experience  </a:t>
            </a:r>
            <a:r>
              <a:rPr lang="en-GB" sz="4000">
                <a:latin typeface="Garamond"/>
                <a:cs typeface="Arial"/>
              </a:rPr>
              <a:t>  </a:t>
            </a:r>
            <a:r>
              <a:rPr lang="en-GB" sz="2000">
                <a:latin typeface="Garamond"/>
                <a:cs typeface="Arial"/>
              </a:rPr>
              <a:t>           </a:t>
            </a:r>
            <a:endParaRPr lang="en-GB" sz="2000"/>
          </a:p>
          <a:p>
            <a:pPr>
              <a:lnSpc>
                <a:spcPct val="90000"/>
              </a:lnSpc>
            </a:pPr>
            <a:br>
              <a:rPr lang="en-US" sz="1100"/>
            </a:br>
            <a:endParaRPr lang="en-US" sz="2000"/>
          </a:p>
          <a:p>
            <a:pPr>
              <a:lnSpc>
                <a:spcPct val="90000"/>
              </a:lnSpc>
            </a:pPr>
            <a:br>
              <a:rPr lang="en-US" sz="1100"/>
            </a:br>
            <a:endParaRPr lang="en-US" sz="2000"/>
          </a:p>
          <a:p>
            <a:pPr>
              <a:lnSpc>
                <a:spcPct val="90000"/>
              </a:lnSpc>
            </a:pPr>
            <a:endParaRPr lang="en-GB" sz="2000"/>
          </a:p>
        </p:txBody>
      </p:sp>
      <p:pic>
        <p:nvPicPr>
          <p:cNvPr id="4" name="Picture 3" descr="A person sitting at a table drinking from a cup&#10;&#10;AI-generated content may be incorrect.">
            <a:extLst>
              <a:ext uri="{FF2B5EF4-FFF2-40B4-BE49-F238E27FC236}">
                <a16:creationId xmlns:a16="http://schemas.microsoft.com/office/drawing/2014/main" id="{5E64231A-3B30-0C6A-4A99-6DCDAB7FAA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081" r="-3" b="11713"/>
          <a:stretch>
            <a:fillRect/>
          </a:stretch>
        </p:blipFill>
        <p:spPr>
          <a:xfrm>
            <a:off x="7556687" y="634947"/>
            <a:ext cx="4001315" cy="2616618"/>
          </a:xfrm>
          <a:prstGeom prst="rect">
            <a:avLst/>
          </a:prstGeom>
        </p:spPr>
      </p:pic>
      <p:pic>
        <p:nvPicPr>
          <p:cNvPr id="5" name="Picture 4" descr="A table with plates of food and coffee on it&#10;&#10;AI-generated content may be incorrect.">
            <a:extLst>
              <a:ext uri="{FF2B5EF4-FFF2-40B4-BE49-F238E27FC236}">
                <a16:creationId xmlns:a16="http://schemas.microsoft.com/office/drawing/2014/main" id="{9A5E6CED-D772-EADE-98A2-8861AC53EC8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4797" r="-3" b="-3"/>
          <a:stretch>
            <a:fillRect/>
          </a:stretch>
        </p:blipFill>
        <p:spPr>
          <a:xfrm>
            <a:off x="7556686" y="3337869"/>
            <a:ext cx="4001315" cy="2616618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811CBAFA-D7E0-40A7-BB94-2C05304B4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637702483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43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84B587-B354-FB37-5951-9A77032111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516835"/>
            <a:ext cx="6394497" cy="1666501"/>
          </a:xfrm>
        </p:spPr>
        <p:txBody>
          <a:bodyPr>
            <a:normAutofit/>
          </a:bodyPr>
          <a:lstStyle/>
          <a:p>
            <a:r>
              <a:rPr lang="en-GB" sz="4400" b="1">
                <a:solidFill>
                  <a:srgbClr val="FFFFFF"/>
                </a:solidFill>
              </a:rPr>
              <a:t>Business structure &amp; staff</a:t>
            </a:r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5896" y="2353592"/>
            <a:ext cx="530352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356C6C-0907-BC73-285C-1D0ECF158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79" y="2546224"/>
            <a:ext cx="5977938" cy="3342747"/>
          </a:xfrm>
        </p:spPr>
        <p:txBody>
          <a:bodyPr vert="horz" lIns="0" tIns="45720" rIns="0" bIns="45720" rtlCol="0" anchor="t">
            <a:normAutofit fontScale="25000" lnSpcReduction="20000"/>
          </a:bodyPr>
          <a:lstStyle/>
          <a:p>
            <a:pPr>
              <a:lnSpc>
                <a:spcPct val="90000"/>
              </a:lnSpc>
            </a:pPr>
            <a:r>
              <a:rPr lang="en-GB" sz="1500">
                <a:solidFill>
                  <a:srgbClr val="FFFFFF"/>
                </a:solidFill>
                <a:latin typeface="Garamond"/>
                <a:cs typeface="Arial"/>
              </a:rPr>
              <a:t>•</a:t>
            </a:r>
            <a:r>
              <a:rPr lang="en-GB" sz="9600" b="1">
                <a:solidFill>
                  <a:srgbClr val="FFFFFF"/>
                </a:solidFill>
                <a:latin typeface="Garamond"/>
                <a:cs typeface="Arial"/>
              </a:rPr>
              <a:t>610 Mumbles Road   </a:t>
            </a:r>
          </a:p>
          <a:p>
            <a:pPr>
              <a:lnSpc>
                <a:spcPct val="90000"/>
              </a:lnSpc>
            </a:pPr>
            <a:br>
              <a:rPr lang="en-GB" sz="9600" b="1">
                <a:latin typeface="Garamond"/>
                <a:cs typeface="Arial"/>
              </a:rPr>
            </a:br>
            <a:r>
              <a:rPr lang="en-GB" sz="9600" b="1">
                <a:solidFill>
                  <a:srgbClr val="FFFFFF"/>
                </a:solidFill>
                <a:latin typeface="Garamond"/>
                <a:cs typeface="Arial"/>
              </a:rPr>
              <a:t>•Sole Trader (independent business)</a:t>
            </a:r>
          </a:p>
          <a:p>
            <a:pPr>
              <a:lnSpc>
                <a:spcPct val="90000"/>
              </a:lnSpc>
            </a:pPr>
            <a:br>
              <a:rPr lang="en-GB" sz="9600" b="1">
                <a:latin typeface="Garamond"/>
                <a:cs typeface="Arial"/>
              </a:rPr>
            </a:br>
            <a:r>
              <a:rPr lang="en-GB" sz="9600" b="1">
                <a:solidFill>
                  <a:srgbClr val="FFFFFF"/>
                </a:solidFill>
                <a:latin typeface="Garamond"/>
                <a:cs typeface="Arial"/>
              </a:rPr>
              <a:t>•Owner/Manager</a:t>
            </a:r>
          </a:p>
          <a:p>
            <a:pPr>
              <a:lnSpc>
                <a:spcPct val="90000"/>
              </a:lnSpc>
            </a:pPr>
            <a:br>
              <a:rPr lang="en-GB" sz="9600" b="1">
                <a:latin typeface="Garamond"/>
                <a:cs typeface="Arial"/>
              </a:rPr>
            </a:br>
            <a:r>
              <a:rPr lang="en-GB" sz="9600" b="1">
                <a:solidFill>
                  <a:srgbClr val="FFFFFF"/>
                </a:solidFill>
                <a:latin typeface="Garamond"/>
                <a:cs typeface="Arial"/>
              </a:rPr>
              <a:t>•2 Baristas</a:t>
            </a:r>
          </a:p>
          <a:p>
            <a:pPr>
              <a:lnSpc>
                <a:spcPct val="90000"/>
              </a:lnSpc>
            </a:pPr>
            <a:br>
              <a:rPr lang="en-GB" sz="9600" b="1">
                <a:latin typeface="Garamond"/>
                <a:cs typeface="Arial"/>
              </a:rPr>
            </a:br>
            <a:r>
              <a:rPr lang="en-GB" sz="9600" b="1">
                <a:solidFill>
                  <a:srgbClr val="FFFFFF"/>
                </a:solidFill>
                <a:latin typeface="Garamond"/>
                <a:cs typeface="Arial"/>
              </a:rPr>
              <a:t>•Kitchen Assistant</a:t>
            </a:r>
          </a:p>
          <a:p>
            <a:pPr>
              <a:lnSpc>
                <a:spcPct val="90000"/>
              </a:lnSpc>
            </a:pPr>
            <a:br>
              <a:rPr lang="en-GB" sz="9600" b="1">
                <a:latin typeface="Garamond"/>
                <a:cs typeface="Arial"/>
              </a:rPr>
            </a:br>
            <a:r>
              <a:rPr lang="en-GB" sz="9600" b="1">
                <a:solidFill>
                  <a:srgbClr val="FFFFFF"/>
                </a:solidFill>
                <a:latin typeface="Garamond"/>
                <a:cs typeface="Arial"/>
              </a:rPr>
              <a:t>•Social Media Assistant</a:t>
            </a:r>
            <a:endParaRPr lang="en-GB" sz="9600" b="1">
              <a:solidFill>
                <a:srgbClr val="FFFFFF"/>
              </a:solidFill>
              <a:latin typeface="Garamond"/>
            </a:endParaRPr>
          </a:p>
        </p:txBody>
      </p:sp>
      <p:pic>
        <p:nvPicPr>
          <p:cNvPr id="6" name="Picture 5" descr="A screenshot of a map&#10;&#10;AI-generated content may be incorrect.">
            <a:extLst>
              <a:ext uri="{FF2B5EF4-FFF2-40B4-BE49-F238E27FC236}">
                <a16:creationId xmlns:a16="http://schemas.microsoft.com/office/drawing/2014/main" id="{D196EBD9-B364-D6A5-E314-1F289F16E03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523" r="2" b="2"/>
          <a:stretch>
            <a:fillRect/>
          </a:stretch>
        </p:blipFill>
        <p:spPr>
          <a:xfrm>
            <a:off x="7611902" y="10"/>
            <a:ext cx="458009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99036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4BBAA4-C62B-4146-B49F-FE4CC4655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EEFB05-BA44-B2A8-44E6-9D48179B83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791" y="3388"/>
            <a:ext cx="4254807" cy="1542100"/>
          </a:xfrm>
        </p:spPr>
        <p:txBody>
          <a:bodyPr>
            <a:normAutofit/>
          </a:bodyPr>
          <a:lstStyle/>
          <a:p>
            <a:r>
              <a:rPr lang="en-GB" sz="4400" b="1"/>
              <a:t>Market research 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EB57AA8-F021-480C-A9E2-F89913313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62164" y="2478513"/>
            <a:ext cx="2926080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DE279A-539B-56F4-91C3-B563C9F6DC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9264" y="1816420"/>
            <a:ext cx="5440249" cy="3229714"/>
          </a:xfrm>
        </p:spPr>
        <p:txBody>
          <a:bodyPr vert="horz" lIns="0" tIns="45720" rIns="0" bIns="45720" rtlCol="0" anchor="t">
            <a:normAutofit fontScale="25000" lnSpcReduction="20000"/>
          </a:bodyPr>
          <a:lstStyle/>
          <a:p>
            <a:pPr>
              <a:lnSpc>
                <a:spcPct val="90000"/>
              </a:lnSpc>
            </a:pPr>
            <a:r>
              <a:rPr lang="en-GB" sz="9600" b="1">
                <a:ea typeface="+mn-lt"/>
                <a:cs typeface="+mn-lt"/>
              </a:rPr>
              <a:t>•</a:t>
            </a:r>
            <a:r>
              <a:rPr lang="en-GB" sz="9600">
                <a:highlight>
                  <a:srgbClr val="FFFFFF"/>
                </a:highlight>
                <a:latin typeface="Arial"/>
                <a:ea typeface="+mn-lt"/>
                <a:cs typeface="Arial"/>
              </a:rPr>
              <a:t>7 </a:t>
            </a:r>
            <a:r>
              <a:rPr lang="en-GB" sz="9600" b="1">
                <a:highlight>
                  <a:srgbClr val="FFFFFF"/>
                </a:highlight>
                <a:ea typeface="+mn-lt"/>
                <a:cs typeface="+mn-lt"/>
              </a:rPr>
              <a:t>people completed the questionnaire</a:t>
            </a:r>
          </a:p>
          <a:p>
            <a:pPr>
              <a:lnSpc>
                <a:spcPct val="90000"/>
              </a:lnSpc>
            </a:pPr>
            <a:endParaRPr lang="en-GB" sz="9600" b="1">
              <a:highlight>
                <a:srgbClr val="FFFFFF"/>
              </a:highlight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r>
              <a:rPr lang="en-GB" sz="9600" b="1">
                <a:highlight>
                  <a:srgbClr val="FFFFFF"/>
                </a:highlight>
                <a:ea typeface="+mn-lt"/>
                <a:cs typeface="+mn-lt"/>
              </a:rPr>
              <a:t>• 100% said interior design is important</a:t>
            </a:r>
          </a:p>
          <a:p>
            <a:pPr>
              <a:lnSpc>
                <a:spcPct val="90000"/>
              </a:lnSpc>
            </a:pPr>
            <a:endParaRPr lang="en-GB" sz="9600" b="1">
              <a:highlight>
                <a:srgbClr val="FFFFFF"/>
              </a:highlight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r>
              <a:rPr lang="en-GB" sz="9600" b="1">
                <a:highlight>
                  <a:srgbClr val="FFFFFF"/>
                </a:highlight>
                <a:ea typeface="+mn-lt"/>
                <a:cs typeface="+mn-lt"/>
              </a:rPr>
              <a:t>• 100% said sea views make a café more attractive</a:t>
            </a:r>
          </a:p>
          <a:p>
            <a:pPr>
              <a:lnSpc>
                <a:spcPct val="90000"/>
              </a:lnSpc>
            </a:pPr>
            <a:endParaRPr lang="en-GB" sz="9600" b="1">
              <a:highlight>
                <a:srgbClr val="FFFFFF"/>
              </a:highlight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r>
              <a:rPr lang="en-GB" sz="9600" b="1">
                <a:highlight>
                  <a:srgbClr val="FFFFFF"/>
                </a:highlight>
                <a:ea typeface="+mn-lt"/>
                <a:cs typeface="+mn-lt"/>
              </a:rPr>
              <a:t>• 86% said social media influences where they visit</a:t>
            </a:r>
          </a:p>
          <a:p>
            <a:pPr>
              <a:lnSpc>
                <a:spcPct val="90000"/>
              </a:lnSpc>
            </a:pPr>
            <a:endParaRPr lang="en-GB" sz="9600" b="1">
              <a:highlight>
                <a:srgbClr val="FFFFFF"/>
              </a:highlight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r>
              <a:rPr lang="en-GB" sz="9600" b="1">
                <a:highlight>
                  <a:srgbClr val="FFFFFF"/>
                </a:highlight>
                <a:ea typeface="+mn-lt"/>
                <a:cs typeface="+mn-lt"/>
              </a:rPr>
              <a:t>• 71% said atmosphere is the most important factor</a:t>
            </a:r>
            <a:endParaRPr lang="en-GB" sz="9600" b="1"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br>
              <a:rPr lang="en-US" sz="800"/>
            </a:br>
            <a:br>
              <a:rPr lang="en-US" sz="800"/>
            </a:br>
            <a:endParaRPr lang="en-US" sz="1800" b="1"/>
          </a:p>
          <a:p>
            <a:pPr>
              <a:lnSpc>
                <a:spcPct val="90000"/>
              </a:lnSpc>
            </a:pPr>
            <a:endParaRPr lang="en-GB" sz="800" b="1"/>
          </a:p>
        </p:txBody>
      </p:sp>
      <p:pic>
        <p:nvPicPr>
          <p:cNvPr id="4" name="Picture 3" descr="A screenshot of a graph&#10;&#10;AI-generated content may be incorrect.">
            <a:extLst>
              <a:ext uri="{FF2B5EF4-FFF2-40B4-BE49-F238E27FC236}">
                <a16:creationId xmlns:a16="http://schemas.microsoft.com/office/drawing/2014/main" id="{B3FBF1D0-EAFE-067B-3036-FB0CF9AA8A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4071" y="643466"/>
            <a:ext cx="5451312" cy="522562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6BF36B24-6632-4516-9692-731462896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8232267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74" y="643467"/>
            <a:ext cx="3635926" cy="5113865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DCC7BE-92E1-7326-D649-204CF60F1F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7208" y="610795"/>
            <a:ext cx="3153580" cy="1616740"/>
          </a:xfrm>
        </p:spPr>
        <p:txBody>
          <a:bodyPr>
            <a:normAutofit/>
          </a:bodyPr>
          <a:lstStyle/>
          <a:p>
            <a:r>
              <a:rPr lang="en-GB" sz="4400" b="1">
                <a:solidFill>
                  <a:schemeClr val="tx1"/>
                </a:solidFill>
              </a:rPr>
              <a:t>Marketing strategy 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92128" y="2660530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C00E76-CE8F-50D4-ADFC-6521BFB137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7208" y="2225127"/>
            <a:ext cx="3153580" cy="2706651"/>
          </a:xfrm>
        </p:spPr>
        <p:txBody>
          <a:bodyPr vert="horz" lIns="0" tIns="45720" rIns="0" bIns="45720" rtlCol="0" anchor="t">
            <a:normAutofit fontScale="25000" lnSpcReduction="20000"/>
          </a:bodyPr>
          <a:lstStyle/>
          <a:p>
            <a:pPr>
              <a:lnSpc>
                <a:spcPct val="90000"/>
              </a:lnSpc>
            </a:pPr>
            <a:r>
              <a:rPr lang="en-GB" sz="1500">
                <a:solidFill>
                  <a:schemeClr val="tx1"/>
                </a:solidFill>
                <a:latin typeface="Garamond"/>
                <a:cs typeface="Arial"/>
              </a:rPr>
              <a:t>•</a:t>
            </a:r>
            <a:r>
              <a:rPr lang="en-GB" sz="9600" b="1">
                <a:solidFill>
                  <a:schemeClr val="tx1"/>
                </a:solidFill>
                <a:latin typeface="Garamond"/>
                <a:cs typeface="Arial"/>
              </a:rPr>
              <a:t>Instagram</a:t>
            </a:r>
          </a:p>
          <a:p>
            <a:pPr>
              <a:lnSpc>
                <a:spcPct val="90000"/>
              </a:lnSpc>
            </a:pPr>
            <a:br>
              <a:rPr lang="en-GB" sz="9600" b="1">
                <a:latin typeface="Garamond"/>
                <a:cs typeface="Arial"/>
              </a:rPr>
            </a:br>
            <a:r>
              <a:rPr lang="en-GB" sz="9600" b="1">
                <a:solidFill>
                  <a:schemeClr val="tx1"/>
                </a:solidFill>
                <a:latin typeface="Garamond"/>
                <a:cs typeface="Arial"/>
              </a:rPr>
              <a:t>•TikTok</a:t>
            </a:r>
          </a:p>
          <a:p>
            <a:pPr>
              <a:lnSpc>
                <a:spcPct val="90000"/>
              </a:lnSpc>
            </a:pPr>
            <a:br>
              <a:rPr lang="en-GB" sz="9600" b="1">
                <a:latin typeface="Garamond"/>
                <a:cs typeface="Arial"/>
              </a:rPr>
            </a:br>
            <a:r>
              <a:rPr lang="en-GB" sz="9600" b="1">
                <a:solidFill>
                  <a:schemeClr val="tx1"/>
                </a:solidFill>
                <a:latin typeface="Garamond"/>
                <a:cs typeface="Arial"/>
              </a:rPr>
              <a:t>•Facebook</a:t>
            </a:r>
          </a:p>
          <a:p>
            <a:pPr>
              <a:lnSpc>
                <a:spcPct val="90000"/>
              </a:lnSpc>
            </a:pPr>
            <a:br>
              <a:rPr lang="en-GB" sz="9600" b="1">
                <a:latin typeface="Garamond"/>
                <a:cs typeface="Arial"/>
              </a:rPr>
            </a:br>
            <a:r>
              <a:rPr lang="en-GB" sz="9600" b="1">
                <a:solidFill>
                  <a:schemeClr val="tx1"/>
                </a:solidFill>
                <a:latin typeface="Garamond"/>
                <a:cs typeface="Arial"/>
              </a:rPr>
              <a:t>•Social media promotion</a:t>
            </a:r>
          </a:p>
          <a:p>
            <a:pPr>
              <a:lnSpc>
                <a:spcPct val="90000"/>
              </a:lnSpc>
            </a:pPr>
            <a:br>
              <a:rPr lang="en-GB" sz="9600" b="1">
                <a:latin typeface="Garamond"/>
                <a:cs typeface="Arial"/>
              </a:rPr>
            </a:br>
            <a:r>
              <a:rPr lang="en-GB" sz="9600" b="1">
                <a:solidFill>
                  <a:schemeClr val="tx1"/>
                </a:solidFill>
                <a:latin typeface="Garamond"/>
                <a:cs typeface="Arial"/>
              </a:rPr>
              <a:t>•Online engagement</a:t>
            </a:r>
            <a:endParaRPr lang="en-GB" sz="9600" b="1">
              <a:solidFill>
                <a:schemeClr val="tx1"/>
              </a:solidFill>
              <a:latin typeface="Garamond"/>
            </a:endParaRPr>
          </a:p>
        </p:txBody>
      </p:sp>
      <p:pic>
        <p:nvPicPr>
          <p:cNvPr id="6" name="Picture 5" descr="A pink and gold logo&#10;&#10;AI-generated content may be incorrect.">
            <a:extLst>
              <a:ext uri="{FF2B5EF4-FFF2-40B4-BE49-F238E27FC236}">
                <a16:creationId xmlns:a16="http://schemas.microsoft.com/office/drawing/2014/main" id="{CB682A6C-38E0-597C-CBFC-457F0A7409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6505" y="837015"/>
            <a:ext cx="3266618" cy="2008970"/>
          </a:xfrm>
          <a:prstGeom prst="rect">
            <a:avLst/>
          </a:prstGeom>
        </p:spPr>
      </p:pic>
      <p:pic>
        <p:nvPicPr>
          <p:cNvPr id="5" name="Picture 4" descr="A logo on a pink background&#10;&#10;AI-generated content may be incorrect.">
            <a:extLst>
              <a:ext uri="{FF2B5EF4-FFF2-40B4-BE49-F238E27FC236}">
                <a16:creationId xmlns:a16="http://schemas.microsoft.com/office/drawing/2014/main" id="{F775BD3C-34B1-7CE5-D80F-DC49843797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5410" y="3361268"/>
            <a:ext cx="2378093" cy="2396064"/>
          </a:xfrm>
          <a:prstGeom prst="rect">
            <a:avLst/>
          </a:prstGeom>
        </p:spPr>
      </p:pic>
      <p:pic>
        <p:nvPicPr>
          <p:cNvPr id="4" name="Picture 3" descr="A cup of coffee with a foamy foam on top of a pink plate with a pink flower and a pink flowered cake&#10;&#10;AI-generated content may be incorrect.">
            <a:extLst>
              <a:ext uri="{FF2B5EF4-FFF2-40B4-BE49-F238E27FC236}">
                <a16:creationId xmlns:a16="http://schemas.microsoft.com/office/drawing/2014/main" id="{B736A02D-CB40-85C3-C5C9-46F1A1C7C4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76229" y="1415506"/>
            <a:ext cx="3272304" cy="3569786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7363FFA6-C551-4935-A474-8B2482E55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933994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873ECEC8-0F24-45B8-950F-35FC94BCEA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B1E6E2-8D10-F585-3836-9630AF11D9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7809" y="4651"/>
            <a:ext cx="6118497" cy="1450757"/>
          </a:xfrm>
        </p:spPr>
        <p:txBody>
          <a:bodyPr>
            <a:noAutofit/>
          </a:bodyPr>
          <a:lstStyle/>
          <a:p>
            <a:r>
              <a:rPr lang="en-GB" sz="4400" b="1"/>
              <a:t>Finance and SWOT Analysis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89EB8C68-FF1B-4849-867B-32D29B19F1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0797" y="2250460"/>
            <a:ext cx="34747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D4E4D0-EC52-2220-05DD-1A4E34BB61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163" y="124445"/>
            <a:ext cx="4471071" cy="2840770"/>
          </a:xfrm>
        </p:spPr>
        <p:txBody>
          <a:bodyPr vert="horz" lIns="0" tIns="45720" rIns="0" bIns="45720" rtlCol="0" anchor="t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b="1"/>
              <a:t>Financial Overview</a:t>
            </a:r>
            <a:endParaRPr lang="en-US" b="1"/>
          </a:p>
          <a:p>
            <a:pPr marL="0" indent="0">
              <a:lnSpc>
                <a:spcPct val="90000"/>
              </a:lnSpc>
              <a:buNone/>
            </a:pPr>
            <a:r>
              <a:rPr lang="en-GB"/>
              <a:t>• Personal savings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/>
              <a:t>• Start-up loan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/>
              <a:t>• £8,000 monthly sales target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/>
              <a:t>• Expected growth during summer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b="1"/>
              <a:t>SWOT Analysis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/>
              <a:t>Strength</a:t>
            </a:r>
            <a:br>
              <a:rPr lang="en-GB"/>
            </a:br>
            <a:r>
              <a:rPr lang="en-GB"/>
              <a:t>• Unique luxury concept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/>
              <a:t>Weakness</a:t>
            </a:r>
            <a:br>
              <a:rPr lang="en-GB"/>
            </a:br>
            <a:r>
              <a:rPr lang="en-GB"/>
              <a:t>• New business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/>
              <a:t>Opportunity</a:t>
            </a:r>
            <a:br>
              <a:rPr lang="en-GB"/>
            </a:br>
            <a:r>
              <a:rPr lang="en-GB"/>
              <a:t>• Tourism and social media growth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/>
              <a:t>Threat</a:t>
            </a:r>
            <a:br>
              <a:rPr lang="en-GB"/>
            </a:br>
            <a:r>
              <a:rPr lang="en-GB"/>
              <a:t>• Competition from other cafés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</p:txBody>
      </p:sp>
      <p:pic>
        <p:nvPicPr>
          <p:cNvPr id="4" name="Picture 3" descr="Cash Flow Forecasting Template: Tips for Cash Flow Projections Template">
            <a:extLst>
              <a:ext uri="{FF2B5EF4-FFF2-40B4-BE49-F238E27FC236}">
                <a16:creationId xmlns:a16="http://schemas.microsoft.com/office/drawing/2014/main" id="{2B6996C9-69FD-72B2-9FA8-99B599BA611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487" b="2"/>
          <a:stretch>
            <a:fillRect/>
          </a:stretch>
        </p:blipFill>
        <p:spPr>
          <a:xfrm>
            <a:off x="5090348" y="1712524"/>
            <a:ext cx="5790321" cy="4401889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8B53612E-ADB2-4457-9688-89506397A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47354133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73ECEC8-0F24-45B8-950F-35FC94BCEA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8E8823-7F61-FCEA-14BB-CAB7A42AB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2497" y="-188014"/>
            <a:ext cx="4818017" cy="1450757"/>
          </a:xfrm>
        </p:spPr>
        <p:txBody>
          <a:bodyPr>
            <a:normAutofit/>
          </a:bodyPr>
          <a:lstStyle/>
          <a:p>
            <a:r>
              <a:rPr lang="en-GB" sz="4900" b="1"/>
              <a:t>Why invest in belle </a:t>
            </a:r>
            <a:r>
              <a:rPr lang="en-GB" sz="4900" b="1" err="1"/>
              <a:t>vue</a:t>
            </a:r>
            <a:r>
              <a:rPr lang="en-GB" sz="4900" b="1"/>
              <a:t> café</a:t>
            </a:r>
            <a:r>
              <a:rPr lang="en-GB" sz="4900"/>
              <a:t>?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9EB8C68-FF1B-4849-867B-32D29B19F1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0797" y="2250460"/>
            <a:ext cx="34747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FD6659-77CF-B525-7AAC-7C9BA78E69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6177" y="324636"/>
            <a:ext cx="4878977" cy="4284618"/>
          </a:xfrm>
        </p:spPr>
        <p:txBody>
          <a:bodyPr vert="horz" lIns="0" tIns="45720" rIns="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GB">
                <a:highlight>
                  <a:srgbClr val="FFFFFF"/>
                </a:highlight>
                <a:latin typeface="Arial"/>
                <a:cs typeface="Arial"/>
              </a:rPr>
              <a:t>• </a:t>
            </a:r>
            <a:r>
              <a:rPr lang="en-GB" b="1">
                <a:highlight>
                  <a:srgbClr val="FFFFFF"/>
                </a:highlight>
                <a:ea typeface="+mn-lt"/>
                <a:cs typeface="+mn-lt"/>
              </a:rPr>
              <a:t>Unique luxury café concept</a:t>
            </a:r>
          </a:p>
          <a:p>
            <a:pPr>
              <a:lnSpc>
                <a:spcPct val="90000"/>
              </a:lnSpc>
            </a:pPr>
            <a:endParaRPr lang="en-GB" b="1">
              <a:highlight>
                <a:srgbClr val="FFFFFF"/>
              </a:highlight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r>
              <a:rPr lang="en-GB" b="1">
                <a:highlight>
                  <a:srgbClr val="FFFFFF"/>
                </a:highlight>
                <a:ea typeface="+mn-lt"/>
                <a:cs typeface="+mn-lt"/>
              </a:rPr>
              <a:t>• Prime location in Mumbles</a:t>
            </a:r>
          </a:p>
          <a:p>
            <a:pPr>
              <a:lnSpc>
                <a:spcPct val="90000"/>
              </a:lnSpc>
            </a:pPr>
            <a:endParaRPr lang="en-GB" b="1">
              <a:highlight>
                <a:srgbClr val="FFFFFF"/>
              </a:highlight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r>
              <a:rPr lang="en-GB" b="1">
                <a:highlight>
                  <a:srgbClr val="FFFFFF"/>
                </a:highlight>
                <a:ea typeface="+mn-lt"/>
                <a:cs typeface="+mn-lt"/>
              </a:rPr>
              <a:t>• Strong branding and marketing</a:t>
            </a:r>
          </a:p>
          <a:p>
            <a:pPr>
              <a:lnSpc>
                <a:spcPct val="90000"/>
              </a:lnSpc>
            </a:pPr>
            <a:endParaRPr lang="en-GB" b="1">
              <a:highlight>
                <a:srgbClr val="FFFFFF"/>
              </a:highlight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r>
              <a:rPr lang="en-GB" b="1">
                <a:highlight>
                  <a:srgbClr val="FFFFFF"/>
                </a:highlight>
                <a:ea typeface="+mn-lt"/>
                <a:cs typeface="+mn-lt"/>
              </a:rPr>
              <a:t>• Positive market research results</a:t>
            </a:r>
          </a:p>
          <a:p>
            <a:pPr>
              <a:lnSpc>
                <a:spcPct val="90000"/>
              </a:lnSpc>
            </a:pPr>
            <a:endParaRPr lang="en-GB" b="1">
              <a:highlight>
                <a:srgbClr val="FFFFFF"/>
              </a:highlight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r>
              <a:rPr lang="en-GB" b="1">
                <a:highlight>
                  <a:srgbClr val="FFFFFF"/>
                </a:highlight>
                <a:ea typeface="+mn-lt"/>
                <a:cs typeface="+mn-lt"/>
              </a:rPr>
              <a:t>• Growing customer demand</a:t>
            </a:r>
          </a:p>
          <a:p>
            <a:pPr>
              <a:lnSpc>
                <a:spcPct val="90000"/>
              </a:lnSpc>
            </a:pPr>
            <a:endParaRPr lang="en-GB" b="1">
              <a:highlight>
                <a:srgbClr val="FFFFFF"/>
              </a:highlight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r>
              <a:rPr lang="en-GB" b="1">
                <a:highlight>
                  <a:srgbClr val="FFFFFF"/>
                </a:highlight>
                <a:ea typeface="+mn-lt"/>
                <a:cs typeface="+mn-lt"/>
              </a:rPr>
              <a:t>• Strong potential for future growth</a:t>
            </a:r>
            <a:endParaRPr lang="en-GB" b="1"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endParaRPr lang="en-GB">
              <a:latin typeface="Garamond"/>
              <a:cs typeface="Arial"/>
            </a:endParaRPr>
          </a:p>
        </p:txBody>
      </p:sp>
      <p:pic>
        <p:nvPicPr>
          <p:cNvPr id="4" name="Picture 3" descr="A pink and gold restaurant with a large window overlooking the ocean&#10;&#10;AI-generated content may be incorrect.">
            <a:extLst>
              <a:ext uri="{FF2B5EF4-FFF2-40B4-BE49-F238E27FC236}">
                <a16:creationId xmlns:a16="http://schemas.microsoft.com/office/drawing/2014/main" id="{8A4FD13C-4D02-1A9C-1F68-4D068AD7F50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187" r="-2" b="-2"/>
          <a:stretch>
            <a:fillRect/>
          </a:stretch>
        </p:blipFill>
        <p:spPr>
          <a:xfrm>
            <a:off x="5532121" y="1158241"/>
            <a:ext cx="6157961" cy="4786086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8B53612E-ADB2-4457-9688-89506397A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28101682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0E58038-8ACE-4AD9-B404-25C603550D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handing a cup of coffee to a person&#10;&#10;AI-generated content may be incorrect.">
            <a:extLst>
              <a:ext uri="{FF2B5EF4-FFF2-40B4-BE49-F238E27FC236}">
                <a16:creationId xmlns:a16="http://schemas.microsoft.com/office/drawing/2014/main" id="{D1417361-5DCF-F532-6285-51193642EF7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b="1477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CA34F4A-A471-B21E-43DA-C67F91861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sz="5400" b="1"/>
              <a:t>Why invest in me?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8A34772-9011-42B5-AA63-FD6DEC92EE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910746"/>
            <a:ext cx="996696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EDC3E1-F2BA-CEA2-ED4C-6CE003BD1E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10058400" cy="3760891"/>
          </a:xfrm>
        </p:spPr>
        <p:txBody>
          <a:bodyPr vert="horz" lIns="0" tIns="45720" rIns="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GB">
                <a:latin typeface="Garamond"/>
                <a:cs typeface="Arial"/>
              </a:rPr>
              <a:t>•</a:t>
            </a:r>
            <a:r>
              <a:rPr lang="en-GB" b="1">
                <a:latin typeface="Garamond"/>
                <a:cs typeface="Arial"/>
              </a:rPr>
              <a:t>Passionate about hospitality</a:t>
            </a:r>
          </a:p>
          <a:p>
            <a:pPr>
              <a:lnSpc>
                <a:spcPct val="90000"/>
              </a:lnSpc>
            </a:pPr>
            <a:br>
              <a:rPr lang="en-GB" b="1">
                <a:latin typeface="Garamond"/>
                <a:cs typeface="Arial"/>
              </a:rPr>
            </a:br>
            <a:r>
              <a:rPr lang="en-GB" b="1">
                <a:latin typeface="Garamond"/>
                <a:cs typeface="Arial"/>
              </a:rPr>
              <a:t>•Customer service experience</a:t>
            </a:r>
          </a:p>
          <a:p>
            <a:pPr>
              <a:lnSpc>
                <a:spcPct val="90000"/>
              </a:lnSpc>
            </a:pPr>
            <a:br>
              <a:rPr lang="en-GB" b="1">
                <a:latin typeface="Garamond"/>
                <a:cs typeface="Arial"/>
              </a:rPr>
            </a:br>
            <a:r>
              <a:rPr lang="en-GB" b="1">
                <a:latin typeface="Garamond"/>
                <a:cs typeface="Arial"/>
              </a:rPr>
              <a:t>•Creative &amp; organised </a:t>
            </a:r>
          </a:p>
          <a:p>
            <a:pPr>
              <a:lnSpc>
                <a:spcPct val="90000"/>
              </a:lnSpc>
            </a:pPr>
            <a:br>
              <a:rPr lang="en-GB" b="1">
                <a:latin typeface="Garamond"/>
                <a:cs typeface="Arial"/>
              </a:rPr>
            </a:br>
            <a:r>
              <a:rPr lang="en-GB" b="1">
                <a:latin typeface="Garamond"/>
                <a:cs typeface="Arial"/>
              </a:rPr>
              <a:t>•Good communication skills </a:t>
            </a:r>
          </a:p>
          <a:p>
            <a:pPr>
              <a:lnSpc>
                <a:spcPct val="90000"/>
              </a:lnSpc>
            </a:pPr>
            <a:br>
              <a:rPr lang="en-GB" b="1">
                <a:latin typeface="Garamond"/>
                <a:cs typeface="Arial"/>
              </a:rPr>
            </a:br>
            <a:r>
              <a:rPr lang="en-GB" b="1">
                <a:latin typeface="Garamond"/>
                <a:cs typeface="Arial"/>
              </a:rPr>
              <a:t>•Determined to succeed</a:t>
            </a:r>
            <a:endParaRPr lang="en-GB" b="1">
              <a:latin typeface="Garamond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2BCDE19-2810-4337-9C49-8589C4217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585472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5FC74-1C84-5495-C921-C0E43D36D9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280" y="-494212"/>
            <a:ext cx="10058400" cy="1450757"/>
          </a:xfrm>
        </p:spPr>
        <p:txBody>
          <a:bodyPr/>
          <a:lstStyle/>
          <a:p>
            <a:r>
              <a:rPr lang="en-GB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F4B511-6DEA-7CCB-325A-6EB6832666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6539" y="960497"/>
            <a:ext cx="10415881" cy="3817335"/>
          </a:xfrm>
        </p:spPr>
        <p:txBody>
          <a:bodyPr vert="horz" lIns="0" tIns="45720" rIns="0" bIns="45720" rtlCol="0" anchor="t">
            <a:noAutofit/>
          </a:bodyPr>
          <a:lstStyle/>
          <a:p>
            <a:pPr>
              <a:lnSpc>
                <a:spcPct val="80000"/>
              </a:lnSpc>
            </a:pPr>
            <a:r>
              <a:rPr lang="en-GB" sz="1400" b="1"/>
              <a:t>Burns, P. (2022) Entrepreneurship and Small Business. 6th </a:t>
            </a:r>
            <a:r>
              <a:rPr lang="en-GB" sz="1400" b="1" err="1"/>
              <a:t>edn</a:t>
            </a:r>
            <a:r>
              <a:rPr lang="en-GB" sz="1400" b="1"/>
              <a:t>. London: Red Globe Press.</a:t>
            </a:r>
          </a:p>
          <a:p>
            <a:pPr>
              <a:lnSpc>
                <a:spcPct val="80000"/>
              </a:lnSpc>
            </a:pPr>
            <a:r>
              <a:rPr lang="en-GB" sz="1400" b="1"/>
              <a:t>Chaffey, D. and Ellis-Chadwick, F. (2022) Digital Marketing. 8th </a:t>
            </a:r>
            <a:r>
              <a:rPr lang="en-GB" sz="1400" b="1" err="1"/>
              <a:t>edn</a:t>
            </a:r>
            <a:r>
              <a:rPr lang="en-GB" sz="1400" b="1"/>
              <a:t>. Harlow: Pearson.</a:t>
            </a:r>
          </a:p>
          <a:p>
            <a:pPr>
              <a:lnSpc>
                <a:spcPct val="80000"/>
              </a:lnSpc>
            </a:pPr>
            <a:r>
              <a:rPr lang="en-GB" sz="1400" b="1"/>
              <a:t>Kotler, P. and Armstrong, G. (2023) Principles of Marketing. 19th Global </a:t>
            </a:r>
            <a:r>
              <a:rPr lang="en-GB" sz="1400" b="1" err="1"/>
              <a:t>edn</a:t>
            </a:r>
            <a:r>
              <a:rPr lang="en-GB" sz="1400" b="1"/>
              <a:t>. Harlow: Pearson.</a:t>
            </a:r>
          </a:p>
          <a:p>
            <a:pPr>
              <a:lnSpc>
                <a:spcPct val="80000"/>
              </a:lnSpc>
            </a:pPr>
            <a:r>
              <a:rPr lang="en-GB" sz="1400" b="1"/>
              <a:t>Mintel (2024) UK Coffee Shops Market Report. London: Mintel.</a:t>
            </a:r>
          </a:p>
          <a:p>
            <a:pPr>
              <a:lnSpc>
                <a:spcPct val="80000"/>
              </a:lnSpc>
            </a:pPr>
            <a:r>
              <a:rPr lang="en-GB" sz="1400" b="1"/>
              <a:t>Statista (2025) Cafés and Coffee Shops in the United Kingdom – Statistics and Facts. Available at: https://www.statista.com (Accessed: 18 June 2026).</a:t>
            </a:r>
          </a:p>
          <a:p>
            <a:pPr>
              <a:lnSpc>
                <a:spcPct val="80000"/>
              </a:lnSpc>
            </a:pPr>
            <a:r>
              <a:rPr lang="en-GB" sz="1400" b="1"/>
              <a:t>International Coffee Organization (2025) Coffee Market Report. Available at: https://www.ico.org (Accessed: 18 June 2026).</a:t>
            </a:r>
          </a:p>
          <a:p>
            <a:pPr>
              <a:lnSpc>
                <a:spcPct val="80000"/>
              </a:lnSpc>
            </a:pPr>
            <a:r>
              <a:rPr lang="en-GB" sz="1400" b="1"/>
              <a:t>FSB (2024) Starting a Small Business in the UK. Available at: https://www.fsb.org.uk (Accessed: 18 June 2026).</a:t>
            </a:r>
          </a:p>
          <a:p>
            <a:pPr>
              <a:lnSpc>
                <a:spcPct val="80000"/>
              </a:lnSpc>
            </a:pPr>
            <a:r>
              <a:rPr lang="en-GB" sz="1400" b="1"/>
              <a:t>British Business Bank (2024) Guide to Start Up Loans. Available at: https://www.british-business-bank.co.uk (Accessed: 18 June 2026).</a:t>
            </a:r>
          </a:p>
          <a:p>
            <a:pPr>
              <a:lnSpc>
                <a:spcPct val="80000"/>
              </a:lnSpc>
            </a:pPr>
            <a:r>
              <a:rPr lang="en-GB" sz="1400" b="1"/>
              <a:t>Costa Coffee (2025) Costa Coffee UK. Available at: https://www.costa.co.uk (Accessed: 18 June 2026).</a:t>
            </a:r>
          </a:p>
          <a:p>
            <a:pPr>
              <a:lnSpc>
                <a:spcPct val="80000"/>
              </a:lnSpc>
            </a:pPr>
            <a:r>
              <a:rPr lang="en-GB" sz="1400" b="1"/>
              <a:t>Coffee#1 (2025) Coffee#1 Official Website. Available at: https://www.coffee1.co.uk (Accessed: 18 June 2026).</a:t>
            </a:r>
          </a:p>
          <a:p>
            <a:pPr>
              <a:lnSpc>
                <a:spcPct val="80000"/>
              </a:lnSpc>
            </a:pPr>
            <a:r>
              <a:rPr lang="en-GB" sz="1400" b="1"/>
              <a:t>Swansea Council (2025) Business Information and Licensing. Available at: https://www.swansea.gov.uk (Accessed: 18 June 2026).</a:t>
            </a:r>
          </a:p>
          <a:p>
            <a:pPr>
              <a:lnSpc>
                <a:spcPct val="80000"/>
              </a:lnSpc>
            </a:pPr>
            <a:r>
              <a:rPr lang="en-GB" sz="1400" b="1"/>
              <a:t>Visit Swansea Bay (2025) Mumbles Visitor Information. Available at: https://www.visitswanseabay.com (Accessed: 18 June 2026).</a:t>
            </a:r>
          </a:p>
          <a:p>
            <a:pPr>
              <a:lnSpc>
                <a:spcPct val="80000"/>
              </a:lnSpc>
            </a:pPr>
            <a:r>
              <a:rPr lang="en-GB" sz="1400" b="1"/>
              <a:t>Forbes (2024) Social Media Marketing Trends for Small Businesses. Available at: https://www.forbes.com (Accessed: 18 June 2026).</a:t>
            </a:r>
          </a:p>
          <a:p>
            <a:pPr>
              <a:lnSpc>
                <a:spcPct val="80000"/>
              </a:lnSpc>
            </a:pPr>
            <a:r>
              <a:rPr lang="en-GB" sz="1400" b="1"/>
              <a:t>HubSpot (2024) Social Media Marketing Statistics. Available at: https://www.hubspot.com (Accessed: 18 June 2026).</a:t>
            </a:r>
          </a:p>
          <a:p>
            <a:pPr>
              <a:lnSpc>
                <a:spcPct val="80000"/>
              </a:lnSpc>
            </a:pPr>
            <a:r>
              <a:rPr lang="en-GB" sz="1400" b="1"/>
              <a:t>The British Coffee Association (2025) Coffee Industry Facts and Statistics. Available at: https://www.britishcoffeeassociation.org (Accessed: 18 June 2026).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23557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RetrospectVTI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Garamond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RetrospectVTI</vt:lpstr>
      <vt:lpstr>Belle Vue Café   </vt:lpstr>
      <vt:lpstr>Business idea</vt:lpstr>
      <vt:lpstr>Story behind the idea</vt:lpstr>
      <vt:lpstr>Mission, aim and objectives</vt:lpstr>
      <vt:lpstr>Ups and target market</vt:lpstr>
      <vt:lpstr>Business structure &amp; staff</vt:lpstr>
      <vt:lpstr>Market research </vt:lpstr>
      <vt:lpstr>Marketing strategy </vt:lpstr>
      <vt:lpstr>Finance and SWOT Analysis</vt:lpstr>
      <vt:lpstr>Why invest in belle vue café?</vt:lpstr>
      <vt:lpstr>Why invest in me?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2026-06-19T19:18:46Z</dcterms:created>
  <dcterms:modified xsi:type="dcterms:W3CDTF">2026-06-19T22:11:21Z</dcterms:modified>
</cp:coreProperties>
</file>