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1" r:id="rId4"/>
    <p:sldMasterId id="2147483929" r:id="rId5"/>
  </p:sldMasterIdLst>
  <p:notesMasterIdLst>
    <p:notesMasterId r:id="rId12"/>
  </p:notesMasterIdLst>
  <p:sldIdLst>
    <p:sldId id="257" r:id="rId6"/>
    <p:sldId id="265" r:id="rId7"/>
    <p:sldId id="258" r:id="rId8"/>
    <p:sldId id="259" r:id="rId9"/>
    <p:sldId id="264" r:id="rId10"/>
    <p:sldId id="260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4CA5D0-C79C-4751-9784-E901D5E670E1}" v="489" dt="2021-10-12T02:18:33.2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DC5679-B9A5-4F93-8735-4C12159007E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69BA9046-F4AD-4F6D-BCC2-D4ACED12B0FB}">
      <dgm:prSet/>
      <dgm:spPr/>
      <dgm:t>
        <a:bodyPr/>
        <a:lstStyle/>
        <a:p>
          <a:pPr rtl="0"/>
          <a:r>
            <a:rPr lang="en-GB"/>
            <a:t>Redundancy effect ​: Our brain gets confused when we present sentences and talk at the same time. ​</a:t>
          </a:r>
          <a:r>
            <a:rPr lang="en-US"/>
            <a:t>​</a:t>
          </a:r>
          <a:r>
            <a:rPr lang="en-US">
              <a:latin typeface="Calibri Light" panose="020F0302020204030204"/>
            </a:rPr>
            <a:t>And that’s also why we have the magical number 6</a:t>
          </a:r>
          <a:endParaRPr lang="en-US"/>
        </a:p>
      </dgm:t>
    </dgm:pt>
    <dgm:pt modelId="{9268F701-1BF9-462C-9FB0-2A694C089965}" type="parTrans" cxnId="{9FCD6305-AAAA-4DC3-AEAE-3567EE6C2EDC}">
      <dgm:prSet/>
      <dgm:spPr/>
      <dgm:t>
        <a:bodyPr/>
        <a:lstStyle/>
        <a:p>
          <a:endParaRPr lang="en-US"/>
        </a:p>
      </dgm:t>
    </dgm:pt>
    <dgm:pt modelId="{0C45C220-F277-4DE3-95E6-ED00FA3657BD}" type="sibTrans" cxnId="{9FCD6305-AAAA-4DC3-AEAE-3567EE6C2EDC}">
      <dgm:prSet/>
      <dgm:spPr/>
      <dgm:t>
        <a:bodyPr/>
        <a:lstStyle/>
        <a:p>
          <a:endParaRPr lang="en-US"/>
        </a:p>
      </dgm:t>
    </dgm:pt>
    <dgm:pt modelId="{2F130BA9-BEEB-4A21-90BD-9AE31173AAD4}">
      <dgm:prSet/>
      <dgm:spPr/>
      <dgm:t>
        <a:bodyPr/>
        <a:lstStyle/>
        <a:p>
          <a:pPr rtl="0"/>
          <a:r>
            <a:rPr lang="en-GB"/>
            <a:t>Cognitive effect : Our brain </a:t>
          </a:r>
          <a:r>
            <a:rPr lang="en-GB">
              <a:latin typeface="Calibri Light" panose="020F0302020204030204"/>
            </a:rPr>
            <a:t>takes 500</a:t>
          </a:r>
          <a:r>
            <a:rPr lang="en-GB"/>
            <a:t>% more energy counting many objects. </a:t>
          </a:r>
          <a:r>
            <a:rPr lang="en-US"/>
            <a:t> </a:t>
          </a:r>
          <a:r>
            <a:rPr lang="en-GB">
              <a:latin typeface="Calibri Light" panose="020F0302020204030204"/>
            </a:rPr>
            <a:t> 6</a:t>
          </a:r>
          <a:r>
            <a:rPr lang="en-GB"/>
            <a:t> objects can be recognised in approximately  two tenths of a second. </a:t>
          </a:r>
          <a:r>
            <a:rPr lang="en-US"/>
            <a:t>​</a:t>
          </a:r>
        </a:p>
      </dgm:t>
    </dgm:pt>
    <dgm:pt modelId="{19348AA9-6615-4173-A026-0BA518241F44}" type="parTrans" cxnId="{2AC7BB6B-C282-49AE-ADD1-8508191CC545}">
      <dgm:prSet/>
      <dgm:spPr/>
      <dgm:t>
        <a:bodyPr/>
        <a:lstStyle/>
        <a:p>
          <a:endParaRPr lang="en-US"/>
        </a:p>
      </dgm:t>
    </dgm:pt>
    <dgm:pt modelId="{9CF526A8-54BB-41F6-AB97-A1F0C715AED0}" type="sibTrans" cxnId="{2AC7BB6B-C282-49AE-ADD1-8508191CC545}">
      <dgm:prSet/>
      <dgm:spPr/>
      <dgm:t>
        <a:bodyPr/>
        <a:lstStyle/>
        <a:p>
          <a:endParaRPr lang="en-US"/>
        </a:p>
      </dgm:t>
    </dgm:pt>
    <dgm:pt modelId="{D745B711-9052-4997-8455-C504DEEF90FE}" type="pres">
      <dgm:prSet presAssocID="{B9DC5679-B9A5-4F93-8735-4C12159007EF}" presName="root" presStyleCnt="0">
        <dgm:presLayoutVars>
          <dgm:dir/>
          <dgm:resizeHandles val="exact"/>
        </dgm:presLayoutVars>
      </dgm:prSet>
      <dgm:spPr/>
    </dgm:pt>
    <dgm:pt modelId="{4F5A2966-C696-436E-9DC7-877171F40732}" type="pres">
      <dgm:prSet presAssocID="{69BA9046-F4AD-4F6D-BCC2-D4ACED12B0FB}" presName="compNode" presStyleCnt="0"/>
      <dgm:spPr/>
    </dgm:pt>
    <dgm:pt modelId="{7EB6BB06-802B-4D51-92C2-428E288347BE}" type="pres">
      <dgm:prSet presAssocID="{69BA9046-F4AD-4F6D-BCC2-D4ACED12B0FB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5119EB32-A341-4DD3-A35F-90F332FE9ACD}" type="pres">
      <dgm:prSet presAssocID="{69BA9046-F4AD-4F6D-BCC2-D4ACED12B0FB}" presName="spaceRect" presStyleCnt="0"/>
      <dgm:spPr/>
    </dgm:pt>
    <dgm:pt modelId="{4DE861CC-10E8-4E88-BEE4-FD0E9802151E}" type="pres">
      <dgm:prSet presAssocID="{69BA9046-F4AD-4F6D-BCC2-D4ACED12B0FB}" presName="textRect" presStyleLbl="revTx" presStyleIdx="0" presStyleCnt="2">
        <dgm:presLayoutVars>
          <dgm:chMax val="1"/>
          <dgm:chPref val="1"/>
        </dgm:presLayoutVars>
      </dgm:prSet>
      <dgm:spPr/>
    </dgm:pt>
    <dgm:pt modelId="{01A7B4AE-0CEB-4A83-8C91-A1432021C0EA}" type="pres">
      <dgm:prSet presAssocID="{0C45C220-F277-4DE3-95E6-ED00FA3657BD}" presName="sibTrans" presStyleCnt="0"/>
      <dgm:spPr/>
    </dgm:pt>
    <dgm:pt modelId="{53412A7A-857E-4EB7-B764-922E244F0543}" type="pres">
      <dgm:prSet presAssocID="{2F130BA9-BEEB-4A21-90BD-9AE31173AAD4}" presName="compNode" presStyleCnt="0"/>
      <dgm:spPr/>
    </dgm:pt>
    <dgm:pt modelId="{AD15C3A6-3BCB-43CE-AB61-2EF7A777B212}" type="pres">
      <dgm:prSet presAssocID="{2F130BA9-BEEB-4A21-90BD-9AE31173AAD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EA0AB12F-A737-4EF9-900C-181A2716ED46}" type="pres">
      <dgm:prSet presAssocID="{2F130BA9-BEEB-4A21-90BD-9AE31173AAD4}" presName="spaceRect" presStyleCnt="0"/>
      <dgm:spPr/>
    </dgm:pt>
    <dgm:pt modelId="{0CEB29B8-D150-4ECD-BB51-C8A71FEBF67E}" type="pres">
      <dgm:prSet presAssocID="{2F130BA9-BEEB-4A21-90BD-9AE31173AAD4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9FCD6305-AAAA-4DC3-AEAE-3567EE6C2EDC}" srcId="{B9DC5679-B9A5-4F93-8735-4C12159007EF}" destId="{69BA9046-F4AD-4F6D-BCC2-D4ACED12B0FB}" srcOrd="0" destOrd="0" parTransId="{9268F701-1BF9-462C-9FB0-2A694C089965}" sibTransId="{0C45C220-F277-4DE3-95E6-ED00FA3657BD}"/>
    <dgm:cxn modelId="{63A8AC12-947F-4E3C-88C6-8E0E42EF83ED}" type="presOf" srcId="{B9DC5679-B9A5-4F93-8735-4C12159007EF}" destId="{D745B711-9052-4997-8455-C504DEEF90FE}" srcOrd="0" destOrd="0" presId="urn:microsoft.com/office/officeart/2018/2/layout/IconLabelList"/>
    <dgm:cxn modelId="{CFCD6445-162B-46FC-934F-89851147FC68}" type="presOf" srcId="{69BA9046-F4AD-4F6D-BCC2-D4ACED12B0FB}" destId="{4DE861CC-10E8-4E88-BEE4-FD0E9802151E}" srcOrd="0" destOrd="0" presId="urn:microsoft.com/office/officeart/2018/2/layout/IconLabelList"/>
    <dgm:cxn modelId="{2AC7BB6B-C282-49AE-ADD1-8508191CC545}" srcId="{B9DC5679-B9A5-4F93-8735-4C12159007EF}" destId="{2F130BA9-BEEB-4A21-90BD-9AE31173AAD4}" srcOrd="1" destOrd="0" parTransId="{19348AA9-6615-4173-A026-0BA518241F44}" sibTransId="{9CF526A8-54BB-41F6-AB97-A1F0C715AED0}"/>
    <dgm:cxn modelId="{148AD1FC-02BF-4282-ADDA-86C89DA5FBBF}" type="presOf" srcId="{2F130BA9-BEEB-4A21-90BD-9AE31173AAD4}" destId="{0CEB29B8-D150-4ECD-BB51-C8A71FEBF67E}" srcOrd="0" destOrd="0" presId="urn:microsoft.com/office/officeart/2018/2/layout/IconLabelList"/>
    <dgm:cxn modelId="{6E9079BC-8B7B-42D9-84F7-18936858766C}" type="presParOf" srcId="{D745B711-9052-4997-8455-C504DEEF90FE}" destId="{4F5A2966-C696-436E-9DC7-877171F40732}" srcOrd="0" destOrd="0" presId="urn:microsoft.com/office/officeart/2018/2/layout/IconLabelList"/>
    <dgm:cxn modelId="{199D1174-0F4A-4C54-9C69-9040B4B51FE1}" type="presParOf" srcId="{4F5A2966-C696-436E-9DC7-877171F40732}" destId="{7EB6BB06-802B-4D51-92C2-428E288347BE}" srcOrd="0" destOrd="0" presId="urn:microsoft.com/office/officeart/2018/2/layout/IconLabelList"/>
    <dgm:cxn modelId="{969BB58A-EC39-42B8-85C5-5EEA52CFBF86}" type="presParOf" srcId="{4F5A2966-C696-436E-9DC7-877171F40732}" destId="{5119EB32-A341-4DD3-A35F-90F332FE9ACD}" srcOrd="1" destOrd="0" presId="urn:microsoft.com/office/officeart/2018/2/layout/IconLabelList"/>
    <dgm:cxn modelId="{54D9A721-ADA4-4CBF-8740-68EE87068318}" type="presParOf" srcId="{4F5A2966-C696-436E-9DC7-877171F40732}" destId="{4DE861CC-10E8-4E88-BEE4-FD0E9802151E}" srcOrd="2" destOrd="0" presId="urn:microsoft.com/office/officeart/2018/2/layout/IconLabelList"/>
    <dgm:cxn modelId="{FCFD1C59-9C89-4EF0-85D2-A1548A57BB38}" type="presParOf" srcId="{D745B711-9052-4997-8455-C504DEEF90FE}" destId="{01A7B4AE-0CEB-4A83-8C91-A1432021C0EA}" srcOrd="1" destOrd="0" presId="urn:microsoft.com/office/officeart/2018/2/layout/IconLabelList"/>
    <dgm:cxn modelId="{78B1C965-D729-4597-A896-19C209B0F15E}" type="presParOf" srcId="{D745B711-9052-4997-8455-C504DEEF90FE}" destId="{53412A7A-857E-4EB7-B764-922E244F0543}" srcOrd="2" destOrd="0" presId="urn:microsoft.com/office/officeart/2018/2/layout/IconLabelList"/>
    <dgm:cxn modelId="{CC92B9D6-FFD7-45A8-B2E2-AA84DCB87C71}" type="presParOf" srcId="{53412A7A-857E-4EB7-B764-922E244F0543}" destId="{AD15C3A6-3BCB-43CE-AB61-2EF7A777B212}" srcOrd="0" destOrd="0" presId="urn:microsoft.com/office/officeart/2018/2/layout/IconLabelList"/>
    <dgm:cxn modelId="{6AF6E6FE-9451-4980-B5DA-DEEDEE50A20A}" type="presParOf" srcId="{53412A7A-857E-4EB7-B764-922E244F0543}" destId="{EA0AB12F-A737-4EF9-900C-181A2716ED46}" srcOrd="1" destOrd="0" presId="urn:microsoft.com/office/officeart/2018/2/layout/IconLabelList"/>
    <dgm:cxn modelId="{D3720C99-660A-41EC-B72A-F267A290E396}" type="presParOf" srcId="{53412A7A-857E-4EB7-B764-922E244F0543}" destId="{0CEB29B8-D150-4ECD-BB51-C8A71FEBF67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6BB06-802B-4D51-92C2-428E288347BE}">
      <dsp:nvSpPr>
        <dsp:cNvPr id="0" name=""/>
        <dsp:cNvSpPr/>
      </dsp:nvSpPr>
      <dsp:spPr>
        <a:xfrm>
          <a:off x="1201459" y="730792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E861CC-10E8-4E88-BEE4-FD0E9802151E}">
      <dsp:nvSpPr>
        <dsp:cNvPr id="0" name=""/>
        <dsp:cNvSpPr/>
      </dsp:nvSpPr>
      <dsp:spPr>
        <a:xfrm>
          <a:off x="13459" y="3144959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Redundancy effect ​: Our brain gets confused when we present sentences and talk at the same time. ​</a:t>
          </a:r>
          <a:r>
            <a:rPr lang="en-US" sz="1300" kern="1200"/>
            <a:t>​</a:t>
          </a:r>
          <a:r>
            <a:rPr lang="en-US" sz="1300" kern="1200">
              <a:latin typeface="Calibri Light" panose="020F0302020204030204"/>
            </a:rPr>
            <a:t>And that’s also why we have the magical number 6</a:t>
          </a:r>
          <a:endParaRPr lang="en-US" sz="1300" kern="1200"/>
        </a:p>
      </dsp:txBody>
      <dsp:txXfrm>
        <a:off x="13459" y="3144959"/>
        <a:ext cx="4320000" cy="720000"/>
      </dsp:txXfrm>
    </dsp:sp>
    <dsp:sp modelId="{AD15C3A6-3BCB-43CE-AB61-2EF7A777B212}">
      <dsp:nvSpPr>
        <dsp:cNvPr id="0" name=""/>
        <dsp:cNvSpPr/>
      </dsp:nvSpPr>
      <dsp:spPr>
        <a:xfrm>
          <a:off x="6277459" y="730792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EB29B8-D150-4ECD-BB51-C8A71FEBF67E}">
      <dsp:nvSpPr>
        <dsp:cNvPr id="0" name=""/>
        <dsp:cNvSpPr/>
      </dsp:nvSpPr>
      <dsp:spPr>
        <a:xfrm>
          <a:off x="5089459" y="3144959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Cognitive effect : Our brain </a:t>
          </a:r>
          <a:r>
            <a:rPr lang="en-GB" sz="1300" kern="1200">
              <a:latin typeface="Calibri Light" panose="020F0302020204030204"/>
            </a:rPr>
            <a:t>takes 500</a:t>
          </a:r>
          <a:r>
            <a:rPr lang="en-GB" sz="1300" kern="1200"/>
            <a:t>% more energy counting many objects. </a:t>
          </a:r>
          <a:r>
            <a:rPr lang="en-US" sz="1300" kern="1200"/>
            <a:t> </a:t>
          </a:r>
          <a:r>
            <a:rPr lang="en-GB" sz="1300" kern="1200">
              <a:latin typeface="Calibri Light" panose="020F0302020204030204"/>
            </a:rPr>
            <a:t> 6</a:t>
          </a:r>
          <a:r>
            <a:rPr lang="en-GB" sz="1300" kern="1200"/>
            <a:t> objects can be recognised in approximately  two tenths of a second. </a:t>
          </a:r>
          <a:r>
            <a:rPr lang="en-US" sz="1300" kern="1200"/>
            <a:t>​</a:t>
          </a:r>
        </a:p>
      </dsp:txBody>
      <dsp:txXfrm>
        <a:off x="5089459" y="3144959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0-12T01:17:18.9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42.23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43.12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43.4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43.82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44.54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44.91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47.78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48.16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50.4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21 33,'0'0,"-6"-5,-1-8,0-1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1:51.91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13 13,'-6'-5,"-1"-3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09.123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11.525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12.280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13.244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13.633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14.015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  <inkml:trace contextRef="#ctx0" brushRef="#br0" timeOffset="1">1 0,'0'0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16.190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17.708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20.530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46.970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49.097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51.014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277 0,'0'6,"0"6,-6 3,-7-2,-7-4,-5-2,-5-3,-2-2,-2-2,0 0,0-1,6-5,7-2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54.196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2:54.566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1.671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2.573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199 3744,'-10'-111,"-5"-125,-10-89,-1-44,-1-104,3-54,1 40,4 81,5 93,5 77,4 73,3 65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4.123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3298,'44'-105,"5"2,74-114,-111 196,67-109,6 4,112-128,-126 173,4 4,3 3,165-120,-191 161,0 2,2 2,1 2,2 3,85-24,-60 27,2 3,0 4,117-3,565 27,-583 7,-1 9,316 87,-325-71,323 36,179-52,-532-32,-1-6,221-47,262-116,144-152,259-95,-986 409,1 1,0 3,0 1,70-4,-104 11,-1 0,1 0,-1-1,0-1,1 1,-1-1,-1-1,1 0,0 0,-1 0,0-1,0 0,0 0,-1-1,1 0,-1 0,-1 0,1-1,6-11,6-11,-2 0,-1-1,18-50,-29 68,18-54,-3-1,-3 0,-3-1,5-80,-17 137,0-1,0 0,1 1,1-1,0 1,1 0,0 0,0 0,1 0,1 1,-1 0,2 0,-1 0,2 1,-1 0,1 0,13-10,4-3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4.555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5.010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5.372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1610 4201,'-35'-76,"3"-1,-32-123,53 164,-124-446,34 119,-306-1096,279 1018,14 74,74 245,-109-229,138 329,-1 1,0 0,-2 1,0 0,-1 1,-1 1,-1 0,-22-18,33 32,0 1,1-1,-2 1,1 0,0 0,0 1,-1 0,1 0,-1 0,0 1,1 0,-1 0,-13 1,4 1,1 2,-1 0,1 0,-23 9,-4 3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6.396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1,'0'0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6.813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6076 4,'-48'-4,"-88"6,101 0,-1004 85,455-30,-1035 43,849-60,327-10,-468 17,559-47,213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7.292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93 0,'-23'0,"-12"0,0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8.231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1453 75,'-22'0,"-68"0,-46 0,-34 0,-27-5,-23-8,-20-7,27 0,48 4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19.218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1 149,'16'-5,"161"-58,50-17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20.822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21.184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02:15:22.271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2212 0,'-190'156,"18"-13,-238 151,-236 100,637-387,-1 0,2 1,-1 0,1 1,1 0,-1 0,1 1,1-1,0 1,-9 22,8-19,1 1,-2-2,0 1,-1-1,-14 16,19-24,0-1,0 0,0 0,-1-1,1 1,-1-1,1 0,-1 0,0 0,0-1,0 0,0 0,-7 1,-73-3,25 0,42 2,0 2,0 0,0 2,0 0,1 0,0 2,0 0,0 1,-20 13,7 0,0 0,2 2,-42 43,0 12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4B830F-04F3-4479-A4A7-18A9C6155658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AB246F-3A1C-49D8-B9B0-C989362B9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915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777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488BE-BEFA-4D39-A9AC-8A5E2BA25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6A0EEB-4962-4903-9E19-871108FF1B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DE0C07-AF9B-4992-89B1-D42B30B2D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9D4DD-4640-4863-ABC4-EB2699243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25B34D-2D36-4E87-B280-CF5129424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52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0B189-162A-486F-9D4E-03826A373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474B4-E9A1-4BB9-BEE5-06C7706F34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7110AD-B87A-4347-AD0B-65F5F4041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95424-F7F1-496A-B1FB-F3E097AED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6C265-04F3-4D44-BB64-E0F74104A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96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0DA58-1356-466D-8F0C-C91810E0B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B05C99-05F5-4A57-A669-6BBA5A6C43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3C099A-16F5-4CF4-86DB-7F57A29F0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561628-05C4-484C-A7A2-4D6C3AD2B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67F14-EDDF-4BDB-AC76-82D173405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96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66AFD-9C54-4DC7-B8B2-B167D3609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44AB7-2D15-4685-B4BC-46D055A0EB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DE178A-4305-45E4-B2A5-1F619A599E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B43F8A-73DC-4BE2-A651-EED3A6E1B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8F2AE-96E4-444F-B1DF-15CDAA512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8FDB8E-9187-4480-B19D-71173EBBA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07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19F61-6553-4896-BACD-48C3C73A5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613802-B0D5-4B97-A686-C2771B3944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9E20CB-770D-421C-88EC-1AC00CBC2F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E7597C-8CE8-40FF-A64B-C6D3E73444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279A20-FCF8-4C9E-B337-B78C0C2F3D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544365-FF1F-4BC5-9A40-8DDC724E4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D6BAA4-AB47-4D2A-B803-C27E42913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664A09-6DCA-4F03-A0D2-5692F6F4D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58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563BE-0BC1-43F9-A0DC-8535CEE35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D04F1F-40B9-4E43-A1C7-F3BF841FB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4D6791-EF2A-434B-9DF9-DB55B720F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8E9904-F8CC-4D6B-94BE-C38BE670B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48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C743C1-A9D9-4C1B-89CB-B7B24B591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ABE738-F69B-4819-9E8D-DDCEA135C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4FCC00-EEC6-43A4-9A7D-D6EE93CF7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E521C-1D0B-4C3A-A2B7-7C8390A83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198EE-0C6E-4533-9ED0-169C8A37A3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F3A1C6-0B4C-404A-B149-FA5A179C1D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5267C0-FA71-4FC7-831F-672B47F63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441EE-564D-45F9-A55B-CDA1D17EB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44CA0B-94BD-4265-B0F4-11C96009A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80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AA356-F5CF-404A-83B5-98EC5A2BA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518611-34EA-45F1-B6C1-4CB8638D9C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1E063-A393-4C5C-B724-2011630130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195F33-6F6A-47DD-8903-79241181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60FBC-3E83-452D-889C-5392AB091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098CD9-F7BA-46AB-814D-0C8E35486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29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FB61F-CD0D-4FEC-ADE3-7F71802E7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90E891-E639-481C-B3BF-C311E754A0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3F823-789A-4944-B2E7-0EE0C216E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765801-D237-4FD8-A1C5-FCF7FEC8F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FFD937-479A-4C47-B501-D6FBC1956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5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0305C1-8059-4363-BC65-124CC41198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D9D3BE-F0EF-4421-A156-B63E5DF247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EDF8C-B15A-4E39-A37B-6D798DE19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E2D814-78DB-426A-B0EF-60C3B1AC2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93988-D028-4991-A22F-0EB4EF07D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77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0810C-06AA-43DC-9816-B495C653A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692470-551B-4840-B0D0-45697E4B3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85003F-8F2E-418D-9698-B6DE61522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D7BBF7-AB68-47DA-91DB-70D918C03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8352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8" r:id="rId1"/>
  </p:sldLayoutIdLst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3E51DD-8B23-428F-BDBD-799E5389F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76903-74C6-4B48-9F3D-EFAE6CB3D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98763-6970-4BE9-B17A-3EF1C81FC3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B4570-070F-44C8-82FF-94347ACE1C2F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7FE6FA-6B78-4959-AB7B-BACB3E8B4A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7872F-D229-459B-9233-1D8B6BBA29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3CA6C-DDCA-4FDE-AA07-435AB9EDF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36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  <p:sldLayoutId id="2147483941" r:id="rId12"/>
  </p:sldLayoutIdLst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customXml" Target="../ink/ink10.xml"/><Relationship Id="rId18" Type="http://schemas.openxmlformats.org/officeDocument/2006/relationships/image" Target="../media/image5.png"/><Relationship Id="rId26" Type="http://schemas.openxmlformats.org/officeDocument/2006/relationships/customXml" Target="../ink/ink19.xml"/><Relationship Id="rId39" Type="http://schemas.openxmlformats.org/officeDocument/2006/relationships/image" Target="../media/image10.png"/><Relationship Id="rId21" Type="http://schemas.openxmlformats.org/officeDocument/2006/relationships/customXml" Target="../ink/ink15.xml"/><Relationship Id="rId34" Type="http://schemas.openxmlformats.org/officeDocument/2006/relationships/customXml" Target="../ink/ink25.xml"/><Relationship Id="rId42" Type="http://schemas.openxmlformats.org/officeDocument/2006/relationships/customXml" Target="../ink/ink31.xml"/><Relationship Id="rId47" Type="http://schemas.openxmlformats.org/officeDocument/2006/relationships/customXml" Target="../ink/ink34.xml"/><Relationship Id="rId50" Type="http://schemas.openxmlformats.org/officeDocument/2006/relationships/image" Target="../media/image14.png"/><Relationship Id="rId55" Type="http://schemas.openxmlformats.org/officeDocument/2006/relationships/customXml" Target="../ink/ink39.xml"/><Relationship Id="rId7" Type="http://schemas.openxmlformats.org/officeDocument/2006/relationships/customXml" Target="../ink/ink4.xml"/><Relationship Id="rId2" Type="http://schemas.openxmlformats.org/officeDocument/2006/relationships/customXml" Target="../ink/ink1.xml"/><Relationship Id="rId16" Type="http://schemas.openxmlformats.org/officeDocument/2006/relationships/image" Target="../media/image4.png"/><Relationship Id="rId29" Type="http://schemas.openxmlformats.org/officeDocument/2006/relationships/image" Target="../media/image7.png"/><Relationship Id="rId11" Type="http://schemas.openxmlformats.org/officeDocument/2006/relationships/customXml" Target="../ink/ink8.xml"/><Relationship Id="rId24" Type="http://schemas.openxmlformats.org/officeDocument/2006/relationships/image" Target="../media/image6.png"/><Relationship Id="rId32" Type="http://schemas.openxmlformats.org/officeDocument/2006/relationships/image" Target="../media/image8.png"/><Relationship Id="rId37" Type="http://schemas.openxmlformats.org/officeDocument/2006/relationships/image" Target="../media/image9.png"/><Relationship Id="rId40" Type="http://schemas.openxmlformats.org/officeDocument/2006/relationships/customXml" Target="../ink/ink29.xml"/><Relationship Id="rId45" Type="http://schemas.openxmlformats.org/officeDocument/2006/relationships/customXml" Target="../ink/ink33.xml"/><Relationship Id="rId53" Type="http://schemas.openxmlformats.org/officeDocument/2006/relationships/customXml" Target="../ink/ink37.xml"/><Relationship Id="rId5" Type="http://schemas.openxmlformats.org/officeDocument/2006/relationships/image" Target="../media/image2.png"/><Relationship Id="rId10" Type="http://schemas.openxmlformats.org/officeDocument/2006/relationships/customXml" Target="../ink/ink7.xml"/><Relationship Id="rId19" Type="http://schemas.openxmlformats.org/officeDocument/2006/relationships/customXml" Target="../ink/ink13.xml"/><Relationship Id="rId31" Type="http://schemas.openxmlformats.org/officeDocument/2006/relationships/customXml" Target="../ink/ink23.xml"/><Relationship Id="rId44" Type="http://schemas.openxmlformats.org/officeDocument/2006/relationships/customXml" Target="../ink/ink32.xml"/><Relationship Id="rId52" Type="http://schemas.openxmlformats.org/officeDocument/2006/relationships/image" Target="../media/image15.png"/><Relationship Id="rId4" Type="http://schemas.openxmlformats.org/officeDocument/2006/relationships/customXml" Target="../ink/ink2.xml"/><Relationship Id="rId9" Type="http://schemas.openxmlformats.org/officeDocument/2006/relationships/customXml" Target="../ink/ink6.xml"/><Relationship Id="rId14" Type="http://schemas.openxmlformats.org/officeDocument/2006/relationships/image" Target="../media/image3.png"/><Relationship Id="rId22" Type="http://schemas.openxmlformats.org/officeDocument/2006/relationships/customXml" Target="../ink/ink16.xml"/><Relationship Id="rId27" Type="http://schemas.openxmlformats.org/officeDocument/2006/relationships/customXml" Target="../ink/ink20.xml"/><Relationship Id="rId30" Type="http://schemas.openxmlformats.org/officeDocument/2006/relationships/customXml" Target="../ink/ink22.xml"/><Relationship Id="rId35" Type="http://schemas.openxmlformats.org/officeDocument/2006/relationships/customXml" Target="../ink/ink26.xml"/><Relationship Id="rId43" Type="http://schemas.openxmlformats.org/officeDocument/2006/relationships/image" Target="../media/image11.png"/><Relationship Id="rId48" Type="http://schemas.openxmlformats.org/officeDocument/2006/relationships/image" Target="../media/image13.png"/><Relationship Id="rId56" Type="http://schemas.openxmlformats.org/officeDocument/2006/relationships/image" Target="../media/image16.png"/><Relationship Id="rId8" Type="http://schemas.openxmlformats.org/officeDocument/2006/relationships/customXml" Target="../ink/ink5.xml"/><Relationship Id="rId51" Type="http://schemas.openxmlformats.org/officeDocument/2006/relationships/customXml" Target="../ink/ink36.xml"/><Relationship Id="rId3" Type="http://schemas.openxmlformats.org/officeDocument/2006/relationships/image" Target="../media/image1.png"/><Relationship Id="rId12" Type="http://schemas.openxmlformats.org/officeDocument/2006/relationships/customXml" Target="../ink/ink9.xml"/><Relationship Id="rId17" Type="http://schemas.openxmlformats.org/officeDocument/2006/relationships/customXml" Target="../ink/ink12.xml"/><Relationship Id="rId25" Type="http://schemas.openxmlformats.org/officeDocument/2006/relationships/customXml" Target="../ink/ink18.xml"/><Relationship Id="rId33" Type="http://schemas.openxmlformats.org/officeDocument/2006/relationships/customXml" Target="../ink/ink24.xml"/><Relationship Id="rId38" Type="http://schemas.openxmlformats.org/officeDocument/2006/relationships/customXml" Target="../ink/ink28.xml"/><Relationship Id="rId46" Type="http://schemas.openxmlformats.org/officeDocument/2006/relationships/image" Target="../media/image12.png"/><Relationship Id="rId20" Type="http://schemas.openxmlformats.org/officeDocument/2006/relationships/customXml" Target="../ink/ink14.xml"/><Relationship Id="rId41" Type="http://schemas.openxmlformats.org/officeDocument/2006/relationships/customXml" Target="../ink/ink30.xml"/><Relationship Id="rId54" Type="http://schemas.openxmlformats.org/officeDocument/2006/relationships/customXml" Target="../ink/ink38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3.xml"/><Relationship Id="rId15" Type="http://schemas.openxmlformats.org/officeDocument/2006/relationships/customXml" Target="../ink/ink11.xml"/><Relationship Id="rId23" Type="http://schemas.openxmlformats.org/officeDocument/2006/relationships/customXml" Target="../ink/ink17.xml"/><Relationship Id="rId28" Type="http://schemas.openxmlformats.org/officeDocument/2006/relationships/customXml" Target="../ink/ink21.xml"/><Relationship Id="rId36" Type="http://schemas.openxmlformats.org/officeDocument/2006/relationships/customXml" Target="../ink/ink27.xml"/><Relationship Id="rId49" Type="http://schemas.openxmlformats.org/officeDocument/2006/relationships/customXml" Target="../ink/ink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F87D17-F704-470F-A218-11E51C68E524}"/>
              </a:ext>
            </a:extLst>
          </p:cNvPr>
          <p:cNvSpPr txBox="1"/>
          <p:nvPr/>
        </p:nvSpPr>
        <p:spPr>
          <a:xfrm>
            <a:off x="456402" y="2558146"/>
            <a:ext cx="3623363" cy="173013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25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dirty="0"/>
              <a:t> </a:t>
            </a:r>
            <a:r>
              <a:rPr lang="en-US" sz="3600" dirty="0"/>
              <a:t>Component 1 </a:t>
            </a:r>
            <a:endParaRPr lang="en-US" sz="36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sz="3600" dirty="0"/>
              <a:t>Research          Methods </a:t>
            </a:r>
            <a:r>
              <a:rPr lang="en-US" sz="3600" dirty="0">
                <a:cs typeface="Calibri" panose="020F0502020204030204"/>
              </a:rPr>
              <a:t> </a:t>
            </a:r>
          </a:p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sz="3600" dirty="0"/>
              <a:t>Presentation </a:t>
            </a:r>
            <a:endParaRPr lang="en-US" sz="3600" dirty="0">
              <a:cs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E54E0F-82D7-49C8-A3DC-E82D17C3E41E}"/>
              </a:ext>
            </a:extLst>
          </p:cNvPr>
          <p:cNvSpPr txBox="1"/>
          <p:nvPr/>
        </p:nvSpPr>
        <p:spPr>
          <a:xfrm>
            <a:off x="6379956" y="3157059"/>
            <a:ext cx="3623362" cy="9079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>
                <a:cs typeface="Calibri"/>
              </a:rPr>
              <a:t>University of Wales </a:t>
            </a:r>
          </a:p>
          <a:p>
            <a:pPr>
              <a:spcAft>
                <a:spcPts val="600"/>
              </a:spcAft>
            </a:pPr>
            <a:r>
              <a:rPr lang="en-GB" sz="2400" dirty="0">
                <a:cs typeface="Calibri"/>
              </a:rPr>
              <a:t> Trinity Saint  David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ED00CD-BD56-4CE0-A957-D9DCE1CECCD6}"/>
              </a:ext>
            </a:extLst>
          </p:cNvPr>
          <p:cNvSpPr txBox="1"/>
          <p:nvPr/>
        </p:nvSpPr>
        <p:spPr>
          <a:xfrm>
            <a:off x="6390378" y="2695394"/>
            <a:ext cx="371614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>
                <a:cs typeface="Calibri"/>
              </a:rPr>
              <a:t>Lecturer : Abdi Rahman </a:t>
            </a:r>
          </a:p>
        </p:txBody>
      </p:sp>
    </p:spTree>
    <p:extLst>
      <p:ext uri="{BB962C8B-B14F-4D97-AF65-F5344CB8AC3E}">
        <p14:creationId xmlns:p14="http://schemas.microsoft.com/office/powerpoint/2010/main" val="404120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7BD5B91-EF50-45C6-BF29-D412596F21B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317630" y="1509484"/>
            <a:ext cx="4783015" cy="16002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100">
                <a:latin typeface="Arial" panose="020B0604020202020204" pitchFamily="34" charset="0"/>
                <a:cs typeface="Arial" panose="020B0604020202020204" pitchFamily="34" charset="0"/>
              </a:rPr>
              <a:t>Contrast &amp; Dark Background</a:t>
            </a:r>
            <a:br>
              <a:rPr lang="en-US" sz="310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31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100" kern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              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43FD43D5-8B75-4FCA-B00E-AC3863BFC2D8}"/>
                  </a:ext>
                </a:extLst>
              </p14:cNvPr>
              <p14:cNvContentPartPr/>
              <p14:nvPr/>
            </p14:nvContentPartPr>
            <p14:xfrm>
              <a:off x="8199018" y="3252635"/>
              <a:ext cx="360" cy="36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43FD43D5-8B75-4FCA-B00E-AC3863BFC2D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190018" y="3243635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82" name="TextBox 81">
            <a:extLst>
              <a:ext uri="{FF2B5EF4-FFF2-40B4-BE49-F238E27FC236}">
                <a16:creationId xmlns:a16="http://schemas.microsoft.com/office/drawing/2014/main" id="{8B74FCEC-BE36-4560-90FF-424D21CFE40D}"/>
              </a:ext>
            </a:extLst>
          </p:cNvPr>
          <p:cNvSpPr txBox="1"/>
          <p:nvPr/>
        </p:nvSpPr>
        <p:spPr>
          <a:xfrm>
            <a:off x="0" y="6271846"/>
            <a:ext cx="1910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Sham:2107279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D85813D7-331B-42A1-BC5F-E6BE4CABE448}"/>
              </a:ext>
            </a:extLst>
          </p:cNvPr>
          <p:cNvSpPr txBox="1"/>
          <p:nvPr/>
        </p:nvSpPr>
        <p:spPr>
          <a:xfrm>
            <a:off x="1148862" y="3429000"/>
            <a:ext cx="23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Use Contrast to Audience Attention</a:t>
            </a:r>
          </a:p>
          <a:p>
            <a:r>
              <a:rPr lang="en-GB"/>
              <a:t>Colour Combination 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E2643D02-096C-4AE6-A742-78B564058628}"/>
              </a:ext>
            </a:extLst>
          </p:cNvPr>
          <p:cNvSpPr txBox="1"/>
          <p:nvPr/>
        </p:nvSpPr>
        <p:spPr>
          <a:xfrm>
            <a:off x="5931876" y="3376845"/>
            <a:ext cx="26963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Use Dark Background And Light Text</a:t>
            </a:r>
          </a:p>
          <a:p>
            <a:r>
              <a:rPr lang="en-GB"/>
              <a:t>Use Power Point As Supposed To Be Used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7" name="Ink 96">
                <a:extLst>
                  <a:ext uri="{FF2B5EF4-FFF2-40B4-BE49-F238E27FC236}">
                    <a16:creationId xmlns:a16="http://schemas.microsoft.com/office/drawing/2014/main" id="{16DC26E1-E31F-4DD3-AEFF-91086DC98655}"/>
                  </a:ext>
                </a:extLst>
              </p14:cNvPr>
              <p14:cNvContentPartPr/>
              <p14:nvPr/>
            </p14:nvContentPartPr>
            <p14:xfrm>
              <a:off x="1090071" y="3587003"/>
              <a:ext cx="360" cy="360"/>
            </p14:xfrm>
          </p:contentPart>
        </mc:Choice>
        <mc:Fallback xmlns="">
          <p:pic>
            <p:nvPicPr>
              <p:cNvPr id="97" name="Ink 96">
                <a:extLst>
                  <a:ext uri="{FF2B5EF4-FFF2-40B4-BE49-F238E27FC236}">
                    <a16:creationId xmlns:a16="http://schemas.microsoft.com/office/drawing/2014/main" id="{16DC26E1-E31F-4DD3-AEFF-91086DC9865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36071" y="3479003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B91DDCC0-30B1-46AD-9410-BB65D3BEB787}"/>
                  </a:ext>
                </a:extLst>
              </p14:cNvPr>
              <p14:cNvContentPartPr/>
              <p14:nvPr/>
            </p14:nvContentPartPr>
            <p14:xfrm>
              <a:off x="1090071" y="3587003"/>
              <a:ext cx="360" cy="36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B91DDCC0-30B1-46AD-9410-BB65D3BEB78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36071" y="3479003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EDCFEDE8-A8CE-4683-9999-F2382B031527}"/>
                  </a:ext>
                </a:extLst>
              </p14:cNvPr>
              <p14:cNvContentPartPr/>
              <p14:nvPr/>
            </p14:nvContentPartPr>
            <p14:xfrm>
              <a:off x="1090071" y="3587003"/>
              <a:ext cx="360" cy="36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EDCFEDE8-A8CE-4683-9999-F2382B03152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36071" y="3479003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FE66497F-09C0-4C86-9600-2B7CD3F972E9}"/>
                  </a:ext>
                </a:extLst>
              </p14:cNvPr>
              <p14:cNvContentPartPr/>
              <p14:nvPr/>
            </p14:nvContentPartPr>
            <p14:xfrm>
              <a:off x="1090071" y="3587003"/>
              <a:ext cx="360" cy="36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FE66497F-09C0-4C86-9600-2B7CD3F972E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36071" y="3479003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16366256-2024-4BD8-BA55-53CCFFF3D797}"/>
                  </a:ext>
                </a:extLst>
              </p14:cNvPr>
              <p14:cNvContentPartPr/>
              <p14:nvPr/>
            </p14:nvContentPartPr>
            <p14:xfrm>
              <a:off x="1090071" y="3587003"/>
              <a:ext cx="360" cy="36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16366256-2024-4BD8-BA55-53CCFFF3D79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36071" y="3479003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25D1FCE9-E687-4801-9445-70419ECE21FD}"/>
                  </a:ext>
                </a:extLst>
              </p14:cNvPr>
              <p14:cNvContentPartPr/>
              <p14:nvPr/>
            </p14:nvContentPartPr>
            <p14:xfrm>
              <a:off x="1090071" y="3587003"/>
              <a:ext cx="360" cy="3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25D1FCE9-E687-4801-9445-70419ECE21F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36071" y="3479003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086CAC31-82A6-418C-BF13-BAA7EBD63D51}"/>
                  </a:ext>
                </a:extLst>
              </p14:cNvPr>
              <p14:cNvContentPartPr/>
              <p14:nvPr/>
            </p14:nvContentPartPr>
            <p14:xfrm>
              <a:off x="1090071" y="3598523"/>
              <a:ext cx="360" cy="36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086CAC31-82A6-418C-BF13-BAA7EBD63D5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36071" y="3490523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5E1D4B2F-6131-4B09-A907-2CE6F62A474C}"/>
                  </a:ext>
                </a:extLst>
              </p14:cNvPr>
              <p14:cNvContentPartPr/>
              <p14:nvPr/>
            </p14:nvContentPartPr>
            <p14:xfrm>
              <a:off x="1090071" y="3598523"/>
              <a:ext cx="360" cy="36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5E1D4B2F-6131-4B09-A907-2CE6F62A474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36071" y="3490523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8768A3C7-E927-4294-A3BC-21E4BA27B0A4}"/>
                  </a:ext>
                </a:extLst>
              </p14:cNvPr>
              <p14:cNvContentPartPr/>
              <p14:nvPr/>
            </p14:nvContentPartPr>
            <p14:xfrm>
              <a:off x="1082511" y="3586643"/>
              <a:ext cx="7560" cy="1188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8768A3C7-E927-4294-A3BC-21E4BA27B0A4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028511" y="3478643"/>
                <a:ext cx="115200" cy="22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09" name="Ink 108">
                <a:extLst>
                  <a:ext uri="{FF2B5EF4-FFF2-40B4-BE49-F238E27FC236}">
                    <a16:creationId xmlns:a16="http://schemas.microsoft.com/office/drawing/2014/main" id="{515FE11C-9DA0-41A7-AB9B-71A6825D1FDC}"/>
                  </a:ext>
                </a:extLst>
              </p14:cNvPr>
              <p14:cNvContentPartPr/>
              <p14:nvPr/>
            </p14:nvContentPartPr>
            <p14:xfrm>
              <a:off x="1073511" y="3593843"/>
              <a:ext cx="5040" cy="5040"/>
            </p14:xfrm>
          </p:contentPart>
        </mc:Choice>
        <mc:Fallback xmlns="">
          <p:pic>
            <p:nvPicPr>
              <p:cNvPr id="109" name="Ink 108">
                <a:extLst>
                  <a:ext uri="{FF2B5EF4-FFF2-40B4-BE49-F238E27FC236}">
                    <a16:creationId xmlns:a16="http://schemas.microsoft.com/office/drawing/2014/main" id="{515FE11C-9DA0-41A7-AB9B-71A6825D1FDC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019511" y="3485843"/>
                <a:ext cx="112680" cy="22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A8ABF99D-E315-4B1C-8930-243E5557836D}"/>
                  </a:ext>
                </a:extLst>
              </p14:cNvPr>
              <p14:cNvContentPartPr/>
              <p14:nvPr/>
            </p14:nvContentPartPr>
            <p14:xfrm>
              <a:off x="2309391" y="2555243"/>
              <a:ext cx="360" cy="36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A8ABF99D-E315-4B1C-8930-243E5557836D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219391" y="2375243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05A2F4EF-D184-4E12-9849-2F5FF55D69DF}"/>
                  </a:ext>
                </a:extLst>
              </p14:cNvPr>
              <p14:cNvContentPartPr/>
              <p14:nvPr/>
            </p14:nvContentPartPr>
            <p14:xfrm>
              <a:off x="1054791" y="3587003"/>
              <a:ext cx="360" cy="36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05A2F4EF-D184-4E12-9849-2F5FF55D69DF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64791" y="3407003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7FF61D1A-4A29-46C4-B45A-805FD1D37195}"/>
                  </a:ext>
                </a:extLst>
              </p14:cNvPr>
              <p14:cNvContentPartPr/>
              <p14:nvPr/>
            </p14:nvContentPartPr>
            <p14:xfrm>
              <a:off x="1054791" y="3587003"/>
              <a:ext cx="360" cy="36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7FF61D1A-4A29-46C4-B45A-805FD1D37195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64791" y="3407003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D93106F4-FA95-4FA4-A60D-BD142651FA71}"/>
                  </a:ext>
                </a:extLst>
              </p14:cNvPr>
              <p14:cNvContentPartPr/>
              <p14:nvPr/>
            </p14:nvContentPartPr>
            <p14:xfrm>
              <a:off x="1054791" y="3587003"/>
              <a:ext cx="360" cy="36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D93106F4-FA95-4FA4-A60D-BD142651FA71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64791" y="3407003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B74C6DB9-ADB8-4715-ACE4-20CBD689C876}"/>
                  </a:ext>
                </a:extLst>
              </p14:cNvPr>
              <p14:cNvContentPartPr/>
              <p14:nvPr/>
            </p14:nvContentPartPr>
            <p14:xfrm>
              <a:off x="1054791" y="3587003"/>
              <a:ext cx="360" cy="36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B74C6DB9-ADB8-4715-ACE4-20CBD689C876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64791" y="3407003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A931BB73-7A5E-4A38-A062-C9D2EF7A31AF}"/>
                  </a:ext>
                </a:extLst>
              </p14:cNvPr>
              <p14:cNvContentPartPr/>
              <p14:nvPr/>
            </p14:nvContentPartPr>
            <p14:xfrm>
              <a:off x="1054791" y="3587003"/>
              <a:ext cx="360" cy="36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A931BB73-7A5E-4A38-A062-C9D2EF7A31AF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964791" y="3407003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116" name="Ink 115">
                <a:extLst>
                  <a:ext uri="{FF2B5EF4-FFF2-40B4-BE49-F238E27FC236}">
                    <a16:creationId xmlns:a16="http://schemas.microsoft.com/office/drawing/2014/main" id="{E32E45B2-D61A-4421-B5EC-C70E28A7C797}"/>
                  </a:ext>
                </a:extLst>
              </p14:cNvPr>
              <p14:cNvContentPartPr/>
              <p14:nvPr/>
            </p14:nvContentPartPr>
            <p14:xfrm>
              <a:off x="1042911" y="3610403"/>
              <a:ext cx="360" cy="360"/>
            </p14:xfrm>
          </p:contentPart>
        </mc:Choice>
        <mc:Fallback xmlns="">
          <p:pic>
            <p:nvPicPr>
              <p:cNvPr id="116" name="Ink 115">
                <a:extLst>
                  <a:ext uri="{FF2B5EF4-FFF2-40B4-BE49-F238E27FC236}">
                    <a16:creationId xmlns:a16="http://schemas.microsoft.com/office/drawing/2014/main" id="{E32E45B2-D61A-4421-B5EC-C70E28A7C797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52911" y="3430403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117" name="Ink 116">
                <a:extLst>
                  <a:ext uri="{FF2B5EF4-FFF2-40B4-BE49-F238E27FC236}">
                    <a16:creationId xmlns:a16="http://schemas.microsoft.com/office/drawing/2014/main" id="{E9CE118A-7611-43E1-B0FE-26649B9C6805}"/>
                  </a:ext>
                </a:extLst>
              </p14:cNvPr>
              <p14:cNvContentPartPr/>
              <p14:nvPr/>
            </p14:nvContentPartPr>
            <p14:xfrm>
              <a:off x="996111" y="4219883"/>
              <a:ext cx="360" cy="360"/>
            </p14:xfrm>
          </p:contentPart>
        </mc:Choice>
        <mc:Fallback xmlns="">
          <p:pic>
            <p:nvPicPr>
              <p:cNvPr id="117" name="Ink 116">
                <a:extLst>
                  <a:ext uri="{FF2B5EF4-FFF2-40B4-BE49-F238E27FC236}">
                    <a16:creationId xmlns:a16="http://schemas.microsoft.com/office/drawing/2014/main" id="{E9CE118A-7611-43E1-B0FE-26649B9C6805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06111" y="4039883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9A8F268F-C500-43B4-ADF7-C9A685A76F2F}"/>
                  </a:ext>
                </a:extLst>
              </p14:cNvPr>
              <p14:cNvContentPartPr/>
              <p14:nvPr/>
            </p14:nvContentPartPr>
            <p14:xfrm>
              <a:off x="1066311" y="3657203"/>
              <a:ext cx="360" cy="36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9A8F268F-C500-43B4-ADF7-C9A685A76F2F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76311" y="3477203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860C6E26-B5DF-4F34-AB1E-ED4997DB42CA}"/>
                  </a:ext>
                </a:extLst>
              </p14:cNvPr>
              <p14:cNvContentPartPr/>
              <p14:nvPr/>
            </p14:nvContentPartPr>
            <p14:xfrm>
              <a:off x="2086551" y="3129443"/>
              <a:ext cx="360" cy="36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860C6E26-B5DF-4F34-AB1E-ED4997DB42CA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2014551" y="298544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650FFE04-048B-468B-9FED-E2D23B29868E}"/>
                  </a:ext>
                </a:extLst>
              </p14:cNvPr>
              <p14:cNvContentPartPr/>
              <p14:nvPr/>
            </p14:nvContentPartPr>
            <p14:xfrm>
              <a:off x="1054791" y="3587003"/>
              <a:ext cx="360" cy="36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650FFE04-048B-468B-9FED-E2D23B29868E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982791" y="344300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D335FD66-022E-4119-B443-06ECF4EC65B5}"/>
                  </a:ext>
                </a:extLst>
              </p14:cNvPr>
              <p14:cNvContentPartPr/>
              <p14:nvPr/>
            </p14:nvContentPartPr>
            <p14:xfrm>
              <a:off x="955431" y="3587003"/>
              <a:ext cx="100080" cy="2484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D335FD66-022E-4119-B443-06ECF4EC65B5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883431" y="3443003"/>
                <a:ext cx="243720" cy="31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6C757A0F-347C-478A-9E8E-931791ADEE9A}"/>
                  </a:ext>
                </a:extLst>
              </p14:cNvPr>
              <p14:cNvContentPartPr/>
              <p14:nvPr/>
            </p14:nvContentPartPr>
            <p14:xfrm>
              <a:off x="1090071" y="3856643"/>
              <a:ext cx="360" cy="36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6C757A0F-347C-478A-9E8E-931791ADEE9A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018071" y="371264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5C444D4E-681C-40D6-AE04-4A5519432CFB}"/>
                  </a:ext>
                </a:extLst>
              </p14:cNvPr>
              <p14:cNvContentPartPr/>
              <p14:nvPr/>
            </p14:nvContentPartPr>
            <p14:xfrm>
              <a:off x="1090071" y="3856643"/>
              <a:ext cx="360" cy="36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5C444D4E-681C-40D6-AE04-4A5519432CFB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018071" y="371264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131" name="Ink 130">
                <a:extLst>
                  <a:ext uri="{FF2B5EF4-FFF2-40B4-BE49-F238E27FC236}">
                    <a16:creationId xmlns:a16="http://schemas.microsoft.com/office/drawing/2014/main" id="{06347D4A-A53F-45C4-931A-01BDD5A96A1D}"/>
                  </a:ext>
                </a:extLst>
              </p14:cNvPr>
              <p14:cNvContentPartPr/>
              <p14:nvPr/>
            </p14:nvContentPartPr>
            <p14:xfrm>
              <a:off x="6154191" y="5673923"/>
              <a:ext cx="360" cy="360"/>
            </p14:xfrm>
          </p:contentPart>
        </mc:Choice>
        <mc:Fallback xmlns="">
          <p:pic>
            <p:nvPicPr>
              <p:cNvPr id="131" name="Ink 130">
                <a:extLst>
                  <a:ext uri="{FF2B5EF4-FFF2-40B4-BE49-F238E27FC236}">
                    <a16:creationId xmlns:a16="http://schemas.microsoft.com/office/drawing/2014/main" id="{06347D4A-A53F-45C4-931A-01BDD5A96A1D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6082191" y="552992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66CE3B16-2515-46C0-A776-3046F1ED502C}"/>
                  </a:ext>
                </a:extLst>
              </p14:cNvPr>
              <p14:cNvContentPartPr/>
              <p14:nvPr/>
            </p14:nvContentPartPr>
            <p14:xfrm>
              <a:off x="4945311" y="3329603"/>
              <a:ext cx="72000" cy="134820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66CE3B16-2515-46C0-A776-3046F1ED502C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4873311" y="3185603"/>
                <a:ext cx="215640" cy="163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133" name="Ink 132">
                <a:extLst>
                  <a:ext uri="{FF2B5EF4-FFF2-40B4-BE49-F238E27FC236}">
                    <a16:creationId xmlns:a16="http://schemas.microsoft.com/office/drawing/2014/main" id="{BFFBA4AC-110E-459F-BF47-5A5386B73920}"/>
                  </a:ext>
                </a:extLst>
              </p14:cNvPr>
              <p14:cNvContentPartPr/>
              <p14:nvPr/>
            </p14:nvContentPartPr>
            <p14:xfrm>
              <a:off x="4946751" y="2141963"/>
              <a:ext cx="3129840" cy="1187280"/>
            </p14:xfrm>
          </p:contentPart>
        </mc:Choice>
        <mc:Fallback xmlns="">
          <p:pic>
            <p:nvPicPr>
              <p:cNvPr id="133" name="Ink 132">
                <a:extLst>
                  <a:ext uri="{FF2B5EF4-FFF2-40B4-BE49-F238E27FC236}">
                    <a16:creationId xmlns:a16="http://schemas.microsoft.com/office/drawing/2014/main" id="{BFFBA4AC-110E-459F-BF47-5A5386B73920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4874751" y="1997963"/>
                <a:ext cx="3273480" cy="147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A97CBDCF-E951-4432-85C7-4F940E702EBF}"/>
                  </a:ext>
                </a:extLst>
              </p14:cNvPr>
              <p14:cNvContentPartPr/>
              <p14:nvPr/>
            </p14:nvContentPartPr>
            <p14:xfrm>
              <a:off x="8088831" y="2132963"/>
              <a:ext cx="360" cy="36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A97CBDCF-E951-4432-85C7-4F940E702EBF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8016831" y="198896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1">
            <p14:nvContentPartPr>
              <p14:cNvPr id="135" name="Ink 134">
                <a:extLst>
                  <a:ext uri="{FF2B5EF4-FFF2-40B4-BE49-F238E27FC236}">
                    <a16:creationId xmlns:a16="http://schemas.microsoft.com/office/drawing/2014/main" id="{C93D3041-6F0A-4BFC-B29B-40F4D1C9C500}"/>
                  </a:ext>
                </a:extLst>
              </p14:cNvPr>
              <p14:cNvContentPartPr/>
              <p14:nvPr/>
            </p14:nvContentPartPr>
            <p14:xfrm>
              <a:off x="8088831" y="2132963"/>
              <a:ext cx="360" cy="360"/>
            </p14:xfrm>
          </p:contentPart>
        </mc:Choice>
        <mc:Fallback xmlns="">
          <p:pic>
            <p:nvPicPr>
              <p:cNvPr id="135" name="Ink 134">
                <a:extLst>
                  <a:ext uri="{FF2B5EF4-FFF2-40B4-BE49-F238E27FC236}">
                    <a16:creationId xmlns:a16="http://schemas.microsoft.com/office/drawing/2014/main" id="{C93D3041-6F0A-4BFC-B29B-40F4D1C9C500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8016831" y="198896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B6240F81-F6DD-465B-AD8D-B0B702BEFF4F}"/>
                  </a:ext>
                </a:extLst>
              </p14:cNvPr>
              <p14:cNvContentPartPr/>
              <p14:nvPr/>
            </p14:nvContentPartPr>
            <p14:xfrm>
              <a:off x="7509231" y="620963"/>
              <a:ext cx="579960" cy="151236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B6240F81-F6DD-465B-AD8D-B0B702BEFF4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437231" y="476963"/>
                <a:ext cx="723600" cy="180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137" name="Ink 136">
                <a:extLst>
                  <a:ext uri="{FF2B5EF4-FFF2-40B4-BE49-F238E27FC236}">
                    <a16:creationId xmlns:a16="http://schemas.microsoft.com/office/drawing/2014/main" id="{1739A043-AAF7-40ED-B43D-2FCDA9E8B9E6}"/>
                  </a:ext>
                </a:extLst>
              </p14:cNvPr>
              <p14:cNvContentPartPr/>
              <p14:nvPr/>
            </p14:nvContentPartPr>
            <p14:xfrm>
              <a:off x="6048711" y="1241963"/>
              <a:ext cx="360" cy="360"/>
            </p14:xfrm>
          </p:contentPart>
        </mc:Choice>
        <mc:Fallback xmlns="">
          <p:pic>
            <p:nvPicPr>
              <p:cNvPr id="137" name="Ink 136">
                <a:extLst>
                  <a:ext uri="{FF2B5EF4-FFF2-40B4-BE49-F238E27FC236}">
                    <a16:creationId xmlns:a16="http://schemas.microsoft.com/office/drawing/2014/main" id="{1739A043-AAF7-40ED-B43D-2FCDA9E8B9E6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5976711" y="109796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5">
            <p14:nvContentPartPr>
              <p14:cNvPr id="138" name="Ink 137">
                <a:extLst>
                  <a:ext uri="{FF2B5EF4-FFF2-40B4-BE49-F238E27FC236}">
                    <a16:creationId xmlns:a16="http://schemas.microsoft.com/office/drawing/2014/main" id="{8513F459-59E2-4AFC-A0DB-9E094939C0C3}"/>
                  </a:ext>
                </a:extLst>
              </p14:cNvPr>
              <p14:cNvContentPartPr/>
              <p14:nvPr/>
            </p14:nvContentPartPr>
            <p14:xfrm>
              <a:off x="3861711" y="1240883"/>
              <a:ext cx="2187720" cy="131760"/>
            </p14:xfrm>
          </p:contentPart>
        </mc:Choice>
        <mc:Fallback xmlns="">
          <p:pic>
            <p:nvPicPr>
              <p:cNvPr id="138" name="Ink 137">
                <a:extLst>
                  <a:ext uri="{FF2B5EF4-FFF2-40B4-BE49-F238E27FC236}">
                    <a16:creationId xmlns:a16="http://schemas.microsoft.com/office/drawing/2014/main" id="{8513F459-59E2-4AFC-A0DB-9E094939C0C3}"/>
                  </a:ext>
                </a:extLst>
              </p:cNvPr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3789711" y="1096883"/>
                <a:ext cx="2331360" cy="41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7">
            <p14:nvContentPartPr>
              <p14:cNvPr id="139" name="Ink 138">
                <a:extLst>
                  <a:ext uri="{FF2B5EF4-FFF2-40B4-BE49-F238E27FC236}">
                    <a16:creationId xmlns:a16="http://schemas.microsoft.com/office/drawing/2014/main" id="{3319C5DD-2226-4825-B455-0146A3F96D6A}"/>
                  </a:ext>
                </a:extLst>
              </p14:cNvPr>
              <p14:cNvContentPartPr/>
              <p14:nvPr/>
            </p14:nvContentPartPr>
            <p14:xfrm>
              <a:off x="3776391" y="1371203"/>
              <a:ext cx="33480" cy="360"/>
            </p14:xfrm>
          </p:contentPart>
        </mc:Choice>
        <mc:Fallback xmlns="">
          <p:pic>
            <p:nvPicPr>
              <p:cNvPr id="139" name="Ink 138">
                <a:extLst>
                  <a:ext uri="{FF2B5EF4-FFF2-40B4-BE49-F238E27FC236}">
                    <a16:creationId xmlns:a16="http://schemas.microsoft.com/office/drawing/2014/main" id="{3319C5DD-2226-4825-B455-0146A3F96D6A}"/>
                  </a:ext>
                </a:extLst>
              </p:cNvPr>
              <p:cNvPicPr/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3705157" y="1227203"/>
                <a:ext cx="175592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9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5D687B4F-27C3-4D14-93EA-EA705476FE48}"/>
                  </a:ext>
                </a:extLst>
              </p14:cNvPr>
              <p14:cNvContentPartPr/>
              <p14:nvPr/>
            </p14:nvContentPartPr>
            <p14:xfrm>
              <a:off x="2395431" y="1473083"/>
              <a:ext cx="523440" cy="2736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5D687B4F-27C3-4D14-93EA-EA705476FE48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2323431" y="1327163"/>
                <a:ext cx="667080" cy="31883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1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96948AF4-E08B-4CE0-A94D-EDC9DDFEA67D}"/>
                  </a:ext>
                </a:extLst>
              </p14:cNvPr>
              <p14:cNvContentPartPr/>
              <p14:nvPr/>
            </p14:nvContentPartPr>
            <p14:xfrm>
              <a:off x="1500111" y="1563803"/>
              <a:ext cx="151920" cy="5400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96948AF4-E08B-4CE0-A94D-EDC9DDFEA67D}"/>
                  </a:ext>
                </a:extLst>
              </p:cNvPr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1427940" y="1418837"/>
                <a:ext cx="295901" cy="3435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3">
            <p14:nvContentPartPr>
              <p14:cNvPr id="142" name="Ink 141">
                <a:extLst>
                  <a:ext uri="{FF2B5EF4-FFF2-40B4-BE49-F238E27FC236}">
                    <a16:creationId xmlns:a16="http://schemas.microsoft.com/office/drawing/2014/main" id="{2CAB5F16-693C-4B47-ABF8-CD20FAD46465}"/>
                  </a:ext>
                </a:extLst>
              </p14:cNvPr>
              <p14:cNvContentPartPr/>
              <p14:nvPr/>
            </p14:nvContentPartPr>
            <p14:xfrm>
              <a:off x="9155151" y="2016323"/>
              <a:ext cx="360" cy="360"/>
            </p14:xfrm>
          </p:contentPart>
        </mc:Choice>
        <mc:Fallback xmlns="">
          <p:pic>
            <p:nvPicPr>
              <p:cNvPr id="142" name="Ink 141">
                <a:extLst>
                  <a:ext uri="{FF2B5EF4-FFF2-40B4-BE49-F238E27FC236}">
                    <a16:creationId xmlns:a16="http://schemas.microsoft.com/office/drawing/2014/main" id="{2CAB5F16-693C-4B47-ABF8-CD20FAD4646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9083151" y="187232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43" name="Ink 142">
                <a:extLst>
                  <a:ext uri="{FF2B5EF4-FFF2-40B4-BE49-F238E27FC236}">
                    <a16:creationId xmlns:a16="http://schemas.microsoft.com/office/drawing/2014/main" id="{A2DFEBEC-A478-4E65-AACC-4A4627B811B4}"/>
                  </a:ext>
                </a:extLst>
              </p14:cNvPr>
              <p14:cNvContentPartPr/>
              <p14:nvPr/>
            </p14:nvContentPartPr>
            <p14:xfrm>
              <a:off x="9155151" y="2016323"/>
              <a:ext cx="360" cy="360"/>
            </p14:xfrm>
          </p:contentPart>
        </mc:Choice>
        <mc:Fallback xmlns="">
          <p:pic>
            <p:nvPicPr>
              <p:cNvPr id="143" name="Ink 142">
                <a:extLst>
                  <a:ext uri="{FF2B5EF4-FFF2-40B4-BE49-F238E27FC236}">
                    <a16:creationId xmlns:a16="http://schemas.microsoft.com/office/drawing/2014/main" id="{A2DFEBEC-A478-4E65-AACC-4A4627B811B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9083151" y="1872323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5">
            <p14:nvContentPartPr>
              <p14:cNvPr id="144" name="Ink 143">
                <a:extLst>
                  <a:ext uri="{FF2B5EF4-FFF2-40B4-BE49-F238E27FC236}">
                    <a16:creationId xmlns:a16="http://schemas.microsoft.com/office/drawing/2014/main" id="{EA31EF05-7713-4F18-A588-D47D76EE569E}"/>
                  </a:ext>
                </a:extLst>
              </p14:cNvPr>
              <p14:cNvContentPartPr/>
              <p14:nvPr/>
            </p14:nvContentPartPr>
            <p14:xfrm>
              <a:off x="8734311" y="3821363"/>
              <a:ext cx="796680" cy="540000"/>
            </p14:xfrm>
          </p:contentPart>
        </mc:Choice>
        <mc:Fallback xmlns="">
          <p:pic>
            <p:nvPicPr>
              <p:cNvPr id="144" name="Ink 143">
                <a:extLst>
                  <a:ext uri="{FF2B5EF4-FFF2-40B4-BE49-F238E27FC236}">
                    <a16:creationId xmlns:a16="http://schemas.microsoft.com/office/drawing/2014/main" id="{EA31EF05-7713-4F18-A588-D47D76EE569E}"/>
                  </a:ext>
                </a:extLst>
              </p:cNvPr>
              <p:cNvPicPr/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8662278" y="3677459"/>
                <a:ext cx="940385" cy="82744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6389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>
            <a:extLst>
              <a:ext uri="{FF2B5EF4-FFF2-40B4-BE49-F238E27FC236}">
                <a16:creationId xmlns:a16="http://schemas.microsoft.com/office/drawing/2014/main" id="{C36CBAD3-0FDB-4384-BF0E-61686A8F894D}"/>
              </a:ext>
            </a:extLst>
          </p:cNvPr>
          <p:cNvSpPr txBox="1"/>
          <p:nvPr/>
        </p:nvSpPr>
        <p:spPr>
          <a:xfrm>
            <a:off x="965200" y="1567843"/>
            <a:ext cx="3712224" cy="371449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25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cap="all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The Design Principles 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cap="all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of PowerPoint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3EFA3C-2CC3-44FA-9378-085AFD730AA3}"/>
              </a:ext>
            </a:extLst>
          </p:cNvPr>
          <p:cNvSpPr txBox="1"/>
          <p:nvPr/>
        </p:nvSpPr>
        <p:spPr>
          <a:xfrm>
            <a:off x="5763685" y="2944425"/>
            <a:ext cx="5073103" cy="47250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</a:pPr>
            <a:r>
              <a:rPr lang="en-US" sz="3200" cap="small">
                <a:solidFill>
                  <a:schemeClr val="bg1">
                    <a:lumMod val="50000"/>
                    <a:lumOff val="50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  </a:t>
            </a:r>
            <a:r>
              <a:rPr lang="en-US" sz="3200" cap="small">
                <a:solidFill>
                  <a:schemeClr val="bg1">
                    <a:lumMod val="65000"/>
                    <a:lumOff val="3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Source of information </a:t>
            </a:r>
            <a:endParaRPr lang="en-US">
              <a:solidFill>
                <a:schemeClr val="bg1">
                  <a:lumMod val="65000"/>
                  <a:lumOff val="35000"/>
                </a:schemeClr>
              </a:solidFill>
              <a:cs typeface="Calibri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sz="3200" cap="small">
                <a:solidFill>
                  <a:schemeClr val="bg1">
                    <a:lumMod val="65000"/>
                    <a:lumOff val="3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       and references :</a:t>
            </a:r>
            <a:endParaRPr lang="en-US">
              <a:solidFill>
                <a:schemeClr val="bg1">
                  <a:lumMod val="65000"/>
                  <a:lumOff val="35000"/>
                </a:schemeClr>
              </a:solidFill>
              <a:cs typeface="Calibri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sz="3200" cap="small">
                <a:solidFill>
                  <a:schemeClr val="bg1">
                    <a:lumMod val="65000"/>
                    <a:lumOff val="3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David J. P. Phillips, Ted Talks </a:t>
            </a:r>
            <a:endParaRPr lang="en-US" sz="3200" cap="small">
              <a:solidFill>
                <a:schemeClr val="bg1">
                  <a:lumMod val="65000"/>
                  <a:lumOff val="35000"/>
                </a:schemeClr>
              </a:soli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830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extBox 1">
            <a:extLst>
              <a:ext uri="{FF2B5EF4-FFF2-40B4-BE49-F238E27FC236}">
                <a16:creationId xmlns:a16="http://schemas.microsoft.com/office/drawing/2014/main" id="{189B7572-8D3D-4ED1-B602-09793F9228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16073707"/>
              </p:ext>
            </p:extLst>
          </p:nvPr>
        </p:nvGraphicFramePr>
        <p:xfrm>
          <a:off x="1557068" y="1437437"/>
          <a:ext cx="9422919" cy="4595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02" name="TextBox 401">
            <a:extLst>
              <a:ext uri="{FF2B5EF4-FFF2-40B4-BE49-F238E27FC236}">
                <a16:creationId xmlns:a16="http://schemas.microsoft.com/office/drawing/2014/main" id="{FA2DAEDD-2A7E-4EAB-ACA1-3AF59A6A0B3D}"/>
              </a:ext>
            </a:extLst>
          </p:cNvPr>
          <p:cNvSpPr txBox="1"/>
          <p:nvPr/>
        </p:nvSpPr>
        <p:spPr>
          <a:xfrm>
            <a:off x="4724400" y="871268"/>
            <a:ext cx="311701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Working memory and Objects </a:t>
            </a:r>
            <a:r>
              <a:rPr lang="en-GB">
                <a:cs typeface="Calibri"/>
              </a:rPr>
              <a:t>​</a:t>
            </a:r>
            <a:endParaRPr lang="en-GB"/>
          </a:p>
        </p:txBody>
      </p:sp>
      <p:pic>
        <p:nvPicPr>
          <p:cNvPr id="403" name="Picture 403">
            <a:extLst>
              <a:ext uri="{FF2B5EF4-FFF2-40B4-BE49-F238E27FC236}">
                <a16:creationId xmlns:a16="http://schemas.microsoft.com/office/drawing/2014/main" id="{02827478-CF4A-4FE3-A2A8-E1B24DD78E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557" y="5599442"/>
            <a:ext cx="879716" cy="1065004"/>
          </a:xfrm>
          <a:prstGeom prst="rect">
            <a:avLst/>
          </a:prstGeom>
        </p:spPr>
      </p:pic>
      <p:sp>
        <p:nvSpPr>
          <p:cNvPr id="404" name="TextBox 403">
            <a:extLst>
              <a:ext uri="{FF2B5EF4-FFF2-40B4-BE49-F238E27FC236}">
                <a16:creationId xmlns:a16="http://schemas.microsoft.com/office/drawing/2014/main" id="{113F29DF-8AB6-4C6F-BEC9-B1E45143CC9F}"/>
              </a:ext>
            </a:extLst>
          </p:cNvPr>
          <p:cNvSpPr txBox="1"/>
          <p:nvPr/>
        </p:nvSpPr>
        <p:spPr>
          <a:xfrm>
            <a:off x="1201946" y="6032740"/>
            <a:ext cx="2096219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solidFill>
                  <a:schemeClr val="tx1">
                    <a:lumMod val="85000"/>
                  </a:schemeClr>
                </a:solidFill>
                <a:cs typeface="Segoe UI"/>
              </a:rPr>
              <a:t>Alys Oksana </a:t>
            </a:r>
            <a:r>
              <a:rPr lang="en-GB" sz="1600" err="1">
                <a:solidFill>
                  <a:schemeClr val="tx1">
                    <a:lumMod val="85000"/>
                  </a:schemeClr>
                </a:solidFill>
                <a:cs typeface="Segoe UI"/>
              </a:rPr>
              <a:t>Bosneac</a:t>
            </a:r>
            <a:r>
              <a:rPr lang="en-GB" sz="1600">
                <a:solidFill>
                  <a:schemeClr val="tx1">
                    <a:lumMod val="85000"/>
                  </a:schemeClr>
                </a:solidFill>
                <a:cs typeface="Segoe UI"/>
              </a:rPr>
              <a:t> </a:t>
            </a:r>
            <a:r>
              <a:rPr lang="en-US" sz="1600">
                <a:solidFill>
                  <a:schemeClr val="tx1">
                    <a:lumMod val="85000"/>
                  </a:schemeClr>
                </a:solidFill>
                <a:cs typeface="Segoe UI"/>
              </a:rPr>
              <a:t>​</a:t>
            </a:r>
          </a:p>
          <a:p>
            <a:r>
              <a:rPr lang="en-GB" sz="1600">
                <a:solidFill>
                  <a:schemeClr val="tx1">
                    <a:lumMod val="85000"/>
                  </a:schemeClr>
                </a:solidFill>
                <a:cs typeface="Segoe UI"/>
              </a:rPr>
              <a:t>         2113970 </a:t>
            </a:r>
            <a:r>
              <a:rPr lang="en-US" sz="1600">
                <a:solidFill>
                  <a:schemeClr val="tx1">
                    <a:lumMod val="85000"/>
                  </a:schemeClr>
                </a:solidFill>
                <a:cs typeface="Segoe UI"/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27737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402" grpId="0"/>
      <p:bldP spid="4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CB9959D-D6D5-8245-B62A-29C678E182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77" r="2841" b="24880"/>
          <a:stretch/>
        </p:blipFill>
        <p:spPr>
          <a:xfrm>
            <a:off x="791432" y="2164080"/>
            <a:ext cx="3295758" cy="24917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7EB71A-AAC5-0945-BA12-A5F72D93F571}"/>
              </a:ext>
            </a:extLst>
          </p:cNvPr>
          <p:cNvSpPr txBox="1"/>
          <p:nvPr/>
        </p:nvSpPr>
        <p:spPr>
          <a:xfrm>
            <a:off x="6469380" y="2551837"/>
            <a:ext cx="46729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Key Points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No read, to hear speech more important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Keep the attention on you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Quickly digest information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Focus on the point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Too much will bore and overwhelm 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D53775A-CCDA-434C-9ABE-729128FB17A8}"/>
              </a:ext>
            </a:extLst>
          </p:cNvPr>
          <p:cNvCxnSpPr/>
          <p:nvPr/>
        </p:nvCxnSpPr>
        <p:spPr>
          <a:xfrm>
            <a:off x="4091940" y="3429000"/>
            <a:ext cx="73914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B8CF6B2-FFFD-46BD-BDCC-F0C2459B42A1}"/>
              </a:ext>
            </a:extLst>
          </p:cNvPr>
          <p:cNvSpPr txBox="1"/>
          <p:nvPr/>
        </p:nvSpPr>
        <p:spPr>
          <a:xfrm>
            <a:off x="4831080" y="3228945"/>
            <a:ext cx="8305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i="1"/>
              <a:t>Why?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0DB7DB4-7BBC-4F49-A51D-49A72928A792}"/>
              </a:ext>
            </a:extLst>
          </p:cNvPr>
          <p:cNvCxnSpPr>
            <a:cxnSpLocks/>
          </p:cNvCxnSpPr>
          <p:nvPr/>
        </p:nvCxnSpPr>
        <p:spPr>
          <a:xfrm>
            <a:off x="5661660" y="3429000"/>
            <a:ext cx="71438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4C0CCF76-3399-44C5-A3A9-49B3642A3864}"/>
              </a:ext>
            </a:extLst>
          </p:cNvPr>
          <p:cNvSpPr txBox="1"/>
          <p:nvPr/>
        </p:nvSpPr>
        <p:spPr>
          <a:xfrm>
            <a:off x="5638800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18" name="Picture 17" descr="A picture containing wall, person, indoor, posing&#10;&#10;Description automatically generated">
            <a:extLst>
              <a:ext uri="{FF2B5EF4-FFF2-40B4-BE49-F238E27FC236}">
                <a16:creationId xmlns:a16="http://schemas.microsoft.com/office/drawing/2014/main" id="{361014DB-5DEB-4995-958B-AA8380DCEF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567" y="458065"/>
            <a:ext cx="1484433" cy="156885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F219F1A-C170-414A-9C9E-D4A7F953052B}"/>
              </a:ext>
            </a:extLst>
          </p:cNvPr>
          <p:cNvSpPr txBox="1"/>
          <p:nvPr/>
        </p:nvSpPr>
        <p:spPr>
          <a:xfrm>
            <a:off x="9058784" y="458065"/>
            <a:ext cx="1648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Marina Crihana</a:t>
            </a:r>
          </a:p>
          <a:p>
            <a:r>
              <a:rPr lang="en-GB"/>
              <a:t>2112988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1FFFA34-9CD9-44D2-9068-639B51C6CC30}"/>
              </a:ext>
            </a:extLst>
          </p:cNvPr>
          <p:cNvSpPr txBox="1"/>
          <p:nvPr/>
        </p:nvSpPr>
        <p:spPr>
          <a:xfrm>
            <a:off x="7219985" y="6211669"/>
            <a:ext cx="5326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/>
              <a:t>References :</a:t>
            </a:r>
          </a:p>
          <a:p>
            <a:r>
              <a:rPr lang="en-GB" sz="1200"/>
              <a:t> 2021 Slide Player.com Inc</a:t>
            </a:r>
          </a:p>
          <a:p>
            <a:r>
              <a:rPr lang="en-GB" sz="1200"/>
              <a:t> </a:t>
            </a:r>
            <a:r>
              <a:rPr lang="en-GB" sz="1200" err="1"/>
              <a:t>TedxStockholmSalon</a:t>
            </a:r>
            <a:r>
              <a:rPr lang="en-GB" sz="1200"/>
              <a:t> with David J P Philips How to avoid Death of Power Point </a:t>
            </a:r>
          </a:p>
        </p:txBody>
      </p:sp>
    </p:spTree>
    <p:extLst>
      <p:ext uri="{BB962C8B-B14F-4D97-AF65-F5344CB8AC3E}">
        <p14:creationId xmlns:p14="http://schemas.microsoft.com/office/powerpoint/2010/main" val="60716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15CCB-9E5F-47B6-B94F-5B964BF8F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2782" y="2103437"/>
            <a:ext cx="5314536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1800">
                <a:latin typeface="Arial" panose="020B0604020202020204" pitchFamily="34" charset="0"/>
                <a:cs typeface="Arial" panose="020B0604020202020204" pitchFamily="34" charset="0"/>
              </a:rPr>
              <a:t>                SIZE</a:t>
            </a:r>
            <a:br>
              <a:rPr lang="en-US" sz="1100"/>
            </a:br>
            <a:br>
              <a:rPr lang="en-US" sz="1100"/>
            </a:br>
            <a:br>
              <a:rPr lang="en-US" sz="1100"/>
            </a:br>
            <a:br>
              <a:rPr lang="en-US" sz="1100"/>
            </a:br>
            <a:br>
              <a:rPr lang="en-US" sz="1100"/>
            </a:br>
            <a:br>
              <a:rPr lang="en-US" sz="1100"/>
            </a:br>
            <a:br>
              <a:rPr lang="en-US" sz="1100"/>
            </a:br>
            <a:br>
              <a:rPr lang="en-US" sz="1100"/>
            </a:br>
            <a:br>
              <a:rPr lang="en-US" sz="1100"/>
            </a:br>
            <a:br>
              <a:rPr lang="en-US" sz="1100"/>
            </a:b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Main title must be  smaller size than the content</a:t>
            </a:r>
            <a:b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to control  people attention on the main object</a:t>
            </a:r>
            <a:b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The most important object should be the biggest</a:t>
            </a: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A picture containing person, person, wall, indoor&#10;&#10;Description automatically generated">
            <a:extLst>
              <a:ext uri="{FF2B5EF4-FFF2-40B4-BE49-F238E27FC236}">
                <a16:creationId xmlns:a16="http://schemas.microsoft.com/office/drawing/2014/main" id="{2CACDE86-F30A-4C8F-9ED9-7CE2F2B9AA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0" r="22560"/>
          <a:stretch/>
        </p:blipFill>
        <p:spPr>
          <a:xfrm>
            <a:off x="3" y="-2"/>
            <a:ext cx="4081344" cy="4241153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9A0763-4C12-4350-8A15-5476AC8C2E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9787" y="5170040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 sz="1800"/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/>
              <a:t>   Angel Stoyanov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/>
              <a:t>        2106796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/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/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212373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1B451D30E41240A96500EC6D397FB6" ma:contentTypeVersion="4" ma:contentTypeDescription="Create a new document." ma:contentTypeScope="" ma:versionID="fe20b7efdbaab09c74013926fe1d6310">
  <xsd:schema xmlns:xsd="http://www.w3.org/2001/XMLSchema" xmlns:xs="http://www.w3.org/2001/XMLSchema" xmlns:p="http://schemas.microsoft.com/office/2006/metadata/properties" xmlns:ns3="be49ff73-cec0-4379-9da8-63ff3cc411bb" targetNamespace="http://schemas.microsoft.com/office/2006/metadata/properties" ma:root="true" ma:fieldsID="88d392c79c05f0eecaa93bc11aebfa1f" ns3:_="">
    <xsd:import namespace="be49ff73-cec0-4379-9da8-63ff3cc411b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49ff73-cec0-4379-9da8-63ff3cc411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F5B8298-FA8E-4312-9CF5-3381966654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49ff73-cec0-4379-9da8-63ff3cc411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33DB52E-35BC-4294-A0D7-B8D700BC62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628D765-D519-4BD1-A661-A511B9E33022}">
  <ds:schemaRefs>
    <ds:schemaRef ds:uri="http://purl.org/dc/terms/"/>
    <ds:schemaRef ds:uri="be49ff73-cec0-4379-9da8-63ff3cc411bb"/>
    <ds:schemaRef ds:uri="http://www.w3.org/XML/1998/namespace"/>
    <ds:schemaRef ds:uri="http://purl.org/dc/elements/1.1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243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Custom Design</vt:lpstr>
      <vt:lpstr>PowerPoint Presentation</vt:lpstr>
      <vt:lpstr>Contrast &amp; Dark Background                                                                                                            </vt:lpstr>
      <vt:lpstr>PowerPoint Presentation</vt:lpstr>
      <vt:lpstr>PowerPoint Presentation</vt:lpstr>
      <vt:lpstr>PowerPoint Presentation</vt:lpstr>
      <vt:lpstr>                SIZE          Main title must be  smaller size than the content to control  people attention on the main object   The most important object should be the biggest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Angel Dimitrov Stoyanov (2106796)</cp:lastModifiedBy>
  <cp:revision>2</cp:revision>
  <dcterms:created xsi:type="dcterms:W3CDTF">2021-10-08T09:37:48Z</dcterms:created>
  <dcterms:modified xsi:type="dcterms:W3CDTF">2021-10-12T02:49:55Z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0x010100891B451D30E41240A96500EC6D397FB6</vt:lpwstr>
  </property>
</Properties>
</file>