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tags/tag1.xml" ContentType="application/vnd.openxmlformats-officedocument.presentationml.tags+xml"/>
  <Override PartName="/ppt/notesSlides/notesSlide23.xml" ContentType="application/vnd.openxmlformats-officedocument.presentationml.notesSlide+xml"/>
  <Override PartName="/ppt/tags/tag2.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3.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tags/tag4.xml" ContentType="application/vnd.openxmlformats-officedocument.presentationml.tags+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4"/>
  </p:notesMasterIdLst>
  <p:sldIdLst>
    <p:sldId id="743" r:id="rId2"/>
    <p:sldId id="745" r:id="rId3"/>
    <p:sldId id="744" r:id="rId4"/>
    <p:sldId id="739" r:id="rId5"/>
    <p:sldId id="741" r:id="rId6"/>
    <p:sldId id="742" r:id="rId7"/>
    <p:sldId id="746" r:id="rId8"/>
    <p:sldId id="722" r:id="rId9"/>
    <p:sldId id="283" r:id="rId10"/>
    <p:sldId id="527" r:id="rId11"/>
    <p:sldId id="528" r:id="rId12"/>
    <p:sldId id="529" r:id="rId13"/>
    <p:sldId id="530" r:id="rId14"/>
    <p:sldId id="533" r:id="rId15"/>
    <p:sldId id="534" r:id="rId16"/>
    <p:sldId id="536" r:id="rId17"/>
    <p:sldId id="535" r:id="rId18"/>
    <p:sldId id="538" r:id="rId19"/>
    <p:sldId id="539" r:id="rId20"/>
    <p:sldId id="540" r:id="rId21"/>
    <p:sldId id="541" r:id="rId22"/>
    <p:sldId id="544" r:id="rId23"/>
    <p:sldId id="552" r:id="rId24"/>
    <p:sldId id="449" r:id="rId25"/>
    <p:sldId id="595" r:id="rId26"/>
    <p:sldId id="593" r:id="rId27"/>
    <p:sldId id="594" r:id="rId28"/>
    <p:sldId id="578" r:id="rId29"/>
    <p:sldId id="597" r:id="rId30"/>
    <p:sldId id="270" r:id="rId31"/>
    <p:sldId id="301" r:id="rId32"/>
    <p:sldId id="323" r:id="rId33"/>
    <p:sldId id="294" r:id="rId34"/>
    <p:sldId id="318" r:id="rId35"/>
    <p:sldId id="601" r:id="rId36"/>
    <p:sldId id="372" r:id="rId37"/>
    <p:sldId id="288" r:id="rId38"/>
    <p:sldId id="377" r:id="rId39"/>
    <p:sldId id="603" r:id="rId40"/>
    <p:sldId id="599" r:id="rId41"/>
    <p:sldId id="436" r:id="rId42"/>
    <p:sldId id="468" r:id="rId43"/>
    <p:sldId id="632" r:id="rId44"/>
    <p:sldId id="284" r:id="rId45"/>
    <p:sldId id="582" r:id="rId46"/>
    <p:sldId id="583" r:id="rId47"/>
    <p:sldId id="584" r:id="rId48"/>
    <p:sldId id="587" r:id="rId49"/>
    <p:sldId id="638" r:id="rId50"/>
    <p:sldId id="639" r:id="rId51"/>
    <p:sldId id="640" r:id="rId52"/>
    <p:sldId id="688" r:id="rId53"/>
    <p:sldId id="689" r:id="rId54"/>
    <p:sldId id="690" r:id="rId55"/>
    <p:sldId id="732" r:id="rId56"/>
    <p:sldId id="691" r:id="rId57"/>
    <p:sldId id="692" r:id="rId58"/>
    <p:sldId id="726" r:id="rId59"/>
    <p:sldId id="699" r:id="rId60"/>
    <p:sldId id="733" r:id="rId61"/>
    <p:sldId id="296" r:id="rId62"/>
    <p:sldId id="747" r:id="rId6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D7BF0D-6258-91F5-B62D-232CFCA28531}" v="8" dt="2024-02-26T14:55:03.220"/>
    <p1510:client id="{DA1EE401-9DF2-D2C0-98FC-F8EE1EB72DA5}" v="44" dt="2024-02-26T10:49:43.8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DABC3918-BC13-9977-BE1E-BB3831B9C20D}"/>
    <pc:docChg chg="addSld delSld modSld">
      <pc:chgData name="Sadie France" userId="S::s.france@uwtsd.ac.uk::b7d6a976-0449-421d-8e4f-ccb524b7ca6e" providerId="AD" clId="Web-{DABC3918-BC13-9977-BE1E-BB3831B9C20D}" dt="2024-02-21T14:28:32.666" v="341"/>
      <pc:docMkLst>
        <pc:docMk/>
      </pc:docMkLst>
      <pc:sldChg chg="del">
        <pc:chgData name="Sadie France" userId="S::s.france@uwtsd.ac.uk::b7d6a976-0449-421d-8e4f-ccb524b7ca6e" providerId="AD" clId="Web-{DABC3918-BC13-9977-BE1E-BB3831B9C20D}" dt="2024-02-21T11:39:25.852" v="10"/>
        <pc:sldMkLst>
          <pc:docMk/>
          <pc:sldMk cId="109857222" sldId="256"/>
        </pc:sldMkLst>
      </pc:sldChg>
      <pc:sldChg chg="add">
        <pc:chgData name="Sadie France" userId="S::s.france@uwtsd.ac.uk::b7d6a976-0449-421d-8e4f-ccb524b7ca6e" providerId="AD" clId="Web-{DABC3918-BC13-9977-BE1E-BB3831B9C20D}" dt="2024-02-21T14:16:17.105" v="268"/>
        <pc:sldMkLst>
          <pc:docMk/>
          <pc:sldMk cId="2327413414" sldId="270"/>
        </pc:sldMkLst>
      </pc:sldChg>
      <pc:sldChg chg="add">
        <pc:chgData name="Sadie France" userId="S::s.france@uwtsd.ac.uk::b7d6a976-0449-421d-8e4f-ccb524b7ca6e" providerId="AD" clId="Web-{DABC3918-BC13-9977-BE1E-BB3831B9C20D}" dt="2024-02-21T14:28:32.666" v="341"/>
        <pc:sldMkLst>
          <pc:docMk/>
          <pc:sldMk cId="637364473" sldId="283"/>
        </pc:sldMkLst>
      </pc:sldChg>
      <pc:sldChg chg="add">
        <pc:chgData name="Sadie France" userId="S::s.france@uwtsd.ac.uk::b7d6a976-0449-421d-8e4f-ccb524b7ca6e" providerId="AD" clId="Web-{DABC3918-BC13-9977-BE1E-BB3831B9C20D}" dt="2024-02-21T14:21:07.429" v="299"/>
        <pc:sldMkLst>
          <pc:docMk/>
          <pc:sldMk cId="0" sldId="284"/>
        </pc:sldMkLst>
      </pc:sldChg>
      <pc:sldChg chg="add">
        <pc:chgData name="Sadie France" userId="S::s.france@uwtsd.ac.uk::b7d6a976-0449-421d-8e4f-ccb524b7ca6e" providerId="AD" clId="Web-{DABC3918-BC13-9977-BE1E-BB3831B9C20D}" dt="2024-02-21T14:18:48.439" v="277"/>
        <pc:sldMkLst>
          <pc:docMk/>
          <pc:sldMk cId="3386404110" sldId="288"/>
        </pc:sldMkLst>
      </pc:sldChg>
      <pc:sldChg chg="add">
        <pc:chgData name="Sadie France" userId="S::s.france@uwtsd.ac.uk::b7d6a976-0449-421d-8e4f-ccb524b7ca6e" providerId="AD" clId="Web-{DABC3918-BC13-9977-BE1E-BB3831B9C20D}" dt="2024-02-21T14:16:44.028" v="273"/>
        <pc:sldMkLst>
          <pc:docMk/>
          <pc:sldMk cId="2039547064" sldId="294"/>
        </pc:sldMkLst>
      </pc:sldChg>
      <pc:sldChg chg="add">
        <pc:chgData name="Sadie France" userId="S::s.france@uwtsd.ac.uk::b7d6a976-0449-421d-8e4f-ccb524b7ca6e" providerId="AD" clId="Web-{DABC3918-BC13-9977-BE1E-BB3831B9C20D}" dt="2024-02-21T14:23:14.606" v="306"/>
        <pc:sldMkLst>
          <pc:docMk/>
          <pc:sldMk cId="1365886412" sldId="296"/>
        </pc:sldMkLst>
      </pc:sldChg>
      <pc:sldChg chg="add">
        <pc:chgData name="Sadie France" userId="S::s.france@uwtsd.ac.uk::b7d6a976-0449-421d-8e4f-ccb524b7ca6e" providerId="AD" clId="Web-{DABC3918-BC13-9977-BE1E-BB3831B9C20D}" dt="2024-02-21T14:16:16.964" v="267"/>
        <pc:sldMkLst>
          <pc:docMk/>
          <pc:sldMk cId="2723994536" sldId="301"/>
        </pc:sldMkLst>
      </pc:sldChg>
      <pc:sldChg chg="add">
        <pc:chgData name="Sadie France" userId="S::s.france@uwtsd.ac.uk::b7d6a976-0449-421d-8e4f-ccb524b7ca6e" providerId="AD" clId="Web-{DABC3918-BC13-9977-BE1E-BB3831B9C20D}" dt="2024-02-21T14:16:43.934" v="272"/>
        <pc:sldMkLst>
          <pc:docMk/>
          <pc:sldMk cId="3294211821" sldId="318"/>
        </pc:sldMkLst>
      </pc:sldChg>
      <pc:sldChg chg="add">
        <pc:chgData name="Sadie France" userId="S::s.france@uwtsd.ac.uk::b7d6a976-0449-421d-8e4f-ccb524b7ca6e" providerId="AD" clId="Web-{DABC3918-BC13-9977-BE1E-BB3831B9C20D}" dt="2024-02-21T14:16:44.372" v="274"/>
        <pc:sldMkLst>
          <pc:docMk/>
          <pc:sldMk cId="2469379095" sldId="323"/>
        </pc:sldMkLst>
      </pc:sldChg>
      <pc:sldChg chg="add">
        <pc:chgData name="Sadie France" userId="S::s.france@uwtsd.ac.uk::b7d6a976-0449-421d-8e4f-ccb524b7ca6e" providerId="AD" clId="Web-{DABC3918-BC13-9977-BE1E-BB3831B9C20D}" dt="2024-02-21T14:18:48.580" v="278"/>
        <pc:sldMkLst>
          <pc:docMk/>
          <pc:sldMk cId="2062432768" sldId="372"/>
        </pc:sldMkLst>
      </pc:sldChg>
      <pc:sldChg chg="add">
        <pc:chgData name="Sadie France" userId="S::s.france@uwtsd.ac.uk::b7d6a976-0449-421d-8e4f-ccb524b7ca6e" providerId="AD" clId="Web-{DABC3918-BC13-9977-BE1E-BB3831B9C20D}" dt="2024-02-21T14:18:48.267" v="276"/>
        <pc:sldMkLst>
          <pc:docMk/>
          <pc:sldMk cId="1721450676" sldId="377"/>
        </pc:sldMkLst>
      </pc:sldChg>
      <pc:sldChg chg="add">
        <pc:chgData name="Sadie France" userId="S::s.france@uwtsd.ac.uk::b7d6a976-0449-421d-8e4f-ccb524b7ca6e" providerId="AD" clId="Web-{DABC3918-BC13-9977-BE1E-BB3831B9C20D}" dt="2024-02-21T14:21:07.773" v="302"/>
        <pc:sldMkLst>
          <pc:docMk/>
          <pc:sldMk cId="836450907" sldId="436"/>
        </pc:sldMkLst>
      </pc:sldChg>
      <pc:sldChg chg="add del">
        <pc:chgData name="Sadie France" userId="S::s.france@uwtsd.ac.uk::b7d6a976-0449-421d-8e4f-ccb524b7ca6e" providerId="AD" clId="Web-{DABC3918-BC13-9977-BE1E-BB3831B9C20D}" dt="2024-02-21T14:15:48.322" v="266"/>
        <pc:sldMkLst>
          <pc:docMk/>
          <pc:sldMk cId="1195698181" sldId="449"/>
        </pc:sldMkLst>
      </pc:sldChg>
      <pc:sldChg chg="add">
        <pc:chgData name="Sadie France" userId="S::s.france@uwtsd.ac.uk::b7d6a976-0449-421d-8e4f-ccb524b7ca6e" providerId="AD" clId="Web-{DABC3918-BC13-9977-BE1E-BB3831B9C20D}" dt="2024-02-21T14:21:07.648" v="301"/>
        <pc:sldMkLst>
          <pc:docMk/>
          <pc:sldMk cId="395498462" sldId="468"/>
        </pc:sldMkLst>
      </pc:sldChg>
      <pc:sldChg chg="add del">
        <pc:chgData name="Sadie France" userId="S::s.france@uwtsd.ac.uk::b7d6a976-0449-421d-8e4f-ccb524b7ca6e" providerId="AD" clId="Web-{DABC3918-BC13-9977-BE1E-BB3831B9C20D}" dt="2024-02-21T11:54:07.963" v="250"/>
        <pc:sldMkLst>
          <pc:docMk/>
          <pc:sldMk cId="764244147" sldId="527"/>
        </pc:sldMkLst>
      </pc:sldChg>
      <pc:sldChg chg="add del">
        <pc:chgData name="Sadie France" userId="S::s.france@uwtsd.ac.uk::b7d6a976-0449-421d-8e4f-ccb524b7ca6e" providerId="AD" clId="Web-{DABC3918-BC13-9977-BE1E-BB3831B9C20D}" dt="2024-02-21T11:54:07.775" v="249"/>
        <pc:sldMkLst>
          <pc:docMk/>
          <pc:sldMk cId="933295830" sldId="528"/>
        </pc:sldMkLst>
      </pc:sldChg>
      <pc:sldChg chg="add">
        <pc:chgData name="Sadie France" userId="S::s.france@uwtsd.ac.uk::b7d6a976-0449-421d-8e4f-ccb524b7ca6e" providerId="AD" clId="Web-{DABC3918-BC13-9977-BE1E-BB3831B9C20D}" dt="2024-02-21T11:54:27.620" v="252"/>
        <pc:sldMkLst>
          <pc:docMk/>
          <pc:sldMk cId="1307005927" sldId="529"/>
        </pc:sldMkLst>
      </pc:sldChg>
      <pc:sldChg chg="add">
        <pc:chgData name="Sadie France" userId="S::s.france@uwtsd.ac.uk::b7d6a976-0449-421d-8e4f-ccb524b7ca6e" providerId="AD" clId="Web-{DABC3918-BC13-9977-BE1E-BB3831B9C20D}" dt="2024-02-21T11:54:27.104" v="251"/>
        <pc:sldMkLst>
          <pc:docMk/>
          <pc:sldMk cId="1367671191" sldId="530"/>
        </pc:sldMkLst>
      </pc:sldChg>
      <pc:sldChg chg="add">
        <pc:chgData name="Sadie France" userId="S::s.france@uwtsd.ac.uk::b7d6a976-0449-421d-8e4f-ccb524b7ca6e" providerId="AD" clId="Web-{DABC3918-BC13-9977-BE1E-BB3831B9C20D}" dt="2024-02-21T11:52:53.257" v="244"/>
        <pc:sldMkLst>
          <pc:docMk/>
          <pc:sldMk cId="2694932230" sldId="533"/>
        </pc:sldMkLst>
      </pc:sldChg>
      <pc:sldChg chg="add">
        <pc:chgData name="Sadie France" userId="S::s.france@uwtsd.ac.uk::b7d6a976-0449-421d-8e4f-ccb524b7ca6e" providerId="AD" clId="Web-{DABC3918-BC13-9977-BE1E-BB3831B9C20D}" dt="2024-02-21T11:55:24.856" v="259"/>
        <pc:sldMkLst>
          <pc:docMk/>
          <pc:sldMk cId="1743031285" sldId="534"/>
        </pc:sldMkLst>
      </pc:sldChg>
      <pc:sldChg chg="add">
        <pc:chgData name="Sadie France" userId="S::s.france@uwtsd.ac.uk::b7d6a976-0449-421d-8e4f-ccb524b7ca6e" providerId="AD" clId="Web-{DABC3918-BC13-9977-BE1E-BB3831B9C20D}" dt="2024-02-21T11:55:23.919" v="257"/>
        <pc:sldMkLst>
          <pc:docMk/>
          <pc:sldMk cId="2393607130" sldId="535"/>
        </pc:sldMkLst>
      </pc:sldChg>
      <pc:sldChg chg="add">
        <pc:chgData name="Sadie France" userId="S::s.france@uwtsd.ac.uk::b7d6a976-0449-421d-8e4f-ccb524b7ca6e" providerId="AD" clId="Web-{DABC3918-BC13-9977-BE1E-BB3831B9C20D}" dt="2024-02-21T11:55:24.731" v="258"/>
        <pc:sldMkLst>
          <pc:docMk/>
          <pc:sldMk cId="1285167729" sldId="536"/>
        </pc:sldMkLst>
      </pc:sldChg>
      <pc:sldChg chg="add">
        <pc:chgData name="Sadie France" userId="S::s.france@uwtsd.ac.uk::b7d6a976-0449-421d-8e4f-ccb524b7ca6e" providerId="AD" clId="Web-{DABC3918-BC13-9977-BE1E-BB3831B9C20D}" dt="2024-02-21T11:55:23.528" v="256"/>
        <pc:sldMkLst>
          <pc:docMk/>
          <pc:sldMk cId="954461683" sldId="538"/>
        </pc:sldMkLst>
      </pc:sldChg>
      <pc:sldChg chg="add">
        <pc:chgData name="Sadie France" userId="S::s.france@uwtsd.ac.uk::b7d6a976-0449-421d-8e4f-ccb524b7ca6e" providerId="AD" clId="Web-{DABC3918-BC13-9977-BE1E-BB3831B9C20D}" dt="2024-02-21T11:55:23.372" v="255"/>
        <pc:sldMkLst>
          <pc:docMk/>
          <pc:sldMk cId="2731837985" sldId="539"/>
        </pc:sldMkLst>
      </pc:sldChg>
      <pc:sldChg chg="add">
        <pc:chgData name="Sadie France" userId="S::s.france@uwtsd.ac.uk::b7d6a976-0449-421d-8e4f-ccb524b7ca6e" providerId="AD" clId="Web-{DABC3918-BC13-9977-BE1E-BB3831B9C20D}" dt="2024-02-21T11:55:23.153" v="254"/>
        <pc:sldMkLst>
          <pc:docMk/>
          <pc:sldMk cId="1240624412" sldId="540"/>
        </pc:sldMkLst>
      </pc:sldChg>
      <pc:sldChg chg="add">
        <pc:chgData name="Sadie France" userId="S::s.france@uwtsd.ac.uk::b7d6a976-0449-421d-8e4f-ccb524b7ca6e" providerId="AD" clId="Web-{DABC3918-BC13-9977-BE1E-BB3831B9C20D}" dt="2024-02-21T11:55:22.903" v="253"/>
        <pc:sldMkLst>
          <pc:docMk/>
          <pc:sldMk cId="2754608443" sldId="541"/>
        </pc:sldMkLst>
      </pc:sldChg>
      <pc:sldChg chg="add">
        <pc:chgData name="Sadie France" userId="S::s.france@uwtsd.ac.uk::b7d6a976-0449-421d-8e4f-ccb524b7ca6e" providerId="AD" clId="Web-{DABC3918-BC13-9977-BE1E-BB3831B9C20D}" dt="2024-02-21T14:13:55.552" v="260"/>
        <pc:sldMkLst>
          <pc:docMk/>
          <pc:sldMk cId="3344810704" sldId="544"/>
        </pc:sldMkLst>
      </pc:sldChg>
      <pc:sldChg chg="add">
        <pc:chgData name="Sadie France" userId="S::s.france@uwtsd.ac.uk::b7d6a976-0449-421d-8e4f-ccb524b7ca6e" providerId="AD" clId="Web-{DABC3918-BC13-9977-BE1E-BB3831B9C20D}" dt="2024-02-21T14:22:22.432" v="305"/>
        <pc:sldMkLst>
          <pc:docMk/>
          <pc:sldMk cId="3449587080" sldId="552"/>
        </pc:sldMkLst>
      </pc:sldChg>
      <pc:sldChg chg="add">
        <pc:chgData name="Sadie France" userId="S::s.france@uwtsd.ac.uk::b7d6a976-0449-421d-8e4f-ccb524b7ca6e" providerId="AD" clId="Web-{DABC3918-BC13-9977-BE1E-BB3831B9C20D}" dt="2024-02-21T14:16:17.324" v="270"/>
        <pc:sldMkLst>
          <pc:docMk/>
          <pc:sldMk cId="3285940112" sldId="578"/>
        </pc:sldMkLst>
      </pc:sldChg>
      <pc:sldChg chg="add">
        <pc:chgData name="Sadie France" userId="S::s.france@uwtsd.ac.uk::b7d6a976-0449-421d-8e4f-ccb524b7ca6e" providerId="AD" clId="Web-{DABC3918-BC13-9977-BE1E-BB3831B9C20D}" dt="2024-02-21T14:21:07.382" v="298"/>
        <pc:sldMkLst>
          <pc:docMk/>
          <pc:sldMk cId="0" sldId="582"/>
        </pc:sldMkLst>
      </pc:sldChg>
      <pc:sldChg chg="add">
        <pc:chgData name="Sadie France" userId="S::s.france@uwtsd.ac.uk::b7d6a976-0449-421d-8e4f-ccb524b7ca6e" providerId="AD" clId="Web-{DABC3918-BC13-9977-BE1E-BB3831B9C20D}" dt="2024-02-21T14:21:07.336" v="297"/>
        <pc:sldMkLst>
          <pc:docMk/>
          <pc:sldMk cId="0" sldId="583"/>
        </pc:sldMkLst>
      </pc:sldChg>
      <pc:sldChg chg="add">
        <pc:chgData name="Sadie France" userId="S::s.france@uwtsd.ac.uk::b7d6a976-0449-421d-8e4f-ccb524b7ca6e" providerId="AD" clId="Web-{DABC3918-BC13-9977-BE1E-BB3831B9C20D}" dt="2024-02-21T14:21:07.257" v="296"/>
        <pc:sldMkLst>
          <pc:docMk/>
          <pc:sldMk cId="0" sldId="584"/>
        </pc:sldMkLst>
      </pc:sldChg>
      <pc:sldChg chg="add">
        <pc:chgData name="Sadie France" userId="S::s.france@uwtsd.ac.uk::b7d6a976-0449-421d-8e4f-ccb524b7ca6e" providerId="AD" clId="Web-{DABC3918-BC13-9977-BE1E-BB3831B9C20D}" dt="2024-02-21T14:21:07.179" v="295"/>
        <pc:sldMkLst>
          <pc:docMk/>
          <pc:sldMk cId="0" sldId="587"/>
        </pc:sldMkLst>
      </pc:sldChg>
      <pc:sldChg chg="add">
        <pc:chgData name="Sadie France" userId="S::s.france@uwtsd.ac.uk::b7d6a976-0449-421d-8e4f-ccb524b7ca6e" providerId="AD" clId="Web-{DABC3918-BC13-9977-BE1E-BB3831B9C20D}" dt="2024-02-21T14:15:36.994" v="263"/>
        <pc:sldMkLst>
          <pc:docMk/>
          <pc:sldMk cId="2193119059" sldId="593"/>
        </pc:sldMkLst>
      </pc:sldChg>
      <pc:sldChg chg="add">
        <pc:chgData name="Sadie France" userId="S::s.france@uwtsd.ac.uk::b7d6a976-0449-421d-8e4f-ccb524b7ca6e" providerId="AD" clId="Web-{DABC3918-BC13-9977-BE1E-BB3831B9C20D}" dt="2024-02-21T14:15:36.572" v="262"/>
        <pc:sldMkLst>
          <pc:docMk/>
          <pc:sldMk cId="770713902" sldId="594"/>
        </pc:sldMkLst>
      </pc:sldChg>
      <pc:sldChg chg="add">
        <pc:chgData name="Sadie France" userId="S::s.france@uwtsd.ac.uk::b7d6a976-0449-421d-8e4f-ccb524b7ca6e" providerId="AD" clId="Web-{DABC3918-BC13-9977-BE1E-BB3831B9C20D}" dt="2024-02-21T14:15:37.134" v="264"/>
        <pc:sldMkLst>
          <pc:docMk/>
          <pc:sldMk cId="4017544891" sldId="595"/>
        </pc:sldMkLst>
      </pc:sldChg>
      <pc:sldChg chg="add">
        <pc:chgData name="Sadie France" userId="S::s.france@uwtsd.ac.uk::b7d6a976-0449-421d-8e4f-ccb524b7ca6e" providerId="AD" clId="Web-{DABC3918-BC13-9977-BE1E-BB3831B9C20D}" dt="2024-02-21T14:16:17.214" v="269"/>
        <pc:sldMkLst>
          <pc:docMk/>
          <pc:sldMk cId="2863924863" sldId="597"/>
        </pc:sldMkLst>
      </pc:sldChg>
      <pc:sldChg chg="modSp add">
        <pc:chgData name="Sadie France" userId="S::s.france@uwtsd.ac.uk::b7d6a976-0449-421d-8e4f-ccb524b7ca6e" providerId="AD" clId="Web-{DABC3918-BC13-9977-BE1E-BB3831B9C20D}" dt="2024-02-21T14:27:07.382" v="340" actId="20577"/>
        <pc:sldMkLst>
          <pc:docMk/>
          <pc:sldMk cId="813759559" sldId="599"/>
        </pc:sldMkLst>
        <pc:spChg chg="mod">
          <ac:chgData name="Sadie France" userId="S::s.france@uwtsd.ac.uk::b7d6a976-0449-421d-8e4f-ccb524b7ca6e" providerId="AD" clId="Web-{DABC3918-BC13-9977-BE1E-BB3831B9C20D}" dt="2024-02-21T14:27:07.382" v="340" actId="20577"/>
          <ac:spMkLst>
            <pc:docMk/>
            <pc:sldMk cId="813759559" sldId="599"/>
            <ac:spMk id="3" creationId="{3CDA15DC-3D58-284A-AADE-7F5EDFF4FE44}"/>
          </ac:spMkLst>
        </pc:spChg>
      </pc:sldChg>
      <pc:sldChg chg="add">
        <pc:chgData name="Sadie France" userId="S::s.france@uwtsd.ac.uk::b7d6a976-0449-421d-8e4f-ccb524b7ca6e" providerId="AD" clId="Web-{DABC3918-BC13-9977-BE1E-BB3831B9C20D}" dt="2024-02-21T14:16:43.747" v="271"/>
        <pc:sldMkLst>
          <pc:docMk/>
          <pc:sldMk cId="1385846874" sldId="601"/>
        </pc:sldMkLst>
      </pc:sldChg>
      <pc:sldChg chg="add">
        <pc:chgData name="Sadie France" userId="S::s.france@uwtsd.ac.uk::b7d6a976-0449-421d-8e4f-ccb524b7ca6e" providerId="AD" clId="Web-{DABC3918-BC13-9977-BE1E-BB3831B9C20D}" dt="2024-02-21T14:18:48.127" v="275"/>
        <pc:sldMkLst>
          <pc:docMk/>
          <pc:sldMk cId="1961025373" sldId="603"/>
        </pc:sldMkLst>
      </pc:sldChg>
      <pc:sldChg chg="add">
        <pc:chgData name="Sadie France" userId="S::s.france@uwtsd.ac.uk::b7d6a976-0449-421d-8e4f-ccb524b7ca6e" providerId="AD" clId="Web-{DABC3918-BC13-9977-BE1E-BB3831B9C20D}" dt="2024-02-21T14:21:07.554" v="300"/>
        <pc:sldMkLst>
          <pc:docMk/>
          <pc:sldMk cId="1975556206" sldId="632"/>
        </pc:sldMkLst>
      </pc:sldChg>
      <pc:sldChg chg="add">
        <pc:chgData name="Sadie France" userId="S::s.france@uwtsd.ac.uk::b7d6a976-0449-421d-8e4f-ccb524b7ca6e" providerId="AD" clId="Web-{DABC3918-BC13-9977-BE1E-BB3831B9C20D}" dt="2024-02-21T14:21:07.132" v="294"/>
        <pc:sldMkLst>
          <pc:docMk/>
          <pc:sldMk cId="0" sldId="638"/>
        </pc:sldMkLst>
      </pc:sldChg>
      <pc:sldChg chg="add">
        <pc:chgData name="Sadie France" userId="S::s.france@uwtsd.ac.uk::b7d6a976-0449-421d-8e4f-ccb524b7ca6e" providerId="AD" clId="Web-{DABC3918-BC13-9977-BE1E-BB3831B9C20D}" dt="2024-02-21T14:21:07.054" v="293"/>
        <pc:sldMkLst>
          <pc:docMk/>
          <pc:sldMk cId="1238760423" sldId="639"/>
        </pc:sldMkLst>
      </pc:sldChg>
      <pc:sldChg chg="add">
        <pc:chgData name="Sadie France" userId="S::s.france@uwtsd.ac.uk::b7d6a976-0449-421d-8e4f-ccb524b7ca6e" providerId="AD" clId="Web-{DABC3918-BC13-9977-BE1E-BB3831B9C20D}" dt="2024-02-21T14:21:06.976" v="292"/>
        <pc:sldMkLst>
          <pc:docMk/>
          <pc:sldMk cId="1198617203" sldId="640"/>
        </pc:sldMkLst>
      </pc:sldChg>
      <pc:sldChg chg="add">
        <pc:chgData name="Sadie France" userId="S::s.france@uwtsd.ac.uk::b7d6a976-0449-421d-8e4f-ccb524b7ca6e" providerId="AD" clId="Web-{DABC3918-BC13-9977-BE1E-BB3831B9C20D}" dt="2024-02-21T14:21:06.851" v="291"/>
        <pc:sldMkLst>
          <pc:docMk/>
          <pc:sldMk cId="542949349" sldId="688"/>
        </pc:sldMkLst>
      </pc:sldChg>
      <pc:sldChg chg="add">
        <pc:chgData name="Sadie France" userId="S::s.france@uwtsd.ac.uk::b7d6a976-0449-421d-8e4f-ccb524b7ca6e" providerId="AD" clId="Web-{DABC3918-BC13-9977-BE1E-BB3831B9C20D}" dt="2024-02-21T14:21:06.695" v="290"/>
        <pc:sldMkLst>
          <pc:docMk/>
          <pc:sldMk cId="2860149017" sldId="689"/>
        </pc:sldMkLst>
      </pc:sldChg>
      <pc:sldChg chg="add">
        <pc:chgData name="Sadie France" userId="S::s.france@uwtsd.ac.uk::b7d6a976-0449-421d-8e4f-ccb524b7ca6e" providerId="AD" clId="Web-{DABC3918-BC13-9977-BE1E-BB3831B9C20D}" dt="2024-02-21T14:21:06.507" v="289"/>
        <pc:sldMkLst>
          <pc:docMk/>
          <pc:sldMk cId="2925704033" sldId="690"/>
        </pc:sldMkLst>
      </pc:sldChg>
      <pc:sldChg chg="add">
        <pc:chgData name="Sadie France" userId="S::s.france@uwtsd.ac.uk::b7d6a976-0449-421d-8e4f-ccb524b7ca6e" providerId="AD" clId="Web-{DABC3918-BC13-9977-BE1E-BB3831B9C20D}" dt="2024-02-21T14:21:06.351" v="287"/>
        <pc:sldMkLst>
          <pc:docMk/>
          <pc:sldMk cId="3541439585" sldId="691"/>
        </pc:sldMkLst>
      </pc:sldChg>
      <pc:sldChg chg="add">
        <pc:chgData name="Sadie France" userId="S::s.france@uwtsd.ac.uk::b7d6a976-0449-421d-8e4f-ccb524b7ca6e" providerId="AD" clId="Web-{DABC3918-BC13-9977-BE1E-BB3831B9C20D}" dt="2024-02-21T14:21:06.289" v="286"/>
        <pc:sldMkLst>
          <pc:docMk/>
          <pc:sldMk cId="3229179931" sldId="692"/>
        </pc:sldMkLst>
      </pc:sldChg>
      <pc:sldChg chg="add">
        <pc:chgData name="Sadie France" userId="S::s.france@uwtsd.ac.uk::b7d6a976-0449-421d-8e4f-ccb524b7ca6e" providerId="AD" clId="Web-{DABC3918-BC13-9977-BE1E-BB3831B9C20D}" dt="2024-02-21T14:23:14.825" v="308"/>
        <pc:sldMkLst>
          <pc:docMk/>
          <pc:sldMk cId="440251786" sldId="699"/>
        </pc:sldMkLst>
      </pc:sldChg>
      <pc:sldChg chg="add">
        <pc:chgData name="Sadie France" userId="S::s.france@uwtsd.ac.uk::b7d6a976-0449-421d-8e4f-ccb524b7ca6e" providerId="AD" clId="Web-{DABC3918-BC13-9977-BE1E-BB3831B9C20D}" dt="2024-02-21T14:21:36.337" v="304"/>
        <pc:sldMkLst>
          <pc:docMk/>
          <pc:sldMk cId="4256069768" sldId="722"/>
        </pc:sldMkLst>
      </pc:sldChg>
      <pc:sldChg chg="modSp add">
        <pc:chgData name="Sadie France" userId="S::s.france@uwtsd.ac.uk::b7d6a976-0449-421d-8e4f-ccb524b7ca6e" providerId="AD" clId="Web-{DABC3918-BC13-9977-BE1E-BB3831B9C20D}" dt="2024-02-21T14:23:36.920" v="313" actId="20577"/>
        <pc:sldMkLst>
          <pc:docMk/>
          <pc:sldMk cId="3871474510" sldId="726"/>
        </pc:sldMkLst>
        <pc:graphicFrameChg chg="modGraphic">
          <ac:chgData name="Sadie France" userId="S::s.france@uwtsd.ac.uk::b7d6a976-0449-421d-8e4f-ccb524b7ca6e" providerId="AD" clId="Web-{DABC3918-BC13-9977-BE1E-BB3831B9C20D}" dt="2024-02-21T14:23:36.920" v="313" actId="20577"/>
          <ac:graphicFrameMkLst>
            <pc:docMk/>
            <pc:sldMk cId="3871474510" sldId="726"/>
            <ac:graphicFrameMk id="5" creationId="{6580C22A-76AB-6E2E-29BD-C612F8CA2C47}"/>
          </ac:graphicFrameMkLst>
        </pc:graphicFrameChg>
      </pc:sldChg>
      <pc:sldChg chg="add">
        <pc:chgData name="Sadie France" userId="S::s.france@uwtsd.ac.uk::b7d6a976-0449-421d-8e4f-ccb524b7ca6e" providerId="AD" clId="Web-{DABC3918-BC13-9977-BE1E-BB3831B9C20D}" dt="2024-02-21T14:21:06.398" v="288"/>
        <pc:sldMkLst>
          <pc:docMk/>
          <pc:sldMk cId="1548894507" sldId="732"/>
        </pc:sldMkLst>
      </pc:sldChg>
      <pc:sldChg chg="add">
        <pc:chgData name="Sadie France" userId="S::s.france@uwtsd.ac.uk::b7d6a976-0449-421d-8e4f-ccb524b7ca6e" providerId="AD" clId="Web-{DABC3918-BC13-9977-BE1E-BB3831B9C20D}" dt="2024-02-21T14:23:14.716" v="307"/>
        <pc:sldMkLst>
          <pc:docMk/>
          <pc:sldMk cId="1844512522" sldId="733"/>
        </pc:sldMkLst>
      </pc:sldChg>
      <pc:sldChg chg="add">
        <pc:chgData name="Sadie France" userId="S::s.france@uwtsd.ac.uk::b7d6a976-0449-421d-8e4f-ccb524b7ca6e" providerId="AD" clId="Web-{DABC3918-BC13-9977-BE1E-BB3831B9C20D}" dt="2024-02-21T11:38:07.208" v="0"/>
        <pc:sldMkLst>
          <pc:docMk/>
          <pc:sldMk cId="1400713717" sldId="739"/>
        </pc:sldMkLst>
      </pc:sldChg>
      <pc:sldChg chg="modSp add">
        <pc:chgData name="Sadie France" userId="S::s.france@uwtsd.ac.uk::b7d6a976-0449-421d-8e4f-ccb524b7ca6e" providerId="AD" clId="Web-{DABC3918-BC13-9977-BE1E-BB3831B9C20D}" dt="2024-02-21T11:38:57.991" v="7" actId="20577"/>
        <pc:sldMkLst>
          <pc:docMk/>
          <pc:sldMk cId="3087449690" sldId="741"/>
        </pc:sldMkLst>
        <pc:spChg chg="mod">
          <ac:chgData name="Sadie France" userId="S::s.france@uwtsd.ac.uk::b7d6a976-0449-421d-8e4f-ccb524b7ca6e" providerId="AD" clId="Web-{DABC3918-BC13-9977-BE1E-BB3831B9C20D}" dt="2024-02-21T11:38:57.991" v="7" actId="20577"/>
          <ac:spMkLst>
            <pc:docMk/>
            <pc:sldMk cId="3087449690" sldId="741"/>
            <ac:spMk id="2" creationId="{CA1CDEB2-0FC2-1C16-B2E8-A5556180269A}"/>
          </ac:spMkLst>
        </pc:spChg>
        <pc:spChg chg="mod">
          <ac:chgData name="Sadie France" userId="S::s.france@uwtsd.ac.uk::b7d6a976-0449-421d-8e4f-ccb524b7ca6e" providerId="AD" clId="Web-{DABC3918-BC13-9977-BE1E-BB3831B9C20D}" dt="2024-02-21T11:38:45.819" v="5" actId="20577"/>
          <ac:spMkLst>
            <pc:docMk/>
            <pc:sldMk cId="3087449690" sldId="741"/>
            <ac:spMk id="13" creationId="{AA256F5F-652F-3224-F17B-7C52A682CB20}"/>
          </ac:spMkLst>
        </pc:spChg>
      </pc:sldChg>
      <pc:sldChg chg="modSp add">
        <pc:chgData name="Sadie France" userId="S::s.france@uwtsd.ac.uk::b7d6a976-0449-421d-8e4f-ccb524b7ca6e" providerId="AD" clId="Web-{DABC3918-BC13-9977-BE1E-BB3831B9C20D}" dt="2024-02-21T11:41:01.011" v="43" actId="20577"/>
        <pc:sldMkLst>
          <pc:docMk/>
          <pc:sldMk cId="3453749197" sldId="742"/>
        </pc:sldMkLst>
        <pc:spChg chg="mod">
          <ac:chgData name="Sadie France" userId="S::s.france@uwtsd.ac.uk::b7d6a976-0449-421d-8e4f-ccb524b7ca6e" providerId="AD" clId="Web-{DABC3918-BC13-9977-BE1E-BB3831B9C20D}" dt="2024-02-21T11:39:02.601" v="8" actId="20577"/>
          <ac:spMkLst>
            <pc:docMk/>
            <pc:sldMk cId="3453749197" sldId="742"/>
            <ac:spMk id="2" creationId="{CA1CDEB2-0FC2-1C16-B2E8-A5556180269A}"/>
          </ac:spMkLst>
        </pc:spChg>
        <pc:spChg chg="mod">
          <ac:chgData name="Sadie France" userId="S::s.france@uwtsd.ac.uk::b7d6a976-0449-421d-8e4f-ccb524b7ca6e" providerId="AD" clId="Web-{DABC3918-BC13-9977-BE1E-BB3831B9C20D}" dt="2024-02-21T11:41:01.011" v="43" actId="20577"/>
          <ac:spMkLst>
            <pc:docMk/>
            <pc:sldMk cId="3453749197" sldId="742"/>
            <ac:spMk id="13" creationId="{AA256F5F-652F-3224-F17B-7C52A682CB20}"/>
          </ac:spMkLst>
        </pc:spChg>
      </pc:sldChg>
      <pc:sldChg chg="addSp modSp add">
        <pc:chgData name="Sadie France" userId="S::s.france@uwtsd.ac.uk::b7d6a976-0449-421d-8e4f-ccb524b7ca6e" providerId="AD" clId="Web-{DABC3918-BC13-9977-BE1E-BB3831B9C20D}" dt="2024-02-21T14:24:14.484" v="314"/>
        <pc:sldMkLst>
          <pc:docMk/>
          <pc:sldMk cId="965773094" sldId="743"/>
        </pc:sldMkLst>
        <pc:spChg chg="mod">
          <ac:chgData name="Sadie France" userId="S::s.france@uwtsd.ac.uk::b7d6a976-0449-421d-8e4f-ccb524b7ca6e" providerId="AD" clId="Web-{DABC3918-BC13-9977-BE1E-BB3831B9C20D}" dt="2024-02-21T14:24:14.484" v="314"/>
          <ac:spMkLst>
            <pc:docMk/>
            <pc:sldMk cId="965773094" sldId="743"/>
            <ac:spMk id="2" creationId="{862375A7-6907-BD1E-2DAE-DABAA63D5D74}"/>
          </ac:spMkLst>
        </pc:spChg>
        <pc:spChg chg="mod">
          <ac:chgData name="Sadie France" userId="S::s.france@uwtsd.ac.uk::b7d6a976-0449-421d-8e4f-ccb524b7ca6e" providerId="AD" clId="Web-{DABC3918-BC13-9977-BE1E-BB3831B9C20D}" dt="2024-02-21T14:24:14.484" v="314"/>
          <ac:spMkLst>
            <pc:docMk/>
            <pc:sldMk cId="965773094" sldId="743"/>
            <ac:spMk id="3" creationId="{D4F24D55-CB73-89E3-F3D8-13F48386E7D0}"/>
          </ac:spMkLst>
        </pc:spChg>
        <pc:spChg chg="add">
          <ac:chgData name="Sadie France" userId="S::s.france@uwtsd.ac.uk::b7d6a976-0449-421d-8e4f-ccb524b7ca6e" providerId="AD" clId="Web-{DABC3918-BC13-9977-BE1E-BB3831B9C20D}" dt="2024-02-21T14:24:14.484" v="314"/>
          <ac:spMkLst>
            <pc:docMk/>
            <pc:sldMk cId="965773094" sldId="743"/>
            <ac:spMk id="9" creationId="{E91DC736-0EF8-4F87-9146-EBF1D2EE4D3D}"/>
          </ac:spMkLst>
        </pc:spChg>
        <pc:spChg chg="add">
          <ac:chgData name="Sadie France" userId="S::s.france@uwtsd.ac.uk::b7d6a976-0449-421d-8e4f-ccb524b7ca6e" providerId="AD" clId="Web-{DABC3918-BC13-9977-BE1E-BB3831B9C20D}" dt="2024-02-21T14:24:14.484" v="314"/>
          <ac:spMkLst>
            <pc:docMk/>
            <pc:sldMk cId="965773094" sldId="743"/>
            <ac:spMk id="11" creationId="{097CD68E-23E3-4007-8847-CD0944C4F7BE}"/>
          </ac:spMkLst>
        </pc:spChg>
        <pc:spChg chg="add">
          <ac:chgData name="Sadie France" userId="S::s.france@uwtsd.ac.uk::b7d6a976-0449-421d-8e4f-ccb524b7ca6e" providerId="AD" clId="Web-{DABC3918-BC13-9977-BE1E-BB3831B9C20D}" dt="2024-02-21T14:24:14.484" v="314"/>
          <ac:spMkLst>
            <pc:docMk/>
            <pc:sldMk cId="965773094" sldId="743"/>
            <ac:spMk id="13" creationId="{AF2F604E-43BE-4DC3-B983-E071523364F8}"/>
          </ac:spMkLst>
        </pc:spChg>
        <pc:spChg chg="add">
          <ac:chgData name="Sadie France" userId="S::s.france@uwtsd.ac.uk::b7d6a976-0449-421d-8e4f-ccb524b7ca6e" providerId="AD" clId="Web-{DABC3918-BC13-9977-BE1E-BB3831B9C20D}" dt="2024-02-21T14:24:14.484" v="314"/>
          <ac:spMkLst>
            <pc:docMk/>
            <pc:sldMk cId="965773094" sldId="743"/>
            <ac:spMk id="15" creationId="{08C9B587-E65E-4B52-B37C-ABEBB6E87928}"/>
          </ac:spMkLst>
        </pc:spChg>
        <pc:picChg chg="mod ord">
          <ac:chgData name="Sadie France" userId="S::s.france@uwtsd.ac.uk::b7d6a976-0449-421d-8e4f-ccb524b7ca6e" providerId="AD" clId="Web-{DABC3918-BC13-9977-BE1E-BB3831B9C20D}" dt="2024-02-21T14:24:14.484" v="314"/>
          <ac:picMkLst>
            <pc:docMk/>
            <pc:sldMk cId="965773094" sldId="743"/>
            <ac:picMk id="4" creationId="{E0E7636A-7267-C30F-6F30-CCF6059A410E}"/>
          </ac:picMkLst>
        </pc:picChg>
      </pc:sldChg>
      <pc:sldChg chg="addSp delSp modSp new mod setBg">
        <pc:chgData name="Sadie France" userId="S::s.france@uwtsd.ac.uk::b7d6a976-0449-421d-8e4f-ccb524b7ca6e" providerId="AD" clId="Web-{DABC3918-BC13-9977-BE1E-BB3831B9C20D}" dt="2024-02-21T11:40:17.479" v="30"/>
        <pc:sldMkLst>
          <pc:docMk/>
          <pc:sldMk cId="3133246554" sldId="744"/>
        </pc:sldMkLst>
        <pc:spChg chg="mod">
          <ac:chgData name="Sadie France" userId="S::s.france@uwtsd.ac.uk::b7d6a976-0449-421d-8e4f-ccb524b7ca6e" providerId="AD" clId="Web-{DABC3918-BC13-9977-BE1E-BB3831B9C20D}" dt="2024-02-21T11:40:17.479" v="30"/>
          <ac:spMkLst>
            <pc:docMk/>
            <pc:sldMk cId="3133246554" sldId="744"/>
            <ac:spMk id="2" creationId="{D1BCFA81-6262-CA3C-2626-886408BB5028}"/>
          </ac:spMkLst>
        </pc:spChg>
        <pc:spChg chg="del">
          <ac:chgData name="Sadie France" userId="S::s.france@uwtsd.ac.uk::b7d6a976-0449-421d-8e4f-ccb524b7ca6e" providerId="AD" clId="Web-{DABC3918-BC13-9977-BE1E-BB3831B9C20D}" dt="2024-02-21T11:40:17.479" v="30"/>
          <ac:spMkLst>
            <pc:docMk/>
            <pc:sldMk cId="3133246554" sldId="744"/>
            <ac:spMk id="3" creationId="{9751331B-8B40-99EE-07BD-E2D5E54AF6EF}"/>
          </ac:spMkLst>
        </pc:spChg>
        <pc:spChg chg="add">
          <ac:chgData name="Sadie France" userId="S::s.france@uwtsd.ac.uk::b7d6a976-0449-421d-8e4f-ccb524b7ca6e" providerId="AD" clId="Web-{DABC3918-BC13-9977-BE1E-BB3831B9C20D}" dt="2024-02-21T11:40:17.479" v="30"/>
          <ac:spMkLst>
            <pc:docMk/>
            <pc:sldMk cId="3133246554" sldId="744"/>
            <ac:spMk id="9" creationId="{0671A8AE-40A1-4631-A6B8-581AFF065482}"/>
          </ac:spMkLst>
        </pc:spChg>
        <pc:spChg chg="add">
          <ac:chgData name="Sadie France" userId="S::s.france@uwtsd.ac.uk::b7d6a976-0449-421d-8e4f-ccb524b7ca6e" providerId="AD" clId="Web-{DABC3918-BC13-9977-BE1E-BB3831B9C20D}" dt="2024-02-21T11:40:17.479" v="30"/>
          <ac:spMkLst>
            <pc:docMk/>
            <pc:sldMk cId="3133246554" sldId="744"/>
            <ac:spMk id="11" creationId="{AB58EF07-17C2-48CF-ABB0-EEF1F17CB8F0}"/>
          </ac:spMkLst>
        </pc:spChg>
        <pc:spChg chg="add">
          <ac:chgData name="Sadie France" userId="S::s.france@uwtsd.ac.uk::b7d6a976-0449-421d-8e4f-ccb524b7ca6e" providerId="AD" clId="Web-{DABC3918-BC13-9977-BE1E-BB3831B9C20D}" dt="2024-02-21T11:40:17.479" v="30"/>
          <ac:spMkLst>
            <pc:docMk/>
            <pc:sldMk cId="3133246554" sldId="744"/>
            <ac:spMk id="13" creationId="{AF2F604E-43BE-4DC3-B983-E071523364F8}"/>
          </ac:spMkLst>
        </pc:spChg>
        <pc:spChg chg="add">
          <ac:chgData name="Sadie France" userId="S::s.france@uwtsd.ac.uk::b7d6a976-0449-421d-8e4f-ccb524b7ca6e" providerId="AD" clId="Web-{DABC3918-BC13-9977-BE1E-BB3831B9C20D}" dt="2024-02-21T11:40:17.479" v="30"/>
          <ac:spMkLst>
            <pc:docMk/>
            <pc:sldMk cId="3133246554" sldId="744"/>
            <ac:spMk id="15" creationId="{08C9B587-E65E-4B52-B37C-ABEBB6E87928}"/>
          </ac:spMkLst>
        </pc:spChg>
        <pc:picChg chg="add">
          <ac:chgData name="Sadie France" userId="S::s.france@uwtsd.ac.uk::b7d6a976-0449-421d-8e4f-ccb524b7ca6e" providerId="AD" clId="Web-{DABC3918-BC13-9977-BE1E-BB3831B9C20D}" dt="2024-02-21T11:40:17.479" v="30"/>
          <ac:picMkLst>
            <pc:docMk/>
            <pc:sldMk cId="3133246554" sldId="744"/>
            <ac:picMk id="5" creationId="{2D31C3DA-2551-D4B8-EF0C-4F64AE3C7247}"/>
          </ac:picMkLst>
        </pc:picChg>
      </pc:sldChg>
      <pc:sldChg chg="modSp new">
        <pc:chgData name="Sadie France" userId="S::s.france@uwtsd.ac.uk::b7d6a976-0449-421d-8e4f-ccb524b7ca6e" providerId="AD" clId="Web-{DABC3918-BC13-9977-BE1E-BB3831B9C20D}" dt="2024-02-21T11:48:44.700" v="243" actId="20577"/>
        <pc:sldMkLst>
          <pc:docMk/>
          <pc:sldMk cId="2491867822" sldId="745"/>
        </pc:sldMkLst>
        <pc:spChg chg="mod">
          <ac:chgData name="Sadie France" userId="S::s.france@uwtsd.ac.uk::b7d6a976-0449-421d-8e4f-ccb524b7ca6e" providerId="AD" clId="Web-{DABC3918-BC13-9977-BE1E-BB3831B9C20D}" dt="2024-02-21T11:41:57.357" v="50" actId="20577"/>
          <ac:spMkLst>
            <pc:docMk/>
            <pc:sldMk cId="2491867822" sldId="745"/>
            <ac:spMk id="2" creationId="{144D83F5-D6FC-535C-3403-A989E234EB6E}"/>
          </ac:spMkLst>
        </pc:spChg>
        <pc:spChg chg="mod">
          <ac:chgData name="Sadie France" userId="S::s.france@uwtsd.ac.uk::b7d6a976-0449-421d-8e4f-ccb524b7ca6e" providerId="AD" clId="Web-{DABC3918-BC13-9977-BE1E-BB3831B9C20D}" dt="2024-02-21T11:48:44.700" v="243" actId="20577"/>
          <ac:spMkLst>
            <pc:docMk/>
            <pc:sldMk cId="2491867822" sldId="745"/>
            <ac:spMk id="3" creationId="{53ADB222-2369-FAD8-7305-5A12837774A4}"/>
          </ac:spMkLst>
        </pc:spChg>
      </pc:sldChg>
      <pc:sldChg chg="add del">
        <pc:chgData name="Sadie France" userId="S::s.france@uwtsd.ac.uk::b7d6a976-0449-421d-8e4f-ccb524b7ca6e" providerId="AD" clId="Web-{DABC3918-BC13-9977-BE1E-BB3831B9C20D}" dt="2024-02-21T14:19:22.316" v="285"/>
        <pc:sldMkLst>
          <pc:docMk/>
          <pc:sldMk cId="1368682361" sldId="746"/>
        </pc:sldMkLst>
      </pc:sldChg>
      <pc:sldChg chg="add del">
        <pc:chgData name="Sadie France" userId="S::s.france@uwtsd.ac.uk::b7d6a976-0449-421d-8e4f-ccb524b7ca6e" providerId="AD" clId="Web-{DABC3918-BC13-9977-BE1E-BB3831B9C20D}" dt="2024-02-21T14:26:52.412" v="319"/>
        <pc:sldMkLst>
          <pc:docMk/>
          <pc:sldMk cId="1192899823" sldId="747"/>
        </pc:sldMkLst>
      </pc:sldChg>
      <pc:sldChg chg="add del">
        <pc:chgData name="Sadie France" userId="S::s.france@uwtsd.ac.uk::b7d6a976-0449-421d-8e4f-ccb524b7ca6e" providerId="AD" clId="Web-{DABC3918-BC13-9977-BE1E-BB3831B9C20D}" dt="2024-02-21T14:26:51.240" v="318"/>
        <pc:sldMkLst>
          <pc:docMk/>
          <pc:sldMk cId="574822201" sldId="748"/>
        </pc:sldMkLst>
      </pc:sldChg>
      <pc:sldChg chg="add del">
        <pc:chgData name="Sadie France" userId="S::s.france@uwtsd.ac.uk::b7d6a976-0449-421d-8e4f-ccb524b7ca6e" providerId="AD" clId="Web-{DABC3918-BC13-9977-BE1E-BB3831B9C20D}" dt="2024-02-21T14:26:50.193" v="317"/>
        <pc:sldMkLst>
          <pc:docMk/>
          <pc:sldMk cId="175213386" sldId="749"/>
        </pc:sldMkLst>
      </pc:sldChg>
      <pc:sldChg chg="add del">
        <pc:chgData name="Sadie France" userId="S::s.france@uwtsd.ac.uk::b7d6a976-0449-421d-8e4f-ccb524b7ca6e" providerId="AD" clId="Web-{DABC3918-BC13-9977-BE1E-BB3831B9C20D}" dt="2024-02-21T14:26:49.443" v="316"/>
        <pc:sldMkLst>
          <pc:docMk/>
          <pc:sldMk cId="1795892251" sldId="750"/>
        </pc:sldMkLst>
      </pc:sldChg>
      <pc:sldChg chg="add del">
        <pc:chgData name="Sadie France" userId="S::s.france@uwtsd.ac.uk::b7d6a976-0449-421d-8e4f-ccb524b7ca6e" providerId="AD" clId="Web-{DABC3918-BC13-9977-BE1E-BB3831B9C20D}" dt="2024-02-21T14:26:48.412" v="315"/>
        <pc:sldMkLst>
          <pc:docMk/>
          <pc:sldMk cId="1862409560" sldId="751"/>
        </pc:sldMkLst>
      </pc:sldChg>
    </pc:docChg>
  </pc:docChgLst>
  <pc:docChgLst>
    <pc:chgData name="Sadie France" userId="S::s.france@uwtsd.ac.uk::b7d6a976-0449-421d-8e4f-ccb524b7ca6e" providerId="AD" clId="Web-{9AD7BF0D-6258-91F5-B62D-232CFCA28531}"/>
    <pc:docChg chg="modSld">
      <pc:chgData name="Sadie France" userId="S::s.france@uwtsd.ac.uk::b7d6a976-0449-421d-8e4f-ccb524b7ca6e" providerId="AD" clId="Web-{9AD7BF0D-6258-91F5-B62D-232CFCA28531}" dt="2024-02-26T15:02:24.589" v="27"/>
      <pc:docMkLst>
        <pc:docMk/>
      </pc:docMkLst>
      <pc:sldChg chg="modNotes">
        <pc:chgData name="Sadie France" userId="S::s.france@uwtsd.ac.uk::b7d6a976-0449-421d-8e4f-ccb524b7ca6e" providerId="AD" clId="Web-{9AD7BF0D-6258-91F5-B62D-232CFCA28531}" dt="2024-02-26T15:02:24.589" v="27"/>
        <pc:sldMkLst>
          <pc:docMk/>
          <pc:sldMk cId="395498462" sldId="468"/>
        </pc:sldMkLst>
      </pc:sldChg>
      <pc:sldChg chg="modSp">
        <pc:chgData name="Sadie France" userId="S::s.france@uwtsd.ac.uk::b7d6a976-0449-421d-8e4f-ccb524b7ca6e" providerId="AD" clId="Web-{9AD7BF0D-6258-91F5-B62D-232CFCA28531}" dt="2024-02-26T14:54:58.220" v="7" actId="20577"/>
        <pc:sldMkLst>
          <pc:docMk/>
          <pc:sldMk cId="2491867822" sldId="745"/>
        </pc:sldMkLst>
        <pc:spChg chg="mod">
          <ac:chgData name="Sadie France" userId="S::s.france@uwtsd.ac.uk::b7d6a976-0449-421d-8e4f-ccb524b7ca6e" providerId="AD" clId="Web-{9AD7BF0D-6258-91F5-B62D-232CFCA28531}" dt="2024-02-26T14:54:58.220" v="7" actId="20577"/>
          <ac:spMkLst>
            <pc:docMk/>
            <pc:sldMk cId="2491867822" sldId="745"/>
            <ac:spMk id="3" creationId="{53ADB222-2369-FAD8-7305-5A12837774A4}"/>
          </ac:spMkLst>
        </pc:spChg>
      </pc:sldChg>
    </pc:docChg>
  </pc:docChgLst>
  <pc:docChgLst>
    <pc:chgData name="Sadie France" userId="S::s.france@uwtsd.ac.uk::b7d6a976-0449-421d-8e4f-ccb524b7ca6e" providerId="AD" clId="Web-{DA1EE401-9DF2-D2C0-98FC-F8EE1EB72DA5}"/>
    <pc:docChg chg="addSld modSld">
      <pc:chgData name="Sadie France" userId="S::s.france@uwtsd.ac.uk::b7d6a976-0449-421d-8e4f-ccb524b7ca6e" providerId="AD" clId="Web-{DA1EE401-9DF2-D2C0-98FC-F8EE1EB72DA5}" dt="2024-02-26T10:49:46.882" v="30"/>
      <pc:docMkLst>
        <pc:docMk/>
      </pc:docMkLst>
      <pc:sldChg chg="addSp delSp modSp new mod setBg">
        <pc:chgData name="Sadie France" userId="S::s.france@uwtsd.ac.uk::b7d6a976-0449-421d-8e4f-ccb524b7ca6e" providerId="AD" clId="Web-{DA1EE401-9DF2-D2C0-98FC-F8EE1EB72DA5}" dt="2024-02-26T10:40:46.042" v="2"/>
        <pc:sldMkLst>
          <pc:docMk/>
          <pc:sldMk cId="2232850727" sldId="746"/>
        </pc:sldMkLst>
        <pc:spChg chg="mod ord">
          <ac:chgData name="Sadie France" userId="S::s.france@uwtsd.ac.uk::b7d6a976-0449-421d-8e4f-ccb524b7ca6e" providerId="AD" clId="Web-{DA1EE401-9DF2-D2C0-98FC-F8EE1EB72DA5}" dt="2024-02-26T10:40:46.042" v="2"/>
          <ac:spMkLst>
            <pc:docMk/>
            <pc:sldMk cId="2232850727" sldId="746"/>
            <ac:spMk id="2" creationId="{2731A6AE-4A14-5368-4050-0E768AB4724F}"/>
          </ac:spMkLst>
        </pc:spChg>
        <pc:spChg chg="del">
          <ac:chgData name="Sadie France" userId="S::s.france@uwtsd.ac.uk::b7d6a976-0449-421d-8e4f-ccb524b7ca6e" providerId="AD" clId="Web-{DA1EE401-9DF2-D2C0-98FC-F8EE1EB72DA5}" dt="2024-02-26T10:40:43.120" v="1"/>
          <ac:spMkLst>
            <pc:docMk/>
            <pc:sldMk cId="2232850727" sldId="746"/>
            <ac:spMk id="3" creationId="{03EA4C95-5D0C-19A3-9BC2-9F145CA6B6E5}"/>
          </ac:spMkLst>
        </pc:spChg>
        <pc:spChg chg="add">
          <ac:chgData name="Sadie France" userId="S::s.france@uwtsd.ac.uk::b7d6a976-0449-421d-8e4f-ccb524b7ca6e" providerId="AD" clId="Web-{DA1EE401-9DF2-D2C0-98FC-F8EE1EB72DA5}" dt="2024-02-26T10:40:46.042" v="2"/>
          <ac:spMkLst>
            <pc:docMk/>
            <pc:sldMk cId="2232850727" sldId="746"/>
            <ac:spMk id="9" creationId="{37C89E4B-3C9F-44B9-8B86-D9E3D112D8EC}"/>
          </ac:spMkLst>
        </pc:spChg>
        <pc:picChg chg="add mod ord">
          <ac:chgData name="Sadie France" userId="S::s.france@uwtsd.ac.uk::b7d6a976-0449-421d-8e4f-ccb524b7ca6e" providerId="AD" clId="Web-{DA1EE401-9DF2-D2C0-98FC-F8EE1EB72DA5}" dt="2024-02-26T10:40:46.042" v="2"/>
          <ac:picMkLst>
            <pc:docMk/>
            <pc:sldMk cId="2232850727" sldId="746"/>
            <ac:picMk id="4" creationId="{5164BF14-BCCC-78D8-10B7-6597CA442F53}"/>
          </ac:picMkLst>
        </pc:picChg>
        <pc:cxnChg chg="add">
          <ac:chgData name="Sadie France" userId="S::s.france@uwtsd.ac.uk::b7d6a976-0449-421d-8e4f-ccb524b7ca6e" providerId="AD" clId="Web-{DA1EE401-9DF2-D2C0-98FC-F8EE1EB72DA5}" dt="2024-02-26T10:40:46.042" v="2"/>
          <ac:cxnSpMkLst>
            <pc:docMk/>
            <pc:sldMk cId="2232850727" sldId="746"/>
            <ac:cxnSpMk id="11" creationId="{AA2EAA10-076F-46BD-8F0F-B9A2FB77A85C}"/>
          </ac:cxnSpMkLst>
        </pc:cxnChg>
        <pc:cxnChg chg="add">
          <ac:chgData name="Sadie France" userId="S::s.france@uwtsd.ac.uk::b7d6a976-0449-421d-8e4f-ccb524b7ca6e" providerId="AD" clId="Web-{DA1EE401-9DF2-D2C0-98FC-F8EE1EB72DA5}" dt="2024-02-26T10:40:46.042" v="2"/>
          <ac:cxnSpMkLst>
            <pc:docMk/>
            <pc:sldMk cId="2232850727" sldId="746"/>
            <ac:cxnSpMk id="13" creationId="{D891E407-403B-4764-86C9-33A56D3BCAA3}"/>
          </ac:cxnSpMkLst>
        </pc:cxnChg>
      </pc:sldChg>
      <pc:sldChg chg="addSp modSp new mod setBg">
        <pc:chgData name="Sadie France" userId="S::s.france@uwtsd.ac.uk::b7d6a976-0449-421d-8e4f-ccb524b7ca6e" providerId="AD" clId="Web-{DA1EE401-9DF2-D2C0-98FC-F8EE1EB72DA5}" dt="2024-02-26T10:49:46.882" v="30"/>
        <pc:sldMkLst>
          <pc:docMk/>
          <pc:sldMk cId="4173995571" sldId="747"/>
        </pc:sldMkLst>
        <pc:spChg chg="add mod">
          <ac:chgData name="Sadie France" userId="S::s.france@uwtsd.ac.uk::b7d6a976-0449-421d-8e4f-ccb524b7ca6e" providerId="AD" clId="Web-{DA1EE401-9DF2-D2C0-98FC-F8EE1EB72DA5}" dt="2024-02-26T10:49:46.882" v="30"/>
          <ac:spMkLst>
            <pc:docMk/>
            <pc:sldMk cId="4173995571" sldId="747"/>
            <ac:spMk id="2" creationId="{452BDD28-ECDC-DCAA-8C68-7F31221959E7}"/>
          </ac:spMkLst>
        </pc:spChg>
        <pc:spChg chg="add">
          <ac:chgData name="Sadie France" userId="S::s.france@uwtsd.ac.uk::b7d6a976-0449-421d-8e4f-ccb524b7ca6e" providerId="AD" clId="Web-{DA1EE401-9DF2-D2C0-98FC-F8EE1EB72DA5}" dt="2024-02-26T10:49:46.882" v="30"/>
          <ac:spMkLst>
            <pc:docMk/>
            <pc:sldMk cId="4173995571" sldId="747"/>
            <ac:spMk id="8" creationId="{D4771268-CB57-404A-9271-370EB28F6090}"/>
          </ac:spMkLst>
        </pc:spChg>
        <pc:picChg chg="add mod">
          <ac:chgData name="Sadie France" userId="S::s.france@uwtsd.ac.uk::b7d6a976-0449-421d-8e4f-ccb524b7ca6e" providerId="AD" clId="Web-{DA1EE401-9DF2-D2C0-98FC-F8EE1EB72DA5}" dt="2024-02-26T10:49:46.882" v="30"/>
          <ac:picMkLst>
            <pc:docMk/>
            <pc:sldMk cId="4173995571" sldId="747"/>
            <ac:picMk id="3" creationId="{F974AB85-9BB1-AA53-3ED1-53AB1AD2F91E}"/>
          </ac:picMkLst>
        </pc:picChg>
      </pc:sldChg>
    </pc:docChg>
  </pc:docChgLst>
</pc:chgInfo>
</file>

<file path=ppt/diagrams/_rels/data1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image" Target="../media/image51.png"/><Relationship Id="rId5" Type="http://schemas.openxmlformats.org/officeDocument/2006/relationships/image" Target="../media/image55.png"/><Relationship Id="rId4" Type="http://schemas.openxmlformats.org/officeDocument/2006/relationships/image" Target="../media/image54.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image" Target="../media/image51.png"/><Relationship Id="rId5" Type="http://schemas.openxmlformats.org/officeDocument/2006/relationships/image" Target="../media/image55.png"/><Relationship Id="rId4"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dirty="0"/>
            <a:t>PACE Section 18</a:t>
          </a:r>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Public Order act 2023</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59CEB755-BA6E-4143-B357-F814E9B3AD07}" type="presOf" srcId="{8C630581-2DB5-477E-AABB-72C4086C8A72}" destId="{9164DFD1-CD4D-2B41-A267-0E1FDA8B7BAF}" srcOrd="0" destOrd="0" presId="urn:microsoft.com/office/officeart/2005/8/layout/vProcess5"/>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dirty="0"/>
            <a:t>A Constable may search any person who has been arrested at a place </a:t>
          </a:r>
          <a:r>
            <a:rPr lang="en-US" sz="2400" b="1" i="1" u="sng" dirty="0"/>
            <a:t>other than a police station</a:t>
          </a:r>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dirty="0"/>
            <a:t>If</a:t>
          </a:r>
          <a:r>
            <a:rPr lang="en-US" sz="2400" baseline="0" dirty="0"/>
            <a:t> they have </a:t>
          </a:r>
          <a:r>
            <a:rPr lang="en-US" sz="2400" b="1" i="1" u="sng" baseline="0" dirty="0"/>
            <a:t>reasonable grounds for believing </a:t>
          </a:r>
          <a:r>
            <a:rPr lang="en-US" sz="2400" baseline="0" dirty="0"/>
            <a:t>that the arrested person may present </a:t>
          </a:r>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dirty="0"/>
            <a:t>D</a:t>
          </a:r>
          <a:r>
            <a:rPr lang="en-US" sz="2400" dirty="0"/>
            <a:t>anger to himself or others</a:t>
          </a:r>
        </a:p>
        <a:p>
          <a:r>
            <a:rPr lang="en-US" sz="2400" b="1" i="1" u="sng" dirty="0"/>
            <a:t>I</a:t>
          </a:r>
          <a:r>
            <a:rPr lang="en-US" sz="2400" dirty="0"/>
            <a:t>mplement which he might use to escape</a:t>
          </a:r>
        </a:p>
        <a:p>
          <a:r>
            <a:rPr lang="en-US" sz="2400" b="1" i="1" u="sng" dirty="0"/>
            <a:t>E</a:t>
          </a:r>
          <a:r>
            <a:rPr lang="en-US" sz="2400" dirty="0"/>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32527A69-E5C0-4EF8-92AF-DE4725A4F0F4}" srcId="{1EC73F7E-8E5C-47F9-8FAC-A2FC4B07B423}" destId="{5F0F58B2-F71C-4116-8313-E51C8094FC03}" srcOrd="3" destOrd="0" parTransId="{ACC483F2-3A07-4271-BF39-158B8185AF12}" sibTransId="{91213BF9-9E52-4AA7-AECD-8BF89BFB02CF}"/>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6890C360-D67B-4373-A5FF-8D4F4269E1D1}" type="presOf" srcId="{0C41E064-745B-4293-ADEF-2D888ACC4868}" destId="{AFE78CB9-4027-48CB-B4A9-4578DEA652D1}" srcOrd="0" destOrd="0" presId="urn:microsoft.com/office/officeart/2005/8/layout/pList1"/>
    <dgm:cxn modelId="{D4A36941-DD2B-45CD-BAC3-E92EEFB55745}" type="presOf" srcId="{811A9619-F649-4F40-8ADB-E0EF70AD5B5A}" destId="{6C3FCC8B-6215-4939-BC87-A0F94AB00C16}"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dirty="0"/>
            <a:t>Commence upon arrival</a:t>
          </a:r>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dirty="0"/>
            <a:t>Who? When? Where? What?</a:t>
          </a:r>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dirty="0"/>
            <a:t>Time entered scene</a:t>
          </a:r>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dirty="0"/>
            <a:t>Who the log is handed to</a:t>
          </a:r>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dirty="0"/>
            <a:t>Signature</a:t>
          </a:r>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D590084C-2EF5-5A48-8B09-A8A56A40DD8A}" type="presOf" srcId="{57292EEF-48EF-496E-BD78-0EA853FAE164}" destId="{FA342497-336A-F447-A3B9-27FD20687706}" srcOrd="0" destOrd="0" presId="urn:microsoft.com/office/officeart/2008/layout/LinedList"/>
    <dgm:cxn modelId="{5056F56C-1F52-44F8-A405-A60F26643A5D}" srcId="{8F9E19B7-0927-42FE-92CF-4C62300D5C98}" destId="{929E7228-8DDE-4CB0-B1DC-7F11D3A8BF04}" srcOrd="2" destOrd="0" parTransId="{C3454E51-3836-4022-97BC-D23B63C5164B}" sibTransId="{B21FAAA4-CEE2-41B5-9A2B-120D88781E73}"/>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4_3" csCatId="accent4" phldr="1"/>
      <dgm:spPr/>
      <dgm:t>
        <a:bodyPr/>
        <a:lstStyle/>
        <a:p>
          <a:endParaRPr lang="en-US"/>
        </a:p>
      </dgm:t>
    </dgm:pt>
    <dgm:pt modelId="{7A9ACA36-36D0-4CEF-A278-12A7E8B900F1}">
      <dgm:prSet phldrT="[Text]" custT="1"/>
      <dgm:spPr/>
      <dgm:t>
        <a:bodyPr/>
        <a:lstStyle/>
        <a:p>
          <a:r>
            <a:rPr lang="en-US" sz="2400"/>
            <a:t>Managing scenes</a:t>
          </a:r>
          <a:endParaRPr lang="en-US" sz="2400" dirty="0"/>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dgm:t>
        <a:bodyPr/>
        <a:lstStyle/>
        <a:p>
          <a:endParaRPr lang="en-US"/>
        </a:p>
      </dgm:t>
    </dgm:pt>
    <dgm:pt modelId="{0C2B9860-603D-442F-BD1B-44CAAE76E091}">
      <dgm:prSet phldrT="[Text]" custT="1"/>
      <dgm:spPr/>
      <dgm:t>
        <a:bodyPr/>
        <a:lstStyle/>
        <a:p>
          <a:r>
            <a:rPr lang="en-US" sz="2400"/>
            <a:t>Identifying scenes</a:t>
          </a:r>
          <a:endParaRPr lang="en-US" sz="2400" dirty="0"/>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dgm:t>
        <a:bodyPr/>
        <a:lstStyle/>
        <a:p>
          <a:endParaRPr lang="en-US"/>
        </a:p>
      </dgm:t>
    </dgm:pt>
    <dgm:pt modelId="{BA69BCF8-CB48-4FD6-A2AA-9DF05CA9F35B}">
      <dgm:prSet phldrT="[Text]" custT="1"/>
      <dgm:spPr/>
      <dgm:t>
        <a:bodyPr/>
        <a:lstStyle/>
        <a:p>
          <a:r>
            <a:rPr lang="en-US" sz="2400"/>
            <a:t>Securing the scene</a:t>
          </a:r>
          <a:endParaRPr lang="en-US" sz="2400" dirty="0"/>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dgm:t>
        <a:bodyPr/>
        <a:lstStyle/>
        <a:p>
          <a:endParaRPr lang="en-US"/>
        </a:p>
      </dgm:t>
    </dgm:pt>
    <dgm:pt modelId="{847C8199-E421-462E-8EAE-317F443DF6FD}">
      <dgm:prSet phldrT="[Text]" custT="1"/>
      <dgm:spPr/>
      <dgm:t>
        <a:bodyPr/>
        <a:lstStyle/>
        <a:p>
          <a:r>
            <a:rPr lang="en-US" sz="2400"/>
            <a:t>Cross-contamination</a:t>
          </a:r>
          <a:endParaRPr lang="en-US" sz="2400" dirty="0"/>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dgm:t>
        <a:bodyPr/>
        <a:lstStyle/>
        <a:p>
          <a:endParaRPr lang="en-US"/>
        </a:p>
      </dgm:t>
    </dgm:pt>
    <dgm:pt modelId="{5A1B8113-881A-4C0A-BC74-8ED8849AE122}">
      <dgm:prSet phldrT="[Text]" custT="1"/>
      <dgm:spPr/>
      <dgm:t>
        <a:bodyPr/>
        <a:lstStyle/>
        <a:p>
          <a:r>
            <a:rPr lang="en-US" sz="2400"/>
            <a:t>Preserving the scene</a:t>
          </a:r>
          <a:endParaRPr lang="en-US" sz="2400" dirty="0"/>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dgm:t>
        <a:bodyPr/>
        <a:lstStyle/>
        <a:p>
          <a:endParaRPr lang="en-US"/>
        </a:p>
      </dgm:t>
    </dgm:pt>
    <dgm:pt modelId="{55A7B400-08FE-47AC-8685-8583B9C43B05}">
      <dgm:prSet phldrT="[Text]" custT="1"/>
      <dgm:spPr/>
      <dgm:t>
        <a:bodyPr/>
        <a:lstStyle/>
        <a:p>
          <a:r>
            <a:rPr lang="en-US" sz="2400"/>
            <a:t>Searching &amp; examining the scene</a:t>
          </a:r>
          <a:endParaRPr lang="en-US" sz="2400" dirty="0"/>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dgm:t>
        <a:bodyPr/>
        <a:lstStyle/>
        <a:p>
          <a:endParaRPr lang="en-US"/>
        </a:p>
      </dgm:t>
    </dgm:pt>
    <dgm:pt modelId="{EC9CDD61-D80D-40B0-A12A-619DDF8967C7}">
      <dgm:prSet phldrT="[Text]" custT="1"/>
      <dgm:spPr/>
      <dgm:t>
        <a:bodyPr/>
        <a:lstStyle/>
        <a:p>
          <a:r>
            <a:rPr lang="en-US" sz="2400" dirty="0"/>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B3800F76-12BE-4AC6-A367-441E6A93D2E3}" srcId="{003129C5-F70B-411A-8786-8631584D7EE8}" destId="{BA69BCF8-CB48-4FD6-A2AA-9DF05CA9F35B}" srcOrd="2" destOrd="0" parTransId="{1F086E52-0116-468E-8D0F-627E5ADE3123}" sibTransId="{30D902C7-9243-48CF-BF44-395D59BFDE0D}"/>
    <dgm:cxn modelId="{F5895E56-0F04-4497-A133-41A7DCDF6EFE}" type="presOf" srcId="{C24262C3-2D9B-41ED-A992-2AD44B8CFB5A}" destId="{D6BF2B0D-98F9-4414-86E9-71A94CB52B35}" srcOrd="0" destOrd="0" presId="urn:microsoft.com/office/officeart/2005/8/layout/process5"/>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dirty="0"/>
            <a:t>CAP</a:t>
          </a:r>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dirty="0"/>
            <a:t>C</a:t>
          </a:r>
          <a:r>
            <a:rPr lang="en-US" sz="2400" dirty="0"/>
            <a:t>ommon</a:t>
          </a:r>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dirty="0"/>
            <a:t>A</a:t>
          </a:r>
          <a:r>
            <a:rPr lang="en-US" sz="2400" dirty="0"/>
            <a:t>pproach</a:t>
          </a:r>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dirty="0"/>
            <a:t>P</a:t>
          </a:r>
          <a:r>
            <a:rPr lang="en-US" sz="2400" dirty="0"/>
            <a:t>ath</a:t>
          </a:r>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A4A02BA-EEE2-421B-BD53-A247C3C90B8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CB4ABF72-E8F3-48BD-8456-110AC0904E2D}">
      <dgm:prSet/>
      <dgm:spPr/>
      <dgm:t>
        <a:bodyPr/>
        <a:lstStyle/>
        <a:p>
          <a:pPr rtl="0"/>
          <a:r>
            <a:rPr lang="en-US" dirty="0"/>
            <a:t>Section 1 – Theft</a:t>
          </a:r>
          <a:r>
            <a:rPr lang="en-US" dirty="0">
              <a:latin typeface="Calibri Light" panose="020F0302020204030204"/>
            </a:rPr>
            <a:t> </a:t>
          </a:r>
          <a:endParaRPr lang="en-US" dirty="0"/>
        </a:p>
      </dgm:t>
    </dgm:pt>
    <dgm:pt modelId="{EFBD684D-7992-4E3F-986E-0767085D088B}" type="parTrans" cxnId="{B6B51DE9-A810-46A3-B8F2-67B741F3A2A7}">
      <dgm:prSet/>
      <dgm:spPr/>
      <dgm:t>
        <a:bodyPr/>
        <a:lstStyle/>
        <a:p>
          <a:endParaRPr lang="en-US"/>
        </a:p>
      </dgm:t>
    </dgm:pt>
    <dgm:pt modelId="{AAC5730E-9B8E-46A9-B069-C1B29F3DB855}" type="sibTrans" cxnId="{B6B51DE9-A810-46A3-B8F2-67B741F3A2A7}">
      <dgm:prSet/>
      <dgm:spPr/>
      <dgm:t>
        <a:bodyPr/>
        <a:lstStyle/>
        <a:p>
          <a:endParaRPr lang="en-US"/>
        </a:p>
      </dgm:t>
    </dgm:pt>
    <dgm:pt modelId="{C576B46A-A649-4DD0-A37D-FFD8F95BAC75}">
      <dgm:prSet/>
      <dgm:spPr/>
      <dgm:t>
        <a:bodyPr/>
        <a:lstStyle/>
        <a:p>
          <a:pPr rtl="0"/>
          <a:r>
            <a:rPr lang="en-US" dirty="0"/>
            <a:t>Section 8 – Robbery</a:t>
          </a:r>
          <a:r>
            <a:rPr lang="en-US" dirty="0">
              <a:latin typeface="Calibri Light" panose="020F0302020204030204"/>
            </a:rPr>
            <a:t> </a:t>
          </a:r>
          <a:endParaRPr lang="en-US" dirty="0"/>
        </a:p>
      </dgm:t>
    </dgm:pt>
    <dgm:pt modelId="{F2F44A92-27A2-4614-8C8C-454127DBEC1F}" type="parTrans" cxnId="{814B22FD-8BAE-40F1-89FA-CC77D1EE9FCE}">
      <dgm:prSet/>
      <dgm:spPr/>
      <dgm:t>
        <a:bodyPr/>
        <a:lstStyle/>
        <a:p>
          <a:endParaRPr lang="en-US"/>
        </a:p>
      </dgm:t>
    </dgm:pt>
    <dgm:pt modelId="{5F5A5B9D-6A4A-4E8E-8449-3647EC8444CF}" type="sibTrans" cxnId="{814B22FD-8BAE-40F1-89FA-CC77D1EE9FCE}">
      <dgm:prSet/>
      <dgm:spPr/>
      <dgm:t>
        <a:bodyPr/>
        <a:lstStyle/>
        <a:p>
          <a:endParaRPr lang="en-US"/>
        </a:p>
      </dgm:t>
    </dgm:pt>
    <dgm:pt modelId="{1F423651-DFA3-4CD5-A450-378FA6B2B460}">
      <dgm:prSet/>
      <dgm:spPr/>
      <dgm:t>
        <a:bodyPr/>
        <a:lstStyle/>
        <a:p>
          <a:r>
            <a:rPr lang="en-US" b="1" u="sng" dirty="0">
              <a:solidFill>
                <a:srgbClr val="FF0000"/>
              </a:solidFill>
            </a:rPr>
            <a:t>Section 91A/91B – Burglary</a:t>
          </a:r>
        </a:p>
      </dgm:t>
    </dgm:pt>
    <dgm:pt modelId="{49128F62-3FE1-4DB2-87E6-DEAC37215AE2}" type="parTrans" cxnId="{6B8F8549-DE53-4E3A-89EA-061BAF3F075C}">
      <dgm:prSet/>
      <dgm:spPr/>
      <dgm:t>
        <a:bodyPr/>
        <a:lstStyle/>
        <a:p>
          <a:endParaRPr lang="en-US"/>
        </a:p>
      </dgm:t>
    </dgm:pt>
    <dgm:pt modelId="{20DE2ABE-0A5C-4488-98C7-6EA01FF07259}" type="sibTrans" cxnId="{6B8F8549-DE53-4E3A-89EA-061BAF3F075C}">
      <dgm:prSet/>
      <dgm:spPr/>
      <dgm:t>
        <a:bodyPr/>
        <a:lstStyle/>
        <a:p>
          <a:endParaRPr lang="en-US"/>
        </a:p>
      </dgm:t>
    </dgm:pt>
    <dgm:pt modelId="{70ECE4AB-ED9D-4C61-8B4D-0677CD64DA0C}">
      <dgm:prSet/>
      <dgm:spPr/>
      <dgm:t>
        <a:bodyPr/>
        <a:lstStyle/>
        <a:p>
          <a:pPr rtl="0"/>
          <a:r>
            <a:rPr lang="en-US" dirty="0"/>
            <a:t>Section 10.- Aggravated Burglary</a:t>
          </a:r>
          <a:r>
            <a:rPr lang="en-US" dirty="0">
              <a:latin typeface="Calibri Light" panose="020F0302020204030204"/>
            </a:rPr>
            <a:t>  </a:t>
          </a:r>
          <a:endParaRPr lang="en-US" dirty="0"/>
        </a:p>
      </dgm:t>
    </dgm:pt>
    <dgm:pt modelId="{275B5905-0B5D-4FF3-B2B1-3ACA71638382}" type="parTrans" cxnId="{8F672B0B-FCAE-480D-B7E4-56B133521EAC}">
      <dgm:prSet/>
      <dgm:spPr/>
      <dgm:t>
        <a:bodyPr/>
        <a:lstStyle/>
        <a:p>
          <a:endParaRPr lang="en-US"/>
        </a:p>
      </dgm:t>
    </dgm:pt>
    <dgm:pt modelId="{25A5F2B4-3D79-4D2A-9D69-A18EF45D7A3E}" type="sibTrans" cxnId="{8F672B0B-FCAE-480D-B7E4-56B133521EAC}">
      <dgm:prSet/>
      <dgm:spPr/>
      <dgm:t>
        <a:bodyPr/>
        <a:lstStyle/>
        <a:p>
          <a:endParaRPr lang="en-US"/>
        </a:p>
      </dgm:t>
    </dgm:pt>
    <dgm:pt modelId="{30FDF847-DC0C-3A4F-8CF3-9E4282F5AAF5}" type="pres">
      <dgm:prSet presAssocID="{9A4A02BA-EEE2-421B-BD53-A247C3C90B81}" presName="linear" presStyleCnt="0">
        <dgm:presLayoutVars>
          <dgm:dir/>
          <dgm:animLvl val="lvl"/>
          <dgm:resizeHandles val="exact"/>
        </dgm:presLayoutVars>
      </dgm:prSet>
      <dgm:spPr/>
    </dgm:pt>
    <dgm:pt modelId="{A688D210-453A-4244-9620-2C492F3DAA00}" type="pres">
      <dgm:prSet presAssocID="{CB4ABF72-E8F3-48BD-8456-110AC0904E2D}" presName="parentLin" presStyleCnt="0"/>
      <dgm:spPr/>
    </dgm:pt>
    <dgm:pt modelId="{1215747B-1C66-F244-B418-975082C30AF2}" type="pres">
      <dgm:prSet presAssocID="{CB4ABF72-E8F3-48BD-8456-110AC0904E2D}" presName="parentLeftMargin" presStyleLbl="node1" presStyleIdx="0" presStyleCnt="4"/>
      <dgm:spPr/>
    </dgm:pt>
    <dgm:pt modelId="{25CBDDCC-70E5-5B43-83D8-B8798338EF64}" type="pres">
      <dgm:prSet presAssocID="{CB4ABF72-E8F3-48BD-8456-110AC0904E2D}" presName="parentText" presStyleLbl="node1" presStyleIdx="0" presStyleCnt="4">
        <dgm:presLayoutVars>
          <dgm:chMax val="0"/>
          <dgm:bulletEnabled val="1"/>
        </dgm:presLayoutVars>
      </dgm:prSet>
      <dgm:spPr/>
    </dgm:pt>
    <dgm:pt modelId="{5CF7121D-D7B3-7F4D-88D4-A46F5F8DF3BE}" type="pres">
      <dgm:prSet presAssocID="{CB4ABF72-E8F3-48BD-8456-110AC0904E2D}" presName="negativeSpace" presStyleCnt="0"/>
      <dgm:spPr/>
    </dgm:pt>
    <dgm:pt modelId="{6F1A3EE3-6246-AA41-B015-8873471E0908}" type="pres">
      <dgm:prSet presAssocID="{CB4ABF72-E8F3-48BD-8456-110AC0904E2D}" presName="childText" presStyleLbl="conFgAcc1" presStyleIdx="0" presStyleCnt="4">
        <dgm:presLayoutVars>
          <dgm:bulletEnabled val="1"/>
        </dgm:presLayoutVars>
      </dgm:prSet>
      <dgm:spPr/>
    </dgm:pt>
    <dgm:pt modelId="{FDFE83BD-0A95-8D4D-BD57-700533832DF3}" type="pres">
      <dgm:prSet presAssocID="{AAC5730E-9B8E-46A9-B069-C1B29F3DB855}" presName="spaceBetweenRectangles" presStyleCnt="0"/>
      <dgm:spPr/>
    </dgm:pt>
    <dgm:pt modelId="{8FAD0FB2-A636-6A40-BDC1-8D58A7395955}" type="pres">
      <dgm:prSet presAssocID="{C576B46A-A649-4DD0-A37D-FFD8F95BAC75}" presName="parentLin" presStyleCnt="0"/>
      <dgm:spPr/>
    </dgm:pt>
    <dgm:pt modelId="{878DD2FF-293D-C643-AA40-02A664525B36}" type="pres">
      <dgm:prSet presAssocID="{C576B46A-A649-4DD0-A37D-FFD8F95BAC75}" presName="parentLeftMargin" presStyleLbl="node1" presStyleIdx="0" presStyleCnt="4"/>
      <dgm:spPr/>
    </dgm:pt>
    <dgm:pt modelId="{D1078CBD-C1ED-3D40-ADAE-29403D4B3F22}" type="pres">
      <dgm:prSet presAssocID="{C576B46A-A649-4DD0-A37D-FFD8F95BAC75}" presName="parentText" presStyleLbl="node1" presStyleIdx="1" presStyleCnt="4">
        <dgm:presLayoutVars>
          <dgm:chMax val="0"/>
          <dgm:bulletEnabled val="1"/>
        </dgm:presLayoutVars>
      </dgm:prSet>
      <dgm:spPr/>
    </dgm:pt>
    <dgm:pt modelId="{B4EB6161-2F63-604C-8230-32FA3EDF0490}" type="pres">
      <dgm:prSet presAssocID="{C576B46A-A649-4DD0-A37D-FFD8F95BAC75}" presName="negativeSpace" presStyleCnt="0"/>
      <dgm:spPr/>
    </dgm:pt>
    <dgm:pt modelId="{5CE4477B-D702-2940-958F-8BF93E11B2E2}" type="pres">
      <dgm:prSet presAssocID="{C576B46A-A649-4DD0-A37D-FFD8F95BAC75}" presName="childText" presStyleLbl="conFgAcc1" presStyleIdx="1" presStyleCnt="4">
        <dgm:presLayoutVars>
          <dgm:bulletEnabled val="1"/>
        </dgm:presLayoutVars>
      </dgm:prSet>
      <dgm:spPr/>
    </dgm:pt>
    <dgm:pt modelId="{82EECC2D-6DB9-BA41-860D-24F9546D7051}" type="pres">
      <dgm:prSet presAssocID="{5F5A5B9D-6A4A-4E8E-8449-3647EC8444CF}" presName="spaceBetweenRectangles" presStyleCnt="0"/>
      <dgm:spPr/>
    </dgm:pt>
    <dgm:pt modelId="{C5A60E2D-EB66-1345-AF56-BC75F06CD0CB}" type="pres">
      <dgm:prSet presAssocID="{1F423651-DFA3-4CD5-A450-378FA6B2B460}" presName="parentLin" presStyleCnt="0"/>
      <dgm:spPr/>
    </dgm:pt>
    <dgm:pt modelId="{5A33B44B-CFA4-144D-AB95-B977C127968D}" type="pres">
      <dgm:prSet presAssocID="{1F423651-DFA3-4CD5-A450-378FA6B2B460}" presName="parentLeftMargin" presStyleLbl="node1" presStyleIdx="1" presStyleCnt="4"/>
      <dgm:spPr/>
    </dgm:pt>
    <dgm:pt modelId="{11C11A9B-915F-7C49-9702-F94A5A4790FE}" type="pres">
      <dgm:prSet presAssocID="{1F423651-DFA3-4CD5-A450-378FA6B2B460}" presName="parentText" presStyleLbl="node1" presStyleIdx="2" presStyleCnt="4">
        <dgm:presLayoutVars>
          <dgm:chMax val="0"/>
          <dgm:bulletEnabled val="1"/>
        </dgm:presLayoutVars>
      </dgm:prSet>
      <dgm:spPr/>
    </dgm:pt>
    <dgm:pt modelId="{ECB0DA52-C105-4447-B564-4A0E5CA491D4}" type="pres">
      <dgm:prSet presAssocID="{1F423651-DFA3-4CD5-A450-378FA6B2B460}" presName="negativeSpace" presStyleCnt="0"/>
      <dgm:spPr/>
    </dgm:pt>
    <dgm:pt modelId="{63B1EA29-0FF7-1E46-ACFB-82D1AC4D33BF}" type="pres">
      <dgm:prSet presAssocID="{1F423651-DFA3-4CD5-A450-378FA6B2B460}" presName="childText" presStyleLbl="conFgAcc1" presStyleIdx="2" presStyleCnt="4">
        <dgm:presLayoutVars>
          <dgm:bulletEnabled val="1"/>
        </dgm:presLayoutVars>
      </dgm:prSet>
      <dgm:spPr/>
    </dgm:pt>
    <dgm:pt modelId="{FE94D94C-803E-5947-ADDC-B1A3E45EEE87}" type="pres">
      <dgm:prSet presAssocID="{20DE2ABE-0A5C-4488-98C7-6EA01FF07259}" presName="spaceBetweenRectangles" presStyleCnt="0"/>
      <dgm:spPr/>
    </dgm:pt>
    <dgm:pt modelId="{2FCFE870-08B6-9340-A583-329DA7E55902}" type="pres">
      <dgm:prSet presAssocID="{70ECE4AB-ED9D-4C61-8B4D-0677CD64DA0C}" presName="parentLin" presStyleCnt="0"/>
      <dgm:spPr/>
    </dgm:pt>
    <dgm:pt modelId="{A5D6FF3F-FA70-B84C-8560-7A9B15BE67B3}" type="pres">
      <dgm:prSet presAssocID="{70ECE4AB-ED9D-4C61-8B4D-0677CD64DA0C}" presName="parentLeftMargin" presStyleLbl="node1" presStyleIdx="2" presStyleCnt="4"/>
      <dgm:spPr/>
    </dgm:pt>
    <dgm:pt modelId="{A2B46C50-4B86-B948-9DCB-D45974B80DA4}" type="pres">
      <dgm:prSet presAssocID="{70ECE4AB-ED9D-4C61-8B4D-0677CD64DA0C}" presName="parentText" presStyleLbl="node1" presStyleIdx="3" presStyleCnt="4">
        <dgm:presLayoutVars>
          <dgm:chMax val="0"/>
          <dgm:bulletEnabled val="1"/>
        </dgm:presLayoutVars>
      </dgm:prSet>
      <dgm:spPr/>
    </dgm:pt>
    <dgm:pt modelId="{6CC0F9A9-ACFC-8848-AC7E-CAFAD4F1673C}" type="pres">
      <dgm:prSet presAssocID="{70ECE4AB-ED9D-4C61-8B4D-0677CD64DA0C}" presName="negativeSpace" presStyleCnt="0"/>
      <dgm:spPr/>
    </dgm:pt>
    <dgm:pt modelId="{696B157C-17CB-8545-83AB-60AEFE1223E8}" type="pres">
      <dgm:prSet presAssocID="{70ECE4AB-ED9D-4C61-8B4D-0677CD64DA0C}" presName="childText" presStyleLbl="conFgAcc1" presStyleIdx="3" presStyleCnt="4">
        <dgm:presLayoutVars>
          <dgm:bulletEnabled val="1"/>
        </dgm:presLayoutVars>
      </dgm:prSet>
      <dgm:spPr/>
    </dgm:pt>
  </dgm:ptLst>
  <dgm:cxnLst>
    <dgm:cxn modelId="{8F672B0B-FCAE-480D-B7E4-56B133521EAC}" srcId="{9A4A02BA-EEE2-421B-BD53-A247C3C90B81}" destId="{70ECE4AB-ED9D-4C61-8B4D-0677CD64DA0C}" srcOrd="3" destOrd="0" parTransId="{275B5905-0B5D-4FF3-B2B1-3ACA71638382}" sibTransId="{25A5F2B4-3D79-4D2A-9D69-A18EF45D7A3E}"/>
    <dgm:cxn modelId="{E5451434-249F-C245-B1BD-8218DDD94FD6}" type="presOf" srcId="{9A4A02BA-EEE2-421B-BD53-A247C3C90B81}" destId="{30FDF847-DC0C-3A4F-8CF3-9E4282F5AAF5}" srcOrd="0" destOrd="0" presId="urn:microsoft.com/office/officeart/2005/8/layout/list1"/>
    <dgm:cxn modelId="{6DD9D43D-4548-5045-B3C5-CB5C408B5F8D}" type="presOf" srcId="{C576B46A-A649-4DD0-A37D-FFD8F95BAC75}" destId="{D1078CBD-C1ED-3D40-ADAE-29403D4B3F22}" srcOrd="1" destOrd="0" presId="urn:microsoft.com/office/officeart/2005/8/layout/list1"/>
    <dgm:cxn modelId="{7804E446-2F89-AD49-ABD3-68181A7FA67B}" type="presOf" srcId="{1F423651-DFA3-4CD5-A450-378FA6B2B460}" destId="{11C11A9B-915F-7C49-9702-F94A5A4790FE}" srcOrd="1" destOrd="0" presId="urn:microsoft.com/office/officeart/2005/8/layout/list1"/>
    <dgm:cxn modelId="{6B8F8549-DE53-4E3A-89EA-061BAF3F075C}" srcId="{9A4A02BA-EEE2-421B-BD53-A247C3C90B81}" destId="{1F423651-DFA3-4CD5-A450-378FA6B2B460}" srcOrd="2" destOrd="0" parTransId="{49128F62-3FE1-4DB2-87E6-DEAC37215AE2}" sibTransId="{20DE2ABE-0A5C-4488-98C7-6EA01FF07259}"/>
    <dgm:cxn modelId="{E6ABBB50-2272-0447-A770-10262128EB44}" type="presOf" srcId="{CB4ABF72-E8F3-48BD-8456-110AC0904E2D}" destId="{1215747B-1C66-F244-B418-975082C30AF2}" srcOrd="0" destOrd="0" presId="urn:microsoft.com/office/officeart/2005/8/layout/list1"/>
    <dgm:cxn modelId="{F5F5D07B-1BC7-CA49-874D-A94CA32B1B2B}" type="presOf" srcId="{70ECE4AB-ED9D-4C61-8B4D-0677CD64DA0C}" destId="{A2B46C50-4B86-B948-9DCB-D45974B80DA4}" srcOrd="1" destOrd="0" presId="urn:microsoft.com/office/officeart/2005/8/layout/list1"/>
    <dgm:cxn modelId="{E5C920A6-37EA-404F-888C-8AE82B2805B9}" type="presOf" srcId="{CB4ABF72-E8F3-48BD-8456-110AC0904E2D}" destId="{25CBDDCC-70E5-5B43-83D8-B8798338EF64}" srcOrd="1" destOrd="0" presId="urn:microsoft.com/office/officeart/2005/8/layout/list1"/>
    <dgm:cxn modelId="{C38915BB-F440-F045-908D-7C82CAD00F50}" type="presOf" srcId="{C576B46A-A649-4DD0-A37D-FFD8F95BAC75}" destId="{878DD2FF-293D-C643-AA40-02A664525B36}" srcOrd="0" destOrd="0" presId="urn:microsoft.com/office/officeart/2005/8/layout/list1"/>
    <dgm:cxn modelId="{C48115D8-3C00-784F-A76D-3D547138B0F2}" type="presOf" srcId="{70ECE4AB-ED9D-4C61-8B4D-0677CD64DA0C}" destId="{A5D6FF3F-FA70-B84C-8560-7A9B15BE67B3}" srcOrd="0" destOrd="0" presId="urn:microsoft.com/office/officeart/2005/8/layout/list1"/>
    <dgm:cxn modelId="{B6B51DE9-A810-46A3-B8F2-67B741F3A2A7}" srcId="{9A4A02BA-EEE2-421B-BD53-A247C3C90B81}" destId="{CB4ABF72-E8F3-48BD-8456-110AC0904E2D}" srcOrd="0" destOrd="0" parTransId="{EFBD684D-7992-4E3F-986E-0767085D088B}" sibTransId="{AAC5730E-9B8E-46A9-B069-C1B29F3DB855}"/>
    <dgm:cxn modelId="{2AC818FB-9142-424B-9DEF-5D49BF778209}" type="presOf" srcId="{1F423651-DFA3-4CD5-A450-378FA6B2B460}" destId="{5A33B44B-CFA4-144D-AB95-B977C127968D}" srcOrd="0" destOrd="0" presId="urn:microsoft.com/office/officeart/2005/8/layout/list1"/>
    <dgm:cxn modelId="{814B22FD-8BAE-40F1-89FA-CC77D1EE9FCE}" srcId="{9A4A02BA-EEE2-421B-BD53-A247C3C90B81}" destId="{C576B46A-A649-4DD0-A37D-FFD8F95BAC75}" srcOrd="1" destOrd="0" parTransId="{F2F44A92-27A2-4614-8C8C-454127DBEC1F}" sibTransId="{5F5A5B9D-6A4A-4E8E-8449-3647EC8444CF}"/>
    <dgm:cxn modelId="{595CC6A0-0CE0-3D4B-9FE6-A2B32BD031F8}" type="presParOf" srcId="{30FDF847-DC0C-3A4F-8CF3-9E4282F5AAF5}" destId="{A688D210-453A-4244-9620-2C492F3DAA00}" srcOrd="0" destOrd="0" presId="urn:microsoft.com/office/officeart/2005/8/layout/list1"/>
    <dgm:cxn modelId="{F8B8F36C-C4A2-5F4F-8973-889DB414AED1}" type="presParOf" srcId="{A688D210-453A-4244-9620-2C492F3DAA00}" destId="{1215747B-1C66-F244-B418-975082C30AF2}" srcOrd="0" destOrd="0" presId="urn:microsoft.com/office/officeart/2005/8/layout/list1"/>
    <dgm:cxn modelId="{07DB819C-EB8D-1546-B7BC-DDF78DE3B63C}" type="presParOf" srcId="{A688D210-453A-4244-9620-2C492F3DAA00}" destId="{25CBDDCC-70E5-5B43-83D8-B8798338EF64}" srcOrd="1" destOrd="0" presId="urn:microsoft.com/office/officeart/2005/8/layout/list1"/>
    <dgm:cxn modelId="{E0E455A2-B085-A84D-BC76-BBF086233088}" type="presParOf" srcId="{30FDF847-DC0C-3A4F-8CF3-9E4282F5AAF5}" destId="{5CF7121D-D7B3-7F4D-88D4-A46F5F8DF3BE}" srcOrd="1" destOrd="0" presId="urn:microsoft.com/office/officeart/2005/8/layout/list1"/>
    <dgm:cxn modelId="{C3F0A656-B9BD-0247-92AA-0294DE2A955F}" type="presParOf" srcId="{30FDF847-DC0C-3A4F-8CF3-9E4282F5AAF5}" destId="{6F1A3EE3-6246-AA41-B015-8873471E0908}" srcOrd="2" destOrd="0" presId="urn:microsoft.com/office/officeart/2005/8/layout/list1"/>
    <dgm:cxn modelId="{D043C200-2496-0646-AEE7-148BC4435D94}" type="presParOf" srcId="{30FDF847-DC0C-3A4F-8CF3-9E4282F5AAF5}" destId="{FDFE83BD-0A95-8D4D-BD57-700533832DF3}" srcOrd="3" destOrd="0" presId="urn:microsoft.com/office/officeart/2005/8/layout/list1"/>
    <dgm:cxn modelId="{EFAB1929-BA04-4D40-8B94-D48437CB29F2}" type="presParOf" srcId="{30FDF847-DC0C-3A4F-8CF3-9E4282F5AAF5}" destId="{8FAD0FB2-A636-6A40-BDC1-8D58A7395955}" srcOrd="4" destOrd="0" presId="urn:microsoft.com/office/officeart/2005/8/layout/list1"/>
    <dgm:cxn modelId="{C3D0C74F-6559-7443-9A2C-F14AFAA70FFC}" type="presParOf" srcId="{8FAD0FB2-A636-6A40-BDC1-8D58A7395955}" destId="{878DD2FF-293D-C643-AA40-02A664525B36}" srcOrd="0" destOrd="0" presId="urn:microsoft.com/office/officeart/2005/8/layout/list1"/>
    <dgm:cxn modelId="{25DFF943-37D8-F644-AEDB-3F314D17D5CD}" type="presParOf" srcId="{8FAD0FB2-A636-6A40-BDC1-8D58A7395955}" destId="{D1078CBD-C1ED-3D40-ADAE-29403D4B3F22}" srcOrd="1" destOrd="0" presId="urn:microsoft.com/office/officeart/2005/8/layout/list1"/>
    <dgm:cxn modelId="{5F71D95E-9154-484C-B595-824C804E4608}" type="presParOf" srcId="{30FDF847-DC0C-3A4F-8CF3-9E4282F5AAF5}" destId="{B4EB6161-2F63-604C-8230-32FA3EDF0490}" srcOrd="5" destOrd="0" presId="urn:microsoft.com/office/officeart/2005/8/layout/list1"/>
    <dgm:cxn modelId="{722E8ECD-7D97-3441-8829-2D957E5567A0}" type="presParOf" srcId="{30FDF847-DC0C-3A4F-8CF3-9E4282F5AAF5}" destId="{5CE4477B-D702-2940-958F-8BF93E11B2E2}" srcOrd="6" destOrd="0" presId="urn:microsoft.com/office/officeart/2005/8/layout/list1"/>
    <dgm:cxn modelId="{DD8582F8-D414-954A-8C94-61E65432F402}" type="presParOf" srcId="{30FDF847-DC0C-3A4F-8CF3-9E4282F5AAF5}" destId="{82EECC2D-6DB9-BA41-860D-24F9546D7051}" srcOrd="7" destOrd="0" presId="urn:microsoft.com/office/officeart/2005/8/layout/list1"/>
    <dgm:cxn modelId="{BACD11D0-3E3B-F944-A6CE-541557B4B46B}" type="presParOf" srcId="{30FDF847-DC0C-3A4F-8CF3-9E4282F5AAF5}" destId="{C5A60E2D-EB66-1345-AF56-BC75F06CD0CB}" srcOrd="8" destOrd="0" presId="urn:microsoft.com/office/officeart/2005/8/layout/list1"/>
    <dgm:cxn modelId="{89F9384C-43EB-AB42-B13D-A0629C73F937}" type="presParOf" srcId="{C5A60E2D-EB66-1345-AF56-BC75F06CD0CB}" destId="{5A33B44B-CFA4-144D-AB95-B977C127968D}" srcOrd="0" destOrd="0" presId="urn:microsoft.com/office/officeart/2005/8/layout/list1"/>
    <dgm:cxn modelId="{350D30A7-FF6A-CF4A-8E68-697B092B24FF}" type="presParOf" srcId="{C5A60E2D-EB66-1345-AF56-BC75F06CD0CB}" destId="{11C11A9B-915F-7C49-9702-F94A5A4790FE}" srcOrd="1" destOrd="0" presId="urn:microsoft.com/office/officeart/2005/8/layout/list1"/>
    <dgm:cxn modelId="{D085D164-37FE-6D4A-9D2C-0FA0E9347531}" type="presParOf" srcId="{30FDF847-DC0C-3A4F-8CF3-9E4282F5AAF5}" destId="{ECB0DA52-C105-4447-B564-4A0E5CA491D4}" srcOrd="9" destOrd="0" presId="urn:microsoft.com/office/officeart/2005/8/layout/list1"/>
    <dgm:cxn modelId="{5CD78F2A-D02C-FE40-86F9-699A616FF54B}" type="presParOf" srcId="{30FDF847-DC0C-3A4F-8CF3-9E4282F5AAF5}" destId="{63B1EA29-0FF7-1E46-ACFB-82D1AC4D33BF}" srcOrd="10" destOrd="0" presId="urn:microsoft.com/office/officeart/2005/8/layout/list1"/>
    <dgm:cxn modelId="{1CE08BB3-2273-4A4C-84A6-454F0F3EC122}" type="presParOf" srcId="{30FDF847-DC0C-3A4F-8CF3-9E4282F5AAF5}" destId="{FE94D94C-803E-5947-ADDC-B1A3E45EEE87}" srcOrd="11" destOrd="0" presId="urn:microsoft.com/office/officeart/2005/8/layout/list1"/>
    <dgm:cxn modelId="{53CAC6CA-79AB-3D4F-86B7-B9A383D73313}" type="presParOf" srcId="{30FDF847-DC0C-3A4F-8CF3-9E4282F5AAF5}" destId="{2FCFE870-08B6-9340-A583-329DA7E55902}" srcOrd="12" destOrd="0" presId="urn:microsoft.com/office/officeart/2005/8/layout/list1"/>
    <dgm:cxn modelId="{FE4217DF-898F-A644-82C8-A880E9949280}" type="presParOf" srcId="{2FCFE870-08B6-9340-A583-329DA7E55902}" destId="{A5D6FF3F-FA70-B84C-8560-7A9B15BE67B3}" srcOrd="0" destOrd="0" presId="urn:microsoft.com/office/officeart/2005/8/layout/list1"/>
    <dgm:cxn modelId="{77012ECC-3FDF-BB4D-A6D2-2BB83099B21A}" type="presParOf" srcId="{2FCFE870-08B6-9340-A583-329DA7E55902}" destId="{A2B46C50-4B86-B948-9DCB-D45974B80DA4}" srcOrd="1" destOrd="0" presId="urn:microsoft.com/office/officeart/2005/8/layout/list1"/>
    <dgm:cxn modelId="{A1B7FAE8-2FD1-274A-90C4-B53B61D2B28B}" type="presParOf" srcId="{30FDF847-DC0C-3A4F-8CF3-9E4282F5AAF5}" destId="{6CC0F9A9-ACFC-8848-AC7E-CAFAD4F1673C}" srcOrd="13" destOrd="0" presId="urn:microsoft.com/office/officeart/2005/8/layout/list1"/>
    <dgm:cxn modelId="{E0D60689-585C-A64D-A019-8CDC3AAB371A}" type="presParOf" srcId="{30FDF847-DC0C-3A4F-8CF3-9E4282F5AAF5}" destId="{696B157C-17CB-8545-83AB-60AEFE1223E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PACE Section 18</a:t>
          </a:r>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Public Order act 2023</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A Constable may search any person who has been arrested at a place </a:t>
          </a:r>
          <a:r>
            <a:rPr lang="en-US" sz="2400" b="1" i="1" u="sng" kern="1200" dirty="0"/>
            <a:t>other than a police station</a:t>
          </a:r>
          <a:endParaRPr lang="en-US" kern="1200" dirty="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If</a:t>
          </a:r>
          <a:r>
            <a:rPr lang="en-US" sz="2400" kern="1200" baseline="0" dirty="0"/>
            <a:t> they have </a:t>
          </a:r>
          <a:r>
            <a:rPr lang="en-US" sz="2400" b="1" i="1" u="sng" kern="1200" baseline="0" dirty="0"/>
            <a:t>reasonable grounds for believing </a:t>
          </a:r>
          <a:r>
            <a:rPr lang="en-US" sz="2400" kern="1200" baseline="0" dirty="0"/>
            <a:t>that the arrested person may present </a:t>
          </a:r>
          <a:endParaRPr lang="en-US" kern="1200" dirty="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dirty="0"/>
            <a:t>D</a:t>
          </a:r>
          <a:r>
            <a:rPr lang="en-US" sz="2400" kern="1200" dirty="0"/>
            <a:t>anger to himself or others</a:t>
          </a:r>
        </a:p>
        <a:p>
          <a:pPr marL="0" lvl="0" indent="0" algn="ctr" defTabSz="1066800">
            <a:lnSpc>
              <a:spcPct val="90000"/>
            </a:lnSpc>
            <a:spcBef>
              <a:spcPct val="0"/>
            </a:spcBef>
            <a:spcAft>
              <a:spcPct val="35000"/>
            </a:spcAft>
            <a:buNone/>
          </a:pPr>
          <a:r>
            <a:rPr lang="en-US" sz="2400" b="1" i="1" u="sng" kern="1200" dirty="0"/>
            <a:t>I</a:t>
          </a:r>
          <a:r>
            <a:rPr lang="en-US" sz="2400" kern="1200" dirty="0"/>
            <a:t>mplement which he might use to escape</a:t>
          </a:r>
        </a:p>
        <a:p>
          <a:pPr marL="0" lvl="0" indent="0" algn="ctr" defTabSz="1066800">
            <a:lnSpc>
              <a:spcPct val="90000"/>
            </a:lnSpc>
            <a:spcBef>
              <a:spcPct val="0"/>
            </a:spcBef>
            <a:spcAft>
              <a:spcPct val="35000"/>
            </a:spcAft>
            <a:buNone/>
          </a:pPr>
          <a:r>
            <a:rPr lang="en-US" sz="2400" b="1" i="1" u="sng" kern="1200" dirty="0"/>
            <a:t>E</a:t>
          </a:r>
          <a:r>
            <a:rPr lang="en-US" sz="2400" kern="1200" dirty="0"/>
            <a:t>vidence relating to an offence</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kern="1200" dirty="0"/>
        </a:p>
      </dsp:txBody>
      <dsp:txXfrm rot="10800000">
        <a:off x="7590970" y="2308472"/>
        <a:ext cx="3086140" cy="27346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47450"/>
          <a:ext cx="6263640" cy="1061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National Decision Model is the basis of decision making </a:t>
          </a:r>
        </a:p>
      </dsp:txBody>
      <dsp:txXfrm>
        <a:off x="51814" y="599264"/>
        <a:ext cx="6160012" cy="957778"/>
      </dsp:txXfrm>
    </dsp:sp>
    <dsp:sp modelId="{9B586F7D-2288-974D-8A10-BBDE9D37FC5D}">
      <dsp:nvSpPr>
        <dsp:cNvPr id="0" name=""/>
        <dsp:cNvSpPr/>
      </dsp:nvSpPr>
      <dsp:spPr>
        <a:xfrm>
          <a:off x="0" y="1663577"/>
          <a:ext cx="6263640" cy="10614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provides a framework to support our decision making, informing a holistic understanding of the situation. </a:t>
          </a:r>
        </a:p>
      </dsp:txBody>
      <dsp:txXfrm>
        <a:off x="51814" y="1715391"/>
        <a:ext cx="6160012" cy="957778"/>
      </dsp:txXfrm>
    </dsp:sp>
    <dsp:sp modelId="{92F72F98-7C57-E547-B1BC-48B099E63A2C}">
      <dsp:nvSpPr>
        <dsp:cNvPr id="0" name=""/>
        <dsp:cNvSpPr/>
      </dsp:nvSpPr>
      <dsp:spPr>
        <a:xfrm>
          <a:off x="0" y="2779704"/>
          <a:ext cx="6263640" cy="10614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is an integral part of our ethical decision making. </a:t>
          </a:r>
        </a:p>
      </dsp:txBody>
      <dsp:txXfrm>
        <a:off x="51814" y="2831518"/>
        <a:ext cx="6160012" cy="957778"/>
      </dsp:txXfrm>
    </dsp:sp>
    <dsp:sp modelId="{8350F9F8-6B7A-594A-8005-253704955D86}">
      <dsp:nvSpPr>
        <dsp:cNvPr id="0" name=""/>
        <dsp:cNvSpPr/>
      </dsp:nvSpPr>
      <dsp:spPr>
        <a:xfrm>
          <a:off x="0" y="3895830"/>
          <a:ext cx="6263640"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will be used to assess situations where decision making, and management of risk has a range of considerations and responses related to the circumstances. </a:t>
          </a:r>
        </a:p>
      </dsp:txBody>
      <dsp:txXfrm>
        <a:off x="51814" y="3947644"/>
        <a:ext cx="6160012" cy="95777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Commence upon arrival</a:t>
          </a:r>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Who? When? Where? What?</a:t>
          </a:r>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Time entered scene</a:t>
          </a:r>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Who the log is handed to</a:t>
          </a:r>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Signature</a:t>
          </a:r>
        </a:p>
      </dsp:txBody>
      <dsp:txXfrm>
        <a:off x="0" y="4466661"/>
        <a:ext cx="9799782" cy="63809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092" y="464178"/>
          <a:ext cx="1789361" cy="1073617"/>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a:t>
          </a:r>
          <a:endParaRPr lang="en-US" sz="2400" kern="1200" dirty="0"/>
        </a:p>
      </dsp:txBody>
      <dsp:txXfrm>
        <a:off x="35537" y="495623"/>
        <a:ext cx="1726471" cy="1010727"/>
      </dsp:txXfrm>
    </dsp:sp>
    <dsp:sp modelId="{0CF7FA28-4467-4B9B-B738-AC33E8D88EF9}">
      <dsp:nvSpPr>
        <dsp:cNvPr id="0" name=""/>
        <dsp:cNvSpPr/>
      </dsp:nvSpPr>
      <dsp:spPr>
        <a:xfrm>
          <a:off x="1950918" y="779106"/>
          <a:ext cx="379344" cy="443761"/>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50918" y="867858"/>
        <a:ext cx="265541" cy="266257"/>
      </dsp:txXfrm>
    </dsp:sp>
    <dsp:sp modelId="{3473D717-27C9-4E0C-9D84-3DDC9F38BEB7}">
      <dsp:nvSpPr>
        <dsp:cNvPr id="0" name=""/>
        <dsp:cNvSpPr/>
      </dsp:nvSpPr>
      <dsp:spPr>
        <a:xfrm>
          <a:off x="2509199" y="464178"/>
          <a:ext cx="1789361" cy="1073617"/>
        </a:xfrm>
        <a:prstGeom prst="roundRect">
          <a:avLst>
            <a:gd name="adj" fmla="val 10000"/>
          </a:avLst>
        </a:prstGeom>
        <a:solidFill>
          <a:schemeClr val="accent4">
            <a:shade val="80000"/>
            <a:hueOff val="-85547"/>
            <a:satOff val="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a:t>
          </a:r>
          <a:endParaRPr lang="en-US" sz="2400" kern="1200" dirty="0"/>
        </a:p>
      </dsp:txBody>
      <dsp:txXfrm>
        <a:off x="2540644" y="495623"/>
        <a:ext cx="1726471" cy="1010727"/>
      </dsp:txXfrm>
    </dsp:sp>
    <dsp:sp modelId="{61C679A1-7FA3-49E8-BD85-146D26903E99}">
      <dsp:nvSpPr>
        <dsp:cNvPr id="0" name=""/>
        <dsp:cNvSpPr/>
      </dsp:nvSpPr>
      <dsp:spPr>
        <a:xfrm>
          <a:off x="4456024" y="779106"/>
          <a:ext cx="379344" cy="443761"/>
        </a:xfrm>
        <a:prstGeom prst="rightArrow">
          <a:avLst>
            <a:gd name="adj1" fmla="val 60000"/>
            <a:gd name="adj2" fmla="val 50000"/>
          </a:avLst>
        </a:prstGeom>
        <a:solidFill>
          <a:schemeClr val="accent4">
            <a:shade val="90000"/>
            <a:hueOff val="-103174"/>
            <a:satOff val="0"/>
            <a:lumOff val="6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56024" y="867858"/>
        <a:ext cx="265541" cy="266257"/>
      </dsp:txXfrm>
    </dsp:sp>
    <dsp:sp modelId="{A9B541DD-8892-4F93-946E-EB0300D54095}">
      <dsp:nvSpPr>
        <dsp:cNvPr id="0" name=""/>
        <dsp:cNvSpPr/>
      </dsp:nvSpPr>
      <dsp:spPr>
        <a:xfrm>
          <a:off x="5014305" y="464178"/>
          <a:ext cx="1789361" cy="1073617"/>
        </a:xfrm>
        <a:prstGeom prst="roundRect">
          <a:avLst>
            <a:gd name="adj" fmla="val 10000"/>
          </a:avLst>
        </a:prstGeom>
        <a:solidFill>
          <a:schemeClr val="accent4">
            <a:shade val="80000"/>
            <a:hueOff val="-171094"/>
            <a:satOff val="0"/>
            <a:lumOff val="11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the scene</a:t>
          </a:r>
          <a:endParaRPr lang="en-US" sz="2400" kern="1200" dirty="0"/>
        </a:p>
      </dsp:txBody>
      <dsp:txXfrm>
        <a:off x="5045750" y="495623"/>
        <a:ext cx="1726471" cy="1010727"/>
      </dsp:txXfrm>
    </dsp:sp>
    <dsp:sp modelId="{0D0E8ABE-D01B-49B7-9BAA-F64C535F9633}">
      <dsp:nvSpPr>
        <dsp:cNvPr id="0" name=""/>
        <dsp:cNvSpPr/>
      </dsp:nvSpPr>
      <dsp:spPr>
        <a:xfrm>
          <a:off x="6961131" y="779106"/>
          <a:ext cx="379344" cy="443761"/>
        </a:xfrm>
        <a:prstGeom prst="rightArrow">
          <a:avLst>
            <a:gd name="adj1" fmla="val 60000"/>
            <a:gd name="adj2" fmla="val 50000"/>
          </a:avLst>
        </a:prstGeom>
        <a:solidFill>
          <a:schemeClr val="accent4">
            <a:shade val="90000"/>
            <a:hueOff val="-206347"/>
            <a:satOff val="0"/>
            <a:lumOff val="12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61131" y="867858"/>
        <a:ext cx="265541" cy="266257"/>
      </dsp:txXfrm>
    </dsp:sp>
    <dsp:sp modelId="{B27EA9DE-D266-4A1D-8E98-F21162ADBD54}">
      <dsp:nvSpPr>
        <dsp:cNvPr id="0" name=""/>
        <dsp:cNvSpPr/>
      </dsp:nvSpPr>
      <dsp:spPr>
        <a:xfrm>
          <a:off x="7519412" y="464178"/>
          <a:ext cx="1789361" cy="1073617"/>
        </a:xfrm>
        <a:prstGeom prst="roundRect">
          <a:avLst>
            <a:gd name="adj" fmla="val 1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Cross-contamination</a:t>
          </a:r>
          <a:endParaRPr lang="en-US" sz="2400" kern="1200" dirty="0"/>
        </a:p>
      </dsp:txBody>
      <dsp:txXfrm>
        <a:off x="7550857" y="495623"/>
        <a:ext cx="1726471" cy="1010727"/>
      </dsp:txXfrm>
    </dsp:sp>
    <dsp:sp modelId="{D6BF2B0D-98F9-4414-86E9-71A94CB52B35}">
      <dsp:nvSpPr>
        <dsp:cNvPr id="0" name=""/>
        <dsp:cNvSpPr/>
      </dsp:nvSpPr>
      <dsp:spPr>
        <a:xfrm rot="5400000">
          <a:off x="8224421" y="1663050"/>
          <a:ext cx="379344" cy="443761"/>
        </a:xfrm>
        <a:prstGeom prst="rightArrow">
          <a:avLst>
            <a:gd name="adj1" fmla="val 60000"/>
            <a:gd name="adj2" fmla="val 50000"/>
          </a:avLst>
        </a:prstGeom>
        <a:solidFill>
          <a:schemeClr val="accent4">
            <a:shade val="90000"/>
            <a:hueOff val="-309521"/>
            <a:satOff val="0"/>
            <a:lumOff val="18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80965" y="1695259"/>
        <a:ext cx="266257" cy="265541"/>
      </dsp:txXfrm>
    </dsp:sp>
    <dsp:sp modelId="{EE08893C-9347-4B22-80A3-69D9D026F2BB}">
      <dsp:nvSpPr>
        <dsp:cNvPr id="0" name=""/>
        <dsp:cNvSpPr/>
      </dsp:nvSpPr>
      <dsp:spPr>
        <a:xfrm>
          <a:off x="7519412" y="2253540"/>
          <a:ext cx="1789361" cy="1073617"/>
        </a:xfrm>
        <a:prstGeom prst="roundRect">
          <a:avLst>
            <a:gd name="adj" fmla="val 10000"/>
          </a:avLst>
        </a:prstGeom>
        <a:solidFill>
          <a:schemeClr val="accent4">
            <a:shade val="80000"/>
            <a:hueOff val="-342189"/>
            <a:satOff val="0"/>
            <a:lumOff val="22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Preserving the scene</a:t>
          </a:r>
          <a:endParaRPr lang="en-US" sz="2400" kern="1200" dirty="0"/>
        </a:p>
      </dsp:txBody>
      <dsp:txXfrm>
        <a:off x="7550857" y="2284985"/>
        <a:ext cx="1726471" cy="1010727"/>
      </dsp:txXfrm>
    </dsp:sp>
    <dsp:sp modelId="{AE51C0E5-A6F9-41FD-A109-D416D2FC4ABB}">
      <dsp:nvSpPr>
        <dsp:cNvPr id="0" name=""/>
        <dsp:cNvSpPr/>
      </dsp:nvSpPr>
      <dsp:spPr>
        <a:xfrm rot="10800000">
          <a:off x="6982603" y="2568468"/>
          <a:ext cx="379344" cy="443761"/>
        </a:xfrm>
        <a:prstGeom prst="rightArrow">
          <a:avLst>
            <a:gd name="adj1" fmla="val 60000"/>
            <a:gd name="adj2" fmla="val 50000"/>
          </a:avLst>
        </a:prstGeom>
        <a:solidFill>
          <a:schemeClr val="accent4">
            <a:shade val="90000"/>
            <a:hueOff val="-412694"/>
            <a:satOff val="0"/>
            <a:lumOff val="251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7096406" y="2657220"/>
        <a:ext cx="265541" cy="266257"/>
      </dsp:txXfrm>
    </dsp:sp>
    <dsp:sp modelId="{30EA1019-65F0-4E89-BE5D-4A93FDF495B1}">
      <dsp:nvSpPr>
        <dsp:cNvPr id="0" name=""/>
        <dsp:cNvSpPr/>
      </dsp:nvSpPr>
      <dsp:spPr>
        <a:xfrm>
          <a:off x="5014305" y="2253540"/>
          <a:ext cx="1789361" cy="1073617"/>
        </a:xfrm>
        <a:prstGeom prst="roundRect">
          <a:avLst>
            <a:gd name="adj" fmla="val 10000"/>
          </a:avLst>
        </a:prstGeom>
        <a:solidFill>
          <a:schemeClr val="accent4">
            <a:shade val="80000"/>
            <a:hueOff val="-427736"/>
            <a:satOff val="0"/>
            <a:lumOff val="28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&amp; examining the scene</a:t>
          </a:r>
          <a:endParaRPr lang="en-US" sz="2400" kern="1200" dirty="0"/>
        </a:p>
      </dsp:txBody>
      <dsp:txXfrm>
        <a:off x="5045750" y="2284985"/>
        <a:ext cx="1726471" cy="1010727"/>
      </dsp:txXfrm>
    </dsp:sp>
    <dsp:sp modelId="{EF334878-9423-418D-B51C-3014861677F0}">
      <dsp:nvSpPr>
        <dsp:cNvPr id="0" name=""/>
        <dsp:cNvSpPr/>
      </dsp:nvSpPr>
      <dsp:spPr>
        <a:xfrm rot="10800000">
          <a:off x="4477497" y="2568468"/>
          <a:ext cx="379344" cy="443761"/>
        </a:xfrm>
        <a:prstGeom prst="rightArrow">
          <a:avLst>
            <a:gd name="adj1" fmla="val 60000"/>
            <a:gd name="adj2" fmla="val 50000"/>
          </a:avLst>
        </a:prstGeom>
        <a:solidFill>
          <a:schemeClr val="accent4">
            <a:shade val="90000"/>
            <a:hueOff val="-515868"/>
            <a:satOff val="0"/>
            <a:lumOff val="31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591300" y="2657220"/>
        <a:ext cx="265541" cy="266257"/>
      </dsp:txXfrm>
    </dsp:sp>
    <dsp:sp modelId="{FFF2687B-9263-4AB9-87F3-34971C0AD21B}">
      <dsp:nvSpPr>
        <dsp:cNvPr id="0" name=""/>
        <dsp:cNvSpPr/>
      </dsp:nvSpPr>
      <dsp:spPr>
        <a:xfrm>
          <a:off x="2509199" y="2253540"/>
          <a:ext cx="1789361" cy="1073617"/>
        </a:xfrm>
        <a:prstGeom prst="roundRect">
          <a:avLst>
            <a:gd name="adj" fmla="val 1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Releasing the scene</a:t>
          </a:r>
        </a:p>
      </dsp:txBody>
      <dsp:txXfrm>
        <a:off x="2540644" y="2284985"/>
        <a:ext cx="1726471" cy="101072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dirty="0"/>
            <a:t>CAP</a:t>
          </a:r>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t>C</a:t>
          </a:r>
          <a:r>
            <a:rPr lang="en-US" sz="2400" kern="1200" dirty="0"/>
            <a:t>ommon</a:t>
          </a:r>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t>A</a:t>
          </a:r>
          <a:r>
            <a:rPr lang="en-US" sz="2400" kern="1200" dirty="0"/>
            <a:t>pproach</a:t>
          </a:r>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dirty="0"/>
            <a:t>P</a:t>
          </a:r>
          <a:r>
            <a:rPr lang="en-US" sz="2400" kern="1200" dirty="0"/>
            <a:t>ath</a:t>
          </a:r>
        </a:p>
      </dsp:txBody>
      <dsp:txXfrm>
        <a:off x="6314232" y="1376661"/>
        <a:ext cx="2144475" cy="169449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A3EE3-6246-AA41-B015-8873471E0908}">
      <dsp:nvSpPr>
        <dsp:cNvPr id="0" name=""/>
        <dsp:cNvSpPr/>
      </dsp:nvSpPr>
      <dsp:spPr>
        <a:xfrm>
          <a:off x="0" y="374606"/>
          <a:ext cx="671355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CBDDCC-70E5-5B43-83D8-B8798338EF64}">
      <dsp:nvSpPr>
        <dsp:cNvPr id="0" name=""/>
        <dsp:cNvSpPr/>
      </dsp:nvSpPr>
      <dsp:spPr>
        <a:xfrm>
          <a:off x="335677" y="35126"/>
          <a:ext cx="4699486"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rtl="0">
            <a:lnSpc>
              <a:spcPct val="90000"/>
            </a:lnSpc>
            <a:spcBef>
              <a:spcPct val="0"/>
            </a:spcBef>
            <a:spcAft>
              <a:spcPct val="35000"/>
            </a:spcAft>
            <a:buNone/>
          </a:pPr>
          <a:r>
            <a:rPr lang="en-US" sz="2300" kern="1200" dirty="0"/>
            <a:t>Section 1 – Theft</a:t>
          </a:r>
          <a:r>
            <a:rPr lang="en-US" sz="2300" kern="1200" dirty="0">
              <a:latin typeface="Calibri Light" panose="020F0302020204030204"/>
            </a:rPr>
            <a:t> </a:t>
          </a:r>
          <a:endParaRPr lang="en-US" sz="2300" kern="1200" dirty="0"/>
        </a:p>
      </dsp:txBody>
      <dsp:txXfrm>
        <a:off x="368821" y="68270"/>
        <a:ext cx="4633198" cy="612672"/>
      </dsp:txXfrm>
    </dsp:sp>
    <dsp:sp modelId="{5CE4477B-D702-2940-958F-8BF93E11B2E2}">
      <dsp:nvSpPr>
        <dsp:cNvPr id="0" name=""/>
        <dsp:cNvSpPr/>
      </dsp:nvSpPr>
      <dsp:spPr>
        <a:xfrm>
          <a:off x="0" y="1417886"/>
          <a:ext cx="671355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078CBD-C1ED-3D40-ADAE-29403D4B3F22}">
      <dsp:nvSpPr>
        <dsp:cNvPr id="0" name=""/>
        <dsp:cNvSpPr/>
      </dsp:nvSpPr>
      <dsp:spPr>
        <a:xfrm>
          <a:off x="335677" y="1078406"/>
          <a:ext cx="4699486"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rtl="0">
            <a:lnSpc>
              <a:spcPct val="90000"/>
            </a:lnSpc>
            <a:spcBef>
              <a:spcPct val="0"/>
            </a:spcBef>
            <a:spcAft>
              <a:spcPct val="35000"/>
            </a:spcAft>
            <a:buNone/>
          </a:pPr>
          <a:r>
            <a:rPr lang="en-US" sz="2300" kern="1200" dirty="0"/>
            <a:t>Section 8 – Robbery</a:t>
          </a:r>
          <a:r>
            <a:rPr lang="en-US" sz="2300" kern="1200" dirty="0">
              <a:latin typeface="Calibri Light" panose="020F0302020204030204"/>
            </a:rPr>
            <a:t> </a:t>
          </a:r>
          <a:endParaRPr lang="en-US" sz="2300" kern="1200" dirty="0"/>
        </a:p>
      </dsp:txBody>
      <dsp:txXfrm>
        <a:off x="368821" y="1111550"/>
        <a:ext cx="4633198" cy="612672"/>
      </dsp:txXfrm>
    </dsp:sp>
    <dsp:sp modelId="{63B1EA29-0FF7-1E46-ACFB-82D1AC4D33BF}">
      <dsp:nvSpPr>
        <dsp:cNvPr id="0" name=""/>
        <dsp:cNvSpPr/>
      </dsp:nvSpPr>
      <dsp:spPr>
        <a:xfrm>
          <a:off x="0" y="2461166"/>
          <a:ext cx="671355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C11A9B-915F-7C49-9702-F94A5A4790FE}">
      <dsp:nvSpPr>
        <dsp:cNvPr id="0" name=""/>
        <dsp:cNvSpPr/>
      </dsp:nvSpPr>
      <dsp:spPr>
        <a:xfrm>
          <a:off x="335677" y="2121686"/>
          <a:ext cx="4699486"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b="1" u="sng" kern="1200" dirty="0">
              <a:solidFill>
                <a:srgbClr val="FF0000"/>
              </a:solidFill>
            </a:rPr>
            <a:t>Section 91A/91B – Burglary</a:t>
          </a:r>
        </a:p>
      </dsp:txBody>
      <dsp:txXfrm>
        <a:off x="368821" y="2154830"/>
        <a:ext cx="4633198" cy="612672"/>
      </dsp:txXfrm>
    </dsp:sp>
    <dsp:sp modelId="{696B157C-17CB-8545-83AB-60AEFE1223E8}">
      <dsp:nvSpPr>
        <dsp:cNvPr id="0" name=""/>
        <dsp:cNvSpPr/>
      </dsp:nvSpPr>
      <dsp:spPr>
        <a:xfrm>
          <a:off x="0" y="3504446"/>
          <a:ext cx="671355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B46C50-4B86-B948-9DCB-D45974B80DA4}">
      <dsp:nvSpPr>
        <dsp:cNvPr id="0" name=""/>
        <dsp:cNvSpPr/>
      </dsp:nvSpPr>
      <dsp:spPr>
        <a:xfrm>
          <a:off x="335677" y="3164966"/>
          <a:ext cx="4699486"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rtl="0">
            <a:lnSpc>
              <a:spcPct val="90000"/>
            </a:lnSpc>
            <a:spcBef>
              <a:spcPct val="0"/>
            </a:spcBef>
            <a:spcAft>
              <a:spcPct val="35000"/>
            </a:spcAft>
            <a:buNone/>
          </a:pPr>
          <a:r>
            <a:rPr lang="en-US" sz="2300" kern="1200" dirty="0"/>
            <a:t>Section 10.- Aggravated Burglary</a:t>
          </a:r>
          <a:r>
            <a:rPr lang="en-US" sz="2300" kern="1200" dirty="0">
              <a:latin typeface="Calibri Light" panose="020F0302020204030204"/>
            </a:rPr>
            <a:t>  </a:t>
          </a:r>
          <a:endParaRPr lang="en-US" sz="2300" kern="1200" dirty="0"/>
        </a:p>
      </dsp:txBody>
      <dsp:txXfrm>
        <a:off x="368821" y="3198110"/>
        <a:ext cx="4633198" cy="61267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543324-BD54-40FF-AE14-245908096AF0}" type="datetimeFigureOut">
              <a:t>2/26/2024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6D6B99-1653-4BE8-82E4-AD892983FCD6}" type="slidenum">
              <a:t>‹#›</a:t>
            </a:fld>
            <a:endParaRPr lang="en-GB"/>
          </a:p>
        </p:txBody>
      </p:sp>
    </p:spTree>
    <p:extLst>
      <p:ext uri="{BB962C8B-B14F-4D97-AF65-F5344CB8AC3E}">
        <p14:creationId xmlns:p14="http://schemas.microsoft.com/office/powerpoint/2010/main" val="192852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legislation.gov.uk/ukpga/2023/15/enacted#section-1-1-b"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legislation.gov.uk/ukpga/2023/15/enacted#section-1-3" TargetMode="External"/><Relationship Id="rId5" Type="http://schemas.openxmlformats.org/officeDocument/2006/relationships/hyperlink" Target="https://www.legislation.gov.uk/ukpga/2023/15/enacted#section-1-1-a" TargetMode="External"/><Relationship Id="rId4" Type="http://schemas.openxmlformats.org/officeDocument/2006/relationships/hyperlink" Target="https://www.legislation.gov.uk/ukpga/2023/15/enacted#section-1-1"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755948-B7B8-0842-90A3-F811E52E8546}" type="slidenum">
              <a:rPr lang="en-US" smtClean="0"/>
              <a:t>1</a:t>
            </a:fld>
            <a:endParaRPr lang="en-US"/>
          </a:p>
        </p:txBody>
      </p:sp>
    </p:spTree>
    <p:extLst>
      <p:ext uri="{BB962C8B-B14F-4D97-AF65-F5344CB8AC3E}">
        <p14:creationId xmlns:p14="http://schemas.microsoft.com/office/powerpoint/2010/main" val="3038584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10</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11</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12</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00" b="1" i="0" dirty="0">
                <a:solidFill>
                  <a:srgbClr val="000000"/>
                </a:solidFill>
                <a:effectLst/>
                <a:latin typeface="arial" panose="020B0604020202020204" pitchFamily="34" charset="0"/>
              </a:rPr>
              <a:t>Offence of locking on</a:t>
            </a:r>
          </a:p>
          <a:p>
            <a:pPr algn="l"/>
            <a:r>
              <a:rPr lang="en-GB" sz="1000" b="0" i="0" dirty="0">
                <a:solidFill>
                  <a:srgbClr val="1E1E1E"/>
                </a:solidFill>
                <a:effectLst/>
                <a:latin typeface="arial" panose="020B0604020202020204" pitchFamily="34" charset="0"/>
              </a:rPr>
              <a:t>(1)A person commits an offence if—</a:t>
            </a:r>
          </a:p>
          <a:p>
            <a:pPr algn="l"/>
            <a:r>
              <a:rPr lang="en-GB" sz="1000" b="0" i="0" dirty="0">
                <a:solidFill>
                  <a:srgbClr val="1E1E1E"/>
                </a:solidFill>
                <a:effectLst/>
                <a:latin typeface="arial" panose="020B0604020202020204" pitchFamily="34" charset="0"/>
              </a:rPr>
              <a:t>(a)they—</a:t>
            </a:r>
          </a:p>
          <a:p>
            <a:pPr algn="l"/>
            <a:r>
              <a:rPr lang="en-GB" sz="1000" b="0" i="0" dirty="0">
                <a:solidFill>
                  <a:srgbClr val="1E1E1E"/>
                </a:solidFill>
                <a:effectLst/>
                <a:latin typeface="arial" panose="020B0604020202020204" pitchFamily="34" charset="0"/>
              </a:rPr>
              <a:t>(</a:t>
            </a:r>
            <a:r>
              <a:rPr lang="en-GB" sz="1000" b="0" i="0" dirty="0" err="1">
                <a:solidFill>
                  <a:srgbClr val="1E1E1E"/>
                </a:solidFill>
                <a:effectLst/>
                <a:latin typeface="arial" panose="020B0604020202020204" pitchFamily="34" charset="0"/>
              </a:rPr>
              <a:t>i</a:t>
            </a:r>
            <a:r>
              <a:rPr lang="en-GB" sz="1000" b="0" i="0" dirty="0">
                <a:solidFill>
                  <a:srgbClr val="1E1E1E"/>
                </a:solidFill>
                <a:effectLst/>
                <a:latin typeface="arial" panose="020B0604020202020204" pitchFamily="34" charset="0"/>
              </a:rPr>
              <a:t>)attach themselves to another person, to an object or to land,</a:t>
            </a:r>
          </a:p>
          <a:p>
            <a:pPr algn="l"/>
            <a:r>
              <a:rPr lang="en-GB" sz="1000" b="0" i="0" dirty="0">
                <a:solidFill>
                  <a:srgbClr val="1E1E1E"/>
                </a:solidFill>
                <a:effectLst/>
                <a:latin typeface="arial" panose="020B0604020202020204" pitchFamily="34" charset="0"/>
              </a:rPr>
              <a:t>(ii)attach a person to another person, to an object or to land, or</a:t>
            </a:r>
          </a:p>
          <a:p>
            <a:pPr algn="l"/>
            <a:r>
              <a:rPr lang="en-GB" sz="1000" b="0" i="0" dirty="0">
                <a:solidFill>
                  <a:srgbClr val="1E1E1E"/>
                </a:solidFill>
                <a:effectLst/>
                <a:latin typeface="arial" panose="020B0604020202020204" pitchFamily="34" charset="0"/>
              </a:rPr>
              <a:t>(iii)attach an object to another object or to land,</a:t>
            </a:r>
          </a:p>
          <a:p>
            <a:pPr algn="l"/>
            <a:r>
              <a:rPr lang="en-GB" sz="1000" b="0" i="0" dirty="0">
                <a:solidFill>
                  <a:srgbClr val="1E1E1E"/>
                </a:solidFill>
                <a:effectLst/>
                <a:latin typeface="arial" panose="020B0604020202020204" pitchFamily="34" charset="0"/>
              </a:rPr>
              <a:t>(b)that act causes, or is capable of causing, serious disruption to—</a:t>
            </a:r>
          </a:p>
          <a:p>
            <a:pPr algn="l"/>
            <a:r>
              <a:rPr lang="en-GB" sz="1000" b="0" i="0" dirty="0">
                <a:solidFill>
                  <a:srgbClr val="1E1E1E"/>
                </a:solidFill>
                <a:effectLst/>
                <a:latin typeface="arial" panose="020B0604020202020204" pitchFamily="34" charset="0"/>
              </a:rPr>
              <a:t>(</a:t>
            </a:r>
            <a:r>
              <a:rPr lang="en-GB" sz="1000" b="0" i="0" dirty="0" err="1">
                <a:solidFill>
                  <a:srgbClr val="1E1E1E"/>
                </a:solidFill>
                <a:effectLst/>
                <a:latin typeface="arial" panose="020B0604020202020204" pitchFamily="34" charset="0"/>
              </a:rPr>
              <a:t>i</a:t>
            </a:r>
            <a:r>
              <a:rPr lang="en-GB" sz="1000" b="0" i="0" dirty="0">
                <a:solidFill>
                  <a:srgbClr val="1E1E1E"/>
                </a:solidFill>
                <a:effectLst/>
                <a:latin typeface="arial" panose="020B0604020202020204" pitchFamily="34" charset="0"/>
              </a:rPr>
              <a:t>)two or more individuals, or</a:t>
            </a:r>
          </a:p>
          <a:p>
            <a:pPr algn="l"/>
            <a:r>
              <a:rPr lang="en-GB" sz="1000" b="0" i="0" dirty="0">
                <a:solidFill>
                  <a:srgbClr val="1E1E1E"/>
                </a:solidFill>
                <a:effectLst/>
                <a:latin typeface="arial" panose="020B0604020202020204" pitchFamily="34" charset="0"/>
              </a:rPr>
              <a:t>(ii)an organisation,</a:t>
            </a:r>
          </a:p>
          <a:p>
            <a:pPr algn="just"/>
            <a:r>
              <a:rPr lang="en-GB" sz="1000" b="0" i="0" dirty="0">
                <a:solidFill>
                  <a:srgbClr val="1E1E1E"/>
                </a:solidFill>
                <a:effectLst/>
                <a:latin typeface="arial" panose="020B0604020202020204" pitchFamily="34" charset="0"/>
              </a:rPr>
              <a:t>in a place other than a dwelling, and</a:t>
            </a:r>
          </a:p>
          <a:p>
            <a:pPr algn="l"/>
            <a:r>
              <a:rPr lang="en-GB" sz="1000" b="0" i="0" dirty="0">
                <a:solidFill>
                  <a:srgbClr val="1E1E1E"/>
                </a:solidFill>
                <a:effectLst/>
                <a:latin typeface="arial" panose="020B0604020202020204" pitchFamily="34" charset="0"/>
              </a:rPr>
              <a:t>(c)they intend that act to have a consequence mentioned in paragraph </a:t>
            </a:r>
            <a:r>
              <a:rPr lang="en-GB" sz="1000" b="0" i="0" u="none" strike="noStrike" dirty="0">
                <a:solidFill>
                  <a:srgbClr val="0A64D7"/>
                </a:solidFill>
                <a:effectLst/>
                <a:latin typeface="arial" panose="020B0604020202020204" pitchFamily="34" charset="0"/>
                <a:hlinkClick r:id="rId3" tooltip="Go to s. 1(1)(b)"/>
              </a:rPr>
              <a:t>(b)</a:t>
            </a:r>
            <a:r>
              <a:rPr lang="en-GB" sz="1000" b="0" i="0" dirty="0">
                <a:solidFill>
                  <a:srgbClr val="1E1E1E"/>
                </a:solidFill>
                <a:effectLst/>
                <a:latin typeface="arial" panose="020B0604020202020204" pitchFamily="34" charset="0"/>
              </a:rPr>
              <a:t> or are reckless as to whether it will have such a consequence.</a:t>
            </a:r>
          </a:p>
          <a:p>
            <a:pPr algn="l"/>
            <a:r>
              <a:rPr lang="en-GB" sz="1000" b="0" i="0" dirty="0">
                <a:solidFill>
                  <a:srgbClr val="1E1E1E"/>
                </a:solidFill>
                <a:effectLst/>
                <a:latin typeface="arial" panose="020B0604020202020204" pitchFamily="34" charset="0"/>
              </a:rPr>
              <a:t>(2)It is a defence for a person charged with an offence under subsection </a:t>
            </a:r>
            <a:r>
              <a:rPr lang="en-GB" sz="1000" b="0" i="0" u="none" strike="noStrike" dirty="0">
                <a:solidFill>
                  <a:srgbClr val="0A64D7"/>
                </a:solidFill>
                <a:effectLst/>
                <a:latin typeface="arial" panose="020B0604020202020204" pitchFamily="34" charset="0"/>
                <a:hlinkClick r:id="rId4" tooltip="Go to s. 1(1)"/>
              </a:rPr>
              <a:t>(1)</a:t>
            </a:r>
            <a:r>
              <a:rPr lang="en-GB" sz="1000" b="0" i="0" dirty="0">
                <a:solidFill>
                  <a:srgbClr val="1E1E1E"/>
                </a:solidFill>
                <a:effectLst/>
                <a:latin typeface="arial" panose="020B0604020202020204" pitchFamily="34" charset="0"/>
              </a:rPr>
              <a:t> to prove that they had a reasonable excuse for the act mentioned in paragraph </a:t>
            </a:r>
            <a:r>
              <a:rPr lang="en-GB" sz="1000" b="0" i="0" u="none" strike="noStrike" dirty="0">
                <a:solidFill>
                  <a:srgbClr val="0A64D7"/>
                </a:solidFill>
                <a:effectLst/>
                <a:latin typeface="arial" panose="020B0604020202020204" pitchFamily="34" charset="0"/>
                <a:hlinkClick r:id="rId5" tooltip="Go to s. 1(1)(a)"/>
              </a:rPr>
              <a:t>(a)</a:t>
            </a:r>
            <a:r>
              <a:rPr lang="en-GB" sz="1000" b="0" i="0" dirty="0">
                <a:solidFill>
                  <a:srgbClr val="1E1E1E"/>
                </a:solidFill>
                <a:effectLst/>
                <a:latin typeface="arial" panose="020B0604020202020204" pitchFamily="34" charset="0"/>
              </a:rPr>
              <a:t> of that subsection.</a:t>
            </a:r>
          </a:p>
          <a:p>
            <a:pPr algn="l"/>
            <a:r>
              <a:rPr lang="en-GB" sz="1000" b="0" i="0" dirty="0">
                <a:solidFill>
                  <a:srgbClr val="1E1E1E"/>
                </a:solidFill>
                <a:effectLst/>
                <a:latin typeface="arial" panose="020B0604020202020204" pitchFamily="34" charset="0"/>
              </a:rPr>
              <a:t>(3)A person who commits an offence under subsection </a:t>
            </a:r>
            <a:r>
              <a:rPr lang="en-GB" sz="1000" b="0" i="0" u="none" strike="noStrike" dirty="0">
                <a:solidFill>
                  <a:srgbClr val="0A64D7"/>
                </a:solidFill>
                <a:effectLst/>
                <a:latin typeface="arial" panose="020B0604020202020204" pitchFamily="34" charset="0"/>
                <a:hlinkClick r:id="rId4" tooltip="Go to s. 1(1)"/>
              </a:rPr>
              <a:t>(1)</a:t>
            </a:r>
            <a:r>
              <a:rPr lang="en-GB" sz="1000" b="0" i="0" dirty="0">
                <a:solidFill>
                  <a:srgbClr val="1E1E1E"/>
                </a:solidFill>
                <a:effectLst/>
                <a:latin typeface="arial" panose="020B0604020202020204" pitchFamily="34" charset="0"/>
              </a:rPr>
              <a:t> is liable on summary conviction to imprisonment for a term not exceeding the maximum term for summary offences, to a fine or to both.</a:t>
            </a:r>
          </a:p>
          <a:p>
            <a:pPr algn="l"/>
            <a:r>
              <a:rPr lang="en-GB" sz="1000" b="0" i="0" dirty="0">
                <a:solidFill>
                  <a:srgbClr val="1E1E1E"/>
                </a:solidFill>
                <a:effectLst/>
                <a:latin typeface="arial" panose="020B0604020202020204" pitchFamily="34" charset="0"/>
              </a:rPr>
              <a:t>(4)In subsection </a:t>
            </a:r>
            <a:r>
              <a:rPr lang="en-GB" sz="1000" b="0" i="0" u="none" strike="noStrike" dirty="0">
                <a:solidFill>
                  <a:srgbClr val="0A64D7"/>
                </a:solidFill>
                <a:effectLst/>
                <a:latin typeface="arial" panose="020B0604020202020204" pitchFamily="34" charset="0"/>
                <a:hlinkClick r:id="rId6" tooltip="Go to s. 1(3)"/>
              </a:rPr>
              <a:t>(3)</a:t>
            </a:r>
            <a:r>
              <a:rPr lang="en-GB" sz="1000" b="0" i="0" dirty="0">
                <a:solidFill>
                  <a:srgbClr val="1E1E1E"/>
                </a:solidFill>
                <a:effectLst/>
                <a:latin typeface="arial" panose="020B0604020202020204" pitchFamily="34" charset="0"/>
              </a:rPr>
              <a:t>, “the maximum term for summary offences” means—</a:t>
            </a:r>
          </a:p>
          <a:p>
            <a:pPr algn="l"/>
            <a:r>
              <a:rPr lang="en-GB" sz="1000" b="0" i="0" dirty="0">
                <a:solidFill>
                  <a:srgbClr val="1E1E1E"/>
                </a:solidFill>
                <a:effectLst/>
                <a:latin typeface="arial" panose="020B0604020202020204" pitchFamily="34" charset="0"/>
              </a:rPr>
              <a:t>(a)if the offence is committed before the time when section 281(5) of the Criminal Justice Act 2003 (alteration of penalties for certain summary offences: England and Wales) comes into force, six months;</a:t>
            </a:r>
          </a:p>
          <a:p>
            <a:pPr algn="l"/>
            <a:r>
              <a:rPr lang="en-GB" sz="1000" b="0" i="0" dirty="0">
                <a:solidFill>
                  <a:srgbClr val="1E1E1E"/>
                </a:solidFill>
                <a:effectLst/>
                <a:latin typeface="arial" panose="020B0604020202020204" pitchFamily="34" charset="0"/>
              </a:rPr>
              <a:t>(b)if the offence is committed after that time, 51 weeks.</a:t>
            </a:r>
          </a:p>
          <a:p>
            <a:pPr algn="l"/>
            <a:r>
              <a:rPr lang="en-GB" sz="1000" b="0" i="0" dirty="0">
                <a:solidFill>
                  <a:srgbClr val="1E1E1E"/>
                </a:solidFill>
                <a:effectLst/>
                <a:latin typeface="arial" panose="020B0604020202020204" pitchFamily="34" charset="0"/>
              </a:rPr>
              <a:t>(5)In this section “dwelling” means—</a:t>
            </a:r>
          </a:p>
          <a:p>
            <a:pPr algn="l"/>
            <a:r>
              <a:rPr lang="en-GB" sz="1000" b="0" i="0" dirty="0">
                <a:solidFill>
                  <a:srgbClr val="1E1E1E"/>
                </a:solidFill>
                <a:effectLst/>
                <a:latin typeface="arial" panose="020B0604020202020204" pitchFamily="34" charset="0"/>
              </a:rPr>
              <a:t>(a)a building or structure which is used as a dwelling, or</a:t>
            </a:r>
          </a:p>
          <a:p>
            <a:pPr algn="l"/>
            <a:r>
              <a:rPr lang="en-GB" sz="1000" b="0" i="0" dirty="0">
                <a:solidFill>
                  <a:srgbClr val="1E1E1E"/>
                </a:solidFill>
                <a:effectLst/>
                <a:latin typeface="arial" panose="020B0604020202020204" pitchFamily="34" charset="0"/>
              </a:rPr>
              <a:t>(b)a part of a building or structure, if the part is used as a dwelling,</a:t>
            </a:r>
          </a:p>
          <a:p>
            <a:pPr algn="just"/>
            <a:r>
              <a:rPr lang="en-GB" sz="1000" b="0" i="0" dirty="0">
                <a:solidFill>
                  <a:srgbClr val="1E1E1E"/>
                </a:solidFill>
                <a:effectLst/>
                <a:latin typeface="arial" panose="020B0604020202020204" pitchFamily="34" charset="0"/>
              </a:rPr>
              <a:t>and includes any yard, garden, grounds, garage or outhouse belonging to and used with a dwelling.</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13</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14</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15</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63588" y="1143000"/>
            <a:ext cx="5486400" cy="3086100"/>
          </a:xfrm>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16</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17</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189071" cy="1737285"/>
          </a:xfrm>
        </p:spPr>
        <p:txBody>
          <a:bodyPr/>
          <a:lstStyle/>
          <a:p>
            <a:r>
              <a:rPr lang="en-GB" dirty="0"/>
              <a:t>Permission needed from inspector when not near the property- has drugs on him, believe drugs at address</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18</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19</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20</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Murder</a:t>
            </a:r>
          </a:p>
          <a:p>
            <a:r>
              <a:rPr lang="en-GB" dirty="0"/>
              <a:t>To do with safety</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21</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Rights act- protected </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22</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23</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28</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29</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35</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37</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41</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SHACKS- SEEN, HEARD, ACTION, CONVERSATION, KNOWN</a:t>
            </a: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42</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43</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44</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45</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46</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47</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48</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49</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50</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51</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52</a:t>
            </a:fld>
            <a:endParaRPr lang="en-GB"/>
          </a:p>
        </p:txBody>
      </p:sp>
    </p:spTree>
    <p:extLst>
      <p:ext uri="{BB962C8B-B14F-4D97-AF65-F5344CB8AC3E}">
        <p14:creationId xmlns:p14="http://schemas.microsoft.com/office/powerpoint/2010/main" val="5230216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53</a:t>
            </a:fld>
            <a:endParaRPr lang="en-GB"/>
          </a:p>
        </p:txBody>
      </p:sp>
    </p:spTree>
    <p:extLst>
      <p:ext uri="{BB962C8B-B14F-4D97-AF65-F5344CB8AC3E}">
        <p14:creationId xmlns:p14="http://schemas.microsoft.com/office/powerpoint/2010/main" val="33728503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54</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55</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56</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57</a:t>
            </a:fld>
            <a:endParaRPr lang="en-US"/>
          </a:p>
        </p:txBody>
      </p:sp>
    </p:spTree>
    <p:extLst>
      <p:ext uri="{BB962C8B-B14F-4D97-AF65-F5344CB8AC3E}">
        <p14:creationId xmlns:p14="http://schemas.microsoft.com/office/powerpoint/2010/main" val="18137421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60</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61</a:t>
            </a:fld>
            <a:endParaRPr lang="en-GB"/>
          </a:p>
        </p:txBody>
      </p:sp>
      <p:sp>
        <p:nvSpPr>
          <p:cNvPr id="5" name="Notes Placeholder 4"/>
          <p:cNvSpPr>
            <a:spLocks noGrp="1"/>
          </p:cNvSpPr>
          <p:nvPr>
            <p:ph type="body" sz="quarter" idx="11"/>
          </p:nvPr>
        </p:nvSpPr>
        <p:spPr>
          <a:xfrm>
            <a:off x="539750" y="2032000"/>
            <a:ext cx="5486400" cy="4959350"/>
          </a:xfrm>
        </p:spPr>
        <p:txBody>
          <a:bodyPr/>
          <a:lstStyle/>
          <a:p>
            <a:endParaRPr lang="en-GB" dirty="0"/>
          </a:p>
        </p:txBody>
      </p:sp>
    </p:spTree>
    <p:extLst>
      <p:ext uri="{BB962C8B-B14F-4D97-AF65-F5344CB8AC3E}">
        <p14:creationId xmlns:p14="http://schemas.microsoft.com/office/powerpoint/2010/main" val="3212922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26/02/2024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11.jpeg"/></Relationships>
</file>

<file path=ppt/slides/_rels/slide14.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3.jpe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17.jpeg"/><Relationship Id="rId4" Type="http://schemas.openxmlformats.org/officeDocument/2006/relationships/diagramLayout" Target="../diagrams/layout5.xml"/><Relationship Id="rId9" Type="http://schemas.openxmlformats.org/officeDocument/2006/relationships/image" Target="../media/image16.jpeg"/></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8.jpe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10" Type="http://schemas.openxmlformats.org/officeDocument/2006/relationships/image" Target="../media/image25.jpeg"/><Relationship Id="rId4" Type="http://schemas.openxmlformats.org/officeDocument/2006/relationships/diagramLayout" Target="../diagrams/layout7.xml"/><Relationship Id="rId9" Type="http://schemas.openxmlformats.org/officeDocument/2006/relationships/image" Target="../media/image24.jpeg"/></Relationships>
</file>

<file path=ppt/slides/_rels/slide20.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28.jpeg"/><Relationship Id="rId4" Type="http://schemas.openxmlformats.org/officeDocument/2006/relationships/diagramLayout" Target="../diagrams/layout8.xml"/><Relationship Id="rId9" Type="http://schemas.openxmlformats.org/officeDocument/2006/relationships/image" Target="../media/image27.jpeg"/></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30.jpeg"/></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31.jpeg"/><Relationship Id="rId7" Type="http://schemas.openxmlformats.org/officeDocument/2006/relationships/diagramQuickStyle" Target="../diagrams/quickStyle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32.jpeg"/><Relationship Id="rId9" Type="http://schemas.microsoft.com/office/2007/relationships/diagramDrawing" Target="../diagrams/drawing10.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 Id="rId5" Type="http://schemas.openxmlformats.org/officeDocument/2006/relationships/image" Target="../media/image42.jpeg"/><Relationship Id="rId4" Type="http://schemas.openxmlformats.org/officeDocument/2006/relationships/image" Target="../media/image41.png"/></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3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33.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6.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7.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8.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 Id="rId9" Type="http://schemas.openxmlformats.org/officeDocument/2006/relationships/image" Target="../media/image59.jpeg"/></Relationships>
</file>

<file path=ppt/slides/_rels/slide3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64.jpe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65.jpe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67.jpeg"/></Relationships>
</file>

<file path=ppt/slides/_rels/slide4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70.jpe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71.jpe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76.jpe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59.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8" Type="http://schemas.openxmlformats.org/officeDocument/2006/relationships/image" Target="../media/image78.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17.xml"/><Relationship Id="rId11" Type="http://schemas.openxmlformats.org/officeDocument/2006/relationships/image" Target="../media/image81.jpeg"/><Relationship Id="rId5" Type="http://schemas.openxmlformats.org/officeDocument/2006/relationships/diagramQuickStyle" Target="../diagrams/quickStyle17.xml"/><Relationship Id="rId10" Type="http://schemas.openxmlformats.org/officeDocument/2006/relationships/image" Target="../media/image80.jpeg"/><Relationship Id="rId4" Type="http://schemas.openxmlformats.org/officeDocument/2006/relationships/diagramLayout" Target="../diagrams/layout17.xml"/><Relationship Id="rId9" Type="http://schemas.openxmlformats.org/officeDocument/2006/relationships/image" Target="../media/image79.jpeg"/></Relationships>
</file>

<file path=ppt/slides/_rels/slide6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hyperlink" Target="https://youtu.be/u2LFLu91Un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sky, outdoor, silhouette&#10;&#10;Description automatically generated">
            <a:extLst>
              <a:ext uri="{FF2B5EF4-FFF2-40B4-BE49-F238E27FC236}">
                <a16:creationId xmlns:a16="http://schemas.microsoft.com/office/drawing/2014/main" id="{E0E7636A-7267-C30F-6F30-CCF6059A410E}"/>
              </a:ext>
            </a:extLst>
          </p:cNvPr>
          <p:cNvPicPr>
            <a:picLocks noChangeAspect="1"/>
          </p:cNvPicPr>
          <p:nvPr/>
        </p:nvPicPr>
        <p:blipFill rotWithShape="1">
          <a:blip r:embed="rId3">
            <a:extLst>
              <a:ext uri="{28A0092B-C50C-407E-A947-70E740481C1C}">
                <a14:useLocalDpi xmlns:a14="http://schemas.microsoft.com/office/drawing/2010/main" val="0"/>
              </a:ext>
            </a:extLst>
          </a:blip>
          <a:srcRect l="3611" t="9091" r="3175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2375A7-6907-BD1E-2DAE-DABAA63D5D74}"/>
              </a:ext>
            </a:extLst>
          </p:cNvPr>
          <p:cNvSpPr>
            <a:spLocks noGrp="1"/>
          </p:cNvSpPr>
          <p:nvPr>
            <p:ph type="ctrTitle"/>
          </p:nvPr>
        </p:nvSpPr>
        <p:spPr>
          <a:xfrm>
            <a:off x="477981" y="1122363"/>
            <a:ext cx="4023360" cy="3204134"/>
          </a:xfrm>
        </p:spPr>
        <p:txBody>
          <a:bodyPr anchor="b">
            <a:normAutofit/>
          </a:bodyPr>
          <a:lstStyle/>
          <a:p>
            <a:pPr algn="l"/>
            <a:r>
              <a:rPr lang="en-US" sz="4800"/>
              <a:t>BMPS6018 Conducting Investigations </a:t>
            </a:r>
          </a:p>
        </p:txBody>
      </p:sp>
      <p:sp>
        <p:nvSpPr>
          <p:cNvPr id="3" name="Subtitle 2">
            <a:extLst>
              <a:ext uri="{FF2B5EF4-FFF2-40B4-BE49-F238E27FC236}">
                <a16:creationId xmlns:a16="http://schemas.microsoft.com/office/drawing/2014/main" id="{D4F24D55-CB73-89E3-F3D8-13F48386E7D0}"/>
              </a:ext>
            </a:extLst>
          </p:cNvPr>
          <p:cNvSpPr>
            <a:spLocks noGrp="1"/>
          </p:cNvSpPr>
          <p:nvPr>
            <p:ph type="subTitle" idx="1"/>
          </p:nvPr>
        </p:nvSpPr>
        <p:spPr>
          <a:xfrm>
            <a:off x="477980" y="4872922"/>
            <a:ext cx="4023359" cy="1208141"/>
          </a:xfrm>
        </p:spPr>
        <p:txBody>
          <a:bodyPr>
            <a:normAutofit/>
          </a:bodyPr>
          <a:lstStyle/>
          <a:p>
            <a:pPr algn="l"/>
            <a:r>
              <a:rPr lang="en-US" sz="2000"/>
              <a:t>Workshop: Recap and Revise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5773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83F5-D6FC-535C-3403-A989E234EB6E}"/>
              </a:ext>
            </a:extLst>
          </p:cNvPr>
          <p:cNvSpPr>
            <a:spLocks noGrp="1"/>
          </p:cNvSpPr>
          <p:nvPr>
            <p:ph type="title"/>
          </p:nvPr>
        </p:nvSpPr>
        <p:spPr/>
        <p:txBody>
          <a:bodyPr/>
          <a:lstStyle/>
          <a:p>
            <a:r>
              <a:rPr lang="en-GB" dirty="0">
                <a:ea typeface="Calibri Light"/>
                <a:cs typeface="Calibri Light"/>
              </a:rPr>
              <a:t>Role Play revision</a:t>
            </a:r>
            <a:endParaRPr lang="en-GB" dirty="0"/>
          </a:p>
        </p:txBody>
      </p:sp>
      <p:sp>
        <p:nvSpPr>
          <p:cNvPr id="3" name="Content Placeholder 2">
            <a:extLst>
              <a:ext uri="{FF2B5EF4-FFF2-40B4-BE49-F238E27FC236}">
                <a16:creationId xmlns:a16="http://schemas.microsoft.com/office/drawing/2014/main" id="{53ADB222-2369-FAD8-7305-5A12837774A4}"/>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ea typeface="Calibri"/>
                <a:cs typeface="Calibri"/>
              </a:rPr>
              <a:t>Area's you'll be marked on (in no particular order):-</a:t>
            </a:r>
            <a:endParaRPr lang="en-US">
              <a:ea typeface="Calibri" panose="020F0502020204030204"/>
              <a:cs typeface="Calibri" panose="020F0502020204030204"/>
            </a:endParaRPr>
          </a:p>
          <a:p>
            <a:r>
              <a:rPr lang="en-GB" b="1" u="sng" dirty="0">
                <a:ea typeface="Calibri"/>
                <a:cs typeface="Calibri"/>
              </a:rPr>
              <a:t>Gather information and intelligence</a:t>
            </a:r>
            <a:r>
              <a:rPr lang="en-GB" dirty="0">
                <a:ea typeface="Calibri"/>
                <a:cs typeface="Calibri"/>
              </a:rPr>
              <a:t>-NDM, THRIVE, W's &amp;H's, Witness/victim</a:t>
            </a:r>
          </a:p>
          <a:p>
            <a:r>
              <a:rPr lang="en-GB" b="1" u="sng" dirty="0">
                <a:ea typeface="Calibri"/>
                <a:cs typeface="Calibri"/>
              </a:rPr>
              <a:t>Assess and develop a working strategy</a:t>
            </a:r>
            <a:r>
              <a:rPr lang="en-GB" dirty="0">
                <a:ea typeface="Calibri"/>
                <a:cs typeface="Calibri"/>
              </a:rPr>
              <a:t>- Golden Hour principles, scene management</a:t>
            </a:r>
          </a:p>
          <a:p>
            <a:r>
              <a:rPr lang="en-GB" b="1" u="sng" dirty="0">
                <a:ea typeface="Calibri"/>
                <a:cs typeface="Calibri"/>
              </a:rPr>
              <a:t>Consider powers and policies</a:t>
            </a:r>
            <a:r>
              <a:rPr lang="en-GB" dirty="0">
                <a:ea typeface="Calibri"/>
                <a:cs typeface="Calibri"/>
              </a:rPr>
              <a:t>-POE, Identify the offence, power of arrest, power to seize and search</a:t>
            </a:r>
          </a:p>
          <a:p>
            <a:r>
              <a:rPr lang="en-GB" b="1" u="sng" dirty="0">
                <a:ea typeface="Calibri"/>
                <a:cs typeface="Calibri"/>
              </a:rPr>
              <a:t>Options and contingencies</a:t>
            </a:r>
            <a:r>
              <a:rPr lang="en-GB" dirty="0">
                <a:ea typeface="Calibri"/>
                <a:cs typeface="Calibri"/>
              </a:rPr>
              <a:t>- CSI, assistance, further enquiries- house to house?</a:t>
            </a:r>
          </a:p>
          <a:p>
            <a:r>
              <a:rPr lang="en-GB" b="1" u="sng" dirty="0">
                <a:ea typeface="Calibri"/>
                <a:cs typeface="Calibri"/>
              </a:rPr>
              <a:t>Take action and review</a:t>
            </a:r>
            <a:r>
              <a:rPr lang="en-GB" dirty="0">
                <a:ea typeface="Calibri"/>
                <a:cs typeface="Calibri"/>
              </a:rPr>
              <a:t>- 4R'S</a:t>
            </a:r>
          </a:p>
          <a:p>
            <a:r>
              <a:rPr lang="en-GB" b="1" u="sng" dirty="0">
                <a:ea typeface="Calibri"/>
                <a:cs typeface="Calibri"/>
              </a:rPr>
              <a:t>Code of Ethics- </a:t>
            </a:r>
            <a:r>
              <a:rPr lang="en-GB" dirty="0">
                <a:ea typeface="Calibri"/>
                <a:cs typeface="Calibri"/>
              </a:rPr>
              <a:t>How do they apply?</a:t>
            </a:r>
          </a:p>
          <a:p>
            <a:endParaRPr lang="en-GB" dirty="0">
              <a:ea typeface="Calibri"/>
              <a:cs typeface="Calibri"/>
            </a:endParaRPr>
          </a:p>
        </p:txBody>
      </p:sp>
    </p:spTree>
    <p:extLst>
      <p:ext uri="{BB962C8B-B14F-4D97-AF65-F5344CB8AC3E}">
        <p14:creationId xmlns:p14="http://schemas.microsoft.com/office/powerpoint/2010/main" val="2491867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anket on the earth">
            <a:extLst>
              <a:ext uri="{FF2B5EF4-FFF2-40B4-BE49-F238E27FC236}">
                <a16:creationId xmlns:a16="http://schemas.microsoft.com/office/drawing/2014/main" id="{2D31C3DA-2551-D4B8-EF0C-4F64AE3C7247}"/>
              </a:ext>
            </a:extLst>
          </p:cNvPr>
          <p:cNvPicPr>
            <a:picLocks noChangeAspect="1"/>
          </p:cNvPicPr>
          <p:nvPr/>
        </p:nvPicPr>
        <p:blipFill rotWithShape="1">
          <a:blip r:embed="rId2"/>
          <a:srcRect l="4749" t="9090" r="18669" b="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BCFA81-6262-CA3C-2626-886408BB5028}"/>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Scenario</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3246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13:30hrs</a:t>
            </a:r>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a:normAutofit lnSpcReduction="10000"/>
          </a:bodyPr>
          <a:lstStyle/>
          <a:p>
            <a:r>
              <a:rPr lang="en-US" sz="2600" dirty="0"/>
              <a:t>South Wales Police receives a call via 999.</a:t>
            </a:r>
            <a:br>
              <a:rPr lang="en-US" sz="2600" dirty="0"/>
            </a:br>
            <a:endParaRPr lang="en-US" sz="2600" dirty="0"/>
          </a:p>
          <a:p>
            <a:r>
              <a:rPr lang="en-US" sz="2600" dirty="0"/>
              <a:t>Caller (</a:t>
            </a:r>
            <a:r>
              <a:rPr lang="en-US" sz="2600" dirty="0" err="1"/>
              <a:t>Mrs</a:t>
            </a:r>
            <a:r>
              <a:rPr lang="en-US" sz="2600" dirty="0"/>
              <a:t> Miggins. Living Alone. 85yrs old. Vulnerable) stating that she’s arrived home from Bingo to find her kitchen all over the place.</a:t>
            </a:r>
            <a:br>
              <a:rPr lang="en-US" sz="2600" dirty="0"/>
            </a:br>
            <a:endParaRPr lang="en-US" sz="2600" dirty="0"/>
          </a:p>
          <a:p>
            <a:r>
              <a:rPr lang="en-US" sz="2600" dirty="0"/>
              <a:t>Cupboards open, drawers open, she believes that someone has been in the address …</a:t>
            </a:r>
          </a:p>
          <a:p>
            <a:r>
              <a:rPr lang="en-US" sz="2600" dirty="0"/>
              <a:t>Unsure whether person still inside the address…</a:t>
            </a:r>
          </a:p>
          <a:p>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1400713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13:50hrs</a:t>
            </a:r>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US" sz="2600" dirty="0"/>
              <a:t>Police (you) arrive at address. No sign of </a:t>
            </a:r>
            <a:r>
              <a:rPr lang="en-US" sz="2600" dirty="0" err="1"/>
              <a:t>Mrs</a:t>
            </a:r>
            <a:r>
              <a:rPr lang="en-US" sz="2600" dirty="0"/>
              <a:t> Miggins. </a:t>
            </a:r>
          </a:p>
          <a:p>
            <a:r>
              <a:rPr lang="en-US" sz="2600" dirty="0"/>
              <a:t>NDM?</a:t>
            </a:r>
          </a:p>
          <a:p>
            <a:r>
              <a:rPr lang="en-US" sz="2600" dirty="0"/>
              <a:t>POE?</a:t>
            </a:r>
          </a:p>
          <a:p>
            <a:pPr marL="0" indent="0">
              <a:buNone/>
            </a:pPr>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3087449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13:50hrs</a:t>
            </a:r>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vert="horz" lIns="91440" tIns="45720" rIns="91440" bIns="45720" rtlCol="0" anchor="t">
            <a:normAutofit lnSpcReduction="10000"/>
          </a:bodyPr>
          <a:lstStyle/>
          <a:p>
            <a:r>
              <a:rPr lang="en-US" sz="2600" dirty="0"/>
              <a:t>Inside the address…</a:t>
            </a:r>
          </a:p>
          <a:p>
            <a:endParaRPr lang="en-US" sz="2600" dirty="0"/>
          </a:p>
          <a:p>
            <a:r>
              <a:rPr lang="en-US" sz="2600" dirty="0"/>
              <a:t>NDM</a:t>
            </a:r>
          </a:p>
          <a:p>
            <a:endParaRPr lang="en-US" sz="2600" dirty="0"/>
          </a:p>
          <a:p>
            <a:r>
              <a:rPr lang="en-US" sz="2600" dirty="0"/>
              <a:t>Smashed open window, footprints on the floor…</a:t>
            </a:r>
          </a:p>
          <a:p>
            <a:r>
              <a:rPr lang="en-US" sz="2600" dirty="0">
                <a:ea typeface="Calibri" panose="020F0502020204030204"/>
                <a:cs typeface="Calibri" panose="020F0502020204030204"/>
              </a:rPr>
              <a:t>No one at the address</a:t>
            </a:r>
          </a:p>
          <a:p>
            <a:endParaRPr lang="en-US" sz="2600" dirty="0"/>
          </a:p>
          <a:p>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3453749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Burglary room hi-res stock photography and images - Alamy">
            <a:extLst>
              <a:ext uri="{FF2B5EF4-FFF2-40B4-BE49-F238E27FC236}">
                <a16:creationId xmlns:a16="http://schemas.microsoft.com/office/drawing/2014/main" id="{5164BF14-BCCC-78D8-10B7-6597CA442F53}"/>
              </a:ext>
            </a:extLst>
          </p:cNvPr>
          <p:cNvPicPr>
            <a:picLocks noGrp="1" noChangeAspect="1"/>
          </p:cNvPicPr>
          <p:nvPr>
            <p:ph idx="1"/>
          </p:nvPr>
        </p:nvPicPr>
        <p:blipFill rotWithShape="1">
          <a:blip r:embed="rId2"/>
          <a:srcRect t="3209" b="2026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31A6AE-4A14-5368-4050-0E768AB4724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endParaRPr lang="en-US" sz="3600">
              <a:solidFill>
                <a:schemeClr val="tx1">
                  <a:lumMod val="85000"/>
                  <a:lumOff val="15000"/>
                </a:schemeClr>
              </a:solidFill>
            </a:endParaRP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2850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
        <p:nvSpPr>
          <p:cNvPr id="4" name="TextBox 3">
            <a:extLst>
              <a:ext uri="{FF2B5EF4-FFF2-40B4-BE49-F238E27FC236}">
                <a16:creationId xmlns:a16="http://schemas.microsoft.com/office/drawing/2014/main" id="{69FFB691-559B-33D1-508F-B761061AAD86}"/>
              </a:ext>
            </a:extLst>
          </p:cNvPr>
          <p:cNvSpPr txBox="1"/>
          <p:nvPr/>
        </p:nvSpPr>
        <p:spPr>
          <a:xfrm>
            <a:off x="5379441" y="5809187"/>
            <a:ext cx="6094602" cy="646331"/>
          </a:xfrm>
          <a:prstGeom prst="rect">
            <a:avLst/>
          </a:prstGeom>
          <a:noFill/>
        </p:spPr>
        <p:txBody>
          <a:bodyPr wrap="square">
            <a:spAutoFit/>
          </a:bodyPr>
          <a:lstStyle/>
          <a:p>
            <a:r>
              <a:rPr lang="en-GB" dirty="0"/>
              <a:t>Article 8 Human Rights Act 1998 “Right to respect to private family life”</a:t>
            </a:r>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dirty="0">
                <a:solidFill>
                  <a:schemeClr val="bg1"/>
                </a:solidFill>
              </a:rPr>
              <a:t>Section 32(1) P.A.C.E (1984)</a:t>
            </a:r>
          </a:p>
        </p:txBody>
      </p:sp>
      <p:graphicFrame>
        <p:nvGraphicFramePr>
          <p:cNvPr id="2" name="Diagram 1"/>
          <p:cNvGraphicFramePr/>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231608"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20431"/>
            <a:ext cx="10876102" cy="646331"/>
          </a:xfrm>
          <a:prstGeom prst="rect">
            <a:avLst/>
          </a:prstGeom>
          <a:solidFill>
            <a:schemeClr val="accent4"/>
          </a:solidFill>
          <a:ln>
            <a:solidFill>
              <a:schemeClr val="accent4"/>
            </a:solidFill>
          </a:ln>
        </p:spPr>
        <p:txBody>
          <a:bodyPr wrap="square" rtlCol="0">
            <a:spAutoFit/>
          </a:bodyPr>
          <a:lstStyle/>
          <a:p>
            <a:r>
              <a:rPr lang="en-GB" sz="3600" b="1" dirty="0">
                <a:solidFill>
                  <a:schemeClr val="bg1"/>
                </a:solidFill>
              </a:rPr>
              <a:t>Recap: The Scene</a:t>
            </a:r>
          </a:p>
        </p:txBody>
      </p:sp>
      <p:graphicFrame>
        <p:nvGraphicFramePr>
          <p:cNvPr id="6" name="Diagram 5"/>
          <p:cNvGraphicFramePr/>
          <p:nvPr/>
        </p:nvGraphicFramePr>
        <p:xfrm>
          <a:off x="2220386" y="1282154"/>
          <a:ext cx="9312867" cy="379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3843" y="3680178"/>
            <a:ext cx="4073086" cy="2708768"/>
          </a:xfrm>
          <a:prstGeom prst="rect">
            <a:avLst/>
          </a:prstGeom>
        </p:spPr>
      </p:pic>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conducting investigations?</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latin typeface="+mj-lt"/>
                <a:ea typeface="+mj-ea"/>
                <a:cs typeface="+mj-cs"/>
              </a:rPr>
              <a:t>Arrest:</a:t>
            </a:r>
          </a:p>
          <a:p>
            <a:pPr>
              <a:lnSpc>
                <a:spcPct val="90000"/>
              </a:lnSpc>
              <a:spcBef>
                <a:spcPct val="0"/>
              </a:spcBef>
              <a:spcAft>
                <a:spcPts val="600"/>
              </a:spcAft>
            </a:pPr>
            <a:r>
              <a:rPr lang="en-US" sz="6700" dirty="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CDA15DC-3D58-284A-AADE-7F5EDFF4FE44}"/>
              </a:ext>
            </a:extLst>
          </p:cNvPr>
          <p:cNvSpPr txBox="1"/>
          <p:nvPr/>
        </p:nvSpPr>
        <p:spPr>
          <a:xfrm>
            <a:off x="838199" y="4649273"/>
            <a:ext cx="4596686" cy="369332"/>
          </a:xfrm>
          <a:prstGeom prst="rect">
            <a:avLst/>
          </a:prstGeom>
          <a:noFill/>
        </p:spPr>
        <p:txBody>
          <a:bodyPr wrap="square" lIns="91440" tIns="45720" rIns="91440" bIns="45720" rtlCol="0" anchor="t">
            <a:spAutoFit/>
          </a:bodyPr>
          <a:lstStyle/>
          <a:p>
            <a:endParaRPr lang="en-US" dirty="0">
              <a:cs typeface="Calibri"/>
            </a:endParaRPr>
          </a:p>
        </p:txBody>
      </p:sp>
    </p:spTree>
    <p:extLst>
      <p:ext uri="{BB962C8B-B14F-4D97-AF65-F5344CB8AC3E}">
        <p14:creationId xmlns:p14="http://schemas.microsoft.com/office/powerpoint/2010/main" val="8137595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8929" y="629266"/>
            <a:ext cx="3505495" cy="162232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Initial Investigation</a:t>
            </a:r>
          </a:p>
        </p:txBody>
      </p:sp>
      <p:sp>
        <p:nvSpPr>
          <p:cNvPr id="2" name="Rectangle 3"/>
          <p:cNvSpPr txBox="1">
            <a:spLocks noChangeArrowheads="1"/>
          </p:cNvSpPr>
          <p:nvPr/>
        </p:nvSpPr>
        <p:spPr>
          <a:xfrm>
            <a:off x="648931" y="2438400"/>
            <a:ext cx="3505494" cy="37854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r>
              <a:rPr lang="en-US" altLang="en-US" sz="2000" dirty="0"/>
              <a:t>Call received</a:t>
            </a:r>
          </a:p>
          <a:p>
            <a:pPr indent="-228600">
              <a:lnSpc>
                <a:spcPct val="90000"/>
              </a:lnSpc>
            </a:pPr>
            <a:r>
              <a:rPr lang="en-US" altLang="en-US" sz="2000" dirty="0"/>
              <a:t>THRIVE </a:t>
            </a:r>
          </a:p>
          <a:p>
            <a:pPr indent="-228600">
              <a:lnSpc>
                <a:spcPct val="90000"/>
              </a:lnSpc>
            </a:pPr>
            <a:r>
              <a:rPr lang="en-US" altLang="en-US" sz="2000" dirty="0"/>
              <a:t>NDM</a:t>
            </a:r>
          </a:p>
          <a:p>
            <a:pPr marL="114300" indent="0">
              <a:lnSpc>
                <a:spcPct val="90000"/>
              </a:lnSpc>
              <a:buNone/>
            </a:pPr>
            <a:endParaRPr lang="en-US" altLang="en-US" sz="2000" dirty="0"/>
          </a:p>
          <a:p>
            <a:pPr marL="114300" indent="0">
              <a:lnSpc>
                <a:spcPct val="90000"/>
              </a:lnSpc>
              <a:buNone/>
            </a:pPr>
            <a:endParaRPr lang="en-US" altLang="en-US" sz="2000" dirty="0"/>
          </a:p>
          <a:p>
            <a:pPr marL="114300" indent="0">
              <a:lnSpc>
                <a:spcPct val="90000"/>
              </a:lnSpc>
              <a:buNone/>
            </a:pPr>
            <a:r>
              <a:rPr lang="en-US" altLang="en-US" sz="2000" dirty="0"/>
              <a:t>….So what next?</a:t>
            </a:r>
          </a:p>
        </p:txBody>
      </p:sp>
      <p:pic>
        <p:nvPicPr>
          <p:cNvPr id="5" name="Picture 4"/>
          <p:cNvPicPr>
            <a:picLocks noChangeAspect="1"/>
          </p:cNvPicPr>
          <p:nvPr/>
        </p:nvPicPr>
        <p:blipFill>
          <a:blip r:embed="rId3"/>
          <a:stretch>
            <a:fillRect/>
          </a:stretch>
        </p:blipFill>
        <p:spPr>
          <a:xfrm>
            <a:off x="5405862" y="1741964"/>
            <a:ext cx="6019331" cy="3370825"/>
          </a:xfrm>
          <a:prstGeom prst="rect">
            <a:avLst/>
          </a:prstGeom>
          <a:effectLst/>
        </p:spPr>
      </p:pic>
    </p:spTree>
    <p:extLst>
      <p:ext uri="{BB962C8B-B14F-4D97-AF65-F5344CB8AC3E}">
        <p14:creationId xmlns:p14="http://schemas.microsoft.com/office/powerpoint/2010/main" val="5429493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a:latin typeface="+mj-lt"/>
                <a:ea typeface="+mj-ea"/>
                <a:cs typeface="+mj-cs"/>
              </a:rPr>
              <a:t>National Crime Recording Standards (NCRS)</a:t>
            </a:r>
          </a:p>
        </p:txBody>
      </p:sp>
      <p:pic>
        <p:nvPicPr>
          <p:cNvPr id="2050" name="Picture 2" descr="National Crime Recording Standards in England and Wales - Wikipedia">
            <a:extLst>
              <a:ext uri="{FF2B5EF4-FFF2-40B4-BE49-F238E27FC236}">
                <a16:creationId xmlns:a16="http://schemas.microsoft.com/office/drawing/2014/main" id="{8584FDB9-A429-1347-A92E-F1473BA5A7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nvSpPr>
        <p:spPr>
          <a:xfrm>
            <a:off x="5297762" y="2706624"/>
            <a:ext cx="6251110" cy="34838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228600" fontAlgn="auto">
              <a:lnSpc>
                <a:spcPct val="90000"/>
              </a:lnSpc>
              <a:spcBef>
                <a:spcPct val="20000"/>
              </a:spcBef>
              <a:spcAft>
                <a:spcPts val="0"/>
              </a:spcAft>
              <a:buClrTx/>
              <a:buSzTx/>
              <a:tabLst/>
              <a:defRPr/>
            </a:pPr>
            <a:r>
              <a:rPr kumimoji="0" lang="en-US" altLang="en-US" sz="2000" b="1" i="0" u="none" strike="noStrike" cap="none" spc="0" normalizeH="0" baseline="0" noProof="0">
                <a:ln>
                  <a:noFill/>
                </a:ln>
                <a:effectLst/>
                <a:uLnTx/>
                <a:uFillTx/>
              </a:rPr>
              <a:t>The 3 basic principles are:</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All reports from victims, witnesses or third parties will result in creation of an incident report</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An incident will be recorded as a crime if, on the balance of probability</a:t>
            </a:r>
            <a:r>
              <a:rPr lang="en-US" altLang="en-US" sz="2000"/>
              <a:t> </a:t>
            </a:r>
            <a:r>
              <a:rPr lang="en-US" altLang="en-US" sz="2000" b="1"/>
              <a:t>(a) </a:t>
            </a:r>
            <a:r>
              <a:rPr lang="en-US" altLang="en-US" sz="2000"/>
              <a:t>t</a:t>
            </a:r>
            <a:r>
              <a:rPr kumimoji="0" lang="en-US" altLang="en-US" sz="2000" b="0" i="0" u="none" strike="noStrike" cap="none" spc="0" normalizeH="0" baseline="0" noProof="0">
                <a:ln>
                  <a:noFill/>
                </a:ln>
                <a:effectLst/>
                <a:uLnTx/>
                <a:uFillTx/>
              </a:rPr>
              <a:t>he circumstances as reported amount to a crime by law and                        </a:t>
            </a:r>
            <a:r>
              <a:rPr kumimoji="0" lang="en-US" altLang="en-US" sz="2000" b="1" i="0" u="none" strike="noStrike" cap="none" spc="0" normalizeH="0" baseline="0" noProof="0">
                <a:ln>
                  <a:noFill/>
                </a:ln>
                <a:effectLst/>
                <a:uLnTx/>
                <a:uFillTx/>
              </a:rPr>
              <a:t>(b) </a:t>
            </a:r>
            <a:r>
              <a:rPr kumimoji="0" lang="en-US" altLang="en-US" sz="2000" b="0" i="0" u="none" strike="noStrike" cap="none" spc="0" normalizeH="0" baseline="0" noProof="0">
                <a:ln>
                  <a:noFill/>
                </a:ln>
                <a:effectLst/>
                <a:uLnTx/>
                <a:uFillTx/>
              </a:rPr>
              <a:t>there is no credible evidence to the contrary</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Once recorded, a crime will remain recorded unless there is credible evidence to disprove that a crime has occurred</a:t>
            </a: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p:txBody>
      </p:sp>
    </p:spTree>
    <p:extLst>
      <p:ext uri="{BB962C8B-B14F-4D97-AF65-F5344CB8AC3E}">
        <p14:creationId xmlns:p14="http://schemas.microsoft.com/office/powerpoint/2010/main" val="286014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371342" y="1356048"/>
            <a:ext cx="6115574" cy="414590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30000"/>
              </a:lnSpc>
              <a:buFontTx/>
              <a:buNone/>
            </a:pPr>
            <a:r>
              <a:rPr lang="en-GB" altLang="en-US" sz="2600" dirty="0">
                <a:ea typeface="ＭＳ Ｐゴシック" panose="020B0600070205080204" pitchFamily="34" charset="-128"/>
              </a:rPr>
              <a:t>Reasons </a:t>
            </a:r>
            <a:r>
              <a:rPr lang="en-GB" altLang="en-US" sz="2600" b="1" dirty="0">
                <a:solidFill>
                  <a:srgbClr val="FF0000"/>
                </a:solidFill>
                <a:ea typeface="ＭＳ Ｐゴシック" panose="020B0600070205080204" pitchFamily="34" charset="-128"/>
              </a:rPr>
              <a:t>not </a:t>
            </a:r>
            <a:r>
              <a:rPr lang="en-GB" altLang="en-US" sz="2600" dirty="0">
                <a:ea typeface="ＭＳ Ｐゴシック" panose="020B0600070205080204" pitchFamily="34" charset="-128"/>
              </a:rPr>
              <a:t>to record a crime:</a:t>
            </a:r>
          </a:p>
          <a:p>
            <a:pPr>
              <a:lnSpc>
                <a:spcPct val="130000"/>
              </a:lnSpc>
              <a:buFontTx/>
              <a:buNone/>
            </a:pPr>
            <a:endParaRPr lang="en-GB" altLang="en-US" sz="2600" dirty="0">
              <a:ea typeface="ＭＳ Ｐゴシック" panose="020B0600070205080204" pitchFamily="34" charset="-128"/>
            </a:endParaRPr>
          </a:p>
          <a:p>
            <a:pPr>
              <a:lnSpc>
                <a:spcPct val="130000"/>
              </a:lnSpc>
            </a:pPr>
            <a:r>
              <a:rPr lang="en-GB" altLang="en-US" sz="2600" dirty="0">
                <a:ea typeface="ＭＳ Ｐゴシック" panose="020B0600070205080204" pitchFamily="34" charset="-128"/>
              </a:rPr>
              <a:t>The incident reported does not amount to a crime in law</a:t>
            </a:r>
          </a:p>
          <a:p>
            <a:pPr>
              <a:lnSpc>
                <a:spcPct val="130000"/>
              </a:lnSpc>
            </a:pPr>
            <a:r>
              <a:rPr lang="en-GB" altLang="en-US" sz="2600" dirty="0">
                <a:ea typeface="ＭＳ Ｐゴシック" panose="020B0600070205080204" pitchFamily="34" charset="-128"/>
              </a:rPr>
              <a:t>The initial incident report is not confirmed by the victim</a:t>
            </a:r>
          </a:p>
          <a:p>
            <a:pPr>
              <a:lnSpc>
                <a:spcPct val="130000"/>
              </a:lnSpc>
            </a:pPr>
            <a:r>
              <a:rPr lang="en-GB" altLang="en-US" sz="2600" dirty="0">
                <a:ea typeface="ＭＳ Ｐゴシック" panose="020B0600070205080204" pitchFamily="34" charset="-128"/>
              </a:rPr>
              <a:t>On the balance of probabilities a crime has not been committed</a:t>
            </a:r>
          </a:p>
          <a:p>
            <a:pPr>
              <a:lnSpc>
                <a:spcPct val="130000"/>
              </a:lnSpc>
            </a:pPr>
            <a:endParaRPr lang="en-GB" altLang="en-US" sz="2400" dirty="0">
              <a:ea typeface="ＭＳ Ｐゴシック" panose="020B0600070205080204" pitchFamily="34" charset="-128"/>
            </a:endParaRPr>
          </a:p>
          <a:p>
            <a:pPr>
              <a:lnSpc>
                <a:spcPct val="130000"/>
              </a:lnSpc>
            </a:pPr>
            <a:endParaRPr lang="en-GB" altLang="en-US" sz="2400" dirty="0">
              <a:ea typeface="ＭＳ Ｐゴシック" panose="020B0600070205080204" pitchFamily="34" charset="-128"/>
            </a:endParaRPr>
          </a:p>
          <a:p>
            <a:pPr>
              <a:lnSpc>
                <a:spcPct val="130000"/>
              </a:lnSpc>
              <a:buFontTx/>
              <a:buNone/>
            </a:pPr>
            <a:endParaRPr lang="en-GB" altLang="en-US" sz="2400" dirty="0">
              <a:ea typeface="ＭＳ Ｐゴシック" panose="020B0600070205080204" pitchFamily="34" charset="-128"/>
            </a:endParaRPr>
          </a:p>
        </p:txBody>
      </p:sp>
      <p:sp>
        <p:nvSpPr>
          <p:cNvPr id="4" name="TextBox 3"/>
          <p:cNvSpPr txBox="1"/>
          <p:nvPr/>
        </p:nvSpPr>
        <p:spPr>
          <a:xfrm>
            <a:off x="0" y="227985"/>
            <a:ext cx="9527459" cy="584775"/>
          </a:xfrm>
          <a:prstGeom prst="rect">
            <a:avLst/>
          </a:prstGeom>
          <a:solidFill>
            <a:schemeClr val="accent1">
              <a:lumMod val="40000"/>
              <a:lumOff val="60000"/>
            </a:schemeClr>
          </a:solidFill>
        </p:spPr>
        <p:txBody>
          <a:bodyPr wrap="square" rtlCol="0">
            <a:spAutoFit/>
          </a:bodyPr>
          <a:lstStyle/>
          <a:p>
            <a:pPr algn="ctr"/>
            <a:r>
              <a:rPr lang="en-GB" sz="3200" b="1" dirty="0">
                <a:solidFill>
                  <a:schemeClr val="bg1"/>
                </a:solidFill>
              </a:rPr>
              <a:t>National Crime Recording Standards (NCRS)</a:t>
            </a:r>
          </a:p>
        </p:txBody>
      </p:sp>
      <p:pic>
        <p:nvPicPr>
          <p:cNvPr id="5" name="Picture 4"/>
          <p:cNvPicPr>
            <a:picLocks noChangeAspect="1"/>
          </p:cNvPicPr>
          <p:nvPr/>
        </p:nvPicPr>
        <p:blipFill>
          <a:blip r:embed="rId3"/>
          <a:stretch>
            <a:fillRect/>
          </a:stretch>
        </p:blipFill>
        <p:spPr>
          <a:xfrm>
            <a:off x="7288617" y="1804716"/>
            <a:ext cx="3395213" cy="3395213"/>
          </a:xfrm>
          <a:prstGeom prst="rect">
            <a:avLst/>
          </a:prstGeom>
        </p:spPr>
      </p:pic>
    </p:spTree>
    <p:extLst>
      <p:ext uri="{BB962C8B-B14F-4D97-AF65-F5344CB8AC3E}">
        <p14:creationId xmlns:p14="http://schemas.microsoft.com/office/powerpoint/2010/main" val="292570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519C9-03C3-76D8-8309-6DBFC12B21E5}"/>
              </a:ext>
            </a:extLst>
          </p:cNvPr>
          <p:cNvSpPr>
            <a:spLocks noGrp="1"/>
          </p:cNvSpPr>
          <p:nvPr>
            <p:ph type="title"/>
          </p:nvPr>
        </p:nvSpPr>
        <p:spPr>
          <a:xfrm>
            <a:off x="572493" y="238539"/>
            <a:ext cx="11018520" cy="1434415"/>
          </a:xfrm>
        </p:spPr>
        <p:txBody>
          <a:bodyPr anchor="b">
            <a:normAutofit/>
          </a:bodyPr>
          <a:lstStyle/>
          <a:p>
            <a:r>
              <a:rPr lang="en-US" sz="5400"/>
              <a:t>Theft Act 1968 </a:t>
            </a:r>
          </a:p>
        </p:txBody>
      </p:sp>
      <p:pic>
        <p:nvPicPr>
          <p:cNvPr id="3074" name="Picture 2" descr="6 Ways to Prevent Burglary and Theft at Your Business | Insureon">
            <a:extLst>
              <a:ext uri="{FF2B5EF4-FFF2-40B4-BE49-F238E27FC236}">
                <a16:creationId xmlns:a16="http://schemas.microsoft.com/office/drawing/2014/main" id="{EDBCD7F5-D753-580D-1B2F-7DD5E3CC8D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39" r="2165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580C22A-76AB-6E2E-29BD-C612F8CA2C47}"/>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4745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2BDD28-ECDC-DCAA-8C68-7F31221959E7}"/>
              </a:ext>
            </a:extLst>
          </p:cNvPr>
          <p:cNvSpPr txBox="1"/>
          <p:nvPr/>
        </p:nvSpPr>
        <p:spPr>
          <a:xfrm>
            <a:off x="1028700" y="1967266"/>
            <a:ext cx="2628900" cy="2547257"/>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500" kern="1200">
                <a:solidFill>
                  <a:srgbClr val="FFFFFF"/>
                </a:solidFill>
                <a:latin typeface="+mj-lt"/>
                <a:ea typeface="+mj-ea"/>
                <a:cs typeface="+mj-cs"/>
              </a:rPr>
              <a:t>Code of Ethics (2024)</a:t>
            </a:r>
          </a:p>
          <a:p>
            <a:pPr algn="ctr">
              <a:lnSpc>
                <a:spcPct val="90000"/>
              </a:lnSpc>
              <a:spcBef>
                <a:spcPct val="0"/>
              </a:spcBef>
              <a:spcAft>
                <a:spcPts val="600"/>
              </a:spcAft>
            </a:pPr>
            <a:endParaRPr lang="en-US" sz="2500" kern="1200">
              <a:solidFill>
                <a:srgbClr val="FFFFFF"/>
              </a:solidFill>
              <a:latin typeface="+mj-lt"/>
              <a:ea typeface="+mj-ea"/>
              <a:cs typeface="+mj-cs"/>
            </a:endParaRPr>
          </a:p>
          <a:p>
            <a:pPr algn="ctr">
              <a:lnSpc>
                <a:spcPct val="90000"/>
              </a:lnSpc>
              <a:spcBef>
                <a:spcPct val="0"/>
              </a:spcBef>
              <a:spcAft>
                <a:spcPts val="600"/>
              </a:spcAft>
            </a:pPr>
            <a:endParaRPr lang="en-US" sz="2500" kern="1200">
              <a:solidFill>
                <a:srgbClr val="FFFFFF"/>
              </a:solidFill>
              <a:latin typeface="+mj-lt"/>
              <a:ea typeface="+mj-ea"/>
              <a:cs typeface="+mj-cs"/>
            </a:endParaRPr>
          </a:p>
          <a:p>
            <a:pPr algn="ctr">
              <a:lnSpc>
                <a:spcPct val="90000"/>
              </a:lnSpc>
              <a:spcBef>
                <a:spcPct val="0"/>
              </a:spcBef>
              <a:spcAft>
                <a:spcPts val="600"/>
              </a:spcAft>
            </a:pPr>
            <a:r>
              <a:rPr lang="en-US" sz="2500" kern="1200">
                <a:solidFill>
                  <a:srgbClr val="FFFFFF"/>
                </a:solidFill>
                <a:latin typeface="+mj-lt"/>
                <a:ea typeface="+mj-ea"/>
                <a:cs typeface="+mj-cs"/>
                <a:hlinkClick r:id="rId2"/>
              </a:rPr>
              <a:t>https://youtu.be/u2LFLu91Unk</a:t>
            </a:r>
            <a:r>
              <a:rPr lang="en-US" sz="2500" kern="1200">
                <a:solidFill>
                  <a:srgbClr val="FFFFFF"/>
                </a:solidFill>
                <a:latin typeface="+mj-lt"/>
                <a:ea typeface="+mj-ea"/>
                <a:cs typeface="+mj-cs"/>
              </a:rPr>
              <a:t> </a:t>
            </a:r>
          </a:p>
          <a:p>
            <a:pPr algn="ctr">
              <a:lnSpc>
                <a:spcPct val="90000"/>
              </a:lnSpc>
              <a:spcBef>
                <a:spcPct val="0"/>
              </a:spcBef>
              <a:spcAft>
                <a:spcPts val="600"/>
              </a:spcAft>
            </a:pPr>
            <a:endParaRPr lang="en-US" sz="2500" kern="1200">
              <a:solidFill>
                <a:srgbClr val="FFFFFF"/>
              </a:solidFill>
              <a:latin typeface="+mj-lt"/>
              <a:ea typeface="+mj-ea"/>
              <a:cs typeface="+mj-cs"/>
            </a:endParaRPr>
          </a:p>
          <a:p>
            <a:pPr algn="ctr">
              <a:lnSpc>
                <a:spcPct val="90000"/>
              </a:lnSpc>
              <a:spcBef>
                <a:spcPct val="0"/>
              </a:spcBef>
              <a:spcAft>
                <a:spcPts val="600"/>
              </a:spcAft>
            </a:pPr>
            <a:endParaRPr lang="en-US" sz="2500" kern="1200">
              <a:solidFill>
                <a:srgbClr val="FFFFFF"/>
              </a:solidFill>
              <a:latin typeface="+mj-lt"/>
              <a:ea typeface="+mj-ea"/>
              <a:cs typeface="+mj-cs"/>
            </a:endParaRPr>
          </a:p>
        </p:txBody>
      </p:sp>
      <p:pic>
        <p:nvPicPr>
          <p:cNvPr id="3" name="Picture 2" descr="A blue and purple poster with text and icons&#10;&#10;Description automatically generated">
            <a:extLst>
              <a:ext uri="{FF2B5EF4-FFF2-40B4-BE49-F238E27FC236}">
                <a16:creationId xmlns:a16="http://schemas.microsoft.com/office/drawing/2014/main" id="{F974AB85-9BB1-AA53-3ED1-53AB1AD2F91E}"/>
              </a:ext>
            </a:extLst>
          </p:cNvPr>
          <p:cNvPicPr>
            <a:picLocks noChangeAspect="1"/>
          </p:cNvPicPr>
          <p:nvPr/>
        </p:nvPicPr>
        <p:blipFill>
          <a:blip r:embed="rId3"/>
          <a:stretch>
            <a:fillRect/>
          </a:stretch>
        </p:blipFill>
        <p:spPr>
          <a:xfrm>
            <a:off x="4777316" y="1029163"/>
            <a:ext cx="6780700" cy="4797344"/>
          </a:xfrm>
          <a:prstGeom prst="rect">
            <a:avLst/>
          </a:prstGeom>
        </p:spPr>
      </p:pic>
    </p:spTree>
    <p:extLst>
      <p:ext uri="{BB962C8B-B14F-4D97-AF65-F5344CB8AC3E}">
        <p14:creationId xmlns:p14="http://schemas.microsoft.com/office/powerpoint/2010/main" val="41739955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62</Slides>
  <Notes>40</Notes>
  <HiddenSlides>0</HiddenSlides>
  <MMClips>0</MMClips>
  <ScaleCrop>false</ScaleCrop>
  <HeadingPairs>
    <vt:vector size="4" baseType="variant">
      <vt:variant>
        <vt:lpstr>Theme</vt:lpstr>
      </vt:variant>
      <vt:variant>
        <vt:i4>1</vt:i4>
      </vt:variant>
      <vt:variant>
        <vt:lpstr>Slide Titles</vt:lpstr>
      </vt:variant>
      <vt:variant>
        <vt:i4>62</vt:i4>
      </vt:variant>
    </vt:vector>
  </HeadingPairs>
  <TitlesOfParts>
    <vt:vector size="63" baseType="lpstr">
      <vt:lpstr>office theme</vt:lpstr>
      <vt:lpstr>BMPS6018 Conducting Investigations </vt:lpstr>
      <vt:lpstr>Role Play revision</vt:lpstr>
      <vt:lpstr>Scenario</vt:lpstr>
      <vt:lpstr>Monday 19/03/23 13:30hrs</vt:lpstr>
      <vt:lpstr>Monday 19/03/23 13:50hrs</vt:lpstr>
      <vt:lpstr>Monday 19/03/23 13:50hrs</vt:lpstr>
      <vt:lpstr>PowerPoint Presentation</vt:lpstr>
      <vt:lpstr>Powers of Entry, Search and Seizure </vt:lpstr>
      <vt:lpstr>PACE Codes of Practice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National Decision Model (NDM)</vt:lpstr>
      <vt:lpstr>THRIVE </vt:lpstr>
      <vt:lpstr>PowerPoint Presentation</vt:lpstr>
      <vt:lpstr>PowerPoint Presentation</vt:lpstr>
      <vt:lpstr>PowerPoint Presentation</vt:lpstr>
      <vt:lpstr>PowerPoint Presentation</vt:lpstr>
      <vt:lpstr>Forensic Science</vt:lpstr>
      <vt:lpstr>Sources of Forensic Evidence </vt:lpstr>
      <vt:lpstr>Types of Forensic Evidence  </vt:lpstr>
      <vt:lpstr>“The Golden Hour” </vt:lpstr>
      <vt:lpstr>PowerPoint Presentation</vt:lpstr>
      <vt:lpstr>PowerPoint Presentation</vt:lpstr>
      <vt:lpstr>PowerPoint Presentation</vt:lpstr>
      <vt:lpstr>PowerPoint Presentation</vt:lpstr>
      <vt:lpstr>PowerPoint Presentation</vt:lpstr>
      <vt:lpstr>The 4 R’s to Remember!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Theft Act 1968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105</cp:revision>
  <dcterms:created xsi:type="dcterms:W3CDTF">2024-02-21T11:37:43Z</dcterms:created>
  <dcterms:modified xsi:type="dcterms:W3CDTF">2024-02-26T15:02:26Z</dcterms:modified>
</cp:coreProperties>
</file>