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6" r:id="rId2"/>
    <p:sldId id="267" r:id="rId3"/>
    <p:sldId id="257" r:id="rId4"/>
    <p:sldId id="268" r:id="rId5"/>
    <p:sldId id="275" r:id="rId6"/>
    <p:sldId id="258" r:id="rId7"/>
    <p:sldId id="269" r:id="rId8"/>
    <p:sldId id="261" r:id="rId9"/>
    <p:sldId id="270" r:id="rId10"/>
    <p:sldId id="273" r:id="rId11"/>
    <p:sldId id="274" r:id="rId12"/>
    <p:sldId id="272"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60A60C-CC1E-0CBA-3726-1CC74892374B}" v="50" dt="2025-04-25T05:06:26.036"/>
    <p1510:client id="{CFF9F4AF-BCA7-B122-825A-E2A0B6205BF0}" v="2406" dt="2025-04-25T05:12:04.6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othy Apio (1705644)" userId="S::1705644@student.uwtsd.ac.uk::0dc980a2-a954-47e8-b3b4-9bf5a6353680" providerId="AD" clId="Web-{5360A60C-CC1E-0CBA-3726-1CC74892374B}"/>
    <pc:docChg chg="modSld sldOrd">
      <pc:chgData name="Dorothy Apio (1705644)" userId="S::1705644@student.uwtsd.ac.uk::0dc980a2-a954-47e8-b3b4-9bf5a6353680" providerId="AD" clId="Web-{5360A60C-CC1E-0CBA-3726-1CC74892374B}" dt="2025-04-25T05:06:26.036" v="49" actId="20577"/>
      <pc:docMkLst>
        <pc:docMk/>
      </pc:docMkLst>
      <pc:sldChg chg="ord">
        <pc:chgData name="Dorothy Apio (1705644)" userId="S::1705644@student.uwtsd.ac.uk::0dc980a2-a954-47e8-b3b4-9bf5a6353680" providerId="AD" clId="Web-{5360A60C-CC1E-0CBA-3726-1CC74892374B}" dt="2025-04-24T22:29:24.584" v="0"/>
        <pc:sldMkLst>
          <pc:docMk/>
          <pc:sldMk cId="3932643294" sldId="257"/>
        </pc:sldMkLst>
      </pc:sldChg>
      <pc:sldChg chg="ord">
        <pc:chgData name="Dorothy Apio (1705644)" userId="S::1705644@student.uwtsd.ac.uk::0dc980a2-a954-47e8-b3b4-9bf5a6353680" providerId="AD" clId="Web-{5360A60C-CC1E-0CBA-3726-1CC74892374B}" dt="2025-04-24T23:03:53.745" v="5"/>
        <pc:sldMkLst>
          <pc:docMk/>
          <pc:sldMk cId="1880195000" sldId="258"/>
        </pc:sldMkLst>
      </pc:sldChg>
      <pc:sldChg chg="ord">
        <pc:chgData name="Dorothy Apio (1705644)" userId="S::1705644@student.uwtsd.ac.uk::0dc980a2-a954-47e8-b3b4-9bf5a6353680" providerId="AD" clId="Web-{5360A60C-CC1E-0CBA-3726-1CC74892374B}" dt="2025-04-24T23:03:46.166" v="4"/>
        <pc:sldMkLst>
          <pc:docMk/>
          <pc:sldMk cId="3589200710" sldId="259"/>
        </pc:sldMkLst>
      </pc:sldChg>
      <pc:sldChg chg="modSp ord">
        <pc:chgData name="Dorothy Apio (1705644)" userId="S::1705644@student.uwtsd.ac.uk::0dc980a2-a954-47e8-b3b4-9bf5a6353680" providerId="AD" clId="Web-{5360A60C-CC1E-0CBA-3726-1CC74892374B}" dt="2025-04-25T05:06:26.036" v="49" actId="20577"/>
        <pc:sldMkLst>
          <pc:docMk/>
          <pc:sldMk cId="3432547494" sldId="261"/>
        </pc:sldMkLst>
        <pc:spChg chg="mod">
          <ac:chgData name="Dorothy Apio (1705644)" userId="S::1705644@student.uwtsd.ac.uk::0dc980a2-a954-47e8-b3b4-9bf5a6353680" providerId="AD" clId="Web-{5360A60C-CC1E-0CBA-3726-1CC74892374B}" dt="2025-04-25T05:06:26.036" v="49" actId="20577"/>
          <ac:spMkLst>
            <pc:docMk/>
            <pc:sldMk cId="3432547494" sldId="261"/>
            <ac:spMk id="2" creationId="{2699B15A-1D4E-0A5C-3A32-33CDF2228789}"/>
          </ac:spMkLst>
        </pc:spChg>
      </pc:sldChg>
      <pc:sldChg chg="ord">
        <pc:chgData name="Dorothy Apio (1705644)" userId="S::1705644@student.uwtsd.ac.uk::0dc980a2-a954-47e8-b3b4-9bf5a6353680" providerId="AD" clId="Web-{5360A60C-CC1E-0CBA-3726-1CC74892374B}" dt="2025-04-25T05:03:41.593" v="19"/>
        <pc:sldMkLst>
          <pc:docMk/>
          <pc:sldMk cId="1341461558" sldId="265"/>
        </pc:sldMkLst>
      </pc:sldChg>
      <pc:sldChg chg="ord">
        <pc:chgData name="Dorothy Apio (1705644)" userId="S::1705644@student.uwtsd.ac.uk::0dc980a2-a954-47e8-b3b4-9bf5a6353680" providerId="AD" clId="Web-{5360A60C-CC1E-0CBA-3726-1CC74892374B}" dt="2025-04-24T22:35:05.894" v="1"/>
        <pc:sldMkLst>
          <pc:docMk/>
          <pc:sldMk cId="257488416" sldId="267"/>
        </pc:sldMkLst>
      </pc:sldChg>
      <pc:sldChg chg="ord">
        <pc:chgData name="Dorothy Apio (1705644)" userId="S::1705644@student.uwtsd.ac.uk::0dc980a2-a954-47e8-b3b4-9bf5a6353680" providerId="AD" clId="Web-{5360A60C-CC1E-0CBA-3726-1CC74892374B}" dt="2025-04-24T23:03:41.447" v="3"/>
        <pc:sldMkLst>
          <pc:docMk/>
          <pc:sldMk cId="1376521591" sldId="268"/>
        </pc:sldMkLst>
      </pc:sldChg>
      <pc:sldChg chg="ord">
        <pc:chgData name="Dorothy Apio (1705644)" userId="S::1705644@student.uwtsd.ac.uk::0dc980a2-a954-47e8-b3b4-9bf5a6353680" providerId="AD" clId="Web-{5360A60C-CC1E-0CBA-3726-1CC74892374B}" dt="2025-04-25T05:05:58.988" v="47"/>
        <pc:sldMkLst>
          <pc:docMk/>
          <pc:sldMk cId="3227236078" sldId="269"/>
        </pc:sldMkLst>
      </pc:sldChg>
      <pc:sldChg chg="ord">
        <pc:chgData name="Dorothy Apio (1705644)" userId="S::1705644@student.uwtsd.ac.uk::0dc980a2-a954-47e8-b3b4-9bf5a6353680" providerId="AD" clId="Web-{5360A60C-CC1E-0CBA-3726-1CC74892374B}" dt="2025-04-25T05:02:36.701" v="17"/>
        <pc:sldMkLst>
          <pc:docMk/>
          <pc:sldMk cId="2658182415" sldId="270"/>
        </pc:sldMkLst>
      </pc:sldChg>
      <pc:sldChg chg="modSp ord">
        <pc:chgData name="Dorothy Apio (1705644)" userId="S::1705644@student.uwtsd.ac.uk::0dc980a2-a954-47e8-b3b4-9bf5a6353680" providerId="AD" clId="Web-{5360A60C-CC1E-0CBA-3726-1CC74892374B}" dt="2025-04-25T05:04:32.564" v="45"/>
        <pc:sldMkLst>
          <pc:docMk/>
          <pc:sldMk cId="1536787752" sldId="272"/>
        </pc:sldMkLst>
        <pc:spChg chg="mod">
          <ac:chgData name="Dorothy Apio (1705644)" userId="S::1705644@student.uwtsd.ac.uk::0dc980a2-a954-47e8-b3b4-9bf5a6353680" providerId="AD" clId="Web-{5360A60C-CC1E-0CBA-3726-1CC74892374B}" dt="2025-04-25T05:04:32.439" v="44" actId="20577"/>
          <ac:spMkLst>
            <pc:docMk/>
            <pc:sldMk cId="1536787752" sldId="272"/>
            <ac:spMk id="3" creationId="{11308143-D4E4-B928-0601-505E756D9B3B}"/>
          </ac:spMkLst>
        </pc:spChg>
      </pc:sldChg>
      <pc:sldChg chg="ord">
        <pc:chgData name="Dorothy Apio (1705644)" userId="S::1705644@student.uwtsd.ac.uk::0dc980a2-a954-47e8-b3b4-9bf5a6353680" providerId="AD" clId="Web-{5360A60C-CC1E-0CBA-3726-1CC74892374B}" dt="2025-04-25T05:03:19.468" v="18"/>
        <pc:sldMkLst>
          <pc:docMk/>
          <pc:sldMk cId="2613863388" sldId="274"/>
        </pc:sldMkLst>
      </pc:sldChg>
      <pc:sldChg chg="modSp">
        <pc:chgData name="Dorothy Apio (1705644)" userId="S::1705644@student.uwtsd.ac.uk::0dc980a2-a954-47e8-b3b4-9bf5a6353680" providerId="AD" clId="Web-{5360A60C-CC1E-0CBA-3726-1CC74892374B}" dt="2025-04-25T04:55:13.579" v="10" actId="1076"/>
        <pc:sldMkLst>
          <pc:docMk/>
          <pc:sldMk cId="3608205852" sldId="275"/>
        </pc:sldMkLst>
        <pc:picChg chg="mod">
          <ac:chgData name="Dorothy Apio (1705644)" userId="S::1705644@student.uwtsd.ac.uk::0dc980a2-a954-47e8-b3b4-9bf5a6353680" providerId="AD" clId="Web-{5360A60C-CC1E-0CBA-3726-1CC74892374B}" dt="2025-04-25T04:55:13.579" v="10" actId="1076"/>
          <ac:picMkLst>
            <pc:docMk/>
            <pc:sldMk cId="3608205852" sldId="275"/>
            <ac:picMk id="15" creationId="{BF4E929B-0524-D71B-644B-60E0A5B28C58}"/>
          </ac:picMkLst>
        </pc:picChg>
      </pc:sldChg>
    </pc:docChg>
  </pc:docChgLst>
  <pc:docChgLst>
    <pc:chgData name="Dorothy Apio (1705644)" userId="S::1705644@student.uwtsd.ac.uk::0dc980a2-a954-47e8-b3b4-9bf5a6353680" providerId="AD" clId="Web-{CFF9F4AF-BCA7-B122-825A-E2A0B6205BF0}"/>
    <pc:docChg chg="addSld delSld modSld sldOrd addMainMaster delMainMaster">
      <pc:chgData name="Dorothy Apio (1705644)" userId="S::1705644@student.uwtsd.ac.uk::0dc980a2-a954-47e8-b3b4-9bf5a6353680" providerId="AD" clId="Web-{CFF9F4AF-BCA7-B122-825A-E2A0B6205BF0}" dt="2025-04-25T05:12:00.205" v="2490" actId="20577"/>
      <pc:docMkLst>
        <pc:docMk/>
      </pc:docMkLst>
      <pc:sldChg chg="addSp delSp modSp del mod setBg modClrScheme setClrOvrMap chgLayout">
        <pc:chgData name="Dorothy Apio (1705644)" userId="S::1705644@student.uwtsd.ac.uk::0dc980a2-a954-47e8-b3b4-9bf5a6353680" providerId="AD" clId="Web-{CFF9F4AF-BCA7-B122-825A-E2A0B6205BF0}" dt="2025-04-24T22:17:25.597" v="286"/>
        <pc:sldMkLst>
          <pc:docMk/>
          <pc:sldMk cId="109857222" sldId="256"/>
        </pc:sldMkLst>
        <pc:spChg chg="mod">
          <ac:chgData name="Dorothy Apio (1705644)" userId="S::1705644@student.uwtsd.ac.uk::0dc980a2-a954-47e8-b3b4-9bf5a6353680" providerId="AD" clId="Web-{CFF9F4AF-BCA7-B122-825A-E2A0B6205BF0}" dt="2025-04-24T22:16:46.346" v="283"/>
          <ac:spMkLst>
            <pc:docMk/>
            <pc:sldMk cId="109857222" sldId="256"/>
            <ac:spMk id="2" creationId="{00000000-0000-0000-0000-000000000000}"/>
          </ac:spMkLst>
        </pc:spChg>
        <pc:spChg chg="mod">
          <ac:chgData name="Dorothy Apio (1705644)" userId="S::1705644@student.uwtsd.ac.uk::0dc980a2-a954-47e8-b3b4-9bf5a6353680" providerId="AD" clId="Web-{CFF9F4AF-BCA7-B122-825A-E2A0B6205BF0}" dt="2025-04-24T22:16:46.346" v="283"/>
          <ac:spMkLst>
            <pc:docMk/>
            <pc:sldMk cId="109857222" sldId="256"/>
            <ac:spMk id="3" creationId="{00000000-0000-0000-0000-000000000000}"/>
          </ac:spMkLst>
        </pc:spChg>
        <pc:spChg chg="add del mod">
          <ac:chgData name="Dorothy Apio (1705644)" userId="S::1705644@student.uwtsd.ac.uk::0dc980a2-a954-47e8-b3b4-9bf5a6353680" providerId="AD" clId="Web-{CFF9F4AF-BCA7-B122-825A-E2A0B6205BF0}" dt="2025-04-24T20:05:04.328" v="9"/>
          <ac:spMkLst>
            <pc:docMk/>
            <pc:sldMk cId="109857222" sldId="256"/>
            <ac:spMk id="5" creationId="{1F78D18B-A35B-DC14-900C-D5A537C6CD7C}"/>
          </ac:spMkLst>
        </pc:spChg>
        <pc:spChg chg="add del">
          <ac:chgData name="Dorothy Apio (1705644)" userId="S::1705644@student.uwtsd.ac.uk::0dc980a2-a954-47e8-b3b4-9bf5a6353680" providerId="AD" clId="Web-{CFF9F4AF-BCA7-B122-825A-E2A0B6205BF0}" dt="2025-04-24T20:06:26.549" v="25"/>
          <ac:spMkLst>
            <pc:docMk/>
            <pc:sldMk cId="109857222" sldId="256"/>
            <ac:spMk id="10" creationId="{ED587E41-605C-A8E4-8BA5-0E0B3797C9AA}"/>
          </ac:spMkLst>
        </pc:spChg>
        <pc:spChg chg="add del">
          <ac:chgData name="Dorothy Apio (1705644)" userId="S::1705644@student.uwtsd.ac.uk::0dc980a2-a954-47e8-b3b4-9bf5a6353680" providerId="AD" clId="Web-{CFF9F4AF-BCA7-B122-825A-E2A0B6205BF0}" dt="2025-04-24T20:06:26.549" v="25"/>
          <ac:spMkLst>
            <pc:docMk/>
            <pc:sldMk cId="109857222" sldId="256"/>
            <ac:spMk id="12" creationId="{EBD48A03-0DF9-3063-CB15-1BC2AEC79F1C}"/>
          </ac:spMkLst>
        </pc:spChg>
        <pc:spChg chg="add del">
          <ac:chgData name="Dorothy Apio (1705644)" userId="S::1705644@student.uwtsd.ac.uk::0dc980a2-a954-47e8-b3b4-9bf5a6353680" providerId="AD" clId="Web-{CFF9F4AF-BCA7-B122-825A-E2A0B6205BF0}" dt="2025-04-24T22:14:46.812" v="276"/>
          <ac:spMkLst>
            <pc:docMk/>
            <pc:sldMk cId="109857222" sldId="256"/>
            <ac:spMk id="17" creationId="{19F9BF86-FE94-4517-B97D-026C7515E589}"/>
          </ac:spMkLst>
        </pc:spChg>
        <pc:spChg chg="add del">
          <ac:chgData name="Dorothy Apio (1705644)" userId="S::1705644@student.uwtsd.ac.uk::0dc980a2-a954-47e8-b3b4-9bf5a6353680" providerId="AD" clId="Web-{CFF9F4AF-BCA7-B122-825A-E2A0B6205BF0}" dt="2025-04-24T22:14:46.812" v="276"/>
          <ac:spMkLst>
            <pc:docMk/>
            <pc:sldMk cId="109857222" sldId="256"/>
            <ac:spMk id="19" creationId="{72E284DE-AB43-1296-3166-892F44A3A2E9}"/>
          </ac:spMkLst>
        </pc:spChg>
        <pc:spChg chg="add del">
          <ac:chgData name="Dorothy Apio (1705644)" userId="S::1705644@student.uwtsd.ac.uk::0dc980a2-a954-47e8-b3b4-9bf5a6353680" providerId="AD" clId="Web-{CFF9F4AF-BCA7-B122-825A-E2A0B6205BF0}" dt="2025-04-24T22:16:46.346" v="283"/>
          <ac:spMkLst>
            <pc:docMk/>
            <pc:sldMk cId="109857222" sldId="256"/>
            <ac:spMk id="26" creationId="{19F9BF86-FE94-4517-B97D-026C7515E589}"/>
          </ac:spMkLst>
        </pc:spChg>
        <pc:spChg chg="add del">
          <ac:chgData name="Dorothy Apio (1705644)" userId="S::1705644@student.uwtsd.ac.uk::0dc980a2-a954-47e8-b3b4-9bf5a6353680" providerId="AD" clId="Web-{CFF9F4AF-BCA7-B122-825A-E2A0B6205BF0}" dt="2025-04-24T22:16:46.346" v="283"/>
          <ac:spMkLst>
            <pc:docMk/>
            <pc:sldMk cId="109857222" sldId="256"/>
            <ac:spMk id="28" creationId="{72E284DE-AB43-1296-3166-892F44A3A2E9}"/>
          </ac:spMkLst>
        </pc:spChg>
        <pc:spChg chg="add del">
          <ac:chgData name="Dorothy Apio (1705644)" userId="S::1705644@student.uwtsd.ac.uk::0dc980a2-a954-47e8-b3b4-9bf5a6353680" providerId="AD" clId="Web-{CFF9F4AF-BCA7-B122-825A-E2A0B6205BF0}" dt="2025-04-24T22:16:46.330" v="282"/>
          <ac:spMkLst>
            <pc:docMk/>
            <pc:sldMk cId="109857222" sldId="256"/>
            <ac:spMk id="35" creationId="{D983080A-6551-4451-BD82-99B048897B29}"/>
          </ac:spMkLst>
        </pc:spChg>
        <pc:spChg chg="add">
          <ac:chgData name="Dorothy Apio (1705644)" userId="S::1705644@student.uwtsd.ac.uk::0dc980a2-a954-47e8-b3b4-9bf5a6353680" providerId="AD" clId="Web-{CFF9F4AF-BCA7-B122-825A-E2A0B6205BF0}" dt="2025-04-24T22:16:46.346" v="283"/>
          <ac:spMkLst>
            <pc:docMk/>
            <pc:sldMk cId="109857222" sldId="256"/>
            <ac:spMk id="40" creationId="{19F9BF86-FE94-4517-B97D-026C7515E589}"/>
          </ac:spMkLst>
        </pc:spChg>
        <pc:spChg chg="add">
          <ac:chgData name="Dorothy Apio (1705644)" userId="S::1705644@student.uwtsd.ac.uk::0dc980a2-a954-47e8-b3b4-9bf5a6353680" providerId="AD" clId="Web-{CFF9F4AF-BCA7-B122-825A-E2A0B6205BF0}" dt="2025-04-24T22:16:46.346" v="283"/>
          <ac:spMkLst>
            <pc:docMk/>
            <pc:sldMk cId="109857222" sldId="256"/>
            <ac:spMk id="41" creationId="{9E9D00D9-C4F5-471E-BE2C-126CB112A6BD}"/>
          </ac:spMkLst>
        </pc:spChg>
        <pc:picChg chg="add del mod ord">
          <ac:chgData name="Dorothy Apio (1705644)" userId="S::1705644@student.uwtsd.ac.uk::0dc980a2-a954-47e8-b3b4-9bf5a6353680" providerId="AD" clId="Web-{CFF9F4AF-BCA7-B122-825A-E2A0B6205BF0}" dt="2025-04-24T22:11:25.182" v="253"/>
          <ac:picMkLst>
            <pc:docMk/>
            <pc:sldMk cId="109857222" sldId="256"/>
            <ac:picMk id="4" creationId="{7D333E80-3BD9-72D5-F04A-0B093E0A3052}"/>
          </ac:picMkLst>
        </pc:picChg>
        <pc:picChg chg="add mod ord">
          <ac:chgData name="Dorothy Apio (1705644)" userId="S::1705644@student.uwtsd.ac.uk::0dc980a2-a954-47e8-b3b4-9bf5a6353680" providerId="AD" clId="Web-{CFF9F4AF-BCA7-B122-825A-E2A0B6205BF0}" dt="2025-04-24T22:17:00.346" v="284" actId="1076"/>
          <ac:picMkLst>
            <pc:docMk/>
            <pc:sldMk cId="109857222" sldId="256"/>
            <ac:picMk id="5" creationId="{30A03943-66F2-6F3F-E486-7BB39B844EA6}"/>
          </ac:picMkLst>
        </pc:picChg>
        <pc:cxnChg chg="add del">
          <ac:chgData name="Dorothy Apio (1705644)" userId="S::1705644@student.uwtsd.ac.uk::0dc980a2-a954-47e8-b3b4-9bf5a6353680" providerId="AD" clId="Web-{CFF9F4AF-BCA7-B122-825A-E2A0B6205BF0}" dt="2025-04-24T22:14:46.812" v="276"/>
          <ac:cxnSpMkLst>
            <pc:docMk/>
            <pc:sldMk cId="109857222" sldId="256"/>
            <ac:cxnSpMk id="21" creationId="{97CC2FE6-3AD0-4131-B4BC-1F4D65E25E13}"/>
          </ac:cxnSpMkLst>
        </pc:cxnChg>
        <pc:cxnChg chg="add del">
          <ac:chgData name="Dorothy Apio (1705644)" userId="S::1705644@student.uwtsd.ac.uk::0dc980a2-a954-47e8-b3b4-9bf5a6353680" providerId="AD" clId="Web-{CFF9F4AF-BCA7-B122-825A-E2A0B6205BF0}" dt="2025-04-24T22:16:46.346" v="283"/>
          <ac:cxnSpMkLst>
            <pc:docMk/>
            <pc:sldMk cId="109857222" sldId="256"/>
            <ac:cxnSpMk id="30" creationId="{97CC2FE6-3AD0-4131-B4BC-1F4D65E25E13}"/>
          </ac:cxnSpMkLst>
        </pc:cxnChg>
        <pc:cxnChg chg="add del">
          <ac:chgData name="Dorothy Apio (1705644)" userId="S::1705644@student.uwtsd.ac.uk::0dc980a2-a954-47e8-b3b4-9bf5a6353680" providerId="AD" clId="Web-{CFF9F4AF-BCA7-B122-825A-E2A0B6205BF0}" dt="2025-04-24T22:16:46.330" v="282"/>
          <ac:cxnSpMkLst>
            <pc:docMk/>
            <pc:sldMk cId="109857222" sldId="256"/>
            <ac:cxnSpMk id="37" creationId="{8A5C8BF2-C035-4BFF-8802-A39723834415}"/>
          </ac:cxnSpMkLst>
        </pc:cxnChg>
        <pc:cxnChg chg="add">
          <ac:chgData name="Dorothy Apio (1705644)" userId="S::1705644@student.uwtsd.ac.uk::0dc980a2-a954-47e8-b3b4-9bf5a6353680" providerId="AD" clId="Web-{CFF9F4AF-BCA7-B122-825A-E2A0B6205BF0}" dt="2025-04-24T22:16:46.346" v="283"/>
          <ac:cxnSpMkLst>
            <pc:docMk/>
            <pc:sldMk cId="109857222" sldId="256"/>
            <ac:cxnSpMk id="39" creationId="{97CC2FE6-3AD0-4131-B4BC-1F4D65E25E13}"/>
          </ac:cxnSpMkLst>
        </pc:cxnChg>
      </pc:sldChg>
      <pc:sldChg chg="addSp delSp modSp new mod ord setBg">
        <pc:chgData name="Dorothy Apio (1705644)" userId="S::1705644@student.uwtsd.ac.uk::0dc980a2-a954-47e8-b3b4-9bf5a6353680" providerId="AD" clId="Web-{CFF9F4AF-BCA7-B122-825A-E2A0B6205BF0}" dt="2025-04-25T03:18:27.539" v="2121" actId="14100"/>
        <pc:sldMkLst>
          <pc:docMk/>
          <pc:sldMk cId="3932643294" sldId="257"/>
        </pc:sldMkLst>
        <pc:spChg chg="mod">
          <ac:chgData name="Dorothy Apio (1705644)" userId="S::1705644@student.uwtsd.ac.uk::0dc980a2-a954-47e8-b3b4-9bf5a6353680" providerId="AD" clId="Web-{CFF9F4AF-BCA7-B122-825A-E2A0B6205BF0}" dt="2025-04-25T03:18:04.195" v="2116" actId="1076"/>
          <ac:spMkLst>
            <pc:docMk/>
            <pc:sldMk cId="3932643294" sldId="257"/>
            <ac:spMk id="2" creationId="{4E2E705D-FEE0-2DAC-167C-C1E7EF7CCA55}"/>
          </ac:spMkLst>
        </pc:spChg>
        <pc:spChg chg="mod">
          <ac:chgData name="Dorothy Apio (1705644)" userId="S::1705644@student.uwtsd.ac.uk::0dc980a2-a954-47e8-b3b4-9bf5a6353680" providerId="AD" clId="Web-{CFF9F4AF-BCA7-B122-825A-E2A0B6205BF0}" dt="2025-04-25T03:18:27.539" v="2121" actId="14100"/>
          <ac:spMkLst>
            <pc:docMk/>
            <pc:sldMk cId="3932643294" sldId="257"/>
            <ac:spMk id="3" creationId="{E5F21D4F-AFD2-A2DD-6EE7-69F9B9AE711A}"/>
          </ac:spMkLst>
        </pc:spChg>
        <pc:spChg chg="add del">
          <ac:chgData name="Dorothy Apio (1705644)" userId="S::1705644@student.uwtsd.ac.uk::0dc980a2-a954-47e8-b3b4-9bf5a6353680" providerId="AD" clId="Web-{CFF9F4AF-BCA7-B122-825A-E2A0B6205BF0}" dt="2025-04-24T23:06:54.711" v="563"/>
          <ac:spMkLst>
            <pc:docMk/>
            <pc:sldMk cId="3932643294" sldId="257"/>
            <ac:spMk id="9" creationId="{744CAA32-F237-419C-A2DD-43C28D920D3C}"/>
          </ac:spMkLst>
        </pc:spChg>
        <pc:spChg chg="add del">
          <ac:chgData name="Dorothy Apio (1705644)" userId="S::1705644@student.uwtsd.ac.uk::0dc980a2-a954-47e8-b3b4-9bf5a6353680" providerId="AD" clId="Web-{CFF9F4AF-BCA7-B122-825A-E2A0B6205BF0}" dt="2025-04-25T03:17:36.257" v="2114"/>
          <ac:spMkLst>
            <pc:docMk/>
            <pc:sldMk cId="3932643294" sldId="257"/>
            <ac:spMk id="10" creationId="{744CAA32-F237-419C-A2DD-43C28D920D3C}"/>
          </ac:spMkLst>
        </pc:spChg>
        <pc:spChg chg="add">
          <ac:chgData name="Dorothy Apio (1705644)" userId="S::1705644@student.uwtsd.ac.uk::0dc980a2-a954-47e8-b3b4-9bf5a6353680" providerId="AD" clId="Web-{CFF9F4AF-BCA7-B122-825A-E2A0B6205BF0}" dt="2025-04-25T03:17:36.257" v="2115"/>
          <ac:spMkLst>
            <pc:docMk/>
            <pc:sldMk cId="3932643294" sldId="257"/>
            <ac:spMk id="14" creationId="{744CAA32-F237-419C-A2DD-43C28D920D3C}"/>
          </ac:spMkLst>
        </pc:spChg>
        <pc:picChg chg="add del mod">
          <ac:chgData name="Dorothy Apio (1705644)" userId="S::1705644@student.uwtsd.ac.uk::0dc980a2-a954-47e8-b3b4-9bf5a6353680" providerId="AD" clId="Web-{CFF9F4AF-BCA7-B122-825A-E2A0B6205BF0}" dt="2025-04-24T23:07:01.789" v="564"/>
          <ac:picMkLst>
            <pc:docMk/>
            <pc:sldMk cId="3932643294" sldId="257"/>
            <ac:picMk id="4" creationId="{4E002294-D0D7-C80C-F6E5-36E494279EF5}"/>
          </ac:picMkLst>
        </pc:picChg>
        <pc:picChg chg="add mod">
          <ac:chgData name="Dorothy Apio (1705644)" userId="S::1705644@student.uwtsd.ac.uk::0dc980a2-a954-47e8-b3b4-9bf5a6353680" providerId="AD" clId="Web-{CFF9F4AF-BCA7-B122-825A-E2A0B6205BF0}" dt="2025-04-25T03:17:36.257" v="2115"/>
          <ac:picMkLst>
            <pc:docMk/>
            <pc:sldMk cId="3932643294" sldId="257"/>
            <ac:picMk id="5" creationId="{56064FA2-FFCF-3B60-8645-A2C7B7581579}"/>
          </ac:picMkLst>
        </pc:picChg>
        <pc:cxnChg chg="add del">
          <ac:chgData name="Dorothy Apio (1705644)" userId="S::1705644@student.uwtsd.ac.uk::0dc980a2-a954-47e8-b3b4-9bf5a6353680" providerId="AD" clId="Web-{CFF9F4AF-BCA7-B122-825A-E2A0B6205BF0}" dt="2025-04-24T23:06:54.711" v="563"/>
          <ac:cxnSpMkLst>
            <pc:docMk/>
            <pc:sldMk cId="3932643294" sldId="257"/>
            <ac:cxnSpMk id="11" creationId="{92025DBA-8780-9CA0-2826-FF6E3BD1A0C9}"/>
          </ac:cxnSpMkLst>
        </pc:cxnChg>
        <pc:cxnChg chg="add del">
          <ac:chgData name="Dorothy Apio (1705644)" userId="S::1705644@student.uwtsd.ac.uk::0dc980a2-a954-47e8-b3b4-9bf5a6353680" providerId="AD" clId="Web-{CFF9F4AF-BCA7-B122-825A-E2A0B6205BF0}" dt="2025-04-25T03:17:36.257" v="2114"/>
          <ac:cxnSpMkLst>
            <pc:docMk/>
            <pc:sldMk cId="3932643294" sldId="257"/>
            <ac:cxnSpMk id="12" creationId="{92025DBA-8780-9CA0-2826-FF6E3BD1A0C9}"/>
          </ac:cxnSpMkLst>
        </pc:cxnChg>
        <pc:cxnChg chg="add">
          <ac:chgData name="Dorothy Apio (1705644)" userId="S::1705644@student.uwtsd.ac.uk::0dc980a2-a954-47e8-b3b4-9bf5a6353680" providerId="AD" clId="Web-{CFF9F4AF-BCA7-B122-825A-E2A0B6205BF0}" dt="2025-04-25T03:17:36.257" v="2115"/>
          <ac:cxnSpMkLst>
            <pc:docMk/>
            <pc:sldMk cId="3932643294" sldId="257"/>
            <ac:cxnSpMk id="15" creationId="{92025DBA-8780-9CA0-2826-FF6E3BD1A0C9}"/>
          </ac:cxnSpMkLst>
        </pc:cxnChg>
      </pc:sldChg>
      <pc:sldChg chg="addSp delSp modSp new mod setBg">
        <pc:chgData name="Dorothy Apio (1705644)" userId="S::1705644@student.uwtsd.ac.uk::0dc980a2-a954-47e8-b3b4-9bf5a6353680" providerId="AD" clId="Web-{CFF9F4AF-BCA7-B122-825A-E2A0B6205BF0}" dt="2025-04-25T04:08:51.039" v="2238" actId="14100"/>
        <pc:sldMkLst>
          <pc:docMk/>
          <pc:sldMk cId="1880195000" sldId="258"/>
        </pc:sldMkLst>
        <pc:spChg chg="mod">
          <ac:chgData name="Dorothy Apio (1705644)" userId="S::1705644@student.uwtsd.ac.uk::0dc980a2-a954-47e8-b3b4-9bf5a6353680" providerId="AD" clId="Web-{CFF9F4AF-BCA7-B122-825A-E2A0B6205BF0}" dt="2025-04-25T04:07:24.410" v="2225" actId="1076"/>
          <ac:spMkLst>
            <pc:docMk/>
            <pc:sldMk cId="1880195000" sldId="258"/>
            <ac:spMk id="2" creationId="{2D2AB7AD-1C01-5B34-10D6-131651F05E60}"/>
          </ac:spMkLst>
        </pc:spChg>
        <pc:spChg chg="mod ord">
          <ac:chgData name="Dorothy Apio (1705644)" userId="S::1705644@student.uwtsd.ac.uk::0dc980a2-a954-47e8-b3b4-9bf5a6353680" providerId="AD" clId="Web-{CFF9F4AF-BCA7-B122-825A-E2A0B6205BF0}" dt="2025-04-25T04:08:51.039" v="2238" actId="14100"/>
          <ac:spMkLst>
            <pc:docMk/>
            <pc:sldMk cId="1880195000" sldId="258"/>
            <ac:spMk id="3" creationId="{5D0899F0-A4A4-ACCF-05BB-5948F3F9B894}"/>
          </ac:spMkLst>
        </pc:spChg>
        <pc:spChg chg="add del">
          <ac:chgData name="Dorothy Apio (1705644)" userId="S::1705644@student.uwtsd.ac.uk::0dc980a2-a954-47e8-b3b4-9bf5a6353680" providerId="AD" clId="Web-{CFF9F4AF-BCA7-B122-825A-E2A0B6205BF0}" dt="2025-04-25T04:06:47.531" v="2219"/>
          <ac:spMkLst>
            <pc:docMk/>
            <pc:sldMk cId="1880195000" sldId="258"/>
            <ac:spMk id="9" creationId="{DBDA151C-5770-45E4-AAFF-59E7F403866D}"/>
          </ac:spMkLst>
        </pc:spChg>
        <pc:spChg chg="add del">
          <ac:chgData name="Dorothy Apio (1705644)" userId="S::1705644@student.uwtsd.ac.uk::0dc980a2-a954-47e8-b3b4-9bf5a6353680" providerId="AD" clId="Web-{CFF9F4AF-BCA7-B122-825A-E2A0B6205BF0}" dt="2025-04-25T04:06:53.110" v="2221"/>
          <ac:spMkLst>
            <pc:docMk/>
            <pc:sldMk cId="1880195000" sldId="258"/>
            <ac:spMk id="13" creationId="{063F27BC-7079-4FF7-8F7C-ABC82FA3C247}"/>
          </ac:spMkLst>
        </pc:spChg>
        <pc:spChg chg="add">
          <ac:chgData name="Dorothy Apio (1705644)" userId="S::1705644@student.uwtsd.ac.uk::0dc980a2-a954-47e8-b3b4-9bf5a6353680" providerId="AD" clId="Web-{CFF9F4AF-BCA7-B122-825A-E2A0B6205BF0}" dt="2025-04-25T04:06:53.110" v="2222"/>
          <ac:spMkLst>
            <pc:docMk/>
            <pc:sldMk cId="1880195000" sldId="258"/>
            <ac:spMk id="16" creationId="{744CAA32-F237-419C-A2DD-43C28D920D3C}"/>
          </ac:spMkLst>
        </pc:spChg>
        <pc:picChg chg="add mod">
          <ac:chgData name="Dorothy Apio (1705644)" userId="S::1705644@student.uwtsd.ac.uk::0dc980a2-a954-47e8-b3b4-9bf5a6353680" providerId="AD" clId="Web-{CFF9F4AF-BCA7-B122-825A-E2A0B6205BF0}" dt="2025-04-25T04:07:07.644" v="2223" actId="14100"/>
          <ac:picMkLst>
            <pc:docMk/>
            <pc:sldMk cId="1880195000" sldId="258"/>
            <ac:picMk id="4" creationId="{57929A1E-7D73-CC90-670E-F0EC3EFED5EF}"/>
          </ac:picMkLst>
        </pc:picChg>
        <pc:cxnChg chg="add del">
          <ac:chgData name="Dorothy Apio (1705644)" userId="S::1705644@student.uwtsd.ac.uk::0dc980a2-a954-47e8-b3b4-9bf5a6353680" providerId="AD" clId="Web-{CFF9F4AF-BCA7-B122-825A-E2A0B6205BF0}" dt="2025-04-25T04:06:47.531" v="2219"/>
          <ac:cxnSpMkLst>
            <pc:docMk/>
            <pc:sldMk cId="1880195000" sldId="258"/>
            <ac:cxnSpMk id="11" creationId="{2EA0F4A6-3CC9-C9E2-BA02-58FA29F7DD8E}"/>
          </ac:cxnSpMkLst>
        </pc:cxnChg>
        <pc:cxnChg chg="add del">
          <ac:chgData name="Dorothy Apio (1705644)" userId="S::1705644@student.uwtsd.ac.uk::0dc980a2-a954-47e8-b3b4-9bf5a6353680" providerId="AD" clId="Web-{CFF9F4AF-BCA7-B122-825A-E2A0B6205BF0}" dt="2025-04-25T04:06:53.110" v="2221"/>
          <ac:cxnSpMkLst>
            <pc:docMk/>
            <pc:sldMk cId="1880195000" sldId="258"/>
            <ac:cxnSpMk id="14" creationId="{540DBD50-3CB1-A513-2321-1891E3F0954D}"/>
          </ac:cxnSpMkLst>
        </pc:cxnChg>
        <pc:cxnChg chg="add">
          <ac:chgData name="Dorothy Apio (1705644)" userId="S::1705644@student.uwtsd.ac.uk::0dc980a2-a954-47e8-b3b4-9bf5a6353680" providerId="AD" clId="Web-{CFF9F4AF-BCA7-B122-825A-E2A0B6205BF0}" dt="2025-04-25T04:06:53.110" v="2222"/>
          <ac:cxnSpMkLst>
            <pc:docMk/>
            <pc:sldMk cId="1880195000" sldId="258"/>
            <ac:cxnSpMk id="17" creationId="{92025DBA-8780-9CA0-2826-FF6E3BD1A0C9}"/>
          </ac:cxnSpMkLst>
        </pc:cxnChg>
      </pc:sldChg>
      <pc:sldChg chg="modSp new del">
        <pc:chgData name="Dorothy Apio (1705644)" userId="S::1705644@student.uwtsd.ac.uk::0dc980a2-a954-47e8-b3b4-9bf5a6353680" providerId="AD" clId="Web-{CFF9F4AF-BCA7-B122-825A-E2A0B6205BF0}" dt="2025-04-25T00:36:58.299" v="1096"/>
        <pc:sldMkLst>
          <pc:docMk/>
          <pc:sldMk cId="3589200710" sldId="259"/>
        </pc:sldMkLst>
        <pc:spChg chg="mod">
          <ac:chgData name="Dorothy Apio (1705644)" userId="S::1705644@student.uwtsd.ac.uk::0dc980a2-a954-47e8-b3b4-9bf5a6353680" providerId="AD" clId="Web-{CFF9F4AF-BCA7-B122-825A-E2A0B6205BF0}" dt="2025-04-24T20:10:20.055" v="36" actId="20577"/>
          <ac:spMkLst>
            <pc:docMk/>
            <pc:sldMk cId="3589200710" sldId="259"/>
            <ac:spMk id="2" creationId="{03C2317D-A98D-73EF-29FC-7A58E661BE33}"/>
          </ac:spMkLst>
        </pc:spChg>
        <pc:spChg chg="mod">
          <ac:chgData name="Dorothy Apio (1705644)" userId="S::1705644@student.uwtsd.ac.uk::0dc980a2-a954-47e8-b3b4-9bf5a6353680" providerId="AD" clId="Web-{CFF9F4AF-BCA7-B122-825A-E2A0B6205BF0}" dt="2025-04-24T22:36:37.237" v="375" actId="20577"/>
          <ac:spMkLst>
            <pc:docMk/>
            <pc:sldMk cId="3589200710" sldId="259"/>
            <ac:spMk id="3" creationId="{688D8AF6-AE64-2E39-5F46-84A4E14A9AE3}"/>
          </ac:spMkLst>
        </pc:spChg>
      </pc:sldChg>
      <pc:sldChg chg="modSp new del">
        <pc:chgData name="Dorothy Apio (1705644)" userId="S::1705644@student.uwtsd.ac.uk::0dc980a2-a954-47e8-b3b4-9bf5a6353680" providerId="AD" clId="Web-{CFF9F4AF-BCA7-B122-825A-E2A0B6205BF0}" dt="2025-04-25T01:34:04.112" v="1488"/>
        <pc:sldMkLst>
          <pc:docMk/>
          <pc:sldMk cId="138762915" sldId="260"/>
        </pc:sldMkLst>
        <pc:spChg chg="mod">
          <ac:chgData name="Dorothy Apio (1705644)" userId="S::1705644@student.uwtsd.ac.uk::0dc980a2-a954-47e8-b3b4-9bf5a6353680" providerId="AD" clId="Web-{CFF9F4AF-BCA7-B122-825A-E2A0B6205BF0}" dt="2025-04-24T20:11:12.604" v="39" actId="20577"/>
          <ac:spMkLst>
            <pc:docMk/>
            <pc:sldMk cId="138762915" sldId="260"/>
            <ac:spMk id="2" creationId="{BACA9E32-CFE4-2425-AE54-FF8E4AB0E8EC}"/>
          </ac:spMkLst>
        </pc:spChg>
        <pc:spChg chg="mod">
          <ac:chgData name="Dorothy Apio (1705644)" userId="S::1705644@student.uwtsd.ac.uk::0dc980a2-a954-47e8-b3b4-9bf5a6353680" providerId="AD" clId="Web-{CFF9F4AF-BCA7-B122-825A-E2A0B6205BF0}" dt="2025-04-24T23:21:37.967" v="592" actId="20577"/>
          <ac:spMkLst>
            <pc:docMk/>
            <pc:sldMk cId="138762915" sldId="260"/>
            <ac:spMk id="3" creationId="{21873C77-EF22-E058-55EC-1336B86EDD6E}"/>
          </ac:spMkLst>
        </pc:spChg>
      </pc:sldChg>
      <pc:sldChg chg="addSp delSp modSp new mod setBg">
        <pc:chgData name="Dorothy Apio (1705644)" userId="S::1705644@student.uwtsd.ac.uk::0dc980a2-a954-47e8-b3b4-9bf5a6353680" providerId="AD" clId="Web-{CFF9F4AF-BCA7-B122-825A-E2A0B6205BF0}" dt="2025-04-25T03:36:36.038" v="2156" actId="14100"/>
        <pc:sldMkLst>
          <pc:docMk/>
          <pc:sldMk cId="3432547494" sldId="261"/>
        </pc:sldMkLst>
        <pc:spChg chg="mod">
          <ac:chgData name="Dorothy Apio (1705644)" userId="S::1705644@student.uwtsd.ac.uk::0dc980a2-a954-47e8-b3b4-9bf5a6353680" providerId="AD" clId="Web-{CFF9F4AF-BCA7-B122-825A-E2A0B6205BF0}" dt="2025-04-25T03:36:21.147" v="2155" actId="1076"/>
          <ac:spMkLst>
            <pc:docMk/>
            <pc:sldMk cId="3432547494" sldId="261"/>
            <ac:spMk id="2" creationId="{2699B15A-1D4E-0A5C-3A32-33CDF2228789}"/>
          </ac:spMkLst>
        </pc:spChg>
        <pc:spChg chg="mod ord">
          <ac:chgData name="Dorothy Apio (1705644)" userId="S::1705644@student.uwtsd.ac.uk::0dc980a2-a954-47e8-b3b4-9bf5a6353680" providerId="AD" clId="Web-{CFF9F4AF-BCA7-B122-825A-E2A0B6205BF0}" dt="2025-04-25T03:36:36.038" v="2156" actId="14100"/>
          <ac:spMkLst>
            <pc:docMk/>
            <pc:sldMk cId="3432547494" sldId="261"/>
            <ac:spMk id="3" creationId="{3D498181-23CE-72D5-74F4-CF7D5AD7C396}"/>
          </ac:spMkLst>
        </pc:spChg>
        <pc:spChg chg="add del">
          <ac:chgData name="Dorothy Apio (1705644)" userId="S::1705644@student.uwtsd.ac.uk::0dc980a2-a954-47e8-b3b4-9bf5a6353680" providerId="AD" clId="Web-{CFF9F4AF-BCA7-B122-825A-E2A0B6205BF0}" dt="2025-04-25T03:34:37.174" v="2144"/>
          <ac:spMkLst>
            <pc:docMk/>
            <pc:sldMk cId="3432547494" sldId="261"/>
            <ac:spMk id="9" creationId="{744CAA32-F237-419C-A2DD-43C28D920D3C}"/>
          </ac:spMkLst>
        </pc:spChg>
        <pc:spChg chg="add">
          <ac:chgData name="Dorothy Apio (1705644)" userId="S::1705644@student.uwtsd.ac.uk::0dc980a2-a954-47e8-b3b4-9bf5a6353680" providerId="AD" clId="Web-{CFF9F4AF-BCA7-B122-825A-E2A0B6205BF0}" dt="2025-04-25T03:34:37.190" v="2145"/>
          <ac:spMkLst>
            <pc:docMk/>
            <pc:sldMk cId="3432547494" sldId="261"/>
            <ac:spMk id="13" creationId="{744CAA32-F237-419C-A2DD-43C28D920D3C}"/>
          </ac:spMkLst>
        </pc:spChg>
        <pc:picChg chg="add mod">
          <ac:chgData name="Dorothy Apio (1705644)" userId="S::1705644@student.uwtsd.ac.uk::0dc980a2-a954-47e8-b3b4-9bf5a6353680" providerId="AD" clId="Web-{CFF9F4AF-BCA7-B122-825A-E2A0B6205BF0}" dt="2025-04-25T03:34:37.190" v="2145"/>
          <ac:picMkLst>
            <pc:docMk/>
            <pc:sldMk cId="3432547494" sldId="261"/>
            <ac:picMk id="4" creationId="{ED61C13A-4C03-E869-47F0-686363E9A097}"/>
          </ac:picMkLst>
        </pc:picChg>
        <pc:cxnChg chg="add del">
          <ac:chgData name="Dorothy Apio (1705644)" userId="S::1705644@student.uwtsd.ac.uk::0dc980a2-a954-47e8-b3b4-9bf5a6353680" providerId="AD" clId="Web-{CFF9F4AF-BCA7-B122-825A-E2A0B6205BF0}" dt="2025-04-25T03:34:37.174" v="2144"/>
          <ac:cxnSpMkLst>
            <pc:docMk/>
            <pc:sldMk cId="3432547494" sldId="261"/>
            <ac:cxnSpMk id="11" creationId="{08052531-D50B-3899-B150-D05525F4F2BC}"/>
          </ac:cxnSpMkLst>
        </pc:cxnChg>
        <pc:cxnChg chg="add">
          <ac:chgData name="Dorothy Apio (1705644)" userId="S::1705644@student.uwtsd.ac.uk::0dc980a2-a954-47e8-b3b4-9bf5a6353680" providerId="AD" clId="Web-{CFF9F4AF-BCA7-B122-825A-E2A0B6205BF0}" dt="2025-04-25T03:34:37.190" v="2145"/>
          <ac:cxnSpMkLst>
            <pc:docMk/>
            <pc:sldMk cId="3432547494" sldId="261"/>
            <ac:cxnSpMk id="14" creationId="{92025DBA-8780-9CA0-2826-FF6E3BD1A0C9}"/>
          </ac:cxnSpMkLst>
        </pc:cxnChg>
      </pc:sldChg>
      <pc:sldChg chg="addSp modSp new add del">
        <pc:chgData name="Dorothy Apio (1705644)" userId="S::1705644@student.uwtsd.ac.uk::0dc980a2-a954-47e8-b3b4-9bf5a6353680" providerId="AD" clId="Web-{CFF9F4AF-BCA7-B122-825A-E2A0B6205BF0}" dt="2025-04-25T00:28:22.677" v="1061"/>
        <pc:sldMkLst>
          <pc:docMk/>
          <pc:sldMk cId="1302707976" sldId="262"/>
        </pc:sldMkLst>
        <pc:spChg chg="mod">
          <ac:chgData name="Dorothy Apio (1705644)" userId="S::1705644@student.uwtsd.ac.uk::0dc980a2-a954-47e8-b3b4-9bf5a6353680" providerId="AD" clId="Web-{CFF9F4AF-BCA7-B122-825A-E2A0B6205BF0}" dt="2025-04-24T20:13:18.826" v="45" actId="20577"/>
          <ac:spMkLst>
            <pc:docMk/>
            <pc:sldMk cId="1302707976" sldId="262"/>
            <ac:spMk id="2" creationId="{17355FC1-CB14-39E0-E7E8-3D43F57F09E5}"/>
          </ac:spMkLst>
        </pc:spChg>
        <pc:spChg chg="mod">
          <ac:chgData name="Dorothy Apio (1705644)" userId="S::1705644@student.uwtsd.ac.uk::0dc980a2-a954-47e8-b3b4-9bf5a6353680" providerId="AD" clId="Web-{CFF9F4AF-BCA7-B122-825A-E2A0B6205BF0}" dt="2025-04-24T23:18:27.884" v="583" actId="20577"/>
          <ac:spMkLst>
            <pc:docMk/>
            <pc:sldMk cId="1302707976" sldId="262"/>
            <ac:spMk id="3" creationId="{E0C01308-43B7-FB09-7C08-0B0C242C20A9}"/>
          </ac:spMkLst>
        </pc:spChg>
        <pc:spChg chg="add mod">
          <ac:chgData name="Dorothy Apio (1705644)" userId="S::1705644@student.uwtsd.ac.uk::0dc980a2-a954-47e8-b3b4-9bf5a6353680" providerId="AD" clId="Web-{CFF9F4AF-BCA7-B122-825A-E2A0B6205BF0}" dt="2025-04-25T00:28:17.240" v="1060"/>
          <ac:spMkLst>
            <pc:docMk/>
            <pc:sldMk cId="1302707976" sldId="262"/>
            <ac:spMk id="4" creationId="{32406B0F-1B17-AA7F-C6F1-814DD34DE22A}"/>
          </ac:spMkLst>
        </pc:spChg>
      </pc:sldChg>
      <pc:sldChg chg="modSp new del">
        <pc:chgData name="Dorothy Apio (1705644)" userId="S::1705644@student.uwtsd.ac.uk::0dc980a2-a954-47e8-b3b4-9bf5a6353680" providerId="AD" clId="Web-{CFF9F4AF-BCA7-B122-825A-E2A0B6205BF0}" dt="2025-04-25T00:36:31.283" v="1095"/>
        <pc:sldMkLst>
          <pc:docMk/>
          <pc:sldMk cId="2197148770" sldId="263"/>
        </pc:sldMkLst>
        <pc:spChg chg="mod">
          <ac:chgData name="Dorothy Apio (1705644)" userId="S::1705644@student.uwtsd.ac.uk::0dc980a2-a954-47e8-b3b4-9bf5a6353680" providerId="AD" clId="Web-{CFF9F4AF-BCA7-B122-825A-E2A0B6205BF0}" dt="2025-04-24T20:14:02.078" v="49" actId="20577"/>
          <ac:spMkLst>
            <pc:docMk/>
            <pc:sldMk cId="2197148770" sldId="263"/>
            <ac:spMk id="2" creationId="{366F24E9-210A-F171-1971-618048A082C0}"/>
          </ac:spMkLst>
        </pc:spChg>
        <pc:spChg chg="mod">
          <ac:chgData name="Dorothy Apio (1705644)" userId="S::1705644@student.uwtsd.ac.uk::0dc980a2-a954-47e8-b3b4-9bf5a6353680" providerId="AD" clId="Web-{CFF9F4AF-BCA7-B122-825A-E2A0B6205BF0}" dt="2025-04-25T00:28:57.334" v="1062" actId="20577"/>
          <ac:spMkLst>
            <pc:docMk/>
            <pc:sldMk cId="2197148770" sldId="263"/>
            <ac:spMk id="3" creationId="{D2161F5C-C252-2D23-48B3-BD2F4CEC9CF4}"/>
          </ac:spMkLst>
        </pc:spChg>
      </pc:sldChg>
      <pc:sldChg chg="modSp new del">
        <pc:chgData name="Dorothy Apio (1705644)" userId="S::1705644@student.uwtsd.ac.uk::0dc980a2-a954-47e8-b3b4-9bf5a6353680" providerId="AD" clId="Web-{CFF9F4AF-BCA7-B122-825A-E2A0B6205BF0}" dt="2025-04-25T01:55:05.286" v="1778"/>
        <pc:sldMkLst>
          <pc:docMk/>
          <pc:sldMk cId="496794528" sldId="264"/>
        </pc:sldMkLst>
        <pc:spChg chg="mod">
          <ac:chgData name="Dorothy Apio (1705644)" userId="S::1705644@student.uwtsd.ac.uk::0dc980a2-a954-47e8-b3b4-9bf5a6353680" providerId="AD" clId="Web-{CFF9F4AF-BCA7-B122-825A-E2A0B6205BF0}" dt="2025-04-25T00:29:10.381" v="1066" actId="1076"/>
          <ac:spMkLst>
            <pc:docMk/>
            <pc:sldMk cId="496794528" sldId="264"/>
            <ac:spMk id="2" creationId="{B623D821-B13A-5CD4-EB19-4467AC7E6C35}"/>
          </ac:spMkLst>
        </pc:spChg>
        <pc:spChg chg="mod">
          <ac:chgData name="Dorothy Apio (1705644)" userId="S::1705644@student.uwtsd.ac.uk::0dc980a2-a954-47e8-b3b4-9bf5a6353680" providerId="AD" clId="Web-{CFF9F4AF-BCA7-B122-825A-E2A0B6205BF0}" dt="2025-04-25T01:30:38.591" v="1458" actId="20577"/>
          <ac:spMkLst>
            <pc:docMk/>
            <pc:sldMk cId="496794528" sldId="264"/>
            <ac:spMk id="3" creationId="{17F7ED0A-9C4C-35E6-B264-583B19BA7E43}"/>
          </ac:spMkLst>
        </pc:spChg>
      </pc:sldChg>
      <pc:sldChg chg="modSp new">
        <pc:chgData name="Dorothy Apio (1705644)" userId="S::1705644@student.uwtsd.ac.uk::0dc980a2-a954-47e8-b3b4-9bf5a6353680" providerId="AD" clId="Web-{CFF9F4AF-BCA7-B122-825A-E2A0B6205BF0}" dt="2025-04-25T04:43:45.372" v="2340" actId="20577"/>
        <pc:sldMkLst>
          <pc:docMk/>
          <pc:sldMk cId="1341461558" sldId="265"/>
        </pc:sldMkLst>
        <pc:spChg chg="mod">
          <ac:chgData name="Dorothy Apio (1705644)" userId="S::1705644@student.uwtsd.ac.uk::0dc980a2-a954-47e8-b3b4-9bf5a6353680" providerId="AD" clId="Web-{CFF9F4AF-BCA7-B122-825A-E2A0B6205BF0}" dt="2025-04-25T04:43:45.372" v="2340" actId="20577"/>
          <ac:spMkLst>
            <pc:docMk/>
            <pc:sldMk cId="1341461558" sldId="265"/>
            <ac:spMk id="2" creationId="{00402EF1-FAA1-42E1-0FE3-37109160E654}"/>
          </ac:spMkLst>
        </pc:spChg>
        <pc:spChg chg="mod">
          <ac:chgData name="Dorothy Apio (1705644)" userId="S::1705644@student.uwtsd.ac.uk::0dc980a2-a954-47e8-b3b4-9bf5a6353680" providerId="AD" clId="Web-{CFF9F4AF-BCA7-B122-825A-E2A0B6205BF0}" dt="2025-04-25T04:43:26.371" v="2338" actId="20577"/>
          <ac:spMkLst>
            <pc:docMk/>
            <pc:sldMk cId="1341461558" sldId="265"/>
            <ac:spMk id="3" creationId="{84AA8C8A-DCBB-30A5-E72C-18F7FB99F6FA}"/>
          </ac:spMkLst>
        </pc:spChg>
      </pc:sldChg>
      <pc:sldChg chg="addSp delSp modSp new mod setBg">
        <pc:chgData name="Dorothy Apio (1705644)" userId="S::1705644@student.uwtsd.ac.uk::0dc980a2-a954-47e8-b3b4-9bf5a6353680" providerId="AD" clId="Web-{CFF9F4AF-BCA7-B122-825A-E2A0B6205BF0}" dt="2025-04-24T22:18:02.160" v="290" actId="20577"/>
        <pc:sldMkLst>
          <pc:docMk/>
          <pc:sldMk cId="1641019866" sldId="266"/>
        </pc:sldMkLst>
        <pc:spChg chg="mod">
          <ac:chgData name="Dorothy Apio (1705644)" userId="S::1705644@student.uwtsd.ac.uk::0dc980a2-a954-47e8-b3b4-9bf5a6353680" providerId="AD" clId="Web-{CFF9F4AF-BCA7-B122-825A-E2A0B6205BF0}" dt="2025-04-24T22:17:43.847" v="287" actId="20577"/>
          <ac:spMkLst>
            <pc:docMk/>
            <pc:sldMk cId="1641019866" sldId="266"/>
            <ac:spMk id="2" creationId="{E9CC2C76-1A3E-EDD8-B524-F3E5EE4AFA14}"/>
          </ac:spMkLst>
        </pc:spChg>
        <pc:spChg chg="mod ord">
          <ac:chgData name="Dorothy Apio (1705644)" userId="S::1705644@student.uwtsd.ac.uk::0dc980a2-a954-47e8-b3b4-9bf5a6353680" providerId="AD" clId="Web-{CFF9F4AF-BCA7-B122-825A-E2A0B6205BF0}" dt="2025-04-24T22:18:02.160" v="290" actId="20577"/>
          <ac:spMkLst>
            <pc:docMk/>
            <pc:sldMk cId="1641019866" sldId="266"/>
            <ac:spMk id="3" creationId="{1532D19E-10D5-79C2-3138-5F2E905DDA4F}"/>
          </ac:spMkLst>
        </pc:spChg>
        <pc:spChg chg="add del">
          <ac:chgData name="Dorothy Apio (1705644)" userId="S::1705644@student.uwtsd.ac.uk::0dc980a2-a954-47e8-b3b4-9bf5a6353680" providerId="AD" clId="Web-{CFF9F4AF-BCA7-B122-825A-E2A0B6205BF0}" dt="2025-04-24T22:12:02.698" v="257"/>
          <ac:spMkLst>
            <pc:docMk/>
            <pc:sldMk cId="1641019866" sldId="266"/>
            <ac:spMk id="9" creationId="{406BD704-01C2-4341-B99A-116CC7EC56EF}"/>
          </ac:spMkLst>
        </pc:spChg>
        <pc:spChg chg="add del">
          <ac:chgData name="Dorothy Apio (1705644)" userId="S::1705644@student.uwtsd.ac.uk::0dc980a2-a954-47e8-b3b4-9bf5a6353680" providerId="AD" clId="Web-{CFF9F4AF-BCA7-B122-825A-E2A0B6205BF0}" dt="2025-04-24T22:13:39.966" v="269"/>
          <ac:spMkLst>
            <pc:docMk/>
            <pc:sldMk cId="1641019866" sldId="266"/>
            <ac:spMk id="10" creationId="{406BD704-01C2-4341-B99A-116CC7EC56EF}"/>
          </ac:spMkLst>
        </pc:spChg>
        <pc:spChg chg="add del">
          <ac:chgData name="Dorothy Apio (1705644)" userId="S::1705644@student.uwtsd.ac.uk::0dc980a2-a954-47e8-b3b4-9bf5a6353680" providerId="AD" clId="Web-{CFF9F4AF-BCA7-B122-825A-E2A0B6205BF0}" dt="2025-04-24T22:12:02.698" v="257"/>
          <ac:spMkLst>
            <pc:docMk/>
            <pc:sldMk cId="1641019866" sldId="266"/>
            <ac:spMk id="11" creationId="{0225C01B-A296-4FAA-AA46-794F27DF6934}"/>
          </ac:spMkLst>
        </pc:spChg>
        <pc:spChg chg="add del">
          <ac:chgData name="Dorothy Apio (1705644)" userId="S::1705644@student.uwtsd.ac.uk::0dc980a2-a954-47e8-b3b4-9bf5a6353680" providerId="AD" clId="Web-{CFF9F4AF-BCA7-B122-825A-E2A0B6205BF0}" dt="2025-04-24T22:13:39.966" v="269"/>
          <ac:spMkLst>
            <pc:docMk/>
            <pc:sldMk cId="1641019866" sldId="266"/>
            <ac:spMk id="12" creationId="{0225C01B-A296-4FAA-AA46-794F27DF6934}"/>
          </ac:spMkLst>
        </pc:spChg>
        <pc:spChg chg="add del">
          <ac:chgData name="Dorothy Apio (1705644)" userId="S::1705644@student.uwtsd.ac.uk::0dc980a2-a954-47e8-b3b4-9bf5a6353680" providerId="AD" clId="Web-{CFF9F4AF-BCA7-B122-825A-E2A0B6205BF0}" dt="2025-04-24T22:12:08.870" v="259"/>
          <ac:spMkLst>
            <pc:docMk/>
            <pc:sldMk cId="1641019866" sldId="266"/>
            <ac:spMk id="15" creationId="{744CAA32-F237-419C-A2DD-43C28D920D3C}"/>
          </ac:spMkLst>
        </pc:spChg>
        <pc:spChg chg="add del">
          <ac:chgData name="Dorothy Apio (1705644)" userId="S::1705644@student.uwtsd.ac.uk::0dc980a2-a954-47e8-b3b4-9bf5a6353680" providerId="AD" clId="Web-{CFF9F4AF-BCA7-B122-825A-E2A0B6205BF0}" dt="2025-04-24T22:15:42.297" v="277"/>
          <ac:spMkLst>
            <pc:docMk/>
            <pc:sldMk cId="1641019866" sldId="266"/>
            <ac:spMk id="17" creationId="{744CAA32-F237-419C-A2DD-43C28D920D3C}"/>
          </ac:spMkLst>
        </pc:spChg>
        <pc:spChg chg="add del">
          <ac:chgData name="Dorothy Apio (1705644)" userId="S::1705644@student.uwtsd.ac.uk::0dc980a2-a954-47e8-b3b4-9bf5a6353680" providerId="AD" clId="Web-{CFF9F4AF-BCA7-B122-825A-E2A0B6205BF0}" dt="2025-04-24T22:12:36.308" v="261"/>
          <ac:spMkLst>
            <pc:docMk/>
            <pc:sldMk cId="1641019866" sldId="266"/>
            <ac:spMk id="18" creationId="{744CAA32-F237-419C-A2DD-43C28D920D3C}"/>
          </ac:spMkLst>
        </pc:spChg>
        <pc:spChg chg="add del">
          <ac:chgData name="Dorothy Apio (1705644)" userId="S::1705644@student.uwtsd.ac.uk::0dc980a2-a954-47e8-b3b4-9bf5a6353680" providerId="AD" clId="Web-{CFF9F4AF-BCA7-B122-825A-E2A0B6205BF0}" dt="2025-04-24T22:12:47.309" v="263"/>
          <ac:spMkLst>
            <pc:docMk/>
            <pc:sldMk cId="1641019866" sldId="266"/>
            <ac:spMk id="21" creationId="{744CAA32-F237-419C-A2DD-43C28D920D3C}"/>
          </ac:spMkLst>
        </pc:spChg>
        <pc:spChg chg="add del">
          <ac:chgData name="Dorothy Apio (1705644)" userId="S::1705644@student.uwtsd.ac.uk::0dc980a2-a954-47e8-b3b4-9bf5a6353680" providerId="AD" clId="Web-{CFF9F4AF-BCA7-B122-825A-E2A0B6205BF0}" dt="2025-04-24T22:17:11.878" v="285"/>
          <ac:spMkLst>
            <pc:docMk/>
            <pc:sldMk cId="1641019866" sldId="266"/>
            <ac:spMk id="25" creationId="{744CAA32-F237-419C-A2DD-43C28D920D3C}"/>
          </ac:spMkLst>
        </pc:spChg>
        <pc:spChg chg="add">
          <ac:chgData name="Dorothy Apio (1705644)" userId="S::1705644@student.uwtsd.ac.uk::0dc980a2-a954-47e8-b3b4-9bf5a6353680" providerId="AD" clId="Web-{CFF9F4AF-BCA7-B122-825A-E2A0B6205BF0}" dt="2025-04-24T22:17:11.878" v="285"/>
          <ac:spMkLst>
            <pc:docMk/>
            <pc:sldMk cId="1641019866" sldId="266"/>
            <ac:spMk id="32" creationId="{744CAA32-F237-419C-A2DD-43C28D920D3C}"/>
          </ac:spMkLst>
        </pc:spChg>
        <pc:picChg chg="add del mod ord">
          <ac:chgData name="Dorothy Apio (1705644)" userId="S::1705644@student.uwtsd.ac.uk::0dc980a2-a954-47e8-b3b4-9bf5a6353680" providerId="AD" clId="Web-{CFF9F4AF-BCA7-B122-825A-E2A0B6205BF0}" dt="2025-04-24T22:12:54.106" v="265"/>
          <ac:picMkLst>
            <pc:docMk/>
            <pc:sldMk cId="1641019866" sldId="266"/>
            <ac:picMk id="4" creationId="{7D0A1552-85D2-7646-2879-014263741D61}"/>
          </ac:picMkLst>
        </pc:picChg>
        <pc:picChg chg="add mod ord">
          <ac:chgData name="Dorothy Apio (1705644)" userId="S::1705644@student.uwtsd.ac.uk::0dc980a2-a954-47e8-b3b4-9bf5a6353680" providerId="AD" clId="Web-{CFF9F4AF-BCA7-B122-825A-E2A0B6205BF0}" dt="2025-04-24T22:17:11.878" v="285"/>
          <ac:picMkLst>
            <pc:docMk/>
            <pc:sldMk cId="1641019866" sldId="266"/>
            <ac:picMk id="5" creationId="{72C99C49-4EDD-CC29-2855-C10DCA6E6691}"/>
          </ac:picMkLst>
        </pc:picChg>
        <pc:cxnChg chg="add del">
          <ac:chgData name="Dorothy Apio (1705644)" userId="S::1705644@student.uwtsd.ac.uk::0dc980a2-a954-47e8-b3b4-9bf5a6353680" providerId="AD" clId="Web-{CFF9F4AF-BCA7-B122-825A-E2A0B6205BF0}" dt="2025-04-24T22:12:02.698" v="257"/>
          <ac:cxnSpMkLst>
            <pc:docMk/>
            <pc:sldMk cId="1641019866" sldId="266"/>
            <ac:cxnSpMk id="13" creationId="{62713E66-598D-4B8A-9D2A-67C7AF46EF11}"/>
          </ac:cxnSpMkLst>
        </pc:cxnChg>
        <pc:cxnChg chg="add del">
          <ac:chgData name="Dorothy Apio (1705644)" userId="S::1705644@student.uwtsd.ac.uk::0dc980a2-a954-47e8-b3b4-9bf5a6353680" providerId="AD" clId="Web-{CFF9F4AF-BCA7-B122-825A-E2A0B6205BF0}" dt="2025-04-24T22:13:39.966" v="269"/>
          <ac:cxnSpMkLst>
            <pc:docMk/>
            <pc:sldMk cId="1641019866" sldId="266"/>
            <ac:cxnSpMk id="14" creationId="{62713E66-598D-4B8A-9D2A-67C7AF46EF11}"/>
          </ac:cxnSpMkLst>
        </pc:cxnChg>
        <pc:cxnChg chg="add del">
          <ac:chgData name="Dorothy Apio (1705644)" userId="S::1705644@student.uwtsd.ac.uk::0dc980a2-a954-47e8-b3b4-9bf5a6353680" providerId="AD" clId="Web-{CFF9F4AF-BCA7-B122-825A-E2A0B6205BF0}" dt="2025-04-24T22:12:08.870" v="259"/>
          <ac:cxnSpMkLst>
            <pc:docMk/>
            <pc:sldMk cId="1641019866" sldId="266"/>
            <ac:cxnSpMk id="16" creationId="{02C7985C-B0C3-CC50-E86A-B5EBA40E01DF}"/>
          </ac:cxnSpMkLst>
        </pc:cxnChg>
        <pc:cxnChg chg="add del">
          <ac:chgData name="Dorothy Apio (1705644)" userId="S::1705644@student.uwtsd.ac.uk::0dc980a2-a954-47e8-b3b4-9bf5a6353680" providerId="AD" clId="Web-{CFF9F4AF-BCA7-B122-825A-E2A0B6205BF0}" dt="2025-04-24T22:12:36.308" v="261"/>
          <ac:cxnSpMkLst>
            <pc:docMk/>
            <pc:sldMk cId="1641019866" sldId="266"/>
            <ac:cxnSpMk id="19" creationId="{753FE100-D0AB-4AE2-824B-60CFA31EC6A2}"/>
          </ac:cxnSpMkLst>
        </pc:cxnChg>
        <pc:cxnChg chg="add del">
          <ac:chgData name="Dorothy Apio (1705644)" userId="S::1705644@student.uwtsd.ac.uk::0dc980a2-a954-47e8-b3b4-9bf5a6353680" providerId="AD" clId="Web-{CFF9F4AF-BCA7-B122-825A-E2A0B6205BF0}" dt="2025-04-24T22:15:42.297" v="277"/>
          <ac:cxnSpMkLst>
            <pc:docMk/>
            <pc:sldMk cId="1641019866" sldId="266"/>
            <ac:cxnSpMk id="20" creationId="{02C7985C-B0C3-CC50-E86A-B5EBA40E01DF}"/>
          </ac:cxnSpMkLst>
        </pc:cxnChg>
        <pc:cxnChg chg="add del">
          <ac:chgData name="Dorothy Apio (1705644)" userId="S::1705644@student.uwtsd.ac.uk::0dc980a2-a954-47e8-b3b4-9bf5a6353680" providerId="AD" clId="Web-{CFF9F4AF-BCA7-B122-825A-E2A0B6205BF0}" dt="2025-04-24T22:12:47.309" v="263"/>
          <ac:cxnSpMkLst>
            <pc:docMk/>
            <pc:sldMk cId="1641019866" sldId="266"/>
            <ac:cxnSpMk id="22" creationId="{08052531-D50B-3899-B150-D05525F4F2BC}"/>
          </ac:cxnSpMkLst>
        </pc:cxnChg>
        <pc:cxnChg chg="add del">
          <ac:chgData name="Dorothy Apio (1705644)" userId="S::1705644@student.uwtsd.ac.uk::0dc980a2-a954-47e8-b3b4-9bf5a6353680" providerId="AD" clId="Web-{CFF9F4AF-BCA7-B122-825A-E2A0B6205BF0}" dt="2025-04-24T22:17:11.878" v="285"/>
          <ac:cxnSpMkLst>
            <pc:docMk/>
            <pc:sldMk cId="1641019866" sldId="266"/>
            <ac:cxnSpMk id="27" creationId="{08052531-D50B-3899-B150-D05525F4F2BC}"/>
          </ac:cxnSpMkLst>
        </pc:cxnChg>
        <pc:cxnChg chg="add">
          <ac:chgData name="Dorothy Apio (1705644)" userId="S::1705644@student.uwtsd.ac.uk::0dc980a2-a954-47e8-b3b4-9bf5a6353680" providerId="AD" clId="Web-{CFF9F4AF-BCA7-B122-825A-E2A0B6205BF0}" dt="2025-04-24T22:17:11.878" v="285"/>
          <ac:cxnSpMkLst>
            <pc:docMk/>
            <pc:sldMk cId="1641019866" sldId="266"/>
            <ac:cxnSpMk id="34" creationId="{02C7985C-B0C3-CC50-E86A-B5EBA40E01DF}"/>
          </ac:cxnSpMkLst>
        </pc:cxnChg>
      </pc:sldChg>
      <pc:sldChg chg="addSp delSp modSp new mod setBg">
        <pc:chgData name="Dorothy Apio (1705644)" userId="S::1705644@student.uwtsd.ac.uk::0dc980a2-a954-47e8-b3b4-9bf5a6353680" providerId="AD" clId="Web-{CFF9F4AF-BCA7-B122-825A-E2A0B6205BF0}" dt="2025-04-25T05:09:58.685" v="2485" actId="1076"/>
        <pc:sldMkLst>
          <pc:docMk/>
          <pc:sldMk cId="257488416" sldId="267"/>
        </pc:sldMkLst>
        <pc:spChg chg="mod ord">
          <ac:chgData name="Dorothy Apio (1705644)" userId="S::1705644@student.uwtsd.ac.uk::0dc980a2-a954-47e8-b3b4-9bf5a6353680" providerId="AD" clId="Web-{CFF9F4AF-BCA7-B122-825A-E2A0B6205BF0}" dt="2025-04-25T05:09:27.215" v="2481" actId="1076"/>
          <ac:spMkLst>
            <pc:docMk/>
            <pc:sldMk cId="257488416" sldId="267"/>
            <ac:spMk id="2" creationId="{914D6D10-C816-E5A1-EF7E-4F7BA83DB2F1}"/>
          </ac:spMkLst>
        </pc:spChg>
        <pc:spChg chg="del">
          <ac:chgData name="Dorothy Apio (1705644)" userId="S::1705644@student.uwtsd.ac.uk::0dc980a2-a954-47e8-b3b4-9bf5a6353680" providerId="AD" clId="Web-{CFF9F4AF-BCA7-B122-825A-E2A0B6205BF0}" dt="2025-04-25T03:20:13.408" v="2122"/>
          <ac:spMkLst>
            <pc:docMk/>
            <pc:sldMk cId="257488416" sldId="267"/>
            <ac:spMk id="3" creationId="{FF3C9F04-BB32-27CD-32F5-9BC5F06D9317}"/>
          </ac:spMkLst>
        </pc:spChg>
        <pc:spChg chg="add del">
          <ac:chgData name="Dorothy Apio (1705644)" userId="S::1705644@student.uwtsd.ac.uk::0dc980a2-a954-47e8-b3b4-9bf5a6353680" providerId="AD" clId="Web-{CFF9F4AF-BCA7-B122-825A-E2A0B6205BF0}" dt="2025-04-25T03:20:50.987" v="2124"/>
          <ac:spMkLst>
            <pc:docMk/>
            <pc:sldMk cId="257488416" sldId="267"/>
            <ac:spMk id="8" creationId="{CB972570-0662-8463-55D4-3A00A506D595}"/>
          </ac:spMkLst>
        </pc:spChg>
        <pc:spChg chg="add del">
          <ac:chgData name="Dorothy Apio (1705644)" userId="S::1705644@student.uwtsd.ac.uk::0dc980a2-a954-47e8-b3b4-9bf5a6353680" providerId="AD" clId="Web-{CFF9F4AF-BCA7-B122-825A-E2A0B6205BF0}" dt="2025-04-25T03:20:50.987" v="2124"/>
          <ac:spMkLst>
            <pc:docMk/>
            <pc:sldMk cId="257488416" sldId="267"/>
            <ac:spMk id="11" creationId="{406BD704-01C2-4341-B99A-116CC7EC56EF}"/>
          </ac:spMkLst>
        </pc:spChg>
        <pc:spChg chg="add del">
          <ac:chgData name="Dorothy Apio (1705644)" userId="S::1705644@student.uwtsd.ac.uk::0dc980a2-a954-47e8-b3b4-9bf5a6353680" providerId="AD" clId="Web-{CFF9F4AF-BCA7-B122-825A-E2A0B6205BF0}" dt="2025-04-25T03:20:50.987" v="2124"/>
          <ac:spMkLst>
            <pc:docMk/>
            <pc:sldMk cId="257488416" sldId="267"/>
            <ac:spMk id="13" creationId="{0225C01B-A296-4FAA-AA46-794F27DF6934}"/>
          </ac:spMkLst>
        </pc:spChg>
        <pc:spChg chg="add del">
          <ac:chgData name="Dorothy Apio (1705644)" userId="S::1705644@student.uwtsd.ac.uk::0dc980a2-a954-47e8-b3b4-9bf5a6353680" providerId="AD" clId="Web-{CFF9F4AF-BCA7-B122-825A-E2A0B6205BF0}" dt="2025-04-25T03:21:01.299" v="2126"/>
          <ac:spMkLst>
            <pc:docMk/>
            <pc:sldMk cId="257488416" sldId="267"/>
            <ac:spMk id="17" creationId="{744CAA32-F237-419C-A2DD-43C28D920D3C}"/>
          </ac:spMkLst>
        </pc:spChg>
        <pc:spChg chg="add del">
          <ac:chgData name="Dorothy Apio (1705644)" userId="S::1705644@student.uwtsd.ac.uk::0dc980a2-a954-47e8-b3b4-9bf5a6353680" providerId="AD" clId="Web-{CFF9F4AF-BCA7-B122-825A-E2A0B6205BF0}" dt="2025-04-25T03:21:01.299" v="2126"/>
          <ac:spMkLst>
            <pc:docMk/>
            <pc:sldMk cId="257488416" sldId="267"/>
            <ac:spMk id="19" creationId="{B6DAE653-CF49-8E77-00B0-418CC75B9F1E}"/>
          </ac:spMkLst>
        </pc:spChg>
        <pc:spChg chg="add">
          <ac:chgData name="Dorothy Apio (1705644)" userId="S::1705644@student.uwtsd.ac.uk::0dc980a2-a954-47e8-b3b4-9bf5a6353680" providerId="AD" clId="Web-{CFF9F4AF-BCA7-B122-825A-E2A0B6205BF0}" dt="2025-04-25T03:21:01.315" v="2127"/>
          <ac:spMkLst>
            <pc:docMk/>
            <pc:sldMk cId="257488416" sldId="267"/>
            <ac:spMk id="21" creationId="{744CAA32-F237-419C-A2DD-43C28D920D3C}"/>
          </ac:spMkLst>
        </pc:spChg>
        <pc:spChg chg="add mod">
          <ac:chgData name="Dorothy Apio (1705644)" userId="S::1705644@student.uwtsd.ac.uk::0dc980a2-a954-47e8-b3b4-9bf5a6353680" providerId="AD" clId="Web-{CFF9F4AF-BCA7-B122-825A-E2A0B6205BF0}" dt="2025-04-25T05:09:40.450" v="2483" actId="14100"/>
          <ac:spMkLst>
            <pc:docMk/>
            <pc:sldMk cId="257488416" sldId="267"/>
            <ac:spMk id="22" creationId="{B7B05CC3-6481-AF25-ACB8-073ABD7F1797}"/>
          </ac:spMkLst>
        </pc:spChg>
        <pc:picChg chg="add mod ord">
          <ac:chgData name="Dorothy Apio (1705644)" userId="S::1705644@student.uwtsd.ac.uk::0dc980a2-a954-47e8-b3b4-9bf5a6353680" providerId="AD" clId="Web-{CFF9F4AF-BCA7-B122-825A-E2A0B6205BF0}" dt="2025-04-25T05:09:58.685" v="2485" actId="1076"/>
          <ac:picMkLst>
            <pc:docMk/>
            <pc:sldMk cId="257488416" sldId="267"/>
            <ac:picMk id="4" creationId="{9C2AB9A1-035B-16AC-65D9-EA4CC8BA5F6E}"/>
          </ac:picMkLst>
        </pc:picChg>
        <pc:cxnChg chg="add del">
          <ac:chgData name="Dorothy Apio (1705644)" userId="S::1705644@student.uwtsd.ac.uk::0dc980a2-a954-47e8-b3b4-9bf5a6353680" providerId="AD" clId="Web-{CFF9F4AF-BCA7-B122-825A-E2A0B6205BF0}" dt="2025-04-25T03:20:50.987" v="2124"/>
          <ac:cxnSpMkLst>
            <pc:docMk/>
            <pc:sldMk cId="257488416" sldId="267"/>
            <ac:cxnSpMk id="15" creationId="{62713E66-598D-4B8A-9D2A-67C7AF46EF11}"/>
          </ac:cxnSpMkLst>
        </pc:cxnChg>
        <pc:cxnChg chg="add del">
          <ac:chgData name="Dorothy Apio (1705644)" userId="S::1705644@student.uwtsd.ac.uk::0dc980a2-a954-47e8-b3b4-9bf5a6353680" providerId="AD" clId="Web-{CFF9F4AF-BCA7-B122-825A-E2A0B6205BF0}" dt="2025-04-25T03:21:01.299" v="2126"/>
          <ac:cxnSpMkLst>
            <pc:docMk/>
            <pc:sldMk cId="257488416" sldId="267"/>
            <ac:cxnSpMk id="18" creationId="{08052531-D50B-3899-B150-D05525F4F2BC}"/>
          </ac:cxnSpMkLst>
        </pc:cxnChg>
        <pc:cxnChg chg="add">
          <ac:chgData name="Dorothy Apio (1705644)" userId="S::1705644@student.uwtsd.ac.uk::0dc980a2-a954-47e8-b3b4-9bf5a6353680" providerId="AD" clId="Web-{CFF9F4AF-BCA7-B122-825A-E2A0B6205BF0}" dt="2025-04-25T03:21:01.315" v="2127"/>
          <ac:cxnSpMkLst>
            <pc:docMk/>
            <pc:sldMk cId="257488416" sldId="267"/>
            <ac:cxnSpMk id="23" creationId="{92025DBA-8780-9CA0-2826-FF6E3BD1A0C9}"/>
          </ac:cxnSpMkLst>
        </pc:cxnChg>
      </pc:sldChg>
      <pc:sldChg chg="addSp delSp modSp new mod setBg">
        <pc:chgData name="Dorothy Apio (1705644)" userId="S::1705644@student.uwtsd.ac.uk::0dc980a2-a954-47e8-b3b4-9bf5a6353680" providerId="AD" clId="Web-{CFF9F4AF-BCA7-B122-825A-E2A0B6205BF0}" dt="2025-04-25T01:54:18.316" v="1777" actId="20577"/>
        <pc:sldMkLst>
          <pc:docMk/>
          <pc:sldMk cId="1376521591" sldId="268"/>
        </pc:sldMkLst>
        <pc:spChg chg="mod">
          <ac:chgData name="Dorothy Apio (1705644)" userId="S::1705644@student.uwtsd.ac.uk::0dc980a2-a954-47e8-b3b4-9bf5a6353680" providerId="AD" clId="Web-{CFF9F4AF-BCA7-B122-825A-E2A0B6205BF0}" dt="2025-04-24T23:01:29.109" v="557" actId="1076"/>
          <ac:spMkLst>
            <pc:docMk/>
            <pc:sldMk cId="1376521591" sldId="268"/>
            <ac:spMk id="2" creationId="{F8840A66-12DB-748F-FA57-803F697906F6}"/>
          </ac:spMkLst>
        </pc:spChg>
        <pc:spChg chg="add del mod">
          <ac:chgData name="Dorothy Apio (1705644)" userId="S::1705644@student.uwtsd.ac.uk::0dc980a2-a954-47e8-b3b4-9bf5a6353680" providerId="AD" clId="Web-{CFF9F4AF-BCA7-B122-825A-E2A0B6205BF0}" dt="2025-04-25T01:54:18.316" v="1777" actId="20577"/>
          <ac:spMkLst>
            <pc:docMk/>
            <pc:sldMk cId="1376521591" sldId="268"/>
            <ac:spMk id="3" creationId="{6EC82E42-0ED5-DC60-7FC4-95964B4DDEDF}"/>
          </ac:spMkLst>
        </pc:spChg>
        <pc:spChg chg="add del mod">
          <ac:chgData name="Dorothy Apio (1705644)" userId="S::1705644@student.uwtsd.ac.uk::0dc980a2-a954-47e8-b3b4-9bf5a6353680" providerId="AD" clId="Web-{CFF9F4AF-BCA7-B122-825A-E2A0B6205BF0}" dt="2025-04-24T22:52:20.934" v="528"/>
          <ac:spMkLst>
            <pc:docMk/>
            <pc:sldMk cId="1376521591" sldId="268"/>
            <ac:spMk id="5" creationId="{98A04541-149B-88AA-8AD3-67F91820B4AB}"/>
          </ac:spMkLst>
        </pc:spChg>
        <pc:spChg chg="add del">
          <ac:chgData name="Dorothy Apio (1705644)" userId="S::1705644@student.uwtsd.ac.uk::0dc980a2-a954-47e8-b3b4-9bf5a6353680" providerId="AD" clId="Web-{CFF9F4AF-BCA7-B122-825A-E2A0B6205BF0}" dt="2025-04-24T22:57:21.285" v="534"/>
          <ac:spMkLst>
            <pc:docMk/>
            <pc:sldMk cId="1376521591" sldId="268"/>
            <ac:spMk id="11" creationId="{744CAA32-F237-419C-A2DD-43C28D920D3C}"/>
          </ac:spMkLst>
        </pc:spChg>
        <pc:spChg chg="add">
          <ac:chgData name="Dorothy Apio (1705644)" userId="S::1705644@student.uwtsd.ac.uk::0dc980a2-a954-47e8-b3b4-9bf5a6353680" providerId="AD" clId="Web-{CFF9F4AF-BCA7-B122-825A-E2A0B6205BF0}" dt="2025-04-24T22:58:27.896" v="537"/>
          <ac:spMkLst>
            <pc:docMk/>
            <pc:sldMk cId="1376521591" sldId="268"/>
            <ac:spMk id="12" creationId="{744CAA32-F237-419C-A2DD-43C28D920D3C}"/>
          </ac:spMkLst>
        </pc:spChg>
        <pc:picChg chg="add del mod">
          <ac:chgData name="Dorothy Apio (1705644)" userId="S::1705644@student.uwtsd.ac.uk::0dc980a2-a954-47e8-b3b4-9bf5a6353680" providerId="AD" clId="Web-{CFF9F4AF-BCA7-B122-825A-E2A0B6205BF0}" dt="2025-04-24T22:57:27.723" v="535"/>
          <ac:picMkLst>
            <pc:docMk/>
            <pc:sldMk cId="1376521591" sldId="268"/>
            <ac:picMk id="6" creationId="{4B32D42A-6289-EFA7-C73D-C05D597AB248}"/>
          </ac:picMkLst>
        </pc:picChg>
        <pc:picChg chg="add mod">
          <ac:chgData name="Dorothy Apio (1705644)" userId="S::1705644@student.uwtsd.ac.uk::0dc980a2-a954-47e8-b3b4-9bf5a6353680" providerId="AD" clId="Web-{CFF9F4AF-BCA7-B122-825A-E2A0B6205BF0}" dt="2025-04-24T23:01:04.061" v="555" actId="14100"/>
          <ac:picMkLst>
            <pc:docMk/>
            <pc:sldMk cId="1376521591" sldId="268"/>
            <ac:picMk id="7" creationId="{0018734B-C424-B586-ABBA-D45EB3ABA6F9}"/>
          </ac:picMkLst>
        </pc:picChg>
        <pc:cxnChg chg="add del">
          <ac:chgData name="Dorothy Apio (1705644)" userId="S::1705644@student.uwtsd.ac.uk::0dc980a2-a954-47e8-b3b4-9bf5a6353680" providerId="AD" clId="Web-{CFF9F4AF-BCA7-B122-825A-E2A0B6205BF0}" dt="2025-04-24T22:57:21.285" v="534"/>
          <ac:cxnSpMkLst>
            <pc:docMk/>
            <pc:sldMk cId="1376521591" sldId="268"/>
            <ac:cxnSpMk id="13" creationId="{92025DBA-8780-9CA0-2826-FF6E3BD1A0C9}"/>
          </ac:cxnSpMkLst>
        </pc:cxnChg>
        <pc:cxnChg chg="add">
          <ac:chgData name="Dorothy Apio (1705644)" userId="S::1705644@student.uwtsd.ac.uk::0dc980a2-a954-47e8-b3b4-9bf5a6353680" providerId="AD" clId="Web-{CFF9F4AF-BCA7-B122-825A-E2A0B6205BF0}" dt="2025-04-24T22:58:27.896" v="537"/>
          <ac:cxnSpMkLst>
            <pc:docMk/>
            <pc:sldMk cId="1376521591" sldId="268"/>
            <ac:cxnSpMk id="14" creationId="{92025DBA-8780-9CA0-2826-FF6E3BD1A0C9}"/>
          </ac:cxnSpMkLst>
        </pc:cxnChg>
      </pc:sldChg>
      <pc:sldChg chg="addSp delSp modSp new mod setBg">
        <pc:chgData name="Dorothy Apio (1705644)" userId="S::1705644@student.uwtsd.ac.uk::0dc980a2-a954-47e8-b3b4-9bf5a6353680" providerId="AD" clId="Web-{CFF9F4AF-BCA7-B122-825A-E2A0B6205BF0}" dt="2025-04-25T05:08:09.884" v="2463" actId="20577"/>
        <pc:sldMkLst>
          <pc:docMk/>
          <pc:sldMk cId="3227236078" sldId="269"/>
        </pc:sldMkLst>
        <pc:spChg chg="mod">
          <ac:chgData name="Dorothy Apio (1705644)" userId="S::1705644@student.uwtsd.ac.uk::0dc980a2-a954-47e8-b3b4-9bf5a6353680" providerId="AD" clId="Web-{CFF9F4AF-BCA7-B122-825A-E2A0B6205BF0}" dt="2025-04-25T05:08:09.884" v="2463" actId="20577"/>
          <ac:spMkLst>
            <pc:docMk/>
            <pc:sldMk cId="3227236078" sldId="269"/>
            <ac:spMk id="2" creationId="{8DF7990D-3E28-ABDC-7703-DCB8589C737D}"/>
          </ac:spMkLst>
        </pc:spChg>
        <pc:spChg chg="mod ord">
          <ac:chgData name="Dorothy Apio (1705644)" userId="S::1705644@student.uwtsd.ac.uk::0dc980a2-a954-47e8-b3b4-9bf5a6353680" providerId="AD" clId="Web-{CFF9F4AF-BCA7-B122-825A-E2A0B6205BF0}" dt="2025-04-25T04:04:50.355" v="2216"/>
          <ac:spMkLst>
            <pc:docMk/>
            <pc:sldMk cId="3227236078" sldId="269"/>
            <ac:spMk id="3" creationId="{75D47E3E-EFF7-132E-4F2D-DDD5C2752207}"/>
          </ac:spMkLst>
        </pc:spChg>
        <pc:spChg chg="add">
          <ac:chgData name="Dorothy Apio (1705644)" userId="S::1705644@student.uwtsd.ac.uk::0dc980a2-a954-47e8-b3b4-9bf5a6353680" providerId="AD" clId="Web-{CFF9F4AF-BCA7-B122-825A-E2A0B6205BF0}" dt="2025-04-25T04:04:50.355" v="2216"/>
          <ac:spMkLst>
            <pc:docMk/>
            <pc:sldMk cId="3227236078" sldId="269"/>
            <ac:spMk id="11" creationId="{DBDA151C-5770-45E4-AAFF-59E7F403866D}"/>
          </ac:spMkLst>
        </pc:spChg>
        <pc:picChg chg="add del mod">
          <ac:chgData name="Dorothy Apio (1705644)" userId="S::1705644@student.uwtsd.ac.uk::0dc980a2-a954-47e8-b3b4-9bf5a6353680" providerId="AD" clId="Web-{CFF9F4AF-BCA7-B122-825A-E2A0B6205BF0}" dt="2025-04-25T03:51:27.736" v="2180"/>
          <ac:picMkLst>
            <pc:docMk/>
            <pc:sldMk cId="3227236078" sldId="269"/>
            <ac:picMk id="4" creationId="{64D4719E-A749-AB25-B1E0-7AA619216934}"/>
          </ac:picMkLst>
        </pc:picChg>
        <pc:picChg chg="add del mod">
          <ac:chgData name="Dorothy Apio (1705644)" userId="S::1705644@student.uwtsd.ac.uk::0dc980a2-a954-47e8-b3b4-9bf5a6353680" providerId="AD" clId="Web-{CFF9F4AF-BCA7-B122-825A-E2A0B6205BF0}" dt="2025-04-25T03:52:10.603" v="2182"/>
          <ac:picMkLst>
            <pc:docMk/>
            <pc:sldMk cId="3227236078" sldId="269"/>
            <ac:picMk id="5" creationId="{14EEDD29-510D-7B15-546D-505AEBE698A5}"/>
          </ac:picMkLst>
        </pc:picChg>
        <pc:picChg chg="add mod">
          <ac:chgData name="Dorothy Apio (1705644)" userId="S::1705644@student.uwtsd.ac.uk::0dc980a2-a954-47e8-b3b4-9bf5a6353680" providerId="AD" clId="Web-{CFF9F4AF-BCA7-B122-825A-E2A0B6205BF0}" dt="2025-04-25T04:04:50.355" v="2216"/>
          <ac:picMkLst>
            <pc:docMk/>
            <pc:sldMk cId="3227236078" sldId="269"/>
            <ac:picMk id="6" creationId="{C28630F7-5F25-50A4-1B94-F14AC953D473}"/>
          </ac:picMkLst>
        </pc:picChg>
        <pc:cxnChg chg="add">
          <ac:chgData name="Dorothy Apio (1705644)" userId="S::1705644@student.uwtsd.ac.uk::0dc980a2-a954-47e8-b3b4-9bf5a6353680" providerId="AD" clId="Web-{CFF9F4AF-BCA7-B122-825A-E2A0B6205BF0}" dt="2025-04-25T04:04:50.355" v="2216"/>
          <ac:cxnSpMkLst>
            <pc:docMk/>
            <pc:sldMk cId="3227236078" sldId="269"/>
            <ac:cxnSpMk id="13" creationId="{2EA0F4A6-3CC9-C9E2-BA02-58FA29F7DD8E}"/>
          </ac:cxnSpMkLst>
        </pc:cxnChg>
      </pc:sldChg>
      <pc:sldChg chg="modSp new">
        <pc:chgData name="Dorothy Apio (1705644)" userId="S::1705644@student.uwtsd.ac.uk::0dc980a2-a954-47e8-b3b4-9bf5a6353680" providerId="AD" clId="Web-{CFF9F4AF-BCA7-B122-825A-E2A0B6205BF0}" dt="2025-04-25T03:48:46.416" v="2178" actId="20577"/>
        <pc:sldMkLst>
          <pc:docMk/>
          <pc:sldMk cId="2658182415" sldId="270"/>
        </pc:sldMkLst>
        <pc:spChg chg="mod">
          <ac:chgData name="Dorothy Apio (1705644)" userId="S::1705644@student.uwtsd.ac.uk::0dc980a2-a954-47e8-b3b4-9bf5a6353680" providerId="AD" clId="Web-{CFF9F4AF-BCA7-B122-825A-E2A0B6205BF0}" dt="2025-04-25T02:15:32.604" v="1858" actId="1076"/>
          <ac:spMkLst>
            <pc:docMk/>
            <pc:sldMk cId="2658182415" sldId="270"/>
            <ac:spMk id="2" creationId="{9D4A0FA6-9738-7615-42A4-207AE7262AF9}"/>
          </ac:spMkLst>
        </pc:spChg>
        <pc:spChg chg="mod">
          <ac:chgData name="Dorothy Apio (1705644)" userId="S::1705644@student.uwtsd.ac.uk::0dc980a2-a954-47e8-b3b4-9bf5a6353680" providerId="AD" clId="Web-{CFF9F4AF-BCA7-B122-825A-E2A0B6205BF0}" dt="2025-04-25T03:48:46.416" v="2178" actId="20577"/>
          <ac:spMkLst>
            <pc:docMk/>
            <pc:sldMk cId="2658182415" sldId="270"/>
            <ac:spMk id="3" creationId="{CEEB1EBC-4F3B-D78B-E065-5A118F3551A7}"/>
          </ac:spMkLst>
        </pc:spChg>
      </pc:sldChg>
      <pc:sldChg chg="modSp new del">
        <pc:chgData name="Dorothy Apio (1705644)" userId="S::1705644@student.uwtsd.ac.uk::0dc980a2-a954-47e8-b3b4-9bf5a6353680" providerId="AD" clId="Web-{CFF9F4AF-BCA7-B122-825A-E2A0B6205BF0}" dt="2025-04-25T01:00:44.709" v="1248"/>
        <pc:sldMkLst>
          <pc:docMk/>
          <pc:sldMk cId="3112259194" sldId="271"/>
        </pc:sldMkLst>
        <pc:spChg chg="mod">
          <ac:chgData name="Dorothy Apio (1705644)" userId="S::1705644@student.uwtsd.ac.uk::0dc980a2-a954-47e8-b3b4-9bf5a6353680" providerId="AD" clId="Web-{CFF9F4AF-BCA7-B122-825A-E2A0B6205BF0}" dt="2025-04-25T00:35:12.703" v="1086" actId="20577"/>
          <ac:spMkLst>
            <pc:docMk/>
            <pc:sldMk cId="3112259194" sldId="271"/>
            <ac:spMk id="2" creationId="{CCCFB92B-1746-3E47-5417-B149E89CE9B9}"/>
          </ac:spMkLst>
        </pc:spChg>
        <pc:spChg chg="mod">
          <ac:chgData name="Dorothy Apio (1705644)" userId="S::1705644@student.uwtsd.ac.uk::0dc980a2-a954-47e8-b3b4-9bf5a6353680" providerId="AD" clId="Web-{CFF9F4AF-BCA7-B122-825A-E2A0B6205BF0}" dt="2025-04-25T01:00:23.318" v="1246" actId="20577"/>
          <ac:spMkLst>
            <pc:docMk/>
            <pc:sldMk cId="3112259194" sldId="271"/>
            <ac:spMk id="3" creationId="{95F4189E-DFD5-DDEB-095B-161F011AFA57}"/>
          </ac:spMkLst>
        </pc:spChg>
      </pc:sldChg>
      <pc:sldChg chg="addSp modSp new mod setBg">
        <pc:chgData name="Dorothy Apio (1705644)" userId="S::1705644@student.uwtsd.ac.uk::0dc980a2-a954-47e8-b3b4-9bf5a6353680" providerId="AD" clId="Web-{CFF9F4AF-BCA7-B122-825A-E2A0B6205BF0}" dt="2025-04-25T04:11:27.890" v="2241" actId="1076"/>
        <pc:sldMkLst>
          <pc:docMk/>
          <pc:sldMk cId="1536787752" sldId="272"/>
        </pc:sldMkLst>
        <pc:spChg chg="mod">
          <ac:chgData name="Dorothy Apio (1705644)" userId="S::1705644@student.uwtsd.ac.uk::0dc980a2-a954-47e8-b3b4-9bf5a6353680" providerId="AD" clId="Web-{CFF9F4AF-BCA7-B122-825A-E2A0B6205BF0}" dt="2025-04-25T04:11:18.374" v="2240"/>
          <ac:spMkLst>
            <pc:docMk/>
            <pc:sldMk cId="1536787752" sldId="272"/>
            <ac:spMk id="2" creationId="{71C6C6E1-9C59-B29B-CBF9-8DA56A226440}"/>
          </ac:spMkLst>
        </pc:spChg>
        <pc:spChg chg="mod">
          <ac:chgData name="Dorothy Apio (1705644)" userId="S::1705644@student.uwtsd.ac.uk::0dc980a2-a954-47e8-b3b4-9bf5a6353680" providerId="AD" clId="Web-{CFF9F4AF-BCA7-B122-825A-E2A0B6205BF0}" dt="2025-04-25T04:11:27.890" v="2241" actId="1076"/>
          <ac:spMkLst>
            <pc:docMk/>
            <pc:sldMk cId="1536787752" sldId="272"/>
            <ac:spMk id="3" creationId="{11308143-D4E4-B928-0601-505E756D9B3B}"/>
          </ac:spMkLst>
        </pc:spChg>
        <pc:spChg chg="add">
          <ac:chgData name="Dorothy Apio (1705644)" userId="S::1705644@student.uwtsd.ac.uk::0dc980a2-a954-47e8-b3b4-9bf5a6353680" providerId="AD" clId="Web-{CFF9F4AF-BCA7-B122-825A-E2A0B6205BF0}" dt="2025-04-25T04:11:18.374" v="2240"/>
          <ac:spMkLst>
            <pc:docMk/>
            <pc:sldMk cId="1536787752" sldId="272"/>
            <ac:spMk id="9" creationId="{744CAA32-F237-419C-A2DD-43C28D920D3C}"/>
          </ac:spMkLst>
        </pc:spChg>
        <pc:picChg chg="add mod">
          <ac:chgData name="Dorothy Apio (1705644)" userId="S::1705644@student.uwtsd.ac.uk::0dc980a2-a954-47e8-b3b4-9bf5a6353680" providerId="AD" clId="Web-{CFF9F4AF-BCA7-B122-825A-E2A0B6205BF0}" dt="2025-04-25T04:11:18.374" v="2240"/>
          <ac:picMkLst>
            <pc:docMk/>
            <pc:sldMk cId="1536787752" sldId="272"/>
            <ac:picMk id="4" creationId="{DC52A394-A05F-43DA-DB59-7D0E8683D38E}"/>
          </ac:picMkLst>
        </pc:picChg>
        <pc:cxnChg chg="add">
          <ac:chgData name="Dorothy Apio (1705644)" userId="S::1705644@student.uwtsd.ac.uk::0dc980a2-a954-47e8-b3b4-9bf5a6353680" providerId="AD" clId="Web-{CFF9F4AF-BCA7-B122-825A-E2A0B6205BF0}" dt="2025-04-25T04:11:18.374" v="2240"/>
          <ac:cxnSpMkLst>
            <pc:docMk/>
            <pc:sldMk cId="1536787752" sldId="272"/>
            <ac:cxnSpMk id="11" creationId="{92025DBA-8780-9CA0-2826-FF6E3BD1A0C9}"/>
          </ac:cxnSpMkLst>
        </pc:cxnChg>
      </pc:sldChg>
      <pc:sldChg chg="addSp delSp modSp new mod setBg">
        <pc:chgData name="Dorothy Apio (1705644)" userId="S::1705644@student.uwtsd.ac.uk::0dc980a2-a954-47e8-b3b4-9bf5a6353680" providerId="AD" clId="Web-{CFF9F4AF-BCA7-B122-825A-E2A0B6205BF0}" dt="2025-04-25T05:12:00.205" v="2490" actId="20577"/>
        <pc:sldMkLst>
          <pc:docMk/>
          <pc:sldMk cId="1925904782" sldId="273"/>
        </pc:sldMkLst>
        <pc:spChg chg="mod">
          <ac:chgData name="Dorothy Apio (1705644)" userId="S::1705644@student.uwtsd.ac.uk::0dc980a2-a954-47e8-b3b4-9bf5a6353680" providerId="AD" clId="Web-{CFF9F4AF-BCA7-B122-825A-E2A0B6205BF0}" dt="2025-04-25T05:12:00.205" v="2490" actId="20577"/>
          <ac:spMkLst>
            <pc:docMk/>
            <pc:sldMk cId="1925904782" sldId="273"/>
            <ac:spMk id="2" creationId="{0A79C39B-DFEB-CAEF-9CE0-7413C0C6EE6E}"/>
          </ac:spMkLst>
        </pc:spChg>
        <pc:spChg chg="mod">
          <ac:chgData name="Dorothy Apio (1705644)" userId="S::1705644@student.uwtsd.ac.uk::0dc980a2-a954-47e8-b3b4-9bf5a6353680" providerId="AD" clId="Web-{CFF9F4AF-BCA7-B122-825A-E2A0B6205BF0}" dt="2025-04-25T03:43:22.116" v="2173" actId="14100"/>
          <ac:spMkLst>
            <pc:docMk/>
            <pc:sldMk cId="1925904782" sldId="273"/>
            <ac:spMk id="3" creationId="{E9DE80D0-9A06-5A51-7C9E-E0EDC2671692}"/>
          </ac:spMkLst>
        </pc:spChg>
        <pc:spChg chg="del mod">
          <ac:chgData name="Dorothy Apio (1705644)" userId="S::1705644@student.uwtsd.ac.uk::0dc980a2-a954-47e8-b3b4-9bf5a6353680" providerId="AD" clId="Web-{CFF9F4AF-BCA7-B122-825A-E2A0B6205BF0}" dt="2025-04-25T03:39:13.624" v="2163"/>
          <ac:spMkLst>
            <pc:docMk/>
            <pc:sldMk cId="1925904782" sldId="273"/>
            <ac:spMk id="4" creationId="{088C47A4-3B39-3FBF-3493-3B8E59F152C2}"/>
          </ac:spMkLst>
        </pc:spChg>
        <pc:spChg chg="add del">
          <ac:chgData name="Dorothy Apio (1705644)" userId="S::1705644@student.uwtsd.ac.uk::0dc980a2-a954-47e8-b3b4-9bf5a6353680" providerId="AD" clId="Web-{CFF9F4AF-BCA7-B122-825A-E2A0B6205BF0}" dt="2025-04-25T03:42:17.942" v="2166"/>
          <ac:spMkLst>
            <pc:docMk/>
            <pc:sldMk cId="1925904782" sldId="273"/>
            <ac:spMk id="13" creationId="{8FCE029E-5073-4498-8104-8427AA987352}"/>
          </ac:spMkLst>
        </pc:spChg>
        <pc:spChg chg="add">
          <ac:chgData name="Dorothy Apio (1705644)" userId="S::1705644@student.uwtsd.ac.uk::0dc980a2-a954-47e8-b3b4-9bf5a6353680" providerId="AD" clId="Web-{CFF9F4AF-BCA7-B122-825A-E2A0B6205BF0}" dt="2025-04-25T03:42:17.942" v="2167"/>
          <ac:spMkLst>
            <pc:docMk/>
            <pc:sldMk cId="1925904782" sldId="273"/>
            <ac:spMk id="18" creationId="{744CAA32-F237-419C-A2DD-43C28D920D3C}"/>
          </ac:spMkLst>
        </pc:spChg>
        <pc:picChg chg="add mod ord">
          <ac:chgData name="Dorothy Apio (1705644)" userId="S::1705644@student.uwtsd.ac.uk::0dc980a2-a954-47e8-b3b4-9bf5a6353680" providerId="AD" clId="Web-{CFF9F4AF-BCA7-B122-825A-E2A0B6205BF0}" dt="2025-04-25T03:42:17.942" v="2167"/>
          <ac:picMkLst>
            <pc:docMk/>
            <pc:sldMk cId="1925904782" sldId="273"/>
            <ac:picMk id="5" creationId="{24733457-8CB8-DCCA-4D42-F3CD553846D3}"/>
          </ac:picMkLst>
        </pc:picChg>
        <pc:picChg chg="add mod">
          <ac:chgData name="Dorothy Apio (1705644)" userId="S::1705644@student.uwtsd.ac.uk::0dc980a2-a954-47e8-b3b4-9bf5a6353680" providerId="AD" clId="Web-{CFF9F4AF-BCA7-B122-825A-E2A0B6205BF0}" dt="2025-04-25T03:42:17.942" v="2167"/>
          <ac:picMkLst>
            <pc:docMk/>
            <pc:sldMk cId="1925904782" sldId="273"/>
            <ac:picMk id="6" creationId="{628DA8F4-834A-E3C0-FD76-85AD62B3E733}"/>
          </ac:picMkLst>
        </pc:picChg>
        <pc:cxnChg chg="add del">
          <ac:chgData name="Dorothy Apio (1705644)" userId="S::1705644@student.uwtsd.ac.uk::0dc980a2-a954-47e8-b3b4-9bf5a6353680" providerId="AD" clId="Web-{CFF9F4AF-BCA7-B122-825A-E2A0B6205BF0}" dt="2025-04-25T03:42:17.942" v="2166"/>
          <ac:cxnSpMkLst>
            <pc:docMk/>
            <pc:sldMk cId="1925904782" sldId="273"/>
            <ac:cxnSpMk id="11" creationId="{118E06E4-607B-144B-382B-AD3D06B1EE8C}"/>
          </ac:cxnSpMkLst>
        </pc:cxnChg>
        <pc:cxnChg chg="add del">
          <ac:chgData name="Dorothy Apio (1705644)" userId="S::1705644@student.uwtsd.ac.uk::0dc980a2-a954-47e8-b3b4-9bf5a6353680" providerId="AD" clId="Web-{CFF9F4AF-BCA7-B122-825A-E2A0B6205BF0}" dt="2025-04-25T03:42:17.942" v="2166"/>
          <ac:cxnSpMkLst>
            <pc:docMk/>
            <pc:sldMk cId="1925904782" sldId="273"/>
            <ac:cxnSpMk id="15" creationId="{BEFF515C-2521-4964-9DAC-2BFB8EC86AE4}"/>
          </ac:cxnSpMkLst>
        </pc:cxnChg>
        <pc:cxnChg chg="add">
          <ac:chgData name="Dorothy Apio (1705644)" userId="S::1705644@student.uwtsd.ac.uk::0dc980a2-a954-47e8-b3b4-9bf5a6353680" providerId="AD" clId="Web-{CFF9F4AF-BCA7-B122-825A-E2A0B6205BF0}" dt="2025-04-25T03:42:17.942" v="2167"/>
          <ac:cxnSpMkLst>
            <pc:docMk/>
            <pc:sldMk cId="1925904782" sldId="273"/>
            <ac:cxnSpMk id="17" creationId="{118E06E4-607B-144B-382B-AD3D06B1EE8C}"/>
          </ac:cxnSpMkLst>
        </pc:cxnChg>
        <pc:cxnChg chg="add">
          <ac:chgData name="Dorothy Apio (1705644)" userId="S::1705644@student.uwtsd.ac.uk::0dc980a2-a954-47e8-b3b4-9bf5a6353680" providerId="AD" clId="Web-{CFF9F4AF-BCA7-B122-825A-E2A0B6205BF0}" dt="2025-04-25T03:42:17.942" v="2167"/>
          <ac:cxnSpMkLst>
            <pc:docMk/>
            <pc:sldMk cId="1925904782" sldId="273"/>
            <ac:cxnSpMk id="19" creationId="{753FE100-D0AB-4AE2-824B-60CFA31EC6A2}"/>
          </ac:cxnSpMkLst>
        </pc:cxnChg>
      </pc:sldChg>
      <pc:sldChg chg="addSp delSp modSp new add del">
        <pc:chgData name="Dorothy Apio (1705644)" userId="S::1705644@student.uwtsd.ac.uk::0dc980a2-a954-47e8-b3b4-9bf5a6353680" providerId="AD" clId="Web-{CFF9F4AF-BCA7-B122-825A-E2A0B6205BF0}" dt="2025-04-25T01:13:13.060" v="1348"/>
        <pc:sldMkLst>
          <pc:docMk/>
          <pc:sldMk cId="462839594" sldId="274"/>
        </pc:sldMkLst>
        <pc:spChg chg="add del mod">
          <ac:chgData name="Dorothy Apio (1705644)" userId="S::1705644@student.uwtsd.ac.uk::0dc980a2-a954-47e8-b3b4-9bf5a6353680" providerId="AD" clId="Web-{CFF9F4AF-BCA7-B122-825A-E2A0B6205BF0}" dt="2025-04-25T01:10:12.430" v="1316"/>
          <ac:spMkLst>
            <pc:docMk/>
            <pc:sldMk cId="462839594" sldId="274"/>
            <ac:spMk id="4" creationId="{E299EE98-BF9C-5318-4F5A-A68DC811DCB9}"/>
          </ac:spMkLst>
        </pc:spChg>
        <pc:spChg chg="add del mod">
          <ac:chgData name="Dorothy Apio (1705644)" userId="S::1705644@student.uwtsd.ac.uk::0dc980a2-a954-47e8-b3b4-9bf5a6353680" providerId="AD" clId="Web-{CFF9F4AF-BCA7-B122-825A-E2A0B6205BF0}" dt="2025-04-25T01:12:04.559" v="1334"/>
          <ac:spMkLst>
            <pc:docMk/>
            <pc:sldMk cId="462839594" sldId="274"/>
            <ac:spMk id="5" creationId="{08D0CD8D-F682-B61D-83DC-D64AB594AB42}"/>
          </ac:spMkLst>
        </pc:spChg>
      </pc:sldChg>
      <pc:sldChg chg="addSp modSp new mod setBg">
        <pc:chgData name="Dorothy Apio (1705644)" userId="S::1705644@student.uwtsd.ac.uk::0dc980a2-a954-47e8-b3b4-9bf5a6353680" providerId="AD" clId="Web-{CFF9F4AF-BCA7-B122-825A-E2A0B6205BF0}" dt="2025-04-25T04:15:58.327" v="2276" actId="1076"/>
        <pc:sldMkLst>
          <pc:docMk/>
          <pc:sldMk cId="2613863388" sldId="274"/>
        </pc:sldMkLst>
        <pc:spChg chg="mod">
          <ac:chgData name="Dorothy Apio (1705644)" userId="S::1705644@student.uwtsd.ac.uk::0dc980a2-a954-47e8-b3b4-9bf5a6353680" providerId="AD" clId="Web-{CFF9F4AF-BCA7-B122-825A-E2A0B6205BF0}" dt="2025-04-25T04:13:59.880" v="2259" actId="1076"/>
          <ac:spMkLst>
            <pc:docMk/>
            <pc:sldMk cId="2613863388" sldId="274"/>
            <ac:spMk id="2" creationId="{DC05264A-E57B-D6F9-BA55-5516F8BD1CF7}"/>
          </ac:spMkLst>
        </pc:spChg>
        <pc:spChg chg="mod">
          <ac:chgData name="Dorothy Apio (1705644)" userId="S::1705644@student.uwtsd.ac.uk::0dc980a2-a954-47e8-b3b4-9bf5a6353680" providerId="AD" clId="Web-{CFF9F4AF-BCA7-B122-825A-E2A0B6205BF0}" dt="2025-04-25T04:15:53.030" v="2275" actId="20577"/>
          <ac:spMkLst>
            <pc:docMk/>
            <pc:sldMk cId="2613863388" sldId="274"/>
            <ac:spMk id="3" creationId="{D184C9E9-1DDB-DAE8-F096-53FCFF1C99AC}"/>
          </ac:spMkLst>
        </pc:spChg>
        <pc:spChg chg="add">
          <ac:chgData name="Dorothy Apio (1705644)" userId="S::1705644@student.uwtsd.ac.uk::0dc980a2-a954-47e8-b3b4-9bf5a6353680" providerId="AD" clId="Web-{CFF9F4AF-BCA7-B122-825A-E2A0B6205BF0}" dt="2025-04-25T04:12:33.861" v="2243"/>
          <ac:spMkLst>
            <pc:docMk/>
            <pc:sldMk cId="2613863388" sldId="274"/>
            <ac:spMk id="9" creationId="{744CAA32-F237-419C-A2DD-43C28D920D3C}"/>
          </ac:spMkLst>
        </pc:spChg>
        <pc:picChg chg="add mod">
          <ac:chgData name="Dorothy Apio (1705644)" userId="S::1705644@student.uwtsd.ac.uk::0dc980a2-a954-47e8-b3b4-9bf5a6353680" providerId="AD" clId="Web-{CFF9F4AF-BCA7-B122-825A-E2A0B6205BF0}" dt="2025-04-25T04:15:58.327" v="2276" actId="1076"/>
          <ac:picMkLst>
            <pc:docMk/>
            <pc:sldMk cId="2613863388" sldId="274"/>
            <ac:picMk id="4" creationId="{8550B583-5819-C5D2-4D60-AA34B8890F27}"/>
          </ac:picMkLst>
        </pc:picChg>
        <pc:cxnChg chg="add">
          <ac:chgData name="Dorothy Apio (1705644)" userId="S::1705644@student.uwtsd.ac.uk::0dc980a2-a954-47e8-b3b4-9bf5a6353680" providerId="AD" clId="Web-{CFF9F4AF-BCA7-B122-825A-E2A0B6205BF0}" dt="2025-04-25T04:12:33.861" v="2243"/>
          <ac:cxnSpMkLst>
            <pc:docMk/>
            <pc:sldMk cId="2613863388" sldId="274"/>
            <ac:cxnSpMk id="11" creationId="{92025DBA-8780-9CA0-2826-FF6E3BD1A0C9}"/>
          </ac:cxnSpMkLst>
        </pc:cxnChg>
      </pc:sldChg>
      <pc:sldChg chg="modSp new del">
        <pc:chgData name="Dorothy Apio (1705644)" userId="S::1705644@student.uwtsd.ac.uk::0dc980a2-a954-47e8-b3b4-9bf5a6353680" providerId="AD" clId="Web-{CFF9F4AF-BCA7-B122-825A-E2A0B6205BF0}" dt="2025-04-25T01:13:03.201" v="1346"/>
        <pc:sldMkLst>
          <pc:docMk/>
          <pc:sldMk cId="68440047" sldId="275"/>
        </pc:sldMkLst>
        <pc:spChg chg="mod">
          <ac:chgData name="Dorothy Apio (1705644)" userId="S::1705644@student.uwtsd.ac.uk::0dc980a2-a954-47e8-b3b4-9bf5a6353680" providerId="AD" clId="Web-{CFF9F4AF-BCA7-B122-825A-E2A0B6205BF0}" dt="2025-04-25T01:12:56.138" v="1345" actId="20577"/>
          <ac:spMkLst>
            <pc:docMk/>
            <pc:sldMk cId="68440047" sldId="275"/>
            <ac:spMk id="2" creationId="{AF794B28-9253-C7CC-A68D-4BABF813DDE0}"/>
          </ac:spMkLst>
        </pc:spChg>
      </pc:sldChg>
      <pc:sldChg chg="modSp new del">
        <pc:chgData name="Dorothy Apio (1705644)" userId="S::1705644@student.uwtsd.ac.uk::0dc980a2-a954-47e8-b3b4-9bf5a6353680" providerId="AD" clId="Web-{CFF9F4AF-BCA7-B122-825A-E2A0B6205BF0}" dt="2025-04-25T03:06:33.034" v="2062"/>
        <pc:sldMkLst>
          <pc:docMk/>
          <pc:sldMk cId="704663553" sldId="275"/>
        </pc:sldMkLst>
        <pc:spChg chg="mod">
          <ac:chgData name="Dorothy Apio (1705644)" userId="S::1705644@student.uwtsd.ac.uk::0dc980a2-a954-47e8-b3b4-9bf5a6353680" providerId="AD" clId="Web-{CFF9F4AF-BCA7-B122-825A-E2A0B6205BF0}" dt="2025-04-25T02:54:50.764" v="2021" actId="20577"/>
          <ac:spMkLst>
            <pc:docMk/>
            <pc:sldMk cId="704663553" sldId="275"/>
            <ac:spMk id="3" creationId="{9FF34E02-A884-396D-AC79-C91656BF15B0}"/>
          </ac:spMkLst>
        </pc:spChg>
      </pc:sldChg>
      <pc:sldChg chg="addSp delSp modSp new mod setBg">
        <pc:chgData name="Dorothy Apio (1705644)" userId="S::1705644@student.uwtsd.ac.uk::0dc980a2-a954-47e8-b3b4-9bf5a6353680" providerId="AD" clId="Web-{CFF9F4AF-BCA7-B122-825A-E2A0B6205BF0}" dt="2025-04-25T05:11:04.359" v="2486" actId="20577"/>
        <pc:sldMkLst>
          <pc:docMk/>
          <pc:sldMk cId="3608205852" sldId="275"/>
        </pc:sldMkLst>
        <pc:spChg chg="mod">
          <ac:chgData name="Dorothy Apio (1705644)" userId="S::1705644@student.uwtsd.ac.uk::0dc980a2-a954-47e8-b3b4-9bf5a6353680" providerId="AD" clId="Web-{CFF9F4AF-BCA7-B122-825A-E2A0B6205BF0}" dt="2025-04-25T05:11:04.359" v="2486" actId="20577"/>
          <ac:spMkLst>
            <pc:docMk/>
            <pc:sldMk cId="3608205852" sldId="275"/>
            <ac:spMk id="2" creationId="{45FE4A71-C5CC-C723-0D90-A0F6CB73EFB1}"/>
          </ac:spMkLst>
        </pc:spChg>
        <pc:spChg chg="del">
          <ac:chgData name="Dorothy Apio (1705644)" userId="S::1705644@student.uwtsd.ac.uk::0dc980a2-a954-47e8-b3b4-9bf5a6353680" providerId="AD" clId="Web-{CFF9F4AF-BCA7-B122-825A-E2A0B6205BF0}" dt="2025-04-25T03:14:21.421" v="2093"/>
          <ac:spMkLst>
            <pc:docMk/>
            <pc:sldMk cId="3608205852" sldId="275"/>
            <ac:spMk id="3" creationId="{336F96A3-2C5A-5302-01EE-6269F2084C84}"/>
          </ac:spMkLst>
        </pc:spChg>
        <pc:spChg chg="add">
          <ac:chgData name="Dorothy Apio (1705644)" userId="S::1705644@student.uwtsd.ac.uk::0dc980a2-a954-47e8-b3b4-9bf5a6353680" providerId="AD" clId="Web-{CFF9F4AF-BCA7-B122-825A-E2A0B6205BF0}" dt="2025-04-25T03:14:30.046" v="2094"/>
          <ac:spMkLst>
            <pc:docMk/>
            <pc:sldMk cId="3608205852" sldId="275"/>
            <ac:spMk id="11" creationId="{CFD1D2CD-954D-4C4D-B505-05EAD159B230}"/>
          </ac:spMkLst>
        </pc:spChg>
        <pc:picChg chg="add mod">
          <ac:chgData name="Dorothy Apio (1705644)" userId="S::1705644@student.uwtsd.ac.uk::0dc980a2-a954-47e8-b3b4-9bf5a6353680" providerId="AD" clId="Web-{CFF9F4AF-BCA7-B122-825A-E2A0B6205BF0}" dt="2025-04-25T03:30:38.381" v="2138" actId="1076"/>
          <ac:picMkLst>
            <pc:docMk/>
            <pc:sldMk cId="3608205852" sldId="275"/>
            <ac:picMk id="3" creationId="{991C4C92-C16C-917A-076E-AE7D4425F362}"/>
          </ac:picMkLst>
        </pc:picChg>
        <pc:picChg chg="add mod ord">
          <ac:chgData name="Dorothy Apio (1705644)" userId="S::1705644@student.uwtsd.ac.uk::0dc980a2-a954-47e8-b3b4-9bf5a6353680" providerId="AD" clId="Web-{CFF9F4AF-BCA7-B122-825A-E2A0B6205BF0}" dt="2025-04-25T03:14:30.046" v="2094"/>
          <ac:picMkLst>
            <pc:docMk/>
            <pc:sldMk cId="3608205852" sldId="275"/>
            <ac:picMk id="4" creationId="{2BFDE55E-F475-E44D-3900-F632E48E60F4}"/>
          </ac:picMkLst>
        </pc:picChg>
        <pc:picChg chg="add mod">
          <ac:chgData name="Dorothy Apio (1705644)" userId="S::1705644@student.uwtsd.ac.uk::0dc980a2-a954-47e8-b3b4-9bf5a6353680" providerId="AD" clId="Web-{CFF9F4AF-BCA7-B122-825A-E2A0B6205BF0}" dt="2025-04-25T04:00:03.401" v="2209" actId="14100"/>
          <ac:picMkLst>
            <pc:docMk/>
            <pc:sldMk cId="3608205852" sldId="275"/>
            <ac:picMk id="5" creationId="{EA568501-3459-8505-019D-DF175738119F}"/>
          </ac:picMkLst>
        </pc:picChg>
        <pc:picChg chg="add mod">
          <ac:chgData name="Dorothy Apio (1705644)" userId="S::1705644@student.uwtsd.ac.uk::0dc980a2-a954-47e8-b3b4-9bf5a6353680" providerId="AD" clId="Web-{CFF9F4AF-BCA7-B122-825A-E2A0B6205BF0}" dt="2025-04-25T03:59:45.448" v="2207" actId="1076"/>
          <ac:picMkLst>
            <pc:docMk/>
            <pc:sldMk cId="3608205852" sldId="275"/>
            <ac:picMk id="6" creationId="{D8DB9D70-BF1E-177E-96A2-DE68CA16053A}"/>
          </ac:picMkLst>
        </pc:picChg>
        <pc:picChg chg="add mod">
          <ac:chgData name="Dorothy Apio (1705644)" userId="S::1705644@student.uwtsd.ac.uk::0dc980a2-a954-47e8-b3b4-9bf5a6353680" providerId="AD" clId="Web-{CFF9F4AF-BCA7-B122-825A-E2A0B6205BF0}" dt="2025-04-25T03:59:54.635" v="2208" actId="14100"/>
          <ac:picMkLst>
            <pc:docMk/>
            <pc:sldMk cId="3608205852" sldId="275"/>
            <ac:picMk id="7" creationId="{2033BDAA-4F9A-F8C9-44F0-7E64CD790D99}"/>
          </ac:picMkLst>
        </pc:picChg>
        <pc:picChg chg="add mod">
          <ac:chgData name="Dorothy Apio (1705644)" userId="S::1705644@student.uwtsd.ac.uk::0dc980a2-a954-47e8-b3b4-9bf5a6353680" providerId="AD" clId="Web-{CFF9F4AF-BCA7-B122-825A-E2A0B6205BF0}" dt="2025-04-25T03:24:11.992" v="2134" actId="1076"/>
          <ac:picMkLst>
            <pc:docMk/>
            <pc:sldMk cId="3608205852" sldId="275"/>
            <ac:picMk id="8" creationId="{033DA510-2AE7-3CA2-28C7-92E02C186771}"/>
          </ac:picMkLst>
        </pc:picChg>
        <pc:picChg chg="add mod">
          <ac:chgData name="Dorothy Apio (1705644)" userId="S::1705644@student.uwtsd.ac.uk::0dc980a2-a954-47e8-b3b4-9bf5a6353680" providerId="AD" clId="Web-{CFF9F4AF-BCA7-B122-825A-E2A0B6205BF0}" dt="2025-04-25T03:56:24.050" v="2196" actId="1076"/>
          <ac:picMkLst>
            <pc:docMk/>
            <pc:sldMk cId="3608205852" sldId="275"/>
            <ac:picMk id="10" creationId="{377E5669-AE98-20E7-44B6-F7659163EA5D}"/>
          </ac:picMkLst>
        </pc:picChg>
        <pc:picChg chg="add del mod">
          <ac:chgData name="Dorothy Apio (1705644)" userId="S::1705644@student.uwtsd.ac.uk::0dc980a2-a954-47e8-b3b4-9bf5a6353680" providerId="AD" clId="Web-{CFF9F4AF-BCA7-B122-825A-E2A0B6205BF0}" dt="2025-04-25T03:31:11.744" v="2141"/>
          <ac:picMkLst>
            <pc:docMk/>
            <pc:sldMk cId="3608205852" sldId="275"/>
            <ac:picMk id="12" creationId="{AB519A39-819F-F07B-A5B8-B702EE0CE454}"/>
          </ac:picMkLst>
        </pc:picChg>
        <pc:picChg chg="add mod">
          <ac:chgData name="Dorothy Apio (1705644)" userId="S::1705644@student.uwtsd.ac.uk::0dc980a2-a954-47e8-b3b4-9bf5a6353680" providerId="AD" clId="Web-{CFF9F4AF-BCA7-B122-825A-E2A0B6205BF0}" dt="2025-04-25T04:00:37.200" v="2214" actId="14100"/>
          <ac:picMkLst>
            <pc:docMk/>
            <pc:sldMk cId="3608205852" sldId="275"/>
            <ac:picMk id="14" creationId="{C3543DC6-24C4-F370-D859-36DED7E1F5E0}"/>
          </ac:picMkLst>
        </pc:picChg>
        <pc:picChg chg="add mod">
          <ac:chgData name="Dorothy Apio (1705644)" userId="S::1705644@student.uwtsd.ac.uk::0dc980a2-a954-47e8-b3b4-9bf5a6353680" providerId="AD" clId="Web-{CFF9F4AF-BCA7-B122-825A-E2A0B6205BF0}" dt="2025-04-25T04:00:19.433" v="2212" actId="1076"/>
          <ac:picMkLst>
            <pc:docMk/>
            <pc:sldMk cId="3608205852" sldId="275"/>
            <ac:picMk id="15" creationId="{BF4E929B-0524-D71B-644B-60E0A5B28C58}"/>
          </ac:picMkLst>
        </pc:picChg>
        <pc:picChg chg="add mod">
          <ac:chgData name="Dorothy Apio (1705644)" userId="S::1705644@student.uwtsd.ac.uk::0dc980a2-a954-47e8-b3b4-9bf5a6353680" providerId="AD" clId="Web-{CFF9F4AF-BCA7-B122-825A-E2A0B6205BF0}" dt="2025-04-25T03:59:21.728" v="2203" actId="14100"/>
          <ac:picMkLst>
            <pc:docMk/>
            <pc:sldMk cId="3608205852" sldId="275"/>
            <ac:picMk id="16" creationId="{6F52EFA4-6BE3-9026-C2F2-8C479924E8AB}"/>
          </ac:picMkLst>
        </pc:picChg>
        <pc:cxnChg chg="add">
          <ac:chgData name="Dorothy Apio (1705644)" userId="S::1705644@student.uwtsd.ac.uk::0dc980a2-a954-47e8-b3b4-9bf5a6353680" providerId="AD" clId="Web-{CFF9F4AF-BCA7-B122-825A-E2A0B6205BF0}" dt="2025-04-25T03:14:30.046" v="2094"/>
          <ac:cxnSpMkLst>
            <pc:docMk/>
            <pc:sldMk cId="3608205852" sldId="275"/>
            <ac:cxnSpMk id="9" creationId="{118E06E4-607B-144B-382B-AD3D06B1EE8C}"/>
          </ac:cxnSpMkLst>
        </pc:cxnChg>
        <pc:cxnChg chg="add">
          <ac:chgData name="Dorothy Apio (1705644)" userId="S::1705644@student.uwtsd.ac.uk::0dc980a2-a954-47e8-b3b4-9bf5a6353680" providerId="AD" clId="Web-{CFF9F4AF-BCA7-B122-825A-E2A0B6205BF0}" dt="2025-04-25T03:14:30.046" v="2094"/>
          <ac:cxnSpMkLst>
            <pc:docMk/>
            <pc:sldMk cId="3608205852" sldId="275"/>
            <ac:cxnSpMk id="13" creationId="{D132AEA7-A24A-45A9-BF8F-D0AFF34DF68C}"/>
          </ac:cxnSpMkLst>
        </pc:cxnChg>
      </pc:sldChg>
      <pc:sldChg chg="new del">
        <pc:chgData name="Dorothy Apio (1705644)" userId="S::1705644@student.uwtsd.ac.uk::0dc980a2-a954-47e8-b3b4-9bf5a6353680" providerId="AD" clId="Web-{CFF9F4AF-BCA7-B122-825A-E2A0B6205BF0}" dt="2025-04-25T01:13:08.732" v="1347"/>
        <pc:sldMkLst>
          <pc:docMk/>
          <pc:sldMk cId="1933410720" sldId="276"/>
        </pc:sldMkLst>
      </pc:sldChg>
      <pc:sldChg chg="addSp delSp modSp new del">
        <pc:chgData name="Dorothy Apio (1705644)" userId="S::1705644@student.uwtsd.ac.uk::0dc980a2-a954-47e8-b3b4-9bf5a6353680" providerId="AD" clId="Web-{CFF9F4AF-BCA7-B122-825A-E2A0B6205BF0}" dt="2025-04-25T01:13:17.420" v="1349"/>
        <pc:sldMkLst>
          <pc:docMk/>
          <pc:sldMk cId="62225971" sldId="277"/>
        </pc:sldMkLst>
        <pc:spChg chg="add del mod">
          <ac:chgData name="Dorothy Apio (1705644)" userId="S::1705644@student.uwtsd.ac.uk::0dc980a2-a954-47e8-b3b4-9bf5a6353680" providerId="AD" clId="Web-{CFF9F4AF-BCA7-B122-825A-E2A0B6205BF0}" dt="2025-04-25T01:12:34.434" v="1344"/>
          <ac:spMkLst>
            <pc:docMk/>
            <pc:sldMk cId="62225971" sldId="277"/>
            <ac:spMk id="4" creationId="{71299ED8-1E53-130B-2397-17F521717BF8}"/>
          </ac:spMkLst>
        </pc:spChg>
        <pc:spChg chg="add del mod">
          <ac:chgData name="Dorothy Apio (1705644)" userId="S::1705644@student.uwtsd.ac.uk::0dc980a2-a954-47e8-b3b4-9bf5a6353680" providerId="AD" clId="Web-{CFF9F4AF-BCA7-B122-825A-E2A0B6205BF0}" dt="2025-04-25T01:12:32.716" v="1343"/>
          <ac:spMkLst>
            <pc:docMk/>
            <pc:sldMk cId="62225971" sldId="277"/>
            <ac:spMk id="5" creationId="{1C901DDC-0B8A-613B-058A-0B8AEB02D121}"/>
          </ac:spMkLst>
        </pc:spChg>
      </pc:sldChg>
      <pc:sldMasterChg chg="del delSldLayout">
        <pc:chgData name="Dorothy Apio (1705644)" userId="S::1705644@student.uwtsd.ac.uk::0dc980a2-a954-47e8-b3b4-9bf5a6353680" providerId="AD" clId="Web-{CFF9F4AF-BCA7-B122-825A-E2A0B6205BF0}" dt="2025-04-24T20:05:04.328" v="9"/>
        <pc:sldMasterMkLst>
          <pc:docMk/>
          <pc:sldMasterMk cId="2460954070" sldId="2147483660"/>
        </pc:sldMasterMkLst>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2385387890" sldId="2147483661"/>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949138452" sldId="2147483662"/>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2591524520" sldId="2147483663"/>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1203092039" sldId="2147483664"/>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3733172339" sldId="2147483665"/>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3210312558" sldId="2147483666"/>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3146388984" sldId="2147483667"/>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3171841454" sldId="2147483668"/>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1718958274" sldId="2147483669"/>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2202905451" sldId="2147483670"/>
          </pc:sldLayoutMkLst>
        </pc:sldLayoutChg>
        <pc:sldLayoutChg chg="del">
          <pc:chgData name="Dorothy Apio (1705644)" userId="S::1705644@student.uwtsd.ac.uk::0dc980a2-a954-47e8-b3b4-9bf5a6353680" providerId="AD" clId="Web-{CFF9F4AF-BCA7-B122-825A-E2A0B6205BF0}" dt="2025-04-24T20:05:04.328" v="9"/>
          <pc:sldLayoutMkLst>
            <pc:docMk/>
            <pc:sldMasterMk cId="2460954070" sldId="2147483660"/>
            <pc:sldLayoutMk cId="3479445657" sldId="2147483671"/>
          </pc:sldLayoutMkLst>
        </pc:sldLayoutChg>
      </pc:sldMasterChg>
      <pc:sldMasterChg chg="add del addSldLayout delSldLayout">
        <pc:chgData name="Dorothy Apio (1705644)" userId="S::1705644@student.uwtsd.ac.uk::0dc980a2-a954-47e8-b3b4-9bf5a6353680" providerId="AD" clId="Web-{CFF9F4AF-BCA7-B122-825A-E2A0B6205BF0}" dt="2025-04-24T20:06:26.549" v="25"/>
        <pc:sldMasterMkLst>
          <pc:docMk/>
          <pc:sldMasterMk cId="960274337" sldId="2147483708"/>
        </pc:sldMasterMkLst>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3941270374" sldId="2147483697"/>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218552679" sldId="2147483698"/>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463822787" sldId="2147483699"/>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173029504" sldId="2147483700"/>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3797657975" sldId="2147483701"/>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4004758969" sldId="2147483702"/>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3072060720" sldId="2147483703"/>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2479433" sldId="2147483704"/>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970364988" sldId="2147483705"/>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2593567105" sldId="2147483706"/>
          </pc:sldLayoutMkLst>
        </pc:sldLayoutChg>
        <pc:sldLayoutChg chg="add del">
          <pc:chgData name="Dorothy Apio (1705644)" userId="S::1705644@student.uwtsd.ac.uk::0dc980a2-a954-47e8-b3b4-9bf5a6353680" providerId="AD" clId="Web-{CFF9F4AF-BCA7-B122-825A-E2A0B6205BF0}" dt="2025-04-24T20:06:26.549" v="25"/>
          <pc:sldLayoutMkLst>
            <pc:docMk/>
            <pc:sldMasterMk cId="960274337" sldId="2147483708"/>
            <pc:sldLayoutMk cId="2343778289" sldId="2147483707"/>
          </pc:sldLayoutMkLst>
        </pc:sldLayoutChg>
      </pc:sldMasterChg>
      <pc:sldMasterChg chg="add addSldLayout">
        <pc:chgData name="Dorothy Apio (1705644)" userId="S::1705644@student.uwtsd.ac.uk::0dc980a2-a954-47e8-b3b4-9bf5a6353680" providerId="AD" clId="Web-{CFF9F4AF-BCA7-B122-825A-E2A0B6205BF0}" dt="2025-04-24T20:06:26.549" v="25"/>
        <pc:sldMasterMkLst>
          <pc:docMk/>
          <pc:sldMasterMk cId="2613096421" sldId="2147483732"/>
        </pc:sldMasterMkLst>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4289112991" sldId="2147483721"/>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3577720605" sldId="2147483722"/>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2248156114" sldId="2147483723"/>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2255819919" sldId="2147483724"/>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3114813135" sldId="2147483725"/>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3211722735" sldId="2147483726"/>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2710628008" sldId="2147483727"/>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3860513739" sldId="2147483728"/>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633215885" sldId="2147483729"/>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3638135833" sldId="2147483730"/>
          </pc:sldLayoutMkLst>
        </pc:sldLayoutChg>
        <pc:sldLayoutChg chg="add">
          <pc:chgData name="Dorothy Apio (1705644)" userId="S::1705644@student.uwtsd.ac.uk::0dc980a2-a954-47e8-b3b4-9bf5a6353680" providerId="AD" clId="Web-{CFF9F4AF-BCA7-B122-825A-E2A0B6205BF0}" dt="2025-04-24T20:06:26.549" v="25"/>
          <pc:sldLayoutMkLst>
            <pc:docMk/>
            <pc:sldMasterMk cId="2613096421" sldId="2147483732"/>
            <pc:sldLayoutMk cId="3705057071" sldId="214748373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4/24/2025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0628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4/24/2025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60513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4/24/2025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321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4/24/2025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38135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4/24/2025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05057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4/24/2025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14813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4/24/2025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89112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4/24/2025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77720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4/24/2025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4815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4/24/2025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5819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4/24/2025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1722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4/24/2025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309642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25" r:id="rId6"/>
    <p:sldLayoutId id="2147483721" r:id="rId7"/>
    <p:sldLayoutId id="2147483722" r:id="rId8"/>
    <p:sldLayoutId id="2147483723" r:id="rId9"/>
    <p:sldLayoutId id="2147483724" r:id="rId10"/>
    <p:sldLayoutId id="2147483726"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jpe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wales/cymraeg-it-belongs-to-us-all-html" TargetMode="External"/><Relationship Id="rId13" Type="http://schemas.openxmlformats.org/officeDocument/2006/relationships/hyperlink" Target="https://heiw.nhs.wales/files/principles-to-underpin-workforce-planning-for-nhs-wales-english/" TargetMode="External"/><Relationship Id="rId18" Type="http://schemas.openxmlformats.org/officeDocument/2006/relationships/hyperlink" Target="https://law.gov.wales/culture/welsh-language/welsh-language-wales-measure-2011" TargetMode="External"/><Relationship Id="rId3" Type="http://schemas.openxmlformats.org/officeDocument/2006/relationships/hyperlink" Target="https://dictionary.cambridge.org/dictionary/english/culture#google_vignette" TargetMode="External"/><Relationship Id="rId7" Type="http://schemas.openxmlformats.org/officeDocument/2006/relationships/hyperlink" Target="https://www.gov.wales/written-statement-more-just-words-strategic-framework-welsh-language-services-health-social" TargetMode="External"/><Relationship Id="rId12" Type="http://schemas.openxmlformats.org/officeDocument/2006/relationships/hyperlink" Target="https://www.ons.gov.uk/peoplepopulationandcommunity/culturalidentity/language/bulletins/welshlanguagewales/census2021" TargetMode="External"/><Relationship Id="rId17" Type="http://schemas.openxmlformats.org/officeDocument/2006/relationships/hyperlink" Target="https://library.oapen.org/handle/20.500.12657/23024" TargetMode="External"/><Relationship Id="rId2" Type="http://schemas.openxmlformats.org/officeDocument/2006/relationships/hyperlink" Target="https://www.oakwoodthemepark.co.uk/blog/blog/6-welsh-traditions-you-should-know/" TargetMode="External"/><Relationship Id="rId16" Type="http://schemas.openxmlformats.org/officeDocument/2006/relationships/hyperlink" Target="https://www.youtube.com/watch?v=PsL65SgYOpQ" TargetMode="External"/><Relationship Id="rId1" Type="http://schemas.openxmlformats.org/officeDocument/2006/relationships/slideLayout" Target="../slideLayouts/slideLayout2.xml"/><Relationship Id="rId6" Type="http://schemas.openxmlformats.org/officeDocument/2006/relationships/hyperlink" Target="https://www.gov.wales/cymraeg-2050-work-programme-2021-2026-html" TargetMode="External"/><Relationship Id="rId11" Type="http://schemas.openxmlformats.org/officeDocument/2006/relationships/hyperlink" Target="http://www.ons.gov.uk/" TargetMode="External"/><Relationship Id="rId5" Type="http://schemas.openxmlformats.org/officeDocument/2006/relationships/hyperlink" Target="https://futuregenerations.wales/news/a-cultural-reset-for-wales-future-generations-commissioner-calls-for-a-culture-act/" TargetMode="External"/><Relationship Id="rId15" Type="http://schemas.openxmlformats.org/officeDocument/2006/relationships/hyperlink" Target="https://www.youtube.com/watch?v=_NLvcfpKwY0" TargetMode="External"/><Relationship Id="rId10" Type="http://schemas.openxmlformats.org/officeDocument/2006/relationships/hyperlink" Target="https://www.legislation.gov.uk/wsi/2023/1041/schedule/1/made" TargetMode="External"/><Relationship Id="rId19" Type="http://schemas.openxmlformats.org/officeDocument/2006/relationships/hyperlink" Target="https://www.gov.wales/health-and-social-care-quality-and-engagement-wales-act-summary-html" TargetMode="External"/><Relationship Id="rId4" Type="http://schemas.openxmlformats.org/officeDocument/2006/relationships/hyperlink" Target="https://www.apa.org/monitor/2015/03/cultural-competence" TargetMode="External"/><Relationship Id="rId9" Type="http://schemas.openxmlformats.org/officeDocument/2006/relationships/hyperlink" Target="https://www.welshlanguagecommissioner.wales/media/witfawoe/a-statistical-overview-of-the-welsh-language.pdf" TargetMode="External"/><Relationship Id="rId14" Type="http://schemas.openxmlformats.org/officeDocument/2006/relationships/hyperlink" Target="https://socialcare.wales/resources-guidance/using-welsh-at-work/lets-hear-from-practitioners-and-individuals-who-use-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C2C76-1A3E-EDD8-B524-F3E5EE4AFA14}"/>
              </a:ext>
            </a:extLst>
          </p:cNvPr>
          <p:cNvSpPr>
            <a:spLocks noGrp="1"/>
          </p:cNvSpPr>
          <p:nvPr>
            <p:ph type="title"/>
          </p:nvPr>
        </p:nvSpPr>
        <p:spPr>
          <a:xfrm>
            <a:off x="8719126" y="979051"/>
            <a:ext cx="2811879" cy="1807048"/>
          </a:xfrm>
        </p:spPr>
        <p:txBody>
          <a:bodyPr anchor="b">
            <a:noAutofit/>
          </a:bodyPr>
          <a:lstStyle/>
          <a:p>
            <a:pPr>
              <a:lnSpc>
                <a:spcPct val="90000"/>
              </a:lnSpc>
            </a:pPr>
            <a:r>
              <a:rPr lang="en-US" sz="2400">
                <a:latin typeface="Georgia Pro"/>
                <a:cs typeface="Segoe UI"/>
              </a:rPr>
              <a:t>The Role of Welsh Culture, Language, and Identity in Health and Social Care</a:t>
            </a:r>
            <a:endParaRPr lang="en-US" sz="2400">
              <a:latin typeface="Georgia Pro"/>
            </a:endParaRPr>
          </a:p>
        </p:txBody>
      </p:sp>
      <p:pic>
        <p:nvPicPr>
          <p:cNvPr id="5" name="Picture 4" descr="welsh-traditions-and-parades-english-culture | The World of English">
            <a:extLst>
              <a:ext uri="{FF2B5EF4-FFF2-40B4-BE49-F238E27FC236}">
                <a16:creationId xmlns:a16="http://schemas.microsoft.com/office/drawing/2014/main" id="{72C99C49-4EDD-CC29-2855-C10DCA6E6691}"/>
              </a:ext>
            </a:extLst>
          </p:cNvPr>
          <p:cNvPicPr>
            <a:picLocks noChangeAspect="1"/>
          </p:cNvPicPr>
          <p:nvPr/>
        </p:nvPicPr>
        <p:blipFill>
          <a:blip r:embed="rId2"/>
          <a:srcRect t="5696"/>
          <a:stretch/>
        </p:blipFill>
        <p:spPr>
          <a:xfrm>
            <a:off x="20" y="535709"/>
            <a:ext cx="8229580" cy="5820640"/>
          </a:xfrm>
          <a:prstGeom prst="rect">
            <a:avLst/>
          </a:prstGeom>
        </p:spPr>
      </p:pic>
      <p:cxnSp>
        <p:nvCxnSpPr>
          <p:cNvPr id="34" name="Straight Connector 33">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32D19E-10D5-79C2-3138-5F2E905DDA4F}"/>
              </a:ext>
            </a:extLst>
          </p:cNvPr>
          <p:cNvSpPr>
            <a:spLocks noGrp="1"/>
          </p:cNvSpPr>
          <p:nvPr>
            <p:ph idx="1"/>
          </p:nvPr>
        </p:nvSpPr>
        <p:spPr>
          <a:xfrm>
            <a:off x="8719128" y="2922624"/>
            <a:ext cx="2811880" cy="3409950"/>
          </a:xfrm>
        </p:spPr>
        <p:txBody>
          <a:bodyPr vert="horz" lIns="91440" tIns="45720" rIns="91440" bIns="45720" rtlCol="0" anchor="t">
            <a:noAutofit/>
          </a:bodyPr>
          <a:lstStyle/>
          <a:p>
            <a:pPr marL="0" indent="0">
              <a:buNone/>
            </a:pPr>
            <a:r>
              <a:rPr lang="en-US" sz="2400" b="1">
                <a:latin typeface="Georgia Pro"/>
                <a:cs typeface="Segoe UI"/>
              </a:rPr>
              <a:t>Understanding the Unique Context of Wales</a:t>
            </a:r>
            <a:endParaRPr lang="en-US" sz="2400" b="1">
              <a:latin typeface="Georgia Pro"/>
            </a:endParaRPr>
          </a:p>
          <a:p>
            <a:pPr marL="0" indent="0">
              <a:buNone/>
            </a:pPr>
            <a:r>
              <a:rPr lang="en-US" sz="2400">
                <a:latin typeface="Segoe UI"/>
                <a:cs typeface="Segoe UI"/>
              </a:rPr>
              <a:t> </a:t>
            </a:r>
            <a:r>
              <a:rPr lang="en-US" sz="2400" b="1">
                <a:latin typeface="Segoe UI"/>
                <a:cs typeface="Segoe UI"/>
              </a:rPr>
              <a:t>DOROTHY APIO - 1705644</a:t>
            </a:r>
          </a:p>
          <a:p>
            <a:pPr marL="0" indent="0">
              <a:buNone/>
            </a:pPr>
            <a:r>
              <a:rPr lang="en-US" sz="2400" b="1">
                <a:latin typeface="Segoe UI"/>
                <a:cs typeface="Segoe UI"/>
              </a:rPr>
              <a:t>25/04/2025</a:t>
            </a:r>
          </a:p>
          <a:p>
            <a:endParaRPr lang="en-US" b="1"/>
          </a:p>
        </p:txBody>
      </p:sp>
    </p:spTree>
    <p:extLst>
      <p:ext uri="{BB962C8B-B14F-4D97-AF65-F5344CB8AC3E}">
        <p14:creationId xmlns:p14="http://schemas.microsoft.com/office/powerpoint/2010/main" val="1641019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D6D10-C816-E5A1-EF7E-4F7BA83DB2F1}"/>
              </a:ext>
            </a:extLst>
          </p:cNvPr>
          <p:cNvSpPr>
            <a:spLocks noGrp="1"/>
          </p:cNvSpPr>
          <p:nvPr>
            <p:ph type="title"/>
          </p:nvPr>
        </p:nvSpPr>
        <p:spPr>
          <a:xfrm>
            <a:off x="640079" y="451757"/>
            <a:ext cx="4261104" cy="1097280"/>
          </a:xfrm>
        </p:spPr>
        <p:txBody>
          <a:bodyPr anchor="t">
            <a:normAutofit/>
          </a:bodyPr>
          <a:lstStyle/>
          <a:p>
            <a:pPr>
              <a:lnSpc>
                <a:spcPct val="90000"/>
              </a:lnSpc>
            </a:pPr>
            <a:r>
              <a:rPr lang="en-US" sz="3600">
                <a:latin typeface="Georgia Pro"/>
                <a:cs typeface="Segoe UI"/>
              </a:rPr>
              <a:t> Aims of the presentation.</a:t>
            </a:r>
          </a:p>
        </p:txBody>
      </p:sp>
      <p:sp>
        <p:nvSpPr>
          <p:cNvPr id="22" name="Content Placeholder 7">
            <a:extLst>
              <a:ext uri="{FF2B5EF4-FFF2-40B4-BE49-F238E27FC236}">
                <a16:creationId xmlns:a16="http://schemas.microsoft.com/office/drawing/2014/main" id="{B7B05CC3-6481-AF25-ACB8-073ABD7F1797}"/>
              </a:ext>
            </a:extLst>
          </p:cNvPr>
          <p:cNvSpPr>
            <a:spLocks noGrp="1"/>
          </p:cNvSpPr>
          <p:nvPr>
            <p:ph idx="1"/>
          </p:nvPr>
        </p:nvSpPr>
        <p:spPr>
          <a:xfrm>
            <a:off x="640079" y="1713394"/>
            <a:ext cx="5857674" cy="4557315"/>
          </a:xfrm>
        </p:spPr>
        <p:txBody>
          <a:bodyPr vert="horz" lIns="91440" tIns="45720" rIns="91440" bIns="45720" rtlCol="0" anchor="t">
            <a:normAutofit fontScale="70000" lnSpcReduction="20000"/>
          </a:bodyPr>
          <a:lstStyle/>
          <a:p>
            <a:r>
              <a:rPr lang="en-US" sz="2400">
                <a:solidFill>
                  <a:schemeClr val="bg2">
                    <a:lumMod val="10000"/>
                  </a:schemeClr>
                </a:solidFill>
                <a:latin typeface="Georgia Pro"/>
                <a:cs typeface="Segoe UI"/>
              </a:rPr>
              <a:t>Introduction</a:t>
            </a:r>
          </a:p>
          <a:p>
            <a:r>
              <a:rPr lang="en-US" sz="2400">
                <a:solidFill>
                  <a:schemeClr val="bg2">
                    <a:lumMod val="10000"/>
                  </a:schemeClr>
                </a:solidFill>
                <a:latin typeface="Georgia Pro"/>
                <a:cs typeface="Segoe UI"/>
              </a:rPr>
              <a:t>The Welsh Context of  Culture in  Health and Social Care</a:t>
            </a:r>
          </a:p>
          <a:p>
            <a:r>
              <a:rPr lang="en-US" sz="2400">
                <a:solidFill>
                  <a:schemeClr val="bg2">
                    <a:lumMod val="10000"/>
                  </a:schemeClr>
                </a:solidFill>
                <a:latin typeface="Georgia Pro"/>
                <a:cs typeface="Segoe UI"/>
              </a:rPr>
              <a:t>Wales traditions.</a:t>
            </a:r>
          </a:p>
          <a:p>
            <a:r>
              <a:rPr lang="en-US" sz="2400">
                <a:solidFill>
                  <a:schemeClr val="bg2">
                    <a:lumMod val="10000"/>
                  </a:schemeClr>
                </a:solidFill>
                <a:latin typeface="Georgia Pro"/>
                <a:cs typeface="Segoe UI"/>
              </a:rPr>
              <a:t>The Role of the Welsh Language</a:t>
            </a:r>
          </a:p>
          <a:p>
            <a:r>
              <a:rPr lang="en-US" sz="2600">
                <a:solidFill>
                  <a:srgbClr val="000000"/>
                </a:solidFill>
                <a:latin typeface="Georgia Pro"/>
                <a:cs typeface="Segoe UI"/>
              </a:rPr>
              <a:t>The importance of Welsh culture in wellbeing health and social care</a:t>
            </a:r>
            <a:endParaRPr lang="en-US" sz="1800">
              <a:solidFill>
                <a:schemeClr val="bg2">
                  <a:lumMod val="10000"/>
                </a:schemeClr>
              </a:solidFill>
              <a:latin typeface="Georgia Pro"/>
              <a:cs typeface="Segoe UI"/>
            </a:endParaRPr>
          </a:p>
          <a:p>
            <a:r>
              <a:rPr lang="en-US" sz="2400">
                <a:solidFill>
                  <a:schemeClr val="bg2">
                    <a:lumMod val="10000"/>
                  </a:schemeClr>
                </a:solidFill>
                <a:latin typeface="Georgia Pro"/>
                <a:cs typeface="Segoe UI"/>
              </a:rPr>
              <a:t>Current Policy and Legislation</a:t>
            </a:r>
          </a:p>
          <a:p>
            <a:r>
              <a:rPr lang="en-US" sz="2400">
                <a:solidFill>
                  <a:schemeClr val="bg2">
                    <a:lumMod val="10000"/>
                  </a:schemeClr>
                </a:solidFill>
                <a:latin typeface="Georgia Pro"/>
                <a:cs typeface="Segoe UI"/>
              </a:rPr>
              <a:t>Case Studies and Examples</a:t>
            </a:r>
          </a:p>
          <a:p>
            <a:r>
              <a:rPr lang="en-US" sz="2400">
                <a:solidFill>
                  <a:schemeClr val="bg2">
                    <a:lumMod val="10000"/>
                  </a:schemeClr>
                </a:solidFill>
                <a:latin typeface="Georgia Pro"/>
                <a:cs typeface="Segoe UI"/>
              </a:rPr>
              <a:t>Challenges and Opportunities</a:t>
            </a:r>
          </a:p>
          <a:p>
            <a:r>
              <a:rPr lang="en-US" sz="2400">
                <a:solidFill>
                  <a:schemeClr val="bg2">
                    <a:lumMod val="10000"/>
                  </a:schemeClr>
                </a:solidFill>
                <a:latin typeface="Georgia Pro"/>
                <a:cs typeface="Segoe UI"/>
              </a:rPr>
              <a:t>Conclusion</a:t>
            </a:r>
          </a:p>
          <a:p>
            <a:r>
              <a:rPr lang="en-US" sz="2400">
                <a:solidFill>
                  <a:schemeClr val="bg2">
                    <a:lumMod val="10000"/>
                  </a:schemeClr>
                </a:solidFill>
                <a:latin typeface="Georgia Pro"/>
                <a:cs typeface="Segoe UI"/>
              </a:rPr>
              <a:t>References</a:t>
            </a:r>
          </a:p>
        </p:txBody>
      </p:sp>
      <p:pic>
        <p:nvPicPr>
          <p:cNvPr id="4" name="Content Placeholder 3" descr="See the source image">
            <a:extLst>
              <a:ext uri="{FF2B5EF4-FFF2-40B4-BE49-F238E27FC236}">
                <a16:creationId xmlns:a16="http://schemas.microsoft.com/office/drawing/2014/main" id="{9C2AB9A1-035B-16AC-65D9-EA4CC8BA5F6E}"/>
              </a:ext>
            </a:extLst>
          </p:cNvPr>
          <p:cNvPicPr>
            <a:picLocks noChangeAspect="1"/>
          </p:cNvPicPr>
          <p:nvPr/>
        </p:nvPicPr>
        <p:blipFill>
          <a:blip r:embed="rId2"/>
          <a:srcRect l="12915" r="6084"/>
          <a:stretch/>
        </p:blipFill>
        <p:spPr>
          <a:xfrm>
            <a:off x="7022770" y="451756"/>
            <a:ext cx="4987801" cy="5353521"/>
          </a:xfrm>
          <a:prstGeom prst="rect">
            <a:avLst/>
          </a:prstGeom>
        </p:spPr>
      </p:pic>
      <p:cxnSp>
        <p:nvCxnSpPr>
          <p:cNvPr id="23" name="Straight Connector 22">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488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E705D-FEE0-2DAC-167C-C1E7EF7CCA55}"/>
              </a:ext>
            </a:extLst>
          </p:cNvPr>
          <p:cNvSpPr>
            <a:spLocks noGrp="1"/>
          </p:cNvSpPr>
          <p:nvPr>
            <p:ph type="title"/>
          </p:nvPr>
        </p:nvSpPr>
        <p:spPr>
          <a:xfrm>
            <a:off x="458651" y="252186"/>
            <a:ext cx="6291472" cy="1097280"/>
          </a:xfrm>
        </p:spPr>
        <p:txBody>
          <a:bodyPr vert="horz" lIns="91440" tIns="45720" rIns="91440" bIns="45720" rtlCol="0" anchor="t">
            <a:normAutofit/>
          </a:bodyPr>
          <a:lstStyle/>
          <a:p>
            <a:pPr>
              <a:lnSpc>
                <a:spcPct val="90000"/>
              </a:lnSpc>
              <a:spcBef>
                <a:spcPts val="1000"/>
              </a:spcBef>
            </a:pPr>
            <a:r>
              <a:rPr lang="en-US" sz="3400">
                <a:latin typeface="Arial"/>
                <a:cs typeface="Arial"/>
              </a:rPr>
              <a:t> Introduction: Wales, devolution and healthcare </a:t>
            </a:r>
            <a:endParaRPr lang="en-US" sz="3400">
              <a:latin typeface="Grandview Display"/>
              <a:cs typeface="Arial"/>
            </a:endParaRPr>
          </a:p>
          <a:p>
            <a:pPr>
              <a:lnSpc>
                <a:spcPct val="90000"/>
              </a:lnSpc>
              <a:spcBef>
                <a:spcPts val="1000"/>
              </a:spcBef>
            </a:pPr>
            <a:endParaRPr lang="en-US" sz="3400">
              <a:latin typeface="Arial"/>
              <a:cs typeface="Arial"/>
            </a:endParaRPr>
          </a:p>
          <a:p>
            <a:pPr>
              <a:lnSpc>
                <a:spcPct val="90000"/>
              </a:lnSpc>
            </a:pPr>
            <a:endParaRPr lang="en-US" sz="3400"/>
          </a:p>
        </p:txBody>
      </p:sp>
      <p:sp>
        <p:nvSpPr>
          <p:cNvPr id="3" name="Content Placeholder 2">
            <a:extLst>
              <a:ext uri="{FF2B5EF4-FFF2-40B4-BE49-F238E27FC236}">
                <a16:creationId xmlns:a16="http://schemas.microsoft.com/office/drawing/2014/main" id="{E5F21D4F-AFD2-A2DD-6EE7-69F9B9AE711A}"/>
              </a:ext>
            </a:extLst>
          </p:cNvPr>
          <p:cNvSpPr>
            <a:spLocks noGrp="1"/>
          </p:cNvSpPr>
          <p:nvPr>
            <p:ph idx="1"/>
          </p:nvPr>
        </p:nvSpPr>
        <p:spPr>
          <a:xfrm>
            <a:off x="304438" y="1513822"/>
            <a:ext cx="6627114" cy="4768016"/>
          </a:xfrm>
        </p:spPr>
        <p:txBody>
          <a:bodyPr vert="horz" lIns="91440" tIns="45720" rIns="91440" bIns="45720" rtlCol="0" anchor="t">
            <a:normAutofit fontScale="92500" lnSpcReduction="10000"/>
          </a:bodyPr>
          <a:lstStyle/>
          <a:p>
            <a:pPr>
              <a:lnSpc>
                <a:spcPct val="110000"/>
              </a:lnSpc>
            </a:pPr>
            <a:r>
              <a:rPr lang="en-US" sz="1400">
                <a:latin typeface="Georgia Pro"/>
              </a:rPr>
              <a:t> </a:t>
            </a:r>
            <a:r>
              <a:rPr lang="en-US" sz="1800">
                <a:latin typeface="Georgia Pro"/>
              </a:rPr>
              <a:t>Scotland, Wales, and Northern Ireland voted for devolution more than 20 years developing  their governance  prioritizing enshrining their beliefs and objectives inside the framework of  wellbeing , health care and social care (Wallace, 2019).</a:t>
            </a:r>
          </a:p>
          <a:p>
            <a:pPr>
              <a:lnSpc>
                <a:spcPct val="110000"/>
              </a:lnSpc>
            </a:pPr>
            <a:r>
              <a:rPr lang="en-US" sz="1800">
                <a:latin typeface="Georgia Pro"/>
              </a:rPr>
              <a:t>With its own devolved government, the Senedd (Welsh Parliament), Wales is a proud country with legislative authority over a number of areas, including local administration, health, and education. Wales' sense of pride and community is further strengthened by this autonomy, which enables it to maintain its cultural identity and meet its own needs and goals.(Banc Digital, 2024). </a:t>
            </a:r>
          </a:p>
          <a:p>
            <a:pPr>
              <a:lnSpc>
                <a:spcPct val="110000"/>
              </a:lnSpc>
            </a:pPr>
            <a:r>
              <a:rPr lang="en-US" sz="1800">
                <a:latin typeface="Georgia Pro"/>
              </a:rPr>
              <a:t>The poetical language of </a:t>
            </a:r>
            <a:r>
              <a:rPr lang="en-US" sz="1800" err="1">
                <a:latin typeface="Georgia Pro"/>
              </a:rPr>
              <a:t>Cymraeg</a:t>
            </a:r>
            <a:r>
              <a:rPr lang="en-US" sz="1800">
                <a:latin typeface="Georgia Pro"/>
              </a:rPr>
              <a:t> " Considered to be among the earliest spoken languages in Europe,  Today, approximately 500,000 people speak </a:t>
            </a:r>
            <a:r>
              <a:rPr lang="en-US" sz="1800" err="1">
                <a:latin typeface="Georgia Pro"/>
              </a:rPr>
              <a:t>Cymraeg</a:t>
            </a:r>
            <a:r>
              <a:rPr lang="en-US" sz="1800">
                <a:latin typeface="Georgia Pro"/>
              </a:rPr>
              <a:t>, a testament to the  efforts to preserve and promote the language despite historical obstacles.(Banc Digital, 2024) </a:t>
            </a:r>
          </a:p>
        </p:txBody>
      </p:sp>
      <p:pic>
        <p:nvPicPr>
          <p:cNvPr id="5" name="Picture 4" descr="How Welsh devolution has evolved over two decades - BBC News">
            <a:extLst>
              <a:ext uri="{FF2B5EF4-FFF2-40B4-BE49-F238E27FC236}">
                <a16:creationId xmlns:a16="http://schemas.microsoft.com/office/drawing/2014/main" id="{56064FA2-FFCF-3B60-8645-A2C7B7581579}"/>
              </a:ext>
            </a:extLst>
          </p:cNvPr>
          <p:cNvPicPr>
            <a:picLocks noChangeAspect="1"/>
          </p:cNvPicPr>
          <p:nvPr/>
        </p:nvPicPr>
        <p:blipFill>
          <a:blip r:embed="rId2"/>
          <a:srcRect l="20806" r="33047" b="1"/>
          <a:stretch/>
        </p:blipFill>
        <p:spPr>
          <a:xfrm>
            <a:off x="7776429" y="914400"/>
            <a:ext cx="4414591" cy="5357106"/>
          </a:xfrm>
          <a:prstGeom prst="rect">
            <a:avLst/>
          </a:prstGeom>
        </p:spPr>
      </p:pic>
      <p:cxnSp>
        <p:nvCxnSpPr>
          <p:cNvPr id="15" name="Straight Connector 14">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2643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40A66-12DB-748F-FA57-803F697906F6}"/>
              </a:ext>
            </a:extLst>
          </p:cNvPr>
          <p:cNvSpPr>
            <a:spLocks noGrp="1"/>
          </p:cNvSpPr>
          <p:nvPr>
            <p:ph type="title"/>
          </p:nvPr>
        </p:nvSpPr>
        <p:spPr>
          <a:xfrm>
            <a:off x="558438" y="361042"/>
            <a:ext cx="7216757" cy="1097280"/>
          </a:xfrm>
        </p:spPr>
        <p:txBody>
          <a:bodyPr anchor="t">
            <a:normAutofit/>
          </a:bodyPr>
          <a:lstStyle/>
          <a:p>
            <a:pPr>
              <a:lnSpc>
                <a:spcPct val="90000"/>
              </a:lnSpc>
            </a:pPr>
            <a:r>
              <a:rPr lang="en-US" sz="2200">
                <a:latin typeface="Georgia Pro"/>
                <a:cs typeface="Segoe UI"/>
              </a:rPr>
              <a:t>The importance of considering cultural, linguistic, and identity factors in health and social care.</a:t>
            </a:r>
          </a:p>
        </p:txBody>
      </p:sp>
      <p:sp>
        <p:nvSpPr>
          <p:cNvPr id="3" name="Content Placeholder 2">
            <a:extLst>
              <a:ext uri="{FF2B5EF4-FFF2-40B4-BE49-F238E27FC236}">
                <a16:creationId xmlns:a16="http://schemas.microsoft.com/office/drawing/2014/main" id="{6EC82E42-0ED5-DC60-7FC4-95964B4DDEDF}"/>
              </a:ext>
            </a:extLst>
          </p:cNvPr>
          <p:cNvSpPr>
            <a:spLocks noGrp="1"/>
          </p:cNvSpPr>
          <p:nvPr>
            <p:ph idx="1"/>
          </p:nvPr>
        </p:nvSpPr>
        <p:spPr>
          <a:xfrm>
            <a:off x="104867" y="1459394"/>
            <a:ext cx="8722611" cy="4269087"/>
          </a:xfrm>
        </p:spPr>
        <p:txBody>
          <a:bodyPr vert="horz" lIns="91440" tIns="45720" rIns="91440" bIns="45720" rtlCol="0" anchor="t">
            <a:noAutofit/>
          </a:bodyPr>
          <a:lstStyle/>
          <a:p>
            <a:pPr>
              <a:lnSpc>
                <a:spcPct val="110000"/>
              </a:lnSpc>
            </a:pPr>
            <a:r>
              <a:rPr lang="en-US" sz="1800" b="1">
                <a:latin typeface="Georgia Pro"/>
              </a:rPr>
              <a:t>Culture </a:t>
            </a:r>
            <a:r>
              <a:rPr lang="en-US" sz="1800">
                <a:latin typeface="Georgia Pro"/>
              </a:rPr>
              <a:t>is the manner of life of a specific group of people at a specific time, particularly its general customs and beliefs: (Cambridge Dictionary, 2023).</a:t>
            </a:r>
            <a:endParaRPr lang="en-US" sz="1800"/>
          </a:p>
          <a:p>
            <a:pPr>
              <a:lnSpc>
                <a:spcPct val="110000"/>
              </a:lnSpc>
            </a:pPr>
            <a:r>
              <a:rPr lang="en-US" sz="1800">
                <a:latin typeface="Georgia Pro"/>
              </a:rPr>
              <a:t>The ability to comprehend, value, and communicate with others cultures or belief systems that differ from one's own is known as cultural competency. health research and cultural competency must have a biomedical component, according to the National Institutes of Health.(DeAngelis, 2015</a:t>
            </a:r>
            <a:r>
              <a:rPr lang="en-US" sz="1800">
                <a:latin typeface="Georgia Pro"/>
                <a:ea typeface="Roboto"/>
                <a:cs typeface="Roboto"/>
              </a:rPr>
              <a:t>)</a:t>
            </a:r>
            <a:r>
              <a:rPr lang="en-US" sz="1800">
                <a:latin typeface="Georgia Pro"/>
              </a:rPr>
              <a:t> .</a:t>
            </a:r>
          </a:p>
          <a:p>
            <a:pPr>
              <a:lnSpc>
                <a:spcPct val="110000"/>
              </a:lnSpc>
            </a:pPr>
            <a:r>
              <a:rPr lang="en-US" sz="1800" err="1">
                <a:latin typeface="Georgia Pro"/>
              </a:rPr>
              <a:t>Gymraeg</a:t>
            </a:r>
            <a:r>
              <a:rPr lang="en-US" sz="1800">
                <a:latin typeface="Georgia Pro"/>
              </a:rPr>
              <a:t>, or Welsh, is an essential part of  everyday lives, culture, legacy and shared heritage. Welsh is spoken for social, cultural, commercial, and emotional reasons. (</a:t>
            </a:r>
            <a:r>
              <a:rPr lang="en-US" sz="1800" err="1">
                <a:latin typeface="Georgia Pro"/>
              </a:rPr>
              <a:t>GOV.WALES,n.d</a:t>
            </a:r>
            <a:r>
              <a:rPr lang="en-US" sz="1800">
                <a:latin typeface="Georgia Pro"/>
              </a:rPr>
              <a:t>.).</a:t>
            </a:r>
          </a:p>
          <a:p>
            <a:pPr>
              <a:lnSpc>
                <a:spcPct val="110000"/>
              </a:lnSpc>
            </a:pPr>
            <a:r>
              <a:rPr lang="en-US" sz="1800">
                <a:latin typeface="Georgia Pro"/>
              </a:rPr>
              <a:t>Welsh is the indigenous language of Wales, however English and Welsh have equal parity in Wales.(Cooledge and Murphy, 11AD)</a:t>
            </a:r>
          </a:p>
        </p:txBody>
      </p:sp>
      <p:pic>
        <p:nvPicPr>
          <p:cNvPr id="7" name="Picture 6" descr="People competing wearing welsh national costume dress in St Davids Day ...">
            <a:extLst>
              <a:ext uri="{FF2B5EF4-FFF2-40B4-BE49-F238E27FC236}">
                <a16:creationId xmlns:a16="http://schemas.microsoft.com/office/drawing/2014/main" id="{0018734B-C424-B586-ABBA-D45EB3ABA6F9}"/>
              </a:ext>
            </a:extLst>
          </p:cNvPr>
          <p:cNvPicPr>
            <a:picLocks noChangeAspect="1"/>
          </p:cNvPicPr>
          <p:nvPr/>
        </p:nvPicPr>
        <p:blipFill>
          <a:blip r:embed="rId2"/>
          <a:srcRect l="11865" r="2" b="2"/>
          <a:stretch/>
        </p:blipFill>
        <p:spPr>
          <a:xfrm>
            <a:off x="8973857" y="1195613"/>
            <a:ext cx="2799877" cy="4531607"/>
          </a:xfrm>
          <a:prstGeom prst="rect">
            <a:avLst/>
          </a:prstGeom>
        </p:spPr>
      </p:pic>
      <p:cxnSp>
        <p:nvCxnSpPr>
          <p:cNvPr id="14" name="Straight Connector 13">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6521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E4A71-C5CC-C723-0D90-A0F6CB73EFB1}"/>
              </a:ext>
            </a:extLst>
          </p:cNvPr>
          <p:cNvSpPr>
            <a:spLocks noGrp="1"/>
          </p:cNvSpPr>
          <p:nvPr>
            <p:ph type="title"/>
          </p:nvPr>
        </p:nvSpPr>
        <p:spPr>
          <a:xfrm>
            <a:off x="1755866" y="718457"/>
            <a:ext cx="4670661" cy="998843"/>
          </a:xfrm>
        </p:spPr>
        <p:txBody>
          <a:bodyPr vert="horz" lIns="91440" tIns="45720" rIns="91440" bIns="45720" rtlCol="0" anchor="t">
            <a:normAutofit fontScale="90000"/>
          </a:bodyPr>
          <a:lstStyle/>
          <a:p>
            <a:r>
              <a:rPr lang="en-US" sz="1600">
                <a:latin typeface="Georgia Pro"/>
              </a:rPr>
              <a:t>In 2024, Banc </a:t>
            </a:r>
            <a:r>
              <a:rPr lang="en-US" sz="1600" err="1">
                <a:latin typeface="Georgia Pro"/>
              </a:rPr>
              <a:t>DigitaI</a:t>
            </a:r>
            <a:r>
              <a:rPr lang="en-US" sz="1600">
                <a:latin typeface="Georgia Pro"/>
              </a:rPr>
              <a:t> states Wales is known for its breathtaking scenery, rich history, and lively customs. It is located in the west of Great Britain.</a:t>
            </a:r>
            <a:endParaRPr lang="en-US" sz="1600"/>
          </a:p>
        </p:txBody>
      </p:sp>
      <p:cxnSp>
        <p:nvCxnSpPr>
          <p:cNvPr id="13" name="Straight Connector 12">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Content Placeholder 3" descr="A poster with text and images&#10;&#10;AI-generated content may be incorrect.">
            <a:extLst>
              <a:ext uri="{FF2B5EF4-FFF2-40B4-BE49-F238E27FC236}">
                <a16:creationId xmlns:a16="http://schemas.microsoft.com/office/drawing/2014/main" id="{2BFDE55E-F475-E44D-3900-F632E48E60F4}"/>
              </a:ext>
            </a:extLst>
          </p:cNvPr>
          <p:cNvPicPr>
            <a:picLocks noGrp="1" noChangeAspect="1"/>
          </p:cNvPicPr>
          <p:nvPr>
            <p:ph idx="1"/>
          </p:nvPr>
        </p:nvPicPr>
        <p:blipFill>
          <a:blip r:embed="rId2"/>
          <a:srcRect t="6684" r="1" b="7848"/>
          <a:stretch/>
        </p:blipFill>
        <p:spPr>
          <a:xfrm>
            <a:off x="6515100" y="10"/>
            <a:ext cx="5676900" cy="6857990"/>
          </a:xfrm>
          <a:prstGeom prst="rect">
            <a:avLst/>
          </a:prstGeom>
        </p:spPr>
      </p:pic>
      <p:pic>
        <p:nvPicPr>
          <p:cNvPr id="5" name="Picture 4" descr="A group of people singing&#10;&#10;AI-generated content may be incorrect.">
            <a:extLst>
              <a:ext uri="{FF2B5EF4-FFF2-40B4-BE49-F238E27FC236}">
                <a16:creationId xmlns:a16="http://schemas.microsoft.com/office/drawing/2014/main" id="{EA568501-3459-8505-019D-DF175738119F}"/>
              </a:ext>
            </a:extLst>
          </p:cNvPr>
          <p:cNvPicPr>
            <a:picLocks noChangeAspect="1"/>
          </p:cNvPicPr>
          <p:nvPr/>
        </p:nvPicPr>
        <p:blipFill>
          <a:blip r:embed="rId3"/>
          <a:stretch>
            <a:fillRect/>
          </a:stretch>
        </p:blipFill>
        <p:spPr>
          <a:xfrm>
            <a:off x="4157210" y="4803094"/>
            <a:ext cx="2135867" cy="1914525"/>
          </a:xfrm>
          <a:prstGeom prst="rect">
            <a:avLst/>
          </a:prstGeom>
        </p:spPr>
      </p:pic>
      <p:pic>
        <p:nvPicPr>
          <p:cNvPr id="6" name="Picture 5" descr="Image result for Lovespoons">
            <a:extLst>
              <a:ext uri="{FF2B5EF4-FFF2-40B4-BE49-F238E27FC236}">
                <a16:creationId xmlns:a16="http://schemas.microsoft.com/office/drawing/2014/main" id="{D8DB9D70-BF1E-177E-96A2-DE68CA16053A}"/>
              </a:ext>
            </a:extLst>
          </p:cNvPr>
          <p:cNvPicPr>
            <a:picLocks noChangeAspect="1"/>
          </p:cNvPicPr>
          <p:nvPr/>
        </p:nvPicPr>
        <p:blipFill>
          <a:blip r:embed="rId4"/>
          <a:stretch>
            <a:fillRect/>
          </a:stretch>
        </p:blipFill>
        <p:spPr>
          <a:xfrm>
            <a:off x="1859189" y="3242129"/>
            <a:ext cx="1543050" cy="1752600"/>
          </a:xfrm>
          <a:prstGeom prst="rect">
            <a:avLst/>
          </a:prstGeom>
        </p:spPr>
      </p:pic>
      <p:pic>
        <p:nvPicPr>
          <p:cNvPr id="7" name="Picture 6" descr="Image result for eisteddfod welsh dancing">
            <a:extLst>
              <a:ext uri="{FF2B5EF4-FFF2-40B4-BE49-F238E27FC236}">
                <a16:creationId xmlns:a16="http://schemas.microsoft.com/office/drawing/2014/main" id="{2033BDAA-4F9A-F8C9-44F0-7E64CD790D99}"/>
              </a:ext>
            </a:extLst>
          </p:cNvPr>
          <p:cNvPicPr>
            <a:picLocks noChangeAspect="1"/>
          </p:cNvPicPr>
          <p:nvPr/>
        </p:nvPicPr>
        <p:blipFill>
          <a:blip r:embed="rId5"/>
          <a:stretch>
            <a:fillRect/>
          </a:stretch>
        </p:blipFill>
        <p:spPr>
          <a:xfrm>
            <a:off x="3534455" y="3246665"/>
            <a:ext cx="2229303" cy="1562100"/>
          </a:xfrm>
          <a:prstGeom prst="rect">
            <a:avLst/>
          </a:prstGeom>
        </p:spPr>
      </p:pic>
      <p:pic>
        <p:nvPicPr>
          <p:cNvPr id="8" name="Picture 7" descr="Six Nations Super Saturday Live: How the thrilling Championship race ...">
            <a:extLst>
              <a:ext uri="{FF2B5EF4-FFF2-40B4-BE49-F238E27FC236}">
                <a16:creationId xmlns:a16="http://schemas.microsoft.com/office/drawing/2014/main" id="{033DA510-2AE7-3CA2-28C7-92E02C186771}"/>
              </a:ext>
            </a:extLst>
          </p:cNvPr>
          <p:cNvPicPr>
            <a:picLocks noChangeAspect="1"/>
          </p:cNvPicPr>
          <p:nvPr/>
        </p:nvPicPr>
        <p:blipFill>
          <a:blip r:embed="rId6"/>
          <a:stretch>
            <a:fillRect/>
          </a:stretch>
        </p:blipFill>
        <p:spPr>
          <a:xfrm>
            <a:off x="1856241" y="5065032"/>
            <a:ext cx="2238375" cy="1390650"/>
          </a:xfrm>
          <a:prstGeom prst="rect">
            <a:avLst/>
          </a:prstGeom>
        </p:spPr>
      </p:pic>
      <p:pic>
        <p:nvPicPr>
          <p:cNvPr id="10" name="Picture 9" descr="1st March in Wales is Saint David's Day - Dydd Gwyl Dewi Sant Hapus ...">
            <a:extLst>
              <a:ext uri="{FF2B5EF4-FFF2-40B4-BE49-F238E27FC236}">
                <a16:creationId xmlns:a16="http://schemas.microsoft.com/office/drawing/2014/main" id="{377E5669-AE98-20E7-44B6-F7659163EA5D}"/>
              </a:ext>
            </a:extLst>
          </p:cNvPr>
          <p:cNvPicPr>
            <a:picLocks noChangeAspect="1"/>
          </p:cNvPicPr>
          <p:nvPr/>
        </p:nvPicPr>
        <p:blipFill>
          <a:blip r:embed="rId7"/>
          <a:stretch>
            <a:fillRect/>
          </a:stretch>
        </p:blipFill>
        <p:spPr>
          <a:xfrm>
            <a:off x="191634" y="3246664"/>
            <a:ext cx="1666875" cy="1943100"/>
          </a:xfrm>
          <a:prstGeom prst="rect">
            <a:avLst/>
          </a:prstGeom>
        </p:spPr>
      </p:pic>
      <p:pic>
        <p:nvPicPr>
          <p:cNvPr id="3" name="Picture 2" descr="Image result for  St Dwynwen’s Day ">
            <a:extLst>
              <a:ext uri="{FF2B5EF4-FFF2-40B4-BE49-F238E27FC236}">
                <a16:creationId xmlns:a16="http://schemas.microsoft.com/office/drawing/2014/main" id="{991C4C92-C16C-917A-076E-AE7D4425F362}"/>
              </a:ext>
            </a:extLst>
          </p:cNvPr>
          <p:cNvPicPr>
            <a:picLocks noChangeAspect="1"/>
          </p:cNvPicPr>
          <p:nvPr/>
        </p:nvPicPr>
        <p:blipFill>
          <a:blip r:embed="rId8"/>
          <a:stretch>
            <a:fillRect/>
          </a:stretch>
        </p:blipFill>
        <p:spPr>
          <a:xfrm>
            <a:off x="437470" y="5236482"/>
            <a:ext cx="1247775" cy="1047750"/>
          </a:xfrm>
          <a:prstGeom prst="rect">
            <a:avLst/>
          </a:prstGeom>
        </p:spPr>
      </p:pic>
      <p:pic>
        <p:nvPicPr>
          <p:cNvPr id="14" name="Picture 13" descr="Image result for wales">
            <a:extLst>
              <a:ext uri="{FF2B5EF4-FFF2-40B4-BE49-F238E27FC236}">
                <a16:creationId xmlns:a16="http://schemas.microsoft.com/office/drawing/2014/main" id="{C3543DC6-24C4-F370-D859-36DED7E1F5E0}"/>
              </a:ext>
            </a:extLst>
          </p:cNvPr>
          <p:cNvPicPr>
            <a:picLocks noChangeAspect="1"/>
          </p:cNvPicPr>
          <p:nvPr/>
        </p:nvPicPr>
        <p:blipFill>
          <a:blip r:embed="rId9"/>
          <a:stretch>
            <a:fillRect/>
          </a:stretch>
        </p:blipFill>
        <p:spPr>
          <a:xfrm>
            <a:off x="4081008" y="1827892"/>
            <a:ext cx="2342697" cy="1324429"/>
          </a:xfrm>
          <a:prstGeom prst="rect">
            <a:avLst/>
          </a:prstGeom>
        </p:spPr>
      </p:pic>
      <p:pic>
        <p:nvPicPr>
          <p:cNvPr id="15" name="Picture 14" descr="Image result for wales cakes">
            <a:extLst>
              <a:ext uri="{FF2B5EF4-FFF2-40B4-BE49-F238E27FC236}">
                <a16:creationId xmlns:a16="http://schemas.microsoft.com/office/drawing/2014/main" id="{BF4E929B-0524-D71B-644B-60E0A5B28C58}"/>
              </a:ext>
            </a:extLst>
          </p:cNvPr>
          <p:cNvPicPr>
            <a:picLocks noChangeAspect="1"/>
          </p:cNvPicPr>
          <p:nvPr/>
        </p:nvPicPr>
        <p:blipFill>
          <a:blip r:embed="rId10"/>
          <a:stretch>
            <a:fillRect/>
          </a:stretch>
        </p:blipFill>
        <p:spPr>
          <a:xfrm>
            <a:off x="1758689" y="1861037"/>
            <a:ext cx="1429205" cy="1293587"/>
          </a:xfrm>
          <a:prstGeom prst="rect">
            <a:avLst/>
          </a:prstGeom>
        </p:spPr>
      </p:pic>
      <p:pic>
        <p:nvPicPr>
          <p:cNvPr id="16" name="Picture 15" descr="Image result for cawl recipe wales">
            <a:extLst>
              <a:ext uri="{FF2B5EF4-FFF2-40B4-BE49-F238E27FC236}">
                <a16:creationId xmlns:a16="http://schemas.microsoft.com/office/drawing/2014/main" id="{6F52EFA4-6BE3-9026-C2F2-8C479924E8AB}"/>
              </a:ext>
            </a:extLst>
          </p:cNvPr>
          <p:cNvPicPr>
            <a:picLocks noChangeAspect="1"/>
          </p:cNvPicPr>
          <p:nvPr/>
        </p:nvPicPr>
        <p:blipFill>
          <a:blip r:embed="rId11"/>
          <a:stretch>
            <a:fillRect/>
          </a:stretch>
        </p:blipFill>
        <p:spPr>
          <a:xfrm>
            <a:off x="189366" y="1437821"/>
            <a:ext cx="1181554" cy="1714500"/>
          </a:xfrm>
          <a:prstGeom prst="rect">
            <a:avLst/>
          </a:prstGeom>
        </p:spPr>
      </p:pic>
    </p:spTree>
    <p:extLst>
      <p:ext uri="{BB962C8B-B14F-4D97-AF65-F5344CB8AC3E}">
        <p14:creationId xmlns:p14="http://schemas.microsoft.com/office/powerpoint/2010/main" val="3608205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AB7AD-1C01-5B34-10D6-131651F05E60}"/>
              </a:ext>
            </a:extLst>
          </p:cNvPr>
          <p:cNvSpPr>
            <a:spLocks noGrp="1"/>
          </p:cNvSpPr>
          <p:nvPr>
            <p:ph type="title"/>
          </p:nvPr>
        </p:nvSpPr>
        <p:spPr>
          <a:xfrm>
            <a:off x="1329508" y="361043"/>
            <a:ext cx="4261104" cy="1097280"/>
          </a:xfrm>
        </p:spPr>
        <p:txBody>
          <a:bodyPr anchor="t">
            <a:normAutofit/>
          </a:bodyPr>
          <a:lstStyle/>
          <a:p>
            <a:pPr>
              <a:lnSpc>
                <a:spcPct val="90000"/>
              </a:lnSpc>
            </a:pPr>
            <a:r>
              <a:rPr lang="en-US" sz="3600">
                <a:latin typeface="Segoe UI"/>
                <a:cs typeface="Segoe UI"/>
              </a:rPr>
              <a:t>The Role of the Welsh Language</a:t>
            </a:r>
            <a:endParaRPr lang="en-US" sz="3600"/>
          </a:p>
        </p:txBody>
      </p:sp>
      <p:sp>
        <p:nvSpPr>
          <p:cNvPr id="3" name="Content Placeholder 2">
            <a:extLst>
              <a:ext uri="{FF2B5EF4-FFF2-40B4-BE49-F238E27FC236}">
                <a16:creationId xmlns:a16="http://schemas.microsoft.com/office/drawing/2014/main" id="{5D0899F0-A4A4-ACCF-05BB-5948F3F9B894}"/>
              </a:ext>
            </a:extLst>
          </p:cNvPr>
          <p:cNvSpPr>
            <a:spLocks noGrp="1"/>
          </p:cNvSpPr>
          <p:nvPr>
            <p:ph idx="1"/>
          </p:nvPr>
        </p:nvSpPr>
        <p:spPr>
          <a:xfrm>
            <a:off x="331651" y="1559179"/>
            <a:ext cx="7082317" cy="4620816"/>
          </a:xfrm>
        </p:spPr>
        <p:txBody>
          <a:bodyPr vert="horz" lIns="91440" tIns="45720" rIns="91440" bIns="45720" rtlCol="0" anchor="t">
            <a:normAutofit lnSpcReduction="10000"/>
          </a:bodyPr>
          <a:lstStyle/>
          <a:p>
            <a:pPr>
              <a:lnSpc>
                <a:spcPct val="110000"/>
              </a:lnSpc>
            </a:pPr>
            <a:r>
              <a:rPr lang="en-US" sz="1400" baseline="30000">
                <a:latin typeface="Georgia Pro"/>
                <a:cs typeface="Segoe UI"/>
              </a:rPr>
              <a:t> </a:t>
            </a:r>
            <a:r>
              <a:rPr lang="en-US" sz="2400" baseline="30000">
                <a:latin typeface="Georgia Pro"/>
                <a:cs typeface="Segoe UI"/>
              </a:rPr>
              <a:t>Welsh speakers, including those with dementia, stroke victims, and children under five are already at risk they should be allowed to request for treatment  in Welsh is an essential part of their right  it  makes one  feel important  and listened (GOV.WALES, 2012)</a:t>
            </a:r>
          </a:p>
          <a:p>
            <a:pPr>
              <a:lnSpc>
                <a:spcPct val="110000"/>
              </a:lnSpc>
            </a:pPr>
            <a:r>
              <a:rPr lang="en-US" sz="1800">
                <a:latin typeface="Georgia Pro"/>
                <a:cs typeface="Segoe UI"/>
              </a:rPr>
              <a:t>The</a:t>
            </a:r>
            <a:r>
              <a:rPr lang="en-US" sz="1800">
                <a:latin typeface="Georgia Pro"/>
              </a:rPr>
              <a:t> legislative framework governing the use of Welsh in the provision of public services has been modernized by the Welsh Language (Wales) Measure 2011 (the Measure). (ONS, 2022)</a:t>
            </a:r>
          </a:p>
          <a:p>
            <a:pPr>
              <a:lnSpc>
                <a:spcPct val="110000"/>
              </a:lnSpc>
            </a:pPr>
            <a:r>
              <a:rPr lang="en-US" sz="1800">
                <a:latin typeface="Georgia Pro"/>
              </a:rPr>
              <a:t> To achieve the national wellbeing objective of witnessing the flourishing of the Welsh language so that  individuals  feel comfortable using Welsh in all facets of daily life.  (GOV.WALES, n.d.)  </a:t>
            </a:r>
          </a:p>
          <a:p>
            <a:pPr>
              <a:lnSpc>
                <a:spcPct val="110000"/>
              </a:lnSpc>
            </a:pPr>
            <a:r>
              <a:rPr lang="en-US" sz="1800">
                <a:latin typeface="Georgia Pro"/>
              </a:rPr>
              <a:t> </a:t>
            </a:r>
            <a:r>
              <a:rPr lang="en-US" sz="1800" err="1">
                <a:latin typeface="Georgia Pro"/>
              </a:rPr>
              <a:t>Cymraeg</a:t>
            </a:r>
            <a:r>
              <a:rPr lang="en-US" sz="1800">
                <a:latin typeface="Georgia Pro"/>
              </a:rPr>
              <a:t>, has a centuries-old cultural </a:t>
            </a:r>
            <a:r>
              <a:rPr lang="en-US" sz="1800" err="1">
                <a:latin typeface="Georgia Pro"/>
              </a:rPr>
              <a:t>heritage.It</a:t>
            </a:r>
            <a:r>
              <a:rPr lang="en-US" sz="1800">
                <a:latin typeface="Georgia Pro"/>
              </a:rPr>
              <a:t> serves as a living representation of Welsh ethnicity as well as to being a communication tool. "(Banc Digital, 2024) </a:t>
            </a:r>
          </a:p>
          <a:p>
            <a:pPr>
              <a:lnSpc>
                <a:spcPct val="110000"/>
              </a:lnSpc>
              <a:spcBef>
                <a:spcPct val="0"/>
              </a:spcBef>
            </a:pPr>
            <a:endParaRPr lang="en-US" sz="1400">
              <a:latin typeface="Georgia Pro"/>
              <a:cs typeface="Segoe UI"/>
            </a:endParaRPr>
          </a:p>
          <a:p>
            <a:pPr>
              <a:lnSpc>
                <a:spcPct val="110000"/>
              </a:lnSpc>
              <a:spcBef>
                <a:spcPct val="0"/>
              </a:spcBef>
            </a:pPr>
            <a:endParaRPr lang="en-US" sz="1400">
              <a:latin typeface="Georgia Pro"/>
              <a:cs typeface="Segoe UI"/>
            </a:endParaRPr>
          </a:p>
          <a:p>
            <a:pPr>
              <a:lnSpc>
                <a:spcPct val="110000"/>
              </a:lnSpc>
            </a:pPr>
            <a:endParaRPr lang="en-US" sz="1400" b="1" baseline="30000">
              <a:latin typeface="Segoe UI"/>
              <a:cs typeface="Segoe UI"/>
            </a:endParaRPr>
          </a:p>
          <a:p>
            <a:pPr marL="0" indent="0">
              <a:lnSpc>
                <a:spcPct val="110000"/>
              </a:lnSpc>
              <a:buNone/>
            </a:pPr>
            <a:endParaRPr lang="en-US" sz="1400">
              <a:latin typeface="Segoe UI"/>
              <a:cs typeface="Segoe UI"/>
            </a:endParaRPr>
          </a:p>
          <a:p>
            <a:pPr>
              <a:lnSpc>
                <a:spcPct val="110000"/>
              </a:lnSpc>
            </a:pPr>
            <a:endParaRPr lang="en-US" sz="1400">
              <a:latin typeface="Segoe UI"/>
              <a:cs typeface="Segoe UI"/>
            </a:endParaRPr>
          </a:p>
        </p:txBody>
      </p:sp>
      <p:pic>
        <p:nvPicPr>
          <p:cNvPr id="4" name="Picture 3" descr="Image result for welsh language">
            <a:extLst>
              <a:ext uri="{FF2B5EF4-FFF2-40B4-BE49-F238E27FC236}">
                <a16:creationId xmlns:a16="http://schemas.microsoft.com/office/drawing/2014/main" id="{57929A1E-7D73-CC90-670E-F0EC3EFED5EF}"/>
              </a:ext>
            </a:extLst>
          </p:cNvPr>
          <p:cNvPicPr>
            <a:picLocks noChangeAspect="1"/>
          </p:cNvPicPr>
          <p:nvPr/>
        </p:nvPicPr>
        <p:blipFill>
          <a:blip r:embed="rId2"/>
          <a:srcRect l="17574" r="13697" b="1"/>
          <a:stretch/>
        </p:blipFill>
        <p:spPr>
          <a:xfrm>
            <a:off x="7666842" y="914399"/>
            <a:ext cx="4525158" cy="5380735"/>
          </a:xfrm>
          <a:prstGeom prst="rect">
            <a:avLst/>
          </a:prstGeom>
        </p:spPr>
      </p:pic>
      <p:cxnSp>
        <p:nvCxnSpPr>
          <p:cNvPr id="17" name="Straight Connector 16">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019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7990D-3E28-ABDC-7703-DCB8589C737D}"/>
              </a:ext>
            </a:extLst>
          </p:cNvPr>
          <p:cNvSpPr>
            <a:spLocks noGrp="1"/>
          </p:cNvSpPr>
          <p:nvPr>
            <p:ph type="title"/>
          </p:nvPr>
        </p:nvSpPr>
        <p:spPr>
          <a:xfrm>
            <a:off x="640080" y="914399"/>
            <a:ext cx="10847494" cy="1171069"/>
          </a:xfrm>
        </p:spPr>
        <p:txBody>
          <a:bodyPr anchor="t">
            <a:normAutofit/>
          </a:bodyPr>
          <a:lstStyle/>
          <a:p>
            <a:pPr>
              <a:lnSpc>
                <a:spcPct val="90000"/>
              </a:lnSpc>
              <a:spcBef>
                <a:spcPts val="1000"/>
              </a:spcBef>
            </a:pPr>
            <a:r>
              <a:rPr lang="en-US" sz="2400">
                <a:latin typeface="Georgia Pro"/>
                <a:cs typeface="Segoe UI"/>
              </a:rPr>
              <a:t>The importance of Welsh culture in wellbeing  health and social care</a:t>
            </a:r>
            <a:endParaRPr lang="en-US" sz="2400"/>
          </a:p>
        </p:txBody>
      </p:sp>
      <p:pic>
        <p:nvPicPr>
          <p:cNvPr id="6" name="Picture 5" descr="Image result for NHS WALES ">
            <a:extLst>
              <a:ext uri="{FF2B5EF4-FFF2-40B4-BE49-F238E27FC236}">
                <a16:creationId xmlns:a16="http://schemas.microsoft.com/office/drawing/2014/main" id="{C28630F7-5F25-50A4-1B94-F14AC953D473}"/>
              </a:ext>
            </a:extLst>
          </p:cNvPr>
          <p:cNvPicPr>
            <a:picLocks noChangeAspect="1"/>
          </p:cNvPicPr>
          <p:nvPr/>
        </p:nvPicPr>
        <p:blipFill>
          <a:blip r:embed="rId2"/>
          <a:stretch>
            <a:fillRect/>
          </a:stretch>
        </p:blipFill>
        <p:spPr>
          <a:xfrm>
            <a:off x="713232" y="2274475"/>
            <a:ext cx="5648193" cy="3724083"/>
          </a:xfrm>
          <a:prstGeom prst="rect">
            <a:avLst/>
          </a:prstGeom>
        </p:spPr>
      </p:pic>
      <p:sp>
        <p:nvSpPr>
          <p:cNvPr id="3" name="Content Placeholder 2">
            <a:extLst>
              <a:ext uri="{FF2B5EF4-FFF2-40B4-BE49-F238E27FC236}">
                <a16:creationId xmlns:a16="http://schemas.microsoft.com/office/drawing/2014/main" id="{75D47E3E-EFF7-132E-4F2D-DDD5C2752207}"/>
              </a:ext>
            </a:extLst>
          </p:cNvPr>
          <p:cNvSpPr>
            <a:spLocks noGrp="1"/>
          </p:cNvSpPr>
          <p:nvPr>
            <p:ph idx="1"/>
          </p:nvPr>
        </p:nvSpPr>
        <p:spPr>
          <a:xfrm>
            <a:off x="6915150" y="2256287"/>
            <a:ext cx="4563618" cy="3760459"/>
          </a:xfrm>
        </p:spPr>
        <p:txBody>
          <a:bodyPr vert="horz" lIns="91440" tIns="45720" rIns="91440" bIns="45720" rtlCol="0" anchor="t">
            <a:normAutofit/>
          </a:bodyPr>
          <a:lstStyle/>
          <a:p>
            <a:pPr marL="0" indent="0">
              <a:lnSpc>
                <a:spcPct val="110000"/>
              </a:lnSpc>
              <a:buNone/>
            </a:pPr>
            <a:r>
              <a:rPr lang="en-US" sz="1600" b="1">
                <a:latin typeface="Segoe UI"/>
                <a:cs typeface="Segoe UI"/>
              </a:rPr>
              <a:t> </a:t>
            </a:r>
            <a:r>
              <a:rPr lang="en-US" sz="1600">
                <a:latin typeface="Segoe UI"/>
                <a:cs typeface="Segoe UI"/>
              </a:rPr>
              <a:t> </a:t>
            </a:r>
            <a:r>
              <a:rPr lang="en-US" sz="1600">
                <a:latin typeface="Georgia Pro"/>
                <a:cs typeface="Segoe UI"/>
              </a:rPr>
              <a:t>A person's wellbeing is enhanced when they have the chance to interact with their own language and  culture. The significance of cultural linguistic congruity has been demonstrated by research conducted among indigenous populations in North America, Australia, Scandinavia, and New Zealand. (Prys and Matthews, 2022)</a:t>
            </a:r>
            <a:endParaRPr lang="en-US" sz="1600"/>
          </a:p>
          <a:p>
            <a:pPr marL="0" indent="0">
              <a:lnSpc>
                <a:spcPct val="110000"/>
              </a:lnSpc>
              <a:buNone/>
            </a:pPr>
            <a:r>
              <a:rPr lang="en-US" sz="1600">
                <a:latin typeface="Georgia Pro"/>
                <a:cs typeface="Segoe UI"/>
              </a:rPr>
              <a:t>   Providing external-facing services and internal official communications in both languages, Wales is a bilingual nation with a choice of language, meaning we can regularly decide whether to communicate (both verbally and in writing) in Welsh or English. (Gov. Wales, </a:t>
            </a:r>
            <a:r>
              <a:rPr lang="en-US" sz="1600" err="1">
                <a:latin typeface="Georgia Pro"/>
                <a:cs typeface="Segoe UI"/>
              </a:rPr>
              <a:t>n.d</a:t>
            </a:r>
            <a:r>
              <a:rPr lang="en-US" sz="1600">
                <a:latin typeface="Georgia Pro"/>
                <a:cs typeface="Segoe UI"/>
              </a:rPr>
              <a:t>)</a:t>
            </a:r>
            <a:endParaRPr lang="en-US" sz="1600">
              <a:latin typeface="Georgia Pro"/>
            </a:endParaRPr>
          </a:p>
          <a:p>
            <a:pPr>
              <a:lnSpc>
                <a:spcPct val="110000"/>
              </a:lnSpc>
            </a:pPr>
            <a:endParaRPr lang="en-US" sz="1600" baseline="30000">
              <a:latin typeface="Georgia Pro"/>
              <a:cs typeface="Segoe UI"/>
            </a:endParaRPr>
          </a:p>
        </p:txBody>
      </p:sp>
      <p:cxnSp>
        <p:nvCxnSpPr>
          <p:cNvPr id="13" name="Straight Connector 12">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7236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9B15A-1D4E-0A5C-3A32-33CDF2228789}"/>
              </a:ext>
            </a:extLst>
          </p:cNvPr>
          <p:cNvSpPr>
            <a:spLocks noGrp="1"/>
          </p:cNvSpPr>
          <p:nvPr>
            <p:ph type="title"/>
          </p:nvPr>
        </p:nvSpPr>
        <p:spPr>
          <a:xfrm>
            <a:off x="875937" y="243114"/>
            <a:ext cx="6291472" cy="480423"/>
          </a:xfrm>
        </p:spPr>
        <p:txBody>
          <a:bodyPr anchor="t">
            <a:normAutofit/>
          </a:bodyPr>
          <a:lstStyle/>
          <a:p>
            <a:pPr>
              <a:lnSpc>
                <a:spcPct val="90000"/>
              </a:lnSpc>
              <a:spcBef>
                <a:spcPts val="1000"/>
              </a:spcBef>
            </a:pPr>
            <a:r>
              <a:rPr lang="en-US" sz="2400">
                <a:latin typeface="Georgia Pro"/>
                <a:cs typeface="Segoe UI"/>
              </a:rPr>
              <a:t>Current Policy and Legislation</a:t>
            </a:r>
            <a:endParaRPr lang="en-US" sz="2400">
              <a:latin typeface="Georgia Pro"/>
            </a:endParaRPr>
          </a:p>
          <a:p>
            <a:pPr>
              <a:lnSpc>
                <a:spcPct val="90000"/>
              </a:lnSpc>
            </a:pPr>
            <a:endParaRPr lang="en-US" sz="3400">
              <a:latin typeface="Georgia Pro"/>
            </a:endParaRPr>
          </a:p>
        </p:txBody>
      </p:sp>
      <p:sp>
        <p:nvSpPr>
          <p:cNvPr id="3" name="Content Placeholder 2">
            <a:extLst>
              <a:ext uri="{FF2B5EF4-FFF2-40B4-BE49-F238E27FC236}">
                <a16:creationId xmlns:a16="http://schemas.microsoft.com/office/drawing/2014/main" id="{3D498181-23CE-72D5-74F4-CF7D5AD7C396}"/>
              </a:ext>
            </a:extLst>
          </p:cNvPr>
          <p:cNvSpPr>
            <a:spLocks noGrp="1"/>
          </p:cNvSpPr>
          <p:nvPr>
            <p:ph idx="1"/>
          </p:nvPr>
        </p:nvSpPr>
        <p:spPr>
          <a:xfrm>
            <a:off x="113938" y="1005822"/>
            <a:ext cx="7488899" cy="4849659"/>
          </a:xfrm>
        </p:spPr>
        <p:txBody>
          <a:bodyPr vert="horz" lIns="91440" tIns="45720" rIns="91440" bIns="45720" rtlCol="0" anchor="t">
            <a:noAutofit/>
          </a:bodyPr>
          <a:lstStyle/>
          <a:p>
            <a:pPr marL="285750" indent="-285750">
              <a:lnSpc>
                <a:spcPct val="110000"/>
              </a:lnSpc>
            </a:pPr>
            <a:r>
              <a:rPr lang="en-US" sz="1600" b="1">
                <a:latin typeface="Georgia Pro"/>
              </a:rPr>
              <a:t>The Strategic Framework </a:t>
            </a:r>
            <a:r>
              <a:rPr lang="en-US" sz="1600">
                <a:latin typeface="Georgia Pro"/>
              </a:rPr>
              <a:t>to enhance Welsh language services in social services, health, and care is "more than simply words." to improve Welsh language services for clients and their families  raising the standard of care given to clients and </a:t>
            </a:r>
            <a:r>
              <a:rPr lang="en-US" sz="1600" err="1">
                <a:latin typeface="Georgia Pro"/>
              </a:rPr>
              <a:t>patients,the</a:t>
            </a:r>
            <a:r>
              <a:rPr lang="en-US" sz="1600">
                <a:latin typeface="Georgia Pro"/>
              </a:rPr>
              <a:t> NHS  has a duty to provide this service.(GOV.WALES, 2012)</a:t>
            </a:r>
            <a:endParaRPr lang="en-US" sz="1600" b="1" baseline="30000">
              <a:latin typeface="Georgia Pro"/>
              <a:cs typeface="Segoe UI"/>
            </a:endParaRPr>
          </a:p>
          <a:p>
            <a:pPr marL="285750" indent="-285750">
              <a:lnSpc>
                <a:spcPct val="110000"/>
              </a:lnSpc>
            </a:pPr>
            <a:r>
              <a:rPr lang="en-US" sz="1600" b="1">
                <a:latin typeface="Georgia Pro"/>
                <a:cs typeface="Segoe UI"/>
              </a:rPr>
              <a:t>Social Care (Quality and Engagement) (Wales) Act 2020.Welsh Language Act 1993 </a:t>
            </a:r>
            <a:r>
              <a:rPr lang="en-US" sz="1600">
                <a:latin typeface="Georgia Pro"/>
                <a:cs typeface="Segoe UI"/>
              </a:rPr>
              <a:t>  The act aims to adapt the present Duty of Quality of NHS entities to the functions of Welsh ministers in the health care system and to strengthen it by replacing community health council for health and social care, NHS Trusts to be appointed Vice Chairs in order to bring them into line with health </a:t>
            </a:r>
            <a:r>
              <a:rPr lang="en-US" sz="1600" err="1">
                <a:latin typeface="Georgia Pro"/>
                <a:cs typeface="Segoe UI"/>
              </a:rPr>
              <a:t>boards.The</a:t>
            </a:r>
            <a:r>
              <a:rPr lang="en-US" sz="1600">
                <a:latin typeface="Georgia Pro"/>
                <a:cs typeface="Segoe UI"/>
              </a:rPr>
              <a:t> foundation for later systems and policies that encourage the use of Welsh in care settings. (Welsh Government, 2023) </a:t>
            </a:r>
            <a:endParaRPr lang="en-US" sz="1600" b="1" baseline="30000">
              <a:latin typeface="Georgia Pro"/>
              <a:cs typeface="Segoe UI"/>
            </a:endParaRPr>
          </a:p>
          <a:p>
            <a:pPr>
              <a:lnSpc>
                <a:spcPct val="110000"/>
              </a:lnSpc>
            </a:pPr>
            <a:r>
              <a:rPr lang="en-US" sz="1600" b="1">
                <a:latin typeface="Georgia Pro"/>
                <a:cs typeface="Segoe UI"/>
              </a:rPr>
              <a:t>The Social Services and Wellbeing (Wales) Act 2014 </a:t>
            </a:r>
            <a:r>
              <a:rPr lang="en-US" sz="1600">
                <a:latin typeface="Georgia Pro"/>
                <a:cs typeface="Segoe UI"/>
              </a:rPr>
              <a:t> a law that will give  more influence over the care and support you receive. The goal of this new regulation is to enhance the wellness of both individuals who give and receive care and </a:t>
            </a:r>
            <a:r>
              <a:rPr lang="en-US" sz="1600" err="1">
                <a:latin typeface="Georgia Pro"/>
                <a:cs typeface="Segoe UI"/>
              </a:rPr>
              <a:t>support,the</a:t>
            </a:r>
            <a:r>
              <a:rPr lang="en-US" sz="1600">
                <a:latin typeface="Georgia Pro"/>
                <a:cs typeface="Segoe UI"/>
              </a:rPr>
              <a:t> wellbeing of those in need of care and support as well as those who provide it  promoting bilingualism in care settings, it to guarantee that services are provided in a manner that respects the Welsh language and culture.(Council, n.d.)  </a:t>
            </a:r>
            <a:endParaRPr lang="en-US" sz="1600" b="1" baseline="30000">
              <a:latin typeface="Georgia Pro"/>
              <a:cs typeface="Segoe UI"/>
            </a:endParaRPr>
          </a:p>
          <a:p>
            <a:pPr>
              <a:lnSpc>
                <a:spcPct val="110000"/>
              </a:lnSpc>
            </a:pPr>
            <a:endParaRPr lang="en-US" sz="1100" b="1" baseline="30000">
              <a:latin typeface="Segoe UI"/>
              <a:cs typeface="Segoe UI"/>
            </a:endParaRPr>
          </a:p>
          <a:p>
            <a:pPr>
              <a:lnSpc>
                <a:spcPct val="110000"/>
              </a:lnSpc>
            </a:pPr>
            <a:endParaRPr lang="en-US" sz="1100">
              <a:latin typeface="Segoe UI"/>
              <a:cs typeface="Segoe UI"/>
            </a:endParaRPr>
          </a:p>
          <a:p>
            <a:pPr>
              <a:lnSpc>
                <a:spcPct val="110000"/>
              </a:lnSpc>
            </a:pPr>
            <a:endParaRPr lang="en-US" sz="1100"/>
          </a:p>
        </p:txBody>
      </p:sp>
      <p:pic>
        <p:nvPicPr>
          <p:cNvPr id="4" name="Picture 3" descr="Image result for wales health workers">
            <a:extLst>
              <a:ext uri="{FF2B5EF4-FFF2-40B4-BE49-F238E27FC236}">
                <a16:creationId xmlns:a16="http://schemas.microsoft.com/office/drawing/2014/main" id="{ED61C13A-4C03-E869-47F0-686363E9A097}"/>
              </a:ext>
            </a:extLst>
          </p:cNvPr>
          <p:cNvPicPr>
            <a:picLocks noChangeAspect="1"/>
          </p:cNvPicPr>
          <p:nvPr/>
        </p:nvPicPr>
        <p:blipFill>
          <a:blip r:embed="rId2"/>
          <a:srcRect l="24919" r="20244" b="1"/>
          <a:stretch/>
        </p:blipFill>
        <p:spPr>
          <a:xfrm>
            <a:off x="7776429" y="914400"/>
            <a:ext cx="4414591" cy="5357106"/>
          </a:xfrm>
          <a:prstGeom prst="rect">
            <a:avLst/>
          </a:prstGeom>
        </p:spPr>
      </p:pic>
      <p:cxnSp>
        <p:nvCxnSpPr>
          <p:cNvPr id="14" name="Straight Connector 13">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2547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A0FA6-9738-7615-42A4-207AE7262AF9}"/>
              </a:ext>
            </a:extLst>
          </p:cNvPr>
          <p:cNvSpPr>
            <a:spLocks noGrp="1"/>
          </p:cNvSpPr>
          <p:nvPr>
            <p:ph type="title"/>
          </p:nvPr>
        </p:nvSpPr>
        <p:spPr>
          <a:xfrm>
            <a:off x="504008" y="110673"/>
            <a:ext cx="10890929" cy="1097280"/>
          </a:xfrm>
        </p:spPr>
        <p:txBody>
          <a:bodyPr>
            <a:normAutofit/>
          </a:bodyPr>
          <a:lstStyle/>
          <a:p>
            <a:r>
              <a:rPr lang="en-US" sz="2000">
                <a:solidFill>
                  <a:srgbClr val="424242"/>
                </a:solidFill>
                <a:latin typeface="Georgia Pro"/>
                <a:cs typeface="Segoe UI"/>
              </a:rPr>
              <a:t>Case studies or examples where Welsh language and cultural considerations have significantly impacted care delivery</a:t>
            </a:r>
            <a:endParaRPr lang="en-US" sz="2000">
              <a:latin typeface="Georgia Pro"/>
            </a:endParaRPr>
          </a:p>
        </p:txBody>
      </p:sp>
      <p:sp>
        <p:nvSpPr>
          <p:cNvPr id="3" name="Content Placeholder 2">
            <a:extLst>
              <a:ext uri="{FF2B5EF4-FFF2-40B4-BE49-F238E27FC236}">
                <a16:creationId xmlns:a16="http://schemas.microsoft.com/office/drawing/2014/main" id="{CEEB1EBC-4F3B-D78B-E065-5A118F3551A7}"/>
              </a:ext>
            </a:extLst>
          </p:cNvPr>
          <p:cNvSpPr>
            <a:spLocks noGrp="1"/>
          </p:cNvSpPr>
          <p:nvPr>
            <p:ph idx="1"/>
          </p:nvPr>
        </p:nvSpPr>
        <p:spPr>
          <a:xfrm>
            <a:off x="395152" y="1209258"/>
            <a:ext cx="10890928" cy="5081088"/>
          </a:xfrm>
        </p:spPr>
        <p:txBody>
          <a:bodyPr vert="horz" lIns="91440" tIns="45720" rIns="91440" bIns="45720" rtlCol="0" anchor="t">
            <a:normAutofit fontScale="77500" lnSpcReduction="20000"/>
          </a:bodyPr>
          <a:lstStyle/>
          <a:p>
            <a:pPr marL="0" indent="0">
              <a:buNone/>
            </a:pPr>
            <a:r>
              <a:rPr lang="en-US" sz="1600">
                <a:solidFill>
                  <a:srgbClr val="000000"/>
                </a:solidFill>
                <a:latin typeface="Georgia Pro"/>
                <a:cs typeface="Segoe UI"/>
              </a:rPr>
              <a:t>People  describe and convey their emotions early </a:t>
            </a:r>
            <a:r>
              <a:rPr lang="en-US" sz="1600" err="1">
                <a:solidFill>
                  <a:srgbClr val="000000"/>
                </a:solidFill>
                <a:latin typeface="Georgia Pro"/>
                <a:cs typeface="Segoe UI"/>
              </a:rPr>
              <a:t>childhood,childcare</a:t>
            </a:r>
            <a:r>
              <a:rPr lang="en-US" sz="1600">
                <a:solidFill>
                  <a:srgbClr val="000000"/>
                </a:solidFill>
                <a:latin typeface="Georgia Pro"/>
                <a:cs typeface="Segoe UI"/>
              </a:rPr>
              <a:t> and social care sectors are interviewed in this part.(Social Care Wales, 2023).</a:t>
            </a:r>
            <a:endParaRPr lang="en-US" sz="1600">
              <a:solidFill>
                <a:srgbClr val="424242"/>
              </a:solidFill>
              <a:latin typeface="Segoe UI"/>
              <a:cs typeface="Segoe UI"/>
            </a:endParaRPr>
          </a:p>
          <a:p>
            <a:r>
              <a:rPr lang="en-US" sz="1400" b="1" i="1">
                <a:solidFill>
                  <a:schemeClr val="bg2">
                    <a:lumMod val="10000"/>
                  </a:schemeClr>
                </a:solidFill>
                <a:latin typeface="Georgia Pro"/>
                <a:cs typeface="Segoe UI"/>
              </a:rPr>
              <a:t>The importance of the Welsh language in the social care sector - a visit to Antur Waunfawr: </a:t>
            </a:r>
            <a:r>
              <a:rPr lang="en-US" sz="1400" b="1">
                <a:solidFill>
                  <a:schemeClr val="bg2">
                    <a:lumMod val="10000"/>
                  </a:schemeClr>
                </a:solidFill>
                <a:latin typeface="Georgia Pro"/>
                <a:cs typeface="Segoe UI"/>
              </a:rPr>
              <a:t>Bethan support worker Antur Waunfawr</a:t>
            </a:r>
            <a:r>
              <a:rPr lang="en-US" sz="1400">
                <a:solidFill>
                  <a:schemeClr val="bg2">
                    <a:lumMod val="10000"/>
                  </a:schemeClr>
                </a:solidFill>
                <a:latin typeface="Georgia Pro"/>
                <a:cs typeface="Segoe UI"/>
              </a:rPr>
              <a:t>,</a:t>
            </a:r>
            <a:r>
              <a:rPr lang="en-US" sz="1800">
                <a:solidFill>
                  <a:schemeClr val="bg2">
                    <a:lumMod val="10000"/>
                  </a:schemeClr>
                </a:solidFill>
                <a:latin typeface="Georgia Pro"/>
                <a:cs typeface="Segoe UI"/>
              </a:rPr>
              <a:t> </a:t>
            </a:r>
            <a:r>
              <a:rPr lang="en-US" sz="1800">
                <a:solidFill>
                  <a:schemeClr val="bg2">
                    <a:lumMod val="10000"/>
                  </a:schemeClr>
                </a:solidFill>
                <a:latin typeface="Georgia Pro"/>
                <a:ea typeface="+mn-lt"/>
                <a:cs typeface="+mn-lt"/>
              </a:rPr>
              <a:t>Is Welsh important in your role? Yes, it's important for us as staff and also for individuals because it is easier for them to talk to us in their language, and it's our first language as well. When I speak English, I can't get the words out. "A little bit of WENGLISH," I admit, but speaking English doesn’t come easily . The Welsh language is crucial in my role in every part of it in terms of communication with individuals and staff.  (Social Care Wales TV / </a:t>
            </a:r>
            <a:r>
              <a:rPr lang="en-US" sz="1800" err="1">
                <a:solidFill>
                  <a:schemeClr val="bg2">
                    <a:lumMod val="10000"/>
                  </a:schemeClr>
                </a:solidFill>
                <a:latin typeface="Georgia Pro"/>
                <a:ea typeface="+mn-lt"/>
                <a:cs typeface="+mn-lt"/>
              </a:rPr>
              <a:t>Gofal</a:t>
            </a:r>
            <a:r>
              <a:rPr lang="en-US" sz="1800">
                <a:solidFill>
                  <a:schemeClr val="bg2">
                    <a:lumMod val="10000"/>
                  </a:schemeClr>
                </a:solidFill>
                <a:latin typeface="Georgia Pro"/>
                <a:ea typeface="+mn-lt"/>
                <a:cs typeface="+mn-lt"/>
              </a:rPr>
              <a:t> </a:t>
            </a:r>
            <a:r>
              <a:rPr lang="en-US" sz="1800" err="1">
                <a:solidFill>
                  <a:schemeClr val="bg2">
                    <a:lumMod val="10000"/>
                  </a:schemeClr>
                </a:solidFill>
                <a:latin typeface="Georgia Pro"/>
                <a:ea typeface="+mn-lt"/>
                <a:cs typeface="+mn-lt"/>
              </a:rPr>
              <a:t>Cymdeithasol</a:t>
            </a:r>
            <a:r>
              <a:rPr lang="en-US" sz="1800">
                <a:solidFill>
                  <a:schemeClr val="bg2">
                    <a:lumMod val="10000"/>
                  </a:schemeClr>
                </a:solidFill>
                <a:latin typeface="Georgia Pro"/>
                <a:ea typeface="+mn-lt"/>
                <a:cs typeface="+mn-lt"/>
              </a:rPr>
              <a:t> Cymru, 2022).</a:t>
            </a:r>
            <a:endParaRPr lang="en-US" sz="1800">
              <a:solidFill>
                <a:schemeClr val="bg2">
                  <a:lumMod val="10000"/>
                </a:schemeClr>
              </a:solidFill>
              <a:latin typeface="Georgia Pro"/>
              <a:cs typeface="Segoe UI"/>
            </a:endParaRPr>
          </a:p>
          <a:p>
            <a:r>
              <a:rPr lang="en-US" sz="1400" b="1" i="1">
                <a:solidFill>
                  <a:schemeClr val="bg2">
                    <a:lumMod val="10000"/>
                  </a:schemeClr>
                </a:solidFill>
                <a:latin typeface="Georgia Pro"/>
                <a:cs typeface="Segoe UI"/>
              </a:rPr>
              <a:t>Why speaking Welsh is important to me as a resident in a care home</a:t>
            </a:r>
            <a:r>
              <a:rPr lang="en-US" sz="1400" b="1">
                <a:solidFill>
                  <a:schemeClr val="bg2">
                    <a:lumMod val="10000"/>
                  </a:schemeClr>
                </a:solidFill>
                <a:latin typeface="Georgia Pro"/>
                <a:cs typeface="Segoe UI"/>
              </a:rPr>
              <a:t>. Morfydd </a:t>
            </a:r>
            <a:r>
              <a:rPr lang="en-US" sz="1800">
                <a:solidFill>
                  <a:schemeClr val="bg2">
                    <a:lumMod val="10000"/>
                  </a:schemeClr>
                </a:solidFill>
                <a:latin typeface="Georgia Pro"/>
                <a:ea typeface="+mn-lt"/>
                <a:cs typeface="+mn-lt"/>
              </a:rPr>
              <a:t>I lived in Carmel for over 50 years, raised in </a:t>
            </a:r>
            <a:r>
              <a:rPr lang="en-US" sz="1800" err="1">
                <a:solidFill>
                  <a:schemeClr val="bg2">
                    <a:lumMod val="10000"/>
                  </a:schemeClr>
                </a:solidFill>
                <a:latin typeface="Georgia Pro"/>
                <a:ea typeface="+mn-lt"/>
                <a:cs typeface="+mn-lt"/>
              </a:rPr>
              <a:t>Cilgwyn</a:t>
            </a:r>
            <a:r>
              <a:rPr lang="en-US" sz="1800">
                <a:solidFill>
                  <a:schemeClr val="bg2">
                    <a:lumMod val="10000"/>
                  </a:schemeClr>
                </a:solidFill>
                <a:latin typeface="Georgia Pro"/>
                <a:ea typeface="+mn-lt"/>
                <a:cs typeface="+mn-lt"/>
              </a:rPr>
              <a:t>. Have you always spoken Welsh? Yes, Welsh , I'll tell you , my mom was South Walian and my dad was from </a:t>
            </a:r>
            <a:r>
              <a:rPr lang="en-US" sz="1800" err="1">
                <a:solidFill>
                  <a:schemeClr val="bg2">
                    <a:lumMod val="10000"/>
                  </a:schemeClr>
                </a:solidFill>
                <a:latin typeface="Georgia Pro"/>
                <a:ea typeface="+mn-lt"/>
                <a:cs typeface="+mn-lt"/>
              </a:rPr>
              <a:t>Penygroes</a:t>
            </a:r>
            <a:r>
              <a:rPr lang="en-US" sz="1800">
                <a:solidFill>
                  <a:schemeClr val="bg2">
                    <a:lumMod val="10000"/>
                  </a:schemeClr>
                </a:solidFill>
                <a:latin typeface="Georgia Pro"/>
                <a:ea typeface="+mn-lt"/>
                <a:cs typeface="+mn-lt"/>
              </a:rPr>
              <a:t>. There I went to school at age four and got a slap on my hand for speaking Welsh. "</a:t>
            </a:r>
            <a:r>
              <a:rPr lang="en-US" sz="1800" err="1">
                <a:solidFill>
                  <a:schemeClr val="bg2">
                    <a:lumMod val="10000"/>
                  </a:schemeClr>
                </a:solidFill>
                <a:latin typeface="Georgia Pro"/>
                <a:ea typeface="+mn-lt"/>
                <a:cs typeface="+mn-lt"/>
              </a:rPr>
              <a:t>tefe</a:t>
            </a:r>
            <a:r>
              <a:rPr lang="en-US" sz="1800">
                <a:solidFill>
                  <a:schemeClr val="bg2">
                    <a:lumMod val="10000"/>
                  </a:schemeClr>
                </a:solidFill>
                <a:latin typeface="Georgia Pro"/>
                <a:ea typeface="+mn-lt"/>
                <a:cs typeface="+mn-lt"/>
              </a:rPr>
              <a:t>","dan"" </a:t>
            </a:r>
            <a:r>
              <a:rPr lang="en-US" sz="1800" err="1">
                <a:solidFill>
                  <a:schemeClr val="bg2">
                    <a:lumMod val="10000"/>
                  </a:schemeClr>
                </a:solidFill>
                <a:latin typeface="Georgia Pro"/>
                <a:ea typeface="+mn-lt"/>
                <a:cs typeface="+mn-lt"/>
              </a:rPr>
              <a:t>staer</a:t>
            </a:r>
            <a:r>
              <a:rPr lang="en-US" sz="1800">
                <a:solidFill>
                  <a:schemeClr val="bg2">
                    <a:lumMod val="10000"/>
                  </a:schemeClr>
                </a:solidFill>
                <a:latin typeface="Georgia Pro"/>
                <a:ea typeface="+mn-lt"/>
                <a:cs typeface="+mn-lt"/>
              </a:rPr>
              <a:t>","</a:t>
            </a:r>
            <a:r>
              <a:rPr lang="en-US" sz="1800" err="1">
                <a:solidFill>
                  <a:schemeClr val="bg2">
                    <a:lumMod val="10000"/>
                  </a:schemeClr>
                </a:solidFill>
                <a:latin typeface="Georgia Pro"/>
                <a:ea typeface="+mn-lt"/>
                <a:cs typeface="+mn-lt"/>
              </a:rPr>
              <a:t>for",under</a:t>
            </a:r>
            <a:r>
              <a:rPr lang="en-US" sz="1800">
                <a:solidFill>
                  <a:schemeClr val="bg2">
                    <a:lumMod val="10000"/>
                  </a:schemeClr>
                </a:solidFill>
                <a:latin typeface="Georgia Pro"/>
                <a:ea typeface="+mn-lt"/>
                <a:cs typeface="+mn-lt"/>
              </a:rPr>
              <a:t> the stairs", . I do, but I prefer Welsh. But Welsh beats it. But I don’t know if I was here and everything was in English . I don't think I could be no good for me . You know when you're going to see Dr. Britto now, and you know that you have to speak English with him. How do you feel about that well? I could say in English to him, I'm sorry. I can't speak English , only that, and he would fetch one of the girls to talk to me and for her to tell him what I was saying. . Do you feel more confident in Welsh? Well, yes.(Social Care Wales TV / </a:t>
            </a:r>
            <a:r>
              <a:rPr lang="en-US" sz="1800" err="1">
                <a:solidFill>
                  <a:schemeClr val="bg2">
                    <a:lumMod val="10000"/>
                  </a:schemeClr>
                </a:solidFill>
                <a:latin typeface="Georgia Pro"/>
                <a:ea typeface="+mn-lt"/>
                <a:cs typeface="+mn-lt"/>
              </a:rPr>
              <a:t>Gofal</a:t>
            </a:r>
            <a:r>
              <a:rPr lang="en-US" sz="1800">
                <a:solidFill>
                  <a:schemeClr val="bg2">
                    <a:lumMod val="10000"/>
                  </a:schemeClr>
                </a:solidFill>
                <a:latin typeface="Georgia Pro"/>
                <a:ea typeface="+mn-lt"/>
                <a:cs typeface="+mn-lt"/>
              </a:rPr>
              <a:t> </a:t>
            </a:r>
            <a:r>
              <a:rPr lang="en-US" sz="1800" err="1">
                <a:solidFill>
                  <a:schemeClr val="bg2">
                    <a:lumMod val="10000"/>
                  </a:schemeClr>
                </a:solidFill>
                <a:latin typeface="Georgia Pro"/>
                <a:ea typeface="+mn-lt"/>
                <a:cs typeface="+mn-lt"/>
              </a:rPr>
              <a:t>Cymdeithasol</a:t>
            </a:r>
            <a:r>
              <a:rPr lang="en-US" sz="1800">
                <a:solidFill>
                  <a:schemeClr val="bg2">
                    <a:lumMod val="10000"/>
                  </a:schemeClr>
                </a:solidFill>
                <a:latin typeface="Georgia Pro"/>
                <a:ea typeface="+mn-lt"/>
                <a:cs typeface="+mn-lt"/>
              </a:rPr>
              <a:t> Cymru, 2023)</a:t>
            </a:r>
            <a:endParaRPr lang="en-US" sz="1800">
              <a:solidFill>
                <a:schemeClr val="bg2">
                  <a:lumMod val="10000"/>
                </a:schemeClr>
              </a:solidFill>
              <a:latin typeface="Georgia Pro"/>
              <a:cs typeface="Segoe UI"/>
            </a:endParaRPr>
          </a:p>
          <a:p>
            <a:r>
              <a:rPr lang="en-US" sz="1500" b="1" i="1">
                <a:solidFill>
                  <a:schemeClr val="bg2">
                    <a:lumMod val="10000"/>
                  </a:schemeClr>
                </a:solidFill>
                <a:latin typeface="Georgia Pro"/>
                <a:ea typeface="+mn-lt"/>
                <a:cs typeface="+mn-lt"/>
              </a:rPr>
              <a:t>The Accolades 2022 - </a:t>
            </a:r>
            <a:r>
              <a:rPr lang="en-US" sz="1500" b="1" i="1" err="1">
                <a:solidFill>
                  <a:schemeClr val="bg2">
                    <a:lumMod val="10000"/>
                  </a:schemeClr>
                </a:solidFill>
                <a:latin typeface="Georgia Pro"/>
                <a:ea typeface="+mn-lt"/>
                <a:cs typeface="+mn-lt"/>
              </a:rPr>
              <a:t>Keneuoe</a:t>
            </a:r>
            <a:r>
              <a:rPr lang="en-US" sz="1500" b="1" i="1">
                <a:solidFill>
                  <a:schemeClr val="bg2">
                    <a:lumMod val="10000"/>
                  </a:schemeClr>
                </a:solidFill>
                <a:latin typeface="Georgia Pro"/>
                <a:ea typeface="+mn-lt"/>
                <a:cs typeface="+mn-lt"/>
              </a:rPr>
              <a:t> Morgan</a:t>
            </a:r>
            <a:r>
              <a:rPr lang="en-US" sz="1500" b="1">
                <a:solidFill>
                  <a:schemeClr val="bg2">
                    <a:lumMod val="10000"/>
                  </a:schemeClr>
                </a:solidFill>
                <a:latin typeface="Georgia Pro"/>
                <a:ea typeface="+mn-lt"/>
                <a:cs typeface="+mn-lt"/>
              </a:rPr>
              <a:t>. Assistant manager</a:t>
            </a:r>
            <a:r>
              <a:rPr lang="en-US" sz="1500">
                <a:solidFill>
                  <a:schemeClr val="bg2">
                    <a:lumMod val="10000"/>
                  </a:schemeClr>
                </a:solidFill>
                <a:latin typeface="Georgia Pro"/>
                <a:ea typeface="+mn-lt"/>
                <a:cs typeface="+mn-lt"/>
              </a:rPr>
              <a:t>, </a:t>
            </a:r>
            <a:r>
              <a:rPr lang="en-US" sz="1800">
                <a:solidFill>
                  <a:schemeClr val="bg2">
                    <a:lumMod val="10000"/>
                  </a:schemeClr>
                </a:solidFill>
                <a:latin typeface="Georgia Pro"/>
                <a:ea typeface="+mn-lt"/>
                <a:cs typeface="+mn-lt"/>
              </a:rPr>
              <a:t>For an immigrant worker, it's really important to provide a care service through the medium of Welsh if people choose it… Where we live and work in Gwynedd, it's a Welsh place where the majority of people have looked after their lives through the medium of Welsh for years... Through the medium of Welsh, this is what is natural to them, so I think it's very important that we help them continue with their lives as they’ve known them and as they are used to They know I can speak Welsh. They have settled well because I give them time. I sit down and speak with them, and it enables them to express any concerns they have or just share and have a more detailed conversation with them in the language of their choice. It's important, in my opinion, and I'm proud that I am making a difference (Social Care Wales TV / </a:t>
            </a:r>
            <a:r>
              <a:rPr lang="en-US" sz="1800" err="1">
                <a:solidFill>
                  <a:schemeClr val="bg2">
                    <a:lumMod val="10000"/>
                  </a:schemeClr>
                </a:solidFill>
                <a:latin typeface="Georgia Pro"/>
                <a:ea typeface="+mn-lt"/>
                <a:cs typeface="+mn-lt"/>
              </a:rPr>
              <a:t>Gofal</a:t>
            </a:r>
            <a:r>
              <a:rPr lang="en-US" sz="1800">
                <a:solidFill>
                  <a:schemeClr val="bg2">
                    <a:lumMod val="10000"/>
                  </a:schemeClr>
                </a:solidFill>
                <a:latin typeface="Georgia Pro"/>
                <a:ea typeface="+mn-lt"/>
                <a:cs typeface="+mn-lt"/>
              </a:rPr>
              <a:t> </a:t>
            </a:r>
            <a:r>
              <a:rPr lang="en-US" sz="1800" err="1">
                <a:solidFill>
                  <a:schemeClr val="bg2">
                    <a:lumMod val="10000"/>
                  </a:schemeClr>
                </a:solidFill>
                <a:latin typeface="Georgia Pro"/>
                <a:ea typeface="+mn-lt"/>
                <a:cs typeface="+mn-lt"/>
              </a:rPr>
              <a:t>Cymdeithasol</a:t>
            </a:r>
            <a:r>
              <a:rPr lang="en-US" sz="1800">
                <a:solidFill>
                  <a:schemeClr val="bg2">
                    <a:lumMod val="10000"/>
                  </a:schemeClr>
                </a:solidFill>
                <a:latin typeface="Georgia Pro"/>
                <a:ea typeface="+mn-lt"/>
                <a:cs typeface="+mn-lt"/>
              </a:rPr>
              <a:t> Cymru, 2022).</a:t>
            </a:r>
            <a:endParaRPr lang="en-US" sz="1800">
              <a:solidFill>
                <a:schemeClr val="bg2">
                  <a:lumMod val="10000"/>
                </a:schemeClr>
              </a:solidFill>
              <a:latin typeface="Georgia Pro"/>
              <a:ea typeface="+mn-lt"/>
              <a:cs typeface="Segoe UI"/>
            </a:endParaRPr>
          </a:p>
          <a:p>
            <a:pPr marL="0" indent="0">
              <a:buNone/>
            </a:pPr>
            <a:endParaRPr lang="en-US" sz="1800">
              <a:solidFill>
                <a:schemeClr val="tx2"/>
              </a:solidFill>
              <a:latin typeface="Georgia Pro"/>
              <a:cs typeface="Segoe UI"/>
            </a:endParaRPr>
          </a:p>
          <a:p>
            <a:endParaRPr lang="en-US" sz="1800">
              <a:solidFill>
                <a:schemeClr val="tx2"/>
              </a:solidFill>
              <a:latin typeface="Georgia Pro"/>
              <a:cs typeface="Segoe UI"/>
            </a:endParaRPr>
          </a:p>
          <a:p>
            <a:endParaRPr lang="en-US"/>
          </a:p>
        </p:txBody>
      </p:sp>
    </p:spTree>
    <p:extLst>
      <p:ext uri="{BB962C8B-B14F-4D97-AF65-F5344CB8AC3E}">
        <p14:creationId xmlns:p14="http://schemas.microsoft.com/office/powerpoint/2010/main" val="2658182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9C39B-DFEB-CAEF-9CE0-7413C0C6EE6E}"/>
              </a:ext>
            </a:extLst>
          </p:cNvPr>
          <p:cNvSpPr>
            <a:spLocks noGrp="1"/>
          </p:cNvSpPr>
          <p:nvPr>
            <p:ph type="title"/>
          </p:nvPr>
        </p:nvSpPr>
        <p:spPr>
          <a:xfrm>
            <a:off x="1855650" y="228600"/>
            <a:ext cx="5752093" cy="1097280"/>
          </a:xfrm>
        </p:spPr>
        <p:txBody>
          <a:bodyPr vert="horz" lIns="91440" tIns="45720" rIns="91440" bIns="45720" rtlCol="0" anchor="t">
            <a:normAutofit/>
          </a:bodyPr>
          <a:lstStyle/>
          <a:p>
            <a:pPr>
              <a:lnSpc>
                <a:spcPct val="90000"/>
              </a:lnSpc>
            </a:pPr>
            <a:r>
              <a:rPr lang="en-US" sz="2200"/>
              <a:t>Challenges faced in implementing Welsh language services, such as resource limitations and training needs</a:t>
            </a:r>
          </a:p>
          <a:p>
            <a:pPr>
              <a:lnSpc>
                <a:spcPct val="90000"/>
              </a:lnSpc>
            </a:pPr>
            <a:endParaRPr lang="en-US" sz="2200"/>
          </a:p>
        </p:txBody>
      </p:sp>
      <p:cxnSp>
        <p:nvCxnSpPr>
          <p:cNvPr id="19" name="Straight Connector 1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DE80D0-9A06-5A51-7C9E-E0EDC2671692}"/>
              </a:ext>
            </a:extLst>
          </p:cNvPr>
          <p:cNvSpPr>
            <a:spLocks noGrp="1"/>
          </p:cNvSpPr>
          <p:nvPr>
            <p:ph sz="half" idx="1"/>
          </p:nvPr>
        </p:nvSpPr>
        <p:spPr>
          <a:xfrm>
            <a:off x="640079" y="1638348"/>
            <a:ext cx="6278237" cy="4659570"/>
          </a:xfrm>
        </p:spPr>
        <p:txBody>
          <a:bodyPr vert="horz" lIns="91440" tIns="45720" rIns="91440" bIns="45720" rtlCol="0" anchor="t">
            <a:normAutofit fontScale="92500" lnSpcReduction="20000"/>
          </a:bodyPr>
          <a:lstStyle/>
          <a:p>
            <a:pPr>
              <a:lnSpc>
                <a:spcPct val="110000"/>
              </a:lnSpc>
            </a:pPr>
            <a:r>
              <a:rPr lang="en-US" sz="1600">
                <a:latin typeface="Georgia Pro"/>
              </a:rPr>
              <a:t>The aging generation when the 2001 Census was conducted, 17% of people were 65 years of age or older. Of these, 98 thousand, or 19.5%, spoke Welsh. By 2023, it is expected that there will be.729 thousand persons,  this has consequences for the anticipated demand for services in Welsh. .(Jones,2012)</a:t>
            </a:r>
          </a:p>
          <a:p>
            <a:pPr>
              <a:lnSpc>
                <a:spcPct val="110000"/>
              </a:lnSpc>
            </a:pPr>
            <a:r>
              <a:rPr lang="en-US" sz="1600">
                <a:latin typeface="Georgia Pro"/>
              </a:rPr>
              <a:t> The percentage of people in Wales of all ages who can speak Welsh will not rise until the proportion of children who can speak Welsh is significantly higher than the percentage in the general population because the majority of people who migrate out of Wales are college-age, in their early twenties, and many of them never return.(Jones, 2012)</a:t>
            </a:r>
          </a:p>
          <a:p>
            <a:pPr>
              <a:lnSpc>
                <a:spcPct val="110000"/>
              </a:lnSpc>
            </a:pPr>
            <a:r>
              <a:rPr lang="en-US" sz="1600">
                <a:latin typeface="Georgia Pro"/>
              </a:rPr>
              <a:t>Learning Welsh is a challenge for many folks who move to Wales. Merely 5% of those born outside of Wales who were between the ages of 45 and 64 in 2001 were able to speak </a:t>
            </a:r>
            <a:r>
              <a:rPr lang="en-US" sz="1600" err="1">
                <a:latin typeface="Georgia Pro"/>
              </a:rPr>
              <a:t>Welsh.One.Although</a:t>
            </a:r>
            <a:r>
              <a:rPr lang="en-US" sz="1600">
                <a:latin typeface="Georgia Pro"/>
              </a:rPr>
              <a:t> we do not know where they learned to speak Welsh, it is safe to infer that most of them did so after arriving in Wales, however some may have been the offspring of Welsh speakers who lived abroad. (Jones, 2012</a:t>
            </a:r>
            <a:r>
              <a:rPr lang="en-US" sz="1100"/>
              <a:t>)</a:t>
            </a:r>
          </a:p>
          <a:p>
            <a:pPr>
              <a:lnSpc>
                <a:spcPct val="110000"/>
              </a:lnSpc>
            </a:pPr>
            <a:endParaRPr lang="en-US" sz="1100"/>
          </a:p>
          <a:p>
            <a:pPr>
              <a:lnSpc>
                <a:spcPct val="110000"/>
              </a:lnSpc>
            </a:pPr>
            <a:endParaRPr lang="en-US" sz="1100"/>
          </a:p>
        </p:txBody>
      </p:sp>
      <p:pic>
        <p:nvPicPr>
          <p:cNvPr id="5" name="Content Placeholder 4" descr="Ageing population: we're living longer, but are we healthier?">
            <a:extLst>
              <a:ext uri="{FF2B5EF4-FFF2-40B4-BE49-F238E27FC236}">
                <a16:creationId xmlns:a16="http://schemas.microsoft.com/office/drawing/2014/main" id="{24733457-8CB8-DCCA-4D42-F3CD553846D3}"/>
              </a:ext>
            </a:extLst>
          </p:cNvPr>
          <p:cNvPicPr>
            <a:picLocks noGrp="1" noChangeAspect="1"/>
          </p:cNvPicPr>
          <p:nvPr>
            <p:ph sz="half" idx="2"/>
          </p:nvPr>
        </p:nvPicPr>
        <p:blipFill>
          <a:blip r:embed="rId2"/>
          <a:stretch>
            <a:fillRect/>
          </a:stretch>
        </p:blipFill>
        <p:spPr>
          <a:xfrm>
            <a:off x="7297946" y="900425"/>
            <a:ext cx="4250585" cy="2380327"/>
          </a:xfrm>
          <a:prstGeom prst="rect">
            <a:avLst/>
          </a:prstGeom>
        </p:spPr>
      </p:pic>
      <p:pic>
        <p:nvPicPr>
          <p:cNvPr id="6" name="Picture 5" descr="Generations Man. People Generations At Different Ages. All Age ...">
            <a:extLst>
              <a:ext uri="{FF2B5EF4-FFF2-40B4-BE49-F238E27FC236}">
                <a16:creationId xmlns:a16="http://schemas.microsoft.com/office/drawing/2014/main" id="{628DA8F4-834A-E3C0-FD76-85AD62B3E733}"/>
              </a:ext>
            </a:extLst>
          </p:cNvPr>
          <p:cNvPicPr>
            <a:picLocks noChangeAspect="1"/>
          </p:cNvPicPr>
          <p:nvPr/>
        </p:nvPicPr>
        <p:blipFill>
          <a:blip r:embed="rId3"/>
          <a:stretch>
            <a:fillRect/>
          </a:stretch>
        </p:blipFill>
        <p:spPr>
          <a:xfrm>
            <a:off x="7392571" y="3607283"/>
            <a:ext cx="4061335" cy="2690635"/>
          </a:xfrm>
          <a:prstGeom prst="rect">
            <a:avLst/>
          </a:prstGeom>
        </p:spPr>
      </p:pic>
    </p:spTree>
    <p:extLst>
      <p:ext uri="{BB962C8B-B14F-4D97-AF65-F5344CB8AC3E}">
        <p14:creationId xmlns:p14="http://schemas.microsoft.com/office/powerpoint/2010/main" val="1925904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5264A-E57B-D6F9-BA55-5516F8BD1CF7}"/>
              </a:ext>
            </a:extLst>
          </p:cNvPr>
          <p:cNvSpPr>
            <a:spLocks noGrp="1"/>
          </p:cNvSpPr>
          <p:nvPr>
            <p:ph type="title"/>
          </p:nvPr>
        </p:nvSpPr>
        <p:spPr>
          <a:xfrm>
            <a:off x="2345508" y="361043"/>
            <a:ext cx="4261104" cy="1097280"/>
          </a:xfrm>
        </p:spPr>
        <p:txBody>
          <a:bodyPr anchor="t">
            <a:normAutofit/>
          </a:bodyPr>
          <a:lstStyle/>
          <a:p>
            <a:pPr>
              <a:lnSpc>
                <a:spcPct val="90000"/>
              </a:lnSpc>
            </a:pPr>
            <a:r>
              <a:rPr lang="en-US" sz="1700">
                <a:latin typeface="Georgia Pro"/>
                <a:cs typeface="Segoe UI"/>
              </a:rPr>
              <a:t> Opportunities for improvement and innovation in integrating Welsh culture and language into care practices.</a:t>
            </a:r>
            <a:endParaRPr lang="en-US" sz="1700">
              <a:latin typeface="Georgia Pro"/>
            </a:endParaRPr>
          </a:p>
        </p:txBody>
      </p:sp>
      <p:sp>
        <p:nvSpPr>
          <p:cNvPr id="3" name="Content Placeholder 2">
            <a:extLst>
              <a:ext uri="{FF2B5EF4-FFF2-40B4-BE49-F238E27FC236}">
                <a16:creationId xmlns:a16="http://schemas.microsoft.com/office/drawing/2014/main" id="{D184C9E9-1DDB-DAE8-F096-53FCFF1C99AC}"/>
              </a:ext>
            </a:extLst>
          </p:cNvPr>
          <p:cNvSpPr>
            <a:spLocks noGrp="1"/>
          </p:cNvSpPr>
          <p:nvPr>
            <p:ph idx="1"/>
          </p:nvPr>
        </p:nvSpPr>
        <p:spPr>
          <a:xfrm>
            <a:off x="340722" y="1459393"/>
            <a:ext cx="7717316" cy="5228601"/>
          </a:xfrm>
        </p:spPr>
        <p:txBody>
          <a:bodyPr vert="horz" lIns="91440" tIns="45720" rIns="91440" bIns="45720" rtlCol="0" anchor="t">
            <a:noAutofit/>
          </a:bodyPr>
          <a:lstStyle/>
          <a:p>
            <a:pPr>
              <a:lnSpc>
                <a:spcPct val="110000"/>
              </a:lnSpc>
            </a:pPr>
            <a:r>
              <a:rPr lang="en-US" sz="1400">
                <a:latin typeface="Georgia Pro"/>
              </a:rPr>
              <a:t>Regulation 2(1)</a:t>
            </a:r>
          </a:p>
          <a:p>
            <a:pPr marL="0" indent="0">
              <a:lnSpc>
                <a:spcPct val="110000"/>
              </a:lnSpc>
              <a:spcBef>
                <a:spcPts val="0"/>
              </a:spcBef>
              <a:buNone/>
            </a:pPr>
            <a:r>
              <a:rPr lang="en-US" sz="1400">
                <a:latin typeface="Georgia Pro"/>
              </a:rPr>
              <a:t>SCHEDULE 1Service Delivery Standards</a:t>
            </a:r>
          </a:p>
          <a:p>
            <a:pPr marL="0" indent="0">
              <a:lnSpc>
                <a:spcPct val="110000"/>
              </a:lnSpc>
              <a:spcBef>
                <a:spcPts val="0"/>
              </a:spcBef>
              <a:buNone/>
            </a:pPr>
            <a:r>
              <a:rPr lang="en-US" sz="1400">
                <a:latin typeface="Georgia Pro"/>
              </a:rPr>
              <a:t>PART 1,2,THE </a:t>
            </a:r>
            <a:r>
              <a:rPr lang="en-US" sz="1400" err="1">
                <a:latin typeface="Georgia Pro"/>
              </a:rPr>
              <a:t>STANDARDS.Guidelines</a:t>
            </a:r>
            <a:r>
              <a:rPr lang="en-US" sz="1400">
                <a:latin typeface="Georgia Pro"/>
              </a:rPr>
              <a:t> for correspondence that a body sends (1) When someone responds to a message  Unless P has specified that there is no need to react in Welsh, you must respond in Welsh to letter from a member of the Welsh public ("P") if one is requested.  (2) When someone starts a conversation  (a) When an organization correlates with a public </a:t>
            </a:r>
            <a:r>
              <a:rPr lang="en-US" sz="1400" err="1">
                <a:latin typeface="Georgia Pro"/>
              </a:rPr>
              <a:t>figure.When</a:t>
            </a:r>
            <a:r>
              <a:rPr lang="en-US" sz="1400">
                <a:latin typeface="Georgia Pro"/>
              </a:rPr>
              <a:t> sending system-generated correspondence to a Welsh public member ("P") for the first time, you must ask P if he or she would like to receive system-generated correspondence from you in Welsh. If P replies that he or she would like to receive system-generated correspondence in Welsh, you must—  (a)  document P's request, and  (b)  From that point on, send all system-generated correspondence to (P) in Welsh. (Legislation.gov.uk, 2023)</a:t>
            </a:r>
          </a:p>
          <a:p>
            <a:pPr marL="285750" indent="-285750">
              <a:lnSpc>
                <a:spcPct val="110000"/>
              </a:lnSpc>
              <a:spcBef>
                <a:spcPts val="0"/>
              </a:spcBef>
            </a:pPr>
            <a:endParaRPr lang="en-US" sz="1400">
              <a:latin typeface="Georgia Pro"/>
            </a:endParaRPr>
          </a:p>
          <a:p>
            <a:pPr marL="285750" indent="-285750">
              <a:lnSpc>
                <a:spcPct val="110000"/>
              </a:lnSpc>
              <a:spcBef>
                <a:spcPts val="0"/>
              </a:spcBef>
            </a:pPr>
            <a:r>
              <a:rPr lang="en-US" sz="1400">
                <a:latin typeface="Georgia Pro"/>
              </a:rPr>
              <a:t>Plans for the training supply line are continuously revised in conjunction with the development of the current workforce.  </a:t>
            </a:r>
            <a:r>
              <a:rPr lang="en-US" sz="1400" err="1">
                <a:latin typeface="Georgia Pro"/>
              </a:rPr>
              <a:t>Longerterm</a:t>
            </a:r>
            <a:r>
              <a:rPr lang="en-US" sz="1400">
                <a:latin typeface="Georgia Pro"/>
              </a:rPr>
              <a:t> workforce models represent the best innovations, models, and workforce adjustments that will benefit both the workforce and patients/service users in all sectors and care settings.(Principles to Underpin Workforce Planning for NHS Wales, n.d.)</a:t>
            </a:r>
            <a:endParaRPr lang="en-US" sz="1400"/>
          </a:p>
          <a:p>
            <a:pPr marL="0" indent="0">
              <a:lnSpc>
                <a:spcPct val="110000"/>
              </a:lnSpc>
              <a:buNone/>
            </a:pPr>
            <a:endParaRPr lang="en-US" sz="1600">
              <a:latin typeface="Georgia Pro"/>
            </a:endParaRPr>
          </a:p>
        </p:txBody>
      </p:sp>
      <p:pic>
        <p:nvPicPr>
          <p:cNvPr id="4" name="Picture 3" descr="Image result for WELSH CARE PRACTISES">
            <a:extLst>
              <a:ext uri="{FF2B5EF4-FFF2-40B4-BE49-F238E27FC236}">
                <a16:creationId xmlns:a16="http://schemas.microsoft.com/office/drawing/2014/main" id="{8550B583-5819-C5D2-4D60-AA34B8890F27}"/>
              </a:ext>
            </a:extLst>
          </p:cNvPr>
          <p:cNvPicPr>
            <a:picLocks noChangeAspect="1"/>
          </p:cNvPicPr>
          <p:nvPr/>
        </p:nvPicPr>
        <p:blipFill>
          <a:blip r:embed="rId2"/>
          <a:srcRect l="17264" r="1" b="1"/>
          <a:stretch/>
        </p:blipFill>
        <p:spPr>
          <a:xfrm>
            <a:off x="8047842" y="1712685"/>
            <a:ext cx="3844801" cy="4364736"/>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3863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6C6E1-9C59-B29B-CBF9-8DA56A226440}"/>
              </a:ext>
            </a:extLst>
          </p:cNvPr>
          <p:cNvSpPr>
            <a:spLocks noGrp="1"/>
          </p:cNvSpPr>
          <p:nvPr>
            <p:ph type="title"/>
          </p:nvPr>
        </p:nvSpPr>
        <p:spPr>
          <a:xfrm>
            <a:off x="640080" y="914400"/>
            <a:ext cx="6291472" cy="1097280"/>
          </a:xfrm>
        </p:spPr>
        <p:txBody>
          <a:bodyPr anchor="t">
            <a:normAutofit/>
          </a:bodyPr>
          <a:lstStyle/>
          <a:p>
            <a:pPr marL="285750" indent="-285750">
              <a:lnSpc>
                <a:spcPct val="90000"/>
              </a:lnSpc>
              <a:spcBef>
                <a:spcPts val="1000"/>
              </a:spcBef>
              <a:buFont typeface="Arial"/>
              <a:buChar char="•"/>
            </a:pPr>
            <a:r>
              <a:rPr lang="en-US" sz="1600">
                <a:latin typeface="Georgia Pro"/>
                <a:cs typeface="Segoe UI"/>
              </a:rPr>
              <a:t>Conclusion future directions for policy and practice to further enhance the role of Welsh culture, language, and identity in health and social care.</a:t>
            </a:r>
            <a:endParaRPr lang="en-US" sz="1600">
              <a:latin typeface="Georgia Pro"/>
            </a:endParaRPr>
          </a:p>
          <a:p>
            <a:pPr>
              <a:lnSpc>
                <a:spcPct val="90000"/>
              </a:lnSpc>
            </a:pPr>
            <a:endParaRPr lang="en-US" sz="1600">
              <a:latin typeface="Georgia Pro"/>
            </a:endParaRPr>
          </a:p>
        </p:txBody>
      </p:sp>
      <p:sp>
        <p:nvSpPr>
          <p:cNvPr id="3" name="Content Placeholder 2">
            <a:extLst>
              <a:ext uri="{FF2B5EF4-FFF2-40B4-BE49-F238E27FC236}">
                <a16:creationId xmlns:a16="http://schemas.microsoft.com/office/drawing/2014/main" id="{11308143-D4E4-B928-0601-505E756D9B3B}"/>
              </a:ext>
            </a:extLst>
          </p:cNvPr>
          <p:cNvSpPr>
            <a:spLocks noGrp="1"/>
          </p:cNvSpPr>
          <p:nvPr>
            <p:ph idx="1"/>
          </p:nvPr>
        </p:nvSpPr>
        <p:spPr>
          <a:xfrm>
            <a:off x="640080" y="1831322"/>
            <a:ext cx="6291472" cy="4123944"/>
          </a:xfrm>
        </p:spPr>
        <p:txBody>
          <a:bodyPr vert="horz" lIns="91440" tIns="45720" rIns="91440" bIns="45720" rtlCol="0" anchor="t">
            <a:normAutofit/>
          </a:bodyPr>
          <a:lstStyle/>
          <a:p>
            <a:pPr marL="0" indent="0">
              <a:lnSpc>
                <a:spcPct val="110000"/>
              </a:lnSpc>
              <a:buNone/>
            </a:pPr>
            <a:endParaRPr lang="en-US" sz="1300">
              <a:latin typeface="Segoe UI"/>
              <a:cs typeface="Segoe UI"/>
            </a:endParaRPr>
          </a:p>
          <a:p>
            <a:pPr>
              <a:lnSpc>
                <a:spcPct val="110000"/>
              </a:lnSpc>
            </a:pPr>
            <a:r>
              <a:rPr lang="en-US" sz="1300">
                <a:latin typeface="Georgia Pro"/>
                <a:cs typeface="Segoe UI"/>
              </a:rPr>
              <a:t>Wales' Future Generations Commissioner is issuing a warning and urging the Welsh Government to present a specific Culture Bill. "We can do much better to embed culture in the way public services deliver its work, to bring wider benefit for everyone," Mr. Walker said, welcoming the £4.4 million yearly arts and culture budget recently approved by the Welsh Government. "Culture Bill in Wales would demonstrate a dedication to guaranteeing that culture receives the attention and funding it needs to thrive for future generations."  (Future Generations Wales, 2025</a:t>
            </a:r>
            <a:endParaRPr lang="en-US" sz="1300">
              <a:latin typeface="Segoe UI"/>
              <a:cs typeface="Segoe UI"/>
            </a:endParaRPr>
          </a:p>
          <a:p>
            <a:pPr marL="171450" indent="-171450">
              <a:lnSpc>
                <a:spcPct val="110000"/>
              </a:lnSpc>
              <a:spcBef>
                <a:spcPct val="0"/>
              </a:spcBef>
            </a:pPr>
            <a:endParaRPr lang="en-US" sz="1300">
              <a:latin typeface="Georgia Pro"/>
              <a:cs typeface="Segoe UI"/>
            </a:endParaRPr>
          </a:p>
          <a:p>
            <a:pPr marL="171450" indent="-171450">
              <a:lnSpc>
                <a:spcPct val="110000"/>
              </a:lnSpc>
              <a:spcBef>
                <a:spcPct val="0"/>
              </a:spcBef>
            </a:pPr>
            <a:r>
              <a:rPr lang="en-US" sz="1300">
                <a:latin typeface="Georgia Pro"/>
                <a:cs typeface="Segoe UI"/>
              </a:rPr>
              <a:t>" one million people will speak Welsh." the </a:t>
            </a:r>
            <a:r>
              <a:rPr lang="en-US" sz="1300" err="1">
                <a:latin typeface="Georgia Pro"/>
                <a:cs typeface="Segoe UI"/>
              </a:rPr>
              <a:t>Cymraeg</a:t>
            </a:r>
            <a:r>
              <a:rPr lang="en-US" sz="1300">
                <a:latin typeface="Georgia Pro"/>
                <a:cs typeface="Segoe UI"/>
              </a:rPr>
              <a:t> 2050 strategy, people all throughout Wales have been captivated by the goal of having one million Welsh speakers and doubling the daily usage of Welsh by 2050 bilingual individuals who feel comfortable using Welsh in all facets of daily life. we want everyone in Wales to feel as though they are part of the language. (GOV.WALES, n.d.) </a:t>
            </a:r>
            <a:endParaRPr lang="en-US" sz="1300"/>
          </a:p>
          <a:p>
            <a:pPr marL="0" indent="0">
              <a:lnSpc>
                <a:spcPct val="110000"/>
              </a:lnSpc>
              <a:buNone/>
            </a:pPr>
            <a:br>
              <a:rPr lang="en-US" sz="1300"/>
            </a:br>
            <a:endParaRPr lang="en-US" sz="1300"/>
          </a:p>
          <a:p>
            <a:pPr>
              <a:lnSpc>
                <a:spcPct val="110000"/>
              </a:lnSpc>
            </a:pPr>
            <a:endParaRPr lang="en-US" sz="1300"/>
          </a:p>
        </p:txBody>
      </p:sp>
      <p:pic>
        <p:nvPicPr>
          <p:cNvPr id="4" name="Picture 3" descr="Image result for WELSH CARE PRACTISES">
            <a:extLst>
              <a:ext uri="{FF2B5EF4-FFF2-40B4-BE49-F238E27FC236}">
                <a16:creationId xmlns:a16="http://schemas.microsoft.com/office/drawing/2014/main" id="{DC52A394-A05F-43DA-DB59-7D0E8683D38E}"/>
              </a:ext>
            </a:extLst>
          </p:cNvPr>
          <p:cNvPicPr>
            <a:picLocks noChangeAspect="1"/>
          </p:cNvPicPr>
          <p:nvPr/>
        </p:nvPicPr>
        <p:blipFill>
          <a:blip r:embed="rId2"/>
          <a:srcRect l="25657" r="12795" b="1"/>
          <a:stretch/>
        </p:blipFill>
        <p:spPr>
          <a:xfrm>
            <a:off x="7776429" y="914400"/>
            <a:ext cx="4414591" cy="5357106"/>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787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2EF1-FAA1-42E1-0FE3-37109160E654}"/>
              </a:ext>
            </a:extLst>
          </p:cNvPr>
          <p:cNvSpPr>
            <a:spLocks noGrp="1"/>
          </p:cNvSpPr>
          <p:nvPr>
            <p:ph type="title"/>
          </p:nvPr>
        </p:nvSpPr>
        <p:spPr>
          <a:xfrm>
            <a:off x="2018936" y="428172"/>
            <a:ext cx="10890929" cy="1097280"/>
          </a:xfrm>
        </p:spPr>
        <p:txBody>
          <a:bodyPr>
            <a:normAutofit/>
          </a:bodyPr>
          <a:lstStyle/>
          <a:p>
            <a:r>
              <a:rPr lang="en-US" sz="2400">
                <a:solidFill>
                  <a:schemeClr val="bg2">
                    <a:lumMod val="10000"/>
                  </a:schemeClr>
                </a:solidFill>
                <a:latin typeface="Arial"/>
                <a:cs typeface="Arial"/>
              </a:rPr>
              <a:t>REFERENCES</a:t>
            </a:r>
            <a:endParaRPr lang="en-US" sz="2400">
              <a:solidFill>
                <a:schemeClr val="bg2">
                  <a:lumMod val="10000"/>
                </a:schemeClr>
              </a:solidFill>
            </a:endParaRPr>
          </a:p>
        </p:txBody>
      </p:sp>
      <p:sp>
        <p:nvSpPr>
          <p:cNvPr id="3" name="Content Placeholder 2">
            <a:extLst>
              <a:ext uri="{FF2B5EF4-FFF2-40B4-BE49-F238E27FC236}">
                <a16:creationId xmlns:a16="http://schemas.microsoft.com/office/drawing/2014/main" id="{84AA8C8A-DCBB-30A5-E72C-18F7FB99F6FA}"/>
              </a:ext>
            </a:extLst>
          </p:cNvPr>
          <p:cNvSpPr>
            <a:spLocks noGrp="1"/>
          </p:cNvSpPr>
          <p:nvPr>
            <p:ph idx="1"/>
          </p:nvPr>
        </p:nvSpPr>
        <p:spPr>
          <a:xfrm>
            <a:off x="322580" y="1336258"/>
            <a:ext cx="10890928" cy="5271588"/>
          </a:xfrm>
        </p:spPr>
        <p:txBody>
          <a:bodyPr vert="horz" lIns="91440" tIns="45720" rIns="91440" bIns="45720" rtlCol="0" anchor="t">
            <a:normAutofit fontScale="25000" lnSpcReduction="20000"/>
          </a:bodyPr>
          <a:lstStyle/>
          <a:p>
            <a:pPr>
              <a:lnSpc>
                <a:spcPct val="90000"/>
              </a:lnSpc>
            </a:pPr>
            <a:endParaRPr lang="en-US" sz="1800">
              <a:latin typeface="Georgia Pro"/>
            </a:endParaRPr>
          </a:p>
          <a:p>
            <a:pPr>
              <a:lnSpc>
                <a:spcPct val="90000"/>
              </a:lnSpc>
            </a:pPr>
            <a:r>
              <a:rPr lang="en-US" sz="3200">
                <a:solidFill>
                  <a:schemeClr val="bg2">
                    <a:lumMod val="10000"/>
                  </a:schemeClr>
                </a:solidFill>
                <a:latin typeface="Georgia Pro"/>
                <a:ea typeface="Calibri"/>
                <a:cs typeface="Calibri"/>
              </a:rPr>
              <a:t>Banc Digital (2024). </a:t>
            </a:r>
            <a:r>
              <a:rPr lang="en-US" sz="3200" i="1">
                <a:solidFill>
                  <a:schemeClr val="bg2">
                    <a:lumMod val="10000"/>
                  </a:schemeClr>
                </a:solidFill>
                <a:latin typeface="Georgia Pro"/>
                <a:ea typeface="Calibri"/>
                <a:cs typeface="Calibri"/>
              </a:rPr>
              <a:t>6 Welsh Traditions You Should Know | Oakwood Theme Park</a:t>
            </a:r>
            <a:r>
              <a:rPr lang="en-US" sz="3200">
                <a:solidFill>
                  <a:schemeClr val="bg2">
                    <a:lumMod val="10000"/>
                  </a:schemeClr>
                </a:solidFill>
                <a:latin typeface="Georgia Pro"/>
                <a:ea typeface="Calibri"/>
                <a:cs typeface="Calibri"/>
              </a:rPr>
              <a:t>. [online] Oakwood Theme Park | Oakwood Theme Park. Available at: </a:t>
            </a:r>
            <a:r>
              <a:rPr lang="en-US" sz="3200">
                <a:solidFill>
                  <a:schemeClr val="bg2">
                    <a:lumMod val="10000"/>
                  </a:schemeClr>
                </a:solidFill>
                <a:latin typeface="Georgia Pro"/>
                <a:ea typeface="Calibri"/>
                <a:cs typeface="Calibri"/>
                <a:hlinkClick r:id="rId2">
                  <a:extLst>
                    <a:ext uri="{A12FA001-AC4F-418D-AE19-62706E023703}">
                      <ahyp:hlinkClr xmlns:ahyp="http://schemas.microsoft.com/office/drawing/2018/hyperlinkcolor" val="tx"/>
                    </a:ext>
                  </a:extLst>
                </a:hlinkClick>
              </a:rPr>
              <a:t>https://www.oakwoodthemepark.co.uk/blog/blog/6-welsh-traditions-you-should-know/</a:t>
            </a:r>
            <a:r>
              <a:rPr lang="en-US" sz="3200">
                <a:solidFill>
                  <a:schemeClr val="bg2">
                    <a:lumMod val="10000"/>
                  </a:schemeClr>
                </a:solidFill>
                <a:latin typeface="Georgia Pro"/>
                <a:ea typeface="Calibri"/>
                <a:cs typeface="Calibri"/>
              </a:rPr>
              <a:t>.</a:t>
            </a:r>
            <a:endParaRPr lang="en-US" sz="3200">
              <a:solidFill>
                <a:schemeClr val="bg2">
                  <a:lumMod val="10000"/>
                </a:schemeClr>
              </a:solidFill>
              <a:latin typeface="Grandview Display"/>
              <a:ea typeface="Calibri"/>
              <a:cs typeface="Calibri"/>
            </a:endParaRPr>
          </a:p>
          <a:p>
            <a:pPr>
              <a:lnSpc>
                <a:spcPct val="90000"/>
              </a:lnSpc>
            </a:pPr>
            <a:r>
              <a:rPr lang="en-US" sz="3200">
                <a:solidFill>
                  <a:schemeClr val="bg2">
                    <a:lumMod val="10000"/>
                  </a:schemeClr>
                </a:solidFill>
                <a:latin typeface="Calibri"/>
                <a:ea typeface="Calibri"/>
                <a:cs typeface="Calibri"/>
              </a:rPr>
              <a:t>Cambridge Dictionary (2023). </a:t>
            </a:r>
            <a:r>
              <a:rPr lang="en-US" sz="3200" i="1">
                <a:solidFill>
                  <a:schemeClr val="bg2">
                    <a:lumMod val="10000"/>
                  </a:schemeClr>
                </a:solidFill>
                <a:latin typeface="Calibri"/>
                <a:ea typeface="Calibri"/>
                <a:cs typeface="Calibri"/>
              </a:rPr>
              <a:t>culture</a:t>
            </a:r>
            <a:r>
              <a:rPr lang="en-US" sz="3200">
                <a:solidFill>
                  <a:schemeClr val="bg2">
                    <a:lumMod val="10000"/>
                  </a:schemeClr>
                </a:solidFill>
                <a:latin typeface="Calibri"/>
                <a:ea typeface="Calibri"/>
                <a:cs typeface="Calibri"/>
              </a:rPr>
              <a:t>. [online] @CambridgeWords. Available at: </a:t>
            </a:r>
            <a:r>
              <a:rPr lang="en-US" sz="3200">
                <a:solidFill>
                  <a:schemeClr val="bg2">
                    <a:lumMod val="10000"/>
                  </a:schemeClr>
                </a:solidFill>
                <a:latin typeface="Calibri"/>
                <a:ea typeface="Calibri"/>
                <a:cs typeface="Calibri"/>
                <a:hlinkClick r:id="rId3">
                  <a:extLst>
                    <a:ext uri="{A12FA001-AC4F-418D-AE19-62706E023703}">
                      <ahyp:hlinkClr xmlns:ahyp="http://schemas.microsoft.com/office/drawing/2018/hyperlinkcolor" val="tx"/>
                    </a:ext>
                  </a:extLst>
                </a:hlinkClick>
              </a:rPr>
              <a:t>https://dictionary.cambridge.org/dictionary/english/culture#google_vignette</a:t>
            </a:r>
            <a:endParaRPr lang="en-US" sz="3200">
              <a:solidFill>
                <a:schemeClr val="bg2">
                  <a:lumMod val="10000"/>
                </a:schemeClr>
              </a:solidFill>
              <a:latin typeface="Grandview Display"/>
              <a:ea typeface="Calibri"/>
              <a:cs typeface="Calibri"/>
              <a:hlinkClick r:id="" action="ppaction://noaction">
                <a:extLst>
                  <a:ext uri="{A12FA001-AC4F-418D-AE19-62706E023703}">
                    <ahyp:hlinkClr xmlns:ahyp="http://schemas.microsoft.com/office/drawing/2018/hyperlinkcolor" val="tx"/>
                  </a:ext>
                </a:extLst>
              </a:hlinkClick>
            </a:endParaRPr>
          </a:p>
          <a:p>
            <a:pPr>
              <a:lnSpc>
                <a:spcPct val="90000"/>
              </a:lnSpc>
            </a:pPr>
            <a:r>
              <a:rPr lang="en-US" sz="3200">
                <a:solidFill>
                  <a:schemeClr val="bg2">
                    <a:lumMod val="10000"/>
                  </a:schemeClr>
                </a:solidFill>
                <a:latin typeface="Georgia Pro"/>
              </a:rPr>
              <a:t>Cooledge, B. and Murphy, P. (11AD). Using two languages to inform and inspire: a case study using bilingual digital technology to educate healthcare students demonstrating the importance of language choice in enhancing communication and patient care in Wales. </a:t>
            </a:r>
            <a:r>
              <a:rPr lang="en-US" sz="3200" i="1">
                <a:solidFill>
                  <a:schemeClr val="bg2">
                    <a:lumMod val="10000"/>
                  </a:schemeClr>
                </a:solidFill>
                <a:latin typeface="Georgia Pro"/>
              </a:rPr>
              <a:t>Journal of Learning Development in Higher Education </a:t>
            </a:r>
            <a:r>
              <a:rPr lang="en-US" sz="3200">
                <a:solidFill>
                  <a:schemeClr val="bg2">
                    <a:lumMod val="10000"/>
                  </a:schemeClr>
                </a:solidFill>
                <a:latin typeface="Georgia Pro"/>
              </a:rPr>
              <a:t>, 11(ISSN: 1759-667X).</a:t>
            </a:r>
          </a:p>
          <a:p>
            <a:pPr>
              <a:lnSpc>
                <a:spcPct val="90000"/>
              </a:lnSpc>
            </a:pPr>
            <a:r>
              <a:rPr lang="en-US" sz="2800">
                <a:solidFill>
                  <a:schemeClr val="bg2">
                    <a:lumMod val="10000"/>
                  </a:schemeClr>
                </a:solidFill>
                <a:latin typeface="Georgia Pro"/>
              </a:rPr>
              <a:t>DeAngelis, T. (2015). In search of cultural competence. </a:t>
            </a:r>
            <a:r>
              <a:rPr lang="en-US" sz="2800" i="1">
                <a:solidFill>
                  <a:schemeClr val="bg2">
                    <a:lumMod val="10000"/>
                  </a:schemeClr>
                </a:solidFill>
                <a:latin typeface="Georgia Pro"/>
              </a:rPr>
              <a:t>American Psychological Association</a:t>
            </a:r>
            <a:r>
              <a:rPr lang="en-US" sz="2800">
                <a:solidFill>
                  <a:schemeClr val="bg2">
                    <a:lumMod val="10000"/>
                  </a:schemeClr>
                </a:solidFill>
                <a:latin typeface="Georgia Pro"/>
              </a:rPr>
              <a:t>, [online] Mar., p.64. Available at: </a:t>
            </a:r>
            <a:r>
              <a:rPr lang="en-US" sz="2800">
                <a:solidFill>
                  <a:schemeClr val="bg2">
                    <a:lumMod val="10000"/>
                  </a:schemeClr>
                </a:solidFill>
                <a:latin typeface="Georgia Pro"/>
                <a:hlinkClick r:id="rId4">
                  <a:extLst>
                    <a:ext uri="{A12FA001-AC4F-418D-AE19-62706E023703}">
                      <ahyp:hlinkClr xmlns:ahyp="http://schemas.microsoft.com/office/drawing/2018/hyperlinkcolor" val="tx"/>
                    </a:ext>
                  </a:extLst>
                </a:hlinkClick>
              </a:rPr>
              <a:t>https://www.apa.org/monitor/2015/03/cultural-competence</a:t>
            </a:r>
            <a:r>
              <a:rPr lang="en-US" sz="2800">
                <a:solidFill>
                  <a:schemeClr val="bg2">
                    <a:lumMod val="10000"/>
                  </a:schemeClr>
                </a:solidFill>
                <a:latin typeface="Georgia Pro"/>
              </a:rPr>
              <a:t>.</a:t>
            </a:r>
          </a:p>
          <a:p>
            <a:pPr>
              <a:lnSpc>
                <a:spcPct val="90000"/>
              </a:lnSpc>
            </a:pPr>
            <a:r>
              <a:rPr lang="en-US" sz="3200">
                <a:solidFill>
                  <a:schemeClr val="bg2">
                    <a:lumMod val="10000"/>
                  </a:schemeClr>
                </a:solidFill>
                <a:latin typeface="Calibri"/>
                <a:ea typeface="Calibri"/>
                <a:cs typeface="Calibri"/>
              </a:rPr>
              <a:t>Future Generations Wales. (2025). </a:t>
            </a:r>
            <a:r>
              <a:rPr lang="en-US" sz="3200" i="1">
                <a:solidFill>
                  <a:schemeClr val="bg2">
                    <a:lumMod val="10000"/>
                  </a:schemeClr>
                </a:solidFill>
                <a:latin typeface="Calibri"/>
                <a:ea typeface="Calibri"/>
                <a:cs typeface="Calibri"/>
              </a:rPr>
              <a:t>A Cultural Reset for Wales – Future Generations Commissioner Calls for a Culture Act - Future Generations Wales</a:t>
            </a:r>
            <a:r>
              <a:rPr lang="en-US" sz="3200">
                <a:solidFill>
                  <a:schemeClr val="bg2">
                    <a:lumMod val="10000"/>
                  </a:schemeClr>
                </a:solidFill>
                <a:latin typeface="Calibri"/>
                <a:ea typeface="Calibri"/>
                <a:cs typeface="Calibri"/>
              </a:rPr>
              <a:t>. [online] Available at: </a:t>
            </a:r>
            <a:r>
              <a:rPr lang="en-US" sz="3200">
                <a:solidFill>
                  <a:schemeClr val="bg2">
                    <a:lumMod val="10000"/>
                  </a:schemeClr>
                </a:solidFill>
                <a:latin typeface="Calibri"/>
                <a:ea typeface="Calibri"/>
                <a:cs typeface="Calibri"/>
                <a:hlinkClick r:id="rId5">
                  <a:extLst>
                    <a:ext uri="{A12FA001-AC4F-418D-AE19-62706E023703}">
                      <ahyp:hlinkClr xmlns:ahyp="http://schemas.microsoft.com/office/drawing/2018/hyperlinkcolor" val="tx"/>
                    </a:ext>
                  </a:extLst>
                </a:hlinkClick>
              </a:rPr>
              <a:t>https://futuregenerations.wales/news/a-cultural-reset-for-wales-future-generations-commissioner-calls-for-a-culture-act/</a:t>
            </a:r>
            <a:r>
              <a:rPr lang="en-US" sz="3200">
                <a:solidFill>
                  <a:schemeClr val="bg2">
                    <a:lumMod val="10000"/>
                  </a:schemeClr>
                </a:solidFill>
                <a:latin typeface="Calibri"/>
                <a:ea typeface="Calibri"/>
                <a:cs typeface="Calibri"/>
              </a:rPr>
              <a:t>.</a:t>
            </a:r>
            <a:endParaRPr lang="en-US" sz="2800">
              <a:solidFill>
                <a:schemeClr val="bg2">
                  <a:lumMod val="10000"/>
                </a:schemeClr>
              </a:solidFill>
              <a:latin typeface="Georgia Pro"/>
            </a:endParaRPr>
          </a:p>
          <a:p>
            <a:pPr>
              <a:lnSpc>
                <a:spcPct val="90000"/>
              </a:lnSpc>
            </a:pPr>
            <a:r>
              <a:rPr lang="en-US" sz="3200">
                <a:solidFill>
                  <a:schemeClr val="bg2">
                    <a:lumMod val="10000"/>
                  </a:schemeClr>
                </a:solidFill>
                <a:latin typeface="Georgia Pro"/>
                <a:ea typeface="Calibri"/>
                <a:cs typeface="Calibri"/>
              </a:rPr>
              <a:t>GOV.WALES. (n.d.). </a:t>
            </a:r>
            <a:r>
              <a:rPr lang="en-US" sz="3200" i="1" err="1">
                <a:solidFill>
                  <a:schemeClr val="bg2">
                    <a:lumMod val="10000"/>
                  </a:schemeClr>
                </a:solidFill>
                <a:latin typeface="Georgia Pro"/>
                <a:ea typeface="Calibri"/>
                <a:cs typeface="Calibri"/>
              </a:rPr>
              <a:t>Cymraeg</a:t>
            </a:r>
            <a:r>
              <a:rPr lang="en-US" sz="3200" i="1">
                <a:solidFill>
                  <a:schemeClr val="bg2">
                    <a:lumMod val="10000"/>
                  </a:schemeClr>
                </a:solidFill>
                <a:latin typeface="Georgia Pro"/>
                <a:ea typeface="Calibri"/>
                <a:cs typeface="Calibri"/>
              </a:rPr>
              <a:t> 2050: work </a:t>
            </a:r>
            <a:r>
              <a:rPr lang="en-US" sz="3200" i="1" err="1">
                <a:solidFill>
                  <a:schemeClr val="bg2">
                    <a:lumMod val="10000"/>
                  </a:schemeClr>
                </a:solidFill>
                <a:latin typeface="Georgia Pro"/>
                <a:ea typeface="Calibri"/>
                <a:cs typeface="Calibri"/>
              </a:rPr>
              <a:t>programme</a:t>
            </a:r>
            <a:r>
              <a:rPr lang="en-US" sz="3200" i="1">
                <a:solidFill>
                  <a:schemeClr val="bg2">
                    <a:lumMod val="10000"/>
                  </a:schemeClr>
                </a:solidFill>
                <a:latin typeface="Georgia Pro"/>
                <a:ea typeface="Calibri"/>
                <a:cs typeface="Calibri"/>
              </a:rPr>
              <a:t> 2021 to 2026 [HTML]</a:t>
            </a:r>
            <a:r>
              <a:rPr lang="en-US" sz="3200">
                <a:solidFill>
                  <a:schemeClr val="bg2">
                    <a:lumMod val="10000"/>
                  </a:schemeClr>
                </a:solidFill>
                <a:latin typeface="Georgia Pro"/>
                <a:ea typeface="Calibri"/>
                <a:cs typeface="Calibri"/>
              </a:rPr>
              <a:t>. [online] Available at: </a:t>
            </a:r>
            <a:r>
              <a:rPr lang="en-US" sz="3200">
                <a:solidFill>
                  <a:schemeClr val="bg2">
                    <a:lumMod val="10000"/>
                  </a:schemeClr>
                </a:solidFill>
                <a:latin typeface="Georgia Pro"/>
                <a:ea typeface="Calibri"/>
                <a:cs typeface="Calibri"/>
                <a:hlinkClick r:id="rId6">
                  <a:extLst>
                    <a:ext uri="{A12FA001-AC4F-418D-AE19-62706E023703}">
                      <ahyp:hlinkClr xmlns:ahyp="http://schemas.microsoft.com/office/drawing/2018/hyperlinkcolor" val="tx"/>
                    </a:ext>
                  </a:extLst>
                </a:hlinkClick>
              </a:rPr>
              <a:t>https://www.gov.wales/cymraeg-2050-work-programme-2021-2026-html</a:t>
            </a:r>
            <a:endParaRPr lang="en-US" sz="3200">
              <a:solidFill>
                <a:schemeClr val="bg2">
                  <a:lumMod val="10000"/>
                </a:schemeClr>
              </a:solidFill>
              <a:latin typeface="Calibri"/>
              <a:ea typeface="Calibri"/>
              <a:cs typeface="Calibri"/>
            </a:endParaRPr>
          </a:p>
          <a:p>
            <a:pPr>
              <a:lnSpc>
                <a:spcPct val="90000"/>
              </a:lnSpc>
            </a:pPr>
            <a:r>
              <a:rPr lang="en-US" sz="3200">
                <a:solidFill>
                  <a:schemeClr val="bg2">
                    <a:lumMod val="10000"/>
                  </a:schemeClr>
                </a:solidFill>
                <a:latin typeface="Georgia Pro"/>
              </a:rPr>
              <a:t>GOV.WALES. (2012). </a:t>
            </a:r>
            <a:r>
              <a:rPr lang="en-US" sz="3200" i="1">
                <a:solidFill>
                  <a:schemeClr val="bg2">
                    <a:lumMod val="10000"/>
                  </a:schemeClr>
                </a:solidFill>
                <a:latin typeface="Georgia Pro"/>
              </a:rPr>
              <a:t>Written Statement - More than just words…. Strategic Framework for Welsh language services in Health, Social Services and Social Care  (6 December 2012) | GOV.WALES</a:t>
            </a:r>
            <a:r>
              <a:rPr lang="en-US" sz="3200">
                <a:solidFill>
                  <a:schemeClr val="bg2">
                    <a:lumMod val="10000"/>
                  </a:schemeClr>
                </a:solidFill>
                <a:latin typeface="Georgia Pro"/>
              </a:rPr>
              <a:t>. [online] Available at: </a:t>
            </a:r>
            <a:r>
              <a:rPr lang="en-US" sz="3200">
                <a:solidFill>
                  <a:schemeClr val="bg2">
                    <a:lumMod val="10000"/>
                  </a:schemeClr>
                </a:solidFill>
                <a:latin typeface="Georgia Pro"/>
                <a:hlinkClick r:id="rId7">
                  <a:extLst>
                    <a:ext uri="{A12FA001-AC4F-418D-AE19-62706E023703}">
                      <ahyp:hlinkClr xmlns:ahyp="http://schemas.microsoft.com/office/drawing/2018/hyperlinkcolor" val="tx"/>
                    </a:ext>
                  </a:extLst>
                </a:hlinkClick>
              </a:rPr>
              <a:t>https://www.gov.wales/written-statement-more-just-words-strategic-framework-welsh-language-services-health-social</a:t>
            </a:r>
            <a:r>
              <a:rPr lang="en-US" sz="3200">
                <a:solidFill>
                  <a:schemeClr val="bg2">
                    <a:lumMod val="10000"/>
                  </a:schemeClr>
                </a:solidFill>
                <a:latin typeface="Georgia Pro"/>
              </a:rPr>
              <a:t>.</a:t>
            </a:r>
          </a:p>
          <a:p>
            <a:pPr>
              <a:lnSpc>
                <a:spcPct val="90000"/>
              </a:lnSpc>
            </a:pPr>
            <a:r>
              <a:rPr lang="en-US" sz="3200">
                <a:solidFill>
                  <a:schemeClr val="bg2">
                    <a:lumMod val="10000"/>
                  </a:schemeClr>
                </a:solidFill>
                <a:latin typeface="Georgia Pro"/>
              </a:rPr>
              <a:t>GOV.WALES. (n.d.). </a:t>
            </a:r>
            <a:r>
              <a:rPr lang="en-US" sz="3200" i="1" err="1">
                <a:solidFill>
                  <a:schemeClr val="bg2">
                    <a:lumMod val="10000"/>
                  </a:schemeClr>
                </a:solidFill>
                <a:latin typeface="Georgia Pro"/>
              </a:rPr>
              <a:t>Cymraeg</a:t>
            </a:r>
            <a:r>
              <a:rPr lang="en-US" sz="3200" i="1">
                <a:solidFill>
                  <a:schemeClr val="bg2">
                    <a:lumMod val="10000"/>
                  </a:schemeClr>
                </a:solidFill>
                <a:latin typeface="Georgia Pro"/>
              </a:rPr>
              <a:t>. It belongs to us all [HTML]</a:t>
            </a:r>
            <a:r>
              <a:rPr lang="en-US" sz="3200">
                <a:solidFill>
                  <a:schemeClr val="bg2">
                    <a:lumMod val="10000"/>
                  </a:schemeClr>
                </a:solidFill>
                <a:latin typeface="Georgia Pro"/>
              </a:rPr>
              <a:t>. [online] Available at: </a:t>
            </a:r>
            <a:r>
              <a:rPr lang="en-US" sz="3200">
                <a:solidFill>
                  <a:schemeClr val="bg2">
                    <a:lumMod val="10000"/>
                  </a:schemeClr>
                </a:solidFill>
                <a:latin typeface="Georgia Pro"/>
                <a:hlinkClick r:id="rId8">
                  <a:extLst>
                    <a:ext uri="{A12FA001-AC4F-418D-AE19-62706E023703}">
                      <ahyp:hlinkClr xmlns:ahyp="http://schemas.microsoft.com/office/drawing/2018/hyperlinkcolor" val="tx"/>
                    </a:ext>
                  </a:extLst>
                </a:hlinkClick>
              </a:rPr>
              <a:t>https://www.gov.wales/cymraeg-it-belongs-to-us-all-html</a:t>
            </a:r>
            <a:r>
              <a:rPr lang="en-US" sz="3200">
                <a:solidFill>
                  <a:schemeClr val="bg2">
                    <a:lumMod val="10000"/>
                  </a:schemeClr>
                </a:solidFill>
                <a:latin typeface="Georgia Pro"/>
              </a:rPr>
              <a:t>.</a:t>
            </a:r>
          </a:p>
          <a:p>
            <a:pPr>
              <a:lnSpc>
                <a:spcPct val="90000"/>
              </a:lnSpc>
            </a:pPr>
            <a:r>
              <a:rPr lang="en-US" sz="3200">
                <a:solidFill>
                  <a:schemeClr val="bg2">
                    <a:lumMod val="10000"/>
                  </a:schemeClr>
                </a:solidFill>
                <a:latin typeface="Georgia Pro"/>
              </a:rPr>
              <a:t>Jones, H. (2012). </a:t>
            </a:r>
            <a:r>
              <a:rPr lang="en-US" sz="3200" i="1">
                <a:solidFill>
                  <a:schemeClr val="bg2">
                    <a:lumMod val="10000"/>
                  </a:schemeClr>
                </a:solidFill>
                <a:latin typeface="Georgia Pro"/>
              </a:rPr>
              <a:t>A statistical overview of the Welsh language</a:t>
            </a:r>
            <a:r>
              <a:rPr lang="en-US" sz="3200">
                <a:solidFill>
                  <a:schemeClr val="bg2">
                    <a:lumMod val="10000"/>
                  </a:schemeClr>
                </a:solidFill>
                <a:latin typeface="Georgia Pro"/>
              </a:rPr>
              <a:t>. [online] Available at: </a:t>
            </a:r>
            <a:r>
              <a:rPr lang="en-US" sz="3200">
                <a:solidFill>
                  <a:schemeClr val="bg2">
                    <a:lumMod val="10000"/>
                  </a:schemeClr>
                </a:solidFill>
                <a:latin typeface="Georgia Pro"/>
                <a:hlinkClick r:id="rId9">
                  <a:extLst>
                    <a:ext uri="{A12FA001-AC4F-418D-AE19-62706E023703}">
                      <ahyp:hlinkClr xmlns:ahyp="http://schemas.microsoft.com/office/drawing/2018/hyperlinkcolor" val="tx"/>
                    </a:ext>
                  </a:extLst>
                </a:hlinkClick>
              </a:rPr>
              <a:t>https://www.welshlanguagecommissioner.wales/media/witfawoe/a-statistical-overview-of-the-welsh-language.pdf</a:t>
            </a:r>
            <a:r>
              <a:rPr lang="en-US" sz="3200">
                <a:solidFill>
                  <a:schemeClr val="bg2">
                    <a:lumMod val="10000"/>
                  </a:schemeClr>
                </a:solidFill>
                <a:latin typeface="Georgia Pro"/>
              </a:rPr>
              <a:t>.</a:t>
            </a:r>
          </a:p>
          <a:p>
            <a:pPr>
              <a:lnSpc>
                <a:spcPct val="90000"/>
              </a:lnSpc>
            </a:pPr>
            <a:r>
              <a:rPr lang="en-US" sz="3200">
                <a:solidFill>
                  <a:schemeClr val="bg2">
                    <a:lumMod val="10000"/>
                  </a:schemeClr>
                </a:solidFill>
                <a:latin typeface="Georgia Pro"/>
              </a:rPr>
              <a:t>Legislation.gov.uk. (2023). </a:t>
            </a:r>
            <a:r>
              <a:rPr lang="en-US" sz="3200" i="1">
                <a:solidFill>
                  <a:schemeClr val="bg2">
                    <a:lumMod val="10000"/>
                  </a:schemeClr>
                </a:solidFill>
                <a:latin typeface="Georgia Pro"/>
              </a:rPr>
              <a:t>The Welsh Language Standards (No. 9) Regulations 2023</a:t>
            </a:r>
            <a:r>
              <a:rPr lang="en-US" sz="3200">
                <a:solidFill>
                  <a:schemeClr val="bg2">
                    <a:lumMod val="10000"/>
                  </a:schemeClr>
                </a:solidFill>
                <a:latin typeface="Georgia Pro"/>
              </a:rPr>
              <a:t>. [online] Available at: </a:t>
            </a:r>
            <a:r>
              <a:rPr lang="en-US" sz="3200">
                <a:solidFill>
                  <a:schemeClr val="bg2">
                    <a:lumMod val="10000"/>
                  </a:schemeClr>
                </a:solidFill>
                <a:latin typeface="Georgia Pro"/>
                <a:hlinkClick r:id="rId10">
                  <a:extLst>
                    <a:ext uri="{A12FA001-AC4F-418D-AE19-62706E023703}">
                      <ahyp:hlinkClr xmlns:ahyp="http://schemas.microsoft.com/office/drawing/2018/hyperlinkcolor" val="tx"/>
                    </a:ext>
                  </a:extLst>
                </a:hlinkClick>
              </a:rPr>
              <a:t>https://www.legislation.gov.uk/wsi/2023/1041/schedule/1/made</a:t>
            </a:r>
            <a:r>
              <a:rPr lang="en-US" sz="3200">
                <a:solidFill>
                  <a:schemeClr val="bg2">
                    <a:lumMod val="10000"/>
                  </a:schemeClr>
                </a:solidFill>
                <a:latin typeface="Georgia Pro"/>
              </a:rPr>
              <a:t> [Accessed 23 Apr. 2025].</a:t>
            </a:r>
          </a:p>
          <a:p>
            <a:pPr>
              <a:lnSpc>
                <a:spcPct val="90000"/>
              </a:lnSpc>
            </a:pPr>
            <a:r>
              <a:rPr lang="en-US" sz="3200">
                <a:solidFill>
                  <a:schemeClr val="bg2">
                    <a:lumMod val="10000"/>
                  </a:schemeClr>
                </a:solidFill>
                <a:latin typeface="Georgia Pro"/>
              </a:rPr>
              <a:t>ONS (2022). </a:t>
            </a:r>
            <a:r>
              <a:rPr lang="en-US" sz="3200" i="1">
                <a:solidFill>
                  <a:schemeClr val="bg2">
                    <a:lumMod val="10000"/>
                  </a:schemeClr>
                </a:solidFill>
                <a:latin typeface="Georgia Pro"/>
              </a:rPr>
              <a:t>Welsh language, Wales - Office for National Statistics</a:t>
            </a:r>
            <a:r>
              <a:rPr lang="en-US" sz="3200">
                <a:solidFill>
                  <a:schemeClr val="bg2">
                    <a:lumMod val="10000"/>
                  </a:schemeClr>
                </a:solidFill>
                <a:latin typeface="Georgia Pro"/>
              </a:rPr>
              <a:t>. [online] </a:t>
            </a:r>
            <a:r>
              <a:rPr lang="en-US" sz="3200">
                <a:solidFill>
                  <a:schemeClr val="bg2">
                    <a:lumMod val="10000"/>
                  </a:schemeClr>
                </a:solidFill>
                <a:latin typeface="Georgia Pro"/>
                <a:hlinkClick r:id="rId11">
                  <a:extLst>
                    <a:ext uri="{A12FA001-AC4F-418D-AE19-62706E023703}">
                      <ahyp:hlinkClr xmlns:ahyp="http://schemas.microsoft.com/office/drawing/2018/hyperlinkcolor" val="tx"/>
                    </a:ext>
                  </a:extLst>
                </a:hlinkClick>
              </a:rPr>
              <a:t>www.ons.gov.uk</a:t>
            </a:r>
            <a:r>
              <a:rPr lang="en-US" sz="3200">
                <a:solidFill>
                  <a:schemeClr val="bg2">
                    <a:lumMod val="10000"/>
                  </a:schemeClr>
                </a:solidFill>
                <a:latin typeface="Georgia Pro"/>
              </a:rPr>
              <a:t>. Available at: </a:t>
            </a:r>
            <a:r>
              <a:rPr lang="en-US" sz="3200">
                <a:solidFill>
                  <a:schemeClr val="bg2">
                    <a:lumMod val="10000"/>
                  </a:schemeClr>
                </a:solidFill>
                <a:latin typeface="Georgia Pro"/>
                <a:hlinkClick r:id="rId12">
                  <a:extLst>
                    <a:ext uri="{A12FA001-AC4F-418D-AE19-62706E023703}">
                      <ahyp:hlinkClr xmlns:ahyp="http://schemas.microsoft.com/office/drawing/2018/hyperlinkcolor" val="tx"/>
                    </a:ext>
                  </a:extLst>
                </a:hlinkClick>
              </a:rPr>
              <a:t>https://www.ons.gov.uk/peoplepopulationandcommunity/culturalidentity/language/bulletins/welshlanguagewales/census2021</a:t>
            </a:r>
            <a:r>
              <a:rPr lang="en-US" sz="3200">
                <a:solidFill>
                  <a:schemeClr val="bg2">
                    <a:lumMod val="10000"/>
                  </a:schemeClr>
                </a:solidFill>
                <a:latin typeface="Georgia Pro"/>
              </a:rPr>
              <a:t>.</a:t>
            </a:r>
          </a:p>
          <a:p>
            <a:pPr>
              <a:lnSpc>
                <a:spcPct val="90000"/>
              </a:lnSpc>
            </a:pPr>
            <a:r>
              <a:rPr lang="en-US" sz="3200">
                <a:solidFill>
                  <a:schemeClr val="bg2">
                    <a:lumMod val="10000"/>
                  </a:schemeClr>
                </a:solidFill>
                <a:latin typeface="Georgia Pro"/>
              </a:rPr>
              <a:t>Principles to Underpin Workforce Planning for NHS Wales. (n.d.). Available at: </a:t>
            </a:r>
            <a:r>
              <a:rPr lang="en-US" sz="3200">
                <a:solidFill>
                  <a:schemeClr val="bg2">
                    <a:lumMod val="10000"/>
                  </a:schemeClr>
                </a:solidFill>
                <a:latin typeface="Georgia Pro"/>
                <a:hlinkClick r:id="rId13">
                  <a:extLst>
                    <a:ext uri="{A12FA001-AC4F-418D-AE19-62706E023703}">
                      <ahyp:hlinkClr xmlns:ahyp="http://schemas.microsoft.com/office/drawing/2018/hyperlinkcolor" val="tx"/>
                    </a:ext>
                  </a:extLst>
                </a:hlinkClick>
              </a:rPr>
              <a:t>https://heiw.nhs.wales/files/principles-to-underpin-workforce-planning-for-nhs-wales-english/</a:t>
            </a:r>
            <a:r>
              <a:rPr lang="en-US" sz="3200">
                <a:solidFill>
                  <a:schemeClr val="bg2">
                    <a:lumMod val="10000"/>
                  </a:schemeClr>
                </a:solidFill>
                <a:latin typeface="Georgia Pro"/>
              </a:rPr>
              <a:t>.</a:t>
            </a:r>
          </a:p>
          <a:p>
            <a:pPr>
              <a:lnSpc>
                <a:spcPct val="90000"/>
              </a:lnSpc>
            </a:pPr>
            <a:r>
              <a:rPr lang="en-US" sz="3200">
                <a:solidFill>
                  <a:schemeClr val="bg2">
                    <a:lumMod val="10000"/>
                  </a:schemeClr>
                </a:solidFill>
                <a:latin typeface="Georgia Pro"/>
              </a:rPr>
              <a:t>Prys, C. and Matthews, D. (2022). Well-being and language: language as a well-being objective in Wales. </a:t>
            </a:r>
            <a:r>
              <a:rPr lang="en-US" sz="3200" i="1">
                <a:solidFill>
                  <a:schemeClr val="bg2">
                    <a:lumMod val="10000"/>
                  </a:schemeClr>
                </a:solidFill>
                <a:latin typeface="Georgia Pro"/>
              </a:rPr>
              <a:t>Current Issues in Language Planning</a:t>
            </a:r>
            <a:r>
              <a:rPr lang="en-US" sz="3200">
                <a:solidFill>
                  <a:schemeClr val="bg2">
                    <a:lumMod val="10000"/>
                  </a:schemeClr>
                </a:solidFill>
                <a:latin typeface="Georgia Pro"/>
              </a:rPr>
              <a:t>, 24(4), pp.1–18. </a:t>
            </a:r>
            <a:r>
              <a:rPr lang="en-US" sz="3200" err="1">
                <a:solidFill>
                  <a:schemeClr val="bg2">
                    <a:lumMod val="10000"/>
                  </a:schemeClr>
                </a:solidFill>
                <a:latin typeface="Georgia Pro"/>
              </a:rPr>
              <a:t>doi:https</a:t>
            </a:r>
            <a:r>
              <a:rPr lang="en-US" sz="3200">
                <a:solidFill>
                  <a:schemeClr val="bg2">
                    <a:lumMod val="10000"/>
                  </a:schemeClr>
                </a:solidFill>
                <a:latin typeface="Georgia Pro"/>
              </a:rPr>
              <a:t>://doi.org/10.1080/14664208.2022.2117962.</a:t>
            </a:r>
          </a:p>
          <a:p>
            <a:pPr>
              <a:lnSpc>
                <a:spcPct val="90000"/>
              </a:lnSpc>
            </a:pPr>
            <a:r>
              <a:rPr lang="en-US" sz="3200">
                <a:solidFill>
                  <a:schemeClr val="bg2">
                    <a:lumMod val="10000"/>
                  </a:schemeClr>
                </a:solidFill>
                <a:latin typeface="Georgia Pro"/>
              </a:rPr>
              <a:t>Social Care Wales. (2023). </a:t>
            </a:r>
            <a:r>
              <a:rPr lang="en-US" sz="3200" i="1">
                <a:solidFill>
                  <a:schemeClr val="bg2">
                    <a:lumMod val="10000"/>
                  </a:schemeClr>
                </a:solidFill>
                <a:latin typeface="Georgia Pro"/>
              </a:rPr>
              <a:t>Let’s hear from practitioners and individuals who use services</a:t>
            </a:r>
            <a:r>
              <a:rPr lang="en-US" sz="3200">
                <a:solidFill>
                  <a:schemeClr val="bg2">
                    <a:lumMod val="10000"/>
                  </a:schemeClr>
                </a:solidFill>
                <a:latin typeface="Georgia Pro"/>
              </a:rPr>
              <a:t>. [online] Available at: </a:t>
            </a:r>
            <a:r>
              <a:rPr lang="en-US" sz="3200">
                <a:solidFill>
                  <a:schemeClr val="bg2">
                    <a:lumMod val="10000"/>
                  </a:schemeClr>
                </a:solidFill>
                <a:latin typeface="Georgia Pro"/>
                <a:hlinkClick r:id="rId14">
                  <a:extLst>
                    <a:ext uri="{A12FA001-AC4F-418D-AE19-62706E023703}">
                      <ahyp:hlinkClr xmlns:ahyp="http://schemas.microsoft.com/office/drawing/2018/hyperlinkcolor" val="tx"/>
                    </a:ext>
                  </a:extLst>
                </a:hlinkClick>
              </a:rPr>
              <a:t>https://socialcare.wales/resources-guidance/using-welsh-at-work/lets-hear-from-practitioners-and-individuals-who-use-services</a:t>
            </a:r>
            <a:r>
              <a:rPr lang="en-US" sz="3200">
                <a:solidFill>
                  <a:schemeClr val="bg2">
                    <a:lumMod val="10000"/>
                  </a:schemeClr>
                </a:solidFill>
                <a:latin typeface="Georgia Pro"/>
              </a:rPr>
              <a:t>.</a:t>
            </a:r>
          </a:p>
          <a:p>
            <a:pPr>
              <a:lnSpc>
                <a:spcPct val="90000"/>
              </a:lnSpc>
            </a:pPr>
            <a:r>
              <a:rPr lang="en-US" sz="3200">
                <a:solidFill>
                  <a:schemeClr val="bg2">
                    <a:lumMod val="10000"/>
                  </a:schemeClr>
                </a:solidFill>
                <a:latin typeface="Georgia Pro"/>
              </a:rPr>
              <a:t>Social Care Wales TV / </a:t>
            </a:r>
            <a:r>
              <a:rPr lang="en-US" sz="3200" err="1">
                <a:solidFill>
                  <a:schemeClr val="bg2">
                    <a:lumMod val="10000"/>
                  </a:schemeClr>
                </a:solidFill>
                <a:latin typeface="Georgia Pro"/>
              </a:rPr>
              <a:t>Gofal</a:t>
            </a:r>
            <a:r>
              <a:rPr lang="en-US" sz="3200">
                <a:solidFill>
                  <a:schemeClr val="bg2">
                    <a:lumMod val="10000"/>
                  </a:schemeClr>
                </a:solidFill>
                <a:latin typeface="Georgia Pro"/>
              </a:rPr>
              <a:t> </a:t>
            </a:r>
            <a:r>
              <a:rPr lang="en-US" sz="3200" err="1">
                <a:solidFill>
                  <a:schemeClr val="bg2">
                    <a:lumMod val="10000"/>
                  </a:schemeClr>
                </a:solidFill>
                <a:latin typeface="Georgia Pro"/>
              </a:rPr>
              <a:t>Cymdeithasol</a:t>
            </a:r>
            <a:r>
              <a:rPr lang="en-US" sz="3200">
                <a:solidFill>
                  <a:schemeClr val="bg2">
                    <a:lumMod val="10000"/>
                  </a:schemeClr>
                </a:solidFill>
                <a:latin typeface="Georgia Pro"/>
              </a:rPr>
              <a:t> Cymru (2024). </a:t>
            </a:r>
            <a:r>
              <a:rPr lang="en-US" sz="3200" i="1">
                <a:solidFill>
                  <a:schemeClr val="bg2">
                    <a:lumMod val="10000"/>
                  </a:schemeClr>
                </a:solidFill>
                <a:latin typeface="Georgia Pro"/>
              </a:rPr>
              <a:t>The importance of the Welsh language in the social care sector - a visit to Antur Waunfawr</a:t>
            </a:r>
            <a:r>
              <a:rPr lang="en-US" sz="3200">
                <a:solidFill>
                  <a:schemeClr val="bg2">
                    <a:lumMod val="10000"/>
                  </a:schemeClr>
                </a:solidFill>
                <a:latin typeface="Georgia Pro"/>
              </a:rPr>
              <a:t>. [online] YouTube. Available at: </a:t>
            </a:r>
            <a:r>
              <a:rPr lang="en-US" sz="3200">
                <a:solidFill>
                  <a:schemeClr val="bg2">
                    <a:lumMod val="10000"/>
                  </a:schemeClr>
                </a:solidFill>
                <a:latin typeface="Georgia Pro"/>
                <a:hlinkClick r:id="rId15">
                  <a:extLst>
                    <a:ext uri="{A12FA001-AC4F-418D-AE19-62706E023703}">
                      <ahyp:hlinkClr xmlns:ahyp="http://schemas.microsoft.com/office/drawing/2018/hyperlinkcolor" val="tx"/>
                    </a:ext>
                  </a:extLst>
                </a:hlinkClick>
              </a:rPr>
              <a:t>https://www.youtube.com/watch?v=_NLvcfpKwY0</a:t>
            </a:r>
            <a:r>
              <a:rPr lang="en-US" sz="3200">
                <a:solidFill>
                  <a:schemeClr val="bg2">
                    <a:lumMod val="10000"/>
                  </a:schemeClr>
                </a:solidFill>
                <a:latin typeface="Georgia Pro"/>
              </a:rPr>
              <a:t> [Accessed 24 Apr. 2025].</a:t>
            </a:r>
          </a:p>
          <a:p>
            <a:pPr>
              <a:lnSpc>
                <a:spcPct val="90000"/>
              </a:lnSpc>
            </a:pPr>
            <a:r>
              <a:rPr lang="en-US" sz="3200">
                <a:solidFill>
                  <a:schemeClr val="bg2">
                    <a:lumMod val="10000"/>
                  </a:schemeClr>
                </a:solidFill>
                <a:latin typeface="Georgia Pro"/>
              </a:rPr>
              <a:t>Social Care Wales TV / </a:t>
            </a:r>
            <a:r>
              <a:rPr lang="en-US" sz="3200" err="1">
                <a:solidFill>
                  <a:schemeClr val="bg2">
                    <a:lumMod val="10000"/>
                  </a:schemeClr>
                </a:solidFill>
                <a:latin typeface="Georgia Pro"/>
              </a:rPr>
              <a:t>Gofal</a:t>
            </a:r>
            <a:r>
              <a:rPr lang="en-US" sz="3200">
                <a:solidFill>
                  <a:schemeClr val="bg2">
                    <a:lumMod val="10000"/>
                  </a:schemeClr>
                </a:solidFill>
                <a:latin typeface="Georgia Pro"/>
              </a:rPr>
              <a:t> </a:t>
            </a:r>
            <a:r>
              <a:rPr lang="en-US" sz="3200" err="1">
                <a:solidFill>
                  <a:schemeClr val="bg2">
                    <a:lumMod val="10000"/>
                  </a:schemeClr>
                </a:solidFill>
                <a:latin typeface="Georgia Pro"/>
              </a:rPr>
              <a:t>Cymdeithasol</a:t>
            </a:r>
            <a:r>
              <a:rPr lang="en-US" sz="3200">
                <a:solidFill>
                  <a:schemeClr val="bg2">
                    <a:lumMod val="10000"/>
                  </a:schemeClr>
                </a:solidFill>
                <a:latin typeface="Georgia Pro"/>
              </a:rPr>
              <a:t> Cymru (2022). </a:t>
            </a:r>
            <a:r>
              <a:rPr lang="en-US" sz="3200" i="1">
                <a:solidFill>
                  <a:schemeClr val="bg2">
                    <a:lumMod val="10000"/>
                  </a:schemeClr>
                </a:solidFill>
                <a:latin typeface="Georgia Pro"/>
              </a:rPr>
              <a:t>The Accolades 2022 - </a:t>
            </a:r>
            <a:r>
              <a:rPr lang="en-US" sz="3200" i="1" err="1">
                <a:solidFill>
                  <a:schemeClr val="bg2">
                    <a:lumMod val="10000"/>
                  </a:schemeClr>
                </a:solidFill>
                <a:latin typeface="Georgia Pro"/>
              </a:rPr>
              <a:t>Keneuoe</a:t>
            </a:r>
            <a:r>
              <a:rPr lang="en-US" sz="3200" i="1">
                <a:solidFill>
                  <a:schemeClr val="bg2">
                    <a:lumMod val="10000"/>
                  </a:schemeClr>
                </a:solidFill>
                <a:latin typeface="Georgia Pro"/>
              </a:rPr>
              <a:t> Morgan</a:t>
            </a:r>
            <a:r>
              <a:rPr lang="en-US" sz="3200">
                <a:solidFill>
                  <a:schemeClr val="bg2">
                    <a:lumMod val="10000"/>
                  </a:schemeClr>
                </a:solidFill>
                <a:latin typeface="Georgia Pro"/>
              </a:rPr>
              <a:t>. [online] YouTube. Available at: </a:t>
            </a:r>
            <a:r>
              <a:rPr lang="en-US" sz="3200">
                <a:solidFill>
                  <a:schemeClr val="bg2">
                    <a:lumMod val="10000"/>
                  </a:schemeClr>
                </a:solidFill>
                <a:latin typeface="Georgia Pro"/>
                <a:hlinkClick r:id="rId16">
                  <a:extLst>
                    <a:ext uri="{A12FA001-AC4F-418D-AE19-62706E023703}">
                      <ahyp:hlinkClr xmlns:ahyp="http://schemas.microsoft.com/office/drawing/2018/hyperlinkcolor" val="tx"/>
                    </a:ext>
                  </a:extLst>
                </a:hlinkClick>
              </a:rPr>
              <a:t>https://www.youtube.com/watch?v=PsL65SgYOpQ</a:t>
            </a:r>
            <a:r>
              <a:rPr lang="en-US" sz="3200">
                <a:solidFill>
                  <a:schemeClr val="bg2">
                    <a:lumMod val="10000"/>
                  </a:schemeClr>
                </a:solidFill>
                <a:latin typeface="Georgia Pro"/>
              </a:rPr>
              <a:t> [Accessed 24 Apr. 2025].</a:t>
            </a:r>
            <a:endParaRPr lang="en-US">
              <a:solidFill>
                <a:schemeClr val="bg2">
                  <a:lumMod val="10000"/>
                </a:schemeClr>
              </a:solidFill>
            </a:endParaRPr>
          </a:p>
          <a:p>
            <a:pPr>
              <a:lnSpc>
                <a:spcPct val="90000"/>
              </a:lnSpc>
            </a:pPr>
            <a:r>
              <a:rPr lang="en-US" sz="3200">
                <a:solidFill>
                  <a:schemeClr val="bg2">
                    <a:lumMod val="10000"/>
                  </a:schemeClr>
                </a:solidFill>
                <a:latin typeface="Georgia Pro"/>
              </a:rPr>
              <a:t>Wallace, J. (2019). </a:t>
            </a:r>
            <a:r>
              <a:rPr lang="en-US" sz="3200" i="1">
                <a:solidFill>
                  <a:schemeClr val="bg2">
                    <a:lumMod val="10000"/>
                  </a:schemeClr>
                </a:solidFill>
                <a:latin typeface="Georgia Pro"/>
              </a:rPr>
              <a:t>Wellbeing and Devolution : Reframing the Role of Government in Scotland, Wales and Northern Ireland</a:t>
            </a:r>
            <a:r>
              <a:rPr lang="en-US" sz="3200">
                <a:solidFill>
                  <a:schemeClr val="bg2">
                    <a:lumMod val="10000"/>
                  </a:schemeClr>
                </a:solidFill>
                <a:latin typeface="Georgia Pro"/>
              </a:rPr>
              <a:t>. [online] </a:t>
            </a:r>
            <a:r>
              <a:rPr lang="en-US" sz="3200" i="1">
                <a:solidFill>
                  <a:schemeClr val="bg2">
                    <a:lumMod val="10000"/>
                  </a:schemeClr>
                </a:solidFill>
                <a:latin typeface="Georgia Pro"/>
              </a:rPr>
              <a:t>library.oapen.org</a:t>
            </a:r>
            <a:r>
              <a:rPr lang="en-US" sz="3200">
                <a:solidFill>
                  <a:schemeClr val="bg2">
                    <a:lumMod val="10000"/>
                  </a:schemeClr>
                </a:solidFill>
                <a:latin typeface="Georgia Pro"/>
              </a:rPr>
              <a:t>. Springer Nature. Available at: </a:t>
            </a:r>
            <a:r>
              <a:rPr lang="en-US" sz="3200">
                <a:solidFill>
                  <a:schemeClr val="bg2">
                    <a:lumMod val="10000"/>
                  </a:schemeClr>
                </a:solidFill>
                <a:latin typeface="Georgia Pro"/>
                <a:hlinkClick r:id="rId17">
                  <a:extLst>
                    <a:ext uri="{A12FA001-AC4F-418D-AE19-62706E023703}">
                      <ahyp:hlinkClr xmlns:ahyp="http://schemas.microsoft.com/office/drawing/2018/hyperlinkcolor" val="tx"/>
                    </a:ext>
                  </a:extLst>
                </a:hlinkClick>
              </a:rPr>
              <a:t>https://library.oapen.org/handle/20.500.12657/23024</a:t>
            </a:r>
            <a:r>
              <a:rPr lang="en-US" sz="3200">
                <a:solidFill>
                  <a:schemeClr val="bg2">
                    <a:lumMod val="10000"/>
                  </a:schemeClr>
                </a:solidFill>
                <a:latin typeface="Georgia Pro"/>
              </a:rPr>
              <a:t>.</a:t>
            </a:r>
          </a:p>
          <a:p>
            <a:pPr>
              <a:lnSpc>
                <a:spcPct val="90000"/>
              </a:lnSpc>
            </a:pPr>
            <a:r>
              <a:rPr lang="en-US" sz="3200">
                <a:solidFill>
                  <a:schemeClr val="bg2">
                    <a:lumMod val="10000"/>
                  </a:schemeClr>
                </a:solidFill>
                <a:latin typeface="Georgia Pro"/>
              </a:rPr>
              <a:t>Welsh Government (2020). </a:t>
            </a:r>
            <a:r>
              <a:rPr lang="en-US" sz="3200" i="1">
                <a:solidFill>
                  <a:schemeClr val="bg2">
                    <a:lumMod val="10000"/>
                  </a:schemeClr>
                </a:solidFill>
                <a:latin typeface="Georgia Pro"/>
              </a:rPr>
              <a:t>Welsh Language (Wales) Measure 2011 | Law Wales</a:t>
            </a:r>
            <a:r>
              <a:rPr lang="en-US" sz="3200">
                <a:solidFill>
                  <a:schemeClr val="bg2">
                    <a:lumMod val="10000"/>
                  </a:schemeClr>
                </a:solidFill>
                <a:latin typeface="Georgia Pro"/>
              </a:rPr>
              <a:t>. [online] </a:t>
            </a:r>
            <a:r>
              <a:rPr lang="en-US" sz="3200" err="1">
                <a:solidFill>
                  <a:schemeClr val="bg2">
                    <a:lumMod val="10000"/>
                  </a:schemeClr>
                </a:solidFill>
                <a:latin typeface="Georgia Pro"/>
              </a:rPr>
              <a:t>law.gov.wales</a:t>
            </a:r>
            <a:r>
              <a:rPr lang="en-US" sz="3200">
                <a:solidFill>
                  <a:schemeClr val="bg2">
                    <a:lumMod val="10000"/>
                  </a:schemeClr>
                </a:solidFill>
                <a:latin typeface="Georgia Pro"/>
              </a:rPr>
              <a:t>. Available at: </a:t>
            </a:r>
            <a:r>
              <a:rPr lang="en-US" sz="3200">
                <a:solidFill>
                  <a:schemeClr val="bg2">
                    <a:lumMod val="10000"/>
                  </a:schemeClr>
                </a:solidFill>
                <a:latin typeface="Georgia Pro"/>
                <a:hlinkClick r:id="rId18">
                  <a:extLst>
                    <a:ext uri="{A12FA001-AC4F-418D-AE19-62706E023703}">
                      <ahyp:hlinkClr xmlns:ahyp="http://schemas.microsoft.com/office/drawing/2018/hyperlinkcolor" val="tx"/>
                    </a:ext>
                  </a:extLst>
                </a:hlinkClick>
              </a:rPr>
              <a:t>https://law.gov.wales/culture/welsh-language/welsh-language-wales-measure-2011</a:t>
            </a:r>
            <a:endParaRPr lang="en-US" sz="3200">
              <a:solidFill>
                <a:schemeClr val="bg2">
                  <a:lumMod val="10000"/>
                </a:schemeClr>
              </a:solidFill>
              <a:latin typeface="Georgia Pro"/>
            </a:endParaRPr>
          </a:p>
          <a:p>
            <a:pPr>
              <a:lnSpc>
                <a:spcPct val="90000"/>
              </a:lnSpc>
            </a:pPr>
            <a:r>
              <a:rPr lang="en-US" sz="3200">
                <a:solidFill>
                  <a:schemeClr val="bg2">
                    <a:lumMod val="10000"/>
                  </a:schemeClr>
                </a:solidFill>
                <a:latin typeface="Georgia Pro"/>
              </a:rPr>
              <a:t>Welsh Government (2023). </a:t>
            </a:r>
            <a:r>
              <a:rPr lang="en-US" sz="3200" i="1">
                <a:solidFill>
                  <a:schemeClr val="bg2">
                    <a:lumMod val="10000"/>
                  </a:schemeClr>
                </a:solidFill>
                <a:latin typeface="Georgia Pro"/>
              </a:rPr>
              <a:t>The Health and Social Care (Quality and Engagement) (Wales) Act: Summary</a:t>
            </a:r>
            <a:r>
              <a:rPr lang="en-US" sz="3200">
                <a:solidFill>
                  <a:schemeClr val="bg2">
                    <a:lumMod val="10000"/>
                  </a:schemeClr>
                </a:solidFill>
                <a:latin typeface="Georgia Pro"/>
              </a:rPr>
              <a:t>. [online] GOV.WALES. Available at: </a:t>
            </a:r>
            <a:r>
              <a:rPr lang="en-US" sz="3200">
                <a:solidFill>
                  <a:schemeClr val="bg2">
                    <a:lumMod val="10000"/>
                  </a:schemeClr>
                </a:solidFill>
                <a:latin typeface="Georgia Pro"/>
                <a:hlinkClick r:id="rId19">
                  <a:extLst>
                    <a:ext uri="{A12FA001-AC4F-418D-AE19-62706E023703}">
                      <ahyp:hlinkClr xmlns:ahyp="http://schemas.microsoft.com/office/drawing/2018/hyperlinkcolor" val="tx"/>
                    </a:ext>
                  </a:extLst>
                </a:hlinkClick>
              </a:rPr>
              <a:t>https://www.gov.wales/health-and-social-care-quality-and-engagement-wales-act-summary-html</a:t>
            </a:r>
            <a:r>
              <a:rPr lang="en-US" sz="3200">
                <a:solidFill>
                  <a:schemeClr val="bg2">
                    <a:lumMod val="10000"/>
                  </a:schemeClr>
                </a:solidFill>
                <a:latin typeface="Georgia Pro"/>
              </a:rPr>
              <a:t>.</a:t>
            </a:r>
            <a:endParaRPr lang="en-US">
              <a:solidFill>
                <a:schemeClr val="bg2">
                  <a:lumMod val="10000"/>
                </a:schemeClr>
              </a:solidFill>
              <a:latin typeface="Georgia Pro"/>
            </a:endParaRPr>
          </a:p>
        </p:txBody>
      </p:sp>
    </p:spTree>
    <p:extLst>
      <p:ext uri="{BB962C8B-B14F-4D97-AF65-F5344CB8AC3E}">
        <p14:creationId xmlns:p14="http://schemas.microsoft.com/office/powerpoint/2010/main" val="134146155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DashVTI</vt:lpstr>
      <vt:lpstr>The Role of Welsh Culture, Language, and Identity in Health and Social Care</vt:lpstr>
      <vt:lpstr> Aims of the presentation.</vt:lpstr>
      <vt:lpstr> Introduction: Wales, devolution and healthcare   </vt:lpstr>
      <vt:lpstr>The importance of considering cultural, linguistic, and identity factors in health and social care.</vt:lpstr>
      <vt:lpstr>In 2024, Banc DigitaI states Wales is known for its breathtaking scenery, rich history, and lively customs. It is located in the west of Great Britain.</vt:lpstr>
      <vt:lpstr>The Role of the Welsh Language</vt:lpstr>
      <vt:lpstr>The importance of Welsh culture in wellbeing  health and social care</vt:lpstr>
      <vt:lpstr>Current Policy and Legislation </vt:lpstr>
      <vt:lpstr>Case studies or examples where Welsh language and cultural considerations have significantly impacted care delivery</vt:lpstr>
      <vt:lpstr>Challenges faced in implementing Welsh language services, such as resource limitations and training needs </vt:lpstr>
      <vt:lpstr> Opportunities for improvement and innovation in integrating Welsh culture and language into care practices.</vt:lpstr>
      <vt:lpstr>Conclusion future directions for policy and practice to further enhance the role of Welsh culture, language, and identity in health and social care.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2025-04-24T20:01:00Z</dcterms:created>
  <dcterms:modified xsi:type="dcterms:W3CDTF">2025-04-25T05:12:06Z</dcterms:modified>
</cp:coreProperties>
</file>