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ink/ink1.xml" ContentType="application/inkml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3" r:id="rId1"/>
  </p:sldMasterIdLst>
  <p:notesMasterIdLst>
    <p:notesMasterId r:id="rId35"/>
  </p:notesMasterIdLst>
  <p:sldIdLst>
    <p:sldId id="256" r:id="rId2"/>
    <p:sldId id="257" r:id="rId3"/>
    <p:sldId id="337" r:id="rId4"/>
    <p:sldId id="338" r:id="rId5"/>
    <p:sldId id="258" r:id="rId6"/>
    <p:sldId id="294" r:id="rId7"/>
    <p:sldId id="295" r:id="rId8"/>
    <p:sldId id="260" r:id="rId9"/>
    <p:sldId id="339" r:id="rId10"/>
    <p:sldId id="335" r:id="rId11"/>
    <p:sldId id="336" r:id="rId12"/>
    <p:sldId id="328" r:id="rId13"/>
    <p:sldId id="267" r:id="rId14"/>
    <p:sldId id="312" r:id="rId15"/>
    <p:sldId id="331" r:id="rId16"/>
    <p:sldId id="324" r:id="rId17"/>
    <p:sldId id="269" r:id="rId18"/>
    <p:sldId id="273" r:id="rId19"/>
    <p:sldId id="299" r:id="rId20"/>
    <p:sldId id="300" r:id="rId21"/>
    <p:sldId id="302" r:id="rId22"/>
    <p:sldId id="306" r:id="rId23"/>
    <p:sldId id="308" r:id="rId24"/>
    <p:sldId id="259" r:id="rId25"/>
    <p:sldId id="296" r:id="rId26"/>
    <p:sldId id="313" r:id="rId27"/>
    <p:sldId id="340" r:id="rId28"/>
    <p:sldId id="341" r:id="rId29"/>
    <p:sldId id="280" r:id="rId30"/>
    <p:sldId id="333" r:id="rId31"/>
    <p:sldId id="342" r:id="rId32"/>
    <p:sldId id="309" r:id="rId33"/>
    <p:sldId id="293" r:id="rId34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4E9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DED526A-A960-4940-8A43-60BC8E32AE28}" v="438" dt="2024-09-24T20:46:35.6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92597" autoAdjust="0"/>
  </p:normalViewPr>
  <p:slideViewPr>
    <p:cSldViewPr snapToGrid="0">
      <p:cViewPr>
        <p:scale>
          <a:sx n="75" d="100"/>
          <a:sy n="75" d="100"/>
        </p:scale>
        <p:origin x="56" y="2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ys Davies" userId="61e71dc1-9594-4277-b52b-4420989f68ee" providerId="ADAL" clId="{6DED526A-A960-4940-8A43-60BC8E32AE28}"/>
    <pc:docChg chg="undo custSel addSld delSld modSld sldOrd">
      <pc:chgData name="Cerys Davies" userId="61e71dc1-9594-4277-b52b-4420989f68ee" providerId="ADAL" clId="{6DED526A-A960-4940-8A43-60BC8E32AE28}" dt="2024-09-24T20:49:17.539" v="1594" actId="14100"/>
      <pc:docMkLst>
        <pc:docMk/>
      </pc:docMkLst>
      <pc:sldChg chg="addSp modSp mod">
        <pc:chgData name="Cerys Davies" userId="61e71dc1-9594-4277-b52b-4420989f68ee" providerId="ADAL" clId="{6DED526A-A960-4940-8A43-60BC8E32AE28}" dt="2024-09-24T20:28:54.965" v="849" actId="1076"/>
        <pc:sldMkLst>
          <pc:docMk/>
          <pc:sldMk cId="333683378" sldId="256"/>
        </pc:sldMkLst>
        <pc:spChg chg="mod">
          <ac:chgData name="Cerys Davies" userId="61e71dc1-9594-4277-b52b-4420989f68ee" providerId="ADAL" clId="{6DED526A-A960-4940-8A43-60BC8E32AE28}" dt="2024-09-24T13:37:20.631" v="31" actId="20577"/>
          <ac:spMkLst>
            <pc:docMk/>
            <pc:sldMk cId="333683378" sldId="256"/>
            <ac:spMk id="3" creationId="{A259530A-401E-A6CF-0EBA-3046F49A3540}"/>
          </ac:spMkLst>
        </pc:spChg>
        <pc:picChg chg="add mod">
          <ac:chgData name="Cerys Davies" userId="61e71dc1-9594-4277-b52b-4420989f68ee" providerId="ADAL" clId="{6DED526A-A960-4940-8A43-60BC8E32AE28}" dt="2024-09-24T20:28:54.965" v="849" actId="1076"/>
          <ac:picMkLst>
            <pc:docMk/>
            <pc:sldMk cId="333683378" sldId="256"/>
            <ac:picMk id="5" creationId="{7C77AB15-E253-D3F1-1F37-9C34E6134384}"/>
          </ac:picMkLst>
        </pc:picChg>
      </pc:sldChg>
      <pc:sldChg chg="modSp">
        <pc:chgData name="Cerys Davies" userId="61e71dc1-9594-4277-b52b-4420989f68ee" providerId="ADAL" clId="{6DED526A-A960-4940-8A43-60BC8E32AE28}" dt="2024-09-24T20:16:34.692" v="695" actId="20577"/>
        <pc:sldMkLst>
          <pc:docMk/>
          <pc:sldMk cId="2301436635" sldId="257"/>
        </pc:sldMkLst>
        <pc:graphicFrameChg chg="mod">
          <ac:chgData name="Cerys Davies" userId="61e71dc1-9594-4277-b52b-4420989f68ee" providerId="ADAL" clId="{6DED526A-A960-4940-8A43-60BC8E32AE28}" dt="2024-09-24T20:16:34.692" v="695" actId="20577"/>
          <ac:graphicFrameMkLst>
            <pc:docMk/>
            <pc:sldMk cId="2301436635" sldId="257"/>
            <ac:graphicFrameMk id="18" creationId="{E83DB64B-85D9-8B1C-FFE5-E239A6047AF8}"/>
          </ac:graphicFrameMkLst>
        </pc:graphicFrameChg>
      </pc:sldChg>
      <pc:sldChg chg="modSp mod">
        <pc:chgData name="Cerys Davies" userId="61e71dc1-9594-4277-b52b-4420989f68ee" providerId="ADAL" clId="{6DED526A-A960-4940-8A43-60BC8E32AE28}" dt="2024-09-24T20:10:00.420" v="453" actId="20577"/>
        <pc:sldMkLst>
          <pc:docMk/>
          <pc:sldMk cId="952477575" sldId="258"/>
        </pc:sldMkLst>
        <pc:spChg chg="mod">
          <ac:chgData name="Cerys Davies" userId="61e71dc1-9594-4277-b52b-4420989f68ee" providerId="ADAL" clId="{6DED526A-A960-4940-8A43-60BC8E32AE28}" dt="2024-09-24T13:38:25.237" v="49" actId="20577"/>
          <ac:spMkLst>
            <pc:docMk/>
            <pc:sldMk cId="952477575" sldId="258"/>
            <ac:spMk id="2" creationId="{B6FB507F-1DC1-90B7-A8A3-1AB04EE48F9D}"/>
          </ac:spMkLst>
        </pc:spChg>
        <pc:graphicFrameChg chg="mod">
          <ac:chgData name="Cerys Davies" userId="61e71dc1-9594-4277-b52b-4420989f68ee" providerId="ADAL" clId="{6DED526A-A960-4940-8A43-60BC8E32AE28}" dt="2024-09-24T20:10:00.420" v="453" actId="20577"/>
          <ac:graphicFrameMkLst>
            <pc:docMk/>
            <pc:sldMk cId="952477575" sldId="258"/>
            <ac:graphicFrameMk id="5" creationId="{AD233BEE-CF55-73B8-8292-C1CFB2897A87}"/>
          </ac:graphicFrameMkLst>
        </pc:graphicFrameChg>
      </pc:sldChg>
      <pc:sldChg chg="modSp">
        <pc:chgData name="Cerys Davies" userId="61e71dc1-9594-4277-b52b-4420989f68ee" providerId="ADAL" clId="{6DED526A-A960-4940-8A43-60BC8E32AE28}" dt="2024-09-24T13:40:35.314" v="209" actId="20577"/>
        <pc:sldMkLst>
          <pc:docMk/>
          <pc:sldMk cId="3283794449" sldId="260"/>
        </pc:sldMkLst>
        <pc:graphicFrameChg chg="mod">
          <ac:chgData name="Cerys Davies" userId="61e71dc1-9594-4277-b52b-4420989f68ee" providerId="ADAL" clId="{6DED526A-A960-4940-8A43-60BC8E32AE28}" dt="2024-09-24T13:40:35.314" v="209" actId="20577"/>
          <ac:graphicFrameMkLst>
            <pc:docMk/>
            <pc:sldMk cId="3283794449" sldId="260"/>
            <ac:graphicFrameMk id="9" creationId="{ACC7808D-0CA5-3610-F74D-D352B288A266}"/>
          </ac:graphicFrameMkLst>
        </pc:graphicFrameChg>
      </pc:sldChg>
      <pc:sldChg chg="del">
        <pc:chgData name="Cerys Davies" userId="61e71dc1-9594-4277-b52b-4420989f68ee" providerId="ADAL" clId="{6DED526A-A960-4940-8A43-60BC8E32AE28}" dt="2024-09-24T13:52:58.862" v="362" actId="47"/>
        <pc:sldMkLst>
          <pc:docMk/>
          <pc:sldMk cId="468672390" sldId="261"/>
        </pc:sldMkLst>
      </pc:sldChg>
      <pc:sldChg chg="del">
        <pc:chgData name="Cerys Davies" userId="61e71dc1-9594-4277-b52b-4420989f68ee" providerId="ADAL" clId="{6DED526A-A960-4940-8A43-60BC8E32AE28}" dt="2024-09-24T13:52:58.862" v="362" actId="47"/>
        <pc:sldMkLst>
          <pc:docMk/>
          <pc:sldMk cId="244829535" sldId="262"/>
        </pc:sldMkLst>
      </pc:sldChg>
      <pc:sldChg chg="del">
        <pc:chgData name="Cerys Davies" userId="61e71dc1-9594-4277-b52b-4420989f68ee" providerId="ADAL" clId="{6DED526A-A960-4940-8A43-60BC8E32AE28}" dt="2024-09-24T13:41:11.594" v="210" actId="47"/>
        <pc:sldMkLst>
          <pc:docMk/>
          <pc:sldMk cId="2275947035" sldId="266"/>
        </pc:sldMkLst>
      </pc:sldChg>
      <pc:sldChg chg="modSp">
        <pc:chgData name="Cerys Davies" userId="61e71dc1-9594-4277-b52b-4420989f68ee" providerId="ADAL" clId="{6DED526A-A960-4940-8A43-60BC8E32AE28}" dt="2024-09-24T20:32:42.002" v="919" actId="20577"/>
        <pc:sldMkLst>
          <pc:docMk/>
          <pc:sldMk cId="3501703059" sldId="267"/>
        </pc:sldMkLst>
        <pc:graphicFrameChg chg="mod">
          <ac:chgData name="Cerys Davies" userId="61e71dc1-9594-4277-b52b-4420989f68ee" providerId="ADAL" clId="{6DED526A-A960-4940-8A43-60BC8E32AE28}" dt="2024-09-24T20:32:42.002" v="919" actId="20577"/>
          <ac:graphicFrameMkLst>
            <pc:docMk/>
            <pc:sldMk cId="3501703059" sldId="267"/>
            <ac:graphicFrameMk id="7" creationId="{D91AB9A1-9B3A-9D33-6251-5A53D14F033E}"/>
          </ac:graphicFrameMkLst>
        </pc:graphicFrameChg>
      </pc:sldChg>
      <pc:sldChg chg="del">
        <pc:chgData name="Cerys Davies" userId="61e71dc1-9594-4277-b52b-4420989f68ee" providerId="ADAL" clId="{6DED526A-A960-4940-8A43-60BC8E32AE28}" dt="2024-09-24T13:41:14.264" v="211" actId="47"/>
        <pc:sldMkLst>
          <pc:docMk/>
          <pc:sldMk cId="4251155827" sldId="268"/>
        </pc:sldMkLst>
      </pc:sldChg>
      <pc:sldChg chg="modSp mod">
        <pc:chgData name="Cerys Davies" userId="61e71dc1-9594-4277-b52b-4420989f68ee" providerId="ADAL" clId="{6DED526A-A960-4940-8A43-60BC8E32AE28}" dt="2024-09-24T20:34:18.363" v="984" actId="14100"/>
        <pc:sldMkLst>
          <pc:docMk/>
          <pc:sldMk cId="4128112769" sldId="273"/>
        </pc:sldMkLst>
        <pc:spChg chg="mod">
          <ac:chgData name="Cerys Davies" userId="61e71dc1-9594-4277-b52b-4420989f68ee" providerId="ADAL" clId="{6DED526A-A960-4940-8A43-60BC8E32AE28}" dt="2024-09-24T20:34:11.659" v="982" actId="1076"/>
          <ac:spMkLst>
            <pc:docMk/>
            <pc:sldMk cId="4128112769" sldId="273"/>
            <ac:spMk id="2" creationId="{0AC12E1A-4D53-49CF-E502-BF90D321B24F}"/>
          </ac:spMkLst>
        </pc:spChg>
        <pc:spChg chg="mod">
          <ac:chgData name="Cerys Davies" userId="61e71dc1-9594-4277-b52b-4420989f68ee" providerId="ADAL" clId="{6DED526A-A960-4940-8A43-60BC8E32AE28}" dt="2024-09-24T20:34:18.363" v="984" actId="14100"/>
          <ac:spMkLst>
            <pc:docMk/>
            <pc:sldMk cId="4128112769" sldId="273"/>
            <ac:spMk id="3" creationId="{E1E128E9-C43E-5CF1-3D4E-38923B4EF808}"/>
          </ac:spMkLst>
        </pc:spChg>
      </pc:sldChg>
      <pc:sldChg chg="del">
        <pc:chgData name="Cerys Davies" userId="61e71dc1-9594-4277-b52b-4420989f68ee" providerId="ADAL" clId="{6DED526A-A960-4940-8A43-60BC8E32AE28}" dt="2024-09-24T13:53:05.316" v="364" actId="47"/>
        <pc:sldMkLst>
          <pc:docMk/>
          <pc:sldMk cId="4168089856" sldId="275"/>
        </pc:sldMkLst>
      </pc:sldChg>
      <pc:sldChg chg="del">
        <pc:chgData name="Cerys Davies" userId="61e71dc1-9594-4277-b52b-4420989f68ee" providerId="ADAL" clId="{6DED526A-A960-4940-8A43-60BC8E32AE28}" dt="2024-09-24T13:52:58.862" v="362" actId="47"/>
        <pc:sldMkLst>
          <pc:docMk/>
          <pc:sldMk cId="3416843697" sldId="276"/>
        </pc:sldMkLst>
      </pc:sldChg>
      <pc:sldChg chg="del">
        <pc:chgData name="Cerys Davies" userId="61e71dc1-9594-4277-b52b-4420989f68ee" providerId="ADAL" clId="{6DED526A-A960-4940-8A43-60BC8E32AE28}" dt="2024-09-24T13:52:58.862" v="362" actId="47"/>
        <pc:sldMkLst>
          <pc:docMk/>
          <pc:sldMk cId="3284557374" sldId="277"/>
        </pc:sldMkLst>
      </pc:sldChg>
      <pc:sldChg chg="del">
        <pc:chgData name="Cerys Davies" userId="61e71dc1-9594-4277-b52b-4420989f68ee" providerId="ADAL" clId="{6DED526A-A960-4940-8A43-60BC8E32AE28}" dt="2024-09-24T13:52:58.862" v="362" actId="47"/>
        <pc:sldMkLst>
          <pc:docMk/>
          <pc:sldMk cId="3649976589" sldId="278"/>
        </pc:sldMkLst>
      </pc:sldChg>
      <pc:sldChg chg="del">
        <pc:chgData name="Cerys Davies" userId="61e71dc1-9594-4277-b52b-4420989f68ee" providerId="ADAL" clId="{6DED526A-A960-4940-8A43-60BC8E32AE28}" dt="2024-09-24T13:54:34.571" v="437" actId="47"/>
        <pc:sldMkLst>
          <pc:docMk/>
          <pc:sldMk cId="4276992582" sldId="292"/>
        </pc:sldMkLst>
      </pc:sldChg>
      <pc:sldChg chg="addSp modSp mod">
        <pc:chgData name="Cerys Davies" userId="61e71dc1-9594-4277-b52b-4420989f68ee" providerId="ADAL" clId="{6DED526A-A960-4940-8A43-60BC8E32AE28}" dt="2024-09-24T13:55:56.038" v="446" actId="14100"/>
        <pc:sldMkLst>
          <pc:docMk/>
          <pc:sldMk cId="3509052949" sldId="293"/>
        </pc:sldMkLst>
        <pc:picChg chg="add mod">
          <ac:chgData name="Cerys Davies" userId="61e71dc1-9594-4277-b52b-4420989f68ee" providerId="ADAL" clId="{6DED526A-A960-4940-8A43-60BC8E32AE28}" dt="2024-09-24T13:55:56.038" v="446" actId="14100"/>
          <ac:picMkLst>
            <pc:docMk/>
            <pc:sldMk cId="3509052949" sldId="293"/>
            <ac:picMk id="2" creationId="{F540FB0D-8227-4079-1580-162B315640C8}"/>
          </ac:picMkLst>
        </pc:picChg>
      </pc:sldChg>
      <pc:sldChg chg="delSp modSp mod">
        <pc:chgData name="Cerys Davies" userId="61e71dc1-9594-4277-b52b-4420989f68ee" providerId="ADAL" clId="{6DED526A-A960-4940-8A43-60BC8E32AE28}" dt="2024-09-24T20:30:06.002" v="855" actId="1076"/>
        <pc:sldMkLst>
          <pc:docMk/>
          <pc:sldMk cId="1051066726" sldId="294"/>
        </pc:sldMkLst>
        <pc:spChg chg="del mod">
          <ac:chgData name="Cerys Davies" userId="61e71dc1-9594-4277-b52b-4420989f68ee" providerId="ADAL" clId="{6DED526A-A960-4940-8A43-60BC8E32AE28}" dt="2024-09-24T20:29:34.441" v="852" actId="478"/>
          <ac:spMkLst>
            <pc:docMk/>
            <pc:sldMk cId="1051066726" sldId="294"/>
            <ac:spMk id="11" creationId="{3A896756-C1DD-02B7-53F2-088FDEC5DCAC}"/>
          </ac:spMkLst>
        </pc:spChg>
        <pc:spChg chg="del">
          <ac:chgData name="Cerys Davies" userId="61e71dc1-9594-4277-b52b-4420989f68ee" providerId="ADAL" clId="{6DED526A-A960-4940-8A43-60BC8E32AE28}" dt="2024-09-24T20:29:30.091" v="851" actId="478"/>
          <ac:spMkLst>
            <pc:docMk/>
            <pc:sldMk cId="1051066726" sldId="294"/>
            <ac:spMk id="12" creationId="{2ADD92A9-66C8-7E7D-615C-3429FEB99F53}"/>
          </ac:spMkLst>
        </pc:spChg>
        <pc:picChg chg="mod">
          <ac:chgData name="Cerys Davies" userId="61e71dc1-9594-4277-b52b-4420989f68ee" providerId="ADAL" clId="{6DED526A-A960-4940-8A43-60BC8E32AE28}" dt="2024-09-24T20:30:06.002" v="855" actId="1076"/>
          <ac:picMkLst>
            <pc:docMk/>
            <pc:sldMk cId="1051066726" sldId="294"/>
            <ac:picMk id="5" creationId="{8D46B4F2-E750-773D-12C2-62F576C00CBF}"/>
          </ac:picMkLst>
        </pc:picChg>
        <pc:cxnChg chg="del">
          <ac:chgData name="Cerys Davies" userId="61e71dc1-9594-4277-b52b-4420989f68ee" providerId="ADAL" clId="{6DED526A-A960-4940-8A43-60BC8E32AE28}" dt="2024-09-24T20:29:36.963" v="853" actId="478"/>
          <ac:cxnSpMkLst>
            <pc:docMk/>
            <pc:sldMk cId="1051066726" sldId="294"/>
            <ac:cxnSpMk id="7" creationId="{9F22052C-A977-B67A-E267-DBFA08B3E0A7}"/>
          </ac:cxnSpMkLst>
        </pc:cxnChg>
      </pc:sldChg>
      <pc:sldChg chg="addSp delSp modSp mod">
        <pc:chgData name="Cerys Davies" userId="61e71dc1-9594-4277-b52b-4420989f68ee" providerId="ADAL" clId="{6DED526A-A960-4940-8A43-60BC8E32AE28}" dt="2024-09-24T20:09:22.783" v="451" actId="14100"/>
        <pc:sldMkLst>
          <pc:docMk/>
          <pc:sldMk cId="1802678632" sldId="296"/>
        </pc:sldMkLst>
        <pc:spChg chg="mod">
          <ac:chgData name="Cerys Davies" userId="61e71dc1-9594-4277-b52b-4420989f68ee" providerId="ADAL" clId="{6DED526A-A960-4940-8A43-60BC8E32AE28}" dt="2024-09-24T13:52:07.447" v="356" actId="6549"/>
          <ac:spMkLst>
            <pc:docMk/>
            <pc:sldMk cId="1802678632" sldId="296"/>
            <ac:spMk id="9" creationId="{8E0099B0-8250-FB66-85BA-B144D63C0A5D}"/>
          </ac:spMkLst>
        </pc:spChg>
        <pc:picChg chg="add mod">
          <ac:chgData name="Cerys Davies" userId="61e71dc1-9594-4277-b52b-4420989f68ee" providerId="ADAL" clId="{6DED526A-A960-4940-8A43-60BC8E32AE28}" dt="2024-09-24T20:08:45.504" v="448" actId="1076"/>
          <ac:picMkLst>
            <pc:docMk/>
            <pc:sldMk cId="1802678632" sldId="296"/>
            <ac:picMk id="4" creationId="{388D0B99-D854-4D73-BDB4-A5E6B571BD94}"/>
          </ac:picMkLst>
        </pc:picChg>
        <pc:picChg chg="del">
          <ac:chgData name="Cerys Davies" userId="61e71dc1-9594-4277-b52b-4420989f68ee" providerId="ADAL" clId="{6DED526A-A960-4940-8A43-60BC8E32AE28}" dt="2024-09-24T13:48:50.885" v="327" actId="478"/>
          <ac:picMkLst>
            <pc:docMk/>
            <pc:sldMk cId="1802678632" sldId="296"/>
            <ac:picMk id="5" creationId="{C4F3DBE8-27C4-AF04-CE77-8B59B8B8902D}"/>
          </ac:picMkLst>
        </pc:picChg>
        <pc:cxnChg chg="add mod">
          <ac:chgData name="Cerys Davies" userId="61e71dc1-9594-4277-b52b-4420989f68ee" providerId="ADAL" clId="{6DED526A-A960-4940-8A43-60BC8E32AE28}" dt="2024-09-24T20:09:22.783" v="451" actId="14100"/>
          <ac:cxnSpMkLst>
            <pc:docMk/>
            <pc:sldMk cId="1802678632" sldId="296"/>
            <ac:cxnSpMk id="5" creationId="{30F84E2A-75E4-A3AF-2934-E2F140F873CA}"/>
          </ac:cxnSpMkLst>
        </pc:cxnChg>
        <pc:cxnChg chg="del">
          <ac:chgData name="Cerys Davies" userId="61e71dc1-9594-4277-b52b-4420989f68ee" providerId="ADAL" clId="{6DED526A-A960-4940-8A43-60BC8E32AE28}" dt="2024-09-24T20:08:53.529" v="449" actId="478"/>
          <ac:cxnSpMkLst>
            <pc:docMk/>
            <pc:sldMk cId="1802678632" sldId="296"/>
            <ac:cxnSpMk id="6" creationId="{8F71F91F-A667-FFB6-31EF-7B446F036DB5}"/>
          </ac:cxnSpMkLst>
        </pc:cxnChg>
      </pc:sldChg>
      <pc:sldChg chg="del">
        <pc:chgData name="Cerys Davies" userId="61e71dc1-9594-4277-b52b-4420989f68ee" providerId="ADAL" clId="{6DED526A-A960-4940-8A43-60BC8E32AE28}" dt="2024-09-24T20:31:24.235" v="858" actId="47"/>
        <pc:sldMkLst>
          <pc:docMk/>
          <pc:sldMk cId="1818125126" sldId="297"/>
        </pc:sldMkLst>
      </pc:sldChg>
      <pc:sldChg chg="modSp mod">
        <pc:chgData name="Cerys Davies" userId="61e71dc1-9594-4277-b52b-4420989f68ee" providerId="ADAL" clId="{6DED526A-A960-4940-8A43-60BC8E32AE28}" dt="2024-09-24T13:44:24.349" v="217" actId="20577"/>
        <pc:sldMkLst>
          <pc:docMk/>
          <pc:sldMk cId="1317247570" sldId="299"/>
        </pc:sldMkLst>
        <pc:spChg chg="mod">
          <ac:chgData name="Cerys Davies" userId="61e71dc1-9594-4277-b52b-4420989f68ee" providerId="ADAL" clId="{6DED526A-A960-4940-8A43-60BC8E32AE28}" dt="2024-09-24T13:44:24.349" v="217" actId="20577"/>
          <ac:spMkLst>
            <pc:docMk/>
            <pc:sldMk cId="1317247570" sldId="299"/>
            <ac:spMk id="3" creationId="{543B60C2-430F-C52F-0CF9-2C41AFE4EC5F}"/>
          </ac:spMkLst>
        </pc:spChg>
      </pc:sldChg>
      <pc:sldChg chg="modSp mod">
        <pc:chgData name="Cerys Davies" userId="61e71dc1-9594-4277-b52b-4420989f68ee" providerId="ADAL" clId="{6DED526A-A960-4940-8A43-60BC8E32AE28}" dt="2024-09-24T13:45:22.867" v="232" actId="255"/>
        <pc:sldMkLst>
          <pc:docMk/>
          <pc:sldMk cId="1604284644" sldId="300"/>
        </pc:sldMkLst>
        <pc:spChg chg="mod">
          <ac:chgData name="Cerys Davies" userId="61e71dc1-9594-4277-b52b-4420989f68ee" providerId="ADAL" clId="{6DED526A-A960-4940-8A43-60BC8E32AE28}" dt="2024-09-24T13:45:11.314" v="231" actId="20577"/>
          <ac:spMkLst>
            <pc:docMk/>
            <pc:sldMk cId="1604284644" sldId="300"/>
            <ac:spMk id="2" creationId="{470A6805-8DFE-2198-F954-BED006302D22}"/>
          </ac:spMkLst>
        </pc:spChg>
        <pc:spChg chg="mod">
          <ac:chgData name="Cerys Davies" userId="61e71dc1-9594-4277-b52b-4420989f68ee" providerId="ADAL" clId="{6DED526A-A960-4940-8A43-60BC8E32AE28}" dt="2024-09-24T13:45:22.867" v="232" actId="255"/>
          <ac:spMkLst>
            <pc:docMk/>
            <pc:sldMk cId="1604284644" sldId="300"/>
            <ac:spMk id="3" creationId="{E4E83BDF-81B5-C702-AD10-9B54C35DA546}"/>
          </ac:spMkLst>
        </pc:spChg>
      </pc:sldChg>
      <pc:sldChg chg="modSp mod">
        <pc:chgData name="Cerys Davies" userId="61e71dc1-9594-4277-b52b-4420989f68ee" providerId="ADAL" clId="{6DED526A-A960-4940-8A43-60BC8E32AE28}" dt="2024-09-24T13:45:56.587" v="238" actId="255"/>
        <pc:sldMkLst>
          <pc:docMk/>
          <pc:sldMk cId="592514354" sldId="302"/>
        </pc:sldMkLst>
        <pc:spChg chg="mod">
          <ac:chgData name="Cerys Davies" userId="61e71dc1-9594-4277-b52b-4420989f68ee" providerId="ADAL" clId="{6DED526A-A960-4940-8A43-60BC8E32AE28}" dt="2024-09-24T13:45:28.865" v="233" actId="1076"/>
          <ac:spMkLst>
            <pc:docMk/>
            <pc:sldMk cId="592514354" sldId="302"/>
            <ac:spMk id="2" creationId="{CAF9D3FE-4226-E603-9CED-24DFE8149B5E}"/>
          </ac:spMkLst>
        </pc:spChg>
        <pc:spChg chg="mod">
          <ac:chgData name="Cerys Davies" userId="61e71dc1-9594-4277-b52b-4420989f68ee" providerId="ADAL" clId="{6DED526A-A960-4940-8A43-60BC8E32AE28}" dt="2024-09-24T13:45:56.587" v="238" actId="255"/>
          <ac:spMkLst>
            <pc:docMk/>
            <pc:sldMk cId="592514354" sldId="302"/>
            <ac:spMk id="3" creationId="{F4882446-2CF5-009B-B1A7-D82B22C5FA4E}"/>
          </ac:spMkLst>
        </pc:spChg>
      </pc:sldChg>
      <pc:sldChg chg="modSp mod">
        <pc:chgData name="Cerys Davies" userId="61e71dc1-9594-4277-b52b-4420989f68ee" providerId="ADAL" clId="{6DED526A-A960-4940-8A43-60BC8E32AE28}" dt="2024-09-24T20:35:13.716" v="1014" actId="20577"/>
        <pc:sldMkLst>
          <pc:docMk/>
          <pc:sldMk cId="2288995583" sldId="306"/>
        </pc:sldMkLst>
        <pc:spChg chg="mod">
          <ac:chgData name="Cerys Davies" userId="61e71dc1-9594-4277-b52b-4420989f68ee" providerId="ADAL" clId="{6DED526A-A960-4940-8A43-60BC8E32AE28}" dt="2024-09-24T13:47:08.373" v="302" actId="14100"/>
          <ac:spMkLst>
            <pc:docMk/>
            <pc:sldMk cId="2288995583" sldId="306"/>
            <ac:spMk id="2" creationId="{1AF93B33-D031-60F7-1483-C767196FBF7F}"/>
          </ac:spMkLst>
        </pc:spChg>
        <pc:spChg chg="mod">
          <ac:chgData name="Cerys Davies" userId="61e71dc1-9594-4277-b52b-4420989f68ee" providerId="ADAL" clId="{6DED526A-A960-4940-8A43-60BC8E32AE28}" dt="2024-09-24T20:35:13.716" v="1014" actId="20577"/>
          <ac:spMkLst>
            <pc:docMk/>
            <pc:sldMk cId="2288995583" sldId="306"/>
            <ac:spMk id="3" creationId="{CF49A971-F97B-A679-9956-9E80F6A09D74}"/>
          </ac:spMkLst>
        </pc:spChg>
      </pc:sldChg>
      <pc:sldChg chg="del">
        <pc:chgData name="Cerys Davies" userId="61e71dc1-9594-4277-b52b-4420989f68ee" providerId="ADAL" clId="{6DED526A-A960-4940-8A43-60BC8E32AE28}" dt="2024-09-24T13:47:19.648" v="304" actId="47"/>
        <pc:sldMkLst>
          <pc:docMk/>
          <pc:sldMk cId="4223821436" sldId="307"/>
        </pc:sldMkLst>
      </pc:sldChg>
      <pc:sldChg chg="modSp mod">
        <pc:chgData name="Cerys Davies" userId="61e71dc1-9594-4277-b52b-4420989f68ee" providerId="ADAL" clId="{6DED526A-A960-4940-8A43-60BC8E32AE28}" dt="2024-09-24T13:48:28.601" v="326" actId="207"/>
        <pc:sldMkLst>
          <pc:docMk/>
          <pc:sldMk cId="2601337550" sldId="308"/>
        </pc:sldMkLst>
        <pc:spChg chg="mod">
          <ac:chgData name="Cerys Davies" userId="61e71dc1-9594-4277-b52b-4420989f68ee" providerId="ADAL" clId="{6DED526A-A960-4940-8A43-60BC8E32AE28}" dt="2024-09-24T13:47:41.364" v="316" actId="14100"/>
          <ac:spMkLst>
            <pc:docMk/>
            <pc:sldMk cId="2601337550" sldId="308"/>
            <ac:spMk id="2" creationId="{35212C84-7297-55A4-F7B9-941A17F33AF0}"/>
          </ac:spMkLst>
        </pc:spChg>
        <pc:spChg chg="mod">
          <ac:chgData name="Cerys Davies" userId="61e71dc1-9594-4277-b52b-4420989f68ee" providerId="ADAL" clId="{6DED526A-A960-4940-8A43-60BC8E32AE28}" dt="2024-09-24T13:48:28.601" v="326" actId="207"/>
          <ac:spMkLst>
            <pc:docMk/>
            <pc:sldMk cId="2601337550" sldId="308"/>
            <ac:spMk id="3" creationId="{D60D59FA-F21D-65A2-1256-74DDFACD291D}"/>
          </ac:spMkLst>
        </pc:spChg>
      </pc:sldChg>
      <pc:sldChg chg="modSp mod">
        <pc:chgData name="Cerys Davies" userId="61e71dc1-9594-4277-b52b-4420989f68ee" providerId="ADAL" clId="{6DED526A-A960-4940-8A43-60BC8E32AE28}" dt="2024-09-24T20:33:46.342" v="981" actId="14100"/>
        <pc:sldMkLst>
          <pc:docMk/>
          <pc:sldMk cId="1349155081" sldId="312"/>
        </pc:sldMkLst>
        <pc:picChg chg="mod">
          <ac:chgData name="Cerys Davies" userId="61e71dc1-9594-4277-b52b-4420989f68ee" providerId="ADAL" clId="{6DED526A-A960-4940-8A43-60BC8E32AE28}" dt="2024-09-24T20:33:39.647" v="979" actId="1076"/>
          <ac:picMkLst>
            <pc:docMk/>
            <pc:sldMk cId="1349155081" sldId="312"/>
            <ac:picMk id="46" creationId="{E9FC9E16-849E-954E-3250-596204D78883}"/>
          </ac:picMkLst>
        </pc:picChg>
        <pc:cxnChg chg="mod">
          <ac:chgData name="Cerys Davies" userId="61e71dc1-9594-4277-b52b-4420989f68ee" providerId="ADAL" clId="{6DED526A-A960-4940-8A43-60BC8E32AE28}" dt="2024-09-24T20:33:09.869" v="938" actId="692"/>
          <ac:cxnSpMkLst>
            <pc:docMk/>
            <pc:sldMk cId="1349155081" sldId="312"/>
            <ac:cxnSpMk id="23" creationId="{357A7D66-C89E-72A6-2193-6AF08DB274F2}"/>
          </ac:cxnSpMkLst>
        </pc:cxnChg>
        <pc:cxnChg chg="mod">
          <ac:chgData name="Cerys Davies" userId="61e71dc1-9594-4277-b52b-4420989f68ee" providerId="ADAL" clId="{6DED526A-A960-4940-8A43-60BC8E32AE28}" dt="2024-09-24T20:33:18.644" v="958" actId="692"/>
          <ac:cxnSpMkLst>
            <pc:docMk/>
            <pc:sldMk cId="1349155081" sldId="312"/>
            <ac:cxnSpMk id="40" creationId="{4478DF79-36C6-203D-C3DE-96DFE2AE5260}"/>
          </ac:cxnSpMkLst>
        </pc:cxnChg>
        <pc:cxnChg chg="mod">
          <ac:chgData name="Cerys Davies" userId="61e71dc1-9594-4277-b52b-4420989f68ee" providerId="ADAL" clId="{6DED526A-A960-4940-8A43-60BC8E32AE28}" dt="2024-09-24T20:33:46.342" v="981" actId="14100"/>
          <ac:cxnSpMkLst>
            <pc:docMk/>
            <pc:sldMk cId="1349155081" sldId="312"/>
            <ac:cxnSpMk id="42" creationId="{1CA6ED7A-EA92-FB21-32DB-C56B140724AC}"/>
          </ac:cxnSpMkLst>
        </pc:cxnChg>
      </pc:sldChg>
      <pc:sldChg chg="del">
        <pc:chgData name="Cerys Davies" userId="61e71dc1-9594-4277-b52b-4420989f68ee" providerId="ADAL" clId="{6DED526A-A960-4940-8A43-60BC8E32AE28}" dt="2024-09-24T13:52:28.503" v="358" actId="47"/>
        <pc:sldMkLst>
          <pc:docMk/>
          <pc:sldMk cId="2275298121" sldId="314"/>
        </pc:sldMkLst>
      </pc:sldChg>
      <pc:sldChg chg="del">
        <pc:chgData name="Cerys Davies" userId="61e71dc1-9594-4277-b52b-4420989f68ee" providerId="ADAL" clId="{6DED526A-A960-4940-8A43-60BC8E32AE28}" dt="2024-09-24T13:52:32.466" v="359" actId="47"/>
        <pc:sldMkLst>
          <pc:docMk/>
          <pc:sldMk cId="3638556564" sldId="315"/>
        </pc:sldMkLst>
      </pc:sldChg>
      <pc:sldChg chg="del">
        <pc:chgData name="Cerys Davies" userId="61e71dc1-9594-4277-b52b-4420989f68ee" providerId="ADAL" clId="{6DED526A-A960-4940-8A43-60BC8E32AE28}" dt="2024-09-24T13:52:38.402" v="360" actId="47"/>
        <pc:sldMkLst>
          <pc:docMk/>
          <pc:sldMk cId="3206018537" sldId="316"/>
        </pc:sldMkLst>
      </pc:sldChg>
      <pc:sldChg chg="del">
        <pc:chgData name="Cerys Davies" userId="61e71dc1-9594-4277-b52b-4420989f68ee" providerId="ADAL" clId="{6DED526A-A960-4940-8A43-60BC8E32AE28}" dt="2024-09-24T13:53:23.397" v="369" actId="47"/>
        <pc:sldMkLst>
          <pc:docMk/>
          <pc:sldMk cId="1134488174" sldId="317"/>
        </pc:sldMkLst>
      </pc:sldChg>
      <pc:sldChg chg="del">
        <pc:chgData name="Cerys Davies" userId="61e71dc1-9594-4277-b52b-4420989f68ee" providerId="ADAL" clId="{6DED526A-A960-4940-8A43-60BC8E32AE28}" dt="2024-09-24T13:53:25.535" v="370" actId="47"/>
        <pc:sldMkLst>
          <pc:docMk/>
          <pc:sldMk cId="1694482408" sldId="318"/>
        </pc:sldMkLst>
      </pc:sldChg>
      <pc:sldChg chg="del">
        <pc:chgData name="Cerys Davies" userId="61e71dc1-9594-4277-b52b-4420989f68ee" providerId="ADAL" clId="{6DED526A-A960-4940-8A43-60BC8E32AE28}" dt="2024-09-24T13:52:25.428" v="357" actId="47"/>
        <pc:sldMkLst>
          <pc:docMk/>
          <pc:sldMk cId="486153219" sldId="319"/>
        </pc:sldMkLst>
      </pc:sldChg>
      <pc:sldChg chg="del">
        <pc:chgData name="Cerys Davies" userId="61e71dc1-9594-4277-b52b-4420989f68ee" providerId="ADAL" clId="{6DED526A-A960-4940-8A43-60BC8E32AE28}" dt="2024-09-24T13:53:10.670" v="365" actId="47"/>
        <pc:sldMkLst>
          <pc:docMk/>
          <pc:sldMk cId="1532292101" sldId="321"/>
        </pc:sldMkLst>
      </pc:sldChg>
      <pc:sldChg chg="del">
        <pc:chgData name="Cerys Davies" userId="61e71dc1-9594-4277-b52b-4420989f68ee" providerId="ADAL" clId="{6DED526A-A960-4940-8A43-60BC8E32AE28}" dt="2024-09-24T13:53:02.163" v="363" actId="47"/>
        <pc:sldMkLst>
          <pc:docMk/>
          <pc:sldMk cId="3753230526" sldId="322"/>
        </pc:sldMkLst>
      </pc:sldChg>
      <pc:sldChg chg="del">
        <pc:chgData name="Cerys Davies" userId="61e71dc1-9594-4277-b52b-4420989f68ee" providerId="ADAL" clId="{6DED526A-A960-4940-8A43-60BC8E32AE28}" dt="2024-09-24T13:52:41.640" v="361" actId="47"/>
        <pc:sldMkLst>
          <pc:docMk/>
          <pc:sldMk cId="4009354049" sldId="323"/>
        </pc:sldMkLst>
      </pc:sldChg>
      <pc:sldChg chg="modSp del mod">
        <pc:chgData name="Cerys Davies" userId="61e71dc1-9594-4277-b52b-4420989f68ee" providerId="ADAL" clId="{6DED526A-A960-4940-8A43-60BC8E32AE28}" dt="2024-09-24T20:09:35.315" v="452" actId="47"/>
        <pc:sldMkLst>
          <pc:docMk/>
          <pc:sldMk cId="1467265283" sldId="325"/>
        </pc:sldMkLst>
        <pc:spChg chg="mod">
          <ac:chgData name="Cerys Davies" userId="61e71dc1-9594-4277-b52b-4420989f68ee" providerId="ADAL" clId="{6DED526A-A960-4940-8A43-60BC8E32AE28}" dt="2024-09-24T13:53:16.249" v="366" actId="6549"/>
          <ac:spMkLst>
            <pc:docMk/>
            <pc:sldMk cId="1467265283" sldId="325"/>
            <ac:spMk id="3" creationId="{2A023E52-4428-1AB9-3369-B38F1E0146B8}"/>
          </ac:spMkLst>
        </pc:spChg>
      </pc:sldChg>
      <pc:sldChg chg="del">
        <pc:chgData name="Cerys Davies" userId="61e71dc1-9594-4277-b52b-4420989f68ee" providerId="ADAL" clId="{6DED526A-A960-4940-8A43-60BC8E32AE28}" dt="2024-09-24T13:53:20.271" v="367" actId="47"/>
        <pc:sldMkLst>
          <pc:docMk/>
          <pc:sldMk cId="1903323295" sldId="326"/>
        </pc:sldMkLst>
      </pc:sldChg>
      <pc:sldChg chg="del">
        <pc:chgData name="Cerys Davies" userId="61e71dc1-9594-4277-b52b-4420989f68ee" providerId="ADAL" clId="{6DED526A-A960-4940-8A43-60BC8E32AE28}" dt="2024-09-24T13:53:21.044" v="368" actId="47"/>
        <pc:sldMkLst>
          <pc:docMk/>
          <pc:sldMk cId="3934579561" sldId="327"/>
        </pc:sldMkLst>
      </pc:sldChg>
      <pc:sldChg chg="del">
        <pc:chgData name="Cerys Davies" userId="61e71dc1-9594-4277-b52b-4420989f68ee" providerId="ADAL" clId="{6DED526A-A960-4940-8A43-60BC8E32AE28}" dt="2024-09-24T13:41:37.894" v="212" actId="47"/>
        <pc:sldMkLst>
          <pc:docMk/>
          <pc:sldMk cId="1368209312" sldId="329"/>
        </pc:sldMkLst>
      </pc:sldChg>
      <pc:sldChg chg="del">
        <pc:chgData name="Cerys Davies" userId="61e71dc1-9594-4277-b52b-4420989f68ee" providerId="ADAL" clId="{6DED526A-A960-4940-8A43-60BC8E32AE28}" dt="2024-09-24T13:54:27.773" v="436" actId="47"/>
        <pc:sldMkLst>
          <pc:docMk/>
          <pc:sldMk cId="1267765640" sldId="332"/>
        </pc:sldMkLst>
      </pc:sldChg>
      <pc:sldChg chg="modSp mod setBg">
        <pc:chgData name="Cerys Davies" userId="61e71dc1-9594-4277-b52b-4420989f68ee" providerId="ADAL" clId="{6DED526A-A960-4940-8A43-60BC8E32AE28}" dt="2024-09-24T20:45:11.141" v="1227" actId="1076"/>
        <pc:sldMkLst>
          <pc:docMk/>
          <pc:sldMk cId="1349521876" sldId="333"/>
        </pc:sldMkLst>
        <pc:spChg chg="mod">
          <ac:chgData name="Cerys Davies" userId="61e71dc1-9594-4277-b52b-4420989f68ee" providerId="ADAL" clId="{6DED526A-A960-4940-8A43-60BC8E32AE28}" dt="2024-09-24T20:44:40.611" v="1226" actId="1076"/>
          <ac:spMkLst>
            <pc:docMk/>
            <pc:sldMk cId="1349521876" sldId="333"/>
            <ac:spMk id="2" creationId="{59F1C849-B092-99CD-6EC6-42FFAA01FFA2}"/>
          </ac:spMkLst>
        </pc:spChg>
        <pc:spChg chg="mod">
          <ac:chgData name="Cerys Davies" userId="61e71dc1-9594-4277-b52b-4420989f68ee" providerId="ADAL" clId="{6DED526A-A960-4940-8A43-60BC8E32AE28}" dt="2024-09-24T20:44:23.912" v="1223" actId="255"/>
          <ac:spMkLst>
            <pc:docMk/>
            <pc:sldMk cId="1349521876" sldId="333"/>
            <ac:spMk id="3" creationId="{1F3391AE-918C-A233-5762-CF21349E154F}"/>
          </ac:spMkLst>
        </pc:spChg>
        <pc:picChg chg="mod">
          <ac:chgData name="Cerys Davies" userId="61e71dc1-9594-4277-b52b-4420989f68ee" providerId="ADAL" clId="{6DED526A-A960-4940-8A43-60BC8E32AE28}" dt="2024-09-24T20:45:11.141" v="1227" actId="1076"/>
          <ac:picMkLst>
            <pc:docMk/>
            <pc:sldMk cId="1349521876" sldId="333"/>
            <ac:picMk id="5" creationId="{79A70F4D-C439-2461-5A8F-EAF9E74D13BD}"/>
          </ac:picMkLst>
        </pc:picChg>
      </pc:sldChg>
      <pc:sldChg chg="modSp new del mod">
        <pc:chgData name="Cerys Davies" userId="61e71dc1-9594-4277-b52b-4420989f68ee" providerId="ADAL" clId="{6DED526A-A960-4940-8A43-60BC8E32AE28}" dt="2024-09-24T20:31:35.482" v="859" actId="47"/>
        <pc:sldMkLst>
          <pc:docMk/>
          <pc:sldMk cId="3552778664" sldId="334"/>
        </pc:sldMkLst>
        <pc:spChg chg="mod">
          <ac:chgData name="Cerys Davies" userId="61e71dc1-9594-4277-b52b-4420989f68ee" providerId="ADAL" clId="{6DED526A-A960-4940-8A43-60BC8E32AE28}" dt="2024-09-24T20:11:43.490" v="486" actId="20577"/>
          <ac:spMkLst>
            <pc:docMk/>
            <pc:sldMk cId="3552778664" sldId="334"/>
            <ac:spMk id="2" creationId="{187B8877-5C62-B49D-F5D5-CCF87BD26816}"/>
          </ac:spMkLst>
        </pc:spChg>
      </pc:sldChg>
      <pc:sldChg chg="addSp delSp modSp new mod setBg">
        <pc:chgData name="Cerys Davies" userId="61e71dc1-9594-4277-b52b-4420989f68ee" providerId="ADAL" clId="{6DED526A-A960-4940-8A43-60BC8E32AE28}" dt="2024-09-24T20:13:01.858" v="589" actId="26606"/>
        <pc:sldMkLst>
          <pc:docMk/>
          <pc:sldMk cId="3570217595" sldId="335"/>
        </pc:sldMkLst>
        <pc:spChg chg="mod">
          <ac:chgData name="Cerys Davies" userId="61e71dc1-9594-4277-b52b-4420989f68ee" providerId="ADAL" clId="{6DED526A-A960-4940-8A43-60BC8E32AE28}" dt="2024-09-24T20:13:01.858" v="589" actId="26606"/>
          <ac:spMkLst>
            <pc:docMk/>
            <pc:sldMk cId="3570217595" sldId="335"/>
            <ac:spMk id="2" creationId="{15F808B7-DB55-E90B-3E54-20416DC04197}"/>
          </ac:spMkLst>
        </pc:spChg>
        <pc:spChg chg="del mod">
          <ac:chgData name="Cerys Davies" userId="61e71dc1-9594-4277-b52b-4420989f68ee" providerId="ADAL" clId="{6DED526A-A960-4940-8A43-60BC8E32AE28}" dt="2024-09-24T20:13:01.858" v="589" actId="26606"/>
          <ac:spMkLst>
            <pc:docMk/>
            <pc:sldMk cId="3570217595" sldId="335"/>
            <ac:spMk id="3" creationId="{4FAD2ED4-9620-6017-88EE-07ADF75591C6}"/>
          </ac:spMkLst>
        </pc:spChg>
        <pc:spChg chg="add">
          <ac:chgData name="Cerys Davies" userId="61e71dc1-9594-4277-b52b-4420989f68ee" providerId="ADAL" clId="{6DED526A-A960-4940-8A43-60BC8E32AE28}" dt="2024-09-24T20:13:01.858" v="589" actId="26606"/>
          <ac:spMkLst>
            <pc:docMk/>
            <pc:sldMk cId="3570217595" sldId="335"/>
            <ac:spMk id="9" creationId="{4D7B8F8F-4528-4480-AFA3-A006195F5AAC}"/>
          </ac:spMkLst>
        </pc:spChg>
        <pc:spChg chg="add">
          <ac:chgData name="Cerys Davies" userId="61e71dc1-9594-4277-b52b-4420989f68ee" providerId="ADAL" clId="{6DED526A-A960-4940-8A43-60BC8E32AE28}" dt="2024-09-24T20:13:01.858" v="589" actId="26606"/>
          <ac:spMkLst>
            <pc:docMk/>
            <pc:sldMk cId="3570217595" sldId="335"/>
            <ac:spMk id="11" creationId="{4F8B2185-AE38-43EA-9FA9-E5378AD730D2}"/>
          </ac:spMkLst>
        </pc:spChg>
        <pc:spChg chg="add">
          <ac:chgData name="Cerys Davies" userId="61e71dc1-9594-4277-b52b-4420989f68ee" providerId="ADAL" clId="{6DED526A-A960-4940-8A43-60BC8E32AE28}" dt="2024-09-24T20:13:01.858" v="589" actId="26606"/>
          <ac:spMkLst>
            <pc:docMk/>
            <pc:sldMk cId="3570217595" sldId="335"/>
            <ac:spMk id="13" creationId="{0D36BD5A-BF22-48CD-8A55-28B19177CE42}"/>
          </ac:spMkLst>
        </pc:spChg>
        <pc:graphicFrameChg chg="add">
          <ac:chgData name="Cerys Davies" userId="61e71dc1-9594-4277-b52b-4420989f68ee" providerId="ADAL" clId="{6DED526A-A960-4940-8A43-60BC8E32AE28}" dt="2024-09-24T20:13:01.858" v="589" actId="26606"/>
          <ac:graphicFrameMkLst>
            <pc:docMk/>
            <pc:sldMk cId="3570217595" sldId="335"/>
            <ac:graphicFrameMk id="5" creationId="{9E36E885-471F-C486-24D8-1A774B27093C}"/>
          </ac:graphicFrameMkLst>
        </pc:graphicFrameChg>
      </pc:sldChg>
      <pc:sldChg chg="delSp modSp add mod setBg delDesignElem">
        <pc:chgData name="Cerys Davies" userId="61e71dc1-9594-4277-b52b-4420989f68ee" providerId="ADAL" clId="{6DED526A-A960-4940-8A43-60BC8E32AE28}" dt="2024-09-24T20:13:41.625" v="662" actId="20577"/>
        <pc:sldMkLst>
          <pc:docMk/>
          <pc:sldMk cId="1515863583" sldId="336"/>
        </pc:sldMkLst>
        <pc:spChg chg="mod">
          <ac:chgData name="Cerys Davies" userId="61e71dc1-9594-4277-b52b-4420989f68ee" providerId="ADAL" clId="{6DED526A-A960-4940-8A43-60BC8E32AE28}" dt="2024-09-24T20:13:16.803" v="593" actId="20577"/>
          <ac:spMkLst>
            <pc:docMk/>
            <pc:sldMk cId="1515863583" sldId="336"/>
            <ac:spMk id="2" creationId="{15F808B7-DB55-E90B-3E54-20416DC04197}"/>
          </ac:spMkLst>
        </pc:spChg>
        <pc:spChg chg="del">
          <ac:chgData name="Cerys Davies" userId="61e71dc1-9594-4277-b52b-4420989f68ee" providerId="ADAL" clId="{6DED526A-A960-4940-8A43-60BC8E32AE28}" dt="2024-09-24T20:13:12.505" v="591"/>
          <ac:spMkLst>
            <pc:docMk/>
            <pc:sldMk cId="1515863583" sldId="336"/>
            <ac:spMk id="9" creationId="{4D7B8F8F-4528-4480-AFA3-A006195F5AAC}"/>
          </ac:spMkLst>
        </pc:spChg>
        <pc:spChg chg="del">
          <ac:chgData name="Cerys Davies" userId="61e71dc1-9594-4277-b52b-4420989f68ee" providerId="ADAL" clId="{6DED526A-A960-4940-8A43-60BC8E32AE28}" dt="2024-09-24T20:13:12.505" v="591"/>
          <ac:spMkLst>
            <pc:docMk/>
            <pc:sldMk cId="1515863583" sldId="336"/>
            <ac:spMk id="11" creationId="{4F8B2185-AE38-43EA-9FA9-E5378AD730D2}"/>
          </ac:spMkLst>
        </pc:spChg>
        <pc:spChg chg="del">
          <ac:chgData name="Cerys Davies" userId="61e71dc1-9594-4277-b52b-4420989f68ee" providerId="ADAL" clId="{6DED526A-A960-4940-8A43-60BC8E32AE28}" dt="2024-09-24T20:13:12.505" v="591"/>
          <ac:spMkLst>
            <pc:docMk/>
            <pc:sldMk cId="1515863583" sldId="336"/>
            <ac:spMk id="13" creationId="{0D36BD5A-BF22-48CD-8A55-28B19177CE42}"/>
          </ac:spMkLst>
        </pc:spChg>
        <pc:graphicFrameChg chg="mod">
          <ac:chgData name="Cerys Davies" userId="61e71dc1-9594-4277-b52b-4420989f68ee" providerId="ADAL" clId="{6DED526A-A960-4940-8A43-60BC8E32AE28}" dt="2024-09-24T20:13:41.625" v="662" actId="20577"/>
          <ac:graphicFrameMkLst>
            <pc:docMk/>
            <pc:sldMk cId="1515863583" sldId="336"/>
            <ac:graphicFrameMk id="5" creationId="{9E36E885-471F-C486-24D8-1A774B27093C}"/>
          </ac:graphicFrameMkLst>
        </pc:graphicFrameChg>
      </pc:sldChg>
      <pc:sldChg chg="addSp modSp new mod setBg">
        <pc:chgData name="Cerys Davies" userId="61e71dc1-9594-4277-b52b-4420989f68ee" providerId="ADAL" clId="{6DED526A-A960-4940-8A43-60BC8E32AE28}" dt="2024-09-24T20:17:11.891" v="701" actId="14100"/>
        <pc:sldMkLst>
          <pc:docMk/>
          <pc:sldMk cId="2334480865" sldId="337"/>
        </pc:sldMkLst>
        <pc:spChg chg="add">
          <ac:chgData name="Cerys Davies" userId="61e71dc1-9594-4277-b52b-4420989f68ee" providerId="ADAL" clId="{6DED526A-A960-4940-8A43-60BC8E32AE28}" dt="2024-09-24T20:16:58.254" v="699" actId="26606"/>
          <ac:spMkLst>
            <pc:docMk/>
            <pc:sldMk cId="2334480865" sldId="337"/>
            <ac:spMk id="8" creationId="{03E8462A-FEBA-4848-81CC-3F8DA3E477BE}"/>
          </ac:spMkLst>
        </pc:spChg>
        <pc:spChg chg="add">
          <ac:chgData name="Cerys Davies" userId="61e71dc1-9594-4277-b52b-4420989f68ee" providerId="ADAL" clId="{6DED526A-A960-4940-8A43-60BC8E32AE28}" dt="2024-09-24T20:16:58.254" v="699" actId="26606"/>
          <ac:spMkLst>
            <pc:docMk/>
            <pc:sldMk cId="2334480865" sldId="337"/>
            <ac:spMk id="21" creationId="{7941F9B1-B01B-4A84-89D9-B169AEB4E456}"/>
          </ac:spMkLst>
        </pc:spChg>
        <pc:grpChg chg="add">
          <ac:chgData name="Cerys Davies" userId="61e71dc1-9594-4277-b52b-4420989f68ee" providerId="ADAL" clId="{6DED526A-A960-4940-8A43-60BC8E32AE28}" dt="2024-09-24T20:16:58.254" v="699" actId="26606"/>
          <ac:grpSpMkLst>
            <pc:docMk/>
            <pc:sldMk cId="2334480865" sldId="337"/>
            <ac:grpSpMk id="10" creationId="{2109F83F-40FE-4DB3-84CC-09FB3340D06D}"/>
          </ac:grpSpMkLst>
        </pc:grpChg>
        <pc:picChg chg="add mod">
          <ac:chgData name="Cerys Davies" userId="61e71dc1-9594-4277-b52b-4420989f68ee" providerId="ADAL" clId="{6DED526A-A960-4940-8A43-60BC8E32AE28}" dt="2024-09-24T20:17:11.891" v="701" actId="14100"/>
          <ac:picMkLst>
            <pc:docMk/>
            <pc:sldMk cId="2334480865" sldId="337"/>
            <ac:picMk id="3" creationId="{935F08F4-076C-C919-2647-310968C20030}"/>
          </ac:picMkLst>
        </pc:picChg>
      </pc:sldChg>
      <pc:sldChg chg="addSp modSp new mod setBg">
        <pc:chgData name="Cerys Davies" userId="61e71dc1-9594-4277-b52b-4420989f68ee" providerId="ADAL" clId="{6DED526A-A960-4940-8A43-60BC8E32AE28}" dt="2024-09-24T20:19:27.495" v="706" actId="27614"/>
        <pc:sldMkLst>
          <pc:docMk/>
          <pc:sldMk cId="498225968" sldId="338"/>
        </pc:sldMkLst>
        <pc:spChg chg="add">
          <ac:chgData name="Cerys Davies" userId="61e71dc1-9594-4277-b52b-4420989f68ee" providerId="ADAL" clId="{6DED526A-A960-4940-8A43-60BC8E32AE28}" dt="2024-09-24T20:19:21.393" v="705" actId="26606"/>
          <ac:spMkLst>
            <pc:docMk/>
            <pc:sldMk cId="498225968" sldId="338"/>
            <ac:spMk id="8" creationId="{21029ED5-F105-4DD2-99C8-1E4422817978}"/>
          </ac:spMkLst>
        </pc:spChg>
        <pc:spChg chg="add">
          <ac:chgData name="Cerys Davies" userId="61e71dc1-9594-4277-b52b-4420989f68ee" providerId="ADAL" clId="{6DED526A-A960-4940-8A43-60BC8E32AE28}" dt="2024-09-24T20:19:21.393" v="705" actId="26606"/>
          <ac:spMkLst>
            <pc:docMk/>
            <pc:sldMk cId="498225968" sldId="338"/>
            <ac:spMk id="21" creationId="{5C9652B3-A450-4ED6-8FBF-F536BA60B4D8}"/>
          </ac:spMkLst>
        </pc:spChg>
        <pc:grpChg chg="add">
          <ac:chgData name="Cerys Davies" userId="61e71dc1-9594-4277-b52b-4420989f68ee" providerId="ADAL" clId="{6DED526A-A960-4940-8A43-60BC8E32AE28}" dt="2024-09-24T20:19:21.393" v="705" actId="26606"/>
          <ac:grpSpMkLst>
            <pc:docMk/>
            <pc:sldMk cId="498225968" sldId="338"/>
            <ac:grpSpMk id="10" creationId="{2D621E68-BF28-4A1C-B1A2-4E55E139E79A}"/>
          </ac:grpSpMkLst>
        </pc:grpChg>
        <pc:picChg chg="add mod">
          <ac:chgData name="Cerys Davies" userId="61e71dc1-9594-4277-b52b-4420989f68ee" providerId="ADAL" clId="{6DED526A-A960-4940-8A43-60BC8E32AE28}" dt="2024-09-24T20:19:27.495" v="706" actId="27614"/>
          <ac:picMkLst>
            <pc:docMk/>
            <pc:sldMk cId="498225968" sldId="338"/>
            <ac:picMk id="3" creationId="{246B8E3C-303A-019F-314A-05AF410B8CF9}"/>
          </ac:picMkLst>
        </pc:picChg>
      </pc:sldChg>
      <pc:sldChg chg="addSp modSp new mod ord">
        <pc:chgData name="Cerys Davies" userId="61e71dc1-9594-4277-b52b-4420989f68ee" providerId="ADAL" clId="{6DED526A-A960-4940-8A43-60BC8E32AE28}" dt="2024-09-24T20:31:17.818" v="857"/>
        <pc:sldMkLst>
          <pc:docMk/>
          <pc:sldMk cId="496870952" sldId="339"/>
        </pc:sldMkLst>
        <pc:spChg chg="add mod">
          <ac:chgData name="Cerys Davies" userId="61e71dc1-9594-4277-b52b-4420989f68ee" providerId="ADAL" clId="{6DED526A-A960-4940-8A43-60BC8E32AE28}" dt="2024-09-24T20:27:57.453" v="800" actId="20577"/>
          <ac:spMkLst>
            <pc:docMk/>
            <pc:sldMk cId="496870952" sldId="339"/>
            <ac:spMk id="18" creationId="{80E9592A-ED6F-E356-F86E-C460F3B731D9}"/>
          </ac:spMkLst>
        </pc:spChg>
        <pc:spChg chg="add mod">
          <ac:chgData name="Cerys Davies" userId="61e71dc1-9594-4277-b52b-4420989f68ee" providerId="ADAL" clId="{6DED526A-A960-4940-8A43-60BC8E32AE28}" dt="2024-09-24T20:28:42.355" v="847" actId="207"/>
          <ac:spMkLst>
            <pc:docMk/>
            <pc:sldMk cId="496870952" sldId="339"/>
            <ac:spMk id="19" creationId="{DDD2C17D-6CD7-E483-FEE3-73998CD55AB6}"/>
          </ac:spMkLst>
        </pc:spChg>
        <pc:picChg chg="add mod">
          <ac:chgData name="Cerys Davies" userId="61e71dc1-9594-4277-b52b-4420989f68ee" providerId="ADAL" clId="{6DED526A-A960-4940-8A43-60BC8E32AE28}" dt="2024-09-24T20:25:23.040" v="750" actId="1076"/>
          <ac:picMkLst>
            <pc:docMk/>
            <pc:sldMk cId="496870952" sldId="339"/>
            <ac:picMk id="3" creationId="{F6FE9949-BB50-3EA7-DA00-AD4017B780D6}"/>
          </ac:picMkLst>
        </pc:picChg>
        <pc:picChg chg="add mod">
          <ac:chgData name="Cerys Davies" userId="61e71dc1-9594-4277-b52b-4420989f68ee" providerId="ADAL" clId="{6DED526A-A960-4940-8A43-60BC8E32AE28}" dt="2024-09-24T20:23:29.020" v="736" actId="1076"/>
          <ac:picMkLst>
            <pc:docMk/>
            <pc:sldMk cId="496870952" sldId="339"/>
            <ac:picMk id="5" creationId="{2C692512-E408-7687-3A49-FC3542FFB5E5}"/>
          </ac:picMkLst>
        </pc:picChg>
        <pc:picChg chg="add mod">
          <ac:chgData name="Cerys Davies" userId="61e71dc1-9594-4277-b52b-4420989f68ee" providerId="ADAL" clId="{6DED526A-A960-4940-8A43-60BC8E32AE28}" dt="2024-09-24T20:24:23.146" v="743" actId="1076"/>
          <ac:picMkLst>
            <pc:docMk/>
            <pc:sldMk cId="496870952" sldId="339"/>
            <ac:picMk id="7" creationId="{936CF122-CF9E-BA10-3CF3-1B3C1196D19F}"/>
          </ac:picMkLst>
        </pc:picChg>
        <pc:picChg chg="add mod">
          <ac:chgData name="Cerys Davies" userId="61e71dc1-9594-4277-b52b-4420989f68ee" providerId="ADAL" clId="{6DED526A-A960-4940-8A43-60BC8E32AE28}" dt="2024-09-24T20:25:34.351" v="752" actId="14100"/>
          <ac:picMkLst>
            <pc:docMk/>
            <pc:sldMk cId="496870952" sldId="339"/>
            <ac:picMk id="9" creationId="{89A22600-90AB-517D-C8F8-F9F2DD33BDDE}"/>
          </ac:picMkLst>
        </pc:picChg>
        <pc:cxnChg chg="add mod">
          <ac:chgData name="Cerys Davies" userId="61e71dc1-9594-4277-b52b-4420989f68ee" providerId="ADAL" clId="{6DED526A-A960-4940-8A43-60BC8E32AE28}" dt="2024-09-24T20:26:55.279" v="791" actId="14100"/>
          <ac:cxnSpMkLst>
            <pc:docMk/>
            <pc:sldMk cId="496870952" sldId="339"/>
            <ac:cxnSpMk id="11" creationId="{389789FA-18D0-4BD9-227A-05B6C435EDD9}"/>
          </ac:cxnSpMkLst>
        </pc:cxnChg>
        <pc:cxnChg chg="add mod">
          <ac:chgData name="Cerys Davies" userId="61e71dc1-9594-4277-b52b-4420989f68ee" providerId="ADAL" clId="{6DED526A-A960-4940-8A43-60BC8E32AE28}" dt="2024-09-24T20:26:26.011" v="773" actId="692"/>
          <ac:cxnSpMkLst>
            <pc:docMk/>
            <pc:sldMk cId="496870952" sldId="339"/>
            <ac:cxnSpMk id="12" creationId="{C6439754-B4D2-B296-676B-530F532562C8}"/>
          </ac:cxnSpMkLst>
        </pc:cxnChg>
        <pc:cxnChg chg="add mod">
          <ac:chgData name="Cerys Davies" userId="61e71dc1-9594-4277-b52b-4420989f68ee" providerId="ADAL" clId="{6DED526A-A960-4940-8A43-60BC8E32AE28}" dt="2024-09-24T20:27:19.198" v="794" actId="14100"/>
          <ac:cxnSpMkLst>
            <pc:docMk/>
            <pc:sldMk cId="496870952" sldId="339"/>
            <ac:cxnSpMk id="16" creationId="{85BB9C90-4311-7895-0BFA-90D4871D0368}"/>
          </ac:cxnSpMkLst>
        </pc:cxnChg>
      </pc:sldChg>
      <pc:sldChg chg="addSp modSp new mod">
        <pc:chgData name="Cerys Davies" userId="61e71dc1-9594-4277-b52b-4420989f68ee" providerId="ADAL" clId="{6DED526A-A960-4940-8A43-60BC8E32AE28}" dt="2024-09-24T20:40:04.955" v="1030" actId="1076"/>
        <pc:sldMkLst>
          <pc:docMk/>
          <pc:sldMk cId="1193879697" sldId="340"/>
        </pc:sldMkLst>
        <pc:picChg chg="add mod">
          <ac:chgData name="Cerys Davies" userId="61e71dc1-9594-4277-b52b-4420989f68ee" providerId="ADAL" clId="{6DED526A-A960-4940-8A43-60BC8E32AE28}" dt="2024-09-24T20:40:04.955" v="1030" actId="1076"/>
          <ac:picMkLst>
            <pc:docMk/>
            <pc:sldMk cId="1193879697" sldId="340"/>
            <ac:picMk id="3" creationId="{04355032-6B9B-B06F-C64B-3655F3439F30}"/>
          </ac:picMkLst>
        </pc:picChg>
      </pc:sldChg>
      <pc:sldChg chg="addSp modSp new mod setBg">
        <pc:chgData name="Cerys Davies" userId="61e71dc1-9594-4277-b52b-4420989f68ee" providerId="ADAL" clId="{6DED526A-A960-4940-8A43-60BC8E32AE28}" dt="2024-09-24T20:39:34.301" v="1027" actId="9405"/>
        <pc:sldMkLst>
          <pc:docMk/>
          <pc:sldMk cId="3109266600" sldId="341"/>
        </pc:sldMkLst>
        <pc:spChg chg="add">
          <ac:chgData name="Cerys Davies" userId="61e71dc1-9594-4277-b52b-4420989f68ee" providerId="ADAL" clId="{6DED526A-A960-4940-8A43-60BC8E32AE28}" dt="2024-09-24T20:38:25.554" v="1022" actId="26606"/>
          <ac:spMkLst>
            <pc:docMk/>
            <pc:sldMk cId="3109266600" sldId="341"/>
            <ac:spMk id="8" creationId="{03E8462A-FEBA-4848-81CC-3F8DA3E477BE}"/>
          </ac:spMkLst>
        </pc:spChg>
        <pc:spChg chg="add">
          <ac:chgData name="Cerys Davies" userId="61e71dc1-9594-4277-b52b-4420989f68ee" providerId="ADAL" clId="{6DED526A-A960-4940-8A43-60BC8E32AE28}" dt="2024-09-24T20:38:25.554" v="1022" actId="26606"/>
          <ac:spMkLst>
            <pc:docMk/>
            <pc:sldMk cId="3109266600" sldId="341"/>
            <ac:spMk id="21" creationId="{7941F9B1-B01B-4A84-89D9-B169AEB4E456}"/>
          </ac:spMkLst>
        </pc:spChg>
        <pc:grpChg chg="add">
          <ac:chgData name="Cerys Davies" userId="61e71dc1-9594-4277-b52b-4420989f68ee" providerId="ADAL" clId="{6DED526A-A960-4940-8A43-60BC8E32AE28}" dt="2024-09-24T20:38:25.554" v="1022" actId="26606"/>
          <ac:grpSpMkLst>
            <pc:docMk/>
            <pc:sldMk cId="3109266600" sldId="341"/>
            <ac:grpSpMk id="10" creationId="{2109F83F-40FE-4DB3-84CC-09FB3340D06D}"/>
          </ac:grpSpMkLst>
        </pc:grpChg>
        <pc:picChg chg="add mod">
          <ac:chgData name="Cerys Davies" userId="61e71dc1-9594-4277-b52b-4420989f68ee" providerId="ADAL" clId="{6DED526A-A960-4940-8A43-60BC8E32AE28}" dt="2024-09-24T20:38:42.870" v="1026" actId="1076"/>
          <ac:picMkLst>
            <pc:docMk/>
            <pc:sldMk cId="3109266600" sldId="341"/>
            <ac:picMk id="3" creationId="{67C8339E-F1C7-6D0F-E415-3409FEB099CE}"/>
          </ac:picMkLst>
        </pc:picChg>
        <pc:inkChg chg="add">
          <ac:chgData name="Cerys Davies" userId="61e71dc1-9594-4277-b52b-4420989f68ee" providerId="ADAL" clId="{6DED526A-A960-4940-8A43-60BC8E32AE28}" dt="2024-09-24T20:39:34.301" v="1027" actId="9405"/>
          <ac:inkMkLst>
            <pc:docMk/>
            <pc:sldMk cId="3109266600" sldId="341"/>
            <ac:inkMk id="4" creationId="{827187B7-8094-A158-46AA-3A972067A567}"/>
          </ac:inkMkLst>
        </pc:inkChg>
      </pc:sldChg>
      <pc:sldChg chg="addSp delSp modSp new mod">
        <pc:chgData name="Cerys Davies" userId="61e71dc1-9594-4277-b52b-4420989f68ee" providerId="ADAL" clId="{6DED526A-A960-4940-8A43-60BC8E32AE28}" dt="2024-09-24T20:49:17.539" v="1594" actId="14100"/>
        <pc:sldMkLst>
          <pc:docMk/>
          <pc:sldMk cId="2569510189" sldId="342"/>
        </pc:sldMkLst>
        <pc:spChg chg="add del mod">
          <ac:chgData name="Cerys Davies" userId="61e71dc1-9594-4277-b52b-4420989f68ee" providerId="ADAL" clId="{6DED526A-A960-4940-8A43-60BC8E32AE28}" dt="2024-09-24T20:48:03.402" v="1514" actId="478"/>
          <ac:spMkLst>
            <pc:docMk/>
            <pc:sldMk cId="2569510189" sldId="342"/>
            <ac:spMk id="3" creationId="{F99BAFE8-89B9-44BF-141D-1252D1D16C36}"/>
          </ac:spMkLst>
        </pc:spChg>
        <pc:spChg chg="add mod">
          <ac:chgData name="Cerys Davies" userId="61e71dc1-9594-4277-b52b-4420989f68ee" providerId="ADAL" clId="{6DED526A-A960-4940-8A43-60BC8E32AE28}" dt="2024-09-24T20:49:17.539" v="1594" actId="14100"/>
          <ac:spMkLst>
            <pc:docMk/>
            <pc:sldMk cId="2569510189" sldId="342"/>
            <ac:spMk id="4" creationId="{9745922F-4C91-89C9-358B-744A169470A5}"/>
          </ac:spMkLst>
        </pc:spChg>
        <pc:picChg chg="add mod">
          <ac:chgData name="Cerys Davies" userId="61e71dc1-9594-4277-b52b-4420989f68ee" providerId="ADAL" clId="{6DED526A-A960-4940-8A43-60BC8E32AE28}" dt="2024-09-24T20:45:31.650" v="1229"/>
          <ac:picMkLst>
            <pc:docMk/>
            <pc:sldMk cId="2569510189" sldId="342"/>
            <ac:picMk id="2" creationId="{8076FE70-F19B-EEE0-CF99-85E0F1D14E56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4" Type="http://schemas.openxmlformats.org/officeDocument/2006/relationships/image" Target="../media/image5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4" Type="http://schemas.openxmlformats.org/officeDocument/2006/relationships/image" Target="../media/image5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A13A56-5D73-4C9B-9C87-33366A87E18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20FEF3A-180D-40E1-BAB1-99F8D9BB104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Your modules and timetable</a:t>
          </a:r>
          <a:endParaRPr lang="en-US" dirty="0"/>
        </a:p>
      </dgm:t>
    </dgm:pt>
    <dgm:pt modelId="{70111F8F-E8F8-47C7-907E-B5D3B12EC6B5}" type="parTrans" cxnId="{33C501AA-1442-4EFB-BB52-BF3BFC292E5E}">
      <dgm:prSet/>
      <dgm:spPr/>
      <dgm:t>
        <a:bodyPr/>
        <a:lstStyle/>
        <a:p>
          <a:endParaRPr lang="en-US"/>
        </a:p>
      </dgm:t>
    </dgm:pt>
    <dgm:pt modelId="{248AA622-639E-4AF6-915E-C126FD43072F}" type="sibTrans" cxnId="{33C501AA-1442-4EFB-BB52-BF3BFC292E5E}">
      <dgm:prSet/>
      <dgm:spPr/>
      <dgm:t>
        <a:bodyPr/>
        <a:lstStyle/>
        <a:p>
          <a:endParaRPr lang="en-US"/>
        </a:p>
      </dgm:t>
    </dgm:pt>
    <dgm:pt modelId="{BB119AF6-7DD6-479E-BD18-F26AC328D09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Programme of study handbooks </a:t>
          </a:r>
        </a:p>
      </dgm:t>
    </dgm:pt>
    <dgm:pt modelId="{CDA57116-30F8-46F0-A5A4-42CF9CBA45AD}" type="parTrans" cxnId="{DF64DD49-C903-4E04-A897-A1C5366D3BE0}">
      <dgm:prSet/>
      <dgm:spPr/>
      <dgm:t>
        <a:bodyPr/>
        <a:lstStyle/>
        <a:p>
          <a:endParaRPr lang="en-US"/>
        </a:p>
      </dgm:t>
    </dgm:pt>
    <dgm:pt modelId="{9D977FD1-2162-4E3F-86A5-BD743EF0B15F}" type="sibTrans" cxnId="{DF64DD49-C903-4E04-A897-A1C5366D3BE0}">
      <dgm:prSet/>
      <dgm:spPr/>
      <dgm:t>
        <a:bodyPr/>
        <a:lstStyle/>
        <a:p>
          <a:endParaRPr lang="en-US"/>
        </a:p>
      </dgm:t>
    </dgm:pt>
    <dgm:pt modelId="{8625F528-09D2-40FD-979C-9F8230308C3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 dirty="0"/>
            <a:t>Welsh Language Standards </a:t>
          </a:r>
          <a:endParaRPr lang="en-US" dirty="0"/>
        </a:p>
      </dgm:t>
    </dgm:pt>
    <dgm:pt modelId="{E1BDFF5F-B0B6-407C-80E8-BBA0CF9CEBDE}" type="parTrans" cxnId="{D306EED8-5DE3-4C03-AA46-FC3532D64B3E}">
      <dgm:prSet/>
      <dgm:spPr/>
      <dgm:t>
        <a:bodyPr/>
        <a:lstStyle/>
        <a:p>
          <a:endParaRPr lang="en-US"/>
        </a:p>
      </dgm:t>
    </dgm:pt>
    <dgm:pt modelId="{E53BE051-9A21-45A0-8C01-888B39F40322}" type="sibTrans" cxnId="{D306EED8-5DE3-4C03-AA46-FC3532D64B3E}">
      <dgm:prSet/>
      <dgm:spPr/>
      <dgm:t>
        <a:bodyPr/>
        <a:lstStyle/>
        <a:p>
          <a:endParaRPr lang="en-US"/>
        </a:p>
      </dgm:t>
    </dgm:pt>
    <dgm:pt modelId="{C6909580-A205-40F3-8A02-7C3EB71359C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Important information </a:t>
          </a:r>
        </a:p>
      </dgm:t>
    </dgm:pt>
    <dgm:pt modelId="{31594855-0904-4602-A25B-BC884FF0A54F}" type="parTrans" cxnId="{A25AB8C1-E792-4B88-A596-A6ECA52B25FB}">
      <dgm:prSet/>
      <dgm:spPr/>
      <dgm:t>
        <a:bodyPr/>
        <a:lstStyle/>
        <a:p>
          <a:endParaRPr lang="en-US"/>
        </a:p>
      </dgm:t>
    </dgm:pt>
    <dgm:pt modelId="{19539658-45F9-4775-A944-92AC445C33C2}" type="sibTrans" cxnId="{A25AB8C1-E792-4B88-A596-A6ECA52B25FB}">
      <dgm:prSet/>
      <dgm:spPr/>
      <dgm:t>
        <a:bodyPr/>
        <a:lstStyle/>
        <a:p>
          <a:endParaRPr lang="en-US"/>
        </a:p>
      </dgm:t>
    </dgm:pt>
    <dgm:pt modelId="{F4B968A1-1965-4638-885A-CE556FEBDAD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Moodle and resources </a:t>
          </a:r>
        </a:p>
      </dgm:t>
    </dgm:pt>
    <dgm:pt modelId="{A2735184-F1DB-4B9A-A7D0-22A651BBD3E5}" type="parTrans" cxnId="{3FA96ED0-E33F-40A8-A52F-14F8FEE6AE26}">
      <dgm:prSet/>
      <dgm:spPr/>
      <dgm:t>
        <a:bodyPr/>
        <a:lstStyle/>
        <a:p>
          <a:endParaRPr lang="en-US"/>
        </a:p>
      </dgm:t>
    </dgm:pt>
    <dgm:pt modelId="{DED52A31-28E4-48D1-8597-19DC3F034CFF}" type="sibTrans" cxnId="{3FA96ED0-E33F-40A8-A52F-14F8FEE6AE26}">
      <dgm:prSet/>
      <dgm:spPr/>
      <dgm:t>
        <a:bodyPr/>
        <a:lstStyle/>
        <a:p>
          <a:endParaRPr lang="en-US"/>
        </a:p>
      </dgm:t>
    </dgm:pt>
    <dgm:pt modelId="{0EAED23F-4BD2-40AC-8EC8-8B366DD4A4ED}" type="pres">
      <dgm:prSet presAssocID="{19A13A56-5D73-4C9B-9C87-33366A87E187}" presName="root" presStyleCnt="0">
        <dgm:presLayoutVars>
          <dgm:dir/>
          <dgm:resizeHandles val="exact"/>
        </dgm:presLayoutVars>
      </dgm:prSet>
      <dgm:spPr/>
    </dgm:pt>
    <dgm:pt modelId="{E40D2A8E-6FB2-4A47-B798-8DF379623564}" type="pres">
      <dgm:prSet presAssocID="{120FEF3A-180D-40E1-BAB1-99F8D9BB104D}" presName="compNode" presStyleCnt="0"/>
      <dgm:spPr/>
    </dgm:pt>
    <dgm:pt modelId="{5113F23E-0604-4C6E-B2C2-5CA54BD91AF7}" type="pres">
      <dgm:prSet presAssocID="{120FEF3A-180D-40E1-BAB1-99F8D9BB104D}" presName="bgRect" presStyleLbl="bgShp" presStyleIdx="0" presStyleCnt="5"/>
      <dgm:spPr/>
    </dgm:pt>
    <dgm:pt modelId="{8895FB49-AD9D-4945-A792-118F224B3B70}" type="pres">
      <dgm:prSet presAssocID="{120FEF3A-180D-40E1-BAB1-99F8D9BB104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B567285D-64BE-43F7-8CCE-56E5532E62EF}" type="pres">
      <dgm:prSet presAssocID="{120FEF3A-180D-40E1-BAB1-99F8D9BB104D}" presName="spaceRect" presStyleCnt="0"/>
      <dgm:spPr/>
    </dgm:pt>
    <dgm:pt modelId="{701F48A5-D2E5-46A3-8999-EE527A297CC7}" type="pres">
      <dgm:prSet presAssocID="{120FEF3A-180D-40E1-BAB1-99F8D9BB104D}" presName="parTx" presStyleLbl="revTx" presStyleIdx="0" presStyleCnt="5">
        <dgm:presLayoutVars>
          <dgm:chMax val="0"/>
          <dgm:chPref val="0"/>
        </dgm:presLayoutVars>
      </dgm:prSet>
      <dgm:spPr/>
    </dgm:pt>
    <dgm:pt modelId="{D8FEA5E4-8E7F-489C-B573-78117E0D499B}" type="pres">
      <dgm:prSet presAssocID="{248AA622-639E-4AF6-915E-C126FD43072F}" presName="sibTrans" presStyleCnt="0"/>
      <dgm:spPr/>
    </dgm:pt>
    <dgm:pt modelId="{0568D4A1-77ED-4811-904A-BEFFBBD71FED}" type="pres">
      <dgm:prSet presAssocID="{BB119AF6-7DD6-479E-BD18-F26AC328D09D}" presName="compNode" presStyleCnt="0"/>
      <dgm:spPr/>
    </dgm:pt>
    <dgm:pt modelId="{52DEC59C-BF5C-4027-922D-719E7D6866E4}" type="pres">
      <dgm:prSet presAssocID="{BB119AF6-7DD6-479E-BD18-F26AC328D09D}" presName="bgRect" presStyleLbl="bgShp" presStyleIdx="1" presStyleCnt="5"/>
      <dgm:spPr/>
    </dgm:pt>
    <dgm:pt modelId="{E4ACAF4C-0E87-4F4B-B8B6-77C8CB52D1DD}" type="pres">
      <dgm:prSet presAssocID="{BB119AF6-7DD6-479E-BD18-F26AC328D09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lot"/>
        </a:ext>
      </dgm:extLst>
    </dgm:pt>
    <dgm:pt modelId="{A5991D6C-F732-47FB-A12C-92C5B6A831AE}" type="pres">
      <dgm:prSet presAssocID="{BB119AF6-7DD6-479E-BD18-F26AC328D09D}" presName="spaceRect" presStyleCnt="0"/>
      <dgm:spPr/>
    </dgm:pt>
    <dgm:pt modelId="{DAB14F75-E8BE-4375-8EB6-03FEE0159804}" type="pres">
      <dgm:prSet presAssocID="{BB119AF6-7DD6-479E-BD18-F26AC328D09D}" presName="parTx" presStyleLbl="revTx" presStyleIdx="1" presStyleCnt="5">
        <dgm:presLayoutVars>
          <dgm:chMax val="0"/>
          <dgm:chPref val="0"/>
        </dgm:presLayoutVars>
      </dgm:prSet>
      <dgm:spPr/>
    </dgm:pt>
    <dgm:pt modelId="{FD57FB91-6A4F-4F5F-8FBC-9B51EED07B8D}" type="pres">
      <dgm:prSet presAssocID="{9D977FD1-2162-4E3F-86A5-BD743EF0B15F}" presName="sibTrans" presStyleCnt="0"/>
      <dgm:spPr/>
    </dgm:pt>
    <dgm:pt modelId="{351DD51D-C6DC-4FAA-BAF2-95F39B7A83AD}" type="pres">
      <dgm:prSet presAssocID="{8625F528-09D2-40FD-979C-9F8230308C36}" presName="compNode" presStyleCnt="0"/>
      <dgm:spPr/>
    </dgm:pt>
    <dgm:pt modelId="{F5496F12-1050-4C10-8A37-B97761E77C4C}" type="pres">
      <dgm:prSet presAssocID="{8625F528-09D2-40FD-979C-9F8230308C36}" presName="bgRect" presStyleLbl="bgShp" presStyleIdx="2" presStyleCnt="5"/>
      <dgm:spPr/>
    </dgm:pt>
    <dgm:pt modelId="{20F6DB8F-13A7-4B39-B39F-4B1397BFE65E}" type="pres">
      <dgm:prSet presAssocID="{8625F528-09D2-40FD-979C-9F8230308C3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7AB35E28-BC2B-445E-984F-C203CB7F607E}" type="pres">
      <dgm:prSet presAssocID="{8625F528-09D2-40FD-979C-9F8230308C36}" presName="spaceRect" presStyleCnt="0"/>
      <dgm:spPr/>
    </dgm:pt>
    <dgm:pt modelId="{7CBCE033-C041-4DDB-A99A-013320164A7E}" type="pres">
      <dgm:prSet presAssocID="{8625F528-09D2-40FD-979C-9F8230308C36}" presName="parTx" presStyleLbl="revTx" presStyleIdx="2" presStyleCnt="5">
        <dgm:presLayoutVars>
          <dgm:chMax val="0"/>
          <dgm:chPref val="0"/>
        </dgm:presLayoutVars>
      </dgm:prSet>
      <dgm:spPr/>
    </dgm:pt>
    <dgm:pt modelId="{AE23D693-D278-4B11-8B37-52D1EA17375A}" type="pres">
      <dgm:prSet presAssocID="{E53BE051-9A21-45A0-8C01-888B39F40322}" presName="sibTrans" presStyleCnt="0"/>
      <dgm:spPr/>
    </dgm:pt>
    <dgm:pt modelId="{A3E488A0-A81B-4C1B-9433-06522432644E}" type="pres">
      <dgm:prSet presAssocID="{C6909580-A205-40F3-8A02-7C3EB71359CD}" presName="compNode" presStyleCnt="0"/>
      <dgm:spPr/>
    </dgm:pt>
    <dgm:pt modelId="{EB97473E-69C8-4E5A-A665-84BC15191D6C}" type="pres">
      <dgm:prSet presAssocID="{C6909580-A205-40F3-8A02-7C3EB71359CD}" presName="bgRect" presStyleLbl="bgShp" presStyleIdx="3" presStyleCnt="5"/>
      <dgm:spPr/>
    </dgm:pt>
    <dgm:pt modelId="{37C614A8-2D0F-4A3A-AF96-B4CA54DF037E}" type="pres">
      <dgm:prSet presAssocID="{C6909580-A205-40F3-8A02-7C3EB71359C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6366C5A0-82DF-4E09-A3AF-1609958F51BF}" type="pres">
      <dgm:prSet presAssocID="{C6909580-A205-40F3-8A02-7C3EB71359CD}" presName="spaceRect" presStyleCnt="0"/>
      <dgm:spPr/>
    </dgm:pt>
    <dgm:pt modelId="{8FE93654-43A7-47AB-A4DA-13C48A750A65}" type="pres">
      <dgm:prSet presAssocID="{C6909580-A205-40F3-8A02-7C3EB71359CD}" presName="parTx" presStyleLbl="revTx" presStyleIdx="3" presStyleCnt="5">
        <dgm:presLayoutVars>
          <dgm:chMax val="0"/>
          <dgm:chPref val="0"/>
        </dgm:presLayoutVars>
      </dgm:prSet>
      <dgm:spPr/>
    </dgm:pt>
    <dgm:pt modelId="{2223EA4E-CF58-4492-AD08-0FAD3C718AA3}" type="pres">
      <dgm:prSet presAssocID="{19539658-45F9-4775-A944-92AC445C33C2}" presName="sibTrans" presStyleCnt="0"/>
      <dgm:spPr/>
    </dgm:pt>
    <dgm:pt modelId="{A9C38860-B042-464B-9AF4-71AEC0ACC1D5}" type="pres">
      <dgm:prSet presAssocID="{F4B968A1-1965-4638-885A-CE556FEBDAD4}" presName="compNode" presStyleCnt="0"/>
      <dgm:spPr/>
    </dgm:pt>
    <dgm:pt modelId="{26072B31-EB76-4896-9A73-897CD6501A36}" type="pres">
      <dgm:prSet presAssocID="{F4B968A1-1965-4638-885A-CE556FEBDAD4}" presName="bgRect" presStyleLbl="bgShp" presStyleIdx="4" presStyleCnt="5"/>
      <dgm:spPr/>
    </dgm:pt>
    <dgm:pt modelId="{35093DD4-F76E-4991-AA7E-E6249E47CA00}" type="pres">
      <dgm:prSet presAssocID="{F4B968A1-1965-4638-885A-CE556FEBDAD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B24ED13E-92C8-4B18-920F-718FD485AD92}" type="pres">
      <dgm:prSet presAssocID="{F4B968A1-1965-4638-885A-CE556FEBDAD4}" presName="spaceRect" presStyleCnt="0"/>
      <dgm:spPr/>
    </dgm:pt>
    <dgm:pt modelId="{8781484E-C449-4E2C-9BF1-565D36816D5F}" type="pres">
      <dgm:prSet presAssocID="{F4B968A1-1965-4638-885A-CE556FEBDAD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078A5108-B862-4FE2-8068-F4B7A0CA51F5}" type="presOf" srcId="{120FEF3A-180D-40E1-BAB1-99F8D9BB104D}" destId="{701F48A5-D2E5-46A3-8999-EE527A297CC7}" srcOrd="0" destOrd="0" presId="urn:microsoft.com/office/officeart/2018/2/layout/IconVerticalSolidList"/>
    <dgm:cxn modelId="{BB2A1741-88AA-43EE-B4DE-86FC71AA3F0C}" type="presOf" srcId="{8625F528-09D2-40FD-979C-9F8230308C36}" destId="{7CBCE033-C041-4DDB-A99A-013320164A7E}" srcOrd="0" destOrd="0" presId="urn:microsoft.com/office/officeart/2018/2/layout/IconVerticalSolidList"/>
    <dgm:cxn modelId="{DF64DD49-C903-4E04-A897-A1C5366D3BE0}" srcId="{19A13A56-5D73-4C9B-9C87-33366A87E187}" destId="{BB119AF6-7DD6-479E-BD18-F26AC328D09D}" srcOrd="1" destOrd="0" parTransId="{CDA57116-30F8-46F0-A5A4-42CF9CBA45AD}" sibTransId="{9D977FD1-2162-4E3F-86A5-BD743EF0B15F}"/>
    <dgm:cxn modelId="{1ED5928B-3C4F-45CF-B511-6C2ABD250ACA}" type="presOf" srcId="{19A13A56-5D73-4C9B-9C87-33366A87E187}" destId="{0EAED23F-4BD2-40AC-8EC8-8B366DD4A4ED}" srcOrd="0" destOrd="0" presId="urn:microsoft.com/office/officeart/2018/2/layout/IconVerticalSolidList"/>
    <dgm:cxn modelId="{33C501AA-1442-4EFB-BB52-BF3BFC292E5E}" srcId="{19A13A56-5D73-4C9B-9C87-33366A87E187}" destId="{120FEF3A-180D-40E1-BAB1-99F8D9BB104D}" srcOrd="0" destOrd="0" parTransId="{70111F8F-E8F8-47C7-907E-B5D3B12EC6B5}" sibTransId="{248AA622-639E-4AF6-915E-C126FD43072F}"/>
    <dgm:cxn modelId="{D0CA5BAA-C76B-4B1F-B738-BD7E15BEE305}" type="presOf" srcId="{F4B968A1-1965-4638-885A-CE556FEBDAD4}" destId="{8781484E-C449-4E2C-9BF1-565D36816D5F}" srcOrd="0" destOrd="0" presId="urn:microsoft.com/office/officeart/2018/2/layout/IconVerticalSolidList"/>
    <dgm:cxn modelId="{765337AC-F5B1-4C76-8486-8A2CF9DB7867}" type="presOf" srcId="{C6909580-A205-40F3-8A02-7C3EB71359CD}" destId="{8FE93654-43A7-47AB-A4DA-13C48A750A65}" srcOrd="0" destOrd="0" presId="urn:microsoft.com/office/officeart/2018/2/layout/IconVerticalSolidList"/>
    <dgm:cxn modelId="{A25AB8C1-E792-4B88-A596-A6ECA52B25FB}" srcId="{19A13A56-5D73-4C9B-9C87-33366A87E187}" destId="{C6909580-A205-40F3-8A02-7C3EB71359CD}" srcOrd="3" destOrd="0" parTransId="{31594855-0904-4602-A25B-BC884FF0A54F}" sibTransId="{19539658-45F9-4775-A944-92AC445C33C2}"/>
    <dgm:cxn modelId="{3FA96ED0-E33F-40A8-A52F-14F8FEE6AE26}" srcId="{19A13A56-5D73-4C9B-9C87-33366A87E187}" destId="{F4B968A1-1965-4638-885A-CE556FEBDAD4}" srcOrd="4" destOrd="0" parTransId="{A2735184-F1DB-4B9A-A7D0-22A651BBD3E5}" sibTransId="{DED52A31-28E4-48D1-8597-19DC3F034CFF}"/>
    <dgm:cxn modelId="{D306EED8-5DE3-4C03-AA46-FC3532D64B3E}" srcId="{19A13A56-5D73-4C9B-9C87-33366A87E187}" destId="{8625F528-09D2-40FD-979C-9F8230308C36}" srcOrd="2" destOrd="0" parTransId="{E1BDFF5F-B0B6-407C-80E8-BBA0CF9CEBDE}" sibTransId="{E53BE051-9A21-45A0-8C01-888B39F40322}"/>
    <dgm:cxn modelId="{05DCB1FB-616E-458F-AC30-ABAE22A12BAE}" type="presOf" srcId="{BB119AF6-7DD6-479E-BD18-F26AC328D09D}" destId="{DAB14F75-E8BE-4375-8EB6-03FEE0159804}" srcOrd="0" destOrd="0" presId="urn:microsoft.com/office/officeart/2018/2/layout/IconVerticalSolidList"/>
    <dgm:cxn modelId="{378A94E1-C0B8-4743-B4FE-380C44318FA7}" type="presParOf" srcId="{0EAED23F-4BD2-40AC-8EC8-8B366DD4A4ED}" destId="{E40D2A8E-6FB2-4A47-B798-8DF379623564}" srcOrd="0" destOrd="0" presId="urn:microsoft.com/office/officeart/2018/2/layout/IconVerticalSolidList"/>
    <dgm:cxn modelId="{0950AA15-AE7C-457F-A6D5-CEF36C6CA852}" type="presParOf" srcId="{E40D2A8E-6FB2-4A47-B798-8DF379623564}" destId="{5113F23E-0604-4C6E-B2C2-5CA54BD91AF7}" srcOrd="0" destOrd="0" presId="urn:microsoft.com/office/officeart/2018/2/layout/IconVerticalSolidList"/>
    <dgm:cxn modelId="{0AC3BE04-2A0C-45FC-BBAA-DA0AF0600531}" type="presParOf" srcId="{E40D2A8E-6FB2-4A47-B798-8DF379623564}" destId="{8895FB49-AD9D-4945-A792-118F224B3B70}" srcOrd="1" destOrd="0" presId="urn:microsoft.com/office/officeart/2018/2/layout/IconVerticalSolidList"/>
    <dgm:cxn modelId="{E13C266B-6E07-4EC9-AF87-AB820343FBEF}" type="presParOf" srcId="{E40D2A8E-6FB2-4A47-B798-8DF379623564}" destId="{B567285D-64BE-43F7-8CCE-56E5532E62EF}" srcOrd="2" destOrd="0" presId="urn:microsoft.com/office/officeart/2018/2/layout/IconVerticalSolidList"/>
    <dgm:cxn modelId="{F3F26DDD-BFA2-4162-BBBD-3BEF934538BA}" type="presParOf" srcId="{E40D2A8E-6FB2-4A47-B798-8DF379623564}" destId="{701F48A5-D2E5-46A3-8999-EE527A297CC7}" srcOrd="3" destOrd="0" presId="urn:microsoft.com/office/officeart/2018/2/layout/IconVerticalSolidList"/>
    <dgm:cxn modelId="{B6FFB1A7-E0DC-46D8-BA71-D5F3532236BE}" type="presParOf" srcId="{0EAED23F-4BD2-40AC-8EC8-8B366DD4A4ED}" destId="{D8FEA5E4-8E7F-489C-B573-78117E0D499B}" srcOrd="1" destOrd="0" presId="urn:microsoft.com/office/officeart/2018/2/layout/IconVerticalSolidList"/>
    <dgm:cxn modelId="{C01763BE-A94D-4594-BA39-7F1A3972FC4F}" type="presParOf" srcId="{0EAED23F-4BD2-40AC-8EC8-8B366DD4A4ED}" destId="{0568D4A1-77ED-4811-904A-BEFFBBD71FED}" srcOrd="2" destOrd="0" presId="urn:microsoft.com/office/officeart/2018/2/layout/IconVerticalSolidList"/>
    <dgm:cxn modelId="{D74CE34D-582C-4486-91FE-F7AB6EC3EF2F}" type="presParOf" srcId="{0568D4A1-77ED-4811-904A-BEFFBBD71FED}" destId="{52DEC59C-BF5C-4027-922D-719E7D6866E4}" srcOrd="0" destOrd="0" presId="urn:microsoft.com/office/officeart/2018/2/layout/IconVerticalSolidList"/>
    <dgm:cxn modelId="{79A573E4-FDEF-4456-83E6-8F376BF6F0ED}" type="presParOf" srcId="{0568D4A1-77ED-4811-904A-BEFFBBD71FED}" destId="{E4ACAF4C-0E87-4F4B-B8B6-77C8CB52D1DD}" srcOrd="1" destOrd="0" presId="urn:microsoft.com/office/officeart/2018/2/layout/IconVerticalSolidList"/>
    <dgm:cxn modelId="{9AFE296B-DDA2-4D4B-87DF-EE38E9AA4E64}" type="presParOf" srcId="{0568D4A1-77ED-4811-904A-BEFFBBD71FED}" destId="{A5991D6C-F732-47FB-A12C-92C5B6A831AE}" srcOrd="2" destOrd="0" presId="urn:microsoft.com/office/officeart/2018/2/layout/IconVerticalSolidList"/>
    <dgm:cxn modelId="{C959AE81-5C6B-4533-886A-063512B086F5}" type="presParOf" srcId="{0568D4A1-77ED-4811-904A-BEFFBBD71FED}" destId="{DAB14F75-E8BE-4375-8EB6-03FEE0159804}" srcOrd="3" destOrd="0" presId="urn:microsoft.com/office/officeart/2018/2/layout/IconVerticalSolidList"/>
    <dgm:cxn modelId="{0E7E442A-618C-4994-9FBC-8B463AE60A0D}" type="presParOf" srcId="{0EAED23F-4BD2-40AC-8EC8-8B366DD4A4ED}" destId="{FD57FB91-6A4F-4F5F-8FBC-9B51EED07B8D}" srcOrd="3" destOrd="0" presId="urn:microsoft.com/office/officeart/2018/2/layout/IconVerticalSolidList"/>
    <dgm:cxn modelId="{AC5A2FBC-51AA-4FB2-B427-BD9C236B4B26}" type="presParOf" srcId="{0EAED23F-4BD2-40AC-8EC8-8B366DD4A4ED}" destId="{351DD51D-C6DC-4FAA-BAF2-95F39B7A83AD}" srcOrd="4" destOrd="0" presId="urn:microsoft.com/office/officeart/2018/2/layout/IconVerticalSolidList"/>
    <dgm:cxn modelId="{F0351725-D5E8-4375-A3A1-9AF8D6A7B09B}" type="presParOf" srcId="{351DD51D-C6DC-4FAA-BAF2-95F39B7A83AD}" destId="{F5496F12-1050-4C10-8A37-B97761E77C4C}" srcOrd="0" destOrd="0" presId="urn:microsoft.com/office/officeart/2018/2/layout/IconVerticalSolidList"/>
    <dgm:cxn modelId="{4E02D2D4-B94A-472F-81F4-DF784A433556}" type="presParOf" srcId="{351DD51D-C6DC-4FAA-BAF2-95F39B7A83AD}" destId="{20F6DB8F-13A7-4B39-B39F-4B1397BFE65E}" srcOrd="1" destOrd="0" presId="urn:microsoft.com/office/officeart/2018/2/layout/IconVerticalSolidList"/>
    <dgm:cxn modelId="{8504FD7A-FF87-413A-8AEA-4E4ADCCA9AC9}" type="presParOf" srcId="{351DD51D-C6DC-4FAA-BAF2-95F39B7A83AD}" destId="{7AB35E28-BC2B-445E-984F-C203CB7F607E}" srcOrd="2" destOrd="0" presId="urn:microsoft.com/office/officeart/2018/2/layout/IconVerticalSolidList"/>
    <dgm:cxn modelId="{EBA8725E-F2C0-4264-A085-AEE734857782}" type="presParOf" srcId="{351DD51D-C6DC-4FAA-BAF2-95F39B7A83AD}" destId="{7CBCE033-C041-4DDB-A99A-013320164A7E}" srcOrd="3" destOrd="0" presId="urn:microsoft.com/office/officeart/2018/2/layout/IconVerticalSolidList"/>
    <dgm:cxn modelId="{9D65E7BA-2941-46F7-AD0E-711ECD585E1A}" type="presParOf" srcId="{0EAED23F-4BD2-40AC-8EC8-8B366DD4A4ED}" destId="{AE23D693-D278-4B11-8B37-52D1EA17375A}" srcOrd="5" destOrd="0" presId="urn:microsoft.com/office/officeart/2018/2/layout/IconVerticalSolidList"/>
    <dgm:cxn modelId="{E865AAAD-C18F-4BFB-8109-89CED0068515}" type="presParOf" srcId="{0EAED23F-4BD2-40AC-8EC8-8B366DD4A4ED}" destId="{A3E488A0-A81B-4C1B-9433-06522432644E}" srcOrd="6" destOrd="0" presId="urn:microsoft.com/office/officeart/2018/2/layout/IconVerticalSolidList"/>
    <dgm:cxn modelId="{C4215B27-B927-4A27-802D-40BFC006CDD4}" type="presParOf" srcId="{A3E488A0-A81B-4C1B-9433-06522432644E}" destId="{EB97473E-69C8-4E5A-A665-84BC15191D6C}" srcOrd="0" destOrd="0" presId="urn:microsoft.com/office/officeart/2018/2/layout/IconVerticalSolidList"/>
    <dgm:cxn modelId="{74AA6A45-8B51-4C1A-9665-83BEEF7CAAE4}" type="presParOf" srcId="{A3E488A0-A81B-4C1B-9433-06522432644E}" destId="{37C614A8-2D0F-4A3A-AF96-B4CA54DF037E}" srcOrd="1" destOrd="0" presId="urn:microsoft.com/office/officeart/2018/2/layout/IconVerticalSolidList"/>
    <dgm:cxn modelId="{E00D1B9D-07B9-497D-916C-D61F9DAFC180}" type="presParOf" srcId="{A3E488A0-A81B-4C1B-9433-06522432644E}" destId="{6366C5A0-82DF-4E09-A3AF-1609958F51BF}" srcOrd="2" destOrd="0" presId="urn:microsoft.com/office/officeart/2018/2/layout/IconVerticalSolidList"/>
    <dgm:cxn modelId="{11C570FD-0D74-41B5-85D3-2E1B6C989D11}" type="presParOf" srcId="{A3E488A0-A81B-4C1B-9433-06522432644E}" destId="{8FE93654-43A7-47AB-A4DA-13C48A750A65}" srcOrd="3" destOrd="0" presId="urn:microsoft.com/office/officeart/2018/2/layout/IconVerticalSolidList"/>
    <dgm:cxn modelId="{F940DE06-C1E0-4AF2-9A68-AA250EB5C342}" type="presParOf" srcId="{0EAED23F-4BD2-40AC-8EC8-8B366DD4A4ED}" destId="{2223EA4E-CF58-4492-AD08-0FAD3C718AA3}" srcOrd="7" destOrd="0" presId="urn:microsoft.com/office/officeart/2018/2/layout/IconVerticalSolidList"/>
    <dgm:cxn modelId="{B7BBF211-162A-4756-85CF-C4819968C0D3}" type="presParOf" srcId="{0EAED23F-4BD2-40AC-8EC8-8B366DD4A4ED}" destId="{A9C38860-B042-464B-9AF4-71AEC0ACC1D5}" srcOrd="8" destOrd="0" presId="urn:microsoft.com/office/officeart/2018/2/layout/IconVerticalSolidList"/>
    <dgm:cxn modelId="{18DA9353-61F1-41EB-BE18-F2FD016C2248}" type="presParOf" srcId="{A9C38860-B042-464B-9AF4-71AEC0ACC1D5}" destId="{26072B31-EB76-4896-9A73-897CD6501A36}" srcOrd="0" destOrd="0" presId="urn:microsoft.com/office/officeart/2018/2/layout/IconVerticalSolidList"/>
    <dgm:cxn modelId="{2F53C7E9-96A1-4782-88AD-17FE3610B941}" type="presParOf" srcId="{A9C38860-B042-464B-9AF4-71AEC0ACC1D5}" destId="{35093DD4-F76E-4991-AA7E-E6249E47CA00}" srcOrd="1" destOrd="0" presId="urn:microsoft.com/office/officeart/2018/2/layout/IconVerticalSolidList"/>
    <dgm:cxn modelId="{F7D6BC0D-D62B-4ACF-A4DD-3232419E5237}" type="presParOf" srcId="{A9C38860-B042-464B-9AF4-71AEC0ACC1D5}" destId="{B24ED13E-92C8-4B18-920F-718FD485AD92}" srcOrd="2" destOrd="0" presId="urn:microsoft.com/office/officeart/2018/2/layout/IconVerticalSolidList"/>
    <dgm:cxn modelId="{439F0CBB-4D80-4DD2-9C64-6C66D363D003}" type="presParOf" srcId="{A9C38860-B042-464B-9AF4-71AEC0ACC1D5}" destId="{8781484E-C449-4E2C-9BF1-565D36816D5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8F0B343-3717-42E3-8D01-ECD4EA9EA5FC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9FA602A-1C0C-4F46-8F92-2F7FAFE3C157}">
      <dgm:prSet/>
      <dgm:spPr/>
      <dgm:t>
        <a:bodyPr/>
        <a:lstStyle/>
        <a:p>
          <a:r>
            <a:rPr lang="en-GB" dirty="0"/>
            <a:t>Each Wednesday at 1pm (until 5pm) in person or on Teams </a:t>
          </a:r>
          <a:endParaRPr lang="en-US" dirty="0"/>
        </a:p>
      </dgm:t>
    </dgm:pt>
    <dgm:pt modelId="{873B72A9-1B5A-4D8D-9D72-307CAB6FDDB3}" type="parTrans" cxnId="{400F8D55-04EE-4086-BF71-6790E3E33D31}">
      <dgm:prSet/>
      <dgm:spPr/>
      <dgm:t>
        <a:bodyPr/>
        <a:lstStyle/>
        <a:p>
          <a:endParaRPr lang="en-US"/>
        </a:p>
      </dgm:t>
    </dgm:pt>
    <dgm:pt modelId="{E03E9C64-2426-4FBB-BC60-68363D3A7973}" type="sibTrans" cxnId="{400F8D55-04EE-4086-BF71-6790E3E33D31}">
      <dgm:prSet/>
      <dgm:spPr/>
      <dgm:t>
        <a:bodyPr/>
        <a:lstStyle/>
        <a:p>
          <a:endParaRPr lang="en-US"/>
        </a:p>
      </dgm:t>
    </dgm:pt>
    <dgm:pt modelId="{D876E132-6F98-4403-A2AD-0F23053069BA}">
      <dgm:prSet/>
      <dgm:spPr/>
      <dgm:t>
        <a:bodyPr/>
        <a:lstStyle/>
        <a:p>
          <a:r>
            <a:rPr lang="en-GB" dirty="0"/>
            <a:t>On Teams log in using your University email address. </a:t>
          </a:r>
          <a:endParaRPr lang="en-US" dirty="0"/>
        </a:p>
      </dgm:t>
    </dgm:pt>
    <dgm:pt modelId="{FFD8428A-6501-4D4C-89E9-D018B9B37334}" type="parTrans" cxnId="{1841229F-2AE6-45FE-9FCE-FD1E8C35452E}">
      <dgm:prSet/>
      <dgm:spPr/>
      <dgm:t>
        <a:bodyPr/>
        <a:lstStyle/>
        <a:p>
          <a:endParaRPr lang="en-US"/>
        </a:p>
      </dgm:t>
    </dgm:pt>
    <dgm:pt modelId="{9369A310-E0D5-4DAE-B153-F1C68825AE5F}" type="sibTrans" cxnId="{1841229F-2AE6-45FE-9FCE-FD1E8C35452E}">
      <dgm:prSet/>
      <dgm:spPr/>
      <dgm:t>
        <a:bodyPr/>
        <a:lstStyle/>
        <a:p>
          <a:endParaRPr lang="en-US"/>
        </a:p>
      </dgm:t>
    </dgm:pt>
    <dgm:pt modelId="{2BCD0BCF-7EEE-4A57-8A05-673222A24C04}">
      <dgm:prSet/>
      <dgm:spPr/>
      <dgm:t>
        <a:bodyPr/>
        <a:lstStyle/>
        <a:p>
          <a:r>
            <a:rPr lang="en-GB" dirty="0"/>
            <a:t>Weekly until 11 December 2024 (Semester 1)</a:t>
          </a:r>
          <a:endParaRPr lang="en-US" dirty="0"/>
        </a:p>
      </dgm:t>
    </dgm:pt>
    <dgm:pt modelId="{B7F72448-51E0-4089-A880-26F8D6ABD6CE}" type="parTrans" cxnId="{6CD1E0CB-171E-410D-8A78-3202FBB1967B}">
      <dgm:prSet/>
      <dgm:spPr/>
      <dgm:t>
        <a:bodyPr/>
        <a:lstStyle/>
        <a:p>
          <a:endParaRPr lang="en-US"/>
        </a:p>
      </dgm:t>
    </dgm:pt>
    <dgm:pt modelId="{D9DE3317-193F-4287-A257-378125B4D420}" type="sibTrans" cxnId="{6CD1E0CB-171E-410D-8A78-3202FBB1967B}">
      <dgm:prSet/>
      <dgm:spPr/>
      <dgm:t>
        <a:bodyPr/>
        <a:lstStyle/>
        <a:p>
          <a:endParaRPr lang="en-US"/>
        </a:p>
      </dgm:t>
    </dgm:pt>
    <dgm:pt modelId="{87CBEA5D-D87C-4DE5-8CC9-FA2064E0E38E}" type="pres">
      <dgm:prSet presAssocID="{08F0B343-3717-42E3-8D01-ECD4EA9EA5FC}" presName="linear" presStyleCnt="0">
        <dgm:presLayoutVars>
          <dgm:animLvl val="lvl"/>
          <dgm:resizeHandles val="exact"/>
        </dgm:presLayoutVars>
      </dgm:prSet>
      <dgm:spPr/>
    </dgm:pt>
    <dgm:pt modelId="{2D134F01-7C05-4ABC-96A5-32250B2CE2FD}" type="pres">
      <dgm:prSet presAssocID="{B9FA602A-1C0C-4F46-8F92-2F7FAFE3C15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36950B4-2440-47FA-9F1D-5F386CB81556}" type="pres">
      <dgm:prSet presAssocID="{E03E9C64-2426-4FBB-BC60-68363D3A7973}" presName="spacer" presStyleCnt="0"/>
      <dgm:spPr/>
    </dgm:pt>
    <dgm:pt modelId="{85416903-B047-4AED-AF7C-0AABB09C498A}" type="pres">
      <dgm:prSet presAssocID="{D876E132-6F98-4403-A2AD-0F23053069B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3D029BF-E279-4373-BC55-2D95BFA86693}" type="pres">
      <dgm:prSet presAssocID="{9369A310-E0D5-4DAE-B153-F1C68825AE5F}" presName="spacer" presStyleCnt="0"/>
      <dgm:spPr/>
    </dgm:pt>
    <dgm:pt modelId="{EC1045CD-42B3-4F17-B42D-808299B19DA4}" type="pres">
      <dgm:prSet presAssocID="{2BCD0BCF-7EEE-4A57-8A05-673222A24C0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AE2041D-8299-49C5-9803-11997B3ACB3F}" type="presOf" srcId="{D876E132-6F98-4403-A2AD-0F23053069BA}" destId="{85416903-B047-4AED-AF7C-0AABB09C498A}" srcOrd="0" destOrd="0" presId="urn:microsoft.com/office/officeart/2005/8/layout/vList2"/>
    <dgm:cxn modelId="{7EF12920-8DE0-45EA-9942-501FDADB486A}" type="presOf" srcId="{B9FA602A-1C0C-4F46-8F92-2F7FAFE3C157}" destId="{2D134F01-7C05-4ABC-96A5-32250B2CE2FD}" srcOrd="0" destOrd="0" presId="urn:microsoft.com/office/officeart/2005/8/layout/vList2"/>
    <dgm:cxn modelId="{400F8D55-04EE-4086-BF71-6790E3E33D31}" srcId="{08F0B343-3717-42E3-8D01-ECD4EA9EA5FC}" destId="{B9FA602A-1C0C-4F46-8F92-2F7FAFE3C157}" srcOrd="0" destOrd="0" parTransId="{873B72A9-1B5A-4D8D-9D72-307CAB6FDDB3}" sibTransId="{E03E9C64-2426-4FBB-BC60-68363D3A7973}"/>
    <dgm:cxn modelId="{1897A07B-CBC7-46D1-821F-251A08B39C02}" type="presOf" srcId="{08F0B343-3717-42E3-8D01-ECD4EA9EA5FC}" destId="{87CBEA5D-D87C-4DE5-8CC9-FA2064E0E38E}" srcOrd="0" destOrd="0" presId="urn:microsoft.com/office/officeart/2005/8/layout/vList2"/>
    <dgm:cxn modelId="{1841229F-2AE6-45FE-9FCE-FD1E8C35452E}" srcId="{08F0B343-3717-42E3-8D01-ECD4EA9EA5FC}" destId="{D876E132-6F98-4403-A2AD-0F23053069BA}" srcOrd="1" destOrd="0" parTransId="{FFD8428A-6501-4D4C-89E9-D018B9B37334}" sibTransId="{9369A310-E0D5-4DAE-B153-F1C68825AE5F}"/>
    <dgm:cxn modelId="{95D9D5B5-61E5-4123-8E57-1008BFA0B25D}" type="presOf" srcId="{2BCD0BCF-7EEE-4A57-8A05-673222A24C04}" destId="{EC1045CD-42B3-4F17-B42D-808299B19DA4}" srcOrd="0" destOrd="0" presId="urn:microsoft.com/office/officeart/2005/8/layout/vList2"/>
    <dgm:cxn modelId="{6CD1E0CB-171E-410D-8A78-3202FBB1967B}" srcId="{08F0B343-3717-42E3-8D01-ECD4EA9EA5FC}" destId="{2BCD0BCF-7EEE-4A57-8A05-673222A24C04}" srcOrd="2" destOrd="0" parTransId="{B7F72448-51E0-4089-A880-26F8D6ABD6CE}" sibTransId="{D9DE3317-193F-4287-A257-378125B4D420}"/>
    <dgm:cxn modelId="{84E2DC31-0000-4867-B1F1-2A0BC984D520}" type="presParOf" srcId="{87CBEA5D-D87C-4DE5-8CC9-FA2064E0E38E}" destId="{2D134F01-7C05-4ABC-96A5-32250B2CE2FD}" srcOrd="0" destOrd="0" presId="urn:microsoft.com/office/officeart/2005/8/layout/vList2"/>
    <dgm:cxn modelId="{0B0B959B-C82C-491B-9BBC-084635701C12}" type="presParOf" srcId="{87CBEA5D-D87C-4DE5-8CC9-FA2064E0E38E}" destId="{036950B4-2440-47FA-9F1D-5F386CB81556}" srcOrd="1" destOrd="0" presId="urn:microsoft.com/office/officeart/2005/8/layout/vList2"/>
    <dgm:cxn modelId="{2AEF446D-D7FE-40D6-923D-DA47A25CA968}" type="presParOf" srcId="{87CBEA5D-D87C-4DE5-8CC9-FA2064E0E38E}" destId="{85416903-B047-4AED-AF7C-0AABB09C498A}" srcOrd="2" destOrd="0" presId="urn:microsoft.com/office/officeart/2005/8/layout/vList2"/>
    <dgm:cxn modelId="{2FDD3A9B-F17F-4AA3-99A3-B244F951E0E3}" type="presParOf" srcId="{87CBEA5D-D87C-4DE5-8CC9-FA2064E0E38E}" destId="{73D029BF-E279-4373-BC55-2D95BFA86693}" srcOrd="3" destOrd="0" presId="urn:microsoft.com/office/officeart/2005/8/layout/vList2"/>
    <dgm:cxn modelId="{C0C139C5-0FF4-4F7B-8D13-9E76B1F33449}" type="presParOf" srcId="{87CBEA5D-D87C-4DE5-8CC9-FA2064E0E38E}" destId="{EC1045CD-42B3-4F17-B42D-808299B19DA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A8311F1-3DC8-41EF-AC21-324B1E2FBB6E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DBFC1A0-3E42-4699-A053-5D2DB67196FB}">
      <dgm:prSet/>
      <dgm:spPr/>
      <dgm:t>
        <a:bodyPr/>
        <a:lstStyle/>
        <a:p>
          <a:pPr>
            <a:defRPr cap="all"/>
          </a:pPr>
          <a:r>
            <a:rPr lang="en-GB" dirty="0"/>
            <a:t>Can be found on your Moodle page under </a:t>
          </a:r>
          <a:endParaRPr lang="en-US" dirty="0"/>
        </a:p>
      </dgm:t>
    </dgm:pt>
    <dgm:pt modelId="{E111EB91-8823-42EF-9F91-593DF6B65693}" type="parTrans" cxnId="{ED5DA313-DB94-45E5-A01C-6CCC45599A91}">
      <dgm:prSet/>
      <dgm:spPr/>
      <dgm:t>
        <a:bodyPr/>
        <a:lstStyle/>
        <a:p>
          <a:endParaRPr lang="en-US"/>
        </a:p>
      </dgm:t>
    </dgm:pt>
    <dgm:pt modelId="{30F283F2-F008-49F5-B80E-3E2E389FB5CD}" type="sibTrans" cxnId="{ED5DA313-DB94-45E5-A01C-6CCC45599A91}">
      <dgm:prSet/>
      <dgm:spPr/>
      <dgm:t>
        <a:bodyPr/>
        <a:lstStyle/>
        <a:p>
          <a:endParaRPr lang="en-US"/>
        </a:p>
      </dgm:t>
    </dgm:pt>
    <dgm:pt modelId="{D8501E8B-EEC6-4B17-8466-224058FB30AC}">
      <dgm:prSet/>
      <dgm:spPr/>
      <dgm:t>
        <a:bodyPr/>
        <a:lstStyle/>
        <a:p>
          <a:pPr>
            <a:defRPr cap="all"/>
          </a:pPr>
          <a:r>
            <a:rPr lang="en-GB"/>
            <a:t>‘’ Blue light academy general information’’. </a:t>
          </a:r>
          <a:endParaRPr lang="en-US"/>
        </a:p>
      </dgm:t>
    </dgm:pt>
    <dgm:pt modelId="{657B9802-4BB7-441D-A85B-B03C825BAB05}" type="parTrans" cxnId="{495A9B8F-FB7C-4CEB-A616-D751463E7E7A}">
      <dgm:prSet/>
      <dgm:spPr/>
      <dgm:t>
        <a:bodyPr/>
        <a:lstStyle/>
        <a:p>
          <a:endParaRPr lang="en-US"/>
        </a:p>
      </dgm:t>
    </dgm:pt>
    <dgm:pt modelId="{FDF23C78-29BD-4CFF-826A-64DFA872DE9E}" type="sibTrans" cxnId="{495A9B8F-FB7C-4CEB-A616-D751463E7E7A}">
      <dgm:prSet/>
      <dgm:spPr/>
      <dgm:t>
        <a:bodyPr/>
        <a:lstStyle/>
        <a:p>
          <a:endParaRPr lang="en-US"/>
        </a:p>
      </dgm:t>
    </dgm:pt>
    <dgm:pt modelId="{54A9B392-C7C1-4FE5-8A72-A157B507DB8A}">
      <dgm:prSet/>
      <dgm:spPr/>
      <dgm:t>
        <a:bodyPr/>
        <a:lstStyle/>
        <a:p>
          <a:pPr>
            <a:defRPr cap="all"/>
          </a:pPr>
          <a:r>
            <a:rPr lang="en-GB" dirty="0"/>
            <a:t>Let’s take a look ……</a:t>
          </a:r>
          <a:endParaRPr lang="en-US" dirty="0"/>
        </a:p>
      </dgm:t>
    </dgm:pt>
    <dgm:pt modelId="{A56E8E02-7BA1-42DE-9CD4-866E594BCE2E}" type="parTrans" cxnId="{0570C446-F408-467C-A0D0-D0A2A2836534}">
      <dgm:prSet/>
      <dgm:spPr/>
      <dgm:t>
        <a:bodyPr/>
        <a:lstStyle/>
        <a:p>
          <a:endParaRPr lang="en-US"/>
        </a:p>
      </dgm:t>
    </dgm:pt>
    <dgm:pt modelId="{E4923BEA-C5AF-457E-BD26-77AB7A510713}" type="sibTrans" cxnId="{0570C446-F408-467C-A0D0-D0A2A2836534}">
      <dgm:prSet/>
      <dgm:spPr/>
      <dgm:t>
        <a:bodyPr/>
        <a:lstStyle/>
        <a:p>
          <a:endParaRPr lang="en-US"/>
        </a:p>
      </dgm:t>
    </dgm:pt>
    <dgm:pt modelId="{D4946104-2B76-484D-ADAF-E164DFD94178}" type="pres">
      <dgm:prSet presAssocID="{3A8311F1-3DC8-41EF-AC21-324B1E2FBB6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7C5BCD6-9EA7-4AE9-BD53-7D175091ED0E}" type="pres">
      <dgm:prSet presAssocID="{BDBFC1A0-3E42-4699-A053-5D2DB67196FB}" presName="hierRoot1" presStyleCnt="0"/>
      <dgm:spPr/>
    </dgm:pt>
    <dgm:pt modelId="{5F7D5E7F-C7A4-4EDB-BE44-B46C39C2D201}" type="pres">
      <dgm:prSet presAssocID="{BDBFC1A0-3E42-4699-A053-5D2DB67196FB}" presName="composite" presStyleCnt="0"/>
      <dgm:spPr/>
    </dgm:pt>
    <dgm:pt modelId="{DAE5E0F6-18D0-45BC-9812-CB62914944BF}" type="pres">
      <dgm:prSet presAssocID="{BDBFC1A0-3E42-4699-A053-5D2DB67196FB}" presName="background" presStyleLbl="node0" presStyleIdx="0" presStyleCnt="3"/>
      <dgm:spPr/>
    </dgm:pt>
    <dgm:pt modelId="{97811916-466C-4F4F-AFFF-7CADD352F834}" type="pres">
      <dgm:prSet presAssocID="{BDBFC1A0-3E42-4699-A053-5D2DB67196FB}" presName="text" presStyleLbl="fgAcc0" presStyleIdx="0" presStyleCnt="3">
        <dgm:presLayoutVars>
          <dgm:chPref val="3"/>
        </dgm:presLayoutVars>
      </dgm:prSet>
      <dgm:spPr/>
    </dgm:pt>
    <dgm:pt modelId="{5C192F19-CAE8-48B1-A52B-3E9B55582A15}" type="pres">
      <dgm:prSet presAssocID="{BDBFC1A0-3E42-4699-A053-5D2DB67196FB}" presName="hierChild2" presStyleCnt="0"/>
      <dgm:spPr/>
    </dgm:pt>
    <dgm:pt modelId="{706B290F-23CB-4F25-A1A3-D80923446F0A}" type="pres">
      <dgm:prSet presAssocID="{D8501E8B-EEC6-4B17-8466-224058FB30AC}" presName="hierRoot1" presStyleCnt="0"/>
      <dgm:spPr/>
    </dgm:pt>
    <dgm:pt modelId="{61A426B4-0642-44ED-B59F-B167979EB8A5}" type="pres">
      <dgm:prSet presAssocID="{D8501E8B-EEC6-4B17-8466-224058FB30AC}" presName="composite" presStyleCnt="0"/>
      <dgm:spPr/>
    </dgm:pt>
    <dgm:pt modelId="{C681C7F8-E50C-4394-B531-6C6A877D0777}" type="pres">
      <dgm:prSet presAssocID="{D8501E8B-EEC6-4B17-8466-224058FB30AC}" presName="background" presStyleLbl="node0" presStyleIdx="1" presStyleCnt="3"/>
      <dgm:spPr/>
    </dgm:pt>
    <dgm:pt modelId="{83E02E8E-ECA8-4D02-9D33-9F73E17D2A15}" type="pres">
      <dgm:prSet presAssocID="{D8501E8B-EEC6-4B17-8466-224058FB30AC}" presName="text" presStyleLbl="fgAcc0" presStyleIdx="1" presStyleCnt="3">
        <dgm:presLayoutVars>
          <dgm:chPref val="3"/>
        </dgm:presLayoutVars>
      </dgm:prSet>
      <dgm:spPr/>
    </dgm:pt>
    <dgm:pt modelId="{8194F62A-624F-4B62-B07B-242AE8AE92E0}" type="pres">
      <dgm:prSet presAssocID="{D8501E8B-EEC6-4B17-8466-224058FB30AC}" presName="hierChild2" presStyleCnt="0"/>
      <dgm:spPr/>
    </dgm:pt>
    <dgm:pt modelId="{13AA08B4-B5E2-4B60-A71A-FD831EA0E5E3}" type="pres">
      <dgm:prSet presAssocID="{54A9B392-C7C1-4FE5-8A72-A157B507DB8A}" presName="hierRoot1" presStyleCnt="0"/>
      <dgm:spPr/>
    </dgm:pt>
    <dgm:pt modelId="{BA22AFB6-0E07-403B-8296-16AF3AFA4EEF}" type="pres">
      <dgm:prSet presAssocID="{54A9B392-C7C1-4FE5-8A72-A157B507DB8A}" presName="composite" presStyleCnt="0"/>
      <dgm:spPr/>
    </dgm:pt>
    <dgm:pt modelId="{45C28CFD-51AD-4975-8F09-7525C2A62F3D}" type="pres">
      <dgm:prSet presAssocID="{54A9B392-C7C1-4FE5-8A72-A157B507DB8A}" presName="background" presStyleLbl="node0" presStyleIdx="2" presStyleCnt="3"/>
      <dgm:spPr/>
    </dgm:pt>
    <dgm:pt modelId="{81824922-F29C-4FBD-8EAD-7E2C706D169A}" type="pres">
      <dgm:prSet presAssocID="{54A9B392-C7C1-4FE5-8A72-A157B507DB8A}" presName="text" presStyleLbl="fgAcc0" presStyleIdx="2" presStyleCnt="3">
        <dgm:presLayoutVars>
          <dgm:chPref val="3"/>
        </dgm:presLayoutVars>
      </dgm:prSet>
      <dgm:spPr/>
    </dgm:pt>
    <dgm:pt modelId="{90E03B92-98EB-4546-9CE5-FA59DCA42BF4}" type="pres">
      <dgm:prSet presAssocID="{54A9B392-C7C1-4FE5-8A72-A157B507DB8A}" presName="hierChild2" presStyleCnt="0"/>
      <dgm:spPr/>
    </dgm:pt>
  </dgm:ptLst>
  <dgm:cxnLst>
    <dgm:cxn modelId="{ED5DA313-DB94-45E5-A01C-6CCC45599A91}" srcId="{3A8311F1-3DC8-41EF-AC21-324B1E2FBB6E}" destId="{BDBFC1A0-3E42-4699-A053-5D2DB67196FB}" srcOrd="0" destOrd="0" parTransId="{E111EB91-8823-42EF-9F91-593DF6B65693}" sibTransId="{30F283F2-F008-49F5-B80E-3E2E389FB5CD}"/>
    <dgm:cxn modelId="{0570C446-F408-467C-A0D0-D0A2A2836534}" srcId="{3A8311F1-3DC8-41EF-AC21-324B1E2FBB6E}" destId="{54A9B392-C7C1-4FE5-8A72-A157B507DB8A}" srcOrd="2" destOrd="0" parTransId="{A56E8E02-7BA1-42DE-9CD4-866E594BCE2E}" sibTransId="{E4923BEA-C5AF-457E-BD26-77AB7A510713}"/>
    <dgm:cxn modelId="{13679F68-BB7D-42A4-8C78-C9AA38BBCAEF}" type="presOf" srcId="{54A9B392-C7C1-4FE5-8A72-A157B507DB8A}" destId="{81824922-F29C-4FBD-8EAD-7E2C706D169A}" srcOrd="0" destOrd="0" presId="urn:microsoft.com/office/officeart/2005/8/layout/hierarchy1"/>
    <dgm:cxn modelId="{F9BB628A-685A-4248-87D4-A56F5611EAFE}" type="presOf" srcId="{3A8311F1-3DC8-41EF-AC21-324B1E2FBB6E}" destId="{D4946104-2B76-484D-ADAF-E164DFD94178}" srcOrd="0" destOrd="0" presId="urn:microsoft.com/office/officeart/2005/8/layout/hierarchy1"/>
    <dgm:cxn modelId="{495A9B8F-FB7C-4CEB-A616-D751463E7E7A}" srcId="{3A8311F1-3DC8-41EF-AC21-324B1E2FBB6E}" destId="{D8501E8B-EEC6-4B17-8466-224058FB30AC}" srcOrd="1" destOrd="0" parTransId="{657B9802-4BB7-441D-A85B-B03C825BAB05}" sibTransId="{FDF23C78-29BD-4CFF-826A-64DFA872DE9E}"/>
    <dgm:cxn modelId="{3ABAC697-40E1-46A9-9540-55F33E519ECA}" type="presOf" srcId="{BDBFC1A0-3E42-4699-A053-5D2DB67196FB}" destId="{97811916-466C-4F4F-AFFF-7CADD352F834}" srcOrd="0" destOrd="0" presId="urn:microsoft.com/office/officeart/2005/8/layout/hierarchy1"/>
    <dgm:cxn modelId="{BD65439F-593A-4DD9-969A-8CD4BF2AAFDB}" type="presOf" srcId="{D8501E8B-EEC6-4B17-8466-224058FB30AC}" destId="{83E02E8E-ECA8-4D02-9D33-9F73E17D2A15}" srcOrd="0" destOrd="0" presId="urn:microsoft.com/office/officeart/2005/8/layout/hierarchy1"/>
    <dgm:cxn modelId="{9375531F-FDE8-4EBA-91DE-C39A139A1B2E}" type="presParOf" srcId="{D4946104-2B76-484D-ADAF-E164DFD94178}" destId="{C7C5BCD6-9EA7-4AE9-BD53-7D175091ED0E}" srcOrd="0" destOrd="0" presId="urn:microsoft.com/office/officeart/2005/8/layout/hierarchy1"/>
    <dgm:cxn modelId="{7099B702-1EB1-4B55-84EE-B88C548C8B96}" type="presParOf" srcId="{C7C5BCD6-9EA7-4AE9-BD53-7D175091ED0E}" destId="{5F7D5E7F-C7A4-4EDB-BE44-B46C39C2D201}" srcOrd="0" destOrd="0" presId="urn:microsoft.com/office/officeart/2005/8/layout/hierarchy1"/>
    <dgm:cxn modelId="{FC1A82BF-48B0-4A46-8954-140017D48CF5}" type="presParOf" srcId="{5F7D5E7F-C7A4-4EDB-BE44-B46C39C2D201}" destId="{DAE5E0F6-18D0-45BC-9812-CB62914944BF}" srcOrd="0" destOrd="0" presId="urn:microsoft.com/office/officeart/2005/8/layout/hierarchy1"/>
    <dgm:cxn modelId="{F28EE540-0126-44B9-A425-8404EB9D612D}" type="presParOf" srcId="{5F7D5E7F-C7A4-4EDB-BE44-B46C39C2D201}" destId="{97811916-466C-4F4F-AFFF-7CADD352F834}" srcOrd="1" destOrd="0" presId="urn:microsoft.com/office/officeart/2005/8/layout/hierarchy1"/>
    <dgm:cxn modelId="{D92E85BA-DBB9-4F91-9472-AC534966923B}" type="presParOf" srcId="{C7C5BCD6-9EA7-4AE9-BD53-7D175091ED0E}" destId="{5C192F19-CAE8-48B1-A52B-3E9B55582A15}" srcOrd="1" destOrd="0" presId="urn:microsoft.com/office/officeart/2005/8/layout/hierarchy1"/>
    <dgm:cxn modelId="{B20D323D-92E4-47BB-9676-912C581152B8}" type="presParOf" srcId="{D4946104-2B76-484D-ADAF-E164DFD94178}" destId="{706B290F-23CB-4F25-A1A3-D80923446F0A}" srcOrd="1" destOrd="0" presId="urn:microsoft.com/office/officeart/2005/8/layout/hierarchy1"/>
    <dgm:cxn modelId="{B7424121-532A-47D5-AF10-E7E523813E4E}" type="presParOf" srcId="{706B290F-23CB-4F25-A1A3-D80923446F0A}" destId="{61A426B4-0642-44ED-B59F-B167979EB8A5}" srcOrd="0" destOrd="0" presId="urn:microsoft.com/office/officeart/2005/8/layout/hierarchy1"/>
    <dgm:cxn modelId="{3664F7B3-2CCD-4AB0-87E5-7825858B6DB5}" type="presParOf" srcId="{61A426B4-0642-44ED-B59F-B167979EB8A5}" destId="{C681C7F8-E50C-4394-B531-6C6A877D0777}" srcOrd="0" destOrd="0" presId="urn:microsoft.com/office/officeart/2005/8/layout/hierarchy1"/>
    <dgm:cxn modelId="{446EB38E-F250-416C-8956-EC9C5382FCA5}" type="presParOf" srcId="{61A426B4-0642-44ED-B59F-B167979EB8A5}" destId="{83E02E8E-ECA8-4D02-9D33-9F73E17D2A15}" srcOrd="1" destOrd="0" presId="urn:microsoft.com/office/officeart/2005/8/layout/hierarchy1"/>
    <dgm:cxn modelId="{BC923113-B08C-4F48-BE2E-72D009E3F3EC}" type="presParOf" srcId="{706B290F-23CB-4F25-A1A3-D80923446F0A}" destId="{8194F62A-624F-4B62-B07B-242AE8AE92E0}" srcOrd="1" destOrd="0" presId="urn:microsoft.com/office/officeart/2005/8/layout/hierarchy1"/>
    <dgm:cxn modelId="{BAC5AC25-CE3D-48CF-9553-9D90AFA8E4F6}" type="presParOf" srcId="{D4946104-2B76-484D-ADAF-E164DFD94178}" destId="{13AA08B4-B5E2-4B60-A71A-FD831EA0E5E3}" srcOrd="2" destOrd="0" presId="urn:microsoft.com/office/officeart/2005/8/layout/hierarchy1"/>
    <dgm:cxn modelId="{1C7164AD-7F29-482E-813F-81571C5C0A6E}" type="presParOf" srcId="{13AA08B4-B5E2-4B60-A71A-FD831EA0E5E3}" destId="{BA22AFB6-0E07-403B-8296-16AF3AFA4EEF}" srcOrd="0" destOrd="0" presId="urn:microsoft.com/office/officeart/2005/8/layout/hierarchy1"/>
    <dgm:cxn modelId="{5A092DA1-5FB4-4267-9525-82D89E8BA7A1}" type="presParOf" srcId="{BA22AFB6-0E07-403B-8296-16AF3AFA4EEF}" destId="{45C28CFD-51AD-4975-8F09-7525C2A62F3D}" srcOrd="0" destOrd="0" presId="urn:microsoft.com/office/officeart/2005/8/layout/hierarchy1"/>
    <dgm:cxn modelId="{AD47BDEF-C512-4CD0-A505-BA77D438CE29}" type="presParOf" srcId="{BA22AFB6-0E07-403B-8296-16AF3AFA4EEF}" destId="{81824922-F29C-4FBD-8EAD-7E2C706D169A}" srcOrd="1" destOrd="0" presId="urn:microsoft.com/office/officeart/2005/8/layout/hierarchy1"/>
    <dgm:cxn modelId="{02820E91-B1C8-46B5-BDAD-2DF993B73AC0}" type="presParOf" srcId="{13AA08B4-B5E2-4B60-A71A-FD831EA0E5E3}" destId="{90E03B92-98EB-4546-9CE5-FA59DCA42BF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67B47DF-265B-49E1-AD64-0F1DA02AACDD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BFEFB8C-90BD-485F-896D-51822CDF8374}">
      <dgm:prSet/>
      <dgm:spPr/>
      <dgm:t>
        <a:bodyPr/>
        <a:lstStyle/>
        <a:p>
          <a:r>
            <a:rPr lang="en-GB"/>
            <a:t>Tort  Law</a:t>
          </a:r>
          <a:endParaRPr lang="en-US"/>
        </a:p>
      </dgm:t>
    </dgm:pt>
    <dgm:pt modelId="{FE32E88B-A1E7-4041-9776-3F69E9382590}" type="parTrans" cxnId="{F6F5C513-0602-466B-BD5C-A82EE2DA679C}">
      <dgm:prSet/>
      <dgm:spPr/>
      <dgm:t>
        <a:bodyPr/>
        <a:lstStyle/>
        <a:p>
          <a:endParaRPr lang="en-US"/>
        </a:p>
      </dgm:t>
    </dgm:pt>
    <dgm:pt modelId="{EBAC2DEA-37FF-4FE7-871D-03136BCAB31A}" type="sibTrans" cxnId="{F6F5C513-0602-466B-BD5C-A82EE2DA679C}">
      <dgm:prSet/>
      <dgm:spPr/>
      <dgm:t>
        <a:bodyPr/>
        <a:lstStyle/>
        <a:p>
          <a:endParaRPr lang="en-US"/>
        </a:p>
      </dgm:t>
    </dgm:pt>
    <dgm:pt modelId="{A63ADF15-58F5-42F6-983B-7DA965F8A2C3}">
      <dgm:prSet/>
      <dgm:spPr/>
      <dgm:t>
        <a:bodyPr/>
        <a:lstStyle/>
        <a:p>
          <a:r>
            <a:rPr lang="en-GB"/>
            <a:t>Professional and Legal Skills</a:t>
          </a:r>
          <a:endParaRPr lang="en-US"/>
        </a:p>
      </dgm:t>
    </dgm:pt>
    <dgm:pt modelId="{73BA4E39-DB77-4434-A253-04E1653512FE}" type="parTrans" cxnId="{DA96B3A6-5258-4086-9B90-258883E2A170}">
      <dgm:prSet/>
      <dgm:spPr/>
      <dgm:t>
        <a:bodyPr/>
        <a:lstStyle/>
        <a:p>
          <a:endParaRPr lang="en-US"/>
        </a:p>
      </dgm:t>
    </dgm:pt>
    <dgm:pt modelId="{8BC9A660-79A7-4085-9364-8425557A6A82}" type="sibTrans" cxnId="{DA96B3A6-5258-4086-9B90-258883E2A170}">
      <dgm:prSet/>
      <dgm:spPr/>
      <dgm:t>
        <a:bodyPr/>
        <a:lstStyle/>
        <a:p>
          <a:endParaRPr lang="en-US"/>
        </a:p>
      </dgm:t>
    </dgm:pt>
    <dgm:pt modelId="{CA848D86-9831-40A7-A2A3-8A004A4F9E3A}">
      <dgm:prSet/>
      <dgm:spPr/>
      <dgm:t>
        <a:bodyPr/>
        <a:lstStyle/>
        <a:p>
          <a:r>
            <a:rPr lang="en-GB"/>
            <a:t>Legal Systems</a:t>
          </a:r>
          <a:endParaRPr lang="en-US"/>
        </a:p>
      </dgm:t>
    </dgm:pt>
    <dgm:pt modelId="{82E87D51-9F0B-4A77-8940-98DB370F2C57}" type="parTrans" cxnId="{F557EA7D-73CC-4CEE-8A8D-0E713423F745}">
      <dgm:prSet/>
      <dgm:spPr/>
      <dgm:t>
        <a:bodyPr/>
        <a:lstStyle/>
        <a:p>
          <a:endParaRPr lang="en-US"/>
        </a:p>
      </dgm:t>
    </dgm:pt>
    <dgm:pt modelId="{547D49D5-3967-4D1B-AD7B-47E35BFFC1C9}" type="sibTrans" cxnId="{F557EA7D-73CC-4CEE-8A8D-0E713423F745}">
      <dgm:prSet/>
      <dgm:spPr/>
      <dgm:t>
        <a:bodyPr/>
        <a:lstStyle/>
        <a:p>
          <a:endParaRPr lang="en-US"/>
        </a:p>
      </dgm:t>
    </dgm:pt>
    <dgm:pt modelId="{AF6FEE8C-EC30-4094-965B-2B54CAAEA8BC}" type="pres">
      <dgm:prSet presAssocID="{A67B47DF-265B-49E1-AD64-0F1DA02AACDD}" presName="Name0" presStyleCnt="0">
        <dgm:presLayoutVars>
          <dgm:dir/>
          <dgm:animLvl val="lvl"/>
          <dgm:resizeHandles val="exact"/>
        </dgm:presLayoutVars>
      </dgm:prSet>
      <dgm:spPr/>
    </dgm:pt>
    <dgm:pt modelId="{C15BA815-C096-42EB-A94B-791DA07D392C}" type="pres">
      <dgm:prSet presAssocID="{7BFEFB8C-90BD-485F-896D-51822CDF8374}" presName="linNode" presStyleCnt="0"/>
      <dgm:spPr/>
    </dgm:pt>
    <dgm:pt modelId="{D2E38C82-41D8-40D1-A433-8A948AB9D6E9}" type="pres">
      <dgm:prSet presAssocID="{7BFEFB8C-90BD-485F-896D-51822CDF8374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E46D3D38-35D5-434D-B35E-3FB6F8564A3D}" type="pres">
      <dgm:prSet presAssocID="{EBAC2DEA-37FF-4FE7-871D-03136BCAB31A}" presName="sp" presStyleCnt="0"/>
      <dgm:spPr/>
    </dgm:pt>
    <dgm:pt modelId="{F1D4FE07-8F80-41FD-AC39-23B9D38B39BC}" type="pres">
      <dgm:prSet presAssocID="{A63ADF15-58F5-42F6-983B-7DA965F8A2C3}" presName="linNode" presStyleCnt="0"/>
      <dgm:spPr/>
    </dgm:pt>
    <dgm:pt modelId="{51F90B9C-6CC1-4010-93DA-ED89F2F4132E}" type="pres">
      <dgm:prSet presAssocID="{A63ADF15-58F5-42F6-983B-7DA965F8A2C3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F03B55CB-07A1-44A1-9996-4525982677C5}" type="pres">
      <dgm:prSet presAssocID="{8BC9A660-79A7-4085-9364-8425557A6A82}" presName="sp" presStyleCnt="0"/>
      <dgm:spPr/>
    </dgm:pt>
    <dgm:pt modelId="{B7143EDD-1DE6-4092-ABAA-8CEA6450F250}" type="pres">
      <dgm:prSet presAssocID="{CA848D86-9831-40A7-A2A3-8A004A4F9E3A}" presName="linNode" presStyleCnt="0"/>
      <dgm:spPr/>
    </dgm:pt>
    <dgm:pt modelId="{C17C7221-DD51-4AFB-A6D3-1F10E13D19BB}" type="pres">
      <dgm:prSet presAssocID="{CA848D86-9831-40A7-A2A3-8A004A4F9E3A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F6F5C513-0602-466B-BD5C-A82EE2DA679C}" srcId="{A67B47DF-265B-49E1-AD64-0F1DA02AACDD}" destId="{7BFEFB8C-90BD-485F-896D-51822CDF8374}" srcOrd="0" destOrd="0" parTransId="{FE32E88B-A1E7-4041-9776-3F69E9382590}" sibTransId="{EBAC2DEA-37FF-4FE7-871D-03136BCAB31A}"/>
    <dgm:cxn modelId="{AF15E717-D95D-4EA8-AE8D-243C60DA980B}" type="presOf" srcId="{CA848D86-9831-40A7-A2A3-8A004A4F9E3A}" destId="{C17C7221-DD51-4AFB-A6D3-1F10E13D19BB}" srcOrd="0" destOrd="0" presId="urn:microsoft.com/office/officeart/2005/8/layout/vList5"/>
    <dgm:cxn modelId="{F557EA7D-73CC-4CEE-8A8D-0E713423F745}" srcId="{A67B47DF-265B-49E1-AD64-0F1DA02AACDD}" destId="{CA848D86-9831-40A7-A2A3-8A004A4F9E3A}" srcOrd="2" destOrd="0" parTransId="{82E87D51-9F0B-4A77-8940-98DB370F2C57}" sibTransId="{547D49D5-3967-4D1B-AD7B-47E35BFFC1C9}"/>
    <dgm:cxn modelId="{A181A98E-8185-401B-A770-00A83D8F6DDA}" type="presOf" srcId="{7BFEFB8C-90BD-485F-896D-51822CDF8374}" destId="{D2E38C82-41D8-40D1-A433-8A948AB9D6E9}" srcOrd="0" destOrd="0" presId="urn:microsoft.com/office/officeart/2005/8/layout/vList5"/>
    <dgm:cxn modelId="{DA96B3A6-5258-4086-9B90-258883E2A170}" srcId="{A67B47DF-265B-49E1-AD64-0F1DA02AACDD}" destId="{A63ADF15-58F5-42F6-983B-7DA965F8A2C3}" srcOrd="1" destOrd="0" parTransId="{73BA4E39-DB77-4434-A253-04E1653512FE}" sibTransId="{8BC9A660-79A7-4085-9364-8425557A6A82}"/>
    <dgm:cxn modelId="{899F24BE-8DCB-43FA-9F33-0DEAD5F88F14}" type="presOf" srcId="{A63ADF15-58F5-42F6-983B-7DA965F8A2C3}" destId="{51F90B9C-6CC1-4010-93DA-ED89F2F4132E}" srcOrd="0" destOrd="0" presId="urn:microsoft.com/office/officeart/2005/8/layout/vList5"/>
    <dgm:cxn modelId="{2042E6F1-42C8-4718-891C-5EFEAA3FDE7A}" type="presOf" srcId="{A67B47DF-265B-49E1-AD64-0F1DA02AACDD}" destId="{AF6FEE8C-EC30-4094-965B-2B54CAAEA8BC}" srcOrd="0" destOrd="0" presId="urn:microsoft.com/office/officeart/2005/8/layout/vList5"/>
    <dgm:cxn modelId="{ACF285A5-3915-4E4C-9886-490746D2F927}" type="presParOf" srcId="{AF6FEE8C-EC30-4094-965B-2B54CAAEA8BC}" destId="{C15BA815-C096-42EB-A94B-791DA07D392C}" srcOrd="0" destOrd="0" presId="urn:microsoft.com/office/officeart/2005/8/layout/vList5"/>
    <dgm:cxn modelId="{B1F3E346-A14C-46E7-BD68-D209A1107606}" type="presParOf" srcId="{C15BA815-C096-42EB-A94B-791DA07D392C}" destId="{D2E38C82-41D8-40D1-A433-8A948AB9D6E9}" srcOrd="0" destOrd="0" presId="urn:microsoft.com/office/officeart/2005/8/layout/vList5"/>
    <dgm:cxn modelId="{C11A87B5-55E6-4EEF-9B3F-775E8D2403EB}" type="presParOf" srcId="{AF6FEE8C-EC30-4094-965B-2B54CAAEA8BC}" destId="{E46D3D38-35D5-434D-B35E-3FB6F8564A3D}" srcOrd="1" destOrd="0" presId="urn:microsoft.com/office/officeart/2005/8/layout/vList5"/>
    <dgm:cxn modelId="{AADFB8A5-E49A-4A69-9CA4-8CD72E649E56}" type="presParOf" srcId="{AF6FEE8C-EC30-4094-965B-2B54CAAEA8BC}" destId="{F1D4FE07-8F80-41FD-AC39-23B9D38B39BC}" srcOrd="2" destOrd="0" presId="urn:microsoft.com/office/officeart/2005/8/layout/vList5"/>
    <dgm:cxn modelId="{BA0602FF-B6AB-4B16-BE68-AE487E52B1D9}" type="presParOf" srcId="{F1D4FE07-8F80-41FD-AC39-23B9D38B39BC}" destId="{51F90B9C-6CC1-4010-93DA-ED89F2F4132E}" srcOrd="0" destOrd="0" presId="urn:microsoft.com/office/officeart/2005/8/layout/vList5"/>
    <dgm:cxn modelId="{1EBC25D5-CBAE-4369-A7A1-16335DC89CCE}" type="presParOf" srcId="{AF6FEE8C-EC30-4094-965B-2B54CAAEA8BC}" destId="{F03B55CB-07A1-44A1-9996-4525982677C5}" srcOrd="3" destOrd="0" presId="urn:microsoft.com/office/officeart/2005/8/layout/vList5"/>
    <dgm:cxn modelId="{D371DCA2-EEDA-4D4F-B93E-AC0A174A6631}" type="presParOf" srcId="{AF6FEE8C-EC30-4094-965B-2B54CAAEA8BC}" destId="{B7143EDD-1DE6-4092-ABAA-8CEA6450F250}" srcOrd="4" destOrd="0" presId="urn:microsoft.com/office/officeart/2005/8/layout/vList5"/>
    <dgm:cxn modelId="{8100C0F1-E176-4D7C-82AA-28CCBC346D6B}" type="presParOf" srcId="{B7143EDD-1DE6-4092-ABAA-8CEA6450F250}" destId="{C17C7221-DD51-4AFB-A6D3-1F10E13D19BB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67B47DF-265B-49E1-AD64-0F1DA02AACDD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BFEFB8C-90BD-485F-896D-51822CDF8374}">
      <dgm:prSet/>
      <dgm:spPr/>
      <dgm:t>
        <a:bodyPr/>
        <a:lstStyle/>
        <a:p>
          <a:r>
            <a:rPr lang="en-US" dirty="0"/>
            <a:t>Crime and Criminal Litigation</a:t>
          </a:r>
        </a:p>
      </dgm:t>
    </dgm:pt>
    <dgm:pt modelId="{FE32E88B-A1E7-4041-9776-3F69E9382590}" type="parTrans" cxnId="{F6F5C513-0602-466B-BD5C-A82EE2DA679C}">
      <dgm:prSet/>
      <dgm:spPr/>
      <dgm:t>
        <a:bodyPr/>
        <a:lstStyle/>
        <a:p>
          <a:endParaRPr lang="en-US"/>
        </a:p>
      </dgm:t>
    </dgm:pt>
    <dgm:pt modelId="{EBAC2DEA-37FF-4FE7-871D-03136BCAB31A}" type="sibTrans" cxnId="{F6F5C513-0602-466B-BD5C-A82EE2DA679C}">
      <dgm:prSet/>
      <dgm:spPr/>
      <dgm:t>
        <a:bodyPr/>
        <a:lstStyle/>
        <a:p>
          <a:endParaRPr lang="en-US"/>
        </a:p>
      </dgm:t>
    </dgm:pt>
    <dgm:pt modelId="{A63ADF15-58F5-42F6-983B-7DA965F8A2C3}">
      <dgm:prSet/>
      <dgm:spPr/>
      <dgm:t>
        <a:bodyPr/>
        <a:lstStyle/>
        <a:p>
          <a:r>
            <a:rPr lang="en-GB"/>
            <a:t>Professional and Legal Skills</a:t>
          </a:r>
          <a:endParaRPr lang="en-US"/>
        </a:p>
      </dgm:t>
    </dgm:pt>
    <dgm:pt modelId="{73BA4E39-DB77-4434-A253-04E1653512FE}" type="parTrans" cxnId="{DA96B3A6-5258-4086-9B90-258883E2A170}">
      <dgm:prSet/>
      <dgm:spPr/>
      <dgm:t>
        <a:bodyPr/>
        <a:lstStyle/>
        <a:p>
          <a:endParaRPr lang="en-US"/>
        </a:p>
      </dgm:t>
    </dgm:pt>
    <dgm:pt modelId="{8BC9A660-79A7-4085-9364-8425557A6A82}" type="sibTrans" cxnId="{DA96B3A6-5258-4086-9B90-258883E2A170}">
      <dgm:prSet/>
      <dgm:spPr/>
      <dgm:t>
        <a:bodyPr/>
        <a:lstStyle/>
        <a:p>
          <a:endParaRPr lang="en-US"/>
        </a:p>
      </dgm:t>
    </dgm:pt>
    <dgm:pt modelId="{CA848D86-9831-40A7-A2A3-8A004A4F9E3A}">
      <dgm:prSet/>
      <dgm:spPr/>
      <dgm:t>
        <a:bodyPr/>
        <a:lstStyle/>
        <a:p>
          <a:r>
            <a:rPr lang="en-GB" dirty="0"/>
            <a:t>Dispute Resolution</a:t>
          </a:r>
          <a:endParaRPr lang="en-US" dirty="0"/>
        </a:p>
      </dgm:t>
    </dgm:pt>
    <dgm:pt modelId="{82E87D51-9F0B-4A77-8940-98DB370F2C57}" type="parTrans" cxnId="{F557EA7D-73CC-4CEE-8A8D-0E713423F745}">
      <dgm:prSet/>
      <dgm:spPr/>
      <dgm:t>
        <a:bodyPr/>
        <a:lstStyle/>
        <a:p>
          <a:endParaRPr lang="en-US"/>
        </a:p>
      </dgm:t>
    </dgm:pt>
    <dgm:pt modelId="{547D49D5-3967-4D1B-AD7B-47E35BFFC1C9}" type="sibTrans" cxnId="{F557EA7D-73CC-4CEE-8A8D-0E713423F745}">
      <dgm:prSet/>
      <dgm:spPr/>
      <dgm:t>
        <a:bodyPr/>
        <a:lstStyle/>
        <a:p>
          <a:endParaRPr lang="en-US"/>
        </a:p>
      </dgm:t>
    </dgm:pt>
    <dgm:pt modelId="{AF6FEE8C-EC30-4094-965B-2B54CAAEA8BC}" type="pres">
      <dgm:prSet presAssocID="{A67B47DF-265B-49E1-AD64-0F1DA02AACDD}" presName="Name0" presStyleCnt="0">
        <dgm:presLayoutVars>
          <dgm:dir/>
          <dgm:animLvl val="lvl"/>
          <dgm:resizeHandles val="exact"/>
        </dgm:presLayoutVars>
      </dgm:prSet>
      <dgm:spPr/>
    </dgm:pt>
    <dgm:pt modelId="{C15BA815-C096-42EB-A94B-791DA07D392C}" type="pres">
      <dgm:prSet presAssocID="{7BFEFB8C-90BD-485F-896D-51822CDF8374}" presName="linNode" presStyleCnt="0"/>
      <dgm:spPr/>
    </dgm:pt>
    <dgm:pt modelId="{D2E38C82-41D8-40D1-A433-8A948AB9D6E9}" type="pres">
      <dgm:prSet presAssocID="{7BFEFB8C-90BD-485F-896D-51822CDF8374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E46D3D38-35D5-434D-B35E-3FB6F8564A3D}" type="pres">
      <dgm:prSet presAssocID="{EBAC2DEA-37FF-4FE7-871D-03136BCAB31A}" presName="sp" presStyleCnt="0"/>
      <dgm:spPr/>
    </dgm:pt>
    <dgm:pt modelId="{F1D4FE07-8F80-41FD-AC39-23B9D38B39BC}" type="pres">
      <dgm:prSet presAssocID="{A63ADF15-58F5-42F6-983B-7DA965F8A2C3}" presName="linNode" presStyleCnt="0"/>
      <dgm:spPr/>
    </dgm:pt>
    <dgm:pt modelId="{51F90B9C-6CC1-4010-93DA-ED89F2F4132E}" type="pres">
      <dgm:prSet presAssocID="{A63ADF15-58F5-42F6-983B-7DA965F8A2C3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F03B55CB-07A1-44A1-9996-4525982677C5}" type="pres">
      <dgm:prSet presAssocID="{8BC9A660-79A7-4085-9364-8425557A6A82}" presName="sp" presStyleCnt="0"/>
      <dgm:spPr/>
    </dgm:pt>
    <dgm:pt modelId="{B7143EDD-1DE6-4092-ABAA-8CEA6450F250}" type="pres">
      <dgm:prSet presAssocID="{CA848D86-9831-40A7-A2A3-8A004A4F9E3A}" presName="linNode" presStyleCnt="0"/>
      <dgm:spPr/>
    </dgm:pt>
    <dgm:pt modelId="{C17C7221-DD51-4AFB-A6D3-1F10E13D19BB}" type="pres">
      <dgm:prSet presAssocID="{CA848D86-9831-40A7-A2A3-8A004A4F9E3A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F6F5C513-0602-466B-BD5C-A82EE2DA679C}" srcId="{A67B47DF-265B-49E1-AD64-0F1DA02AACDD}" destId="{7BFEFB8C-90BD-485F-896D-51822CDF8374}" srcOrd="0" destOrd="0" parTransId="{FE32E88B-A1E7-4041-9776-3F69E9382590}" sibTransId="{EBAC2DEA-37FF-4FE7-871D-03136BCAB31A}"/>
    <dgm:cxn modelId="{AF15E717-D95D-4EA8-AE8D-243C60DA980B}" type="presOf" srcId="{CA848D86-9831-40A7-A2A3-8A004A4F9E3A}" destId="{C17C7221-DD51-4AFB-A6D3-1F10E13D19BB}" srcOrd="0" destOrd="0" presId="urn:microsoft.com/office/officeart/2005/8/layout/vList5"/>
    <dgm:cxn modelId="{F557EA7D-73CC-4CEE-8A8D-0E713423F745}" srcId="{A67B47DF-265B-49E1-AD64-0F1DA02AACDD}" destId="{CA848D86-9831-40A7-A2A3-8A004A4F9E3A}" srcOrd="2" destOrd="0" parTransId="{82E87D51-9F0B-4A77-8940-98DB370F2C57}" sibTransId="{547D49D5-3967-4D1B-AD7B-47E35BFFC1C9}"/>
    <dgm:cxn modelId="{A181A98E-8185-401B-A770-00A83D8F6DDA}" type="presOf" srcId="{7BFEFB8C-90BD-485F-896D-51822CDF8374}" destId="{D2E38C82-41D8-40D1-A433-8A948AB9D6E9}" srcOrd="0" destOrd="0" presId="urn:microsoft.com/office/officeart/2005/8/layout/vList5"/>
    <dgm:cxn modelId="{DA96B3A6-5258-4086-9B90-258883E2A170}" srcId="{A67B47DF-265B-49E1-AD64-0F1DA02AACDD}" destId="{A63ADF15-58F5-42F6-983B-7DA965F8A2C3}" srcOrd="1" destOrd="0" parTransId="{73BA4E39-DB77-4434-A253-04E1653512FE}" sibTransId="{8BC9A660-79A7-4085-9364-8425557A6A82}"/>
    <dgm:cxn modelId="{899F24BE-8DCB-43FA-9F33-0DEAD5F88F14}" type="presOf" srcId="{A63ADF15-58F5-42F6-983B-7DA965F8A2C3}" destId="{51F90B9C-6CC1-4010-93DA-ED89F2F4132E}" srcOrd="0" destOrd="0" presId="urn:microsoft.com/office/officeart/2005/8/layout/vList5"/>
    <dgm:cxn modelId="{2042E6F1-42C8-4718-891C-5EFEAA3FDE7A}" type="presOf" srcId="{A67B47DF-265B-49E1-AD64-0F1DA02AACDD}" destId="{AF6FEE8C-EC30-4094-965B-2B54CAAEA8BC}" srcOrd="0" destOrd="0" presId="urn:microsoft.com/office/officeart/2005/8/layout/vList5"/>
    <dgm:cxn modelId="{ACF285A5-3915-4E4C-9886-490746D2F927}" type="presParOf" srcId="{AF6FEE8C-EC30-4094-965B-2B54CAAEA8BC}" destId="{C15BA815-C096-42EB-A94B-791DA07D392C}" srcOrd="0" destOrd="0" presId="urn:microsoft.com/office/officeart/2005/8/layout/vList5"/>
    <dgm:cxn modelId="{B1F3E346-A14C-46E7-BD68-D209A1107606}" type="presParOf" srcId="{C15BA815-C096-42EB-A94B-791DA07D392C}" destId="{D2E38C82-41D8-40D1-A433-8A948AB9D6E9}" srcOrd="0" destOrd="0" presId="urn:microsoft.com/office/officeart/2005/8/layout/vList5"/>
    <dgm:cxn modelId="{C11A87B5-55E6-4EEF-9B3F-775E8D2403EB}" type="presParOf" srcId="{AF6FEE8C-EC30-4094-965B-2B54CAAEA8BC}" destId="{E46D3D38-35D5-434D-B35E-3FB6F8564A3D}" srcOrd="1" destOrd="0" presId="urn:microsoft.com/office/officeart/2005/8/layout/vList5"/>
    <dgm:cxn modelId="{AADFB8A5-E49A-4A69-9CA4-8CD72E649E56}" type="presParOf" srcId="{AF6FEE8C-EC30-4094-965B-2B54CAAEA8BC}" destId="{F1D4FE07-8F80-41FD-AC39-23B9D38B39BC}" srcOrd="2" destOrd="0" presId="urn:microsoft.com/office/officeart/2005/8/layout/vList5"/>
    <dgm:cxn modelId="{BA0602FF-B6AB-4B16-BE68-AE487E52B1D9}" type="presParOf" srcId="{F1D4FE07-8F80-41FD-AC39-23B9D38B39BC}" destId="{51F90B9C-6CC1-4010-93DA-ED89F2F4132E}" srcOrd="0" destOrd="0" presId="urn:microsoft.com/office/officeart/2005/8/layout/vList5"/>
    <dgm:cxn modelId="{1EBC25D5-CBAE-4369-A7A1-16335DC89CCE}" type="presParOf" srcId="{AF6FEE8C-EC30-4094-965B-2B54CAAEA8BC}" destId="{F03B55CB-07A1-44A1-9996-4525982677C5}" srcOrd="3" destOrd="0" presId="urn:microsoft.com/office/officeart/2005/8/layout/vList5"/>
    <dgm:cxn modelId="{D371DCA2-EEDA-4D4F-B93E-AC0A174A6631}" type="presParOf" srcId="{AF6FEE8C-EC30-4094-965B-2B54CAAEA8BC}" destId="{B7143EDD-1DE6-4092-ABAA-8CEA6450F250}" srcOrd="4" destOrd="0" presId="urn:microsoft.com/office/officeart/2005/8/layout/vList5"/>
    <dgm:cxn modelId="{8100C0F1-E176-4D7C-82AA-28CCBC346D6B}" type="presParOf" srcId="{B7143EDD-1DE6-4092-ABAA-8CEA6450F250}" destId="{C17C7221-DD51-4AFB-A6D3-1F10E13D19BB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D3DF1A5-78E7-4360-8FFE-70D77EE47FC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FC9BF68-212E-4BF7-9DAE-9AA40F3279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Help with any support needs that you have. </a:t>
          </a:r>
          <a:endParaRPr lang="en-US"/>
        </a:p>
      </dgm:t>
    </dgm:pt>
    <dgm:pt modelId="{EA78B8BC-2D76-48F9-9D2D-B942487E47AD}" type="parTrans" cxnId="{6A6749C6-0C6E-4042-9A38-A2E0F85F35C6}">
      <dgm:prSet/>
      <dgm:spPr/>
      <dgm:t>
        <a:bodyPr/>
        <a:lstStyle/>
        <a:p>
          <a:endParaRPr lang="en-US"/>
        </a:p>
      </dgm:t>
    </dgm:pt>
    <dgm:pt modelId="{EF144C24-069F-4AA4-814F-6CC7646F028C}" type="sibTrans" cxnId="{6A6749C6-0C6E-4042-9A38-A2E0F85F35C6}">
      <dgm:prSet/>
      <dgm:spPr/>
      <dgm:t>
        <a:bodyPr/>
        <a:lstStyle/>
        <a:p>
          <a:endParaRPr lang="en-US"/>
        </a:p>
      </dgm:t>
    </dgm:pt>
    <dgm:pt modelId="{8AACD029-D6E7-46F8-A330-0D4218B08C9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Wellbeing support </a:t>
          </a:r>
          <a:endParaRPr lang="en-US" dirty="0"/>
        </a:p>
      </dgm:t>
    </dgm:pt>
    <dgm:pt modelId="{C70C1D5C-6D40-4D20-AD32-1B9C4C4A6FAA}" type="parTrans" cxnId="{AADF6ADB-15FD-4C0E-83DC-0501C987013B}">
      <dgm:prSet/>
      <dgm:spPr/>
      <dgm:t>
        <a:bodyPr/>
        <a:lstStyle/>
        <a:p>
          <a:endParaRPr lang="en-US"/>
        </a:p>
      </dgm:t>
    </dgm:pt>
    <dgm:pt modelId="{3D08D122-DB14-4785-A2F1-3BA685FBEACA}" type="sibTrans" cxnId="{AADF6ADB-15FD-4C0E-83DC-0501C987013B}">
      <dgm:prSet/>
      <dgm:spPr/>
      <dgm:t>
        <a:bodyPr/>
        <a:lstStyle/>
        <a:p>
          <a:endParaRPr lang="en-US"/>
        </a:p>
      </dgm:t>
    </dgm:pt>
    <dgm:pt modelId="{FB7B0940-1656-47FA-8974-D86CF32788D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Counselling and much more. </a:t>
          </a:r>
          <a:endParaRPr lang="en-US"/>
        </a:p>
      </dgm:t>
    </dgm:pt>
    <dgm:pt modelId="{9806CB31-35C5-4762-8D6C-DB2625A40E61}" type="parTrans" cxnId="{97A60242-3C86-4C97-95B7-243D5C4A3EE6}">
      <dgm:prSet/>
      <dgm:spPr/>
      <dgm:t>
        <a:bodyPr/>
        <a:lstStyle/>
        <a:p>
          <a:endParaRPr lang="en-US"/>
        </a:p>
      </dgm:t>
    </dgm:pt>
    <dgm:pt modelId="{577D7262-C19D-469E-AE40-AB29A00BFEE8}" type="sibTrans" cxnId="{97A60242-3C86-4C97-95B7-243D5C4A3EE6}">
      <dgm:prSet/>
      <dgm:spPr/>
      <dgm:t>
        <a:bodyPr/>
        <a:lstStyle/>
        <a:p>
          <a:endParaRPr lang="en-US"/>
        </a:p>
      </dgm:t>
    </dgm:pt>
    <dgm:pt modelId="{F5BD709B-77C6-49C1-8038-45DFFFFF19E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They are a valued service in the University. </a:t>
          </a:r>
          <a:endParaRPr lang="en-US"/>
        </a:p>
      </dgm:t>
    </dgm:pt>
    <dgm:pt modelId="{39648B65-57A8-4551-8316-D3236073A02E}" type="parTrans" cxnId="{AC228953-C2CE-491F-9C4A-708725014A32}">
      <dgm:prSet/>
      <dgm:spPr/>
      <dgm:t>
        <a:bodyPr/>
        <a:lstStyle/>
        <a:p>
          <a:endParaRPr lang="en-US"/>
        </a:p>
      </dgm:t>
    </dgm:pt>
    <dgm:pt modelId="{E606FB2B-EC7D-4A7D-884C-07F192E7B57B}" type="sibTrans" cxnId="{AC228953-C2CE-491F-9C4A-708725014A32}">
      <dgm:prSet/>
      <dgm:spPr/>
      <dgm:t>
        <a:bodyPr/>
        <a:lstStyle/>
        <a:p>
          <a:endParaRPr lang="en-US"/>
        </a:p>
      </dgm:t>
    </dgm:pt>
    <dgm:pt modelId="{9E360F49-4B92-4858-8C76-FB969260B728}" type="pres">
      <dgm:prSet presAssocID="{8D3DF1A5-78E7-4360-8FFE-70D77EE47FCD}" presName="root" presStyleCnt="0">
        <dgm:presLayoutVars>
          <dgm:dir/>
          <dgm:resizeHandles val="exact"/>
        </dgm:presLayoutVars>
      </dgm:prSet>
      <dgm:spPr/>
    </dgm:pt>
    <dgm:pt modelId="{AC7F9172-A455-4FB3-BD54-E5372DDF1B19}" type="pres">
      <dgm:prSet presAssocID="{2FC9BF68-212E-4BF7-9DAE-9AA40F327906}" presName="compNode" presStyleCnt="0"/>
      <dgm:spPr/>
    </dgm:pt>
    <dgm:pt modelId="{DAB6DD6E-2C57-432E-83DB-8AE2C74065AF}" type="pres">
      <dgm:prSet presAssocID="{2FC9BF68-212E-4BF7-9DAE-9AA40F327906}" presName="bgRect" presStyleLbl="bgShp" presStyleIdx="0" presStyleCnt="4"/>
      <dgm:spPr/>
    </dgm:pt>
    <dgm:pt modelId="{D43C6633-8088-4818-A2E6-399803DEC845}" type="pres">
      <dgm:prSet presAssocID="{2FC9BF68-212E-4BF7-9DAE-9AA40F32790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D4184836-2641-4591-89A7-BA0A1E65A8AC}" type="pres">
      <dgm:prSet presAssocID="{2FC9BF68-212E-4BF7-9DAE-9AA40F327906}" presName="spaceRect" presStyleCnt="0"/>
      <dgm:spPr/>
    </dgm:pt>
    <dgm:pt modelId="{41588D6B-170C-4175-97E0-27DB5024F1F1}" type="pres">
      <dgm:prSet presAssocID="{2FC9BF68-212E-4BF7-9DAE-9AA40F327906}" presName="parTx" presStyleLbl="revTx" presStyleIdx="0" presStyleCnt="4">
        <dgm:presLayoutVars>
          <dgm:chMax val="0"/>
          <dgm:chPref val="0"/>
        </dgm:presLayoutVars>
      </dgm:prSet>
      <dgm:spPr/>
    </dgm:pt>
    <dgm:pt modelId="{7508E1F3-DEA3-4C59-AA91-3A378FD29D63}" type="pres">
      <dgm:prSet presAssocID="{EF144C24-069F-4AA4-814F-6CC7646F028C}" presName="sibTrans" presStyleCnt="0"/>
      <dgm:spPr/>
    </dgm:pt>
    <dgm:pt modelId="{A5B6F4C9-BC24-43A3-9FFC-1EBDF5145353}" type="pres">
      <dgm:prSet presAssocID="{8AACD029-D6E7-46F8-A330-0D4218B08C94}" presName="compNode" presStyleCnt="0"/>
      <dgm:spPr/>
    </dgm:pt>
    <dgm:pt modelId="{1377C3ED-AAF7-4B9F-9D61-A0B4A7D2D841}" type="pres">
      <dgm:prSet presAssocID="{8AACD029-D6E7-46F8-A330-0D4218B08C94}" presName="bgRect" presStyleLbl="bgShp" presStyleIdx="1" presStyleCnt="4"/>
      <dgm:spPr/>
    </dgm:pt>
    <dgm:pt modelId="{DF735BD4-06A2-4DDC-88BE-7D49C07CF013}" type="pres">
      <dgm:prSet presAssocID="{8AACD029-D6E7-46F8-A330-0D4218B08C9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20E6CEF1-F902-4812-B120-5DAB94A5D24B}" type="pres">
      <dgm:prSet presAssocID="{8AACD029-D6E7-46F8-A330-0D4218B08C94}" presName="spaceRect" presStyleCnt="0"/>
      <dgm:spPr/>
    </dgm:pt>
    <dgm:pt modelId="{1B0E966B-5A09-45E2-BB2A-4609775C5165}" type="pres">
      <dgm:prSet presAssocID="{8AACD029-D6E7-46F8-A330-0D4218B08C94}" presName="parTx" presStyleLbl="revTx" presStyleIdx="1" presStyleCnt="4">
        <dgm:presLayoutVars>
          <dgm:chMax val="0"/>
          <dgm:chPref val="0"/>
        </dgm:presLayoutVars>
      </dgm:prSet>
      <dgm:spPr/>
    </dgm:pt>
    <dgm:pt modelId="{C80E08D9-4AD7-45D8-AE4B-26B7C83677AA}" type="pres">
      <dgm:prSet presAssocID="{3D08D122-DB14-4785-A2F1-3BA685FBEACA}" presName="sibTrans" presStyleCnt="0"/>
      <dgm:spPr/>
    </dgm:pt>
    <dgm:pt modelId="{54EE5026-5F80-48A2-926F-1F8414BACA57}" type="pres">
      <dgm:prSet presAssocID="{FB7B0940-1656-47FA-8974-D86CF32788DF}" presName="compNode" presStyleCnt="0"/>
      <dgm:spPr/>
    </dgm:pt>
    <dgm:pt modelId="{AADE9732-447D-429D-8F6A-3EF67DDA63F5}" type="pres">
      <dgm:prSet presAssocID="{FB7B0940-1656-47FA-8974-D86CF32788DF}" presName="bgRect" presStyleLbl="bgShp" presStyleIdx="2" presStyleCnt="4"/>
      <dgm:spPr/>
    </dgm:pt>
    <dgm:pt modelId="{86515897-96E5-4D39-BB79-AB55B843F2C1}" type="pres">
      <dgm:prSet presAssocID="{FB7B0940-1656-47FA-8974-D86CF32788D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7DE9E68-8863-488E-B540-B08A118FF68D}" type="pres">
      <dgm:prSet presAssocID="{FB7B0940-1656-47FA-8974-D86CF32788DF}" presName="spaceRect" presStyleCnt="0"/>
      <dgm:spPr/>
    </dgm:pt>
    <dgm:pt modelId="{7208D343-0677-4EDD-B635-F7AED77CF1F2}" type="pres">
      <dgm:prSet presAssocID="{FB7B0940-1656-47FA-8974-D86CF32788DF}" presName="parTx" presStyleLbl="revTx" presStyleIdx="2" presStyleCnt="4">
        <dgm:presLayoutVars>
          <dgm:chMax val="0"/>
          <dgm:chPref val="0"/>
        </dgm:presLayoutVars>
      </dgm:prSet>
      <dgm:spPr/>
    </dgm:pt>
    <dgm:pt modelId="{0E1F918C-F68E-4F7E-BAA6-38568FE77A0A}" type="pres">
      <dgm:prSet presAssocID="{577D7262-C19D-469E-AE40-AB29A00BFEE8}" presName="sibTrans" presStyleCnt="0"/>
      <dgm:spPr/>
    </dgm:pt>
    <dgm:pt modelId="{6D168C25-752B-4A58-975D-9A9A71711434}" type="pres">
      <dgm:prSet presAssocID="{F5BD709B-77C6-49C1-8038-45DFFFFF19E9}" presName="compNode" presStyleCnt="0"/>
      <dgm:spPr/>
    </dgm:pt>
    <dgm:pt modelId="{99585117-B5B5-4C0A-B9B5-EC5E6CB76756}" type="pres">
      <dgm:prSet presAssocID="{F5BD709B-77C6-49C1-8038-45DFFFFF19E9}" presName="bgRect" presStyleLbl="bgShp" presStyleIdx="3" presStyleCnt="4"/>
      <dgm:spPr/>
    </dgm:pt>
    <dgm:pt modelId="{A6EF43BE-0DAE-4274-9592-F67ACAC8D3FA}" type="pres">
      <dgm:prSet presAssocID="{F5BD709B-77C6-49C1-8038-45DFFFFF19E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55E21272-A382-4D89-8539-1C49B7793046}" type="pres">
      <dgm:prSet presAssocID="{F5BD709B-77C6-49C1-8038-45DFFFFF19E9}" presName="spaceRect" presStyleCnt="0"/>
      <dgm:spPr/>
    </dgm:pt>
    <dgm:pt modelId="{A07833AB-3984-4DEA-9C3D-2E5FFE904303}" type="pres">
      <dgm:prSet presAssocID="{F5BD709B-77C6-49C1-8038-45DFFFFF19E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2F85F11-26B6-4142-9F76-434490D1874C}" type="presOf" srcId="{8D3DF1A5-78E7-4360-8FFE-70D77EE47FCD}" destId="{9E360F49-4B92-4858-8C76-FB969260B728}" srcOrd="0" destOrd="0" presId="urn:microsoft.com/office/officeart/2018/2/layout/IconVerticalSolidList"/>
    <dgm:cxn modelId="{97A60242-3C86-4C97-95B7-243D5C4A3EE6}" srcId="{8D3DF1A5-78E7-4360-8FFE-70D77EE47FCD}" destId="{FB7B0940-1656-47FA-8974-D86CF32788DF}" srcOrd="2" destOrd="0" parTransId="{9806CB31-35C5-4762-8D6C-DB2625A40E61}" sibTransId="{577D7262-C19D-469E-AE40-AB29A00BFEE8}"/>
    <dgm:cxn modelId="{AC228953-C2CE-491F-9C4A-708725014A32}" srcId="{8D3DF1A5-78E7-4360-8FFE-70D77EE47FCD}" destId="{F5BD709B-77C6-49C1-8038-45DFFFFF19E9}" srcOrd="3" destOrd="0" parTransId="{39648B65-57A8-4551-8316-D3236073A02E}" sibTransId="{E606FB2B-EC7D-4A7D-884C-07F192E7B57B}"/>
    <dgm:cxn modelId="{63C09CA1-19DD-4DFF-91F9-CC0BEE8B0E6B}" type="presOf" srcId="{2FC9BF68-212E-4BF7-9DAE-9AA40F327906}" destId="{41588D6B-170C-4175-97E0-27DB5024F1F1}" srcOrd="0" destOrd="0" presId="urn:microsoft.com/office/officeart/2018/2/layout/IconVerticalSolidList"/>
    <dgm:cxn modelId="{1AC533B6-D3A2-4861-958D-BA1C057A2F98}" type="presOf" srcId="{FB7B0940-1656-47FA-8974-D86CF32788DF}" destId="{7208D343-0677-4EDD-B635-F7AED77CF1F2}" srcOrd="0" destOrd="0" presId="urn:microsoft.com/office/officeart/2018/2/layout/IconVerticalSolidList"/>
    <dgm:cxn modelId="{6A6749C6-0C6E-4042-9A38-A2E0F85F35C6}" srcId="{8D3DF1A5-78E7-4360-8FFE-70D77EE47FCD}" destId="{2FC9BF68-212E-4BF7-9DAE-9AA40F327906}" srcOrd="0" destOrd="0" parTransId="{EA78B8BC-2D76-48F9-9D2D-B942487E47AD}" sibTransId="{EF144C24-069F-4AA4-814F-6CC7646F028C}"/>
    <dgm:cxn modelId="{4753B3D9-28B2-4379-8672-EC5AD9DB5341}" type="presOf" srcId="{8AACD029-D6E7-46F8-A330-0D4218B08C94}" destId="{1B0E966B-5A09-45E2-BB2A-4609775C5165}" srcOrd="0" destOrd="0" presId="urn:microsoft.com/office/officeart/2018/2/layout/IconVerticalSolidList"/>
    <dgm:cxn modelId="{AADF6ADB-15FD-4C0E-83DC-0501C987013B}" srcId="{8D3DF1A5-78E7-4360-8FFE-70D77EE47FCD}" destId="{8AACD029-D6E7-46F8-A330-0D4218B08C94}" srcOrd="1" destOrd="0" parTransId="{C70C1D5C-6D40-4D20-AD32-1B9C4C4A6FAA}" sibTransId="{3D08D122-DB14-4785-A2F1-3BA685FBEACA}"/>
    <dgm:cxn modelId="{067540DC-6AB2-443B-80C9-E00E3844D198}" type="presOf" srcId="{F5BD709B-77C6-49C1-8038-45DFFFFF19E9}" destId="{A07833AB-3984-4DEA-9C3D-2E5FFE904303}" srcOrd="0" destOrd="0" presId="urn:microsoft.com/office/officeart/2018/2/layout/IconVerticalSolidList"/>
    <dgm:cxn modelId="{6C814C8D-DD2F-4BFB-9A4B-152D07B65B67}" type="presParOf" srcId="{9E360F49-4B92-4858-8C76-FB969260B728}" destId="{AC7F9172-A455-4FB3-BD54-E5372DDF1B19}" srcOrd="0" destOrd="0" presId="urn:microsoft.com/office/officeart/2018/2/layout/IconVerticalSolidList"/>
    <dgm:cxn modelId="{B3F2AE99-BD28-4C73-82FD-F42C8646AAA4}" type="presParOf" srcId="{AC7F9172-A455-4FB3-BD54-E5372DDF1B19}" destId="{DAB6DD6E-2C57-432E-83DB-8AE2C74065AF}" srcOrd="0" destOrd="0" presId="urn:microsoft.com/office/officeart/2018/2/layout/IconVerticalSolidList"/>
    <dgm:cxn modelId="{445EA882-3A61-43F2-88DE-85F341088941}" type="presParOf" srcId="{AC7F9172-A455-4FB3-BD54-E5372DDF1B19}" destId="{D43C6633-8088-4818-A2E6-399803DEC845}" srcOrd="1" destOrd="0" presId="urn:microsoft.com/office/officeart/2018/2/layout/IconVerticalSolidList"/>
    <dgm:cxn modelId="{7112686C-54D5-4493-ACF0-B50C7AA9C6ED}" type="presParOf" srcId="{AC7F9172-A455-4FB3-BD54-E5372DDF1B19}" destId="{D4184836-2641-4591-89A7-BA0A1E65A8AC}" srcOrd="2" destOrd="0" presId="urn:microsoft.com/office/officeart/2018/2/layout/IconVerticalSolidList"/>
    <dgm:cxn modelId="{719AF41D-A8DA-407F-BAFB-8C28BA3C0AE8}" type="presParOf" srcId="{AC7F9172-A455-4FB3-BD54-E5372DDF1B19}" destId="{41588D6B-170C-4175-97E0-27DB5024F1F1}" srcOrd="3" destOrd="0" presId="urn:microsoft.com/office/officeart/2018/2/layout/IconVerticalSolidList"/>
    <dgm:cxn modelId="{3428741C-61FD-4115-A8B8-FF66DE44B4E2}" type="presParOf" srcId="{9E360F49-4B92-4858-8C76-FB969260B728}" destId="{7508E1F3-DEA3-4C59-AA91-3A378FD29D63}" srcOrd="1" destOrd="0" presId="urn:microsoft.com/office/officeart/2018/2/layout/IconVerticalSolidList"/>
    <dgm:cxn modelId="{31637AB6-B235-4785-AE03-56DE0B1B4C16}" type="presParOf" srcId="{9E360F49-4B92-4858-8C76-FB969260B728}" destId="{A5B6F4C9-BC24-43A3-9FFC-1EBDF5145353}" srcOrd="2" destOrd="0" presId="urn:microsoft.com/office/officeart/2018/2/layout/IconVerticalSolidList"/>
    <dgm:cxn modelId="{7D75B6D1-FC72-4A2B-9B76-733F011BE9A1}" type="presParOf" srcId="{A5B6F4C9-BC24-43A3-9FFC-1EBDF5145353}" destId="{1377C3ED-AAF7-4B9F-9D61-A0B4A7D2D841}" srcOrd="0" destOrd="0" presId="urn:microsoft.com/office/officeart/2018/2/layout/IconVerticalSolidList"/>
    <dgm:cxn modelId="{E25F355A-3B2E-4CF1-B5FE-5FA2BBB76644}" type="presParOf" srcId="{A5B6F4C9-BC24-43A3-9FFC-1EBDF5145353}" destId="{DF735BD4-06A2-4DDC-88BE-7D49C07CF013}" srcOrd="1" destOrd="0" presId="urn:microsoft.com/office/officeart/2018/2/layout/IconVerticalSolidList"/>
    <dgm:cxn modelId="{28D581E4-6BDF-4351-A0D6-D997E8FC77FE}" type="presParOf" srcId="{A5B6F4C9-BC24-43A3-9FFC-1EBDF5145353}" destId="{20E6CEF1-F902-4812-B120-5DAB94A5D24B}" srcOrd="2" destOrd="0" presId="urn:microsoft.com/office/officeart/2018/2/layout/IconVerticalSolidList"/>
    <dgm:cxn modelId="{84A71761-BAE9-4971-8FBD-3AF8CACE8A05}" type="presParOf" srcId="{A5B6F4C9-BC24-43A3-9FFC-1EBDF5145353}" destId="{1B0E966B-5A09-45E2-BB2A-4609775C5165}" srcOrd="3" destOrd="0" presId="urn:microsoft.com/office/officeart/2018/2/layout/IconVerticalSolidList"/>
    <dgm:cxn modelId="{24F8854C-334E-4B2B-A67B-95BAB4B98D51}" type="presParOf" srcId="{9E360F49-4B92-4858-8C76-FB969260B728}" destId="{C80E08D9-4AD7-45D8-AE4B-26B7C83677AA}" srcOrd="3" destOrd="0" presId="urn:microsoft.com/office/officeart/2018/2/layout/IconVerticalSolidList"/>
    <dgm:cxn modelId="{16B0CA4E-2ED1-42D5-BA9C-8CDF0E99FE67}" type="presParOf" srcId="{9E360F49-4B92-4858-8C76-FB969260B728}" destId="{54EE5026-5F80-48A2-926F-1F8414BACA57}" srcOrd="4" destOrd="0" presId="urn:microsoft.com/office/officeart/2018/2/layout/IconVerticalSolidList"/>
    <dgm:cxn modelId="{955108BA-E7B3-4FCE-B0CD-0EB5A9D9B482}" type="presParOf" srcId="{54EE5026-5F80-48A2-926F-1F8414BACA57}" destId="{AADE9732-447D-429D-8F6A-3EF67DDA63F5}" srcOrd="0" destOrd="0" presId="urn:microsoft.com/office/officeart/2018/2/layout/IconVerticalSolidList"/>
    <dgm:cxn modelId="{73D75547-E789-4AA7-B95E-EE13B26450D2}" type="presParOf" srcId="{54EE5026-5F80-48A2-926F-1F8414BACA57}" destId="{86515897-96E5-4D39-BB79-AB55B843F2C1}" srcOrd="1" destOrd="0" presId="urn:microsoft.com/office/officeart/2018/2/layout/IconVerticalSolidList"/>
    <dgm:cxn modelId="{6B33C768-6C32-4601-9B90-861E7D35C141}" type="presParOf" srcId="{54EE5026-5F80-48A2-926F-1F8414BACA57}" destId="{37DE9E68-8863-488E-B540-B08A118FF68D}" srcOrd="2" destOrd="0" presId="urn:microsoft.com/office/officeart/2018/2/layout/IconVerticalSolidList"/>
    <dgm:cxn modelId="{B3F15D33-4F56-410D-AC18-CC6C8E53EA16}" type="presParOf" srcId="{54EE5026-5F80-48A2-926F-1F8414BACA57}" destId="{7208D343-0677-4EDD-B635-F7AED77CF1F2}" srcOrd="3" destOrd="0" presId="urn:microsoft.com/office/officeart/2018/2/layout/IconVerticalSolidList"/>
    <dgm:cxn modelId="{5CDFA8D3-937A-4327-8D88-087E7EFA522A}" type="presParOf" srcId="{9E360F49-4B92-4858-8C76-FB969260B728}" destId="{0E1F918C-F68E-4F7E-BAA6-38568FE77A0A}" srcOrd="5" destOrd="0" presId="urn:microsoft.com/office/officeart/2018/2/layout/IconVerticalSolidList"/>
    <dgm:cxn modelId="{7EB3172C-268C-4928-BDA9-FEE63D68D96B}" type="presParOf" srcId="{9E360F49-4B92-4858-8C76-FB969260B728}" destId="{6D168C25-752B-4A58-975D-9A9A71711434}" srcOrd="6" destOrd="0" presId="urn:microsoft.com/office/officeart/2018/2/layout/IconVerticalSolidList"/>
    <dgm:cxn modelId="{A0C96192-7ED7-46EB-B7F7-0E12D123387B}" type="presParOf" srcId="{6D168C25-752B-4A58-975D-9A9A71711434}" destId="{99585117-B5B5-4C0A-B9B5-EC5E6CB76756}" srcOrd="0" destOrd="0" presId="urn:microsoft.com/office/officeart/2018/2/layout/IconVerticalSolidList"/>
    <dgm:cxn modelId="{D315FB8F-79A2-43AF-A200-BDA768BA8D4C}" type="presParOf" srcId="{6D168C25-752B-4A58-975D-9A9A71711434}" destId="{A6EF43BE-0DAE-4274-9592-F67ACAC8D3FA}" srcOrd="1" destOrd="0" presId="urn:microsoft.com/office/officeart/2018/2/layout/IconVerticalSolidList"/>
    <dgm:cxn modelId="{7D225349-6BD5-4093-8C7A-FA0EB40FBAB0}" type="presParOf" srcId="{6D168C25-752B-4A58-975D-9A9A71711434}" destId="{55E21272-A382-4D89-8539-1C49B7793046}" srcOrd="2" destOrd="0" presId="urn:microsoft.com/office/officeart/2018/2/layout/IconVerticalSolidList"/>
    <dgm:cxn modelId="{34AE16E5-EDAD-4B63-967F-0F717878A571}" type="presParOf" srcId="{6D168C25-752B-4A58-975D-9A9A71711434}" destId="{A07833AB-3984-4DEA-9C3D-2E5FFE90430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D0D9E70-3C84-4997-9CE1-F945D063E5B1}" type="doc">
      <dgm:prSet loTypeId="urn:microsoft.com/office/officeart/2005/8/layout/hierarchy1" loCatId="hierarchy" qsTypeId="urn:microsoft.com/office/officeart/2005/8/quickstyle/3d3" qsCatId="3D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251D96D-2B48-479C-9AF9-A778349F668C}">
      <dgm:prSet/>
      <dgm:spPr/>
      <dgm:t>
        <a:bodyPr/>
        <a:lstStyle/>
        <a:p>
          <a:r>
            <a:rPr lang="en-US" dirty="0"/>
            <a:t>What is it?</a:t>
          </a:r>
        </a:p>
      </dgm:t>
    </dgm:pt>
    <dgm:pt modelId="{342E2754-3567-45F7-A371-50AC959C7C71}" type="parTrans" cxnId="{B818E7EC-3C73-4414-B358-B68A9AD32727}">
      <dgm:prSet/>
      <dgm:spPr/>
      <dgm:t>
        <a:bodyPr/>
        <a:lstStyle/>
        <a:p>
          <a:endParaRPr lang="en-US"/>
        </a:p>
      </dgm:t>
    </dgm:pt>
    <dgm:pt modelId="{135CDA3F-ADAB-4E9C-9397-BACFC28C3527}" type="sibTrans" cxnId="{B818E7EC-3C73-4414-B358-B68A9AD32727}">
      <dgm:prSet/>
      <dgm:spPr/>
      <dgm:t>
        <a:bodyPr/>
        <a:lstStyle/>
        <a:p>
          <a:endParaRPr lang="en-US"/>
        </a:p>
      </dgm:t>
    </dgm:pt>
    <dgm:pt modelId="{8B847B60-2F55-44B2-9A6F-3AD2483205B7}">
      <dgm:prSet/>
      <dgm:spPr/>
      <dgm:t>
        <a:bodyPr/>
        <a:lstStyle/>
        <a:p>
          <a:r>
            <a:rPr lang="en-US" dirty="0"/>
            <a:t>Student Representative</a:t>
          </a:r>
        </a:p>
      </dgm:t>
    </dgm:pt>
    <dgm:pt modelId="{02E01108-0834-40C0-B035-8951E0B622C1}" type="parTrans" cxnId="{32DC187E-9884-49E4-88F4-71ACCFA113D8}">
      <dgm:prSet/>
      <dgm:spPr/>
      <dgm:t>
        <a:bodyPr/>
        <a:lstStyle/>
        <a:p>
          <a:endParaRPr lang="en-US"/>
        </a:p>
      </dgm:t>
    </dgm:pt>
    <dgm:pt modelId="{EE046F1C-EFA8-47A6-A72B-85A6A409C7E7}" type="sibTrans" cxnId="{32DC187E-9884-49E4-88F4-71ACCFA113D8}">
      <dgm:prSet/>
      <dgm:spPr/>
      <dgm:t>
        <a:bodyPr/>
        <a:lstStyle/>
        <a:p>
          <a:endParaRPr lang="en-US"/>
        </a:p>
      </dgm:t>
    </dgm:pt>
    <dgm:pt modelId="{A798DEA3-22A4-45E0-A433-2AD27116C72D}" type="pres">
      <dgm:prSet presAssocID="{6D0D9E70-3C84-4997-9CE1-F945D063E5B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DBCE033-44E9-4937-860E-67CD259053C9}" type="pres">
      <dgm:prSet presAssocID="{9251D96D-2B48-479C-9AF9-A778349F668C}" presName="hierRoot1" presStyleCnt="0"/>
      <dgm:spPr/>
    </dgm:pt>
    <dgm:pt modelId="{29D07F63-0473-45F3-B41C-4934D955F3FA}" type="pres">
      <dgm:prSet presAssocID="{9251D96D-2B48-479C-9AF9-A778349F668C}" presName="composite" presStyleCnt="0"/>
      <dgm:spPr/>
    </dgm:pt>
    <dgm:pt modelId="{14456315-3228-4FEB-BC68-8B02E15ADCC8}" type="pres">
      <dgm:prSet presAssocID="{9251D96D-2B48-479C-9AF9-A778349F668C}" presName="background" presStyleLbl="node0" presStyleIdx="0" presStyleCnt="2">
        <dgm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dgm:style>
      </dgm:prSet>
      <dgm:spPr/>
    </dgm:pt>
    <dgm:pt modelId="{3FED64A9-261B-40D7-9793-9DEF79CB071F}" type="pres">
      <dgm:prSet presAssocID="{9251D96D-2B48-479C-9AF9-A778349F668C}" presName="text" presStyleLbl="fgAcc0" presStyleIdx="0" presStyleCnt="2">
        <dgm:presLayoutVars>
          <dgm:chPref val="3"/>
        </dgm:presLayoutVars>
      </dgm:prSet>
      <dgm:spPr/>
    </dgm:pt>
    <dgm:pt modelId="{693F3736-240C-4F2E-A986-1C71D77CAAD8}" type="pres">
      <dgm:prSet presAssocID="{9251D96D-2B48-479C-9AF9-A778349F668C}" presName="hierChild2" presStyleCnt="0"/>
      <dgm:spPr/>
    </dgm:pt>
    <dgm:pt modelId="{C007830F-94BD-460F-9962-881AFA0FBF34}" type="pres">
      <dgm:prSet presAssocID="{8B847B60-2F55-44B2-9A6F-3AD2483205B7}" presName="hierRoot1" presStyleCnt="0"/>
      <dgm:spPr/>
    </dgm:pt>
    <dgm:pt modelId="{0AD96680-1900-46BC-8B9D-684EEC2B4F93}" type="pres">
      <dgm:prSet presAssocID="{8B847B60-2F55-44B2-9A6F-3AD2483205B7}" presName="composite" presStyleCnt="0"/>
      <dgm:spPr/>
    </dgm:pt>
    <dgm:pt modelId="{2AB77D9B-CF40-44DF-8AD2-E8BAA8163275}" type="pres">
      <dgm:prSet presAssocID="{8B847B60-2F55-44B2-9A6F-3AD2483205B7}" presName="background" presStyleLbl="node0" presStyleIdx="1" presStyleCnt="2">
        <dgm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dgm:style>
      </dgm:prSet>
      <dgm:spPr/>
    </dgm:pt>
    <dgm:pt modelId="{31D3FF17-C1B4-43A0-9852-E6BF8BBC4FA7}" type="pres">
      <dgm:prSet presAssocID="{8B847B60-2F55-44B2-9A6F-3AD2483205B7}" presName="text" presStyleLbl="fgAcc0" presStyleIdx="1" presStyleCnt="2">
        <dgm:presLayoutVars>
          <dgm:chPref val="3"/>
        </dgm:presLayoutVars>
      </dgm:prSet>
      <dgm:spPr/>
    </dgm:pt>
    <dgm:pt modelId="{23579620-EE35-484E-B86B-8A07699AE0E9}" type="pres">
      <dgm:prSet presAssocID="{8B847B60-2F55-44B2-9A6F-3AD2483205B7}" presName="hierChild2" presStyleCnt="0"/>
      <dgm:spPr/>
    </dgm:pt>
  </dgm:ptLst>
  <dgm:cxnLst>
    <dgm:cxn modelId="{DE11BD53-09FD-41FE-AB1C-EADC461B5C62}" type="presOf" srcId="{6D0D9E70-3C84-4997-9CE1-F945D063E5B1}" destId="{A798DEA3-22A4-45E0-A433-2AD27116C72D}" srcOrd="0" destOrd="0" presId="urn:microsoft.com/office/officeart/2005/8/layout/hierarchy1"/>
    <dgm:cxn modelId="{32DC187E-9884-49E4-88F4-71ACCFA113D8}" srcId="{6D0D9E70-3C84-4997-9CE1-F945D063E5B1}" destId="{8B847B60-2F55-44B2-9A6F-3AD2483205B7}" srcOrd="1" destOrd="0" parTransId="{02E01108-0834-40C0-B035-8951E0B622C1}" sibTransId="{EE046F1C-EFA8-47A6-A72B-85A6A409C7E7}"/>
    <dgm:cxn modelId="{75EA6B93-A2A3-44FF-BD52-8A4495434867}" type="presOf" srcId="{9251D96D-2B48-479C-9AF9-A778349F668C}" destId="{3FED64A9-261B-40D7-9793-9DEF79CB071F}" srcOrd="0" destOrd="0" presId="urn:microsoft.com/office/officeart/2005/8/layout/hierarchy1"/>
    <dgm:cxn modelId="{6C6CFFB0-267D-481D-8EBF-ACEF06C26C47}" type="presOf" srcId="{8B847B60-2F55-44B2-9A6F-3AD2483205B7}" destId="{31D3FF17-C1B4-43A0-9852-E6BF8BBC4FA7}" srcOrd="0" destOrd="0" presId="urn:microsoft.com/office/officeart/2005/8/layout/hierarchy1"/>
    <dgm:cxn modelId="{B818E7EC-3C73-4414-B358-B68A9AD32727}" srcId="{6D0D9E70-3C84-4997-9CE1-F945D063E5B1}" destId="{9251D96D-2B48-479C-9AF9-A778349F668C}" srcOrd="0" destOrd="0" parTransId="{342E2754-3567-45F7-A371-50AC959C7C71}" sibTransId="{135CDA3F-ADAB-4E9C-9397-BACFC28C3527}"/>
    <dgm:cxn modelId="{2613EC76-DD14-4EF1-AC92-E321D050F5E4}" type="presParOf" srcId="{A798DEA3-22A4-45E0-A433-2AD27116C72D}" destId="{CDBCE033-44E9-4937-860E-67CD259053C9}" srcOrd="0" destOrd="0" presId="urn:microsoft.com/office/officeart/2005/8/layout/hierarchy1"/>
    <dgm:cxn modelId="{209609DE-9741-48AB-A109-638EC5551870}" type="presParOf" srcId="{CDBCE033-44E9-4937-860E-67CD259053C9}" destId="{29D07F63-0473-45F3-B41C-4934D955F3FA}" srcOrd="0" destOrd="0" presId="urn:microsoft.com/office/officeart/2005/8/layout/hierarchy1"/>
    <dgm:cxn modelId="{671F1BE9-80B5-4660-A5E3-00441862EBB1}" type="presParOf" srcId="{29D07F63-0473-45F3-B41C-4934D955F3FA}" destId="{14456315-3228-4FEB-BC68-8B02E15ADCC8}" srcOrd="0" destOrd="0" presId="urn:microsoft.com/office/officeart/2005/8/layout/hierarchy1"/>
    <dgm:cxn modelId="{7E49D1F3-CBAA-40CE-858A-546332DAE83B}" type="presParOf" srcId="{29D07F63-0473-45F3-B41C-4934D955F3FA}" destId="{3FED64A9-261B-40D7-9793-9DEF79CB071F}" srcOrd="1" destOrd="0" presId="urn:microsoft.com/office/officeart/2005/8/layout/hierarchy1"/>
    <dgm:cxn modelId="{497EBBAC-8986-4760-93D8-5CDE38B4795C}" type="presParOf" srcId="{CDBCE033-44E9-4937-860E-67CD259053C9}" destId="{693F3736-240C-4F2E-A986-1C71D77CAAD8}" srcOrd="1" destOrd="0" presId="urn:microsoft.com/office/officeart/2005/8/layout/hierarchy1"/>
    <dgm:cxn modelId="{9584ABC1-B3DC-4323-BAA7-29A071604C70}" type="presParOf" srcId="{A798DEA3-22A4-45E0-A433-2AD27116C72D}" destId="{C007830F-94BD-460F-9962-881AFA0FBF34}" srcOrd="1" destOrd="0" presId="urn:microsoft.com/office/officeart/2005/8/layout/hierarchy1"/>
    <dgm:cxn modelId="{751F7599-3449-4776-BA3D-EF10D1593CBD}" type="presParOf" srcId="{C007830F-94BD-460F-9962-881AFA0FBF34}" destId="{0AD96680-1900-46BC-8B9D-684EEC2B4F93}" srcOrd="0" destOrd="0" presId="urn:microsoft.com/office/officeart/2005/8/layout/hierarchy1"/>
    <dgm:cxn modelId="{3713D4F6-723F-4130-A97E-5E681739FEC7}" type="presParOf" srcId="{0AD96680-1900-46BC-8B9D-684EEC2B4F93}" destId="{2AB77D9B-CF40-44DF-8AD2-E8BAA8163275}" srcOrd="0" destOrd="0" presId="urn:microsoft.com/office/officeart/2005/8/layout/hierarchy1"/>
    <dgm:cxn modelId="{3BEFB14B-3521-4CB3-BBBD-C673E7A16E45}" type="presParOf" srcId="{0AD96680-1900-46BC-8B9D-684EEC2B4F93}" destId="{31D3FF17-C1B4-43A0-9852-E6BF8BBC4FA7}" srcOrd="1" destOrd="0" presId="urn:microsoft.com/office/officeart/2005/8/layout/hierarchy1"/>
    <dgm:cxn modelId="{C630000C-A1FC-450F-9ADF-0BEFBB607C41}" type="presParOf" srcId="{C007830F-94BD-460F-9962-881AFA0FBF34}" destId="{23579620-EE35-484E-B86B-8A07699AE0E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F7C26DD-C417-4903-8B8A-D5F8BCC16B4D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90B8AC3-04D4-4BA3-AC02-51DE30A0CC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Moodle is where you will find all the content discussed in class. </a:t>
          </a:r>
          <a:endParaRPr lang="en-US" dirty="0"/>
        </a:p>
      </dgm:t>
    </dgm:pt>
    <dgm:pt modelId="{415ECD0D-8F16-41BC-8366-C63C926D205D}" type="parTrans" cxnId="{1FD3BEFD-469A-45F3-9FBF-32318A87FFD3}">
      <dgm:prSet/>
      <dgm:spPr/>
      <dgm:t>
        <a:bodyPr/>
        <a:lstStyle/>
        <a:p>
          <a:endParaRPr lang="en-US"/>
        </a:p>
      </dgm:t>
    </dgm:pt>
    <dgm:pt modelId="{22D4A58A-BD0B-4216-A2EC-378AE43617CF}" type="sibTrans" cxnId="{1FD3BEFD-469A-45F3-9FBF-32318A87FFD3}">
      <dgm:prSet/>
      <dgm:spPr/>
      <dgm:t>
        <a:bodyPr/>
        <a:lstStyle/>
        <a:p>
          <a:endParaRPr lang="en-US"/>
        </a:p>
      </dgm:t>
    </dgm:pt>
    <dgm:pt modelId="{3DE7B084-8967-41F3-80A9-37D74E3FB1B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This is also where you find all your content for the module and your programme handbook. </a:t>
          </a:r>
          <a:endParaRPr lang="en-US" dirty="0"/>
        </a:p>
      </dgm:t>
    </dgm:pt>
    <dgm:pt modelId="{02593A75-5096-434E-A34A-D92D2D162F46}" type="parTrans" cxnId="{2A7B2287-4420-42B3-B2A0-C013DCD5058A}">
      <dgm:prSet/>
      <dgm:spPr/>
      <dgm:t>
        <a:bodyPr/>
        <a:lstStyle/>
        <a:p>
          <a:endParaRPr lang="en-US"/>
        </a:p>
      </dgm:t>
    </dgm:pt>
    <dgm:pt modelId="{DAD649AA-73EC-4181-9F1E-4995563F701B}" type="sibTrans" cxnId="{2A7B2287-4420-42B3-B2A0-C013DCD5058A}">
      <dgm:prSet/>
      <dgm:spPr/>
      <dgm:t>
        <a:bodyPr/>
        <a:lstStyle/>
        <a:p>
          <a:endParaRPr lang="en-US"/>
        </a:p>
      </dgm:t>
    </dgm:pt>
    <dgm:pt modelId="{5ADE622B-CA0F-4542-BBD5-5E25E608D296}" type="pres">
      <dgm:prSet presAssocID="{5F7C26DD-C417-4903-8B8A-D5F8BCC16B4D}" presName="root" presStyleCnt="0">
        <dgm:presLayoutVars>
          <dgm:dir/>
          <dgm:resizeHandles val="exact"/>
        </dgm:presLayoutVars>
      </dgm:prSet>
      <dgm:spPr/>
    </dgm:pt>
    <dgm:pt modelId="{5BF6CF6F-74AA-4341-9751-E39F724343F3}" type="pres">
      <dgm:prSet presAssocID="{490B8AC3-04D4-4BA3-AC02-51DE30A0CCE1}" presName="compNode" presStyleCnt="0"/>
      <dgm:spPr/>
    </dgm:pt>
    <dgm:pt modelId="{6872BC8A-E3C6-4F58-B9F1-D892447DD631}" type="pres">
      <dgm:prSet presAssocID="{490B8AC3-04D4-4BA3-AC02-51DE30A0CCE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8ADC1624-C178-4928-AD09-2834FA3A490F}" type="pres">
      <dgm:prSet presAssocID="{490B8AC3-04D4-4BA3-AC02-51DE30A0CCE1}" presName="spaceRect" presStyleCnt="0"/>
      <dgm:spPr/>
    </dgm:pt>
    <dgm:pt modelId="{8254A52E-DC7C-4A9A-8482-2D1DA2782D0A}" type="pres">
      <dgm:prSet presAssocID="{490B8AC3-04D4-4BA3-AC02-51DE30A0CCE1}" presName="textRect" presStyleLbl="revTx" presStyleIdx="0" presStyleCnt="2">
        <dgm:presLayoutVars>
          <dgm:chMax val="1"/>
          <dgm:chPref val="1"/>
        </dgm:presLayoutVars>
      </dgm:prSet>
      <dgm:spPr/>
    </dgm:pt>
    <dgm:pt modelId="{C4394948-485E-496D-96E2-D9F36FEC2851}" type="pres">
      <dgm:prSet presAssocID="{22D4A58A-BD0B-4216-A2EC-378AE43617CF}" presName="sibTrans" presStyleCnt="0"/>
      <dgm:spPr/>
    </dgm:pt>
    <dgm:pt modelId="{F3FC32AB-6968-4ADC-98BA-BB50BD906F37}" type="pres">
      <dgm:prSet presAssocID="{3DE7B084-8967-41F3-80A9-37D74E3FB1B1}" presName="compNode" presStyleCnt="0"/>
      <dgm:spPr/>
    </dgm:pt>
    <dgm:pt modelId="{BD394938-0C3C-4B3D-96DB-1E8D092684E6}" type="pres">
      <dgm:prSet presAssocID="{3DE7B084-8967-41F3-80A9-37D74E3FB1B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p with pin"/>
        </a:ext>
      </dgm:extLst>
    </dgm:pt>
    <dgm:pt modelId="{83C27A8E-CF5A-4F58-B063-E82610FD5AAE}" type="pres">
      <dgm:prSet presAssocID="{3DE7B084-8967-41F3-80A9-37D74E3FB1B1}" presName="spaceRect" presStyleCnt="0"/>
      <dgm:spPr/>
    </dgm:pt>
    <dgm:pt modelId="{F83E99C0-49DB-49ED-BEE8-A1A16214EADF}" type="pres">
      <dgm:prSet presAssocID="{3DE7B084-8967-41F3-80A9-37D74E3FB1B1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C224A216-225C-4E92-83C0-328C82129A69}" type="presOf" srcId="{5F7C26DD-C417-4903-8B8A-D5F8BCC16B4D}" destId="{5ADE622B-CA0F-4542-BBD5-5E25E608D296}" srcOrd="0" destOrd="0" presId="urn:microsoft.com/office/officeart/2018/2/layout/IconLabelList"/>
    <dgm:cxn modelId="{4D36E935-888F-429A-A769-CABA369FFA30}" type="presOf" srcId="{3DE7B084-8967-41F3-80A9-37D74E3FB1B1}" destId="{F83E99C0-49DB-49ED-BEE8-A1A16214EADF}" srcOrd="0" destOrd="0" presId="urn:microsoft.com/office/officeart/2018/2/layout/IconLabelList"/>
    <dgm:cxn modelId="{2A7B2287-4420-42B3-B2A0-C013DCD5058A}" srcId="{5F7C26DD-C417-4903-8B8A-D5F8BCC16B4D}" destId="{3DE7B084-8967-41F3-80A9-37D74E3FB1B1}" srcOrd="1" destOrd="0" parTransId="{02593A75-5096-434E-A34A-D92D2D162F46}" sibTransId="{DAD649AA-73EC-4181-9F1E-4995563F701B}"/>
    <dgm:cxn modelId="{6CD3E4DA-DDAF-438C-AB56-7439DAFADC79}" type="presOf" srcId="{490B8AC3-04D4-4BA3-AC02-51DE30A0CCE1}" destId="{8254A52E-DC7C-4A9A-8482-2D1DA2782D0A}" srcOrd="0" destOrd="0" presId="urn:microsoft.com/office/officeart/2018/2/layout/IconLabelList"/>
    <dgm:cxn modelId="{1FD3BEFD-469A-45F3-9FBF-32318A87FFD3}" srcId="{5F7C26DD-C417-4903-8B8A-D5F8BCC16B4D}" destId="{490B8AC3-04D4-4BA3-AC02-51DE30A0CCE1}" srcOrd="0" destOrd="0" parTransId="{415ECD0D-8F16-41BC-8366-C63C926D205D}" sibTransId="{22D4A58A-BD0B-4216-A2EC-378AE43617CF}"/>
    <dgm:cxn modelId="{A0750AC8-24C2-43FE-BAF9-1D8C03C580B5}" type="presParOf" srcId="{5ADE622B-CA0F-4542-BBD5-5E25E608D296}" destId="{5BF6CF6F-74AA-4341-9751-E39F724343F3}" srcOrd="0" destOrd="0" presId="urn:microsoft.com/office/officeart/2018/2/layout/IconLabelList"/>
    <dgm:cxn modelId="{36931D3B-7BD0-4ED4-AA0D-8FFEF52CB4DD}" type="presParOf" srcId="{5BF6CF6F-74AA-4341-9751-E39F724343F3}" destId="{6872BC8A-E3C6-4F58-B9F1-D892447DD631}" srcOrd="0" destOrd="0" presId="urn:microsoft.com/office/officeart/2018/2/layout/IconLabelList"/>
    <dgm:cxn modelId="{DFB67F3D-7F04-48FA-A40B-2D154CF3C941}" type="presParOf" srcId="{5BF6CF6F-74AA-4341-9751-E39F724343F3}" destId="{8ADC1624-C178-4928-AD09-2834FA3A490F}" srcOrd="1" destOrd="0" presId="urn:microsoft.com/office/officeart/2018/2/layout/IconLabelList"/>
    <dgm:cxn modelId="{8659C753-DA3B-4607-B3F0-9BF9EF434A13}" type="presParOf" srcId="{5BF6CF6F-74AA-4341-9751-E39F724343F3}" destId="{8254A52E-DC7C-4A9A-8482-2D1DA2782D0A}" srcOrd="2" destOrd="0" presId="urn:microsoft.com/office/officeart/2018/2/layout/IconLabelList"/>
    <dgm:cxn modelId="{BD398335-C3DC-4505-9A07-47F96AC496E2}" type="presParOf" srcId="{5ADE622B-CA0F-4542-BBD5-5E25E608D296}" destId="{C4394948-485E-496D-96E2-D9F36FEC2851}" srcOrd="1" destOrd="0" presId="urn:microsoft.com/office/officeart/2018/2/layout/IconLabelList"/>
    <dgm:cxn modelId="{96B0F222-9D2A-4212-9853-CB72EAE17B6E}" type="presParOf" srcId="{5ADE622B-CA0F-4542-BBD5-5E25E608D296}" destId="{F3FC32AB-6968-4ADC-98BA-BB50BD906F37}" srcOrd="2" destOrd="0" presId="urn:microsoft.com/office/officeart/2018/2/layout/IconLabelList"/>
    <dgm:cxn modelId="{E2B08647-21F5-4CAB-8DE8-DA664902FEEA}" type="presParOf" srcId="{F3FC32AB-6968-4ADC-98BA-BB50BD906F37}" destId="{BD394938-0C3C-4B3D-96DB-1E8D092684E6}" srcOrd="0" destOrd="0" presId="urn:microsoft.com/office/officeart/2018/2/layout/IconLabelList"/>
    <dgm:cxn modelId="{8ACADEEC-62BB-430C-8E15-969654773768}" type="presParOf" srcId="{F3FC32AB-6968-4ADC-98BA-BB50BD906F37}" destId="{83C27A8E-CF5A-4F58-B063-E82610FD5AAE}" srcOrd="1" destOrd="0" presId="urn:microsoft.com/office/officeart/2018/2/layout/IconLabelList"/>
    <dgm:cxn modelId="{B3E12B84-FC5A-45DB-8454-153AEF551B11}" type="presParOf" srcId="{F3FC32AB-6968-4ADC-98BA-BB50BD906F37}" destId="{F83E99C0-49DB-49ED-BEE8-A1A16214EAD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FAE8D8F-6926-4701-89CA-E88B026B295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E213604-DE65-41E5-8897-13B601ED687E}">
      <dgm:prSet/>
      <dgm:spPr/>
      <dgm:t>
        <a:bodyPr/>
        <a:lstStyle/>
        <a:p>
          <a:r>
            <a:rPr lang="en-GB"/>
            <a:t>Communication is key. </a:t>
          </a:r>
          <a:endParaRPr lang="en-US"/>
        </a:p>
      </dgm:t>
    </dgm:pt>
    <dgm:pt modelId="{489B78B9-8F68-44BC-A8DA-DEE83DC273D4}" type="parTrans" cxnId="{94A204B7-6D31-4F05-8988-C92E9E95B95D}">
      <dgm:prSet/>
      <dgm:spPr/>
      <dgm:t>
        <a:bodyPr/>
        <a:lstStyle/>
        <a:p>
          <a:endParaRPr lang="en-US"/>
        </a:p>
      </dgm:t>
    </dgm:pt>
    <dgm:pt modelId="{A24ADF5A-BBA7-4586-AC73-7C6D744063D4}" type="sibTrans" cxnId="{94A204B7-6D31-4F05-8988-C92E9E95B95D}">
      <dgm:prSet/>
      <dgm:spPr/>
      <dgm:t>
        <a:bodyPr/>
        <a:lstStyle/>
        <a:p>
          <a:endParaRPr lang="en-US"/>
        </a:p>
      </dgm:t>
    </dgm:pt>
    <dgm:pt modelId="{21D1734E-43F9-4053-8724-DC0D5E72181D}">
      <dgm:prSet/>
      <dgm:spPr/>
      <dgm:t>
        <a:bodyPr/>
        <a:lstStyle/>
        <a:p>
          <a:r>
            <a:rPr lang="en-GB"/>
            <a:t>Tutors are here to help, if you have any questions please do not hesitate to ask. </a:t>
          </a:r>
          <a:endParaRPr lang="en-US"/>
        </a:p>
      </dgm:t>
    </dgm:pt>
    <dgm:pt modelId="{27159085-F058-45F1-84BA-BD1FBF6FBF1A}" type="parTrans" cxnId="{87DD33BD-64FE-4773-8151-03AEA04E16B6}">
      <dgm:prSet/>
      <dgm:spPr/>
      <dgm:t>
        <a:bodyPr/>
        <a:lstStyle/>
        <a:p>
          <a:endParaRPr lang="en-US"/>
        </a:p>
      </dgm:t>
    </dgm:pt>
    <dgm:pt modelId="{7C549EDE-624E-4573-8214-BDAC6252C332}" type="sibTrans" cxnId="{87DD33BD-64FE-4773-8151-03AEA04E16B6}">
      <dgm:prSet/>
      <dgm:spPr/>
      <dgm:t>
        <a:bodyPr/>
        <a:lstStyle/>
        <a:p>
          <a:endParaRPr lang="en-US"/>
        </a:p>
      </dgm:t>
    </dgm:pt>
    <dgm:pt modelId="{AD679ACD-949F-4BB0-B342-1C43D25DF4F3}">
      <dgm:prSet/>
      <dgm:spPr/>
      <dgm:t>
        <a:bodyPr/>
        <a:lstStyle/>
        <a:p>
          <a:r>
            <a:rPr lang="en-GB"/>
            <a:t>There is no such thing a stupid question. </a:t>
          </a:r>
          <a:endParaRPr lang="en-US"/>
        </a:p>
      </dgm:t>
    </dgm:pt>
    <dgm:pt modelId="{86C51088-A27B-4DB8-8F03-612B0B6DB0C3}" type="parTrans" cxnId="{2E28E093-6858-481F-80B3-6D3C9890FEC7}">
      <dgm:prSet/>
      <dgm:spPr/>
      <dgm:t>
        <a:bodyPr/>
        <a:lstStyle/>
        <a:p>
          <a:endParaRPr lang="en-US"/>
        </a:p>
      </dgm:t>
    </dgm:pt>
    <dgm:pt modelId="{F16321CF-3E2F-4BCF-BFCE-F9A24994A973}" type="sibTrans" cxnId="{2E28E093-6858-481F-80B3-6D3C9890FEC7}">
      <dgm:prSet/>
      <dgm:spPr/>
      <dgm:t>
        <a:bodyPr/>
        <a:lstStyle/>
        <a:p>
          <a:endParaRPr lang="en-US"/>
        </a:p>
      </dgm:t>
    </dgm:pt>
    <dgm:pt modelId="{4DDD5ECB-D533-457A-9FC7-04947D620D74}" type="pres">
      <dgm:prSet presAssocID="{8FAE8D8F-6926-4701-89CA-E88B026B2952}" presName="linear" presStyleCnt="0">
        <dgm:presLayoutVars>
          <dgm:animLvl val="lvl"/>
          <dgm:resizeHandles val="exact"/>
        </dgm:presLayoutVars>
      </dgm:prSet>
      <dgm:spPr/>
    </dgm:pt>
    <dgm:pt modelId="{60C01A8B-9A38-4C04-8E22-9DCB643CD6BA}" type="pres">
      <dgm:prSet presAssocID="{AE213604-DE65-41E5-8897-13B601ED687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916AC59-70B3-4BCB-B2C4-7BE85C6CFBAB}" type="pres">
      <dgm:prSet presAssocID="{A24ADF5A-BBA7-4586-AC73-7C6D744063D4}" presName="spacer" presStyleCnt="0"/>
      <dgm:spPr/>
    </dgm:pt>
    <dgm:pt modelId="{539E9453-08E3-403C-A302-17E393C2AC3D}" type="pres">
      <dgm:prSet presAssocID="{21D1734E-43F9-4053-8724-DC0D5E72181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DC9BB9D-01A4-4895-9D98-8554B422BE4D}" type="pres">
      <dgm:prSet presAssocID="{7C549EDE-624E-4573-8214-BDAC6252C332}" presName="spacer" presStyleCnt="0"/>
      <dgm:spPr/>
    </dgm:pt>
    <dgm:pt modelId="{336B4A57-8900-4DAE-AC8C-E21A263AAF73}" type="pres">
      <dgm:prSet presAssocID="{AD679ACD-949F-4BB0-B342-1C43D25DF4F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B600519-445F-4C57-8564-369BB978B831}" type="presOf" srcId="{AD679ACD-949F-4BB0-B342-1C43D25DF4F3}" destId="{336B4A57-8900-4DAE-AC8C-E21A263AAF73}" srcOrd="0" destOrd="0" presId="urn:microsoft.com/office/officeart/2005/8/layout/vList2"/>
    <dgm:cxn modelId="{AB261884-32FA-4C8F-832C-A7FFA92C1464}" type="presOf" srcId="{AE213604-DE65-41E5-8897-13B601ED687E}" destId="{60C01A8B-9A38-4C04-8E22-9DCB643CD6BA}" srcOrd="0" destOrd="0" presId="urn:microsoft.com/office/officeart/2005/8/layout/vList2"/>
    <dgm:cxn modelId="{2E28E093-6858-481F-80B3-6D3C9890FEC7}" srcId="{8FAE8D8F-6926-4701-89CA-E88B026B2952}" destId="{AD679ACD-949F-4BB0-B342-1C43D25DF4F3}" srcOrd="2" destOrd="0" parTransId="{86C51088-A27B-4DB8-8F03-612B0B6DB0C3}" sibTransId="{F16321CF-3E2F-4BCF-BFCE-F9A24994A973}"/>
    <dgm:cxn modelId="{1F8824A1-DAF1-4BDE-AC6E-71E03D157B13}" type="presOf" srcId="{21D1734E-43F9-4053-8724-DC0D5E72181D}" destId="{539E9453-08E3-403C-A302-17E393C2AC3D}" srcOrd="0" destOrd="0" presId="urn:microsoft.com/office/officeart/2005/8/layout/vList2"/>
    <dgm:cxn modelId="{756917A9-86CB-490B-91D0-AD702F43394F}" type="presOf" srcId="{8FAE8D8F-6926-4701-89CA-E88B026B2952}" destId="{4DDD5ECB-D533-457A-9FC7-04947D620D74}" srcOrd="0" destOrd="0" presId="urn:microsoft.com/office/officeart/2005/8/layout/vList2"/>
    <dgm:cxn modelId="{94A204B7-6D31-4F05-8988-C92E9E95B95D}" srcId="{8FAE8D8F-6926-4701-89CA-E88B026B2952}" destId="{AE213604-DE65-41E5-8897-13B601ED687E}" srcOrd="0" destOrd="0" parTransId="{489B78B9-8F68-44BC-A8DA-DEE83DC273D4}" sibTransId="{A24ADF5A-BBA7-4586-AC73-7C6D744063D4}"/>
    <dgm:cxn modelId="{87DD33BD-64FE-4773-8151-03AEA04E16B6}" srcId="{8FAE8D8F-6926-4701-89CA-E88B026B2952}" destId="{21D1734E-43F9-4053-8724-DC0D5E72181D}" srcOrd="1" destOrd="0" parTransId="{27159085-F058-45F1-84BA-BD1FBF6FBF1A}" sibTransId="{7C549EDE-624E-4573-8214-BDAC6252C332}"/>
    <dgm:cxn modelId="{2F2AFCAB-52BD-462D-9ED7-F3CEC7A3AF0A}" type="presParOf" srcId="{4DDD5ECB-D533-457A-9FC7-04947D620D74}" destId="{60C01A8B-9A38-4C04-8E22-9DCB643CD6BA}" srcOrd="0" destOrd="0" presId="urn:microsoft.com/office/officeart/2005/8/layout/vList2"/>
    <dgm:cxn modelId="{320B4761-690B-4889-AADA-5AF1A4015B28}" type="presParOf" srcId="{4DDD5ECB-D533-457A-9FC7-04947D620D74}" destId="{5916AC59-70B3-4BCB-B2C4-7BE85C6CFBAB}" srcOrd="1" destOrd="0" presId="urn:microsoft.com/office/officeart/2005/8/layout/vList2"/>
    <dgm:cxn modelId="{7A425566-ACAF-4CD0-A968-0D1C98E99035}" type="presParOf" srcId="{4DDD5ECB-D533-457A-9FC7-04947D620D74}" destId="{539E9453-08E3-403C-A302-17E393C2AC3D}" srcOrd="2" destOrd="0" presId="urn:microsoft.com/office/officeart/2005/8/layout/vList2"/>
    <dgm:cxn modelId="{FDC748B6-6582-4826-9F97-2035BB9B662B}" type="presParOf" srcId="{4DDD5ECB-D533-457A-9FC7-04947D620D74}" destId="{7DC9BB9D-01A4-4895-9D98-8554B422BE4D}" srcOrd="3" destOrd="0" presId="urn:microsoft.com/office/officeart/2005/8/layout/vList2"/>
    <dgm:cxn modelId="{4F2D5EF3-CCA6-4711-B5EC-CAC5B780B525}" type="presParOf" srcId="{4DDD5ECB-D533-457A-9FC7-04947D620D74}" destId="{336B4A57-8900-4DAE-AC8C-E21A263AAF7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13F23E-0604-4C6E-B2C2-5CA54BD91AF7}">
      <dsp:nvSpPr>
        <dsp:cNvPr id="0" name=""/>
        <dsp:cNvSpPr/>
      </dsp:nvSpPr>
      <dsp:spPr>
        <a:xfrm>
          <a:off x="0" y="3768"/>
          <a:ext cx="6692813" cy="8026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95FB49-AD9D-4945-A792-118F224B3B70}">
      <dsp:nvSpPr>
        <dsp:cNvPr id="0" name=""/>
        <dsp:cNvSpPr/>
      </dsp:nvSpPr>
      <dsp:spPr>
        <a:xfrm>
          <a:off x="242789" y="184355"/>
          <a:ext cx="441434" cy="4414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1F48A5-D2E5-46A3-8999-EE527A297CC7}">
      <dsp:nvSpPr>
        <dsp:cNvPr id="0" name=""/>
        <dsp:cNvSpPr/>
      </dsp:nvSpPr>
      <dsp:spPr>
        <a:xfrm>
          <a:off x="927013" y="3768"/>
          <a:ext cx="5765800" cy="802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943" tIns="84943" rIns="84943" bIns="8494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Your modules and timetable</a:t>
          </a:r>
          <a:endParaRPr lang="en-US" sz="1900" kern="1200" dirty="0"/>
        </a:p>
      </dsp:txBody>
      <dsp:txXfrm>
        <a:off x="927013" y="3768"/>
        <a:ext cx="5765800" cy="802608"/>
      </dsp:txXfrm>
    </dsp:sp>
    <dsp:sp modelId="{52DEC59C-BF5C-4027-922D-719E7D6866E4}">
      <dsp:nvSpPr>
        <dsp:cNvPr id="0" name=""/>
        <dsp:cNvSpPr/>
      </dsp:nvSpPr>
      <dsp:spPr>
        <a:xfrm>
          <a:off x="0" y="1007029"/>
          <a:ext cx="6692813" cy="8026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ACAF4C-0E87-4F4B-B8B6-77C8CB52D1DD}">
      <dsp:nvSpPr>
        <dsp:cNvPr id="0" name=""/>
        <dsp:cNvSpPr/>
      </dsp:nvSpPr>
      <dsp:spPr>
        <a:xfrm>
          <a:off x="242789" y="1187616"/>
          <a:ext cx="441434" cy="4414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B14F75-E8BE-4375-8EB6-03FEE0159804}">
      <dsp:nvSpPr>
        <dsp:cNvPr id="0" name=""/>
        <dsp:cNvSpPr/>
      </dsp:nvSpPr>
      <dsp:spPr>
        <a:xfrm>
          <a:off x="927013" y="1007029"/>
          <a:ext cx="5765800" cy="802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943" tIns="84943" rIns="84943" bIns="8494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Programme of study handbooks </a:t>
          </a:r>
        </a:p>
      </dsp:txBody>
      <dsp:txXfrm>
        <a:off x="927013" y="1007029"/>
        <a:ext cx="5765800" cy="802608"/>
      </dsp:txXfrm>
    </dsp:sp>
    <dsp:sp modelId="{F5496F12-1050-4C10-8A37-B97761E77C4C}">
      <dsp:nvSpPr>
        <dsp:cNvPr id="0" name=""/>
        <dsp:cNvSpPr/>
      </dsp:nvSpPr>
      <dsp:spPr>
        <a:xfrm>
          <a:off x="0" y="2010290"/>
          <a:ext cx="6692813" cy="8026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F6DB8F-13A7-4B39-B39F-4B1397BFE65E}">
      <dsp:nvSpPr>
        <dsp:cNvPr id="0" name=""/>
        <dsp:cNvSpPr/>
      </dsp:nvSpPr>
      <dsp:spPr>
        <a:xfrm>
          <a:off x="242789" y="2190877"/>
          <a:ext cx="441434" cy="44143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BCE033-C041-4DDB-A99A-013320164A7E}">
      <dsp:nvSpPr>
        <dsp:cNvPr id="0" name=""/>
        <dsp:cNvSpPr/>
      </dsp:nvSpPr>
      <dsp:spPr>
        <a:xfrm>
          <a:off x="927013" y="2010290"/>
          <a:ext cx="5765800" cy="802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943" tIns="84943" rIns="84943" bIns="8494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 dirty="0"/>
            <a:t>Welsh Language Standards </a:t>
          </a:r>
          <a:endParaRPr lang="en-US" sz="1900" kern="1200" dirty="0"/>
        </a:p>
      </dsp:txBody>
      <dsp:txXfrm>
        <a:off x="927013" y="2010290"/>
        <a:ext cx="5765800" cy="802608"/>
      </dsp:txXfrm>
    </dsp:sp>
    <dsp:sp modelId="{EB97473E-69C8-4E5A-A665-84BC15191D6C}">
      <dsp:nvSpPr>
        <dsp:cNvPr id="0" name=""/>
        <dsp:cNvSpPr/>
      </dsp:nvSpPr>
      <dsp:spPr>
        <a:xfrm>
          <a:off x="0" y="3013551"/>
          <a:ext cx="6692813" cy="8026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C614A8-2D0F-4A3A-AF96-B4CA54DF037E}">
      <dsp:nvSpPr>
        <dsp:cNvPr id="0" name=""/>
        <dsp:cNvSpPr/>
      </dsp:nvSpPr>
      <dsp:spPr>
        <a:xfrm>
          <a:off x="242789" y="3194138"/>
          <a:ext cx="441434" cy="44143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E93654-43A7-47AB-A4DA-13C48A750A65}">
      <dsp:nvSpPr>
        <dsp:cNvPr id="0" name=""/>
        <dsp:cNvSpPr/>
      </dsp:nvSpPr>
      <dsp:spPr>
        <a:xfrm>
          <a:off x="927013" y="3013551"/>
          <a:ext cx="5765800" cy="802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943" tIns="84943" rIns="84943" bIns="8494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Important information </a:t>
          </a:r>
        </a:p>
      </dsp:txBody>
      <dsp:txXfrm>
        <a:off x="927013" y="3013551"/>
        <a:ext cx="5765800" cy="802608"/>
      </dsp:txXfrm>
    </dsp:sp>
    <dsp:sp modelId="{26072B31-EB76-4896-9A73-897CD6501A36}">
      <dsp:nvSpPr>
        <dsp:cNvPr id="0" name=""/>
        <dsp:cNvSpPr/>
      </dsp:nvSpPr>
      <dsp:spPr>
        <a:xfrm>
          <a:off x="0" y="4016812"/>
          <a:ext cx="6692813" cy="8026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093DD4-F76E-4991-AA7E-E6249E47CA00}">
      <dsp:nvSpPr>
        <dsp:cNvPr id="0" name=""/>
        <dsp:cNvSpPr/>
      </dsp:nvSpPr>
      <dsp:spPr>
        <a:xfrm>
          <a:off x="242789" y="4197399"/>
          <a:ext cx="441434" cy="44143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81484E-C449-4E2C-9BF1-565D36816D5F}">
      <dsp:nvSpPr>
        <dsp:cNvPr id="0" name=""/>
        <dsp:cNvSpPr/>
      </dsp:nvSpPr>
      <dsp:spPr>
        <a:xfrm>
          <a:off x="927013" y="4016812"/>
          <a:ext cx="5765800" cy="802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943" tIns="84943" rIns="84943" bIns="8494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Moodle and resources </a:t>
          </a:r>
        </a:p>
      </dsp:txBody>
      <dsp:txXfrm>
        <a:off x="927013" y="4016812"/>
        <a:ext cx="5765800" cy="8026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134F01-7C05-4ABC-96A5-32250B2CE2FD}">
      <dsp:nvSpPr>
        <dsp:cNvPr id="0" name=""/>
        <dsp:cNvSpPr/>
      </dsp:nvSpPr>
      <dsp:spPr>
        <a:xfrm>
          <a:off x="0" y="9575"/>
          <a:ext cx="8596312" cy="14671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Each Wednesday at 1pm (until 5pm) in person or on Teams </a:t>
          </a:r>
          <a:endParaRPr lang="en-US" sz="3800" kern="1200" dirty="0"/>
        </a:p>
      </dsp:txBody>
      <dsp:txXfrm>
        <a:off x="71622" y="81197"/>
        <a:ext cx="8453068" cy="1323936"/>
      </dsp:txXfrm>
    </dsp:sp>
    <dsp:sp modelId="{85416903-B047-4AED-AF7C-0AABB09C498A}">
      <dsp:nvSpPr>
        <dsp:cNvPr id="0" name=""/>
        <dsp:cNvSpPr/>
      </dsp:nvSpPr>
      <dsp:spPr>
        <a:xfrm>
          <a:off x="0" y="1586195"/>
          <a:ext cx="8596312" cy="14671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On Teams log in using your University email address. </a:t>
          </a:r>
          <a:endParaRPr lang="en-US" sz="3800" kern="1200" dirty="0"/>
        </a:p>
      </dsp:txBody>
      <dsp:txXfrm>
        <a:off x="71622" y="1657817"/>
        <a:ext cx="8453068" cy="1323936"/>
      </dsp:txXfrm>
    </dsp:sp>
    <dsp:sp modelId="{EC1045CD-42B3-4F17-B42D-808299B19DA4}">
      <dsp:nvSpPr>
        <dsp:cNvPr id="0" name=""/>
        <dsp:cNvSpPr/>
      </dsp:nvSpPr>
      <dsp:spPr>
        <a:xfrm>
          <a:off x="0" y="3162815"/>
          <a:ext cx="8596312" cy="146718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Weekly until 11 December 2024 (Semester 1)</a:t>
          </a:r>
          <a:endParaRPr lang="en-US" sz="3800" kern="1200" dirty="0"/>
        </a:p>
      </dsp:txBody>
      <dsp:txXfrm>
        <a:off x="71622" y="3234437"/>
        <a:ext cx="8453068" cy="13239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E5E0F6-18D0-45BC-9812-CB62914944BF}">
      <dsp:nvSpPr>
        <dsp:cNvPr id="0" name=""/>
        <dsp:cNvSpPr/>
      </dsp:nvSpPr>
      <dsp:spPr>
        <a:xfrm>
          <a:off x="0" y="1332261"/>
          <a:ext cx="1529934" cy="9715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7811916-466C-4F4F-AFFF-7CADD352F834}">
      <dsp:nvSpPr>
        <dsp:cNvPr id="0" name=""/>
        <dsp:cNvSpPr/>
      </dsp:nvSpPr>
      <dsp:spPr>
        <a:xfrm>
          <a:off x="169992" y="1493754"/>
          <a:ext cx="1529934" cy="97150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 dirty="0"/>
            <a:t>Can be found on your Moodle page under </a:t>
          </a:r>
          <a:endParaRPr lang="en-US" sz="1500" kern="1200" dirty="0"/>
        </a:p>
      </dsp:txBody>
      <dsp:txXfrm>
        <a:off x="198446" y="1522208"/>
        <a:ext cx="1473026" cy="914600"/>
      </dsp:txXfrm>
    </dsp:sp>
    <dsp:sp modelId="{C681C7F8-E50C-4394-B531-6C6A877D0777}">
      <dsp:nvSpPr>
        <dsp:cNvPr id="0" name=""/>
        <dsp:cNvSpPr/>
      </dsp:nvSpPr>
      <dsp:spPr>
        <a:xfrm>
          <a:off x="1869920" y="1332261"/>
          <a:ext cx="1529934" cy="9715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3E02E8E-ECA8-4D02-9D33-9F73E17D2A15}">
      <dsp:nvSpPr>
        <dsp:cNvPr id="0" name=""/>
        <dsp:cNvSpPr/>
      </dsp:nvSpPr>
      <dsp:spPr>
        <a:xfrm>
          <a:off x="2039913" y="1493754"/>
          <a:ext cx="1529934" cy="97150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‘’ Blue light academy general information’’. </a:t>
          </a:r>
          <a:endParaRPr lang="en-US" sz="1500" kern="1200"/>
        </a:p>
      </dsp:txBody>
      <dsp:txXfrm>
        <a:off x="2068367" y="1522208"/>
        <a:ext cx="1473026" cy="914600"/>
      </dsp:txXfrm>
    </dsp:sp>
    <dsp:sp modelId="{45C28CFD-51AD-4975-8F09-7525C2A62F3D}">
      <dsp:nvSpPr>
        <dsp:cNvPr id="0" name=""/>
        <dsp:cNvSpPr/>
      </dsp:nvSpPr>
      <dsp:spPr>
        <a:xfrm>
          <a:off x="3739840" y="1332261"/>
          <a:ext cx="1529934" cy="9715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1824922-F29C-4FBD-8EAD-7E2C706D169A}">
      <dsp:nvSpPr>
        <dsp:cNvPr id="0" name=""/>
        <dsp:cNvSpPr/>
      </dsp:nvSpPr>
      <dsp:spPr>
        <a:xfrm>
          <a:off x="3909833" y="1493754"/>
          <a:ext cx="1529934" cy="97150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 dirty="0"/>
            <a:t>Let’s take a look ……</a:t>
          </a:r>
          <a:endParaRPr lang="en-US" sz="1500" kern="1200" dirty="0"/>
        </a:p>
      </dsp:txBody>
      <dsp:txXfrm>
        <a:off x="3938287" y="1522208"/>
        <a:ext cx="1473026" cy="9146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E38C82-41D8-40D1-A433-8A948AB9D6E9}">
      <dsp:nvSpPr>
        <dsp:cNvPr id="0" name=""/>
        <dsp:cNvSpPr/>
      </dsp:nvSpPr>
      <dsp:spPr>
        <a:xfrm>
          <a:off x="3077802" y="1998"/>
          <a:ext cx="3462527" cy="131918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Tort  Law</a:t>
          </a:r>
          <a:endParaRPr lang="en-US" sz="3500" kern="1200"/>
        </a:p>
      </dsp:txBody>
      <dsp:txXfrm>
        <a:off x="3142199" y="66395"/>
        <a:ext cx="3333733" cy="1190394"/>
      </dsp:txXfrm>
    </dsp:sp>
    <dsp:sp modelId="{51F90B9C-6CC1-4010-93DA-ED89F2F4132E}">
      <dsp:nvSpPr>
        <dsp:cNvPr id="0" name=""/>
        <dsp:cNvSpPr/>
      </dsp:nvSpPr>
      <dsp:spPr>
        <a:xfrm>
          <a:off x="3077802" y="1387146"/>
          <a:ext cx="3462527" cy="131918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Professional and Legal Skills</a:t>
          </a:r>
          <a:endParaRPr lang="en-US" sz="3500" kern="1200"/>
        </a:p>
      </dsp:txBody>
      <dsp:txXfrm>
        <a:off x="3142199" y="1451543"/>
        <a:ext cx="3333733" cy="1190394"/>
      </dsp:txXfrm>
    </dsp:sp>
    <dsp:sp modelId="{C17C7221-DD51-4AFB-A6D3-1F10E13D19BB}">
      <dsp:nvSpPr>
        <dsp:cNvPr id="0" name=""/>
        <dsp:cNvSpPr/>
      </dsp:nvSpPr>
      <dsp:spPr>
        <a:xfrm>
          <a:off x="3077802" y="2772294"/>
          <a:ext cx="3462527" cy="1319188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Legal Systems</a:t>
          </a:r>
          <a:endParaRPr lang="en-US" sz="3500" kern="1200"/>
        </a:p>
      </dsp:txBody>
      <dsp:txXfrm>
        <a:off x="3142199" y="2836691"/>
        <a:ext cx="3333733" cy="119039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E38C82-41D8-40D1-A433-8A948AB9D6E9}">
      <dsp:nvSpPr>
        <dsp:cNvPr id="0" name=""/>
        <dsp:cNvSpPr/>
      </dsp:nvSpPr>
      <dsp:spPr>
        <a:xfrm>
          <a:off x="3077802" y="1998"/>
          <a:ext cx="3462527" cy="131918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Crime and Criminal Litigation</a:t>
          </a:r>
        </a:p>
      </dsp:txBody>
      <dsp:txXfrm>
        <a:off x="3142199" y="66395"/>
        <a:ext cx="3333733" cy="1190394"/>
      </dsp:txXfrm>
    </dsp:sp>
    <dsp:sp modelId="{51F90B9C-6CC1-4010-93DA-ED89F2F4132E}">
      <dsp:nvSpPr>
        <dsp:cNvPr id="0" name=""/>
        <dsp:cNvSpPr/>
      </dsp:nvSpPr>
      <dsp:spPr>
        <a:xfrm>
          <a:off x="3077802" y="1387146"/>
          <a:ext cx="3462527" cy="131918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Professional and Legal Skills</a:t>
          </a:r>
          <a:endParaRPr lang="en-US" sz="2900" kern="1200"/>
        </a:p>
      </dsp:txBody>
      <dsp:txXfrm>
        <a:off x="3142199" y="1451543"/>
        <a:ext cx="3333733" cy="1190394"/>
      </dsp:txXfrm>
    </dsp:sp>
    <dsp:sp modelId="{C17C7221-DD51-4AFB-A6D3-1F10E13D19BB}">
      <dsp:nvSpPr>
        <dsp:cNvPr id="0" name=""/>
        <dsp:cNvSpPr/>
      </dsp:nvSpPr>
      <dsp:spPr>
        <a:xfrm>
          <a:off x="3077802" y="2772294"/>
          <a:ext cx="3462527" cy="1319188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Dispute Resolution</a:t>
          </a:r>
          <a:endParaRPr lang="en-US" sz="2900" kern="1200" dirty="0"/>
        </a:p>
      </dsp:txBody>
      <dsp:txXfrm>
        <a:off x="3142199" y="2836691"/>
        <a:ext cx="3333733" cy="119039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B6DD6E-2C57-432E-83DB-8AE2C74065AF}">
      <dsp:nvSpPr>
        <dsp:cNvPr id="0" name=""/>
        <dsp:cNvSpPr/>
      </dsp:nvSpPr>
      <dsp:spPr>
        <a:xfrm>
          <a:off x="0" y="1610"/>
          <a:ext cx="8596668" cy="8163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3C6633-8088-4818-A2E6-399803DEC845}">
      <dsp:nvSpPr>
        <dsp:cNvPr id="0" name=""/>
        <dsp:cNvSpPr/>
      </dsp:nvSpPr>
      <dsp:spPr>
        <a:xfrm>
          <a:off x="246938" y="185284"/>
          <a:ext cx="448979" cy="44897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588D6B-170C-4175-97E0-27DB5024F1F1}">
      <dsp:nvSpPr>
        <dsp:cNvPr id="0" name=""/>
        <dsp:cNvSpPr/>
      </dsp:nvSpPr>
      <dsp:spPr>
        <a:xfrm>
          <a:off x="942857" y="1610"/>
          <a:ext cx="7653810" cy="816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95" tIns="86395" rIns="86395" bIns="8639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Help with any support needs that you have. </a:t>
          </a:r>
          <a:endParaRPr lang="en-US" sz="2200" kern="1200"/>
        </a:p>
      </dsp:txBody>
      <dsp:txXfrm>
        <a:off x="942857" y="1610"/>
        <a:ext cx="7653810" cy="816326"/>
      </dsp:txXfrm>
    </dsp:sp>
    <dsp:sp modelId="{1377C3ED-AAF7-4B9F-9D61-A0B4A7D2D841}">
      <dsp:nvSpPr>
        <dsp:cNvPr id="0" name=""/>
        <dsp:cNvSpPr/>
      </dsp:nvSpPr>
      <dsp:spPr>
        <a:xfrm>
          <a:off x="0" y="1022019"/>
          <a:ext cx="8596668" cy="8163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735BD4-06A2-4DDC-88BE-7D49C07CF013}">
      <dsp:nvSpPr>
        <dsp:cNvPr id="0" name=""/>
        <dsp:cNvSpPr/>
      </dsp:nvSpPr>
      <dsp:spPr>
        <a:xfrm>
          <a:off x="246938" y="1205692"/>
          <a:ext cx="448979" cy="44897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0E966B-5A09-45E2-BB2A-4609775C5165}">
      <dsp:nvSpPr>
        <dsp:cNvPr id="0" name=""/>
        <dsp:cNvSpPr/>
      </dsp:nvSpPr>
      <dsp:spPr>
        <a:xfrm>
          <a:off x="942857" y="1022019"/>
          <a:ext cx="7653810" cy="816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95" tIns="86395" rIns="86395" bIns="8639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Wellbeing support </a:t>
          </a:r>
          <a:endParaRPr lang="en-US" sz="2200" kern="1200" dirty="0"/>
        </a:p>
      </dsp:txBody>
      <dsp:txXfrm>
        <a:off x="942857" y="1022019"/>
        <a:ext cx="7653810" cy="816326"/>
      </dsp:txXfrm>
    </dsp:sp>
    <dsp:sp modelId="{AADE9732-447D-429D-8F6A-3EF67DDA63F5}">
      <dsp:nvSpPr>
        <dsp:cNvPr id="0" name=""/>
        <dsp:cNvSpPr/>
      </dsp:nvSpPr>
      <dsp:spPr>
        <a:xfrm>
          <a:off x="0" y="2042427"/>
          <a:ext cx="8596668" cy="8163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515897-96E5-4D39-BB79-AB55B843F2C1}">
      <dsp:nvSpPr>
        <dsp:cNvPr id="0" name=""/>
        <dsp:cNvSpPr/>
      </dsp:nvSpPr>
      <dsp:spPr>
        <a:xfrm>
          <a:off x="246938" y="2226100"/>
          <a:ext cx="448979" cy="44897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08D343-0677-4EDD-B635-F7AED77CF1F2}">
      <dsp:nvSpPr>
        <dsp:cNvPr id="0" name=""/>
        <dsp:cNvSpPr/>
      </dsp:nvSpPr>
      <dsp:spPr>
        <a:xfrm>
          <a:off x="942857" y="2042427"/>
          <a:ext cx="7653810" cy="816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95" tIns="86395" rIns="86395" bIns="8639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Counselling and much more. </a:t>
          </a:r>
          <a:endParaRPr lang="en-US" sz="2200" kern="1200"/>
        </a:p>
      </dsp:txBody>
      <dsp:txXfrm>
        <a:off x="942857" y="2042427"/>
        <a:ext cx="7653810" cy="816326"/>
      </dsp:txXfrm>
    </dsp:sp>
    <dsp:sp modelId="{99585117-B5B5-4C0A-B9B5-EC5E6CB76756}">
      <dsp:nvSpPr>
        <dsp:cNvPr id="0" name=""/>
        <dsp:cNvSpPr/>
      </dsp:nvSpPr>
      <dsp:spPr>
        <a:xfrm>
          <a:off x="0" y="3062835"/>
          <a:ext cx="8596668" cy="8163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EF43BE-0DAE-4274-9592-F67ACAC8D3FA}">
      <dsp:nvSpPr>
        <dsp:cNvPr id="0" name=""/>
        <dsp:cNvSpPr/>
      </dsp:nvSpPr>
      <dsp:spPr>
        <a:xfrm>
          <a:off x="246938" y="3246509"/>
          <a:ext cx="448979" cy="44897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7833AB-3984-4DEA-9C3D-2E5FFE904303}">
      <dsp:nvSpPr>
        <dsp:cNvPr id="0" name=""/>
        <dsp:cNvSpPr/>
      </dsp:nvSpPr>
      <dsp:spPr>
        <a:xfrm>
          <a:off x="942857" y="3062835"/>
          <a:ext cx="7653810" cy="816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95" tIns="86395" rIns="86395" bIns="8639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They are a valued service in the University. </a:t>
          </a:r>
          <a:endParaRPr lang="en-US" sz="2200" kern="1200"/>
        </a:p>
      </dsp:txBody>
      <dsp:txXfrm>
        <a:off x="942857" y="3062835"/>
        <a:ext cx="7653810" cy="81632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456315-3228-4FEB-BC68-8B02E15ADCC8}">
      <dsp:nvSpPr>
        <dsp:cNvPr id="0" name=""/>
        <dsp:cNvSpPr/>
      </dsp:nvSpPr>
      <dsp:spPr>
        <a:xfrm>
          <a:off x="1049" y="576898"/>
          <a:ext cx="3683234" cy="2338853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rnd" cmpd="sng" algn="ctr">
          <a:solidFill>
            <a:schemeClr val="accent2">
              <a:shade val="1500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</dsp:spPr>
      <dsp:style>
        <a:lnRef idx="2">
          <a:schemeClr val="accent2">
            <a:shade val="15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dsp:style>
    </dsp:sp>
    <dsp:sp modelId="{3FED64A9-261B-40D7-9793-9DEF79CB071F}">
      <dsp:nvSpPr>
        <dsp:cNvPr id="0" name=""/>
        <dsp:cNvSpPr/>
      </dsp:nvSpPr>
      <dsp:spPr>
        <a:xfrm>
          <a:off x="410297" y="965684"/>
          <a:ext cx="3683234" cy="23388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/>
            <a:t>What is it?</a:t>
          </a:r>
        </a:p>
      </dsp:txBody>
      <dsp:txXfrm>
        <a:off x="478800" y="1034187"/>
        <a:ext cx="3546228" cy="2201847"/>
      </dsp:txXfrm>
    </dsp:sp>
    <dsp:sp modelId="{2AB77D9B-CF40-44DF-8AD2-E8BAA8163275}">
      <dsp:nvSpPr>
        <dsp:cNvPr id="0" name=""/>
        <dsp:cNvSpPr/>
      </dsp:nvSpPr>
      <dsp:spPr>
        <a:xfrm>
          <a:off x="4502780" y="576898"/>
          <a:ext cx="3683234" cy="2338853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rnd" cmpd="sng" algn="ctr">
          <a:solidFill>
            <a:schemeClr val="accent2">
              <a:shade val="1500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</dsp:spPr>
      <dsp:style>
        <a:lnRef idx="2">
          <a:schemeClr val="accent2">
            <a:shade val="15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dsp:style>
    </dsp:sp>
    <dsp:sp modelId="{31D3FF17-C1B4-43A0-9852-E6BF8BBC4FA7}">
      <dsp:nvSpPr>
        <dsp:cNvPr id="0" name=""/>
        <dsp:cNvSpPr/>
      </dsp:nvSpPr>
      <dsp:spPr>
        <a:xfrm>
          <a:off x="4912028" y="965684"/>
          <a:ext cx="3683234" cy="23388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/>
            <a:t>Student Representative</a:t>
          </a:r>
        </a:p>
      </dsp:txBody>
      <dsp:txXfrm>
        <a:off x="4980531" y="1034187"/>
        <a:ext cx="3546228" cy="220184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72BC8A-E3C6-4F58-B9F1-D892447DD631}">
      <dsp:nvSpPr>
        <dsp:cNvPr id="0" name=""/>
        <dsp:cNvSpPr/>
      </dsp:nvSpPr>
      <dsp:spPr>
        <a:xfrm>
          <a:off x="1108077" y="477844"/>
          <a:ext cx="1766812" cy="1766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54A52E-DC7C-4A9A-8482-2D1DA2782D0A}">
      <dsp:nvSpPr>
        <dsp:cNvPr id="0" name=""/>
        <dsp:cNvSpPr/>
      </dsp:nvSpPr>
      <dsp:spPr>
        <a:xfrm>
          <a:off x="28359" y="2683592"/>
          <a:ext cx="392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Moodle is where you will find all the content discussed in class. </a:t>
          </a:r>
          <a:endParaRPr lang="en-US" sz="1600" kern="1200" dirty="0"/>
        </a:p>
      </dsp:txBody>
      <dsp:txXfrm>
        <a:off x="28359" y="2683592"/>
        <a:ext cx="3926250" cy="720000"/>
      </dsp:txXfrm>
    </dsp:sp>
    <dsp:sp modelId="{BD394938-0C3C-4B3D-96DB-1E8D092684E6}">
      <dsp:nvSpPr>
        <dsp:cNvPr id="0" name=""/>
        <dsp:cNvSpPr/>
      </dsp:nvSpPr>
      <dsp:spPr>
        <a:xfrm>
          <a:off x="5721421" y="477844"/>
          <a:ext cx="1766812" cy="1766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3E99C0-49DB-49ED-BEE8-A1A16214EADF}">
      <dsp:nvSpPr>
        <dsp:cNvPr id="0" name=""/>
        <dsp:cNvSpPr/>
      </dsp:nvSpPr>
      <dsp:spPr>
        <a:xfrm>
          <a:off x="4641702" y="2683592"/>
          <a:ext cx="392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This is also where you find all your content for the module and your programme handbook. </a:t>
          </a:r>
          <a:endParaRPr lang="en-US" sz="1600" kern="1200" dirty="0"/>
        </a:p>
      </dsp:txBody>
      <dsp:txXfrm>
        <a:off x="4641702" y="2683592"/>
        <a:ext cx="3926250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C01A8B-9A38-4C04-8E22-9DCB643CD6BA}">
      <dsp:nvSpPr>
        <dsp:cNvPr id="0" name=""/>
        <dsp:cNvSpPr/>
      </dsp:nvSpPr>
      <dsp:spPr>
        <a:xfrm>
          <a:off x="0" y="34784"/>
          <a:ext cx="10820400" cy="12548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Communication is key. </a:t>
          </a:r>
          <a:endParaRPr lang="en-US" sz="3300" kern="1200"/>
        </a:p>
      </dsp:txBody>
      <dsp:txXfrm>
        <a:off x="61256" y="96040"/>
        <a:ext cx="10697888" cy="1132313"/>
      </dsp:txXfrm>
    </dsp:sp>
    <dsp:sp modelId="{539E9453-08E3-403C-A302-17E393C2AC3D}">
      <dsp:nvSpPr>
        <dsp:cNvPr id="0" name=""/>
        <dsp:cNvSpPr/>
      </dsp:nvSpPr>
      <dsp:spPr>
        <a:xfrm>
          <a:off x="0" y="1384650"/>
          <a:ext cx="10820400" cy="12548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Tutors are here to help, if you have any questions please do not hesitate to ask. </a:t>
          </a:r>
          <a:endParaRPr lang="en-US" sz="3300" kern="1200"/>
        </a:p>
      </dsp:txBody>
      <dsp:txXfrm>
        <a:off x="61256" y="1445906"/>
        <a:ext cx="10697888" cy="1132313"/>
      </dsp:txXfrm>
    </dsp:sp>
    <dsp:sp modelId="{336B4A57-8900-4DAE-AC8C-E21A263AAF73}">
      <dsp:nvSpPr>
        <dsp:cNvPr id="0" name=""/>
        <dsp:cNvSpPr/>
      </dsp:nvSpPr>
      <dsp:spPr>
        <a:xfrm>
          <a:off x="0" y="2734515"/>
          <a:ext cx="10820400" cy="12548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There is no such thing a stupid question. </a:t>
          </a:r>
          <a:endParaRPr lang="en-US" sz="3300" kern="1200"/>
        </a:p>
      </dsp:txBody>
      <dsp:txXfrm>
        <a:off x="61256" y="2795771"/>
        <a:ext cx="10697888" cy="11323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9-24T20:39:34.28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80 160,'16'0,"10"0,-1 0,1 2,45 8,-13 2,0-3,64 2,44-7,-114 3,-1 1,32-7,-48-2,0 2,41 7,-37-4,1-1,59-3,-38-1,-9 0,70 3,-41 12,-3-1,142-8,-129-6,-44 1,76 9,-73-3,-1-3,56-4,-42 0,937 0,-538 2,-457-2,-1 2,0-1,0 0,1 1,-1 0,0-1,0 2,4 1,-6-3,0 1,-1 1,1-1,0 0,-1 0,1 1,-1-1,0 0,1 1,-1 0,0-1,0 1,0 0,0-1,0 1,0 0,-1 0,1 0,0 4,1 9,0-1,-1 1,-1 0,-3 23,2-20,0 0,3 30,20 63,-18-86,-1 1,-1 0,-1 0,-3 26,0 4,2-19,-1-4,1 0,7 44,-2-48,0 43,-4-63,1-1,-1 1,1-1,1 0,5 14,5 16,-8-17,-1 0,0 1,1 32,-6 5,1 42,8-53,-5-31,1 20,-2 167,-3-104,2-88,0-1,1 1,1-1,0 1,4 10,5 18,-7-18,0-1,-1 1,0 32,-5 330,2-381,-2 1,1-1,0 1,-1-1,1 1,-1-1,-2 4,3-5,-1-1,0 1,0-1,1 1,-1-1,0 0,0 0,-1 1,1-1,0 0,0 0,-1 0,1 0,0 0,-1-1,1 1,-1 0,-2 0,-8 2,-1-1,-1 0,1-1,0-1,0 0,-17-3,-1 2,-56 0,-29 0,33-13,71 12,-1-1,1 0,-16-6,12 4,-20-5,2 4,-130-31,141 31,0 1,0 1,-28-2,-72 5,111 1,0-1,-1-1,1 1,0-2,-15-4,-57-25,56 20,-51-14,18 8,-22-3,-71 3,56 8,27 5,-95 4,75 2,-1758-1,1846 1,0-1,-1-1,1 1,0 0,-1-1,1 0,0 1,-4-3,6 2,-1 1,1-1,0 0,-1 0,1-1,0 1,0 0,0 0,0 0,0-1,0 1,0-1,0 1,0-1,1 1,-1-1,1 1,-1-4,-2-12,0 0,2-1,0 1,3-24,-2 14,4-853,-4 569,-1 302,0-1,-1 1,0 0,0 0,-1 0,0 0,-7-12,5 12,1-1,0 0,1 0,0-1,-2-17,5-104,-1 4,0 116,0 1,-6-19,5 27,1 3,-1 9,0 16,2 375,1-193,-1 1108,0-1312,0 1,0-1,0 0,0 0,1 0,0 0,-1 0,1 0,0 0,2 4,-1-5,-1 0,0-1,0 0,1 1,-1-1,1 0,-1 0,1 0,-1 0,1 0,0 0,0 0,-1 0,1-1,0 1,0-1,0 1,3-1,18 2,1-1,36-3,-12 0,-39 2,186-10,-166 7,-13 1,-1 0,1 0,-1-1,20-7,-15 3,-1 0,1 2,1 0,-1 2,1 0,-1 1,30 1,315 3,-286-2,-52-2,32-4,13-2,246 6,-163 4,-136-2,43 0,105-12,-106 3,121-2,13 2,-79 4,-37 3,-15-5,12-1,85 8,-153-1,0 0,0 0,0 0,-1-1,1-1,8-3,-7 2,0 1,1 1,17-4,145 4,-94 3,-17 0,75-2,-113-2,0-1,1-2,-1 0,31-13,21-6,-53 20,0 1,0 0,31 0,-50 4,1 0,-1-1,0 1,0-1,0 1,0-1,4-1,-6 1,0 1,0-1,0 0,0 0,0 1,0-1,0 0,-1 0,1 0,0 0,0 0,-1 0,1 0,-1 0,1 0,-1 0,1 0,-1-1,1 1,-1 0,0-2,2-15,-2 1,0 0,-3-22,0-7,4-56,-3-38,-1 111,-8-36,-4-22,15 24,0 41,-2-32,-8 13,2 8,-4-33,3 1,0-97,10-600,-1 757,0-1,-1 1,0 0,0 0,0 0,0-1,-1 1,0 1,-4-10,3 7,0 0,1 0,-2-11,3 12,-1 0,1 1,-1-1,0 0,-4-6,5 10,-1 0,1 1,-1-1,1 0,-1 0,0 1,1-1,-1 1,0 0,0-1,0 1,0 0,0 0,0 0,-1 1,1-1,-4 0,-6-1,-1 0,0 1,0 1,-13 1,-16 0,41-1,0 0,0 1,0-1,0 0,0 0,0-1,0 1,0 0,0 0,0 0,1-1,-1 1,0 0,0-1,0 1,0-1,1 1,-1-1,0 1,0-1,1 0,-1 1,0-1,1 0,-1 0,0 0,1-1,0 1,0 0,0-1,0 1,0-1,1 1,-1 0,0-1,1 1,-1 0,1-1,-1 1,1 0,0 0,-1 0,1-1,1 0,8-11,-5 7,-1-1,1 0,-1 0,6-12,-10 17,1 0,0 0,-1 0,1 0,-1 0,0 0,0 0,0 0,0 0,0 0,0 0,0 0,-1 0,1 0,-1 0,1 0,-1 0,0 0,0 0,0 0,0 1,0-1,-2-2,-2-2,1 1,-1 1,0-1,-1 1,1 0,-1 0,0 0,0 1,0 0,-11-4,6 4,0 0,0 1,0 0,0 1,-20 0,-36 1,-87 2,134 1,0 0,-21 7,-22 3,35-10,-32-2,33-1,-38 5,53-3,-5 0,1 1,0 0,-22 9,24-8,0 1,-1-2,0 1,0-2,-18 1,-78-4,47 0,-316 1,352 1,-37 7,17-1,6-2,-78 5,-562-11,658 2,-35 6,-18 2,-64-10,133 2,1 0,-1 0,0 1,0 0,1 0,-11 5,9-3,0-1,0 0,-19 3,-26-3,-55-4,30-1,43 3,-50 7,38-3,-85-3,76-3,52 1,0 0,0-1,1 1,-10-3,13 2,0 1,-1 0,1-1,0 1,0-1,-1 0,1 0,0 1,0-1,0 0,0 0,0 0,0 0,0 0,0 0,0 0,0 0,1 0,-1-1,0 1,0-2,1 2,0 1,0-1,0 1,0-1,0 0,0 1,0-1,0 0,0 1,0-1,0 1,1-1,-1 0,0 1,0-1,1 1,-1-1,0 1,1-1,-1 1,1-1,-1 1,0-1,1 1,-1 0,1-1,-1 1,1-1,0 1,-1 0,1 0,-1-1,1 1,-1 0,2 0,22-5,125 4,-72 2,-50 0,0-2,48-8,-58 6,1 1,26 1,-32 2,0-1,0 0,0-1,0-1,0 0,-1 0,19-7,-16 2,0 2,0 0,0 1,0 0,1 1,-1 0,28 0,503 5,-529-1,0 0,0 2,30 8,-29-7,0 0,34 4,34-8,-48-1,65 7,10 4,6-1,-78-5,70-1,-84-3,-18 0,0 1,0 0,-1 1,1 0,0 0,10 5,-9-3,0-1,0 0,1-1,9 2,45-3,-45-1,0 0,32 5,-7 1,0-2,86-4,-56-1,538 1,-605 0,1 1,-1 0,1 1,-1 0,0 0,0 0,0 1,13 6,1 1,-10-6,1-1,0 0,1 0,-1-1,0-1,1 0,14-1,1 1,-22 0,-1 0,1 0,-1 1,1-1,-1 1,9 5,7 2,-18-7,0-1,0 1,0 0,-1 0,1 0,-1 0,1 0,-1 0,0 1,0-1,0 1,0 0,0 0,0-1,-1 1,0 0,1 0,-1 1,1 5,1 3,-1 1,0-1,0 24,-3 53,1 43,8-71,0 19,-8 120,0-196,0-1,0 0,0 0,1 0,-1 1,1-1,0 0,1 4,5 4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DB8C22-4E56-4DA1-93B9-D25925B66AB2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7CBBD8-9B20-4211-9FD9-9457286603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1127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Staff can request support – duty of care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7CBBD8-9B20-4211-9FD9-94572866038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7615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17498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86498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1021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9/24/2024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83797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9/24/2024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7538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9/24/2024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17761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9/24/2024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2004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9/24/2024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435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9/24/2024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474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9/24/2024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4045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9/24/2024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323949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9/24/2024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10291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9/24/2024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859444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9/24/2024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63069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0965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996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0D92BC-42A9-434B-8530-ADBF4485E407}" type="datetimeFigureOut">
              <a:rPr lang="en-US" smtClean="0"/>
              <a:pPr/>
              <a:t>9/24/2024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6501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4" r:id="rId1"/>
    <p:sldLayoutId id="2147483815" r:id="rId2"/>
    <p:sldLayoutId id="2147483816" r:id="rId3"/>
    <p:sldLayoutId id="2147483817" r:id="rId4"/>
    <p:sldLayoutId id="2147483818" r:id="rId5"/>
    <p:sldLayoutId id="2147483819" r:id="rId6"/>
    <p:sldLayoutId id="2147483820" r:id="rId7"/>
    <p:sldLayoutId id="2147483821" r:id="rId8"/>
    <p:sldLayoutId id="2147483822" r:id="rId9"/>
    <p:sldLayoutId id="2147483823" r:id="rId10"/>
    <p:sldLayoutId id="2147483824" r:id="rId11"/>
    <p:sldLayoutId id="2147483825" r:id="rId12"/>
    <p:sldLayoutId id="2147483826" r:id="rId13"/>
    <p:sldLayoutId id="2147483827" r:id="rId14"/>
    <p:sldLayoutId id="2147483828" r:id="rId15"/>
    <p:sldLayoutId id="21474838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7.svg"/><Relationship Id="rId7" Type="http://schemas.openxmlformats.org/officeDocument/2006/relationships/diagramColors" Target="../diagrams/colors3.xm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uwtsd.ac.uk/about/governance-and-management/welsh-language-standards#:~:text=Strategies%20and%20Policies-,What%20are%20the%20Welsh%20Language%20Standards%3F,any%20policy%20or%20strategy%20decisions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union.co.uk/" TargetMode="External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mailto:1117740@student.uwtsd.ac.uk" TargetMode="External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sv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sv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uwtsd.ac.uk/student-charter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sv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6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sv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33DCF-4F96-9837-FC3B-1156C209AA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1482" y="2642223"/>
            <a:ext cx="7574229" cy="1199044"/>
          </a:xfrm>
        </p:spPr>
        <p:txBody>
          <a:bodyPr>
            <a:normAutofit/>
          </a:bodyPr>
          <a:lstStyle/>
          <a:p>
            <a:pPr algn="ctr"/>
            <a:r>
              <a:rPr lang="en-GB" sz="6600" i="1" u="sng" dirty="0"/>
              <a:t>Induction 2024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59530A-401E-A6CF-0EBA-3046F49A35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11215" y="3841267"/>
            <a:ext cx="5369570" cy="871042"/>
          </a:xfrm>
        </p:spPr>
        <p:txBody>
          <a:bodyPr>
            <a:normAutofit/>
          </a:bodyPr>
          <a:lstStyle/>
          <a:p>
            <a:pPr algn="l"/>
            <a:r>
              <a:rPr lang="en-GB" sz="2000" dirty="0"/>
              <a:t> CILEX Students</a:t>
            </a:r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ADC5C86B-28CE-4597-97B7-4C09E20141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7C77AB15-E253-D3F1-1F37-9C34E61343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7555" y="371101"/>
            <a:ext cx="3687530" cy="1272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683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Isosceles Triangle 38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221F295-6745-C9B0-E52B-C26606536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Content 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8" name="Content Placeholder 3">
            <a:extLst>
              <a:ext uri="{FF2B5EF4-FFF2-40B4-BE49-F238E27FC236}">
                <a16:creationId xmlns:a16="http://schemas.microsoft.com/office/drawing/2014/main" id="{E83DB64B-85D9-8B1C-FFE5-E239A6047A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7856596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014366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5F08F4-076C-C919-2647-310968C200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674" y="549282"/>
            <a:ext cx="10652559" cy="5699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44808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1029ED5-F105-4DD2-99C8-1E4422817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D621E68-BF28-4A1C-B1A2-4E55E139E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E8BBE4D-F0DF-49B9-B75A-99DAC53ACA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E0F07DDC-34A6-46A1-9DE9-2BBE2931A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EB2BF9-B8DB-45B9-86EA-D197B5B1A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08B5BB34-3801-4E70-A981-FE007635E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38432A75-2CEB-463C-A8F2-ABB50A79F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E7E850B8-C050-4597-8BEB-113FEC9A2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24ACC798-9CEC-4B6F-A8DD-F8E6FCCCF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1D58A8C6-1294-4CD9-89BC-F1E981A52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32F2ED6-6143-46C4-A641-72D42732B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5C9652B3-A450-4ED6-8FBF-F536BA60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222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246B8E3C-303A-019F-314A-05AF410B8C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106"/>
          <a:stretch/>
        </p:blipFill>
        <p:spPr>
          <a:xfrm>
            <a:off x="568452" y="571500"/>
            <a:ext cx="11055096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82259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B507F-1DC1-90B7-A8A3-1AB04EE48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Your timetable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233BEE-CF55-73B8-8292-C1CFB2897A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7186802"/>
              </p:ext>
            </p:extLst>
          </p:nvPr>
        </p:nvGraphicFramePr>
        <p:xfrm>
          <a:off x="874206" y="1789531"/>
          <a:ext cx="8596312" cy="46395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524775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D46B4F2-E750-773D-12C2-62F576C00C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356" t="18088" r="6134" b="60552"/>
          <a:stretch/>
        </p:blipFill>
        <p:spPr>
          <a:xfrm>
            <a:off x="371250" y="1258001"/>
            <a:ext cx="11206931" cy="2170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10667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5536BDED-C923-0446-A7F9-79285345C406}"/>
              </a:ext>
            </a:extLst>
          </p:cNvPr>
          <p:cNvCxnSpPr>
            <a:cxnSpLocks/>
          </p:cNvCxnSpPr>
          <p:nvPr/>
        </p:nvCxnSpPr>
        <p:spPr>
          <a:xfrm flipV="1">
            <a:off x="3881993" y="1206110"/>
            <a:ext cx="1469771" cy="351419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3ACCCCC1-0642-DA8D-996D-A2D365B90FDF}"/>
              </a:ext>
            </a:extLst>
          </p:cNvPr>
          <p:cNvSpPr txBox="1"/>
          <p:nvPr/>
        </p:nvSpPr>
        <p:spPr>
          <a:xfrm>
            <a:off x="920010" y="1053154"/>
            <a:ext cx="296198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Your timetable should tell you;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342900" indent="-342900">
              <a:buAutoNum type="arabicPeriod"/>
            </a:pPr>
            <a:r>
              <a:rPr lang="en-GB" dirty="0"/>
              <a:t>The module/ module code. </a:t>
            </a:r>
          </a:p>
          <a:p>
            <a:pPr marL="342900" indent="-342900">
              <a:buAutoNum type="arabicPeriod"/>
            </a:pPr>
            <a:r>
              <a:rPr lang="en-GB" dirty="0"/>
              <a:t>The classroom number. </a:t>
            </a:r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If there are any changes to the timetable, then the timetable will be updated.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If you are worried or confused about anything, please ask.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7F80898-F3E3-6A85-D377-5D8CADE7742F}"/>
              </a:ext>
            </a:extLst>
          </p:cNvPr>
          <p:cNvSpPr/>
          <p:nvPr/>
        </p:nvSpPr>
        <p:spPr>
          <a:xfrm>
            <a:off x="841473" y="877759"/>
            <a:ext cx="3040520" cy="5343527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870B8B9-9230-CB5B-67FC-58D7EDF87E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799" r="61753" b="4350"/>
          <a:stretch/>
        </p:blipFill>
        <p:spPr>
          <a:xfrm>
            <a:off x="5351764" y="681983"/>
            <a:ext cx="3731528" cy="5388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55890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Isosceles Triangle 30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3F1A33-153E-AD13-7AC8-E6A9B1922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7941" y="121546"/>
            <a:ext cx="5277083" cy="2227730"/>
          </a:xfrm>
        </p:spPr>
        <p:txBody>
          <a:bodyPr anchor="ctr">
            <a:normAutofit/>
          </a:bodyPr>
          <a:lstStyle/>
          <a:p>
            <a:r>
              <a:rPr lang="en-GB" sz="4800" b="1" i="1" u="sng" dirty="0">
                <a:solidFill>
                  <a:srgbClr val="FFFFFF"/>
                </a:solidFill>
              </a:rPr>
              <a:t>Programme of study handbook!</a:t>
            </a:r>
          </a:p>
        </p:txBody>
      </p:sp>
      <p:pic>
        <p:nvPicPr>
          <p:cNvPr id="10" name="Graphic 9" descr="Storytelling with solid fill">
            <a:extLst>
              <a:ext uri="{FF2B5EF4-FFF2-40B4-BE49-F238E27FC236}">
                <a16:creationId xmlns:a16="http://schemas.microsoft.com/office/drawing/2014/main" id="{C706369A-FB1E-5B3B-5A64-6B52FF78A5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ACC7808D-0CA5-3610-F74D-D352B288A2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8053153"/>
              </p:ext>
            </p:extLst>
          </p:nvPr>
        </p:nvGraphicFramePr>
        <p:xfrm>
          <a:off x="6474931" y="1736878"/>
          <a:ext cx="5439768" cy="379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2837944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6FE9949-BB50-3EA7-DA00-AD4017B780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5229" y="254000"/>
            <a:ext cx="2622550" cy="2023110"/>
          </a:xfrm>
          <a:prstGeom prst="rect">
            <a:avLst/>
          </a:prstGeom>
          <a:ln w="60325">
            <a:solidFill>
              <a:schemeClr val="accent1">
                <a:lumMod val="60000"/>
                <a:lumOff val="40000"/>
              </a:schemeClr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C692512-E408-7687-3A49-FC3542FFB5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389" y="129823"/>
            <a:ext cx="3643896" cy="241239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36CF122-CF9E-BA10-3CF3-1B3C1196D1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0178" y="2638458"/>
            <a:ext cx="2001047" cy="173828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9A22600-90AB-517D-C8F8-F9F2DD33BD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3238" y="2246877"/>
            <a:ext cx="3879918" cy="4428557"/>
          </a:xfrm>
          <a:prstGeom prst="rect">
            <a:avLst/>
          </a:prstGeom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89789FA-18D0-4BD9-227A-05B6C435EDD9}"/>
              </a:ext>
            </a:extLst>
          </p:cNvPr>
          <p:cNvCxnSpPr>
            <a:cxnSpLocks/>
          </p:cNvCxnSpPr>
          <p:nvPr/>
        </p:nvCxnSpPr>
        <p:spPr>
          <a:xfrm>
            <a:off x="439780" y="2043214"/>
            <a:ext cx="660887" cy="1049942"/>
          </a:xfrm>
          <a:prstGeom prst="straightConnector1">
            <a:avLst/>
          </a:prstGeom>
          <a:ln w="6032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C6439754-B4D2-B296-676B-530F532562C8}"/>
              </a:ext>
            </a:extLst>
          </p:cNvPr>
          <p:cNvCxnSpPr>
            <a:cxnSpLocks/>
          </p:cNvCxnSpPr>
          <p:nvPr/>
        </p:nvCxnSpPr>
        <p:spPr>
          <a:xfrm>
            <a:off x="3053644" y="4109155"/>
            <a:ext cx="1128889" cy="62089"/>
          </a:xfrm>
          <a:prstGeom prst="straightConnector1">
            <a:avLst/>
          </a:prstGeom>
          <a:ln w="666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85BB9C90-4311-7895-0BFA-90D4871D0368}"/>
              </a:ext>
            </a:extLst>
          </p:cNvPr>
          <p:cNvCxnSpPr>
            <a:cxnSpLocks/>
          </p:cNvCxnSpPr>
          <p:nvPr/>
        </p:nvCxnSpPr>
        <p:spPr>
          <a:xfrm flipV="1">
            <a:off x="7213599" y="2043214"/>
            <a:ext cx="612424" cy="784652"/>
          </a:xfrm>
          <a:prstGeom prst="straightConnector1">
            <a:avLst/>
          </a:prstGeom>
          <a:ln w="666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DDD2C17D-6CD7-E483-FEE3-73998CD55AB6}"/>
              </a:ext>
            </a:extLst>
          </p:cNvPr>
          <p:cNvSpPr txBox="1"/>
          <p:nvPr/>
        </p:nvSpPr>
        <p:spPr>
          <a:xfrm>
            <a:off x="439780" y="5006547"/>
            <a:ext cx="333650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00B050"/>
                </a:solidFill>
              </a:rPr>
              <a:t>Find this on MOODLE</a:t>
            </a:r>
          </a:p>
        </p:txBody>
      </p:sp>
    </p:spTree>
    <p:extLst>
      <p:ext uri="{BB962C8B-B14F-4D97-AF65-F5344CB8AC3E}">
        <p14:creationId xmlns:p14="http://schemas.microsoft.com/office/powerpoint/2010/main" val="4968709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D7B8F8F-4528-4480-AFA3-A006195F5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F808B7-DB55-E90B-3E54-20416DC04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Your modules for 24/25 – Level 3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4F8B2185-AE38-43EA-9FA9-E5378AD730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0D36BD5A-BF22-48CD-8A55-28B19177C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36E885-471F-C486-24D8-1A774B2709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9016018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02175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808B7-DB55-E90B-3E54-20416DC04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Your modules for 24/25 – Level 5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36E885-471F-C486-24D8-1A774B2709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6508230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58635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9D55FC-8C63-FD22-8D15-D8B5BF9BF5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b="1" u="sng" dirty="0">
                <a:solidFill>
                  <a:srgbClr val="FFFFFF"/>
                </a:solidFill>
              </a:rPr>
              <a:t>Welsh Language Standards</a:t>
            </a:r>
          </a:p>
        </p:txBody>
      </p:sp>
      <p:pic>
        <p:nvPicPr>
          <p:cNvPr id="7" name="Graphic 6" descr="Chat">
            <a:extLst>
              <a:ext uri="{FF2B5EF4-FFF2-40B4-BE49-F238E27FC236}">
                <a16:creationId xmlns:a16="http://schemas.microsoft.com/office/drawing/2014/main" id="{26689ED7-53C6-449F-3F3B-94DB5D0E41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E90316-3A60-881F-28CC-444CB00047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 dirty="0">
                <a:solidFill>
                  <a:srgbClr val="FFFFFF"/>
                </a:solidFill>
              </a:rPr>
              <a:t>Came into operation in April 2018. </a:t>
            </a:r>
          </a:p>
          <a:p>
            <a:pPr>
              <a:lnSpc>
                <a:spcPct val="90000"/>
              </a:lnSpc>
            </a:pPr>
            <a:endParaRPr lang="en-GB" sz="13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300" dirty="0">
                <a:solidFill>
                  <a:srgbClr val="FFFFFF"/>
                </a:solidFill>
              </a:rPr>
              <a:t>Promote the use of the Welsh Language. </a:t>
            </a:r>
          </a:p>
          <a:p>
            <a:pPr>
              <a:lnSpc>
                <a:spcPct val="90000"/>
              </a:lnSpc>
            </a:pPr>
            <a:endParaRPr lang="en-GB" sz="13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300" dirty="0">
                <a:solidFill>
                  <a:srgbClr val="FFFFFF"/>
                </a:solidFill>
              </a:rPr>
              <a:t>We will not treat the Welsh language less favourably than the English Language.</a:t>
            </a:r>
          </a:p>
          <a:p>
            <a:pPr>
              <a:lnSpc>
                <a:spcPct val="90000"/>
              </a:lnSpc>
            </a:pPr>
            <a:endParaRPr lang="en-GB" sz="13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300" dirty="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https://www.uwtsd.ac.uk/about/governance-and-management/welsh-language-standards#:~:text=Strategies%20and%20Policies-,What%20are%20the%20Welsh%20Language%20Standards%3F,any%20policy%20or%20strategy%20decisions</a:t>
            </a:r>
            <a:r>
              <a:rPr lang="en-GB" sz="1300" dirty="0">
                <a:solidFill>
                  <a:srgbClr val="FFFFFF"/>
                </a:solidFill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6168076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88C54-7212-7EFE-E4C9-03EEF58CE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6000" b="1" i="1" u="sng" dirty="0"/>
              <a:t>Student support services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D91AB9A1-9B3A-9D33-6251-5A53D14F03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3939281"/>
              </p:ext>
            </p:extLst>
          </p:nvPr>
        </p:nvGraphicFramePr>
        <p:xfrm>
          <a:off x="677334" y="2160589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017030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C4694D3-8141-341B-2457-00C41AB3314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5631" t="35583" r="7373" b="45888"/>
          <a:stretch/>
        </p:blipFill>
        <p:spPr>
          <a:xfrm>
            <a:off x="753890" y="598930"/>
            <a:ext cx="3035458" cy="2205978"/>
          </a:xfrm>
          <a:prstGeom prst="rect">
            <a:avLst/>
          </a:prstGeom>
        </p:spPr>
      </p:pic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357A7D66-C89E-72A6-2193-6AF08DB274F2}"/>
              </a:ext>
            </a:extLst>
          </p:cNvPr>
          <p:cNvCxnSpPr>
            <a:cxnSpLocks/>
          </p:cNvCxnSpPr>
          <p:nvPr/>
        </p:nvCxnSpPr>
        <p:spPr>
          <a:xfrm>
            <a:off x="3789348" y="1764327"/>
            <a:ext cx="1219199" cy="0"/>
          </a:xfrm>
          <a:prstGeom prst="straightConnector1">
            <a:avLst/>
          </a:prstGeom>
          <a:ln w="666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3" name="Picture 32">
            <a:extLst>
              <a:ext uri="{FF2B5EF4-FFF2-40B4-BE49-F238E27FC236}">
                <a16:creationId xmlns:a16="http://schemas.microsoft.com/office/drawing/2014/main" id="{D50AA712-CC04-0C9C-FFBE-C28662B036A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020" t="17996" r="30131" b="37096"/>
          <a:stretch/>
        </p:blipFill>
        <p:spPr>
          <a:xfrm>
            <a:off x="5312431" y="605554"/>
            <a:ext cx="2075697" cy="2192729"/>
          </a:xfrm>
          <a:prstGeom prst="rect">
            <a:avLst/>
          </a:prstGeom>
        </p:spPr>
      </p:pic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4478DF79-36C6-203D-C3DE-96DFE2AE5260}"/>
              </a:ext>
            </a:extLst>
          </p:cNvPr>
          <p:cNvCxnSpPr>
            <a:cxnSpLocks/>
            <a:stCxn id="33" idx="3"/>
          </p:cNvCxnSpPr>
          <p:nvPr/>
        </p:nvCxnSpPr>
        <p:spPr>
          <a:xfrm flipV="1">
            <a:off x="7388128" y="1701918"/>
            <a:ext cx="1116353" cy="1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1CA6ED7A-EA92-FB21-32DB-C56B140724AC}"/>
              </a:ext>
            </a:extLst>
          </p:cNvPr>
          <p:cNvCxnSpPr>
            <a:cxnSpLocks/>
          </p:cNvCxnSpPr>
          <p:nvPr/>
        </p:nvCxnSpPr>
        <p:spPr>
          <a:xfrm flipH="1">
            <a:off x="6988590" y="2844800"/>
            <a:ext cx="2793232" cy="1952977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6" name="Picture 45">
            <a:extLst>
              <a:ext uri="{FF2B5EF4-FFF2-40B4-BE49-F238E27FC236}">
                <a16:creationId xmlns:a16="http://schemas.microsoft.com/office/drawing/2014/main" id="{E9FC9E16-849E-954E-3250-596204D7888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4953" t="25727" r="17153"/>
          <a:stretch/>
        </p:blipFill>
        <p:spPr>
          <a:xfrm>
            <a:off x="3859490" y="3877733"/>
            <a:ext cx="2905881" cy="211929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FD8EF13-2E43-3CD6-86BF-C5C83025231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2110" r="1451" b="2753"/>
          <a:stretch/>
        </p:blipFill>
        <p:spPr>
          <a:xfrm>
            <a:off x="8603260" y="821074"/>
            <a:ext cx="2834850" cy="1761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91550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63D2B-6AF9-1F5D-6502-E4B348CB6E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4337" y="1265314"/>
            <a:ext cx="4299666" cy="3249131"/>
          </a:xfrm>
        </p:spPr>
        <p:txBody>
          <a:bodyPr>
            <a:normAutofit/>
          </a:bodyPr>
          <a:lstStyle/>
          <a:p>
            <a:pPr algn="l"/>
            <a:r>
              <a:rPr lang="en-GB" b="1" u="sng" dirty="0"/>
              <a:t>Our duty of care to you!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ADC5C86B-28CE-4597-97B7-4C09E20141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" name="Graphic 5" descr="Watering Plant with solid fill">
            <a:extLst>
              <a:ext uri="{FF2B5EF4-FFF2-40B4-BE49-F238E27FC236}">
                <a16:creationId xmlns:a16="http://schemas.microsoft.com/office/drawing/2014/main" id="{1AEA0B82-00A3-EE53-D871-A8A0D01178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8604" y="1550139"/>
            <a:ext cx="3765692" cy="3765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64063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2A1CA-ACB9-66BB-B8F5-D3A0AD5E69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Student Voice</a:t>
            </a: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C6BA8632-DB4C-57CC-FE5C-6F83AF137F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4264929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293058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7" name="Straight Connector 1036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39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1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3" name="Isosceles Triangle 1042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5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7" name="Isosceles Triangle 1046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9" name="Freeform: Shape 1048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80F700-CBF4-DA0D-C41F-1B142C6B29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 sz="4400" b="1" i="1" u="sng" dirty="0">
                <a:solidFill>
                  <a:srgbClr val="FFFFFF"/>
                </a:solidFill>
              </a:rPr>
              <a:t>Student Union </a:t>
            </a:r>
          </a:p>
        </p:txBody>
      </p:sp>
      <p:pic>
        <p:nvPicPr>
          <p:cNvPr id="1026" name="Picture 2" descr="Students' Union | UWTSD">
            <a:extLst>
              <a:ext uri="{FF2B5EF4-FFF2-40B4-BE49-F238E27FC236}">
                <a16:creationId xmlns:a16="http://schemas.microsoft.com/office/drawing/2014/main" id="{BCE07FB3-FBCA-D37E-21B5-6BC1C85C6D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7251" y="2393553"/>
            <a:ext cx="3856774" cy="2159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2DECEA-67C6-13E6-A675-B8ADC64E47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91140" y="2386706"/>
            <a:ext cx="4512988" cy="3317938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UWTSD Students' Union (uwtsdunion.co.uk)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>
                <a:solidFill>
                  <a:srgbClr val="FFFFFF"/>
                </a:solidFill>
              </a:rPr>
              <a:t>Automatically a member because you are a student. 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>
                <a:solidFill>
                  <a:srgbClr val="FFFFFF"/>
                </a:solidFill>
              </a:rPr>
              <a:t>Your voice, to make change, provide opportunities. 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81636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6" name="Rectangle 3075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3077" name="Rectangle 3076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078" name="Straight Connector 3077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80" name="Straight Connector 3079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87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89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91" name="Isosceles Triangle 3090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93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95" name="Isosceles Triangle 3094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97" name="Freeform: Shape 3096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C12E1A-4D53-49CF-E502-BF90D321B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1313" y="335585"/>
            <a:ext cx="4512989" cy="2227730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b="1" i="1" u="sng" dirty="0">
                <a:solidFill>
                  <a:srgbClr val="FFFFFF"/>
                </a:solidFill>
              </a:rPr>
              <a:t>Points of contact </a:t>
            </a:r>
          </a:p>
        </p:txBody>
      </p:sp>
      <p:pic>
        <p:nvPicPr>
          <p:cNvPr id="3074" name="Picture 2" descr="People Waving Images - Free Download on Freepik">
            <a:extLst>
              <a:ext uri="{FF2B5EF4-FFF2-40B4-BE49-F238E27FC236}">
                <a16:creationId xmlns:a16="http://schemas.microsoft.com/office/drawing/2014/main" id="{C10DA0AF-4D8D-68AE-1418-0FA9E8F458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7251" y="2186251"/>
            <a:ext cx="3856774" cy="2574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128E9-C43E-5CF1-3D4E-38923B4EF8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509" y="2967151"/>
            <a:ext cx="5882201" cy="3317938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We have an open-door environment at the University. 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>
                <a:solidFill>
                  <a:srgbClr val="FFFFFF"/>
                </a:solidFill>
              </a:rPr>
              <a:t>You can contact any of us and we are happy to help.</a:t>
            </a: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  <a:p>
            <a:r>
              <a:rPr lang="en-GB" dirty="0">
                <a:solidFill>
                  <a:srgbClr val="FFFFFF"/>
                </a:solidFill>
              </a:rPr>
              <a:t> Never be afraid to ask for help.</a:t>
            </a:r>
          </a:p>
        </p:txBody>
      </p:sp>
    </p:spTree>
    <p:extLst>
      <p:ext uri="{BB962C8B-B14F-4D97-AF65-F5344CB8AC3E}">
        <p14:creationId xmlns:p14="http://schemas.microsoft.com/office/powerpoint/2010/main" val="41281127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59" name="Straight Connector 2058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61" name="Straight Connector 2060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63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5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7" name="Isosceles Triangle 2066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9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71" name="Isosceles Triangle 2070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73" name="Freeform: Shape 2072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29F347-D1C5-22B6-5E32-4069F1643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How to log into teams using your student account?</a:t>
            </a:r>
          </a:p>
        </p:txBody>
      </p:sp>
      <p:pic>
        <p:nvPicPr>
          <p:cNvPr id="2050" name="Picture 2" descr="Login to Microsoft Teams - quick start - Microsoft 365 atWork">
            <a:extLst>
              <a:ext uri="{FF2B5EF4-FFF2-40B4-BE49-F238E27FC236}">
                <a16:creationId xmlns:a16="http://schemas.microsoft.com/office/drawing/2014/main" id="{3BF63FB0-5D36-B53E-F3CA-E014EC01B4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7251" y="1237638"/>
            <a:ext cx="3856774" cy="4471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3B60C2-430F-C52F-0CF9-2C41AFE4EC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FFFFFF"/>
                </a:solidFill>
              </a:rPr>
              <a:t>Open teams. </a:t>
            </a:r>
          </a:p>
          <a:p>
            <a:pPr>
              <a:lnSpc>
                <a:spcPct val="90000"/>
              </a:lnSpc>
            </a:pPr>
            <a:endParaRPr lang="en-GB" sz="15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FFFFFF"/>
                </a:solidFill>
              </a:rPr>
              <a:t>Enter your student email address. </a:t>
            </a:r>
            <a:r>
              <a:rPr lang="en-GB" sz="1500" dirty="0">
                <a:solidFill>
                  <a:srgbClr val="FFFFFF"/>
                </a:solidFill>
                <a:hlinkClick r:id="rId3"/>
              </a:rPr>
              <a:t>117740@student.uwtsd.ac.uk</a:t>
            </a:r>
            <a:r>
              <a:rPr lang="en-GB" sz="1500" dirty="0">
                <a:solidFill>
                  <a:srgbClr val="FFFFFF"/>
                </a:solidFill>
              </a:rPr>
              <a:t>. </a:t>
            </a:r>
          </a:p>
          <a:p>
            <a:pPr>
              <a:lnSpc>
                <a:spcPct val="90000"/>
              </a:lnSpc>
            </a:pPr>
            <a:endParaRPr lang="en-GB" sz="15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FFFFFF"/>
                </a:solidFill>
              </a:rPr>
              <a:t>Then enter your student password. </a:t>
            </a:r>
          </a:p>
          <a:p>
            <a:pPr>
              <a:lnSpc>
                <a:spcPct val="90000"/>
              </a:lnSpc>
            </a:pPr>
            <a:endParaRPr lang="en-GB" sz="15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FFFFFF"/>
                </a:solidFill>
              </a:rPr>
              <a:t>If this is your first time logging in you should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500" dirty="0">
                <a:solidFill>
                  <a:srgbClr val="FFFFFF"/>
                </a:solidFill>
              </a:rPr>
              <a:t>have received an email regarding your password.</a:t>
            </a:r>
          </a:p>
        </p:txBody>
      </p:sp>
    </p:spTree>
    <p:extLst>
      <p:ext uri="{BB962C8B-B14F-4D97-AF65-F5344CB8AC3E}">
        <p14:creationId xmlns:p14="http://schemas.microsoft.com/office/powerpoint/2010/main" val="13172475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0A6805-8DFE-2198-F954-BED006302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71160" y="339258"/>
            <a:ext cx="4512989" cy="1744336"/>
          </a:xfrm>
        </p:spPr>
        <p:txBody>
          <a:bodyPr anchor="ctr">
            <a:normAutofit/>
          </a:bodyPr>
          <a:lstStyle/>
          <a:p>
            <a:r>
              <a:rPr lang="en-GB" b="1" i="1" u="sng" dirty="0">
                <a:solidFill>
                  <a:srgbClr val="FFFFFF"/>
                </a:solidFill>
              </a:rPr>
              <a:t>Punctuality</a:t>
            </a:r>
          </a:p>
        </p:txBody>
      </p:sp>
      <p:pic>
        <p:nvPicPr>
          <p:cNvPr id="4" name="Graphic 3" descr="Alarm clock outline">
            <a:extLst>
              <a:ext uri="{FF2B5EF4-FFF2-40B4-BE49-F238E27FC236}">
                <a16:creationId xmlns:a16="http://schemas.microsoft.com/office/drawing/2014/main" id="{E2CA6C3B-A3A2-209F-D357-BE87EB7AB1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E83BDF-81B5-C702-AD10-9B54C35DA5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9938" y="2175140"/>
            <a:ext cx="4802755" cy="4021931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solidFill>
                  <a:srgbClr val="FFFFFF"/>
                </a:solidFill>
              </a:rPr>
              <a:t>You are expected to attend classes on time or arrive early. </a:t>
            </a:r>
          </a:p>
          <a:p>
            <a:pPr>
              <a:lnSpc>
                <a:spcPct val="90000"/>
              </a:lnSpc>
            </a:pPr>
            <a:endParaRPr lang="en-GB" sz="20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rgbClr val="FFFFFF"/>
                </a:solidFill>
              </a:rPr>
              <a:t>Missing the first part of the lesson may mean that you miss important information.</a:t>
            </a:r>
          </a:p>
          <a:p>
            <a:pPr>
              <a:lnSpc>
                <a:spcPct val="90000"/>
              </a:lnSpc>
            </a:pPr>
            <a:endParaRPr lang="en-GB" sz="20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rgbClr val="FFFFFF"/>
                </a:solidFill>
              </a:rPr>
              <a:t>You need to attend all session unless you have a reason not to attend.  </a:t>
            </a:r>
          </a:p>
          <a:p>
            <a:pPr>
              <a:lnSpc>
                <a:spcPct val="90000"/>
              </a:lnSpc>
            </a:pPr>
            <a:endParaRPr lang="en-GB" sz="2000" dirty="0">
              <a:solidFill>
                <a:srgbClr val="FFFFFF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5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42846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F9D3FE-4226-E603-9CED-24DFE8149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98042" y="244039"/>
            <a:ext cx="4512989" cy="2227730"/>
          </a:xfrm>
        </p:spPr>
        <p:txBody>
          <a:bodyPr anchor="ctr"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</a:rPr>
              <a:t>Absences</a:t>
            </a:r>
          </a:p>
        </p:txBody>
      </p:sp>
      <p:pic>
        <p:nvPicPr>
          <p:cNvPr id="5" name="Graphic 4" descr="Desk outline">
            <a:extLst>
              <a:ext uri="{FF2B5EF4-FFF2-40B4-BE49-F238E27FC236}">
                <a16:creationId xmlns:a16="http://schemas.microsoft.com/office/drawing/2014/main" id="{8EA5638F-447E-858E-5375-CEFB295B6B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82446-2CF5-009B-B1A7-D82B22C5FA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8629" y="2141945"/>
            <a:ext cx="4512988" cy="3849633"/>
          </a:xfrm>
        </p:spPr>
        <p:txBody>
          <a:bodyPr anchor="t"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You are required to ensure that you email all of your tutors to inform them of your absence. </a:t>
            </a:r>
          </a:p>
          <a:p>
            <a:endParaRPr lang="en-GB" sz="2400" dirty="0">
              <a:solidFill>
                <a:srgbClr val="FFFFFF"/>
              </a:solidFill>
            </a:endParaRPr>
          </a:p>
          <a:p>
            <a:r>
              <a:rPr lang="en-GB" sz="2400" dirty="0">
                <a:solidFill>
                  <a:srgbClr val="FFFFFF"/>
                </a:solidFill>
              </a:rPr>
              <a:t>If you do not you will be marked as absent. 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9251435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F93B33-D031-60F7-1483-C767196FB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00343" y="244039"/>
            <a:ext cx="4512989" cy="1200939"/>
          </a:xfrm>
        </p:spPr>
        <p:txBody>
          <a:bodyPr anchor="ctr"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</a:rPr>
              <a:t>Emails </a:t>
            </a:r>
          </a:p>
        </p:txBody>
      </p:sp>
      <p:pic>
        <p:nvPicPr>
          <p:cNvPr id="5" name="Graphic 4" descr="Email with solid fill">
            <a:extLst>
              <a:ext uri="{FF2B5EF4-FFF2-40B4-BE49-F238E27FC236}">
                <a16:creationId xmlns:a16="http://schemas.microsoft.com/office/drawing/2014/main" id="{0DE95395-6BAF-089B-7F4A-F46474B32F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49A971-F97B-A679-9956-9E80F6A09D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8045" y="1678059"/>
            <a:ext cx="5313288" cy="4006707"/>
          </a:xfrm>
        </p:spPr>
        <p:txBody>
          <a:bodyPr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FFFFFF"/>
                </a:solidFill>
              </a:rPr>
              <a:t>Your responsibility to check your emails. </a:t>
            </a:r>
          </a:p>
          <a:p>
            <a:pPr>
              <a:lnSpc>
                <a:spcPct val="90000"/>
              </a:lnSpc>
            </a:pPr>
            <a:endParaRPr lang="en-GB" sz="24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FFFFFF"/>
                </a:solidFill>
              </a:rPr>
              <a:t>Check REGULARLY</a:t>
            </a:r>
          </a:p>
          <a:p>
            <a:pPr>
              <a:lnSpc>
                <a:spcPct val="90000"/>
              </a:lnSpc>
            </a:pPr>
            <a:endParaRPr lang="en-GB" sz="24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FFFFFF"/>
                </a:solidFill>
              </a:rPr>
              <a:t>Important information is sent  via email. </a:t>
            </a:r>
          </a:p>
          <a:p>
            <a:pPr>
              <a:lnSpc>
                <a:spcPct val="90000"/>
              </a:lnSpc>
            </a:pPr>
            <a:endParaRPr lang="en-GB" sz="24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FFFFFF"/>
                </a:solidFill>
              </a:rPr>
              <a:t>Please respect email etiquette. </a:t>
            </a:r>
          </a:p>
        </p:txBody>
      </p:sp>
    </p:spTree>
    <p:extLst>
      <p:ext uri="{BB962C8B-B14F-4D97-AF65-F5344CB8AC3E}">
        <p14:creationId xmlns:p14="http://schemas.microsoft.com/office/powerpoint/2010/main" val="22889955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212C84-7297-55A4-F7B9-941A17F33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4145" y="199464"/>
            <a:ext cx="5853766" cy="2227730"/>
          </a:xfrm>
        </p:spPr>
        <p:txBody>
          <a:bodyPr anchor="ctr"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</a:rPr>
              <a:t>Treating fellow students with respect</a:t>
            </a:r>
          </a:p>
        </p:txBody>
      </p:sp>
      <p:pic>
        <p:nvPicPr>
          <p:cNvPr id="5" name="Graphic 4" descr="Cheers with solid fill">
            <a:extLst>
              <a:ext uri="{FF2B5EF4-FFF2-40B4-BE49-F238E27FC236}">
                <a16:creationId xmlns:a16="http://schemas.microsoft.com/office/drawing/2014/main" id="{D2455750-002C-16B1-8EFB-9E920DB8F5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D59FA-F21D-65A2-1256-74DDFACD29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1679" y="2271163"/>
            <a:ext cx="5269031" cy="3813548"/>
          </a:xfrm>
        </p:spPr>
        <p:txBody>
          <a:bodyPr anchor="t">
            <a:normAutofit fontScale="85000" lnSpcReduction="20000"/>
          </a:bodyPr>
          <a:lstStyle/>
          <a:p>
            <a:pPr>
              <a:lnSpc>
                <a:spcPct val="90000"/>
              </a:lnSpc>
            </a:pPr>
            <a:r>
              <a:rPr lang="en-GB" sz="2600" dirty="0">
                <a:solidFill>
                  <a:srgbClr val="FFFFFF"/>
                </a:solidFill>
              </a:rPr>
              <a:t>Diversity and equality. </a:t>
            </a:r>
          </a:p>
          <a:p>
            <a:pPr>
              <a:lnSpc>
                <a:spcPct val="90000"/>
              </a:lnSpc>
            </a:pPr>
            <a:endParaRPr lang="en-GB" sz="26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600" dirty="0">
                <a:solidFill>
                  <a:srgbClr val="FFFFFF"/>
                </a:solidFill>
              </a:rPr>
              <a:t>Any discrimination, racism, bullying or harassment will not be tolerated. </a:t>
            </a:r>
          </a:p>
          <a:p>
            <a:pPr>
              <a:lnSpc>
                <a:spcPct val="90000"/>
              </a:lnSpc>
            </a:pPr>
            <a:endParaRPr lang="en-GB" sz="26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600" dirty="0">
                <a:solidFill>
                  <a:srgbClr val="FFFFFF"/>
                </a:solidFill>
              </a:rPr>
              <a:t>If this is identified, you may be removed from the course.</a:t>
            </a:r>
          </a:p>
          <a:p>
            <a:pPr>
              <a:lnSpc>
                <a:spcPct val="90000"/>
              </a:lnSpc>
            </a:pPr>
            <a:endParaRPr lang="en-GB" sz="26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600" dirty="0">
                <a:solidFill>
                  <a:srgbClr val="FFFFFF"/>
                </a:solidFill>
              </a:rPr>
              <a:t>Be Professional.</a:t>
            </a:r>
          </a:p>
          <a:p>
            <a:pPr>
              <a:lnSpc>
                <a:spcPct val="90000"/>
              </a:lnSpc>
            </a:pPr>
            <a:endParaRPr lang="en-GB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Student Charter | University of Wales Trinity Saint David (uwtsd.ac.uk)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13375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DF5FE-B218-8C04-B7E9-95295EFC8A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Moodle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50C058-1B97-0A26-6CEF-F90C9851D2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5619212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09951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DB605-EFC1-7840-A5F6-4E5A292892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Moodle Tiles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E0099B0-8250-FB66-85BA-B144D63C0A5D}"/>
              </a:ext>
            </a:extLst>
          </p:cNvPr>
          <p:cNvSpPr txBox="1"/>
          <p:nvPr/>
        </p:nvSpPr>
        <p:spPr>
          <a:xfrm>
            <a:off x="7118856" y="2118809"/>
            <a:ext cx="2608564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1600" dirty="0"/>
              <a:t>Name of the module. </a:t>
            </a:r>
          </a:p>
          <a:p>
            <a:endParaRPr lang="en-GB" sz="1600" dirty="0"/>
          </a:p>
          <a:p>
            <a:pPr marL="285750" indent="-285750">
              <a:buFontTx/>
              <a:buChar char="-"/>
            </a:pPr>
            <a:r>
              <a:rPr lang="en-GB" sz="1600" dirty="0"/>
              <a:t>Module code. </a:t>
            </a:r>
          </a:p>
          <a:p>
            <a:pPr marL="285750" indent="-285750">
              <a:buFontTx/>
              <a:buChar char="-"/>
            </a:pPr>
            <a:endParaRPr lang="en-GB" sz="1600" dirty="0"/>
          </a:p>
          <a:p>
            <a:pPr marL="285750" indent="-285750">
              <a:buFontTx/>
              <a:buChar char="-"/>
            </a:pPr>
            <a:r>
              <a:rPr lang="en-GB" sz="1600" dirty="0"/>
              <a:t>To see the content, you will need to click the tile and open it. </a:t>
            </a:r>
          </a:p>
          <a:p>
            <a:pPr marL="285750" indent="-285750">
              <a:buFontTx/>
              <a:buChar char="-"/>
            </a:pPr>
            <a:endParaRPr lang="en-GB" sz="1600" dirty="0"/>
          </a:p>
          <a:p>
            <a:pPr marL="285750" indent="-285750">
              <a:buFontTx/>
              <a:buChar char="-"/>
            </a:pPr>
            <a:r>
              <a:rPr lang="en-GB" sz="1600" dirty="0"/>
              <a:t>Please check you have all relevant modules on your Moodle page for Semester one. </a:t>
            </a:r>
          </a:p>
          <a:p>
            <a:pPr marL="285750" indent="-285750">
              <a:buFontTx/>
              <a:buChar char="-"/>
            </a:pPr>
            <a:endParaRPr lang="en-GB" sz="1600" dirty="0"/>
          </a:p>
          <a:p>
            <a:pPr marL="285750" indent="-285750">
              <a:buFontTx/>
              <a:buChar char="-"/>
            </a:pPr>
            <a:r>
              <a:rPr lang="en-GB" sz="1600" dirty="0"/>
              <a:t>Please note that they may be different to the ones shown here.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028A1210-2477-15E6-E764-30DE40E9D282}"/>
              </a:ext>
            </a:extLst>
          </p:cNvPr>
          <p:cNvSpPr/>
          <p:nvPr/>
        </p:nvSpPr>
        <p:spPr>
          <a:xfrm>
            <a:off x="7023489" y="1930400"/>
            <a:ext cx="2703931" cy="4408692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88D0B99-D854-4D73-BDB4-A5E6B571BD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571" y="2118809"/>
            <a:ext cx="5969658" cy="3810420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30F84E2A-75E4-A3AF-2934-E2F140F873CA}"/>
              </a:ext>
            </a:extLst>
          </p:cNvPr>
          <p:cNvCxnSpPr>
            <a:cxnSpLocks/>
          </p:cNvCxnSpPr>
          <p:nvPr/>
        </p:nvCxnSpPr>
        <p:spPr>
          <a:xfrm flipH="1">
            <a:off x="3234267" y="3062960"/>
            <a:ext cx="3705075" cy="233877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267863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46908-1654-0CE0-FD8E-F15B7B83BA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02912" y="1000995"/>
            <a:ext cx="4299666" cy="4050517"/>
          </a:xfrm>
        </p:spPr>
        <p:txBody>
          <a:bodyPr>
            <a:normAutofit/>
          </a:bodyPr>
          <a:lstStyle/>
          <a:p>
            <a:pPr algn="ctr"/>
            <a:r>
              <a:rPr lang="en-GB" u="sng" dirty="0"/>
              <a:t>The process for assessments 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ADC5C86B-28CE-4597-97B7-4C09E20141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8" name="Graphic 7" descr="Recruitment Management">
            <a:extLst>
              <a:ext uri="{FF2B5EF4-FFF2-40B4-BE49-F238E27FC236}">
                <a16:creationId xmlns:a16="http://schemas.microsoft.com/office/drawing/2014/main" id="{1647DEB9-2F9A-6875-83B4-4DCAAFA563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8604" y="1550139"/>
            <a:ext cx="3765692" cy="3765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646382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4355032-6B9B-B06F-C64B-3655F3439F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5511" y="187539"/>
            <a:ext cx="6141156" cy="6482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387969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7C8339E-F1C7-6D0F-E415-3409FEB099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2392" y="582618"/>
            <a:ext cx="9159140" cy="5564177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827187B7-8094-A158-46AA-3A972067A567}"/>
                  </a:ext>
                </a:extLst>
              </p14:cNvPr>
              <p14:cNvContentPartPr/>
              <p14:nvPr/>
            </p14:nvContentPartPr>
            <p14:xfrm>
              <a:off x="4367787" y="5191827"/>
              <a:ext cx="1434960" cy="92916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827187B7-8094-A158-46AA-3A972067A567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314147" y="5084187"/>
                <a:ext cx="1542600" cy="11448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10926660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Yellow question mark">
            <a:extLst>
              <a:ext uri="{FF2B5EF4-FFF2-40B4-BE49-F238E27FC236}">
                <a16:creationId xmlns:a16="http://schemas.microsoft.com/office/drawing/2014/main" id="{83B56359-08DD-18BC-1EBF-B3DFAE8B84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230" r="7571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685525B5-549C-AAC5-51F3-05BE5CA3C2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80563" y="1678665"/>
            <a:ext cx="3887839" cy="2372168"/>
          </a:xfrm>
        </p:spPr>
        <p:txBody>
          <a:bodyPr>
            <a:normAutofit/>
          </a:bodyPr>
          <a:lstStyle/>
          <a:p>
            <a:pPr algn="ctr"/>
            <a:r>
              <a:rPr lang="en-GB" u="sng" dirty="0"/>
              <a:t>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2613439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46">
            <a:extLst>
              <a:ext uri="{FF2B5EF4-FFF2-40B4-BE49-F238E27FC236}">
                <a16:creationId xmlns:a16="http://schemas.microsoft.com/office/drawing/2014/main" id="{D94A7024-D948-494D-8920-BBA2DA07D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large building with lights on it with Palace of Westminster in the background">
            <a:extLst>
              <a:ext uri="{FF2B5EF4-FFF2-40B4-BE49-F238E27FC236}">
                <a16:creationId xmlns:a16="http://schemas.microsoft.com/office/drawing/2014/main" id="{79A70F4D-C439-2461-5A8F-EAF9E74D13B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97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94" r="4096" b="1"/>
          <a:stretch/>
        </p:blipFill>
        <p:spPr>
          <a:xfrm>
            <a:off x="0" y="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9F1C849-B092-99CD-6EC6-42FFAA01FF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956" y="203200"/>
            <a:ext cx="8596668" cy="1320800"/>
          </a:xfrm>
        </p:spPr>
        <p:txBody>
          <a:bodyPr>
            <a:normAutofit/>
          </a:bodyPr>
          <a:lstStyle/>
          <a:p>
            <a:r>
              <a:rPr lang="en-GB" sz="4400" b="1" i="1" u="sng" dirty="0">
                <a:solidFill>
                  <a:schemeClr val="tx1"/>
                </a:solidFill>
                <a:highlight>
                  <a:srgbClr val="000000"/>
                </a:highlight>
              </a:rPr>
              <a:t>The year ahead…..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3391AE-918C-A233-5762-CF21349E15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9228666" cy="3880773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rgbClr val="FFFFFF"/>
                </a:solidFill>
                <a:highlight>
                  <a:srgbClr val="000000"/>
                </a:highlight>
              </a:rPr>
              <a:t>You will be taught on the Swansea Business Campus/Teams only during the academic year. </a:t>
            </a:r>
          </a:p>
          <a:p>
            <a:endParaRPr lang="en-GB" sz="3200" dirty="0">
              <a:solidFill>
                <a:srgbClr val="FFFFFF"/>
              </a:solidFill>
              <a:highlight>
                <a:srgbClr val="000000"/>
              </a:highlight>
            </a:endParaRPr>
          </a:p>
          <a:p>
            <a:r>
              <a:rPr lang="en-GB" sz="3200" dirty="0">
                <a:solidFill>
                  <a:srgbClr val="FFFFFF"/>
                </a:solidFill>
                <a:highlight>
                  <a:srgbClr val="000000"/>
                </a:highlight>
              </a:rPr>
              <a:t>However, as students of UWTSD you have access to our IQ Campus and Y </a:t>
            </a:r>
            <a:r>
              <a:rPr lang="en-GB" sz="3200" dirty="0" err="1">
                <a:solidFill>
                  <a:srgbClr val="FFFFFF"/>
                </a:solidFill>
                <a:highlight>
                  <a:srgbClr val="000000"/>
                </a:highlight>
              </a:rPr>
              <a:t>Fforwm</a:t>
            </a:r>
            <a:r>
              <a:rPr lang="en-GB" sz="3200" dirty="0">
                <a:solidFill>
                  <a:srgbClr val="FFFFFF"/>
                </a:solidFill>
                <a:highlight>
                  <a:srgbClr val="000000"/>
                </a:highlight>
              </a:rPr>
              <a:t>. </a:t>
            </a:r>
          </a:p>
          <a:p>
            <a:endParaRPr lang="en-GB" sz="3200" dirty="0">
              <a:solidFill>
                <a:srgbClr val="FFFFFF"/>
              </a:solidFill>
              <a:highlight>
                <a:srgbClr val="000000"/>
              </a:highlight>
            </a:endParaRPr>
          </a:p>
          <a:p>
            <a:r>
              <a:rPr lang="en-GB" sz="3200" dirty="0">
                <a:solidFill>
                  <a:srgbClr val="FFFFFF"/>
                </a:solidFill>
                <a:highlight>
                  <a:srgbClr val="000000"/>
                </a:highlight>
              </a:rPr>
              <a:t>Ensure you book your place on our trip to the </a:t>
            </a:r>
            <a:r>
              <a:rPr lang="en-GB" sz="3200" dirty="0" err="1">
                <a:solidFill>
                  <a:srgbClr val="FFFFFF"/>
                </a:solidFill>
                <a:highlight>
                  <a:srgbClr val="000000"/>
                </a:highlight>
              </a:rPr>
              <a:t>Uk</a:t>
            </a:r>
            <a:r>
              <a:rPr lang="en-GB" sz="3200" dirty="0">
                <a:solidFill>
                  <a:srgbClr val="FFFFFF"/>
                </a:solidFill>
                <a:highlight>
                  <a:srgbClr val="000000"/>
                </a:highlight>
              </a:rPr>
              <a:t> Parliament (more details will follow) </a:t>
            </a:r>
          </a:p>
          <a:p>
            <a:endParaRPr lang="en-GB" sz="3200" dirty="0">
              <a:solidFill>
                <a:srgbClr val="FFFFFF"/>
              </a:solidFill>
              <a:highlight>
                <a:srgbClr val="000000"/>
              </a:highlight>
            </a:endParaRPr>
          </a:p>
          <a:p>
            <a:r>
              <a:rPr lang="en-GB" sz="3200" dirty="0">
                <a:solidFill>
                  <a:srgbClr val="FFFFFF"/>
                </a:solidFill>
                <a:highlight>
                  <a:srgbClr val="000000"/>
                </a:highlight>
              </a:rPr>
              <a:t>It is an exciting year ahead…..</a:t>
            </a:r>
          </a:p>
        </p:txBody>
      </p:sp>
    </p:spTree>
    <p:extLst>
      <p:ext uri="{BB962C8B-B14F-4D97-AF65-F5344CB8AC3E}">
        <p14:creationId xmlns:p14="http://schemas.microsoft.com/office/powerpoint/2010/main" val="13495218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large building with lights on it with Palace of Westminster in the background">
            <a:extLst>
              <a:ext uri="{FF2B5EF4-FFF2-40B4-BE49-F238E27FC236}">
                <a16:creationId xmlns:a16="http://schemas.microsoft.com/office/drawing/2014/main" id="{8076FE70-F19B-EEE0-CF99-85E0F1D14E5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97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94" r="4096" b="1"/>
          <a:stretch/>
        </p:blipFill>
        <p:spPr>
          <a:xfrm>
            <a:off x="0" y="0"/>
            <a:ext cx="12191980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745922F-4C91-89C9-358B-744A169470A5}"/>
              </a:ext>
            </a:extLst>
          </p:cNvPr>
          <p:cNvSpPr txBox="1"/>
          <p:nvPr/>
        </p:nvSpPr>
        <p:spPr>
          <a:xfrm>
            <a:off x="1230487" y="519287"/>
            <a:ext cx="8619069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highlight>
                  <a:srgbClr val="C0C0C0"/>
                </a:highlight>
              </a:rPr>
              <a:t>Teaching takes place on the Swansea Business Campus</a:t>
            </a:r>
          </a:p>
          <a:p>
            <a:endParaRPr lang="en-GB" sz="2800" dirty="0">
              <a:highlight>
                <a:srgbClr val="C0C0C0"/>
              </a:highlight>
            </a:endParaRPr>
          </a:p>
          <a:p>
            <a:r>
              <a:rPr lang="en-GB" sz="2800" dirty="0">
                <a:highlight>
                  <a:srgbClr val="C0C0C0"/>
                </a:highlight>
              </a:rPr>
              <a:t>As students of UWTSD you have access to our IQ Campus and Y </a:t>
            </a:r>
            <a:r>
              <a:rPr lang="en-GB" sz="2800" dirty="0" err="1">
                <a:highlight>
                  <a:srgbClr val="C0C0C0"/>
                </a:highlight>
              </a:rPr>
              <a:t>Fforwm</a:t>
            </a:r>
            <a:endParaRPr lang="en-GB" sz="2800" dirty="0">
              <a:highlight>
                <a:srgbClr val="C0C0C0"/>
              </a:highlight>
            </a:endParaRPr>
          </a:p>
          <a:p>
            <a:endParaRPr lang="en-GB" sz="2800" dirty="0">
              <a:highlight>
                <a:srgbClr val="C0C0C0"/>
              </a:highlight>
            </a:endParaRPr>
          </a:p>
          <a:p>
            <a:r>
              <a:rPr lang="en-GB" sz="2800" dirty="0">
                <a:highlight>
                  <a:srgbClr val="C0C0C0"/>
                </a:highlight>
              </a:rPr>
              <a:t>You will also be invited on the UWTSD Trip to the UK Parliament in December 2024 ( more details will follow)</a:t>
            </a:r>
          </a:p>
          <a:p>
            <a:endParaRPr lang="en-GB" sz="2800" dirty="0">
              <a:highlight>
                <a:srgbClr val="C0C0C0"/>
              </a:highlight>
            </a:endParaRPr>
          </a:p>
          <a:p>
            <a:r>
              <a:rPr lang="en-GB" sz="2800" dirty="0">
                <a:highlight>
                  <a:srgbClr val="C0C0C0"/>
                </a:highlight>
              </a:rPr>
              <a:t>You have an exciting year ahead…….</a:t>
            </a:r>
          </a:p>
        </p:txBody>
      </p:sp>
    </p:spTree>
    <p:extLst>
      <p:ext uri="{BB962C8B-B14F-4D97-AF65-F5344CB8AC3E}">
        <p14:creationId xmlns:p14="http://schemas.microsoft.com/office/powerpoint/2010/main" val="256951018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FE9DC-51C0-88ED-C962-4CF7B789A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/>
              <a:t>Here to help!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40FE3D-55F6-5765-F061-DEB4E763711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8448727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F6846A3-59CC-5E33-9C85-4A9D2DD6F2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5969" y="4553712"/>
            <a:ext cx="8288032" cy="1096316"/>
          </a:xfrm>
        </p:spPr>
        <p:txBody>
          <a:bodyPr>
            <a:noAutofit/>
          </a:bodyPr>
          <a:lstStyle/>
          <a:p>
            <a:pPr algn="ctr"/>
            <a:r>
              <a:rPr lang="en-GB" sz="6600" u="sng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D7B2C94-77C3-6553-E557-C79B4F0D7E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5969" y="5650029"/>
            <a:ext cx="8288032" cy="469122"/>
          </a:xfrm>
        </p:spPr>
        <p:txBody>
          <a:bodyPr>
            <a:normAutofit/>
          </a:bodyPr>
          <a:lstStyle/>
          <a:p>
            <a:pPr algn="ctr"/>
            <a:r>
              <a:rPr lang="en-GB"/>
              <a:t>Any Questions?</a:t>
            </a: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99AB2F94-7E18-D489-4D2B-CF27CDCD6E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80259" y="934222"/>
            <a:ext cx="3299450" cy="3299450"/>
          </a:xfrm>
          <a:prstGeom prst="rect">
            <a:avLst/>
          </a:prstGeom>
        </p:spPr>
      </p:pic>
      <p:pic>
        <p:nvPicPr>
          <p:cNvPr id="2" name="Picture 1" descr="A close-up of a sign&#10;&#10;Description automatically generated">
            <a:extLst>
              <a:ext uri="{FF2B5EF4-FFF2-40B4-BE49-F238E27FC236}">
                <a16:creationId xmlns:a16="http://schemas.microsoft.com/office/drawing/2014/main" id="{F540FB0D-8227-4079-1580-162B315640C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6490" y="520879"/>
            <a:ext cx="2944540" cy="1016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9052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theme/theme1.xml><?xml version="1.0" encoding="utf-8"?>
<a:theme xmlns:a="http://schemas.openxmlformats.org/drawingml/2006/main" name="Facet">
  <a:themeElements>
    <a:clrScheme name="Custom 5">
      <a:dk1>
        <a:srgbClr val="000000"/>
      </a:dk1>
      <a:lt1>
        <a:sysClr val="window" lastClr="FFFFFF"/>
      </a:lt1>
      <a:dk2>
        <a:srgbClr val="2C3C43"/>
      </a:dk2>
      <a:lt2>
        <a:srgbClr val="EBEBEB"/>
      </a:lt2>
      <a:accent1>
        <a:srgbClr val="0070C0"/>
      </a:accent1>
      <a:accent2>
        <a:srgbClr val="0070C0"/>
      </a:accent2>
      <a:accent3>
        <a:srgbClr val="E65331"/>
      </a:accent3>
      <a:accent4>
        <a:srgbClr val="F27E19"/>
      </a:accent4>
      <a:accent5>
        <a:srgbClr val="F2AC19"/>
      </a:accent5>
      <a:accent6>
        <a:srgbClr val="0070C0"/>
      </a:accent6>
      <a:hlink>
        <a:srgbClr val="0070C0"/>
      </a:hlink>
      <a:folHlink>
        <a:srgbClr val="0070C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810</Words>
  <Application>Microsoft Office PowerPoint</Application>
  <PresentationFormat>Widescreen</PresentationFormat>
  <Paragraphs>140</Paragraphs>
  <Slides>33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Aptos</vt:lpstr>
      <vt:lpstr>Arial</vt:lpstr>
      <vt:lpstr>Trebuchet MS</vt:lpstr>
      <vt:lpstr>Wingdings 3</vt:lpstr>
      <vt:lpstr>Facet</vt:lpstr>
      <vt:lpstr>Induction 2024</vt:lpstr>
      <vt:lpstr>Content </vt:lpstr>
      <vt:lpstr>PowerPoint Presentation</vt:lpstr>
      <vt:lpstr>PowerPoint Presentation</vt:lpstr>
      <vt:lpstr>Your timetable </vt:lpstr>
      <vt:lpstr>PowerPoint Presentation</vt:lpstr>
      <vt:lpstr>PowerPoint Presentation</vt:lpstr>
      <vt:lpstr>Programme of study handbook!</vt:lpstr>
      <vt:lpstr>PowerPoint Presentation</vt:lpstr>
      <vt:lpstr>Your modules for 24/25 – Level 3</vt:lpstr>
      <vt:lpstr>Your modules for 24/25 – Level 5</vt:lpstr>
      <vt:lpstr>Welsh Language Standards</vt:lpstr>
      <vt:lpstr>Student support services </vt:lpstr>
      <vt:lpstr>PowerPoint Presentation</vt:lpstr>
      <vt:lpstr>Our duty of care to you!</vt:lpstr>
      <vt:lpstr>Student Voice</vt:lpstr>
      <vt:lpstr>Student Union </vt:lpstr>
      <vt:lpstr>Points of contact </vt:lpstr>
      <vt:lpstr>How to log into teams using your student account?</vt:lpstr>
      <vt:lpstr>Punctuality</vt:lpstr>
      <vt:lpstr>Absences</vt:lpstr>
      <vt:lpstr>Emails </vt:lpstr>
      <vt:lpstr>Treating fellow students with respect</vt:lpstr>
      <vt:lpstr>Moodle</vt:lpstr>
      <vt:lpstr>Moodle Tiles</vt:lpstr>
      <vt:lpstr>The process for assessments </vt:lpstr>
      <vt:lpstr>PowerPoint Presentation</vt:lpstr>
      <vt:lpstr>PowerPoint Presentation</vt:lpstr>
      <vt:lpstr>Any Questions? </vt:lpstr>
      <vt:lpstr>The year ahead…..</vt:lpstr>
      <vt:lpstr>PowerPoint Presentation</vt:lpstr>
      <vt:lpstr>Here to help!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Induction 2023</dc:title>
  <dc:creator>Zita Draper</dc:creator>
  <cp:lastModifiedBy>Cerys Davies</cp:lastModifiedBy>
  <cp:revision>4</cp:revision>
  <cp:lastPrinted>2024-09-19T14:17:59Z</cp:lastPrinted>
  <dcterms:created xsi:type="dcterms:W3CDTF">2023-09-11T14:02:45Z</dcterms:created>
  <dcterms:modified xsi:type="dcterms:W3CDTF">2024-09-24T20:49:22Z</dcterms:modified>
</cp:coreProperties>
</file>