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7" d="100"/>
          <a:sy n="97" d="100"/>
        </p:scale>
        <p:origin x="1122" y="30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3/10/2026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600" dirty="0"/>
            </a:br>
            <a:r>
              <a:rPr lang="en-GB" sz="3600" dirty="0"/>
              <a:t>Microsoft 365 Productivity Application – Microsoft Excel</a:t>
            </a:r>
            <a:br>
              <a:rPr lang="en-GB" dirty="0"/>
            </a:br>
            <a:endParaRPr dirty="0"/>
          </a:p>
        </p:txBody>
      </p:sp>
      <p:sp>
        <p:nvSpPr>
          <p:cNvPr id="3" name="Content Placeholder 2"/>
          <p:cNvSpPr>
            <a:spLocks noGrp="1"/>
          </p:cNvSpPr>
          <p:nvPr>
            <p:ph idx="1"/>
          </p:nvPr>
        </p:nvSpPr>
        <p:spPr/>
        <p:txBody>
          <a:bodyPr>
            <a:normAutofit fontScale="62500" lnSpcReduction="20000"/>
          </a:bodyPr>
          <a:lstStyle/>
          <a:p>
            <a:pPr algn="l">
              <a:buNone/>
            </a:pPr>
            <a:endParaRPr lang="en-GB" b="1" i="0" dirty="0">
              <a:solidFill>
                <a:srgbClr val="222222"/>
              </a:solidFill>
              <a:effectLst/>
              <a:latin typeface="Arial" panose="020B0604020202020204" pitchFamily="34" charset="0"/>
            </a:endParaRPr>
          </a:p>
          <a:p>
            <a:pPr algn="l">
              <a:buNone/>
            </a:pPr>
            <a:br>
              <a:rPr lang="en-GB" b="0" i="0" dirty="0">
                <a:solidFill>
                  <a:srgbClr val="222222"/>
                </a:solidFill>
                <a:effectLst/>
                <a:latin typeface="Arial" panose="020B0604020202020204" pitchFamily="34" charset="0"/>
              </a:rPr>
            </a:br>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Currently, staff write schedules or medication logs on paper. Patient information such as names, medication time, and dosage details are recorded manually. However, paper-based systems can create several challenges in healthcare settings.</a:t>
            </a:r>
          </a:p>
          <a:p>
            <a:pPr marL="0" indent="0">
              <a:buNone/>
            </a:pPr>
            <a:br>
              <a:rPr lang="en-GB" b="0" i="0" dirty="0">
                <a:solidFill>
                  <a:srgbClr val="222222"/>
                </a:solidFill>
                <a:effectLst/>
                <a:latin typeface="Arial" panose="020B0604020202020204" pitchFamily="34" charset="0"/>
              </a:rPr>
            </a:br>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Paper records can be lost, damaged, or misplaced over time. Handwritten information may also be difficult to read, which can lead to misunderstandings or errors. In addition, locating specific information in paper records can be time-consuming for staff (PP Healthcare Solutions, 2022).</a:t>
            </a:r>
          </a:p>
          <a:p>
            <a:pPr>
              <a:buNone/>
            </a:pPr>
            <a:br>
              <a:rPr lang="en-GB" dirty="0"/>
            </a:b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Using Microsoft Excel</a:t>
            </a:r>
          </a:p>
        </p:txBody>
      </p:sp>
      <p:sp>
        <p:nvSpPr>
          <p:cNvPr id="3" name="Content Placeholder 2"/>
          <p:cNvSpPr>
            <a:spLocks noGrp="1"/>
          </p:cNvSpPr>
          <p:nvPr>
            <p:ph idx="1"/>
          </p:nvPr>
        </p:nvSpPr>
        <p:spPr/>
        <p:txBody>
          <a:bodyPr>
            <a:normAutofit fontScale="32500" lnSpcReduction="20000"/>
          </a:bodyPr>
          <a:lstStyle/>
          <a:p>
            <a:pPr marL="0" indent="0">
              <a:buNone/>
            </a:pPr>
            <a:endParaRPr lang="en-GB" dirty="0"/>
          </a:p>
          <a:p>
            <a:endParaRPr lang="en-GB" sz="3700" dirty="0">
              <a:latin typeface="Arial" panose="020B0604020202020204" pitchFamily="34" charset="0"/>
              <a:cs typeface="Arial" panose="020B0604020202020204" pitchFamily="34" charset="0"/>
            </a:endParaRPr>
          </a:p>
          <a:p>
            <a:endParaRPr lang="en-GB" sz="3700" dirty="0">
              <a:latin typeface="Arial" panose="020B0604020202020204" pitchFamily="34" charset="0"/>
              <a:cs typeface="Arial" panose="020B0604020202020204" pitchFamily="34" charset="0"/>
            </a:endParaRPr>
          </a:p>
          <a:p>
            <a:r>
              <a:rPr lang="en-GB" sz="3700" dirty="0">
                <a:latin typeface="Arial" panose="020B0604020202020204" pitchFamily="34" charset="0"/>
                <a:cs typeface="Arial" panose="020B0604020202020204" pitchFamily="34" charset="0"/>
              </a:rPr>
              <a:t>Microsoft Excel is a spreadsheet application that allows users to store, organise, and manage data digitally. Spreadsheets organise information into rows and columns, making it easier to manage large amounts of information efficiently (Microsoft, 2024).</a:t>
            </a:r>
          </a:p>
          <a:p>
            <a:endParaRPr lang="en-GB" sz="3700" dirty="0">
              <a:latin typeface="Arial" panose="020B0604020202020204" pitchFamily="34" charset="0"/>
              <a:cs typeface="Arial" panose="020B0604020202020204" pitchFamily="34" charset="0"/>
            </a:endParaRPr>
          </a:p>
          <a:p>
            <a:r>
              <a:rPr lang="en-GB" sz="3700" dirty="0">
                <a:latin typeface="Arial" panose="020B0604020202020204" pitchFamily="34" charset="0"/>
                <a:cs typeface="Arial" panose="020B0604020202020204" pitchFamily="34" charset="0"/>
              </a:rPr>
              <a:t>In healthcare environments, Excel can help staff store patient records, schedules, and medication logs in an organised way. Information can be edited and updated quickly, and users can search, filter, or sort data to find information faster (Microsoft, 2024).</a:t>
            </a:r>
          </a:p>
          <a:p>
            <a:endParaRPr lang="en-GB" sz="3700" dirty="0">
              <a:latin typeface="Arial" panose="020B0604020202020204" pitchFamily="34" charset="0"/>
              <a:cs typeface="Arial" panose="020B0604020202020204" pitchFamily="34" charset="0"/>
            </a:endParaRPr>
          </a:p>
          <a:p>
            <a:r>
              <a:rPr lang="en-GB" sz="3700" dirty="0">
                <a:latin typeface="Arial" panose="020B0604020202020204" pitchFamily="34" charset="0"/>
                <a:cs typeface="Arial" panose="020B0604020202020204" pitchFamily="34" charset="0"/>
              </a:rPr>
              <a:t>Key features include:</a:t>
            </a:r>
          </a:p>
          <a:p>
            <a:endParaRPr lang="en-GB" sz="3700" dirty="0">
              <a:latin typeface="Arial" panose="020B0604020202020204" pitchFamily="34" charset="0"/>
              <a:cs typeface="Arial" panose="020B0604020202020204" pitchFamily="34" charset="0"/>
            </a:endParaRPr>
          </a:p>
          <a:p>
            <a:r>
              <a:rPr lang="en-GB" sz="3700" dirty="0">
                <a:latin typeface="Arial" panose="020B0604020202020204" pitchFamily="34" charset="0"/>
                <a:cs typeface="Arial" panose="020B0604020202020204" pitchFamily="34" charset="0"/>
              </a:rPr>
              <a:t>Digital spreadsheet for storing information</a:t>
            </a:r>
          </a:p>
          <a:p>
            <a:endParaRPr lang="en-GB" sz="3700" dirty="0">
              <a:latin typeface="Arial" panose="020B0604020202020204" pitchFamily="34" charset="0"/>
              <a:cs typeface="Arial" panose="020B0604020202020204" pitchFamily="34" charset="0"/>
            </a:endParaRPr>
          </a:p>
          <a:p>
            <a:r>
              <a:rPr lang="en-GB" sz="3700" dirty="0">
                <a:latin typeface="Arial" panose="020B0604020202020204" pitchFamily="34" charset="0"/>
                <a:cs typeface="Arial" panose="020B0604020202020204" pitchFamily="34" charset="0"/>
              </a:rPr>
              <a:t>Data organised in tables and columns</a:t>
            </a:r>
          </a:p>
          <a:p>
            <a:endParaRPr lang="en-GB" sz="3700" dirty="0">
              <a:latin typeface="Arial" panose="020B0604020202020204" pitchFamily="34" charset="0"/>
              <a:cs typeface="Arial" panose="020B0604020202020204" pitchFamily="34" charset="0"/>
            </a:endParaRPr>
          </a:p>
          <a:p>
            <a:r>
              <a:rPr lang="en-GB" sz="3700" dirty="0">
                <a:latin typeface="Arial" panose="020B0604020202020204" pitchFamily="34" charset="0"/>
                <a:cs typeface="Arial" panose="020B0604020202020204" pitchFamily="34" charset="0"/>
              </a:rPr>
              <a:t>Easy to edit and update records</a:t>
            </a:r>
          </a:p>
          <a:p>
            <a:endParaRPr lang="en-GB" sz="3700" dirty="0">
              <a:latin typeface="Arial" panose="020B0604020202020204" pitchFamily="34" charset="0"/>
              <a:cs typeface="Arial" panose="020B0604020202020204" pitchFamily="34" charset="0"/>
            </a:endParaRPr>
          </a:p>
          <a:p>
            <a:r>
              <a:rPr lang="en-GB" sz="3700" dirty="0">
                <a:latin typeface="Arial" panose="020B0604020202020204" pitchFamily="34" charset="0"/>
                <a:cs typeface="Arial" panose="020B0604020202020204" pitchFamily="34" charset="0"/>
              </a:rPr>
              <a:t>Search, filter, and sort information quickly</a:t>
            </a:r>
          </a:p>
          <a:p>
            <a:endParaRPr lang="en-GB" sz="3700" dirty="0">
              <a:latin typeface="Arial" panose="020B0604020202020204" pitchFamily="34" charset="0"/>
              <a:cs typeface="Arial" panose="020B0604020202020204" pitchFamily="34" charset="0"/>
            </a:endParaRPr>
          </a:p>
          <a:p>
            <a:r>
              <a:rPr lang="en-GB" sz="3700" dirty="0">
                <a:latin typeface="Arial" panose="020B0604020202020204" pitchFamily="34" charset="0"/>
                <a:cs typeface="Arial" panose="020B0604020202020204" pitchFamily="34" charset="0"/>
              </a:rPr>
              <a:t>Files can be shared with staff</a:t>
            </a:r>
            <a:endParaRPr sz="37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Benefits and Limitations</a:t>
            </a:r>
          </a:p>
        </p:txBody>
      </p:sp>
      <p:sp>
        <p:nvSpPr>
          <p:cNvPr id="3" name="Content Placeholder 2"/>
          <p:cNvSpPr>
            <a:spLocks noGrp="1"/>
          </p:cNvSpPr>
          <p:nvPr>
            <p:ph idx="1"/>
          </p:nvPr>
        </p:nvSpPr>
        <p:spPr/>
        <p:txBody>
          <a:bodyPr>
            <a:normAutofit fontScale="70000" lnSpcReduction="20000"/>
          </a:bodyPr>
          <a:lstStyle/>
          <a:p>
            <a:pPr marL="0" indent="0">
              <a:buNone/>
            </a:pPr>
            <a:endParaRPr lang="en-GB" dirty="0"/>
          </a:p>
          <a:p>
            <a:r>
              <a:rPr lang="en-GB" sz="2500" b="1" dirty="0">
                <a:latin typeface="Arial" panose="020B0604020202020204" pitchFamily="34" charset="0"/>
                <a:cs typeface="Arial" panose="020B0604020202020204" pitchFamily="34" charset="0"/>
              </a:rPr>
              <a:t>Benefits</a:t>
            </a:r>
          </a:p>
          <a:p>
            <a:r>
              <a:rPr lang="en-GB" sz="2500" dirty="0">
                <a:latin typeface="Arial" panose="020B0604020202020204" pitchFamily="34" charset="0"/>
                <a:cs typeface="Arial" panose="020B0604020202020204" pitchFamily="34" charset="0"/>
              </a:rPr>
              <a:t>Using Excel can improve how information is organised and managed within an organisation. It allows faster updates and supports data analysis using built-in tools such as formulas and charts (Microsoft, 2024).</a:t>
            </a:r>
          </a:p>
          <a:p>
            <a:endParaRPr lang="en-GB"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Benefits include:</a:t>
            </a:r>
          </a:p>
          <a:p>
            <a:r>
              <a:rPr lang="en-GB" sz="2500" dirty="0">
                <a:latin typeface="Arial" panose="020B0604020202020204" pitchFamily="34" charset="0"/>
                <a:cs typeface="Arial" panose="020B0604020202020204" pitchFamily="34" charset="0"/>
              </a:rPr>
              <a:t>Better organisation of records</a:t>
            </a:r>
          </a:p>
          <a:p>
            <a:r>
              <a:rPr lang="en-GB" sz="2500" dirty="0">
                <a:latin typeface="Arial" panose="020B0604020202020204" pitchFamily="34" charset="0"/>
                <a:cs typeface="Arial" panose="020B0604020202020204" pitchFamily="34" charset="0"/>
              </a:rPr>
              <a:t>Faster updates</a:t>
            </a:r>
          </a:p>
          <a:p>
            <a:r>
              <a:rPr lang="en-GB" sz="2500" dirty="0">
                <a:latin typeface="Arial" panose="020B0604020202020204" pitchFamily="34" charset="0"/>
                <a:cs typeface="Arial" panose="020B0604020202020204" pitchFamily="34" charset="0"/>
              </a:rPr>
              <a:t>Ability to analyse data</a:t>
            </a:r>
          </a:p>
          <a:p>
            <a:pPr marL="0" indent="0">
              <a:buNone/>
            </a:pPr>
            <a:endParaRPr lang="en-GB" sz="2500" dirty="0">
              <a:latin typeface="Arial" panose="020B0604020202020204" pitchFamily="34" charset="0"/>
              <a:cs typeface="Arial" panose="020B0604020202020204" pitchFamily="34" charset="0"/>
            </a:endParaRPr>
          </a:p>
          <a:p>
            <a:r>
              <a:rPr lang="en-GB" sz="2500" b="1" dirty="0">
                <a:latin typeface="Arial" panose="020B0604020202020204" pitchFamily="34" charset="0"/>
                <a:cs typeface="Arial" panose="020B0604020202020204" pitchFamily="34" charset="0"/>
              </a:rPr>
              <a:t>Limitations</a:t>
            </a:r>
          </a:p>
          <a:p>
            <a:r>
              <a:rPr lang="en-GB" sz="2500" dirty="0">
                <a:latin typeface="Arial" panose="020B0604020202020204" pitchFamily="34" charset="0"/>
                <a:cs typeface="Arial" panose="020B0604020202020204" pitchFamily="34" charset="0"/>
              </a:rPr>
              <a:t>Despite its advantages, Excel also has some limitations. Staff may need training to use the software effectively. There is also a risk of data entry errors if information is entered incorrectly. In addition, digital files must be backed up and protected to avoid data loss or unauthorised access.</a:t>
            </a:r>
          </a:p>
          <a:p>
            <a:pPr marL="0" indent="0">
              <a:buNone/>
            </a:pPr>
            <a:endParaRPr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149</TotalTime>
  <Words>338</Words>
  <Application>Microsoft Office PowerPoint</Application>
  <PresentationFormat>On-screen Show (4:3)</PresentationFormat>
  <Paragraphs>38</Paragraphs>
  <Slides>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vt:i4>
      </vt:variant>
    </vt:vector>
  </HeadingPairs>
  <TitlesOfParts>
    <vt:vector size="6" baseType="lpstr">
      <vt:lpstr>Arial</vt:lpstr>
      <vt:lpstr>Calibri</vt:lpstr>
      <vt:lpstr>Office Theme</vt:lpstr>
      <vt:lpstr> Microsoft 365 Productivity Application – Microsoft Excel </vt:lpstr>
      <vt:lpstr>Using Microsoft Excel</vt:lpstr>
      <vt:lpstr>Benefits and Limitations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Isabel Monteiro</cp:lastModifiedBy>
  <cp:revision>3</cp:revision>
  <dcterms:created xsi:type="dcterms:W3CDTF">2013-01-27T09:14:16Z</dcterms:created>
  <dcterms:modified xsi:type="dcterms:W3CDTF">2026-03-10T11:06:49Z</dcterms:modified>
  <cp:category/>
</cp:coreProperties>
</file>