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40233600" cy="40233600"/>
  <p:notesSz cx="7004050" cy="9283700"/>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12672">
          <p15:clr>
            <a:srgbClr val="A4A3A4"/>
          </p15:clr>
        </p15:guide>
        <p15:guide id="2" pos="1267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AEA"/>
    <a:srgbClr val="FFFFFF"/>
    <a:srgbClr val="990033"/>
    <a:srgbClr val="640021"/>
    <a:srgbClr val="666633"/>
    <a:srgbClr val="A6A452"/>
    <a:srgbClr val="B3D9FF"/>
    <a:srgbClr val="B4003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autoAdjust="0"/>
    <p:restoredTop sz="94003" autoAdjust="0"/>
  </p:normalViewPr>
  <p:slideViewPr>
    <p:cSldViewPr>
      <p:cViewPr varScale="1">
        <p:scale>
          <a:sx n="12" d="100"/>
          <a:sy n="12" d="100"/>
        </p:scale>
        <p:origin x="1976" y="40"/>
      </p:cViewPr>
      <p:guideLst>
        <p:guide orient="horz" pos="12672"/>
        <p:guide pos="12672"/>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37251" y="-49676"/>
            <a:ext cx="40347138" cy="40332952"/>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974620" y="14106600"/>
            <a:ext cx="25637564" cy="9658305"/>
          </a:xfrm>
        </p:spPr>
        <p:txBody>
          <a:bodyPr anchor="b">
            <a:noAutofit/>
          </a:bodyPr>
          <a:lstStyle>
            <a:lvl1pPr algn="r">
              <a:defRPr sz="2376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4974620" y="23764896"/>
            <a:ext cx="25637564" cy="6435141"/>
          </a:xfrm>
        </p:spPr>
        <p:txBody>
          <a:bodyPr anchor="t"/>
          <a:lstStyle>
            <a:lvl1pPr marL="0" indent="0" algn="r">
              <a:buNone/>
              <a:defRPr>
                <a:solidFill>
                  <a:schemeClr val="tx1">
                    <a:lumMod val="50000"/>
                    <a:lumOff val="50000"/>
                  </a:schemeClr>
                </a:solidFill>
              </a:defRPr>
            </a:lvl1pPr>
            <a:lvl2pPr marL="2011680" indent="0" algn="ctr">
              <a:buNone/>
              <a:defRPr>
                <a:solidFill>
                  <a:schemeClr val="tx1">
                    <a:tint val="75000"/>
                  </a:schemeClr>
                </a:solidFill>
              </a:defRPr>
            </a:lvl2pPr>
            <a:lvl3pPr marL="4023360" indent="0" algn="ctr">
              <a:buNone/>
              <a:defRPr>
                <a:solidFill>
                  <a:schemeClr val="tx1">
                    <a:tint val="75000"/>
                  </a:schemeClr>
                </a:solidFill>
              </a:defRPr>
            </a:lvl3pPr>
            <a:lvl4pPr marL="6035040" indent="0" algn="ctr">
              <a:buNone/>
              <a:defRPr>
                <a:solidFill>
                  <a:schemeClr val="tx1">
                    <a:tint val="75000"/>
                  </a:schemeClr>
                </a:solidFill>
              </a:defRPr>
            </a:lvl4pPr>
            <a:lvl5pPr marL="8046720" indent="0" algn="ctr">
              <a:buNone/>
              <a:defRPr>
                <a:solidFill>
                  <a:schemeClr val="tx1">
                    <a:tint val="75000"/>
                  </a:schemeClr>
                </a:solidFill>
              </a:defRPr>
            </a:lvl5pPr>
            <a:lvl6pPr marL="10058400" indent="0" algn="ctr">
              <a:buNone/>
              <a:defRPr>
                <a:solidFill>
                  <a:schemeClr val="tx1">
                    <a:tint val="75000"/>
                  </a:schemeClr>
                </a:solidFill>
              </a:defRPr>
            </a:lvl6pPr>
            <a:lvl7pPr marL="12070080" indent="0" algn="ctr">
              <a:buNone/>
              <a:defRPr>
                <a:solidFill>
                  <a:schemeClr val="tx1">
                    <a:tint val="75000"/>
                  </a:schemeClr>
                </a:solidFill>
              </a:defRPr>
            </a:lvl7pPr>
            <a:lvl8pPr marL="14081760" indent="0" algn="ctr">
              <a:buNone/>
              <a:defRPr>
                <a:solidFill>
                  <a:schemeClr val="tx1">
                    <a:tint val="75000"/>
                  </a:schemeClr>
                </a:solidFill>
              </a:defRPr>
            </a:lvl8pPr>
            <a:lvl9pPr marL="1609344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1E56CD3E-B425-4FD2-B99B-AAC8E0524983}"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91163DAB-37E9-4A28-99A6-A8766985FA09}" type="slidenum">
              <a:rPr lang="en-US" smtClean="0"/>
              <a:pPr>
                <a:defRPr/>
              </a:pPr>
              <a:t>‹#›</a:t>
            </a:fld>
            <a:endParaRPr lang="en-US" dirty="0"/>
          </a:p>
        </p:txBody>
      </p:sp>
    </p:spTree>
    <p:extLst>
      <p:ext uri="{BB962C8B-B14F-4D97-AF65-F5344CB8AC3E}">
        <p14:creationId xmlns:p14="http://schemas.microsoft.com/office/powerpoint/2010/main" val="374075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BB6AFD23-604A-4984-9B9A-924FD91A2A40}"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13B24E5-8279-4756-B629-74E51D31306B}" type="slidenum">
              <a:rPr lang="en-US" smtClean="0"/>
              <a:pPr>
                <a:defRPr/>
              </a:pPr>
              <a:t>‹#›</a:t>
            </a:fld>
            <a:endParaRPr lang="en-US" dirty="0"/>
          </a:p>
        </p:txBody>
      </p:sp>
    </p:spTree>
    <p:extLst>
      <p:ext uri="{BB962C8B-B14F-4D97-AF65-F5344CB8AC3E}">
        <p14:creationId xmlns:p14="http://schemas.microsoft.com/office/powerpoint/2010/main" val="3349010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82233" y="15845095"/>
            <a:ext cx="27929946" cy="10715942"/>
          </a:xfrm>
        </p:spPr>
        <p:txBody>
          <a:bodyPr anchor="b"/>
          <a:lstStyle>
            <a:lvl1pPr algn="l">
              <a:defRPr sz="176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682233" y="26561028"/>
            <a:ext cx="27929946" cy="5047680"/>
          </a:xfrm>
        </p:spPr>
        <p:txBody>
          <a:bodyPr anchor="t"/>
          <a:lstStyle>
            <a:lvl1pPr marL="0" indent="0" algn="l">
              <a:buNone/>
              <a:defRPr sz="8800">
                <a:solidFill>
                  <a:schemeClr val="tx1">
                    <a:lumMod val="50000"/>
                    <a:lumOff val="50000"/>
                  </a:schemeClr>
                </a:solidFill>
              </a:defRPr>
            </a:lvl1pPr>
            <a:lvl2pPr marL="2011680" indent="0">
              <a:buNone/>
              <a:defRPr sz="7920">
                <a:solidFill>
                  <a:schemeClr val="tx1">
                    <a:tint val="75000"/>
                  </a:schemeClr>
                </a:solidFill>
              </a:defRPr>
            </a:lvl2pPr>
            <a:lvl3pPr marL="4023360" indent="0">
              <a:buNone/>
              <a:defRPr sz="7040">
                <a:solidFill>
                  <a:schemeClr val="tx1">
                    <a:tint val="75000"/>
                  </a:schemeClr>
                </a:solidFill>
              </a:defRPr>
            </a:lvl3pPr>
            <a:lvl4pPr marL="6035040" indent="0">
              <a:buNone/>
              <a:defRPr sz="6160">
                <a:solidFill>
                  <a:schemeClr val="tx1">
                    <a:tint val="75000"/>
                  </a:schemeClr>
                </a:solidFill>
              </a:defRPr>
            </a:lvl4pPr>
            <a:lvl5pPr marL="8046720" indent="0">
              <a:buNone/>
              <a:defRPr sz="6160">
                <a:solidFill>
                  <a:schemeClr val="tx1">
                    <a:tint val="75000"/>
                  </a:schemeClr>
                </a:solidFill>
              </a:defRPr>
            </a:lvl5pPr>
            <a:lvl6pPr marL="10058400" indent="0">
              <a:buNone/>
              <a:defRPr sz="6160">
                <a:solidFill>
                  <a:schemeClr val="tx1">
                    <a:tint val="75000"/>
                  </a:schemeClr>
                </a:solidFill>
              </a:defRPr>
            </a:lvl6pPr>
            <a:lvl7pPr marL="12070080" indent="0">
              <a:buNone/>
              <a:defRPr sz="6160">
                <a:solidFill>
                  <a:schemeClr val="tx1">
                    <a:tint val="75000"/>
                  </a:schemeClr>
                </a:solidFill>
              </a:defRPr>
            </a:lvl7pPr>
            <a:lvl8pPr marL="14081760" indent="0">
              <a:buNone/>
              <a:defRPr sz="6160">
                <a:solidFill>
                  <a:schemeClr val="tx1">
                    <a:tint val="75000"/>
                  </a:schemeClr>
                </a:solidFill>
              </a:defRPr>
            </a:lvl8pPr>
            <a:lvl9pPr marL="16093440" indent="0">
              <a:buNone/>
              <a:defRPr sz="61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D4BB2122-3DB9-4DD2-A270-BAA9937446A7}"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91CA6D94-F1AF-4AD7-9D19-A5ACDB547BA2}" type="slidenum">
              <a:rPr lang="en-US" smtClean="0"/>
              <a:pPr>
                <a:defRPr/>
              </a:pPr>
              <a:t>‹#›</a:t>
            </a:fld>
            <a:endParaRPr lang="en-US" dirty="0"/>
          </a:p>
        </p:txBody>
      </p:sp>
    </p:spTree>
    <p:extLst>
      <p:ext uri="{BB962C8B-B14F-4D97-AF65-F5344CB8AC3E}">
        <p14:creationId xmlns:p14="http://schemas.microsoft.com/office/powerpoint/2010/main" val="4072864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682240" y="3576320"/>
            <a:ext cx="27929942" cy="7748693"/>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682242" y="12675455"/>
            <a:ext cx="13587680" cy="22767196"/>
          </a:xfrm>
        </p:spPr>
        <p:txBody>
          <a:bodyPr>
            <a:normAutofit/>
          </a:bodyPr>
          <a:lstStyle>
            <a:lvl1pPr>
              <a:defRPr sz="7920"/>
            </a:lvl1pPr>
            <a:lvl2pPr>
              <a:defRPr sz="7040"/>
            </a:lvl2pPr>
            <a:lvl3pPr>
              <a:defRPr sz="6160"/>
            </a:lvl3pPr>
            <a:lvl4pPr>
              <a:defRPr sz="5280"/>
            </a:lvl4pPr>
            <a:lvl5pPr>
              <a:defRPr sz="5280"/>
            </a:lvl5pPr>
            <a:lvl6pPr>
              <a:defRPr sz="5280"/>
            </a:lvl6pPr>
            <a:lvl7pPr>
              <a:defRPr sz="5280"/>
            </a:lvl7pPr>
            <a:lvl8pPr>
              <a:defRPr sz="5280"/>
            </a:lvl8pPr>
            <a:lvl9pPr>
              <a:defRPr sz="528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7024498" y="12675464"/>
            <a:ext cx="13587684" cy="22767202"/>
          </a:xfrm>
        </p:spPr>
        <p:txBody>
          <a:bodyPr>
            <a:normAutofit/>
          </a:bodyPr>
          <a:lstStyle>
            <a:lvl1pPr>
              <a:defRPr sz="7920"/>
            </a:lvl1pPr>
            <a:lvl2pPr>
              <a:defRPr sz="7040"/>
            </a:lvl2pPr>
            <a:lvl3pPr>
              <a:defRPr sz="6160"/>
            </a:lvl3pPr>
            <a:lvl4pPr>
              <a:defRPr sz="5280"/>
            </a:lvl4pPr>
            <a:lvl5pPr>
              <a:defRPr sz="5280"/>
            </a:lvl5pPr>
            <a:lvl6pPr>
              <a:defRPr sz="5280"/>
            </a:lvl6pPr>
            <a:lvl7pPr>
              <a:defRPr sz="5280"/>
            </a:lvl7pPr>
            <a:lvl8pPr>
              <a:defRPr sz="5280"/>
            </a:lvl8pPr>
            <a:lvl9pPr>
              <a:defRPr sz="528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BAC4A8DD-ABE0-4EB6-9444-2AA30EA2399C}" type="datetimeFigureOut">
              <a:rPr lang="en-US" smtClean="0"/>
              <a:pPr>
                <a:defRPr/>
              </a:pPr>
              <a:t>3/8/2026</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B092977-DDF7-4348-A321-FE4B4E096A8C}" type="slidenum">
              <a:rPr lang="en-US" smtClean="0"/>
              <a:pPr>
                <a:defRPr/>
              </a:pPr>
              <a:t>‹#›</a:t>
            </a:fld>
            <a:endParaRPr lang="en-US" dirty="0"/>
          </a:p>
        </p:txBody>
      </p:sp>
    </p:spTree>
    <p:extLst>
      <p:ext uri="{BB962C8B-B14F-4D97-AF65-F5344CB8AC3E}">
        <p14:creationId xmlns:p14="http://schemas.microsoft.com/office/powerpoint/2010/main" val="1346775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682238" y="3576320"/>
            <a:ext cx="27929937" cy="7748693"/>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2682236" y="12677767"/>
            <a:ext cx="13598957" cy="3380737"/>
          </a:xfrm>
        </p:spPr>
        <p:txBody>
          <a:bodyPr anchor="b">
            <a:noAutofit/>
          </a:bodyPr>
          <a:lstStyle>
            <a:lvl1pPr marL="0" indent="0">
              <a:buNone/>
              <a:defRPr sz="10560" b="0"/>
            </a:lvl1pPr>
            <a:lvl2pPr marL="2011680" indent="0">
              <a:buNone/>
              <a:defRPr sz="8800" b="1"/>
            </a:lvl2pPr>
            <a:lvl3pPr marL="4023360" indent="0">
              <a:buNone/>
              <a:defRPr sz="7920" b="1"/>
            </a:lvl3pPr>
            <a:lvl4pPr marL="6035040" indent="0">
              <a:buNone/>
              <a:defRPr sz="7040" b="1"/>
            </a:lvl4pPr>
            <a:lvl5pPr marL="8046720" indent="0">
              <a:buNone/>
              <a:defRPr sz="7040" b="1"/>
            </a:lvl5pPr>
            <a:lvl6pPr marL="10058400" indent="0">
              <a:buNone/>
              <a:defRPr sz="7040" b="1"/>
            </a:lvl6pPr>
            <a:lvl7pPr marL="12070080" indent="0">
              <a:buNone/>
              <a:defRPr sz="7040" b="1"/>
            </a:lvl7pPr>
            <a:lvl8pPr marL="14081760" indent="0">
              <a:buNone/>
              <a:defRPr sz="7040" b="1"/>
            </a:lvl8pPr>
            <a:lvl9pPr marL="16093440" indent="0">
              <a:buNone/>
              <a:defRPr sz="7040" b="1"/>
            </a:lvl9pPr>
          </a:lstStyle>
          <a:p>
            <a:pPr lvl="0"/>
            <a:r>
              <a:rPr lang="en-US" smtClean="0"/>
              <a:t>Click to edit Master text styles</a:t>
            </a:r>
          </a:p>
        </p:txBody>
      </p:sp>
      <p:sp>
        <p:nvSpPr>
          <p:cNvPr id="4" name="Content Placeholder 3"/>
          <p:cNvSpPr>
            <a:spLocks noGrp="1"/>
          </p:cNvSpPr>
          <p:nvPr>
            <p:ph sz="half" idx="2"/>
          </p:nvPr>
        </p:nvSpPr>
        <p:spPr>
          <a:xfrm>
            <a:off x="2682236" y="16058513"/>
            <a:ext cx="13598957" cy="1938415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7013216" y="12677767"/>
            <a:ext cx="13598957" cy="3380737"/>
          </a:xfrm>
        </p:spPr>
        <p:txBody>
          <a:bodyPr anchor="b">
            <a:noAutofit/>
          </a:bodyPr>
          <a:lstStyle>
            <a:lvl1pPr marL="0" indent="0">
              <a:buNone/>
              <a:defRPr sz="10560" b="0"/>
            </a:lvl1pPr>
            <a:lvl2pPr marL="2011680" indent="0">
              <a:buNone/>
              <a:defRPr sz="8800" b="1"/>
            </a:lvl2pPr>
            <a:lvl3pPr marL="4023360" indent="0">
              <a:buNone/>
              <a:defRPr sz="7920" b="1"/>
            </a:lvl3pPr>
            <a:lvl4pPr marL="6035040" indent="0">
              <a:buNone/>
              <a:defRPr sz="7040" b="1"/>
            </a:lvl4pPr>
            <a:lvl5pPr marL="8046720" indent="0">
              <a:buNone/>
              <a:defRPr sz="7040" b="1"/>
            </a:lvl5pPr>
            <a:lvl6pPr marL="10058400" indent="0">
              <a:buNone/>
              <a:defRPr sz="7040" b="1"/>
            </a:lvl6pPr>
            <a:lvl7pPr marL="12070080" indent="0">
              <a:buNone/>
              <a:defRPr sz="7040" b="1"/>
            </a:lvl7pPr>
            <a:lvl8pPr marL="14081760" indent="0">
              <a:buNone/>
              <a:defRPr sz="7040" b="1"/>
            </a:lvl8pPr>
            <a:lvl9pPr marL="16093440" indent="0">
              <a:buNone/>
              <a:defRPr sz="7040" b="1"/>
            </a:lvl9pPr>
          </a:lstStyle>
          <a:p>
            <a:pPr lvl="0"/>
            <a:r>
              <a:rPr lang="en-US" smtClean="0"/>
              <a:t>Click to edit Master text styles</a:t>
            </a:r>
          </a:p>
        </p:txBody>
      </p:sp>
      <p:sp>
        <p:nvSpPr>
          <p:cNvPr id="6" name="Content Placeholder 5"/>
          <p:cNvSpPr>
            <a:spLocks noGrp="1"/>
          </p:cNvSpPr>
          <p:nvPr>
            <p:ph sz="quarter" idx="4"/>
          </p:nvPr>
        </p:nvSpPr>
        <p:spPr>
          <a:xfrm>
            <a:off x="17013216" y="16058513"/>
            <a:ext cx="13598957" cy="1938415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2EA91BB8-89EE-47ED-A5D1-76C913E54DEF}" type="datetimeFigureOut">
              <a:rPr lang="en-US" smtClean="0"/>
              <a:pPr>
                <a:defRPr/>
              </a:pPr>
              <a:t>3/8/2026</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25C57366-E9CB-4C50-83B9-8DC3CB8C70C9}" type="slidenum">
              <a:rPr lang="en-US" smtClean="0"/>
              <a:pPr>
                <a:defRPr/>
              </a:pPr>
              <a:t>‹#›</a:t>
            </a:fld>
            <a:endParaRPr lang="en-US" dirty="0"/>
          </a:p>
        </p:txBody>
      </p:sp>
    </p:spTree>
    <p:extLst>
      <p:ext uri="{BB962C8B-B14F-4D97-AF65-F5344CB8AC3E}">
        <p14:creationId xmlns:p14="http://schemas.microsoft.com/office/powerpoint/2010/main" val="552388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682235" y="3576320"/>
            <a:ext cx="27929942" cy="7748693"/>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44E6E6FC-98B5-44CB-89D4-F69F790443F4}" type="datetimeFigureOut">
              <a:rPr lang="en-US" smtClean="0"/>
              <a:pPr>
                <a:defRPr/>
              </a:pPr>
              <a:t>3/8/2026</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B73F427A-7AC9-4B91-B628-F2DE163B7B04}" type="slidenum">
              <a:rPr lang="en-US" smtClean="0"/>
              <a:pPr>
                <a:defRPr/>
              </a:pPr>
              <a:t>‹#›</a:t>
            </a:fld>
            <a:endParaRPr lang="en-US" dirty="0"/>
          </a:p>
        </p:txBody>
      </p:sp>
    </p:spTree>
    <p:extLst>
      <p:ext uri="{BB962C8B-B14F-4D97-AF65-F5344CB8AC3E}">
        <p14:creationId xmlns:p14="http://schemas.microsoft.com/office/powerpoint/2010/main" val="3458570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B473F3F-5CB7-4A15-9D30-8D08B0577321}" type="datetimeFigureOut">
              <a:rPr lang="en-US" smtClean="0"/>
              <a:pPr>
                <a:defRPr/>
              </a:pPr>
              <a:t>3/8/2026</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8BFB9B3F-267B-407F-88A6-6D1AA18BDE09}" type="slidenum">
              <a:rPr lang="en-US" smtClean="0"/>
              <a:pPr>
                <a:defRPr/>
              </a:pPr>
              <a:t>‹#›</a:t>
            </a:fld>
            <a:endParaRPr lang="en-US" dirty="0"/>
          </a:p>
        </p:txBody>
      </p:sp>
    </p:spTree>
    <p:extLst>
      <p:ext uri="{BB962C8B-B14F-4D97-AF65-F5344CB8AC3E}">
        <p14:creationId xmlns:p14="http://schemas.microsoft.com/office/powerpoint/2010/main" val="65033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82236" y="8791810"/>
            <a:ext cx="12276801" cy="7500334"/>
          </a:xfrm>
        </p:spPr>
        <p:txBody>
          <a:bodyPr anchor="b">
            <a:normAutofit/>
          </a:bodyPr>
          <a:lstStyle>
            <a:lvl1pPr>
              <a:defRPr sz="8800"/>
            </a:lvl1pPr>
          </a:lstStyle>
          <a:p>
            <a:r>
              <a:rPr lang="en-US" smtClean="0"/>
              <a:t>Click to edit Master title style</a:t>
            </a:r>
            <a:endParaRPr lang="en-US" dirty="0"/>
          </a:p>
        </p:txBody>
      </p:sp>
      <p:sp>
        <p:nvSpPr>
          <p:cNvPr id="3" name="Content Placeholder 2"/>
          <p:cNvSpPr>
            <a:spLocks noGrp="1"/>
          </p:cNvSpPr>
          <p:nvPr>
            <p:ph idx="1"/>
          </p:nvPr>
        </p:nvSpPr>
        <p:spPr>
          <a:xfrm>
            <a:off x="15713612" y="3020896"/>
            <a:ext cx="14898563" cy="3242176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682236" y="16292141"/>
            <a:ext cx="12276801" cy="15162101"/>
          </a:xfrm>
        </p:spPr>
        <p:txBody>
          <a:bodyPr>
            <a:normAutofit/>
          </a:bodyPr>
          <a:lstStyle>
            <a:lvl1pPr marL="0" indent="0">
              <a:buNone/>
              <a:defRPr sz="6160"/>
            </a:lvl1pPr>
            <a:lvl2pPr marL="1508760" indent="0">
              <a:buNone/>
              <a:defRPr sz="4620"/>
            </a:lvl2pPr>
            <a:lvl3pPr marL="3017520" indent="0">
              <a:buNone/>
              <a:defRPr sz="3960"/>
            </a:lvl3pPr>
            <a:lvl4pPr marL="4526280" indent="0">
              <a:buNone/>
              <a:defRPr sz="3300"/>
            </a:lvl4pPr>
            <a:lvl5pPr marL="6035040" indent="0">
              <a:buNone/>
              <a:defRPr sz="3300"/>
            </a:lvl5pPr>
            <a:lvl6pPr marL="7543800" indent="0">
              <a:buNone/>
              <a:defRPr sz="3300"/>
            </a:lvl6pPr>
            <a:lvl7pPr marL="9052560" indent="0">
              <a:buNone/>
              <a:defRPr sz="3300"/>
            </a:lvl7pPr>
            <a:lvl8pPr marL="10561320" indent="0">
              <a:buNone/>
              <a:defRPr sz="3300"/>
            </a:lvl8pPr>
            <a:lvl9pPr marL="12070080" indent="0">
              <a:buNone/>
              <a:defRPr sz="33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2D6635B5-BC7D-486F-B16D-9E08771254D5}" type="datetimeFigureOut">
              <a:rPr lang="en-US" smtClean="0"/>
              <a:pPr>
                <a:defRPr/>
              </a:pPr>
              <a:t>3/8/2026</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F0C10B7-2D30-4EDB-834C-5785FA39DB19}" type="slidenum">
              <a:rPr lang="en-US" smtClean="0"/>
              <a:pPr>
                <a:defRPr/>
              </a:pPr>
              <a:t>‹#›</a:t>
            </a:fld>
            <a:endParaRPr lang="en-US" dirty="0"/>
          </a:p>
        </p:txBody>
      </p:sp>
    </p:spTree>
    <p:extLst>
      <p:ext uri="{BB962C8B-B14F-4D97-AF65-F5344CB8AC3E}">
        <p14:creationId xmlns:p14="http://schemas.microsoft.com/office/powerpoint/2010/main" val="1334359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82235" y="28163520"/>
            <a:ext cx="27929942" cy="3324863"/>
          </a:xfrm>
        </p:spPr>
        <p:txBody>
          <a:bodyPr anchor="b">
            <a:normAutofit/>
          </a:bodyPr>
          <a:lstStyle>
            <a:lvl1pPr algn="l">
              <a:defRPr sz="1056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682235" y="3576320"/>
            <a:ext cx="27929942" cy="22561546"/>
          </a:xfrm>
        </p:spPr>
        <p:txBody>
          <a:bodyPr anchor="t">
            <a:normAutofit/>
          </a:bodyPr>
          <a:lstStyle>
            <a:lvl1pPr marL="0" indent="0" algn="ctr">
              <a:buNone/>
              <a:defRPr sz="7040"/>
            </a:lvl1pPr>
            <a:lvl2pPr marL="2011680" indent="0">
              <a:buNone/>
              <a:defRPr sz="7040"/>
            </a:lvl2pPr>
            <a:lvl3pPr marL="4023360" indent="0">
              <a:buNone/>
              <a:defRPr sz="7040"/>
            </a:lvl3pPr>
            <a:lvl4pPr marL="6035040" indent="0">
              <a:buNone/>
              <a:defRPr sz="7040"/>
            </a:lvl4pPr>
            <a:lvl5pPr marL="8046720" indent="0">
              <a:buNone/>
              <a:defRPr sz="7040"/>
            </a:lvl5pPr>
            <a:lvl6pPr marL="10058400" indent="0">
              <a:buNone/>
              <a:defRPr sz="7040"/>
            </a:lvl6pPr>
            <a:lvl7pPr marL="12070080" indent="0">
              <a:buNone/>
              <a:defRPr sz="7040"/>
            </a:lvl7pPr>
            <a:lvl8pPr marL="14081760" indent="0">
              <a:buNone/>
              <a:defRPr sz="7040"/>
            </a:lvl8pPr>
            <a:lvl9pPr marL="16093440" indent="0">
              <a:buNone/>
              <a:defRPr sz="7040"/>
            </a:lvl9pPr>
          </a:lstStyle>
          <a:p>
            <a:r>
              <a:rPr lang="en-US" smtClean="0"/>
              <a:t>Click icon to add picture</a:t>
            </a:r>
            <a:endParaRPr lang="en-US" dirty="0"/>
          </a:p>
        </p:txBody>
      </p:sp>
      <p:sp>
        <p:nvSpPr>
          <p:cNvPr id="4" name="Text Placeholder 3"/>
          <p:cNvSpPr>
            <a:spLocks noGrp="1"/>
          </p:cNvSpPr>
          <p:nvPr>
            <p:ph type="body" sz="half" idx="2"/>
          </p:nvPr>
        </p:nvSpPr>
        <p:spPr>
          <a:xfrm>
            <a:off x="2682235" y="31488383"/>
            <a:ext cx="27929942" cy="3954274"/>
          </a:xfrm>
        </p:spPr>
        <p:txBody>
          <a:bodyPr>
            <a:normAutofit/>
          </a:bodyPr>
          <a:lstStyle>
            <a:lvl1pPr marL="0" indent="0">
              <a:buNone/>
              <a:defRPr sz="5280"/>
            </a:lvl1pPr>
            <a:lvl2pPr marL="2011680" indent="0">
              <a:buNone/>
              <a:defRPr sz="5280"/>
            </a:lvl2pPr>
            <a:lvl3pPr marL="4023360" indent="0">
              <a:buNone/>
              <a:defRPr sz="4400"/>
            </a:lvl3pPr>
            <a:lvl4pPr marL="6035040" indent="0">
              <a:buNone/>
              <a:defRPr sz="3960"/>
            </a:lvl4pPr>
            <a:lvl5pPr marL="8046720" indent="0">
              <a:buNone/>
              <a:defRPr sz="3960"/>
            </a:lvl5pPr>
            <a:lvl6pPr marL="10058400" indent="0">
              <a:buNone/>
              <a:defRPr sz="3960"/>
            </a:lvl6pPr>
            <a:lvl7pPr marL="12070080" indent="0">
              <a:buNone/>
              <a:defRPr sz="3960"/>
            </a:lvl7pPr>
            <a:lvl8pPr marL="14081760" indent="0">
              <a:buNone/>
              <a:defRPr sz="3960"/>
            </a:lvl8pPr>
            <a:lvl9pPr marL="16093440" indent="0">
              <a:buNone/>
              <a:defRPr sz="396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DBE96B3-CB81-40FE-93A1-2BC651C6F2C5}" type="datetimeFigureOut">
              <a:rPr lang="en-US" smtClean="0"/>
              <a:pPr>
                <a:defRPr/>
              </a:pPr>
              <a:t>3/8/2026</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E61FD21-77F2-4A15-B3BF-5AA2FEFF9761}" type="slidenum">
              <a:rPr lang="en-US" smtClean="0"/>
              <a:pPr>
                <a:defRPr/>
              </a:pPr>
              <a:t>‹#›</a:t>
            </a:fld>
            <a:endParaRPr lang="en-US" dirty="0"/>
          </a:p>
        </p:txBody>
      </p:sp>
    </p:spTree>
    <p:extLst>
      <p:ext uri="{BB962C8B-B14F-4D97-AF65-F5344CB8AC3E}">
        <p14:creationId xmlns:p14="http://schemas.microsoft.com/office/powerpoint/2010/main" val="3595937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682240" y="3576320"/>
            <a:ext cx="27929942" cy="19967787"/>
          </a:xfrm>
        </p:spPr>
        <p:txBody>
          <a:bodyPr anchor="ctr">
            <a:normAutofit/>
          </a:bodyPr>
          <a:lstStyle>
            <a:lvl1pPr algn="l">
              <a:defRPr sz="1936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682240" y="26226347"/>
            <a:ext cx="27929942" cy="9216310"/>
          </a:xfrm>
        </p:spPr>
        <p:txBody>
          <a:bodyPr anchor="ctr">
            <a:normAutofit/>
          </a:bodyPr>
          <a:lstStyle>
            <a:lvl1pPr marL="0" indent="0" algn="l">
              <a:buNone/>
              <a:defRPr sz="7920">
                <a:solidFill>
                  <a:schemeClr val="tx1">
                    <a:lumMod val="75000"/>
                    <a:lumOff val="25000"/>
                  </a:schemeClr>
                </a:solidFill>
              </a:defRPr>
            </a:lvl1pPr>
            <a:lvl2pPr marL="2011680" indent="0">
              <a:buNone/>
              <a:defRPr sz="7920">
                <a:solidFill>
                  <a:schemeClr val="tx1">
                    <a:tint val="75000"/>
                  </a:schemeClr>
                </a:solidFill>
              </a:defRPr>
            </a:lvl2pPr>
            <a:lvl3pPr marL="4023360" indent="0">
              <a:buNone/>
              <a:defRPr sz="7040">
                <a:solidFill>
                  <a:schemeClr val="tx1">
                    <a:tint val="75000"/>
                  </a:schemeClr>
                </a:solidFill>
              </a:defRPr>
            </a:lvl3pPr>
            <a:lvl4pPr marL="6035040" indent="0">
              <a:buNone/>
              <a:defRPr sz="6160">
                <a:solidFill>
                  <a:schemeClr val="tx1">
                    <a:tint val="75000"/>
                  </a:schemeClr>
                </a:solidFill>
              </a:defRPr>
            </a:lvl4pPr>
            <a:lvl5pPr marL="8046720" indent="0">
              <a:buNone/>
              <a:defRPr sz="6160">
                <a:solidFill>
                  <a:schemeClr val="tx1">
                    <a:tint val="75000"/>
                  </a:schemeClr>
                </a:solidFill>
              </a:defRPr>
            </a:lvl5pPr>
            <a:lvl6pPr marL="10058400" indent="0">
              <a:buNone/>
              <a:defRPr sz="6160">
                <a:solidFill>
                  <a:schemeClr val="tx1">
                    <a:tint val="75000"/>
                  </a:schemeClr>
                </a:solidFill>
              </a:defRPr>
            </a:lvl6pPr>
            <a:lvl7pPr marL="12070080" indent="0">
              <a:buNone/>
              <a:defRPr sz="6160">
                <a:solidFill>
                  <a:schemeClr val="tx1">
                    <a:tint val="75000"/>
                  </a:schemeClr>
                </a:solidFill>
              </a:defRPr>
            </a:lvl7pPr>
            <a:lvl8pPr marL="14081760" indent="0">
              <a:buNone/>
              <a:defRPr sz="6160">
                <a:solidFill>
                  <a:schemeClr val="tx1">
                    <a:tint val="75000"/>
                  </a:schemeClr>
                </a:solidFill>
              </a:defRPr>
            </a:lvl8pPr>
            <a:lvl9pPr marL="16093440" indent="0">
              <a:buNone/>
              <a:defRPr sz="61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8FBCA3F5-0178-45A5-AE14-35B0694EA7F4}"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7E1C153-FC02-418F-B66E-FB7E19BC634D}" type="slidenum">
              <a:rPr lang="en-US" smtClean="0"/>
              <a:pPr>
                <a:defRPr/>
              </a:pPr>
              <a:t>‹#›</a:t>
            </a:fld>
            <a:endParaRPr lang="en-US" dirty="0"/>
          </a:p>
        </p:txBody>
      </p:sp>
    </p:spTree>
    <p:extLst>
      <p:ext uri="{BB962C8B-B14F-4D97-AF65-F5344CB8AC3E}">
        <p14:creationId xmlns:p14="http://schemas.microsoft.com/office/powerpoint/2010/main" val="2703023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09494" y="3576320"/>
            <a:ext cx="26717601" cy="17732587"/>
          </a:xfrm>
        </p:spPr>
        <p:txBody>
          <a:bodyPr anchor="ctr">
            <a:normAutofit/>
          </a:bodyPr>
          <a:lstStyle>
            <a:lvl1pPr algn="l">
              <a:defRPr sz="1936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4844725" y="21308907"/>
            <a:ext cx="23847138" cy="2235200"/>
          </a:xfrm>
        </p:spPr>
        <p:txBody>
          <a:bodyPr anchor="ctr">
            <a:noAutofit/>
          </a:bodyPr>
          <a:lstStyle>
            <a:lvl1pPr marL="0" indent="0">
              <a:buFontTx/>
              <a:buNone/>
              <a:defRPr sz="7040">
                <a:solidFill>
                  <a:schemeClr val="tx1">
                    <a:lumMod val="50000"/>
                    <a:lumOff val="50000"/>
                  </a:schemeClr>
                </a:solidFill>
              </a:defRPr>
            </a:lvl1pPr>
            <a:lvl2pPr marL="2011680" indent="0">
              <a:buFontTx/>
              <a:buNone/>
              <a:defRPr/>
            </a:lvl2pPr>
            <a:lvl3pPr marL="4023360" indent="0">
              <a:buFontTx/>
              <a:buNone/>
              <a:defRPr/>
            </a:lvl3pPr>
            <a:lvl4pPr marL="6035040" indent="0">
              <a:buFontTx/>
              <a:buNone/>
              <a:defRPr/>
            </a:lvl4pPr>
            <a:lvl5pPr marL="804672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682233" y="26226347"/>
            <a:ext cx="27929946" cy="9216310"/>
          </a:xfrm>
        </p:spPr>
        <p:txBody>
          <a:bodyPr anchor="ctr">
            <a:normAutofit/>
          </a:bodyPr>
          <a:lstStyle>
            <a:lvl1pPr marL="0" indent="0" algn="l">
              <a:buNone/>
              <a:defRPr sz="7920">
                <a:solidFill>
                  <a:schemeClr val="tx1">
                    <a:lumMod val="75000"/>
                    <a:lumOff val="25000"/>
                  </a:schemeClr>
                </a:solidFill>
              </a:defRPr>
            </a:lvl1pPr>
            <a:lvl2pPr marL="2011680" indent="0">
              <a:buNone/>
              <a:defRPr sz="7920">
                <a:solidFill>
                  <a:schemeClr val="tx1">
                    <a:tint val="75000"/>
                  </a:schemeClr>
                </a:solidFill>
              </a:defRPr>
            </a:lvl2pPr>
            <a:lvl3pPr marL="4023360" indent="0">
              <a:buNone/>
              <a:defRPr sz="7040">
                <a:solidFill>
                  <a:schemeClr val="tx1">
                    <a:tint val="75000"/>
                  </a:schemeClr>
                </a:solidFill>
              </a:defRPr>
            </a:lvl3pPr>
            <a:lvl4pPr marL="6035040" indent="0">
              <a:buNone/>
              <a:defRPr sz="6160">
                <a:solidFill>
                  <a:schemeClr val="tx1">
                    <a:tint val="75000"/>
                  </a:schemeClr>
                </a:solidFill>
              </a:defRPr>
            </a:lvl4pPr>
            <a:lvl5pPr marL="8046720" indent="0">
              <a:buNone/>
              <a:defRPr sz="6160">
                <a:solidFill>
                  <a:schemeClr val="tx1">
                    <a:tint val="75000"/>
                  </a:schemeClr>
                </a:solidFill>
              </a:defRPr>
            </a:lvl5pPr>
            <a:lvl6pPr marL="10058400" indent="0">
              <a:buNone/>
              <a:defRPr sz="6160">
                <a:solidFill>
                  <a:schemeClr val="tx1">
                    <a:tint val="75000"/>
                  </a:schemeClr>
                </a:solidFill>
              </a:defRPr>
            </a:lvl6pPr>
            <a:lvl7pPr marL="12070080" indent="0">
              <a:buNone/>
              <a:defRPr sz="6160">
                <a:solidFill>
                  <a:schemeClr val="tx1">
                    <a:tint val="75000"/>
                  </a:schemeClr>
                </a:solidFill>
              </a:defRPr>
            </a:lvl7pPr>
            <a:lvl8pPr marL="14081760" indent="0">
              <a:buNone/>
              <a:defRPr sz="6160">
                <a:solidFill>
                  <a:schemeClr val="tx1">
                    <a:tint val="75000"/>
                  </a:schemeClr>
                </a:solidFill>
              </a:defRPr>
            </a:lvl8pPr>
            <a:lvl9pPr marL="16093440" indent="0">
              <a:buNone/>
              <a:defRPr sz="61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8FBCA3F5-0178-45A5-AE14-35B0694EA7F4}"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7E1C153-FC02-418F-B66E-FB7E19BC634D}" type="slidenum">
              <a:rPr lang="en-US" smtClean="0"/>
              <a:pPr>
                <a:defRPr/>
              </a:pPr>
              <a:t>‹#›</a:t>
            </a:fld>
            <a:endParaRPr lang="en-US" dirty="0"/>
          </a:p>
        </p:txBody>
      </p:sp>
      <p:sp>
        <p:nvSpPr>
          <p:cNvPr id="24" name="TextBox 23"/>
          <p:cNvSpPr txBox="1"/>
          <p:nvPr/>
        </p:nvSpPr>
        <p:spPr>
          <a:xfrm>
            <a:off x="2123930" y="4636884"/>
            <a:ext cx="2012204" cy="3430686"/>
          </a:xfrm>
          <a:prstGeom prst="rect">
            <a:avLst/>
          </a:prstGeom>
        </p:spPr>
        <p:txBody>
          <a:bodyPr vert="horz" lIns="402336" tIns="201168" rIns="402336" bIns="201168" rtlCol="0" anchor="ctr">
            <a:noAutofit/>
          </a:bodyPr>
          <a:lstStyle/>
          <a:p>
            <a:pPr lvl="0"/>
            <a:r>
              <a:rPr lang="en-US" sz="352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9689878" y="16934462"/>
            <a:ext cx="2012204" cy="3430686"/>
          </a:xfrm>
          <a:prstGeom prst="rect">
            <a:avLst/>
          </a:prstGeom>
        </p:spPr>
        <p:txBody>
          <a:bodyPr vert="horz" lIns="402336" tIns="201168" rIns="402336" bIns="201168" rtlCol="0" anchor="ctr">
            <a:noAutofit/>
          </a:bodyPr>
          <a:lstStyle/>
          <a:p>
            <a:pPr lvl="0"/>
            <a:r>
              <a:rPr lang="en-US" sz="352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72308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682233" y="11334329"/>
            <a:ext cx="27929946" cy="15226699"/>
          </a:xfrm>
        </p:spPr>
        <p:txBody>
          <a:bodyPr anchor="b">
            <a:normAutofit/>
          </a:bodyPr>
          <a:lstStyle>
            <a:lvl1pPr algn="l">
              <a:defRPr sz="1936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682233" y="26561028"/>
            <a:ext cx="27929946" cy="8881629"/>
          </a:xfrm>
        </p:spPr>
        <p:txBody>
          <a:bodyPr anchor="t">
            <a:normAutofit/>
          </a:bodyPr>
          <a:lstStyle>
            <a:lvl1pPr marL="0" indent="0" algn="l">
              <a:buNone/>
              <a:defRPr sz="7920">
                <a:solidFill>
                  <a:schemeClr val="tx1">
                    <a:lumMod val="75000"/>
                    <a:lumOff val="25000"/>
                  </a:schemeClr>
                </a:solidFill>
              </a:defRPr>
            </a:lvl1pPr>
            <a:lvl2pPr marL="2011680" indent="0">
              <a:buNone/>
              <a:defRPr sz="7920">
                <a:solidFill>
                  <a:schemeClr val="tx1">
                    <a:tint val="75000"/>
                  </a:schemeClr>
                </a:solidFill>
              </a:defRPr>
            </a:lvl2pPr>
            <a:lvl3pPr marL="4023360" indent="0">
              <a:buNone/>
              <a:defRPr sz="7040">
                <a:solidFill>
                  <a:schemeClr val="tx1">
                    <a:tint val="75000"/>
                  </a:schemeClr>
                </a:solidFill>
              </a:defRPr>
            </a:lvl3pPr>
            <a:lvl4pPr marL="6035040" indent="0">
              <a:buNone/>
              <a:defRPr sz="6160">
                <a:solidFill>
                  <a:schemeClr val="tx1">
                    <a:tint val="75000"/>
                  </a:schemeClr>
                </a:solidFill>
              </a:defRPr>
            </a:lvl4pPr>
            <a:lvl5pPr marL="8046720" indent="0">
              <a:buNone/>
              <a:defRPr sz="6160">
                <a:solidFill>
                  <a:schemeClr val="tx1">
                    <a:tint val="75000"/>
                  </a:schemeClr>
                </a:solidFill>
              </a:defRPr>
            </a:lvl5pPr>
            <a:lvl6pPr marL="10058400" indent="0">
              <a:buNone/>
              <a:defRPr sz="6160">
                <a:solidFill>
                  <a:schemeClr val="tx1">
                    <a:tint val="75000"/>
                  </a:schemeClr>
                </a:solidFill>
              </a:defRPr>
            </a:lvl6pPr>
            <a:lvl7pPr marL="12070080" indent="0">
              <a:buNone/>
              <a:defRPr sz="6160">
                <a:solidFill>
                  <a:schemeClr val="tx1">
                    <a:tint val="75000"/>
                  </a:schemeClr>
                </a:solidFill>
              </a:defRPr>
            </a:lvl7pPr>
            <a:lvl8pPr marL="14081760" indent="0">
              <a:buNone/>
              <a:defRPr sz="6160">
                <a:solidFill>
                  <a:schemeClr val="tx1">
                    <a:tint val="75000"/>
                  </a:schemeClr>
                </a:solidFill>
              </a:defRPr>
            </a:lvl8pPr>
            <a:lvl9pPr marL="16093440" indent="0">
              <a:buNone/>
              <a:defRPr sz="61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8FBCA3F5-0178-45A5-AE14-35B0694EA7F4}"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7E1C153-FC02-418F-B66E-FB7E19BC634D}" type="slidenum">
              <a:rPr lang="en-US" smtClean="0"/>
              <a:pPr>
                <a:defRPr/>
              </a:pPr>
              <a:t>‹#›</a:t>
            </a:fld>
            <a:endParaRPr lang="en-US" dirty="0"/>
          </a:p>
        </p:txBody>
      </p:sp>
    </p:spTree>
    <p:extLst>
      <p:ext uri="{BB962C8B-B14F-4D97-AF65-F5344CB8AC3E}">
        <p14:creationId xmlns:p14="http://schemas.microsoft.com/office/powerpoint/2010/main" val="1010341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409494" y="3576320"/>
            <a:ext cx="26717601" cy="17732587"/>
          </a:xfrm>
        </p:spPr>
        <p:txBody>
          <a:bodyPr anchor="ctr">
            <a:normAutofit/>
          </a:bodyPr>
          <a:lstStyle>
            <a:lvl1pPr algn="l">
              <a:defRPr sz="1936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2682227" y="23544106"/>
            <a:ext cx="27929950" cy="3016922"/>
          </a:xfrm>
        </p:spPr>
        <p:txBody>
          <a:bodyPr anchor="b">
            <a:noAutofit/>
          </a:bodyPr>
          <a:lstStyle>
            <a:lvl1pPr marL="0" indent="0">
              <a:buFontTx/>
              <a:buNone/>
              <a:defRPr sz="10560">
                <a:solidFill>
                  <a:schemeClr val="tx1">
                    <a:lumMod val="75000"/>
                    <a:lumOff val="25000"/>
                  </a:schemeClr>
                </a:solidFill>
              </a:defRPr>
            </a:lvl1pPr>
            <a:lvl2pPr marL="2011680" indent="0">
              <a:buFontTx/>
              <a:buNone/>
              <a:defRPr/>
            </a:lvl2pPr>
            <a:lvl3pPr marL="4023360" indent="0">
              <a:buFontTx/>
              <a:buNone/>
              <a:defRPr/>
            </a:lvl3pPr>
            <a:lvl4pPr marL="6035040" indent="0">
              <a:buFontTx/>
              <a:buNone/>
              <a:defRPr/>
            </a:lvl4pPr>
            <a:lvl5pPr marL="804672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682233" y="26561028"/>
            <a:ext cx="27929946" cy="8881629"/>
          </a:xfrm>
        </p:spPr>
        <p:txBody>
          <a:bodyPr anchor="t">
            <a:normAutofit/>
          </a:bodyPr>
          <a:lstStyle>
            <a:lvl1pPr marL="0" indent="0" algn="l">
              <a:buNone/>
              <a:defRPr sz="7920">
                <a:solidFill>
                  <a:schemeClr val="tx1">
                    <a:lumMod val="50000"/>
                    <a:lumOff val="50000"/>
                  </a:schemeClr>
                </a:solidFill>
              </a:defRPr>
            </a:lvl1pPr>
            <a:lvl2pPr marL="2011680" indent="0">
              <a:buNone/>
              <a:defRPr sz="7920">
                <a:solidFill>
                  <a:schemeClr val="tx1">
                    <a:tint val="75000"/>
                  </a:schemeClr>
                </a:solidFill>
              </a:defRPr>
            </a:lvl2pPr>
            <a:lvl3pPr marL="4023360" indent="0">
              <a:buNone/>
              <a:defRPr sz="7040">
                <a:solidFill>
                  <a:schemeClr val="tx1">
                    <a:tint val="75000"/>
                  </a:schemeClr>
                </a:solidFill>
              </a:defRPr>
            </a:lvl3pPr>
            <a:lvl4pPr marL="6035040" indent="0">
              <a:buNone/>
              <a:defRPr sz="6160">
                <a:solidFill>
                  <a:schemeClr val="tx1">
                    <a:tint val="75000"/>
                  </a:schemeClr>
                </a:solidFill>
              </a:defRPr>
            </a:lvl4pPr>
            <a:lvl5pPr marL="8046720" indent="0">
              <a:buNone/>
              <a:defRPr sz="6160">
                <a:solidFill>
                  <a:schemeClr val="tx1">
                    <a:tint val="75000"/>
                  </a:schemeClr>
                </a:solidFill>
              </a:defRPr>
            </a:lvl5pPr>
            <a:lvl6pPr marL="10058400" indent="0">
              <a:buNone/>
              <a:defRPr sz="6160">
                <a:solidFill>
                  <a:schemeClr val="tx1">
                    <a:tint val="75000"/>
                  </a:schemeClr>
                </a:solidFill>
              </a:defRPr>
            </a:lvl6pPr>
            <a:lvl7pPr marL="12070080" indent="0">
              <a:buNone/>
              <a:defRPr sz="6160">
                <a:solidFill>
                  <a:schemeClr val="tx1">
                    <a:tint val="75000"/>
                  </a:schemeClr>
                </a:solidFill>
              </a:defRPr>
            </a:lvl7pPr>
            <a:lvl8pPr marL="14081760" indent="0">
              <a:buNone/>
              <a:defRPr sz="6160">
                <a:solidFill>
                  <a:schemeClr val="tx1">
                    <a:tint val="75000"/>
                  </a:schemeClr>
                </a:solidFill>
              </a:defRPr>
            </a:lvl8pPr>
            <a:lvl9pPr marL="16093440" indent="0">
              <a:buNone/>
              <a:defRPr sz="61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8FBCA3F5-0178-45A5-AE14-35B0694EA7F4}"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7E1C153-FC02-418F-B66E-FB7E19BC634D}" type="slidenum">
              <a:rPr lang="en-US" smtClean="0"/>
              <a:pPr>
                <a:defRPr/>
              </a:pPr>
              <a:t>‹#›</a:t>
            </a:fld>
            <a:endParaRPr lang="en-US" dirty="0"/>
          </a:p>
        </p:txBody>
      </p:sp>
      <p:sp>
        <p:nvSpPr>
          <p:cNvPr id="24" name="TextBox 23"/>
          <p:cNvSpPr txBox="1"/>
          <p:nvPr/>
        </p:nvSpPr>
        <p:spPr>
          <a:xfrm>
            <a:off x="2123930" y="4636884"/>
            <a:ext cx="2012204" cy="3430686"/>
          </a:xfrm>
          <a:prstGeom prst="rect">
            <a:avLst/>
          </a:prstGeom>
        </p:spPr>
        <p:txBody>
          <a:bodyPr vert="horz" lIns="402336" tIns="201168" rIns="402336" bIns="201168" rtlCol="0" anchor="ctr">
            <a:noAutofit/>
          </a:bodyPr>
          <a:lstStyle/>
          <a:p>
            <a:pPr lvl="0"/>
            <a:r>
              <a:rPr lang="en-US" sz="352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9689878" y="16934462"/>
            <a:ext cx="2012204" cy="3430686"/>
          </a:xfrm>
          <a:prstGeom prst="rect">
            <a:avLst/>
          </a:prstGeom>
        </p:spPr>
        <p:txBody>
          <a:bodyPr vert="horz" lIns="402336" tIns="201168" rIns="402336" bIns="201168" rtlCol="0" anchor="ctr">
            <a:noAutofit/>
          </a:bodyPr>
          <a:lstStyle/>
          <a:p>
            <a:pPr lvl="0"/>
            <a:r>
              <a:rPr lang="en-US" sz="352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7022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09733" y="3576320"/>
            <a:ext cx="27902446" cy="17732587"/>
          </a:xfrm>
        </p:spPr>
        <p:txBody>
          <a:bodyPr anchor="ctr">
            <a:normAutofit/>
          </a:bodyPr>
          <a:lstStyle>
            <a:lvl1pPr algn="l">
              <a:defRPr sz="1936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2682227" y="23544106"/>
            <a:ext cx="27929950" cy="3016922"/>
          </a:xfrm>
        </p:spPr>
        <p:txBody>
          <a:bodyPr anchor="b">
            <a:noAutofit/>
          </a:bodyPr>
          <a:lstStyle>
            <a:lvl1pPr marL="0" indent="0">
              <a:buFontTx/>
              <a:buNone/>
              <a:defRPr sz="10560">
                <a:solidFill>
                  <a:schemeClr val="accent1"/>
                </a:solidFill>
              </a:defRPr>
            </a:lvl1pPr>
            <a:lvl2pPr marL="2011680" indent="0">
              <a:buFontTx/>
              <a:buNone/>
              <a:defRPr/>
            </a:lvl2pPr>
            <a:lvl3pPr marL="4023360" indent="0">
              <a:buFontTx/>
              <a:buNone/>
              <a:defRPr/>
            </a:lvl3pPr>
            <a:lvl4pPr marL="6035040" indent="0">
              <a:buFontTx/>
              <a:buNone/>
              <a:defRPr/>
            </a:lvl4pPr>
            <a:lvl5pPr marL="804672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682233" y="26561028"/>
            <a:ext cx="27929946" cy="8881629"/>
          </a:xfrm>
        </p:spPr>
        <p:txBody>
          <a:bodyPr anchor="t">
            <a:normAutofit/>
          </a:bodyPr>
          <a:lstStyle>
            <a:lvl1pPr marL="0" indent="0" algn="l">
              <a:buNone/>
              <a:defRPr sz="7920">
                <a:solidFill>
                  <a:schemeClr val="tx1">
                    <a:lumMod val="50000"/>
                    <a:lumOff val="50000"/>
                  </a:schemeClr>
                </a:solidFill>
              </a:defRPr>
            </a:lvl1pPr>
            <a:lvl2pPr marL="2011680" indent="0">
              <a:buNone/>
              <a:defRPr sz="7920">
                <a:solidFill>
                  <a:schemeClr val="tx1">
                    <a:tint val="75000"/>
                  </a:schemeClr>
                </a:solidFill>
              </a:defRPr>
            </a:lvl2pPr>
            <a:lvl3pPr marL="4023360" indent="0">
              <a:buNone/>
              <a:defRPr sz="7040">
                <a:solidFill>
                  <a:schemeClr val="tx1">
                    <a:tint val="75000"/>
                  </a:schemeClr>
                </a:solidFill>
              </a:defRPr>
            </a:lvl3pPr>
            <a:lvl4pPr marL="6035040" indent="0">
              <a:buNone/>
              <a:defRPr sz="6160">
                <a:solidFill>
                  <a:schemeClr val="tx1">
                    <a:tint val="75000"/>
                  </a:schemeClr>
                </a:solidFill>
              </a:defRPr>
            </a:lvl4pPr>
            <a:lvl5pPr marL="8046720" indent="0">
              <a:buNone/>
              <a:defRPr sz="6160">
                <a:solidFill>
                  <a:schemeClr val="tx1">
                    <a:tint val="75000"/>
                  </a:schemeClr>
                </a:solidFill>
              </a:defRPr>
            </a:lvl5pPr>
            <a:lvl6pPr marL="10058400" indent="0">
              <a:buNone/>
              <a:defRPr sz="6160">
                <a:solidFill>
                  <a:schemeClr val="tx1">
                    <a:tint val="75000"/>
                  </a:schemeClr>
                </a:solidFill>
              </a:defRPr>
            </a:lvl6pPr>
            <a:lvl7pPr marL="12070080" indent="0">
              <a:buNone/>
              <a:defRPr sz="6160">
                <a:solidFill>
                  <a:schemeClr val="tx1">
                    <a:tint val="75000"/>
                  </a:schemeClr>
                </a:solidFill>
              </a:defRPr>
            </a:lvl7pPr>
            <a:lvl8pPr marL="14081760" indent="0">
              <a:buNone/>
              <a:defRPr sz="6160">
                <a:solidFill>
                  <a:schemeClr val="tx1">
                    <a:tint val="75000"/>
                  </a:schemeClr>
                </a:solidFill>
              </a:defRPr>
            </a:lvl8pPr>
            <a:lvl9pPr marL="16093440" indent="0">
              <a:buNone/>
              <a:defRPr sz="61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8FBCA3F5-0178-45A5-AE14-35B0694EA7F4}"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7E1C153-FC02-418F-B66E-FB7E19BC634D}" type="slidenum">
              <a:rPr lang="en-US" smtClean="0"/>
              <a:pPr>
                <a:defRPr/>
              </a:pPr>
              <a:t>‹#›</a:t>
            </a:fld>
            <a:endParaRPr lang="en-US" dirty="0"/>
          </a:p>
        </p:txBody>
      </p:sp>
    </p:spTree>
    <p:extLst>
      <p:ext uri="{BB962C8B-B14F-4D97-AF65-F5344CB8AC3E}">
        <p14:creationId xmlns:p14="http://schemas.microsoft.com/office/powerpoint/2010/main" val="868937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0980D534-AC93-45A0-ACA4-85BD1296C90F}"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CAC6FF8-C5D1-49F1-A1A3-86F1719112C7}" type="slidenum">
              <a:rPr lang="en-US" smtClean="0"/>
              <a:pPr>
                <a:defRPr/>
              </a:pPr>
              <a:t>‹#›</a:t>
            </a:fld>
            <a:endParaRPr lang="en-US" dirty="0"/>
          </a:p>
        </p:txBody>
      </p:sp>
    </p:spTree>
    <p:extLst>
      <p:ext uri="{BB962C8B-B14F-4D97-AF65-F5344CB8AC3E}">
        <p14:creationId xmlns:p14="http://schemas.microsoft.com/office/powerpoint/2010/main" val="16767588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6300173" y="3576323"/>
            <a:ext cx="4306773" cy="30808513"/>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682236" y="3576323"/>
            <a:ext cx="22858114" cy="308085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154EBD05-0F64-4281-A18E-4E95FDAFB3B9}" type="datetimeFigureOut">
              <a:rPr lang="en-US" smtClean="0"/>
              <a:pPr>
                <a:defRPr/>
              </a:pPr>
              <a:t>3/8/2026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7204DE0-0B1C-4762-8856-028B3440BDC8}" type="slidenum">
              <a:rPr lang="en-US" smtClean="0"/>
              <a:pPr>
                <a:defRPr/>
              </a:pPr>
              <a:t>‹#›</a:t>
            </a:fld>
            <a:endParaRPr lang="en-US" dirty="0"/>
          </a:p>
        </p:txBody>
      </p:sp>
    </p:spTree>
    <p:extLst>
      <p:ext uri="{BB962C8B-B14F-4D97-AF65-F5344CB8AC3E}">
        <p14:creationId xmlns:p14="http://schemas.microsoft.com/office/powerpoint/2010/main" val="38769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37253" y="-49676"/>
            <a:ext cx="40347142" cy="40332952"/>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682238" y="3576320"/>
            <a:ext cx="27929937" cy="7748693"/>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682235" y="12675464"/>
            <a:ext cx="27929942" cy="2276720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3783135" y="35442666"/>
            <a:ext cx="3010181" cy="2142067"/>
          </a:xfrm>
          <a:prstGeom prst="rect">
            <a:avLst/>
          </a:prstGeom>
        </p:spPr>
        <p:txBody>
          <a:bodyPr vert="horz" lIns="91440" tIns="45720" rIns="91440" bIns="45720" rtlCol="0" anchor="ctr"/>
          <a:lstStyle>
            <a:lvl1pPr algn="r">
              <a:defRPr sz="3960">
                <a:solidFill>
                  <a:schemeClr val="tx1">
                    <a:tint val="75000"/>
                  </a:schemeClr>
                </a:solidFill>
              </a:defRPr>
            </a:lvl1pPr>
          </a:lstStyle>
          <a:p>
            <a:pPr>
              <a:defRPr/>
            </a:pPr>
            <a:fld id="{8FBCA3F5-0178-45A5-AE14-35B0694EA7F4}" type="datetimeFigureOut">
              <a:rPr lang="en-US" smtClean="0"/>
              <a:pPr>
                <a:defRPr/>
              </a:pPr>
              <a:t>3/8/2026</a:t>
            </a:fld>
            <a:endParaRPr lang="en-US" dirty="0"/>
          </a:p>
        </p:txBody>
      </p:sp>
      <p:sp>
        <p:nvSpPr>
          <p:cNvPr id="5" name="Footer Placeholder 4"/>
          <p:cNvSpPr>
            <a:spLocks noGrp="1"/>
          </p:cNvSpPr>
          <p:nvPr>
            <p:ph type="ftr" sz="quarter" idx="3"/>
          </p:nvPr>
        </p:nvSpPr>
        <p:spPr>
          <a:xfrm>
            <a:off x="2682238" y="35442666"/>
            <a:ext cx="20341081" cy="2142067"/>
          </a:xfrm>
          <a:prstGeom prst="rect">
            <a:avLst/>
          </a:prstGeom>
        </p:spPr>
        <p:txBody>
          <a:bodyPr vert="horz" lIns="91440" tIns="45720" rIns="91440" bIns="45720" rtlCol="0" anchor="ctr"/>
          <a:lstStyle>
            <a:lvl1pPr algn="l">
              <a:defRPr sz="396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28356575" y="35442666"/>
            <a:ext cx="2255607" cy="2142067"/>
          </a:xfrm>
          <a:prstGeom prst="rect">
            <a:avLst/>
          </a:prstGeom>
        </p:spPr>
        <p:txBody>
          <a:bodyPr vert="horz" lIns="91440" tIns="45720" rIns="91440" bIns="45720" rtlCol="0" anchor="ctr"/>
          <a:lstStyle>
            <a:lvl1pPr algn="r">
              <a:defRPr sz="3960">
                <a:solidFill>
                  <a:schemeClr val="accent1"/>
                </a:solidFill>
              </a:defRPr>
            </a:lvl1pPr>
          </a:lstStyle>
          <a:p>
            <a:pPr>
              <a:defRPr/>
            </a:pPr>
            <a:fld id="{F7E1C153-FC02-418F-B66E-FB7E19BC634D}" type="slidenum">
              <a:rPr lang="en-US" smtClean="0"/>
              <a:pPr>
                <a:defRPr/>
              </a:pPr>
              <a:t>‹#›</a:t>
            </a:fld>
            <a:endParaRPr lang="en-US" dirty="0"/>
          </a:p>
        </p:txBody>
      </p:sp>
      <p:sp>
        <p:nvSpPr>
          <p:cNvPr id="18" name="Rectangle 7">
            <a:extLst>
              <a:ext uri="{FF2B5EF4-FFF2-40B4-BE49-F238E27FC236}">
                <a16:creationId xmlns:a16="http://schemas.microsoft.com/office/drawing/2014/main" xmlns="" id="{BB5A2734-54F4-4492-AA62-75A3BD68BD4D}"/>
              </a:ext>
            </a:extLst>
          </p:cNvPr>
          <p:cNvSpPr>
            <a:spLocks noChangeArrowheads="1"/>
          </p:cNvSpPr>
          <p:nvPr userDrawn="1"/>
        </p:nvSpPr>
        <p:spPr bwMode="auto">
          <a:xfrm>
            <a:off x="0" y="5483225"/>
            <a:ext cx="8410575" cy="34736088"/>
          </a:xfrm>
          <a:prstGeom prst="rect">
            <a:avLst/>
          </a:prstGeom>
          <a:solidFill>
            <a:srgbClr val="99003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19070" tIns="209535" rIns="419070" bIns="419070"/>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pPr algn="ctr" eaLnBrk="1" fontAlgn="auto" hangingPunct="1">
              <a:spcBef>
                <a:spcPts val="0"/>
              </a:spcBef>
              <a:spcAft>
                <a:spcPts val="0"/>
              </a:spcAft>
              <a:defRPr/>
            </a:pPr>
            <a:endParaRPr lang="en-US" altLang="en-US" sz="4400">
              <a:latin typeface="Impact" panose="020B0806030902050204" pitchFamily="34" charset="0"/>
            </a:endParaRPr>
          </a:p>
        </p:txBody>
      </p:sp>
      <p:sp>
        <p:nvSpPr>
          <p:cNvPr id="19" name="Rectangle 8">
            <a:extLst>
              <a:ext uri="{FF2B5EF4-FFF2-40B4-BE49-F238E27FC236}">
                <a16:creationId xmlns:a16="http://schemas.microsoft.com/office/drawing/2014/main" xmlns="" id="{E1B0650A-9C0B-4DFF-BA2E-40C1E2D41A04}"/>
              </a:ext>
            </a:extLst>
          </p:cNvPr>
          <p:cNvSpPr>
            <a:spLocks noChangeArrowheads="1"/>
          </p:cNvSpPr>
          <p:nvPr userDrawn="1"/>
        </p:nvSpPr>
        <p:spPr bwMode="auto">
          <a:xfrm>
            <a:off x="8408988" y="0"/>
            <a:ext cx="31810325" cy="5484813"/>
          </a:xfrm>
          <a:prstGeom prst="rect">
            <a:avLst/>
          </a:prstGeom>
          <a:solidFill>
            <a:srgbClr val="99003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457200" rIns="457200" bIns="4572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fontAlgn="auto" hangingPunct="1">
              <a:spcBef>
                <a:spcPts val="0"/>
              </a:spcBef>
              <a:spcAft>
                <a:spcPts val="0"/>
              </a:spcAft>
              <a:defRPr/>
            </a:pPr>
            <a:endParaRPr lang="en-GB" altLang="en-US"/>
          </a:p>
        </p:txBody>
      </p:sp>
      <p:sp>
        <p:nvSpPr>
          <p:cNvPr id="20" name="Rectangle 9">
            <a:extLst>
              <a:ext uri="{FF2B5EF4-FFF2-40B4-BE49-F238E27FC236}">
                <a16:creationId xmlns:a16="http://schemas.microsoft.com/office/drawing/2014/main" xmlns="" id="{11C1EC2A-E10A-4EF7-9926-5D5C57890A7B}"/>
              </a:ext>
            </a:extLst>
          </p:cNvPr>
          <p:cNvSpPr>
            <a:spLocks noChangeArrowheads="1"/>
          </p:cNvSpPr>
          <p:nvPr userDrawn="1"/>
        </p:nvSpPr>
        <p:spPr bwMode="auto">
          <a:xfrm>
            <a:off x="8408988" y="5483225"/>
            <a:ext cx="31810325" cy="34736088"/>
          </a:xfrm>
          <a:prstGeom prst="rect">
            <a:avLst/>
          </a:prstGeom>
          <a:solidFill>
            <a:srgbClr val="EAEAE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457200" rIns="457200" bIns="4572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fontAlgn="auto" hangingPunct="1">
              <a:spcBef>
                <a:spcPts val="0"/>
              </a:spcBef>
              <a:spcAft>
                <a:spcPts val="0"/>
              </a:spcAft>
              <a:defRPr/>
            </a:pPr>
            <a:endParaRPr lang="en-GB" altLang="en-US"/>
          </a:p>
        </p:txBody>
      </p:sp>
      <p:sp>
        <p:nvSpPr>
          <p:cNvPr id="21" name="Line 11"/>
          <p:cNvSpPr>
            <a:spLocks noChangeShapeType="1"/>
          </p:cNvSpPr>
          <p:nvPr userDrawn="1"/>
        </p:nvSpPr>
        <p:spPr bwMode="auto">
          <a:xfrm>
            <a:off x="8408988" y="0"/>
            <a:ext cx="0" cy="4023360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 name="Line 12"/>
          <p:cNvSpPr>
            <a:spLocks noChangeShapeType="1"/>
          </p:cNvSpPr>
          <p:nvPr userDrawn="1"/>
        </p:nvSpPr>
        <p:spPr bwMode="auto">
          <a:xfrm>
            <a:off x="0" y="5483225"/>
            <a:ext cx="40220900"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23" name="Picture 15" descr="PosterTemplateCopyright"/>
          <p:cNvPicPr>
            <a:picLocks noChangeAspect="1" noChangeArrowheads="1"/>
          </p:cNvPicPr>
          <p:nvPr userDrawn="1"/>
        </p:nvPicPr>
        <p:blipFill>
          <a:blip r:embed="rId18" cstate="print">
            <a:extLst>
              <a:ext uri="{28A0092B-C50C-407E-A947-70E740481C1C}">
                <a14:useLocalDpi xmlns:a14="http://schemas.microsoft.com/office/drawing/2010/main" val="0"/>
              </a:ext>
            </a:extLst>
          </a:blip>
          <a:srcRect/>
          <a:stretch>
            <a:fillRect/>
          </a:stretch>
        </p:blipFill>
        <p:spPr bwMode="auto">
          <a:xfrm>
            <a:off x="2454275" y="39700200"/>
            <a:ext cx="3502025"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22936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2011680" rtl="0" eaLnBrk="1" latinLnBrk="0" hangingPunct="1">
        <a:spcBef>
          <a:spcPct val="0"/>
        </a:spcBef>
        <a:buNone/>
        <a:defRPr sz="1584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508760" indent="-1508760" algn="l" defTabSz="2011680" rtl="0" eaLnBrk="1" latinLnBrk="0" hangingPunct="1">
        <a:spcBef>
          <a:spcPts val="4400"/>
        </a:spcBef>
        <a:spcAft>
          <a:spcPts val="0"/>
        </a:spcAft>
        <a:buClr>
          <a:schemeClr val="accent1"/>
        </a:buClr>
        <a:buSzPct val="80000"/>
        <a:buFont typeface="Wingdings 3" charset="2"/>
        <a:buChar char=""/>
        <a:defRPr sz="7920" kern="1200">
          <a:solidFill>
            <a:schemeClr val="tx1">
              <a:lumMod val="75000"/>
              <a:lumOff val="25000"/>
            </a:schemeClr>
          </a:solidFill>
          <a:latin typeface="+mn-lt"/>
          <a:ea typeface="+mn-ea"/>
          <a:cs typeface="+mn-cs"/>
        </a:defRPr>
      </a:lvl1pPr>
      <a:lvl2pPr marL="3268980" indent="-1257300" algn="l" defTabSz="2011680" rtl="0" eaLnBrk="1" latinLnBrk="0" hangingPunct="1">
        <a:spcBef>
          <a:spcPts val="4400"/>
        </a:spcBef>
        <a:spcAft>
          <a:spcPts val="0"/>
        </a:spcAft>
        <a:buClr>
          <a:schemeClr val="accent1"/>
        </a:buClr>
        <a:buSzPct val="80000"/>
        <a:buFont typeface="Wingdings 3" charset="2"/>
        <a:buChar char=""/>
        <a:defRPr sz="7040" kern="1200">
          <a:solidFill>
            <a:schemeClr val="tx1">
              <a:lumMod val="75000"/>
              <a:lumOff val="25000"/>
            </a:schemeClr>
          </a:solidFill>
          <a:latin typeface="+mn-lt"/>
          <a:ea typeface="+mn-ea"/>
          <a:cs typeface="+mn-cs"/>
        </a:defRPr>
      </a:lvl2pPr>
      <a:lvl3pPr marL="5029200" indent="-1005840" algn="l" defTabSz="2011680" rtl="0" eaLnBrk="1" latinLnBrk="0" hangingPunct="1">
        <a:spcBef>
          <a:spcPts val="4400"/>
        </a:spcBef>
        <a:spcAft>
          <a:spcPts val="0"/>
        </a:spcAft>
        <a:buClr>
          <a:schemeClr val="accent1"/>
        </a:buClr>
        <a:buSzPct val="80000"/>
        <a:buFont typeface="Wingdings 3" charset="2"/>
        <a:buChar char=""/>
        <a:defRPr sz="6160" kern="1200">
          <a:solidFill>
            <a:schemeClr val="tx1">
              <a:lumMod val="75000"/>
              <a:lumOff val="25000"/>
            </a:schemeClr>
          </a:solidFill>
          <a:latin typeface="+mn-lt"/>
          <a:ea typeface="+mn-ea"/>
          <a:cs typeface="+mn-cs"/>
        </a:defRPr>
      </a:lvl3pPr>
      <a:lvl4pPr marL="7040880" indent="-1005840" algn="l" defTabSz="2011680" rtl="0" eaLnBrk="1" latinLnBrk="0" hangingPunct="1">
        <a:spcBef>
          <a:spcPts val="4400"/>
        </a:spcBef>
        <a:spcAft>
          <a:spcPts val="0"/>
        </a:spcAft>
        <a:buClr>
          <a:schemeClr val="accent1"/>
        </a:buClr>
        <a:buSzPct val="80000"/>
        <a:buFont typeface="Wingdings 3" charset="2"/>
        <a:buChar char=""/>
        <a:defRPr sz="5280" kern="1200">
          <a:solidFill>
            <a:schemeClr val="tx1">
              <a:lumMod val="75000"/>
              <a:lumOff val="25000"/>
            </a:schemeClr>
          </a:solidFill>
          <a:latin typeface="+mn-lt"/>
          <a:ea typeface="+mn-ea"/>
          <a:cs typeface="+mn-cs"/>
        </a:defRPr>
      </a:lvl4pPr>
      <a:lvl5pPr marL="9052560" indent="-1005840" algn="l" defTabSz="2011680" rtl="0" eaLnBrk="1" latinLnBrk="0" hangingPunct="1">
        <a:spcBef>
          <a:spcPts val="4400"/>
        </a:spcBef>
        <a:spcAft>
          <a:spcPts val="0"/>
        </a:spcAft>
        <a:buClr>
          <a:schemeClr val="accent1"/>
        </a:buClr>
        <a:buSzPct val="80000"/>
        <a:buFont typeface="Wingdings 3" charset="2"/>
        <a:buChar char=""/>
        <a:defRPr sz="5280" kern="1200">
          <a:solidFill>
            <a:schemeClr val="tx1">
              <a:lumMod val="75000"/>
              <a:lumOff val="25000"/>
            </a:schemeClr>
          </a:solidFill>
          <a:latin typeface="+mn-lt"/>
          <a:ea typeface="+mn-ea"/>
          <a:cs typeface="+mn-cs"/>
        </a:defRPr>
      </a:lvl5pPr>
      <a:lvl6pPr marL="11064240" indent="-1005840" algn="l" defTabSz="2011680" rtl="0" eaLnBrk="1" latinLnBrk="0" hangingPunct="1">
        <a:spcBef>
          <a:spcPts val="4400"/>
        </a:spcBef>
        <a:spcAft>
          <a:spcPts val="0"/>
        </a:spcAft>
        <a:buClr>
          <a:schemeClr val="accent1"/>
        </a:buClr>
        <a:buSzPct val="80000"/>
        <a:buFont typeface="Wingdings 3" charset="2"/>
        <a:buChar char=""/>
        <a:defRPr sz="5280" kern="1200">
          <a:solidFill>
            <a:schemeClr val="tx1">
              <a:lumMod val="75000"/>
              <a:lumOff val="25000"/>
            </a:schemeClr>
          </a:solidFill>
          <a:latin typeface="+mn-lt"/>
          <a:ea typeface="+mn-ea"/>
          <a:cs typeface="+mn-cs"/>
        </a:defRPr>
      </a:lvl6pPr>
      <a:lvl7pPr marL="13075920" indent="-1005840" algn="l" defTabSz="2011680" rtl="0" eaLnBrk="1" latinLnBrk="0" hangingPunct="1">
        <a:spcBef>
          <a:spcPts val="4400"/>
        </a:spcBef>
        <a:spcAft>
          <a:spcPts val="0"/>
        </a:spcAft>
        <a:buClr>
          <a:schemeClr val="accent1"/>
        </a:buClr>
        <a:buSzPct val="80000"/>
        <a:buFont typeface="Wingdings 3" charset="2"/>
        <a:buChar char=""/>
        <a:defRPr sz="5280" kern="1200">
          <a:solidFill>
            <a:schemeClr val="tx1">
              <a:lumMod val="75000"/>
              <a:lumOff val="25000"/>
            </a:schemeClr>
          </a:solidFill>
          <a:latin typeface="+mn-lt"/>
          <a:ea typeface="+mn-ea"/>
          <a:cs typeface="+mn-cs"/>
        </a:defRPr>
      </a:lvl7pPr>
      <a:lvl8pPr marL="15087600" indent="-1005840" algn="l" defTabSz="2011680" rtl="0" eaLnBrk="1" latinLnBrk="0" hangingPunct="1">
        <a:spcBef>
          <a:spcPts val="4400"/>
        </a:spcBef>
        <a:spcAft>
          <a:spcPts val="0"/>
        </a:spcAft>
        <a:buClr>
          <a:schemeClr val="accent1"/>
        </a:buClr>
        <a:buSzPct val="80000"/>
        <a:buFont typeface="Wingdings 3" charset="2"/>
        <a:buChar char=""/>
        <a:defRPr sz="5280" kern="1200">
          <a:solidFill>
            <a:schemeClr val="tx1">
              <a:lumMod val="75000"/>
              <a:lumOff val="25000"/>
            </a:schemeClr>
          </a:solidFill>
          <a:latin typeface="+mn-lt"/>
          <a:ea typeface="+mn-ea"/>
          <a:cs typeface="+mn-cs"/>
        </a:defRPr>
      </a:lvl8pPr>
      <a:lvl9pPr marL="17099280" indent="-1005840" algn="l" defTabSz="2011680" rtl="0" eaLnBrk="1" latinLnBrk="0" hangingPunct="1">
        <a:spcBef>
          <a:spcPts val="4400"/>
        </a:spcBef>
        <a:spcAft>
          <a:spcPts val="0"/>
        </a:spcAft>
        <a:buClr>
          <a:schemeClr val="accent1"/>
        </a:buClr>
        <a:buSzPct val="80000"/>
        <a:buFont typeface="Wingdings 3" charset="2"/>
        <a:buChar char=""/>
        <a:defRPr sz="5280" kern="1200">
          <a:solidFill>
            <a:schemeClr val="tx1">
              <a:lumMod val="75000"/>
              <a:lumOff val="25000"/>
            </a:schemeClr>
          </a:solidFill>
          <a:latin typeface="+mn-lt"/>
          <a:ea typeface="+mn-ea"/>
          <a:cs typeface="+mn-cs"/>
        </a:defRPr>
      </a:lvl9pPr>
    </p:bodyStyle>
    <p:otherStyle>
      <a:defPPr>
        <a:defRPr lang="en-US"/>
      </a:defPPr>
      <a:lvl1pPr marL="0" algn="l" defTabSz="2011680" rtl="0" eaLnBrk="1" latinLnBrk="0" hangingPunct="1">
        <a:defRPr sz="7920" kern="1200">
          <a:solidFill>
            <a:schemeClr val="tx1"/>
          </a:solidFill>
          <a:latin typeface="+mn-lt"/>
          <a:ea typeface="+mn-ea"/>
          <a:cs typeface="+mn-cs"/>
        </a:defRPr>
      </a:lvl1pPr>
      <a:lvl2pPr marL="2011680" algn="l" defTabSz="2011680" rtl="0" eaLnBrk="1" latinLnBrk="0" hangingPunct="1">
        <a:defRPr sz="7920" kern="1200">
          <a:solidFill>
            <a:schemeClr val="tx1"/>
          </a:solidFill>
          <a:latin typeface="+mn-lt"/>
          <a:ea typeface="+mn-ea"/>
          <a:cs typeface="+mn-cs"/>
        </a:defRPr>
      </a:lvl2pPr>
      <a:lvl3pPr marL="4023360" algn="l" defTabSz="2011680" rtl="0" eaLnBrk="1" latinLnBrk="0" hangingPunct="1">
        <a:defRPr sz="7920" kern="1200">
          <a:solidFill>
            <a:schemeClr val="tx1"/>
          </a:solidFill>
          <a:latin typeface="+mn-lt"/>
          <a:ea typeface="+mn-ea"/>
          <a:cs typeface="+mn-cs"/>
        </a:defRPr>
      </a:lvl3pPr>
      <a:lvl4pPr marL="6035040" algn="l" defTabSz="2011680" rtl="0" eaLnBrk="1" latinLnBrk="0" hangingPunct="1">
        <a:defRPr sz="7920" kern="1200">
          <a:solidFill>
            <a:schemeClr val="tx1"/>
          </a:solidFill>
          <a:latin typeface="+mn-lt"/>
          <a:ea typeface="+mn-ea"/>
          <a:cs typeface="+mn-cs"/>
        </a:defRPr>
      </a:lvl4pPr>
      <a:lvl5pPr marL="8046720" algn="l" defTabSz="2011680" rtl="0" eaLnBrk="1" latinLnBrk="0" hangingPunct="1">
        <a:defRPr sz="7920" kern="1200">
          <a:solidFill>
            <a:schemeClr val="tx1"/>
          </a:solidFill>
          <a:latin typeface="+mn-lt"/>
          <a:ea typeface="+mn-ea"/>
          <a:cs typeface="+mn-cs"/>
        </a:defRPr>
      </a:lvl5pPr>
      <a:lvl6pPr marL="10058400" algn="l" defTabSz="2011680" rtl="0" eaLnBrk="1" latinLnBrk="0" hangingPunct="1">
        <a:defRPr sz="7920" kern="1200">
          <a:solidFill>
            <a:schemeClr val="tx1"/>
          </a:solidFill>
          <a:latin typeface="+mn-lt"/>
          <a:ea typeface="+mn-ea"/>
          <a:cs typeface="+mn-cs"/>
        </a:defRPr>
      </a:lvl6pPr>
      <a:lvl7pPr marL="12070080" algn="l" defTabSz="2011680" rtl="0" eaLnBrk="1" latinLnBrk="0" hangingPunct="1">
        <a:defRPr sz="7920" kern="1200">
          <a:solidFill>
            <a:schemeClr val="tx1"/>
          </a:solidFill>
          <a:latin typeface="+mn-lt"/>
          <a:ea typeface="+mn-ea"/>
          <a:cs typeface="+mn-cs"/>
        </a:defRPr>
      </a:lvl7pPr>
      <a:lvl8pPr marL="14081760" algn="l" defTabSz="2011680" rtl="0" eaLnBrk="1" latinLnBrk="0" hangingPunct="1">
        <a:defRPr sz="7920" kern="1200">
          <a:solidFill>
            <a:schemeClr val="tx1"/>
          </a:solidFill>
          <a:latin typeface="+mn-lt"/>
          <a:ea typeface="+mn-ea"/>
          <a:cs typeface="+mn-cs"/>
        </a:defRPr>
      </a:lvl8pPr>
      <a:lvl9pPr marL="16093440" algn="l" defTabSz="2011680" rtl="0" eaLnBrk="1" latinLnBrk="0" hangingPunct="1">
        <a:defRPr sz="79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sdgs.un.org/goals" TargetMode="External"/><Relationship Id="rId7" Type="http://schemas.openxmlformats.org/officeDocument/2006/relationships/image" Target="../media/image5.png"/><Relationship Id="rId2" Type="http://schemas.openxmlformats.org/officeDocument/2006/relationships/hyperlink" Target="https://doi.org/10.1038/s41591-018-0300-7" TargetMode="Externa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60">
          <a:fgClr>
            <a:schemeClr val="accent1"/>
          </a:fgClr>
          <a:bgClr>
            <a:schemeClr val="bg1"/>
          </a:bgClr>
        </a:pattFill>
        <a:effectLst/>
      </p:bgPr>
    </p:bg>
    <p:spTree>
      <p:nvGrpSpPr>
        <p:cNvPr id="1" name=""/>
        <p:cNvGrpSpPr/>
        <p:nvPr/>
      </p:nvGrpSpPr>
      <p:grpSpPr>
        <a:xfrm>
          <a:off x="0" y="0"/>
          <a:ext cx="0" cy="0"/>
          <a:chOff x="0" y="0"/>
          <a:chExt cx="0" cy="0"/>
        </a:xfrm>
      </p:grpSpPr>
      <p:sp>
        <p:nvSpPr>
          <p:cNvPr id="2234" name="Text Box 186">
            <a:extLst>
              <a:ext uri="{FF2B5EF4-FFF2-40B4-BE49-F238E27FC236}">
                <a16:creationId xmlns:a16="http://schemas.microsoft.com/office/drawing/2014/main" xmlns="" id="{66242A7C-7174-4687-B382-343241417215}"/>
              </a:ext>
            </a:extLst>
          </p:cNvPr>
          <p:cNvSpPr txBox="1">
            <a:spLocks noChangeArrowheads="1"/>
          </p:cNvSpPr>
          <p:nvPr/>
        </p:nvSpPr>
        <p:spPr bwMode="auto">
          <a:xfrm>
            <a:off x="268410" y="0"/>
            <a:ext cx="39965190" cy="5704115"/>
          </a:xfrm>
          <a:prstGeom prst="rect">
            <a:avLst/>
          </a:prstGeom>
          <a:solidFill>
            <a:schemeClr val="accent4">
              <a:lumMod val="75000"/>
            </a:schemeClr>
          </a:solidFill>
          <a:ln>
            <a:noFill/>
          </a:ln>
          <a:effectLst/>
          <a:extLst/>
        </p:spPr>
        <p:txBody>
          <a:bodyPr lIns="419070" tIns="838139" rIns="419070" bIns="419070"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r>
              <a:rPr lang="en-GB" sz="9600" b="1" dirty="0"/>
              <a:t>Brand Extension Strategy: Apple AI Health Coach</a:t>
            </a:r>
          </a:p>
          <a:p>
            <a:r>
              <a:rPr lang="en-GB" sz="8000" dirty="0"/>
              <a:t>Expanding Apple’s Digital Health Ecosystem through AI-Driven Preventive Healthcare</a:t>
            </a:r>
          </a:p>
        </p:txBody>
      </p:sp>
      <p:sp>
        <p:nvSpPr>
          <p:cNvPr id="2056" name="Text Box 246"/>
          <p:cNvSpPr txBox="1">
            <a:spLocks noChangeArrowheads="1"/>
          </p:cNvSpPr>
          <p:nvPr/>
        </p:nvSpPr>
        <p:spPr bwMode="auto">
          <a:xfrm>
            <a:off x="628868" y="5451475"/>
            <a:ext cx="7071479" cy="1676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Calibri" panose="020F0502020204030204" pitchFamily="34" charset="0"/>
              </a:defRPr>
            </a:lvl1pPr>
            <a:lvl2pPr marL="742950" indent="-285750" defTabSz="4022725">
              <a:defRPr>
                <a:solidFill>
                  <a:schemeClr val="tx1"/>
                </a:solidFill>
                <a:latin typeface="Calibri" panose="020F0502020204030204" pitchFamily="34" charset="0"/>
              </a:defRPr>
            </a:lvl2pPr>
            <a:lvl3pPr marL="1143000" indent="-228600" defTabSz="4022725">
              <a:defRPr>
                <a:solidFill>
                  <a:schemeClr val="tx1"/>
                </a:solidFill>
                <a:latin typeface="Calibri" panose="020F0502020204030204" pitchFamily="34" charset="0"/>
              </a:defRPr>
            </a:lvl3pPr>
            <a:lvl4pPr marL="1600200" indent="-228600" defTabSz="4022725">
              <a:defRPr>
                <a:solidFill>
                  <a:schemeClr val="tx1"/>
                </a:solidFill>
                <a:latin typeface="Calibri" panose="020F0502020204030204" pitchFamily="34" charset="0"/>
              </a:defRPr>
            </a:lvl4pPr>
            <a:lvl5pPr marL="2057400" indent="-228600" defTabSz="4022725">
              <a:defRPr>
                <a:solidFill>
                  <a:schemeClr val="tx1"/>
                </a:solidFill>
                <a:latin typeface="Calibri" panose="020F0502020204030204" pitchFamily="34" charset="0"/>
              </a:defRPr>
            </a:lvl5pPr>
            <a:lvl6pPr marL="2514600" indent="-228600" defTabSz="4022725" fontAlgn="base">
              <a:spcBef>
                <a:spcPct val="0"/>
              </a:spcBef>
              <a:spcAft>
                <a:spcPct val="0"/>
              </a:spcAft>
              <a:defRPr>
                <a:solidFill>
                  <a:schemeClr val="tx1"/>
                </a:solidFill>
                <a:latin typeface="Calibri" panose="020F0502020204030204" pitchFamily="34" charset="0"/>
              </a:defRPr>
            </a:lvl6pPr>
            <a:lvl7pPr marL="2971800" indent="-228600" defTabSz="4022725" fontAlgn="base">
              <a:spcBef>
                <a:spcPct val="0"/>
              </a:spcBef>
              <a:spcAft>
                <a:spcPct val="0"/>
              </a:spcAft>
              <a:defRPr>
                <a:solidFill>
                  <a:schemeClr val="tx1"/>
                </a:solidFill>
                <a:latin typeface="Calibri" panose="020F0502020204030204" pitchFamily="34" charset="0"/>
              </a:defRPr>
            </a:lvl7pPr>
            <a:lvl8pPr marL="3429000" indent="-228600" defTabSz="4022725" fontAlgn="base">
              <a:spcBef>
                <a:spcPct val="0"/>
              </a:spcBef>
              <a:spcAft>
                <a:spcPct val="0"/>
              </a:spcAft>
              <a:defRPr>
                <a:solidFill>
                  <a:schemeClr val="tx1"/>
                </a:solidFill>
                <a:latin typeface="Calibri" panose="020F0502020204030204" pitchFamily="34" charset="0"/>
              </a:defRPr>
            </a:lvl8pPr>
            <a:lvl9pPr marL="3886200" indent="-228600" defTabSz="4022725" fontAlgn="base">
              <a:spcBef>
                <a:spcPct val="0"/>
              </a:spcBef>
              <a:spcAft>
                <a:spcPct val="0"/>
              </a:spcAft>
              <a:defRPr>
                <a:solidFill>
                  <a:schemeClr val="tx1"/>
                </a:solidFill>
                <a:latin typeface="Calibri" panose="020F0502020204030204" pitchFamily="34" charset="0"/>
              </a:defRPr>
            </a:lvl9pPr>
          </a:lstStyle>
          <a:p>
            <a:r>
              <a:rPr lang="en-GB" sz="4800" b="1" dirty="0"/>
              <a:t>Introduction to the Organisation</a:t>
            </a:r>
          </a:p>
        </p:txBody>
      </p:sp>
      <p:sp>
        <p:nvSpPr>
          <p:cNvPr id="2327" name="Text Box 279">
            <a:extLst>
              <a:ext uri="{FF2B5EF4-FFF2-40B4-BE49-F238E27FC236}">
                <a16:creationId xmlns:a16="http://schemas.microsoft.com/office/drawing/2014/main" xmlns="" id="{F857BFD3-0B05-410D-8AF7-7A4D77E4B6A7}"/>
              </a:ext>
            </a:extLst>
          </p:cNvPr>
          <p:cNvSpPr txBox="1">
            <a:spLocks noChangeArrowheads="1"/>
          </p:cNvSpPr>
          <p:nvPr/>
        </p:nvSpPr>
        <p:spPr bwMode="auto">
          <a:xfrm>
            <a:off x="369480" y="6705600"/>
            <a:ext cx="7633799" cy="33732311"/>
          </a:xfrm>
          <a:prstGeom prst="rect">
            <a:avLst/>
          </a:prstGeom>
          <a:solidFill>
            <a:srgbClr val="B4003C"/>
          </a:solidFill>
          <a:ln w="19050">
            <a:solidFill>
              <a:schemeClr val="tx1"/>
            </a:solidFill>
            <a:prstDash val="dash"/>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82880" tIns="182880" rIns="182880" bIns="182880">
            <a:spAutoFit/>
          </a:bodyPr>
          <a:lstStyle>
            <a:lvl1pPr defTabSz="838200">
              <a:defRPr>
                <a:solidFill>
                  <a:schemeClr val="tx1"/>
                </a:solidFill>
                <a:latin typeface="Arial" panose="020B0604020202020204" pitchFamily="34" charset="0"/>
              </a:defRPr>
            </a:lvl1pPr>
            <a:lvl2pPr marL="419100" defTabSz="838200">
              <a:defRPr>
                <a:solidFill>
                  <a:schemeClr val="tx1"/>
                </a:solidFill>
                <a:latin typeface="Arial" panose="020B0604020202020204" pitchFamily="34" charset="0"/>
              </a:defRPr>
            </a:lvl2pPr>
            <a:lvl3pPr marL="838200" defTabSz="838200">
              <a:defRPr>
                <a:solidFill>
                  <a:schemeClr val="tx1"/>
                </a:solidFill>
                <a:latin typeface="Arial" panose="020B0604020202020204" pitchFamily="34" charset="0"/>
              </a:defRPr>
            </a:lvl3pPr>
            <a:lvl4pPr marL="1257300" defTabSz="838200">
              <a:defRPr>
                <a:solidFill>
                  <a:schemeClr val="tx1"/>
                </a:solidFill>
                <a:latin typeface="Arial" panose="020B0604020202020204" pitchFamily="34" charset="0"/>
              </a:defRPr>
            </a:lvl4pPr>
            <a:lvl5pPr marL="1676400" defTabSz="838200">
              <a:defRPr>
                <a:solidFill>
                  <a:schemeClr val="tx1"/>
                </a:solidFill>
                <a:latin typeface="Arial" panose="020B0604020202020204" pitchFamily="34" charset="0"/>
              </a:defRPr>
            </a:lvl5pPr>
            <a:lvl6pPr marL="2133600" defTabSz="838200" fontAlgn="base">
              <a:spcBef>
                <a:spcPct val="0"/>
              </a:spcBef>
              <a:spcAft>
                <a:spcPct val="0"/>
              </a:spcAft>
              <a:defRPr>
                <a:solidFill>
                  <a:schemeClr val="tx1"/>
                </a:solidFill>
                <a:latin typeface="Arial" panose="020B0604020202020204" pitchFamily="34" charset="0"/>
              </a:defRPr>
            </a:lvl6pPr>
            <a:lvl7pPr marL="2590800" defTabSz="838200" fontAlgn="base">
              <a:spcBef>
                <a:spcPct val="0"/>
              </a:spcBef>
              <a:spcAft>
                <a:spcPct val="0"/>
              </a:spcAft>
              <a:defRPr>
                <a:solidFill>
                  <a:schemeClr val="tx1"/>
                </a:solidFill>
                <a:latin typeface="Arial" panose="020B0604020202020204" pitchFamily="34" charset="0"/>
              </a:defRPr>
            </a:lvl7pPr>
            <a:lvl8pPr marL="3048000" defTabSz="838200" fontAlgn="base">
              <a:spcBef>
                <a:spcPct val="0"/>
              </a:spcBef>
              <a:spcAft>
                <a:spcPct val="0"/>
              </a:spcAft>
              <a:defRPr>
                <a:solidFill>
                  <a:schemeClr val="tx1"/>
                </a:solidFill>
                <a:latin typeface="Arial" panose="020B0604020202020204" pitchFamily="34" charset="0"/>
              </a:defRPr>
            </a:lvl8pPr>
            <a:lvl9pPr marL="3505200" defTabSz="838200" fontAlgn="base">
              <a:spcBef>
                <a:spcPct val="0"/>
              </a:spcBef>
              <a:spcAft>
                <a:spcPct val="0"/>
              </a:spcAft>
              <a:defRPr>
                <a:solidFill>
                  <a:schemeClr val="tx1"/>
                </a:solidFill>
                <a:latin typeface="Arial" panose="020B0604020202020204" pitchFamily="34" charset="0"/>
              </a:defRPr>
            </a:lvl9pPr>
          </a:lstStyle>
          <a:p>
            <a:r>
              <a:rPr lang="en-GB" sz="3600" dirty="0"/>
              <a:t> </a:t>
            </a:r>
          </a:p>
          <a:p>
            <a:r>
              <a:rPr lang="en-GB" sz="2800" dirty="0">
                <a:solidFill>
                  <a:schemeClr val="bg1"/>
                </a:solidFill>
              </a:rPr>
              <a:t>Apple Inc. is one of the biggest IT companies in the world, and people know this. This is because it has a strong brand, a goal for bringing its ecosystem together, and it is always working on making new digital devices and services. Apple has carved out a very distinct niche in the market by developing gadgets that function together, including the iPhone, Apple Watch, and Apple Health platform. This makes it easier for people to switch between different kinds of software, hardware, and internet services. This ecosystem strategy has become a key competitive advantage, making users more loyal and making it tougher for them to switch to rival Apple products (Kotler et al., 2024</a:t>
            </a:r>
            <a:r>
              <a:rPr lang="en-GB" sz="2800" dirty="0" smtClean="0">
                <a:solidFill>
                  <a:schemeClr val="bg1"/>
                </a:solidFill>
              </a:rPr>
              <a:t>).</a:t>
            </a: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GB" sz="2800" dirty="0">
              <a:solidFill>
                <a:schemeClr val="bg1"/>
              </a:solidFill>
            </a:endParaRPr>
          </a:p>
          <a:p>
            <a:r>
              <a:rPr lang="en-GB" sz="2800" dirty="0">
                <a:solidFill>
                  <a:schemeClr val="bg1"/>
                </a:solidFill>
              </a:rPr>
              <a:t> </a:t>
            </a:r>
          </a:p>
          <a:p>
            <a:r>
              <a:rPr lang="en-GB" sz="2800" dirty="0">
                <a:solidFill>
                  <a:schemeClr val="bg1"/>
                </a:solidFill>
              </a:rPr>
              <a:t>The IT industry has changed a lot in the previous few years, notably in the areas of digital health and wearable technology. More people are utilizing AI, data analytics, and tailored health monitoring gadgets, which is why this is happening. The Apple Watch and the Health app are two of Apple's products that have already earned a name for themselves in this sector. They collect biometric data and deliver basic health information. Apple has a possibility to turn its brand into a more advanced digital health service ecosystem as more consumers desire individualized digital wellness platforms and predictive healthcare solutions (Porter and </a:t>
            </a:r>
            <a:r>
              <a:rPr lang="en-GB" sz="2800" dirty="0" err="1">
                <a:solidFill>
                  <a:schemeClr val="bg1"/>
                </a:solidFill>
              </a:rPr>
              <a:t>Heppelmann</a:t>
            </a:r>
            <a:r>
              <a:rPr lang="en-GB" sz="2800" dirty="0">
                <a:solidFill>
                  <a:schemeClr val="bg1"/>
                </a:solidFill>
              </a:rPr>
              <a:t>, 2015).</a:t>
            </a:r>
          </a:p>
          <a:p>
            <a:r>
              <a:rPr lang="en-GB" sz="2800" dirty="0">
                <a:solidFill>
                  <a:schemeClr val="bg1"/>
                </a:solidFill>
              </a:rPr>
              <a:t> </a:t>
            </a:r>
          </a:p>
          <a:p>
            <a:r>
              <a:rPr lang="en-GB" sz="2800" dirty="0">
                <a:solidFill>
                  <a:schemeClr val="bg1"/>
                </a:solidFill>
              </a:rPr>
              <a:t>This poster is about a plan to grow the Apple brand called Apple AI Health Coach. The goal of the initiative is to use AI and health data that can predict the future to make Apple's health ecosystem bigger</a:t>
            </a:r>
            <a:r>
              <a:rPr lang="en-GB" sz="2800" dirty="0" smtClean="0">
                <a:solidFill>
                  <a:schemeClr val="bg1"/>
                </a:solidFill>
              </a:rPr>
              <a:t>.</a:t>
            </a: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IN" sz="2800" dirty="0" smtClean="0">
              <a:solidFill>
                <a:schemeClr val="bg1"/>
              </a:solidFill>
            </a:endParaRPr>
          </a:p>
          <a:p>
            <a:endParaRPr lang="en-IN" sz="2800" dirty="0">
              <a:solidFill>
                <a:schemeClr val="bg1"/>
              </a:solidFill>
            </a:endParaRPr>
          </a:p>
          <a:p>
            <a:endParaRPr lang="en-GB" sz="2800" dirty="0">
              <a:solidFill>
                <a:schemeClr val="bg1"/>
              </a:solidFill>
            </a:endParaRPr>
          </a:p>
          <a:p>
            <a:endParaRPr lang="en-US" sz="3400" dirty="0">
              <a:solidFill>
                <a:schemeClr val="bg1"/>
              </a:solidFill>
            </a:endParaRPr>
          </a:p>
          <a:p>
            <a:endParaRPr lang="en-US" sz="3400" dirty="0" smtClean="0">
              <a:solidFill>
                <a:schemeClr val="bg1"/>
              </a:solidFill>
            </a:endParaRPr>
          </a:p>
          <a:p>
            <a:endParaRPr lang="en-GB" sz="3400" dirty="0">
              <a:solidFill>
                <a:schemeClr val="bg1"/>
              </a:solidFill>
            </a:endParaRPr>
          </a:p>
          <a:p>
            <a:r>
              <a:rPr lang="en-GB" sz="4000" b="1" dirty="0" smtClean="0"/>
              <a:t>Proposed </a:t>
            </a:r>
            <a:r>
              <a:rPr lang="en-GB" sz="4000" b="1" dirty="0"/>
              <a:t>Brand Extension: Apple AI Health Coach</a:t>
            </a:r>
          </a:p>
          <a:p>
            <a:r>
              <a:rPr lang="en-GB" sz="4000" dirty="0"/>
              <a:t> </a:t>
            </a:r>
          </a:p>
          <a:p>
            <a:r>
              <a:rPr lang="en-GB" sz="2800" dirty="0"/>
              <a:t>Apple AI Health Coach is a new digital service that may be used with other Apple products. It uses the most up-to-date AI to give people health advice that is specific to them. </a:t>
            </a:r>
            <a:r>
              <a:rPr lang="en-GB" sz="2800" dirty="0" smtClean="0"/>
              <a:t>The service would use health data from Apple products in real time, like sensors on the Apple Watch, activity monitoring on the iPhone, and Apple Health records. </a:t>
            </a:r>
            <a:endParaRPr lang="en-GB" sz="3400" dirty="0">
              <a:solidFill>
                <a:schemeClr val="bg1"/>
              </a:solidFill>
            </a:endParaRPr>
          </a:p>
        </p:txBody>
      </p:sp>
      <p:sp>
        <p:nvSpPr>
          <p:cNvPr id="2062" name="Text Box 280"/>
          <p:cNvSpPr txBox="1">
            <a:spLocks noChangeArrowheads="1"/>
          </p:cNvSpPr>
          <p:nvPr/>
        </p:nvSpPr>
        <p:spPr bwMode="auto">
          <a:xfrm>
            <a:off x="19101907" y="5845629"/>
            <a:ext cx="10514013" cy="33152873"/>
          </a:xfrm>
          <a:prstGeom prst="rect">
            <a:avLst/>
          </a:prstGeom>
          <a:noFill/>
          <a:ln w="19050">
            <a:solidFill>
              <a:schemeClr val="tx1"/>
            </a:solidFill>
            <a:prstDash val="dash"/>
            <a:miter lim="800000"/>
            <a:headEnd/>
            <a:tailEnd/>
          </a:ln>
          <a:effectLst/>
          <a:extLst/>
        </p:spPr>
        <p:txBody>
          <a:bodyPr lIns="182880" tIns="182880" rIns="182880" bIns="182880"/>
          <a:lstStyle>
            <a:lvl1pPr defTabSz="838200">
              <a:defRPr>
                <a:solidFill>
                  <a:schemeClr val="tx1"/>
                </a:solidFill>
                <a:latin typeface="Calibri" panose="020F0502020204030204" pitchFamily="34" charset="0"/>
              </a:defRPr>
            </a:lvl1pPr>
            <a:lvl2pPr marL="742950" indent="-285750" defTabSz="838200">
              <a:defRPr>
                <a:solidFill>
                  <a:schemeClr val="tx1"/>
                </a:solidFill>
                <a:latin typeface="Calibri" panose="020F0502020204030204" pitchFamily="34" charset="0"/>
              </a:defRPr>
            </a:lvl2pPr>
            <a:lvl3pPr marL="1143000" indent="-228600" defTabSz="838200">
              <a:defRPr>
                <a:solidFill>
                  <a:schemeClr val="tx1"/>
                </a:solidFill>
                <a:latin typeface="Calibri" panose="020F0502020204030204" pitchFamily="34" charset="0"/>
              </a:defRPr>
            </a:lvl3pPr>
            <a:lvl4pPr marL="1600200" indent="-228600" defTabSz="838200">
              <a:defRPr>
                <a:solidFill>
                  <a:schemeClr val="tx1"/>
                </a:solidFill>
                <a:latin typeface="Calibri" panose="020F0502020204030204" pitchFamily="34" charset="0"/>
              </a:defRPr>
            </a:lvl4pPr>
            <a:lvl5pPr marL="2057400" indent="-228600" defTabSz="838200">
              <a:defRPr>
                <a:solidFill>
                  <a:schemeClr val="tx1"/>
                </a:solidFill>
                <a:latin typeface="Calibri" panose="020F0502020204030204" pitchFamily="34" charset="0"/>
              </a:defRPr>
            </a:lvl5pPr>
            <a:lvl6pPr marL="2514600" indent="-228600" defTabSz="838200" fontAlgn="base">
              <a:spcBef>
                <a:spcPct val="0"/>
              </a:spcBef>
              <a:spcAft>
                <a:spcPct val="0"/>
              </a:spcAft>
              <a:defRPr>
                <a:solidFill>
                  <a:schemeClr val="tx1"/>
                </a:solidFill>
                <a:latin typeface="Calibri" panose="020F0502020204030204" pitchFamily="34" charset="0"/>
              </a:defRPr>
            </a:lvl6pPr>
            <a:lvl7pPr marL="2971800" indent="-228600" defTabSz="838200" fontAlgn="base">
              <a:spcBef>
                <a:spcPct val="0"/>
              </a:spcBef>
              <a:spcAft>
                <a:spcPct val="0"/>
              </a:spcAft>
              <a:defRPr>
                <a:solidFill>
                  <a:schemeClr val="tx1"/>
                </a:solidFill>
                <a:latin typeface="Calibri" panose="020F0502020204030204" pitchFamily="34" charset="0"/>
              </a:defRPr>
            </a:lvl7pPr>
            <a:lvl8pPr marL="3429000" indent="-228600" defTabSz="838200" fontAlgn="base">
              <a:spcBef>
                <a:spcPct val="0"/>
              </a:spcBef>
              <a:spcAft>
                <a:spcPct val="0"/>
              </a:spcAft>
              <a:defRPr>
                <a:solidFill>
                  <a:schemeClr val="tx1"/>
                </a:solidFill>
                <a:latin typeface="Calibri" panose="020F0502020204030204" pitchFamily="34" charset="0"/>
              </a:defRPr>
            </a:lvl8pPr>
            <a:lvl9pPr marL="3886200" indent="-228600" defTabSz="838200" fontAlgn="base">
              <a:spcBef>
                <a:spcPct val="0"/>
              </a:spcBef>
              <a:spcAft>
                <a:spcPct val="0"/>
              </a:spcAft>
              <a:defRPr>
                <a:solidFill>
                  <a:schemeClr val="tx1"/>
                </a:solidFill>
                <a:latin typeface="Calibri" panose="020F0502020204030204" pitchFamily="34" charset="0"/>
              </a:defRPr>
            </a:lvl9pPr>
          </a:lstStyle>
          <a:p>
            <a:endParaRPr lang="en-IN" sz="2800" dirty="0"/>
          </a:p>
          <a:p>
            <a:r>
              <a:rPr lang="en-US" sz="2800" dirty="0"/>
              <a:t>Customer Value and Competitive Advantage</a:t>
            </a:r>
          </a:p>
          <a:p>
            <a:r>
              <a:rPr lang="en-US" sz="2800" dirty="0"/>
              <a:t>How well a brand extension does depends a lot on what people think it's worth. The best thing about Apple AI Health Coach is that it gives users health information that is specific to them and based on data that helps them take better care of themselves.</a:t>
            </a:r>
          </a:p>
          <a:p>
            <a:endParaRPr lang="en-US" sz="2800" dirty="0"/>
          </a:p>
          <a:p>
            <a:r>
              <a:rPr lang="en-US" sz="2800" dirty="0"/>
              <a:t>The recommended platform would use AI algorithms to look at and evaluate biometric data. This is not like regular health applications that just collect data from users. With this capability, the system may provide you personalized tips on how to eat better, sleep better, work out, and cope with stress. This kind of personalized health coaching might be more appealing to people, and it might help them change their behavior for the better</a:t>
            </a:r>
            <a:r>
              <a:rPr lang="en-US" sz="2800" dirty="0" smtClean="0"/>
              <a:t>.</a:t>
            </a:r>
          </a:p>
          <a:p>
            <a:endParaRPr lang="en-US" sz="2800" dirty="0"/>
          </a:p>
          <a:p>
            <a:endParaRPr lang="en-US" sz="2800" dirty="0" smtClean="0"/>
          </a:p>
          <a:p>
            <a:endParaRPr lang="en-US" sz="2800" dirty="0"/>
          </a:p>
          <a:p>
            <a:endParaRPr lang="en-US" sz="2800" dirty="0" smtClean="0"/>
          </a:p>
          <a:p>
            <a:endParaRPr lang="en-US" sz="2800" dirty="0"/>
          </a:p>
          <a:p>
            <a:endParaRPr lang="en-US" sz="2800" dirty="0" smtClean="0"/>
          </a:p>
          <a:p>
            <a:endParaRPr lang="en-US" sz="2800" dirty="0"/>
          </a:p>
          <a:p>
            <a:endParaRPr lang="en-US" sz="2800" dirty="0" smtClean="0"/>
          </a:p>
          <a:p>
            <a:endParaRPr lang="en-US" sz="2800" dirty="0"/>
          </a:p>
          <a:p>
            <a:endParaRPr lang="en-US" sz="2800" dirty="0"/>
          </a:p>
          <a:p>
            <a:endParaRPr lang="en-US" sz="2800" dirty="0"/>
          </a:p>
          <a:p>
            <a:r>
              <a:rPr lang="en-US" sz="2800" dirty="0" smtClean="0"/>
              <a:t>T</a:t>
            </a:r>
          </a:p>
          <a:p>
            <a:endParaRPr lang="en-US" sz="2800" dirty="0"/>
          </a:p>
          <a:p>
            <a:endParaRPr lang="en-US" sz="2800" dirty="0" smtClean="0"/>
          </a:p>
          <a:p>
            <a:endParaRPr lang="en-US" sz="2800" dirty="0"/>
          </a:p>
          <a:p>
            <a:r>
              <a:rPr lang="en-US" sz="2800" dirty="0" smtClean="0"/>
              <a:t>The </a:t>
            </a:r>
            <a:r>
              <a:rPr lang="en-US" sz="2800" dirty="0"/>
              <a:t>software might also look for early signals of future health problems by looking at health data that can forecast them. This would be in addition to giving tailored guidance. The technology might be able to warn users about prospective health problems and suggest that they contact a doctor before things become worse by looking at trends in long-term biometric data. This proactive approach to healthcare is in line with new models of digital medicine that focus more on stopping issues before they emerge than on treating them after they happen (</a:t>
            </a:r>
            <a:r>
              <a:rPr lang="en-US" sz="2800" dirty="0" err="1"/>
              <a:t>Topol</a:t>
            </a:r>
            <a:r>
              <a:rPr lang="en-US" sz="2800" dirty="0"/>
              <a:t>, 2019).</a:t>
            </a:r>
          </a:p>
          <a:p>
            <a:endParaRPr lang="en-US" sz="2800" dirty="0"/>
          </a:p>
          <a:p>
            <a:r>
              <a:rPr lang="en-US" sz="2800" dirty="0"/>
              <a:t>From a strategic point of view, Apple's ecosystem would give it an edge over other companies in this field. Apple's hardware, software, and digital services all work together so effectively that no other firm can provide you the same experience. Customers are more loyal to Apple because of this integration of the ecosystem, and the brand looks more valuable</a:t>
            </a:r>
            <a:r>
              <a:rPr lang="en-US" sz="2800" dirty="0" smtClean="0"/>
              <a:t>.</a:t>
            </a:r>
          </a:p>
          <a:p>
            <a:endParaRPr lang="en-US" sz="2800" dirty="0"/>
          </a:p>
          <a:p>
            <a:r>
              <a:rPr lang="en-US" sz="2800" dirty="0" smtClean="0"/>
              <a:t>Sustainability </a:t>
            </a:r>
            <a:r>
              <a:rPr lang="en-US" sz="2800" dirty="0"/>
              <a:t>and Societal Impact</a:t>
            </a:r>
          </a:p>
          <a:p>
            <a:endParaRPr lang="en-US" sz="2800" dirty="0"/>
          </a:p>
          <a:p>
            <a:r>
              <a:rPr lang="en-US" sz="2800" dirty="0"/>
              <a:t>Sustainability is becoming a bigger and bigger part of marketing these days, especially in the tech world. People want companies to make sure that their plans for new products and services are in line with bigger social and environmental goals. The suggested Apple AI Health Coach platform is great for the environment since it encourages individuals to take care of themselves and makes them healthier.</a:t>
            </a:r>
          </a:p>
          <a:p>
            <a:endParaRPr lang="en-US" sz="2800" dirty="0"/>
          </a:p>
          <a:p>
            <a:r>
              <a:rPr lang="en-US" sz="2800" dirty="0"/>
              <a:t>Preventive healthcare technologies can help healthcare systems a lot by getting people to live healthier lives and making it easier to discover health problems early. Digital health platforms can help reduce chronic diseases over time by getting people to eat better, sleep better, and exercise more often. The UN's Sustainable Development Goal 3 is to make sure that everyone lives a healthy life and is happy (United Nations, 2023). We are almost there with this method.</a:t>
            </a:r>
          </a:p>
          <a:p>
            <a:endParaRPr lang="en-US" sz="2800" dirty="0"/>
          </a:p>
          <a:p>
            <a:r>
              <a:rPr lang="en-US" sz="2800" dirty="0"/>
              <a:t>Adding AI to health monitoring devices can also make healthcare delivery more efficient by letting people check their health from a distance and reducing down on trips to the hospital that aren't needed. In places where there isn't much healthcare infrastructure, these kinds of technology could make it easier and cheaper to seek care.</a:t>
            </a:r>
          </a:p>
          <a:p>
            <a:endParaRPr lang="en-US" sz="2800" dirty="0"/>
          </a:p>
          <a:p>
            <a:r>
              <a:rPr lang="en-US" sz="2800" dirty="0"/>
              <a:t>Apple is becoming more and more well-known as a company that cares about the environment and social responsibility when it comes to money. This strategic decision goes along with the emergence of digital health solutions that make people happier and healthier. It also helps the organization reach its bigger long-term goals for success</a:t>
            </a:r>
            <a:r>
              <a:rPr lang="en-US" sz="2800" dirty="0" smtClean="0"/>
              <a:t>.</a:t>
            </a:r>
          </a:p>
          <a:p>
            <a:endParaRPr lang="en-US" sz="2800" dirty="0"/>
          </a:p>
          <a:p>
            <a:endParaRPr lang="en-US" sz="2800" dirty="0"/>
          </a:p>
          <a:p>
            <a:endParaRPr lang="en-IN" sz="3200" dirty="0" smtClean="0"/>
          </a:p>
          <a:p>
            <a:endParaRPr lang="en-IN" sz="3200" dirty="0"/>
          </a:p>
          <a:p>
            <a:endParaRPr lang="en-US" sz="3200" dirty="0"/>
          </a:p>
        </p:txBody>
      </p:sp>
      <p:sp>
        <p:nvSpPr>
          <p:cNvPr id="2063" name="Text Box 281"/>
          <p:cNvSpPr txBox="1">
            <a:spLocks noChangeArrowheads="1"/>
          </p:cNvSpPr>
          <p:nvPr/>
        </p:nvSpPr>
        <p:spPr bwMode="auto">
          <a:xfrm>
            <a:off x="30022800" y="5893706"/>
            <a:ext cx="9557264" cy="34339893"/>
          </a:xfrm>
          <a:prstGeom prst="rect">
            <a:avLst/>
          </a:prstGeom>
          <a:solidFill>
            <a:srgbClr val="DDDDDD"/>
          </a:solidFill>
          <a:ln w="19050">
            <a:solidFill>
              <a:schemeClr val="tx1"/>
            </a:solidFill>
            <a:prstDash val="dash"/>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182880" rIns="182880" bIns="182880"/>
          <a:lstStyle>
            <a:lvl1pPr defTabSz="838200">
              <a:defRPr>
                <a:solidFill>
                  <a:schemeClr val="tx1"/>
                </a:solidFill>
                <a:latin typeface="Calibri" panose="020F0502020204030204" pitchFamily="34" charset="0"/>
              </a:defRPr>
            </a:lvl1pPr>
            <a:lvl2pPr marL="742950" indent="-285750" defTabSz="838200">
              <a:defRPr>
                <a:solidFill>
                  <a:schemeClr val="tx1"/>
                </a:solidFill>
                <a:latin typeface="Calibri" panose="020F0502020204030204" pitchFamily="34" charset="0"/>
              </a:defRPr>
            </a:lvl2pPr>
            <a:lvl3pPr marL="1143000" indent="-228600" defTabSz="838200">
              <a:defRPr>
                <a:solidFill>
                  <a:schemeClr val="tx1"/>
                </a:solidFill>
                <a:latin typeface="Calibri" panose="020F0502020204030204" pitchFamily="34" charset="0"/>
              </a:defRPr>
            </a:lvl3pPr>
            <a:lvl4pPr marL="1600200" indent="-228600" defTabSz="838200">
              <a:defRPr>
                <a:solidFill>
                  <a:schemeClr val="tx1"/>
                </a:solidFill>
                <a:latin typeface="Calibri" panose="020F0502020204030204" pitchFamily="34" charset="0"/>
              </a:defRPr>
            </a:lvl4pPr>
            <a:lvl5pPr marL="2057400" indent="-228600" defTabSz="838200">
              <a:defRPr>
                <a:solidFill>
                  <a:schemeClr val="tx1"/>
                </a:solidFill>
                <a:latin typeface="Calibri" panose="020F0502020204030204" pitchFamily="34" charset="0"/>
              </a:defRPr>
            </a:lvl5pPr>
            <a:lvl6pPr marL="2514600" indent="-228600" defTabSz="838200" fontAlgn="base">
              <a:spcBef>
                <a:spcPct val="0"/>
              </a:spcBef>
              <a:spcAft>
                <a:spcPct val="0"/>
              </a:spcAft>
              <a:defRPr>
                <a:solidFill>
                  <a:schemeClr val="tx1"/>
                </a:solidFill>
                <a:latin typeface="Calibri" panose="020F0502020204030204" pitchFamily="34" charset="0"/>
              </a:defRPr>
            </a:lvl6pPr>
            <a:lvl7pPr marL="2971800" indent="-228600" defTabSz="838200" fontAlgn="base">
              <a:spcBef>
                <a:spcPct val="0"/>
              </a:spcBef>
              <a:spcAft>
                <a:spcPct val="0"/>
              </a:spcAft>
              <a:defRPr>
                <a:solidFill>
                  <a:schemeClr val="tx1"/>
                </a:solidFill>
                <a:latin typeface="Calibri" panose="020F0502020204030204" pitchFamily="34" charset="0"/>
              </a:defRPr>
            </a:lvl7pPr>
            <a:lvl8pPr marL="3429000" indent="-228600" defTabSz="838200" fontAlgn="base">
              <a:spcBef>
                <a:spcPct val="0"/>
              </a:spcBef>
              <a:spcAft>
                <a:spcPct val="0"/>
              </a:spcAft>
              <a:defRPr>
                <a:solidFill>
                  <a:schemeClr val="tx1"/>
                </a:solidFill>
                <a:latin typeface="Calibri" panose="020F0502020204030204" pitchFamily="34" charset="0"/>
              </a:defRPr>
            </a:lvl8pPr>
            <a:lvl9pPr marL="3886200" indent="-228600" defTabSz="838200" fontAlgn="base">
              <a:spcBef>
                <a:spcPct val="0"/>
              </a:spcBef>
              <a:spcAft>
                <a:spcPct val="0"/>
              </a:spcAft>
              <a:defRPr>
                <a:solidFill>
                  <a:schemeClr val="tx1"/>
                </a:solidFill>
                <a:latin typeface="Calibri" panose="020F0502020204030204" pitchFamily="34" charset="0"/>
              </a:defRPr>
            </a:lvl9pPr>
          </a:lstStyle>
          <a:p>
            <a:r>
              <a:rPr lang="en-US" sz="2800" dirty="0"/>
              <a:t> </a:t>
            </a:r>
            <a:r>
              <a:rPr lang="en-GB" sz="2800" b="1" dirty="0"/>
              <a:t>Strategic Implications of the Brand </a:t>
            </a:r>
            <a:r>
              <a:rPr lang="en-GB" sz="2800" b="1" dirty="0" smtClean="0"/>
              <a:t>Extension</a:t>
            </a:r>
          </a:p>
          <a:p>
            <a:endParaRPr lang="en-IN" sz="2800" b="1" dirty="0"/>
          </a:p>
          <a:p>
            <a:endParaRPr lang="en-IN" sz="2800" b="1" dirty="0" smtClean="0"/>
          </a:p>
          <a:p>
            <a:endParaRPr lang="en-IN" sz="2800" b="1" dirty="0"/>
          </a:p>
          <a:p>
            <a:endParaRPr lang="en-IN" sz="2800" b="1" dirty="0" smtClean="0"/>
          </a:p>
          <a:p>
            <a:endParaRPr lang="en-IN" sz="2800" b="1" dirty="0"/>
          </a:p>
          <a:p>
            <a:endParaRPr lang="en-IN" sz="2800" b="1" dirty="0" smtClean="0"/>
          </a:p>
          <a:p>
            <a:endParaRPr lang="en-IN" sz="2800" b="1" dirty="0"/>
          </a:p>
          <a:p>
            <a:endParaRPr lang="en-IN" sz="2800" b="1" dirty="0" smtClean="0"/>
          </a:p>
          <a:p>
            <a:endParaRPr lang="en-IN" sz="2800" b="1" dirty="0"/>
          </a:p>
          <a:p>
            <a:endParaRPr lang="en-GB" sz="2800" b="1" dirty="0"/>
          </a:p>
          <a:p>
            <a:r>
              <a:rPr lang="en-GB" sz="2800" dirty="0"/>
              <a:t> </a:t>
            </a:r>
          </a:p>
          <a:p>
            <a:endParaRPr lang="en-GB" sz="2800" dirty="0" smtClean="0"/>
          </a:p>
          <a:p>
            <a:endParaRPr lang="en-GB" sz="2800" dirty="0"/>
          </a:p>
          <a:p>
            <a:endParaRPr lang="en-GB" sz="2800" dirty="0" smtClean="0"/>
          </a:p>
          <a:p>
            <a:endParaRPr lang="en-GB" sz="2800" dirty="0"/>
          </a:p>
          <a:p>
            <a:endParaRPr lang="en-GB" sz="2800" dirty="0" smtClean="0"/>
          </a:p>
          <a:p>
            <a:r>
              <a:rPr lang="en-GB" sz="2800" dirty="0" smtClean="0"/>
              <a:t>There </a:t>
            </a:r>
            <a:r>
              <a:rPr lang="en-GB" sz="2800" dirty="0"/>
              <a:t>are various ways that the Apple AI Health Coach platform that is being presented would be good for the firm. Apple's services ecosystem would be better if they added a digital health service that people could sign up for and that could make money on a regular basis. Apple's business model right now involves a lot of services, and these will be very important for the company's long-term financial success.</a:t>
            </a:r>
          </a:p>
          <a:p>
            <a:r>
              <a:rPr lang="en-GB" sz="2800" dirty="0"/>
              <a:t> </a:t>
            </a:r>
          </a:p>
          <a:p>
            <a:r>
              <a:rPr lang="en-GB" sz="2800" dirty="0"/>
              <a:t>Second, the growth makes Apple an even bigger leader in coming up with new consumer technology. By bringing AI, wearable devices, and digital health data all on one platform, Apple might become a pioneer in AI-driven preventive healthcare</a:t>
            </a:r>
            <a:r>
              <a:rPr lang="en-GB" sz="2800" dirty="0" smtClean="0"/>
              <a:t>.</a:t>
            </a:r>
          </a:p>
          <a:p>
            <a:endParaRPr lang="en-IN" sz="2800" dirty="0"/>
          </a:p>
          <a:p>
            <a:endParaRPr lang="en-IN" sz="2800" dirty="0" smtClean="0"/>
          </a:p>
          <a:p>
            <a:endParaRPr lang="en-IN" sz="2800" dirty="0"/>
          </a:p>
          <a:p>
            <a:endParaRPr lang="en-IN" sz="2800" dirty="0" smtClean="0"/>
          </a:p>
          <a:p>
            <a:endParaRPr lang="en-IN" sz="2800" dirty="0"/>
          </a:p>
          <a:p>
            <a:endParaRPr lang="en-IN" sz="2800" dirty="0" smtClean="0"/>
          </a:p>
          <a:p>
            <a:endParaRPr lang="en-GB" sz="2800" dirty="0"/>
          </a:p>
          <a:p>
            <a:r>
              <a:rPr lang="en-GB" sz="2800" dirty="0"/>
              <a:t> </a:t>
            </a:r>
          </a:p>
          <a:p>
            <a:endParaRPr lang="en-US" sz="2800" dirty="0" smtClean="0"/>
          </a:p>
          <a:p>
            <a:endParaRPr lang="en-GB" sz="2800" dirty="0" smtClean="0"/>
          </a:p>
          <a:p>
            <a:endParaRPr lang="en-GB" sz="2800" dirty="0"/>
          </a:p>
          <a:p>
            <a:endParaRPr lang="en-GB" sz="2800" dirty="0" smtClean="0"/>
          </a:p>
          <a:p>
            <a:endParaRPr lang="en-GB" sz="2800" dirty="0"/>
          </a:p>
          <a:p>
            <a:endParaRPr lang="en-GB" sz="2800" dirty="0" smtClean="0"/>
          </a:p>
          <a:p>
            <a:endParaRPr lang="en-GB" sz="2800" dirty="0"/>
          </a:p>
          <a:p>
            <a:endParaRPr lang="en-GB" sz="2800" dirty="0" smtClean="0"/>
          </a:p>
          <a:p>
            <a:endParaRPr lang="en-GB" sz="2800" dirty="0" smtClean="0"/>
          </a:p>
          <a:p>
            <a:endParaRPr lang="en-GB" sz="2800" dirty="0"/>
          </a:p>
          <a:p>
            <a:endParaRPr lang="en-GB" sz="2800" dirty="0" smtClean="0"/>
          </a:p>
          <a:p>
            <a:endParaRPr lang="en-GB" sz="2800" dirty="0"/>
          </a:p>
          <a:p>
            <a:r>
              <a:rPr lang="en-GB" sz="2800" dirty="0" smtClean="0"/>
              <a:t>Finally</a:t>
            </a:r>
            <a:r>
              <a:rPr lang="en-GB" sz="2800" dirty="0"/>
              <a:t>, the extension makes the company's goal of keeping customers in its ecosystem even stronger. The more individuals use integrated digital services to keep track of their health and well-being, the more reasons there are to stay in the Apple ecosystem. This strategic plan can make a customer worth more over time and help Apple stand out from other companies that work in digital ecosystems that aren't particularly well connected. </a:t>
            </a:r>
          </a:p>
          <a:p>
            <a:endParaRPr lang="en-US" sz="2800" dirty="0" smtClean="0"/>
          </a:p>
          <a:p>
            <a:endParaRPr lang="en-US" sz="2800" dirty="0"/>
          </a:p>
          <a:p>
            <a:r>
              <a:rPr lang="en-GB" sz="2800" b="1" dirty="0"/>
              <a:t>References</a:t>
            </a:r>
          </a:p>
          <a:p>
            <a:r>
              <a:rPr lang="en-GB" sz="2800" dirty="0"/>
              <a:t>Aaker, D. (1996) Building Strong Brands. New York: Free Press.</a:t>
            </a:r>
          </a:p>
          <a:p>
            <a:r>
              <a:rPr lang="en-GB" sz="2800" dirty="0"/>
              <a:t>Kotler, P., Keller, K. and </a:t>
            </a:r>
            <a:r>
              <a:rPr lang="en-GB" sz="2800" dirty="0" err="1"/>
              <a:t>Chernev</a:t>
            </a:r>
            <a:r>
              <a:rPr lang="en-GB" sz="2800" dirty="0"/>
              <a:t>, A. (2024) Marketing Management. 17th </a:t>
            </a:r>
            <a:r>
              <a:rPr lang="en-GB" sz="2800" dirty="0" err="1"/>
              <a:t>edn</a:t>
            </a:r>
            <a:r>
              <a:rPr lang="en-GB" sz="2800" dirty="0"/>
              <a:t>. Harlow: Pearson.</a:t>
            </a:r>
          </a:p>
          <a:p>
            <a:r>
              <a:rPr lang="en-GB" sz="2800" dirty="0"/>
              <a:t>Porter, M. and </a:t>
            </a:r>
            <a:r>
              <a:rPr lang="en-GB" sz="2800" dirty="0" err="1"/>
              <a:t>Heppelmann</a:t>
            </a:r>
            <a:r>
              <a:rPr lang="en-GB" sz="2800" dirty="0"/>
              <a:t>, J. (2015) ‘How smart, connected products are transforming companies’, Harvard Business Review, 93(10), pp. 96–114.</a:t>
            </a:r>
          </a:p>
          <a:p>
            <a:r>
              <a:rPr lang="en-GB" sz="2800" dirty="0"/>
              <a:t>Statista (2024) Digital health market size worldwide. Accessed on 28/02/2026. Available at: https://www.statista.com/statistics/1096885/global-digital-health-market-size/</a:t>
            </a:r>
          </a:p>
          <a:p>
            <a:r>
              <a:rPr lang="en-GB" sz="2800" dirty="0" err="1"/>
              <a:t>Topol</a:t>
            </a:r>
            <a:r>
              <a:rPr lang="en-GB" sz="2800" dirty="0"/>
              <a:t>, E. (2019) ‘High-performance medicine: the convergence of human and artificial intelligence’, Nature Medicine, 25(1), pp. 44–56. </a:t>
            </a:r>
            <a:r>
              <a:rPr lang="en-GB" sz="2800" u="sng" dirty="0">
                <a:hlinkClick r:id="rId2"/>
              </a:rPr>
              <a:t>https://doi.org/10.1038/s41591-018-0300-7</a:t>
            </a:r>
            <a:endParaRPr lang="en-GB" sz="2800" dirty="0"/>
          </a:p>
          <a:p>
            <a:r>
              <a:rPr lang="en-GB" sz="2800" dirty="0"/>
              <a:t>United Nations (2023) Sustainable Development Goals. Accessed on 28/02/2026. Available at: </a:t>
            </a:r>
            <a:r>
              <a:rPr lang="en-GB" sz="2800" u="sng" dirty="0">
                <a:hlinkClick r:id="rId3"/>
              </a:rPr>
              <a:t>https://sdgs.un.org/goals</a:t>
            </a:r>
            <a:endParaRPr lang="en-GB" sz="2800" dirty="0"/>
          </a:p>
          <a:p>
            <a:endParaRPr lang="en-US" sz="3600" dirty="0"/>
          </a:p>
        </p:txBody>
      </p:sp>
      <p:sp>
        <p:nvSpPr>
          <p:cNvPr id="2066" name="Text Box 284"/>
          <p:cNvSpPr txBox="1">
            <a:spLocks noChangeArrowheads="1"/>
          </p:cNvSpPr>
          <p:nvPr/>
        </p:nvSpPr>
        <p:spPr bwMode="auto">
          <a:xfrm>
            <a:off x="8749943" y="5845629"/>
            <a:ext cx="9908232" cy="34387971"/>
          </a:xfrm>
          <a:prstGeom prst="rect">
            <a:avLst/>
          </a:prstGeom>
          <a:solidFill>
            <a:srgbClr val="DDDDDD"/>
          </a:solidFill>
          <a:ln w="19050">
            <a:solidFill>
              <a:schemeClr val="tx1"/>
            </a:solidFill>
            <a:prstDash val="dash"/>
            <a:miter lim="800000"/>
            <a:headEnd/>
            <a:tailEnd/>
          </a:ln>
          <a:effectLst/>
          <a:extLst/>
        </p:spPr>
        <p:txBody>
          <a:bodyPr lIns="182880" tIns="182880" rIns="182880" bIns="182880"/>
          <a:lstStyle>
            <a:lvl1pPr defTabSz="838200">
              <a:defRPr>
                <a:solidFill>
                  <a:schemeClr val="tx1"/>
                </a:solidFill>
                <a:latin typeface="Calibri" panose="020F0502020204030204" pitchFamily="34" charset="0"/>
              </a:defRPr>
            </a:lvl1pPr>
            <a:lvl2pPr marL="742950" indent="-285750" defTabSz="838200">
              <a:defRPr>
                <a:solidFill>
                  <a:schemeClr val="tx1"/>
                </a:solidFill>
                <a:latin typeface="Calibri" panose="020F0502020204030204" pitchFamily="34" charset="0"/>
              </a:defRPr>
            </a:lvl2pPr>
            <a:lvl3pPr marL="1143000" indent="-228600" defTabSz="838200">
              <a:defRPr>
                <a:solidFill>
                  <a:schemeClr val="tx1"/>
                </a:solidFill>
                <a:latin typeface="Calibri" panose="020F0502020204030204" pitchFamily="34" charset="0"/>
              </a:defRPr>
            </a:lvl3pPr>
            <a:lvl4pPr marL="1600200" indent="-228600" defTabSz="838200">
              <a:defRPr>
                <a:solidFill>
                  <a:schemeClr val="tx1"/>
                </a:solidFill>
                <a:latin typeface="Calibri" panose="020F0502020204030204" pitchFamily="34" charset="0"/>
              </a:defRPr>
            </a:lvl4pPr>
            <a:lvl5pPr marL="2057400" indent="-228600" defTabSz="838200">
              <a:defRPr>
                <a:solidFill>
                  <a:schemeClr val="tx1"/>
                </a:solidFill>
                <a:latin typeface="Calibri" panose="020F0502020204030204" pitchFamily="34" charset="0"/>
              </a:defRPr>
            </a:lvl5pPr>
            <a:lvl6pPr marL="2514600" indent="-228600" defTabSz="838200" fontAlgn="base">
              <a:spcBef>
                <a:spcPct val="0"/>
              </a:spcBef>
              <a:spcAft>
                <a:spcPct val="0"/>
              </a:spcAft>
              <a:defRPr>
                <a:solidFill>
                  <a:schemeClr val="tx1"/>
                </a:solidFill>
                <a:latin typeface="Calibri" panose="020F0502020204030204" pitchFamily="34" charset="0"/>
              </a:defRPr>
            </a:lvl6pPr>
            <a:lvl7pPr marL="2971800" indent="-228600" defTabSz="838200" fontAlgn="base">
              <a:spcBef>
                <a:spcPct val="0"/>
              </a:spcBef>
              <a:spcAft>
                <a:spcPct val="0"/>
              </a:spcAft>
              <a:defRPr>
                <a:solidFill>
                  <a:schemeClr val="tx1"/>
                </a:solidFill>
                <a:latin typeface="Calibri" panose="020F0502020204030204" pitchFamily="34" charset="0"/>
              </a:defRPr>
            </a:lvl7pPr>
            <a:lvl8pPr marL="3429000" indent="-228600" defTabSz="838200" fontAlgn="base">
              <a:spcBef>
                <a:spcPct val="0"/>
              </a:spcBef>
              <a:spcAft>
                <a:spcPct val="0"/>
              </a:spcAft>
              <a:defRPr>
                <a:solidFill>
                  <a:schemeClr val="tx1"/>
                </a:solidFill>
                <a:latin typeface="Calibri" panose="020F0502020204030204" pitchFamily="34" charset="0"/>
              </a:defRPr>
            </a:lvl8pPr>
            <a:lvl9pPr marL="3886200" indent="-228600" defTabSz="838200" fontAlgn="base">
              <a:spcBef>
                <a:spcPct val="0"/>
              </a:spcBef>
              <a:spcAft>
                <a:spcPct val="0"/>
              </a:spcAft>
              <a:defRPr>
                <a:solidFill>
                  <a:schemeClr val="tx1"/>
                </a:solidFill>
                <a:latin typeface="Calibri" panose="020F0502020204030204" pitchFamily="34" charset="0"/>
              </a:defRPr>
            </a:lvl9pPr>
          </a:lstStyle>
          <a:p>
            <a:r>
              <a:rPr lang="en-GB" sz="2800" dirty="0" smtClean="0"/>
              <a:t> </a:t>
            </a:r>
          </a:p>
          <a:p>
            <a:r>
              <a:rPr lang="en-GB" sz="2800" dirty="0"/>
              <a:t>After that, it would give each person personalized advise on their long-term health goals, sleep, food, and exercise</a:t>
            </a:r>
            <a:r>
              <a:rPr lang="en-GB" sz="2800" dirty="0" smtClean="0"/>
              <a:t>. </a:t>
            </a:r>
          </a:p>
          <a:p>
            <a:r>
              <a:rPr lang="en-GB" sz="2800" dirty="0" smtClean="0"/>
              <a:t>Brand extension is when you leverage an already popular brand name to sell more goods or services. This is a way to take advantage of the brand's reputation and trust (Aaker, 1996). Apple is in a great place to offer digital health services that go beyond regular wearable electronics because people know it is creative, long-lasting, and focused on the user.</a:t>
            </a:r>
          </a:p>
          <a:p>
            <a:r>
              <a:rPr lang="en-GB" sz="2800" dirty="0" smtClean="0"/>
              <a:t> </a:t>
            </a:r>
          </a:p>
          <a:p>
            <a:r>
              <a:rPr lang="en-GB" sz="2800" dirty="0"/>
              <a:t> </a:t>
            </a:r>
          </a:p>
          <a:p>
            <a:r>
              <a:rPr lang="en-GB" sz="2800" dirty="0"/>
              <a:t>The Apple AI Health Coach platform would be like a smart digital assistant that could help you stay healthy and tell you what will happen to your health in the future. Using machine learning algorithms and biometric data from wearable technology, the program might be able to discover possible health risks and advise solutions for users to stay healthy. This strategy is in line with the global digital health sector's growing focus on personalized wellness technology and preventative healthcare solutions (</a:t>
            </a:r>
            <a:r>
              <a:rPr lang="en-GB" sz="2800" dirty="0" err="1"/>
              <a:t>Topol</a:t>
            </a:r>
            <a:r>
              <a:rPr lang="en-GB" sz="2800" dirty="0"/>
              <a:t>, 2019).</a:t>
            </a:r>
          </a:p>
          <a:p>
            <a:r>
              <a:rPr lang="en-GB" sz="2800" dirty="0"/>
              <a:t> </a:t>
            </a:r>
          </a:p>
          <a:p>
            <a:r>
              <a:rPr lang="en-GB" sz="2800" dirty="0"/>
              <a:t>The service might possibly work through a digital health platform that is now part of Apple's services ecosystem and needs a membership. This would be in addition to services like Apple Health+ and Apple Fitness+. This move would make Apple's ecosystem plan and recurring income model stronger</a:t>
            </a:r>
            <a:r>
              <a:rPr lang="en-GB" sz="2800" dirty="0" smtClean="0"/>
              <a:t>.</a:t>
            </a:r>
          </a:p>
          <a:p>
            <a:endParaRPr lang="en-IN" sz="2800" dirty="0"/>
          </a:p>
          <a:p>
            <a:r>
              <a:rPr lang="en-GB" sz="2800" b="1" dirty="0"/>
              <a:t>Market Opportunity and Emerging Trends</a:t>
            </a:r>
          </a:p>
          <a:p>
            <a:r>
              <a:rPr lang="en-GB" sz="2800" dirty="0"/>
              <a:t>There are a lot of new things happening in the healthcare and technology industries all around the world, so the suggested brand extension makes a lot of sense. One of the best things that has happened is that the digital health business is growing swiftly. More people are using wearable gadgets, remote healthcare technologies, and AI in health monitoring systems, which is why this is happening. By the end of the decade, experts in the field say that the worldwide digital health industry will be worth more than $600 billion. This illustrates that individuals really want health solutions that are created particularly for them (Statista, 2024</a:t>
            </a:r>
            <a:r>
              <a:rPr lang="en-GB" sz="2800" dirty="0" smtClean="0"/>
              <a:t>).</a:t>
            </a:r>
          </a:p>
          <a:p>
            <a:r>
              <a:rPr lang="en-GB" sz="2800" dirty="0"/>
              <a:t>The future of healthcare innovation is also being affected by changes in society and demographics, as well as by new technologies. Because healthcare costs are rising up, the population is becoming older, and more people are learning about diseases that are caused by how they live, individuals are using digital technology to help them stay healthy. Artificial intelligence is a highly beneficial tool in this scenario since it can be used to detect patterns in </a:t>
            </a:r>
            <a:r>
              <a:rPr lang="en-GB" sz="2800" dirty="0" err="1"/>
              <a:t>behavior</a:t>
            </a:r>
            <a:r>
              <a:rPr lang="en-GB" sz="2800" dirty="0"/>
              <a:t> that are associated to long-term health and anticipate health data (</a:t>
            </a:r>
            <a:r>
              <a:rPr lang="en-GB" sz="2800" dirty="0" err="1"/>
              <a:t>Topol</a:t>
            </a:r>
            <a:r>
              <a:rPr lang="en-GB" sz="2800" dirty="0"/>
              <a:t>, 2019).</a:t>
            </a:r>
          </a:p>
          <a:p>
            <a:r>
              <a:rPr lang="en-GB" sz="2800" dirty="0"/>
              <a:t> </a:t>
            </a:r>
          </a:p>
          <a:p>
            <a:r>
              <a:rPr lang="en-GB" sz="2800" dirty="0"/>
              <a:t>Apple is already a well-known brand in the market for wearable health equipment, so it's an excellent place to start if you want to work in this industry. The Apple Watch now keeps track of a lot of biological data, like your heart rate variability, oxygen saturation levels, and how much you walk. Apple might leverage the upcoming AI Health Coach platform to add AI to current health monitoring products. This would make them a more advanced way to predict healthcare needs.</a:t>
            </a:r>
          </a:p>
          <a:p>
            <a:r>
              <a:rPr lang="en-GB" sz="2800" dirty="0"/>
              <a:t>From a marketing point of view, this extension also fits with the idea of ecosystem-based innovation. This is when companies produce products and services that operate well together to keep customers interested in and loyal to the brand over time (Porter and </a:t>
            </a:r>
            <a:r>
              <a:rPr lang="en-GB" sz="2800" dirty="0" err="1"/>
              <a:t>Heppelmann</a:t>
            </a:r>
            <a:r>
              <a:rPr lang="en-GB" sz="2800" dirty="0"/>
              <a:t>, 2015). So, the Apple AI Health Coach service would help Apple with its plan for its ecosystem and address the growing need for smart digital health solutions</a:t>
            </a:r>
            <a:r>
              <a:rPr lang="en-GB" sz="2800" dirty="0" smtClean="0"/>
              <a:t>.</a:t>
            </a:r>
          </a:p>
          <a:p>
            <a:endParaRPr lang="en-IN" sz="2800" dirty="0"/>
          </a:p>
          <a:p>
            <a:endParaRPr lang="en-GB" sz="2800" dirty="0"/>
          </a:p>
          <a:p>
            <a:endParaRPr lang="en-GB" sz="2800" dirty="0"/>
          </a:p>
          <a:p>
            <a:r>
              <a:rPr lang="en-GB" sz="2800" dirty="0"/>
              <a:t> </a:t>
            </a:r>
          </a:p>
        </p:txBody>
      </p:sp>
      <p:sp>
        <p:nvSpPr>
          <p:cNvPr id="23" name="Rectangle 12"/>
          <p:cNvSpPr>
            <a:spLocks noChangeArrowheads="1"/>
          </p:cNvSpPr>
          <p:nvPr/>
        </p:nvSpPr>
        <p:spPr bwMode="auto">
          <a:xfrm>
            <a:off x="0" y="99008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4" name="Rectangle 2"/>
          <p:cNvSpPr>
            <a:spLocks noChangeArrowheads="1"/>
          </p:cNvSpPr>
          <p:nvPr/>
        </p:nvSpPr>
        <p:spPr bwMode="auto">
          <a:xfrm>
            <a:off x="0" y="457200"/>
            <a:ext cx="402336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 name="Picture 19"/>
          <p:cNvPicPr>
            <a:picLocks noChangeAspect="1"/>
          </p:cNvPicPr>
          <p:nvPr/>
        </p:nvPicPr>
        <p:blipFill>
          <a:blip r:embed="rId4"/>
          <a:stretch>
            <a:fillRect/>
          </a:stretch>
        </p:blipFill>
        <p:spPr>
          <a:xfrm>
            <a:off x="600515" y="14630400"/>
            <a:ext cx="7175037" cy="3810000"/>
          </a:xfrm>
          <a:prstGeom prst="rect">
            <a:avLst/>
          </a:prstGeom>
        </p:spPr>
      </p:pic>
      <p:pic>
        <p:nvPicPr>
          <p:cNvPr id="21" name="Picture 20"/>
          <p:cNvPicPr>
            <a:picLocks noChangeAspect="1"/>
          </p:cNvPicPr>
          <p:nvPr/>
        </p:nvPicPr>
        <p:blipFill>
          <a:blip r:embed="rId5"/>
          <a:stretch>
            <a:fillRect/>
          </a:stretch>
        </p:blipFill>
        <p:spPr>
          <a:xfrm>
            <a:off x="582794" y="28651199"/>
            <a:ext cx="6808606" cy="5532663"/>
          </a:xfrm>
          <a:prstGeom prst="rect">
            <a:avLst/>
          </a:prstGeom>
        </p:spPr>
      </p:pic>
      <p:pic>
        <p:nvPicPr>
          <p:cNvPr id="22" name="Picture 21"/>
          <p:cNvPicPr>
            <a:picLocks noChangeAspect="1"/>
          </p:cNvPicPr>
          <p:nvPr/>
        </p:nvPicPr>
        <p:blipFill>
          <a:blip r:embed="rId6"/>
          <a:stretch>
            <a:fillRect/>
          </a:stretch>
        </p:blipFill>
        <p:spPr>
          <a:xfrm>
            <a:off x="9220200" y="33604200"/>
            <a:ext cx="9067800" cy="6443238"/>
          </a:xfrm>
          <a:prstGeom prst="rect">
            <a:avLst/>
          </a:prstGeom>
        </p:spPr>
      </p:pic>
      <p:pic>
        <p:nvPicPr>
          <p:cNvPr id="24" name="Picture 23"/>
          <p:cNvPicPr>
            <a:picLocks noChangeAspect="1"/>
          </p:cNvPicPr>
          <p:nvPr/>
        </p:nvPicPr>
        <p:blipFill>
          <a:blip r:embed="rId7"/>
          <a:stretch>
            <a:fillRect/>
          </a:stretch>
        </p:blipFill>
        <p:spPr>
          <a:xfrm>
            <a:off x="19156126" y="12010659"/>
            <a:ext cx="10459794" cy="6124941"/>
          </a:xfrm>
          <a:prstGeom prst="rect">
            <a:avLst/>
          </a:prstGeom>
        </p:spPr>
      </p:pic>
      <p:pic>
        <p:nvPicPr>
          <p:cNvPr id="25" name="Picture 24"/>
          <p:cNvPicPr>
            <a:picLocks noChangeAspect="1"/>
          </p:cNvPicPr>
          <p:nvPr/>
        </p:nvPicPr>
        <p:blipFill>
          <a:blip r:embed="rId8"/>
          <a:stretch>
            <a:fillRect/>
          </a:stretch>
        </p:blipFill>
        <p:spPr>
          <a:xfrm>
            <a:off x="30480000" y="6705600"/>
            <a:ext cx="8037966" cy="6096000"/>
          </a:xfrm>
          <a:prstGeom prst="rect">
            <a:avLst/>
          </a:prstGeom>
        </p:spPr>
      </p:pic>
      <p:pic>
        <p:nvPicPr>
          <p:cNvPr id="26" name="Picture 25"/>
          <p:cNvPicPr>
            <a:picLocks noChangeAspect="1"/>
          </p:cNvPicPr>
          <p:nvPr/>
        </p:nvPicPr>
        <p:blipFill>
          <a:blip r:embed="rId9"/>
          <a:stretch>
            <a:fillRect/>
          </a:stretch>
        </p:blipFill>
        <p:spPr>
          <a:xfrm>
            <a:off x="30251400" y="19126200"/>
            <a:ext cx="9526329" cy="7467600"/>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2119</TotalTime>
  <Words>593</Words>
  <PresentationFormat>Custom</PresentationFormat>
  <Paragraphs>140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Impact</vt:lpstr>
      <vt:lpstr>Trebuchet MS</vt:lpstr>
      <vt:lpstr>Wingdings 3</vt:lpstr>
      <vt:lpstr>Facet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2008-05-03T03:01:56Z</dcterms:created>
  <dcterms:modified xsi:type="dcterms:W3CDTF">2026-03-08T01:29:50Z</dcterms:modified>
</cp:coreProperties>
</file>